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93455" r:id="rId4"/>
  </p:sldMasterIdLst>
  <p:notesMasterIdLst>
    <p:notesMasterId r:id="rId28"/>
  </p:notesMasterIdLst>
  <p:sldIdLst>
    <p:sldId id="256" r:id="rId5"/>
    <p:sldId id="293" r:id="rId6"/>
    <p:sldId id="310" r:id="rId7"/>
    <p:sldId id="311" r:id="rId8"/>
    <p:sldId id="312" r:id="rId9"/>
    <p:sldId id="313" r:id="rId10"/>
    <p:sldId id="314" r:id="rId11"/>
    <p:sldId id="329" r:id="rId12"/>
    <p:sldId id="315" r:id="rId13"/>
    <p:sldId id="316" r:id="rId14"/>
    <p:sldId id="317" r:id="rId15"/>
    <p:sldId id="318" r:id="rId16"/>
    <p:sldId id="319" r:id="rId17"/>
    <p:sldId id="320" r:id="rId18"/>
    <p:sldId id="331" r:id="rId19"/>
    <p:sldId id="330" r:id="rId20"/>
    <p:sldId id="332" r:id="rId21"/>
    <p:sldId id="324" r:id="rId22"/>
    <p:sldId id="326" r:id="rId23"/>
    <p:sldId id="321" r:id="rId24"/>
    <p:sldId id="322" r:id="rId25"/>
    <p:sldId id="325" r:id="rId26"/>
    <p:sldId id="328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34" autoAdjust="0"/>
    <p:restoredTop sz="94649"/>
  </p:normalViewPr>
  <p:slideViewPr>
    <p:cSldViewPr snapToGrid="0" snapToObjects="1">
      <p:cViewPr varScale="1">
        <p:scale>
          <a:sx n="129" d="100"/>
          <a:sy n="129" d="100"/>
        </p:scale>
        <p:origin x="1332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th Al-Sahaf" userId="1431218d-04c9-4f98-a5bc-1cc5c49498a0" providerId="ADAL" clId="{8E5CC1E4-6C3E-4250-BE59-D5EDB4F79F07}"/>
    <pc:docChg chg="undo custSel addSld delSld modSld">
      <pc:chgData name="Harith Al-Sahaf" userId="1431218d-04c9-4f98-a5bc-1cc5c49498a0" providerId="ADAL" clId="{8E5CC1E4-6C3E-4250-BE59-D5EDB4F79F07}" dt="2020-09-07T11:11:40.970" v="554" actId="1076"/>
      <pc:docMkLst>
        <pc:docMk/>
      </pc:docMkLst>
      <pc:sldChg chg="del">
        <pc:chgData name="Harith Al-Sahaf" userId="1431218d-04c9-4f98-a5bc-1cc5c49498a0" providerId="ADAL" clId="{8E5CC1E4-6C3E-4250-BE59-D5EDB4F79F07}" dt="2020-09-07T10:49:59.409" v="537" actId="2696"/>
        <pc:sldMkLst>
          <pc:docMk/>
          <pc:sldMk cId="346222295" sldId="293"/>
        </pc:sldMkLst>
      </pc:sldChg>
      <pc:sldChg chg="modSp mod">
        <pc:chgData name="Harith Al-Sahaf" userId="1431218d-04c9-4f98-a5bc-1cc5c49498a0" providerId="ADAL" clId="{8E5CC1E4-6C3E-4250-BE59-D5EDB4F79F07}" dt="2020-09-07T11:11:40.970" v="554" actId="1076"/>
        <pc:sldMkLst>
          <pc:docMk/>
          <pc:sldMk cId="926865884" sldId="301"/>
        </pc:sldMkLst>
        <pc:cxnChg chg="mod">
          <ac:chgData name="Harith Al-Sahaf" userId="1431218d-04c9-4f98-a5bc-1cc5c49498a0" providerId="ADAL" clId="{8E5CC1E4-6C3E-4250-BE59-D5EDB4F79F07}" dt="2020-09-07T11:11:40.970" v="554" actId="1076"/>
          <ac:cxnSpMkLst>
            <pc:docMk/>
            <pc:sldMk cId="926865884" sldId="301"/>
            <ac:cxnSpMk id="4" creationId="{0A5878A3-5696-4B0E-A050-A1FCA7AA5127}"/>
          </ac:cxnSpMkLst>
        </pc:cxnChg>
      </pc:sldChg>
      <pc:sldChg chg="addSp delSp modSp mod">
        <pc:chgData name="Harith Al-Sahaf" userId="1431218d-04c9-4f98-a5bc-1cc5c49498a0" providerId="ADAL" clId="{8E5CC1E4-6C3E-4250-BE59-D5EDB4F79F07}" dt="2020-09-07T10:25:07.918" v="479" actId="478"/>
        <pc:sldMkLst>
          <pc:docMk/>
          <pc:sldMk cId="3372599681" sldId="303"/>
        </pc:sldMkLst>
        <pc:spChg chg="mod">
          <ac:chgData name="Harith Al-Sahaf" userId="1431218d-04c9-4f98-a5bc-1cc5c49498a0" providerId="ADAL" clId="{8E5CC1E4-6C3E-4250-BE59-D5EDB4F79F07}" dt="2020-09-07T10:22:27.491" v="437" actId="207"/>
          <ac:spMkLst>
            <pc:docMk/>
            <pc:sldMk cId="3372599681" sldId="303"/>
            <ac:spMk id="3" creationId="{A366A14E-8A78-4770-A2CF-546F53252C1A}"/>
          </ac:spMkLst>
        </pc:spChg>
        <pc:picChg chg="del mod">
          <ac:chgData name="Harith Al-Sahaf" userId="1431218d-04c9-4f98-a5bc-1cc5c49498a0" providerId="ADAL" clId="{8E5CC1E4-6C3E-4250-BE59-D5EDB4F79F07}" dt="2020-09-07T09:54:03.990" v="140" actId="478"/>
          <ac:picMkLst>
            <pc:docMk/>
            <pc:sldMk cId="3372599681" sldId="303"/>
            <ac:picMk id="4" creationId="{3923EAD6-BBA2-41C3-8AD6-74CFC70107FF}"/>
          </ac:picMkLst>
        </pc:picChg>
        <pc:picChg chg="del mod">
          <ac:chgData name="Harith Al-Sahaf" userId="1431218d-04c9-4f98-a5bc-1cc5c49498a0" providerId="ADAL" clId="{8E5CC1E4-6C3E-4250-BE59-D5EDB4F79F07}" dt="2020-09-07T09:53:53.225" v="138" actId="478"/>
          <ac:picMkLst>
            <pc:docMk/>
            <pc:sldMk cId="3372599681" sldId="303"/>
            <ac:picMk id="7" creationId="{80C87E5E-A3BC-4244-B7EE-B4A8426F0F52}"/>
          </ac:picMkLst>
        </pc:picChg>
        <pc:picChg chg="del mod ord">
          <ac:chgData name="Harith Al-Sahaf" userId="1431218d-04c9-4f98-a5bc-1cc5c49498a0" providerId="ADAL" clId="{8E5CC1E4-6C3E-4250-BE59-D5EDB4F79F07}" dt="2020-09-07T10:12:12.830" v="270" actId="478"/>
          <ac:picMkLst>
            <pc:docMk/>
            <pc:sldMk cId="3372599681" sldId="303"/>
            <ac:picMk id="9" creationId="{B81E2143-47D2-4A30-8C84-DD6D3CAB2A55}"/>
          </ac:picMkLst>
        </pc:picChg>
        <pc:picChg chg="add del mod">
          <ac:chgData name="Harith Al-Sahaf" userId="1431218d-04c9-4f98-a5bc-1cc5c49498a0" providerId="ADAL" clId="{8E5CC1E4-6C3E-4250-BE59-D5EDB4F79F07}" dt="2020-09-07T09:55:24.764" v="153" actId="478"/>
          <ac:picMkLst>
            <pc:docMk/>
            <pc:sldMk cId="3372599681" sldId="303"/>
            <ac:picMk id="10" creationId="{74965B52-AE0E-4628-9ECE-9CAD8AF1C1AD}"/>
          </ac:picMkLst>
        </pc:picChg>
        <pc:picChg chg="del mod ord">
          <ac:chgData name="Harith Al-Sahaf" userId="1431218d-04c9-4f98-a5bc-1cc5c49498a0" providerId="ADAL" clId="{8E5CC1E4-6C3E-4250-BE59-D5EDB4F79F07}" dt="2020-09-07T09:57:40.864" v="165" actId="478"/>
          <ac:picMkLst>
            <pc:docMk/>
            <pc:sldMk cId="3372599681" sldId="303"/>
            <ac:picMk id="12" creationId="{F429DCD7-456B-4120-A38E-2B4E07D44414}"/>
          </ac:picMkLst>
        </pc:picChg>
        <pc:picChg chg="del mod ord">
          <ac:chgData name="Harith Al-Sahaf" userId="1431218d-04c9-4f98-a5bc-1cc5c49498a0" providerId="ADAL" clId="{8E5CC1E4-6C3E-4250-BE59-D5EDB4F79F07}" dt="2020-09-07T10:07:07.741" v="221" actId="478"/>
          <ac:picMkLst>
            <pc:docMk/>
            <pc:sldMk cId="3372599681" sldId="303"/>
            <ac:picMk id="14" creationId="{EDBFE0C5-8E69-4934-8FE9-2C5F91AA6ECF}"/>
          </ac:picMkLst>
        </pc:picChg>
        <pc:picChg chg="del mod">
          <ac:chgData name="Harith Al-Sahaf" userId="1431218d-04c9-4f98-a5bc-1cc5c49498a0" providerId="ADAL" clId="{8E5CC1E4-6C3E-4250-BE59-D5EDB4F79F07}" dt="2020-09-07T10:03:17.565" v="184" actId="478"/>
          <ac:picMkLst>
            <pc:docMk/>
            <pc:sldMk cId="3372599681" sldId="303"/>
            <ac:picMk id="16" creationId="{F83B01DA-4DCB-4520-AA0C-0966F587996A}"/>
          </ac:picMkLst>
        </pc:picChg>
        <pc:picChg chg="del mod ord">
          <ac:chgData name="Harith Al-Sahaf" userId="1431218d-04c9-4f98-a5bc-1cc5c49498a0" providerId="ADAL" clId="{8E5CC1E4-6C3E-4250-BE59-D5EDB4F79F07}" dt="2020-09-07T10:05:57.853" v="196" actId="478"/>
          <ac:picMkLst>
            <pc:docMk/>
            <pc:sldMk cId="3372599681" sldId="303"/>
            <ac:picMk id="18" creationId="{C82E55E3-2ADA-4013-BAB6-D05C73480525}"/>
          </ac:picMkLst>
        </pc:picChg>
        <pc:picChg chg="del mod ord">
          <ac:chgData name="Harith Al-Sahaf" userId="1431218d-04c9-4f98-a5bc-1cc5c49498a0" providerId="ADAL" clId="{8E5CC1E4-6C3E-4250-BE59-D5EDB4F79F07}" dt="2020-09-07T10:06:10.489" v="208" actId="478"/>
          <ac:picMkLst>
            <pc:docMk/>
            <pc:sldMk cId="3372599681" sldId="303"/>
            <ac:picMk id="20" creationId="{F588765F-7E26-464C-82BC-BED4D9D14809}"/>
          </ac:picMkLst>
        </pc:picChg>
        <pc:picChg chg="del mod ord">
          <ac:chgData name="Harith Al-Sahaf" userId="1431218d-04c9-4f98-a5bc-1cc5c49498a0" providerId="ADAL" clId="{8E5CC1E4-6C3E-4250-BE59-D5EDB4F79F07}" dt="2020-09-07T10:09:58.322" v="233" actId="478"/>
          <ac:picMkLst>
            <pc:docMk/>
            <pc:sldMk cId="3372599681" sldId="303"/>
            <ac:picMk id="22" creationId="{AD9034D9-9BA8-4A33-8ADA-3112EB89F318}"/>
          </ac:picMkLst>
        </pc:picChg>
        <pc:picChg chg="del mod ord">
          <ac:chgData name="Harith Al-Sahaf" userId="1431218d-04c9-4f98-a5bc-1cc5c49498a0" providerId="ADAL" clId="{8E5CC1E4-6C3E-4250-BE59-D5EDB4F79F07}" dt="2020-09-07T10:11:10.887" v="246" actId="478"/>
          <ac:picMkLst>
            <pc:docMk/>
            <pc:sldMk cId="3372599681" sldId="303"/>
            <ac:picMk id="24" creationId="{27C757BE-29B6-4D96-8B6C-222A6926DE62}"/>
          </ac:picMkLst>
        </pc:picChg>
        <pc:picChg chg="del mod ord">
          <ac:chgData name="Harith Al-Sahaf" userId="1431218d-04c9-4f98-a5bc-1cc5c49498a0" providerId="ADAL" clId="{8E5CC1E4-6C3E-4250-BE59-D5EDB4F79F07}" dt="2020-09-07T10:11:14.368" v="247" actId="478"/>
          <ac:picMkLst>
            <pc:docMk/>
            <pc:sldMk cId="3372599681" sldId="303"/>
            <ac:picMk id="26" creationId="{3CD7E373-496D-4794-8D16-FAA34A8C19C3}"/>
          </ac:picMkLst>
        </pc:picChg>
        <pc:picChg chg="del mod ord">
          <ac:chgData name="Harith Al-Sahaf" userId="1431218d-04c9-4f98-a5bc-1cc5c49498a0" providerId="ADAL" clId="{8E5CC1E4-6C3E-4250-BE59-D5EDB4F79F07}" dt="2020-09-07T10:11:36.915" v="259" actId="478"/>
          <ac:picMkLst>
            <pc:docMk/>
            <pc:sldMk cId="3372599681" sldId="303"/>
            <ac:picMk id="28" creationId="{A41302EA-7CD0-4A15-BBCD-F8FA8B3F90F0}"/>
          </ac:picMkLst>
        </pc:picChg>
        <pc:picChg chg="del mod ord">
          <ac:chgData name="Harith Al-Sahaf" userId="1431218d-04c9-4f98-a5bc-1cc5c49498a0" providerId="ADAL" clId="{8E5CC1E4-6C3E-4250-BE59-D5EDB4F79F07}" dt="2020-09-07T10:12:24.758" v="280" actId="478"/>
          <ac:picMkLst>
            <pc:docMk/>
            <pc:sldMk cId="3372599681" sldId="303"/>
            <ac:picMk id="30" creationId="{B260F303-8B07-471C-93B9-5B96FBFD597B}"/>
          </ac:picMkLst>
        </pc:picChg>
        <pc:picChg chg="del mod ord">
          <ac:chgData name="Harith Al-Sahaf" userId="1431218d-04c9-4f98-a5bc-1cc5c49498a0" providerId="ADAL" clId="{8E5CC1E4-6C3E-4250-BE59-D5EDB4F79F07}" dt="2020-09-07T10:17:47.359" v="338" actId="478"/>
          <ac:picMkLst>
            <pc:docMk/>
            <pc:sldMk cId="3372599681" sldId="303"/>
            <ac:picMk id="32" creationId="{FB484C77-7967-4D90-9146-74F9B330D46D}"/>
          </ac:picMkLst>
        </pc:picChg>
        <pc:picChg chg="del mod ord">
          <ac:chgData name="Harith Al-Sahaf" userId="1431218d-04c9-4f98-a5bc-1cc5c49498a0" providerId="ADAL" clId="{8E5CC1E4-6C3E-4250-BE59-D5EDB4F79F07}" dt="2020-09-07T10:17:36.026" v="326" actId="478"/>
          <ac:picMkLst>
            <pc:docMk/>
            <pc:sldMk cId="3372599681" sldId="303"/>
            <ac:picMk id="34" creationId="{D5443099-1865-4B1C-9D9E-3DA7BA5427FA}"/>
          </ac:picMkLst>
        </pc:picChg>
        <pc:picChg chg="del mod">
          <ac:chgData name="Harith Al-Sahaf" userId="1431218d-04c9-4f98-a5bc-1cc5c49498a0" providerId="ADAL" clId="{8E5CC1E4-6C3E-4250-BE59-D5EDB4F79F07}" dt="2020-09-07T10:17:21.816" v="314" actId="478"/>
          <ac:picMkLst>
            <pc:docMk/>
            <pc:sldMk cId="3372599681" sldId="303"/>
            <ac:picMk id="36" creationId="{C50736EE-6229-420B-81F6-0D2B92E95B30}"/>
          </ac:picMkLst>
        </pc:picChg>
        <pc:picChg chg="del mod ord">
          <ac:chgData name="Harith Al-Sahaf" userId="1431218d-04c9-4f98-a5bc-1cc5c49498a0" providerId="ADAL" clId="{8E5CC1E4-6C3E-4250-BE59-D5EDB4F79F07}" dt="2020-09-07T10:19:07.614" v="375" actId="478"/>
          <ac:picMkLst>
            <pc:docMk/>
            <pc:sldMk cId="3372599681" sldId="303"/>
            <ac:picMk id="38" creationId="{5BB7623C-C8BC-45F4-978E-536DAB8FB665}"/>
          </ac:picMkLst>
        </pc:picChg>
        <pc:picChg chg="del mod ord">
          <ac:chgData name="Harith Al-Sahaf" userId="1431218d-04c9-4f98-a5bc-1cc5c49498a0" providerId="ADAL" clId="{8E5CC1E4-6C3E-4250-BE59-D5EDB4F79F07}" dt="2020-09-07T10:18:56.541" v="365" actId="478"/>
          <ac:picMkLst>
            <pc:docMk/>
            <pc:sldMk cId="3372599681" sldId="303"/>
            <ac:picMk id="40" creationId="{F343AF4E-664D-4BFB-AAA3-3D7EA752715A}"/>
          </ac:picMkLst>
        </pc:picChg>
        <pc:picChg chg="del mod ord">
          <ac:chgData name="Harith Al-Sahaf" userId="1431218d-04c9-4f98-a5bc-1cc5c49498a0" providerId="ADAL" clId="{8E5CC1E4-6C3E-4250-BE59-D5EDB4F79F07}" dt="2020-09-07T10:18:45.965" v="354" actId="478"/>
          <ac:picMkLst>
            <pc:docMk/>
            <pc:sldMk cId="3372599681" sldId="303"/>
            <ac:picMk id="42" creationId="{68265B7C-5A8D-4D4F-AFCE-D12ACD265561}"/>
          </ac:picMkLst>
        </pc:picChg>
        <pc:picChg chg="mod ord">
          <ac:chgData name="Harith Al-Sahaf" userId="1431218d-04c9-4f98-a5bc-1cc5c49498a0" providerId="ADAL" clId="{8E5CC1E4-6C3E-4250-BE59-D5EDB4F79F07}" dt="2020-09-07T10:19:39.465" v="387" actId="1076"/>
          <ac:picMkLst>
            <pc:docMk/>
            <pc:sldMk cId="3372599681" sldId="303"/>
            <ac:picMk id="44" creationId="{9D003984-BAB3-4012-80D5-556BF52367B9}"/>
          </ac:picMkLst>
        </pc:picChg>
        <pc:picChg chg="del mod ord">
          <ac:chgData name="Harith Al-Sahaf" userId="1431218d-04c9-4f98-a5bc-1cc5c49498a0" providerId="ADAL" clId="{8E5CC1E4-6C3E-4250-BE59-D5EDB4F79F07}" dt="2020-09-07T10:24:34.691" v="458" actId="478"/>
          <ac:picMkLst>
            <pc:docMk/>
            <pc:sldMk cId="3372599681" sldId="303"/>
            <ac:picMk id="46" creationId="{5BBF0BD1-C6B3-47DB-BA1F-CD8090948389}"/>
          </ac:picMkLst>
        </pc:picChg>
        <pc:picChg chg="del mod ord">
          <ac:chgData name="Harith Al-Sahaf" userId="1431218d-04c9-4f98-a5bc-1cc5c49498a0" providerId="ADAL" clId="{8E5CC1E4-6C3E-4250-BE59-D5EDB4F79F07}" dt="2020-09-07T10:19:17.988" v="376" actId="21"/>
          <ac:picMkLst>
            <pc:docMk/>
            <pc:sldMk cId="3372599681" sldId="303"/>
            <ac:picMk id="48" creationId="{9003FEFF-3A76-40D2-8972-007DECA74B59}"/>
          </ac:picMkLst>
        </pc:picChg>
        <pc:picChg chg="del mod ord">
          <ac:chgData name="Harith Al-Sahaf" userId="1431218d-04c9-4f98-a5bc-1cc5c49498a0" providerId="ADAL" clId="{8E5CC1E4-6C3E-4250-BE59-D5EDB4F79F07}" dt="2020-09-07T10:24:56.575" v="469" actId="478"/>
          <ac:picMkLst>
            <pc:docMk/>
            <pc:sldMk cId="3372599681" sldId="303"/>
            <ac:picMk id="50" creationId="{22C7E2C2-D849-4650-BC3A-D2E3DAE74A5E}"/>
          </ac:picMkLst>
        </pc:picChg>
        <pc:picChg chg="del mod ord">
          <ac:chgData name="Harith Al-Sahaf" userId="1431218d-04c9-4f98-a5bc-1cc5c49498a0" providerId="ADAL" clId="{8E5CC1E4-6C3E-4250-BE59-D5EDB4F79F07}" dt="2020-09-07T10:25:07.918" v="479" actId="478"/>
          <ac:picMkLst>
            <pc:docMk/>
            <pc:sldMk cId="3372599681" sldId="303"/>
            <ac:picMk id="52" creationId="{AC09D1CA-4145-4A2C-AF9C-8052A3525650}"/>
          </ac:picMkLst>
        </pc:picChg>
        <pc:picChg chg="mod ord">
          <ac:chgData name="Harith Al-Sahaf" userId="1431218d-04c9-4f98-a5bc-1cc5c49498a0" providerId="ADAL" clId="{8E5CC1E4-6C3E-4250-BE59-D5EDB4F79F07}" dt="2020-09-07T10:25:07.918" v="478" actId="108"/>
          <ac:picMkLst>
            <pc:docMk/>
            <pc:sldMk cId="3372599681" sldId="303"/>
            <ac:picMk id="54" creationId="{807E22E3-E06E-4FF2-8479-47D0ECEF6C22}"/>
          </ac:picMkLst>
        </pc:picChg>
      </pc:sldChg>
      <pc:sldChg chg="addSp delSp modSp mod chgLayout">
        <pc:chgData name="Harith Al-Sahaf" userId="1431218d-04c9-4f98-a5bc-1cc5c49498a0" providerId="ADAL" clId="{8E5CC1E4-6C3E-4250-BE59-D5EDB4F79F07}" dt="2020-09-07T10:37:02.932" v="522" actId="20577"/>
        <pc:sldMkLst>
          <pc:docMk/>
          <pc:sldMk cId="3713072509" sldId="305"/>
        </pc:sldMkLst>
        <pc:spChg chg="mod ord">
          <ac:chgData name="Harith Al-Sahaf" userId="1431218d-04c9-4f98-a5bc-1cc5c49498a0" providerId="ADAL" clId="{8E5CC1E4-6C3E-4250-BE59-D5EDB4F79F07}" dt="2020-09-07T10:29:20.830" v="482" actId="20577"/>
          <ac:spMkLst>
            <pc:docMk/>
            <pc:sldMk cId="3713072509" sldId="305"/>
            <ac:spMk id="2" creationId="{7A00AF24-5596-49A9-9270-E528AE08DA22}"/>
          </ac:spMkLst>
        </pc:spChg>
        <pc:spChg chg="del">
          <ac:chgData name="Harith Al-Sahaf" userId="1431218d-04c9-4f98-a5bc-1cc5c49498a0" providerId="ADAL" clId="{8E5CC1E4-6C3E-4250-BE59-D5EDB4F79F07}" dt="2020-09-07T10:29:11.833" v="480" actId="700"/>
          <ac:spMkLst>
            <pc:docMk/>
            <pc:sldMk cId="3713072509" sldId="305"/>
            <ac:spMk id="3" creationId="{077A761A-079B-492A-A5C1-6B9E6CCFBC24}"/>
          </ac:spMkLst>
        </pc:spChg>
        <pc:spChg chg="mod">
          <ac:chgData name="Harith Al-Sahaf" userId="1431218d-04c9-4f98-a5bc-1cc5c49498a0" providerId="ADAL" clId="{8E5CC1E4-6C3E-4250-BE59-D5EDB4F79F07}" dt="2020-09-07T10:29:56.708" v="508" actId="164"/>
          <ac:spMkLst>
            <pc:docMk/>
            <pc:sldMk cId="3713072509" sldId="305"/>
            <ac:spMk id="6" creationId="{6CC637E8-36F9-4F25-946C-72F4206FAAAA}"/>
          </ac:spMkLst>
        </pc:spChg>
        <pc:spChg chg="mod ord">
          <ac:chgData name="Harith Al-Sahaf" userId="1431218d-04c9-4f98-a5bc-1cc5c49498a0" providerId="ADAL" clId="{8E5CC1E4-6C3E-4250-BE59-D5EDB4F79F07}" dt="2020-09-07T10:29:11.833" v="480" actId="700"/>
          <ac:spMkLst>
            <pc:docMk/>
            <pc:sldMk cId="3713072509" sldId="305"/>
            <ac:spMk id="8" creationId="{FDE50579-310C-414A-8D22-EB34C43FC8D6}"/>
          </ac:spMkLst>
        </pc:spChg>
        <pc:spChg chg="add mod ord">
          <ac:chgData name="Harith Al-Sahaf" userId="1431218d-04c9-4f98-a5bc-1cc5c49498a0" providerId="ADAL" clId="{8E5CC1E4-6C3E-4250-BE59-D5EDB4F79F07}" dt="2020-09-07T10:37:02.932" v="522" actId="20577"/>
          <ac:spMkLst>
            <pc:docMk/>
            <pc:sldMk cId="3713072509" sldId="305"/>
            <ac:spMk id="9" creationId="{6EC04BFD-69C2-413B-94FA-EDB725CE5B7B}"/>
          </ac:spMkLst>
        </pc:spChg>
        <pc:grpChg chg="add mod">
          <ac:chgData name="Harith Al-Sahaf" userId="1431218d-04c9-4f98-a5bc-1cc5c49498a0" providerId="ADAL" clId="{8E5CC1E4-6C3E-4250-BE59-D5EDB4F79F07}" dt="2020-09-07T10:30:40.789" v="513" actId="1076"/>
          <ac:grpSpMkLst>
            <pc:docMk/>
            <pc:sldMk cId="3713072509" sldId="305"/>
            <ac:grpSpMk id="10" creationId="{84EA3651-6D1E-4F27-87F6-4D91C0383AA2}"/>
          </ac:grpSpMkLst>
        </pc:grpChg>
        <pc:picChg chg="mod">
          <ac:chgData name="Harith Al-Sahaf" userId="1431218d-04c9-4f98-a5bc-1cc5c49498a0" providerId="ADAL" clId="{8E5CC1E4-6C3E-4250-BE59-D5EDB4F79F07}" dt="2020-09-07T10:29:56.708" v="508" actId="164"/>
          <ac:picMkLst>
            <pc:docMk/>
            <pc:sldMk cId="3713072509" sldId="305"/>
            <ac:picMk id="4" creationId="{4281B5EB-3005-4B6C-A699-B0B5DA829951}"/>
          </ac:picMkLst>
        </pc:picChg>
        <pc:picChg chg="mod">
          <ac:chgData name="Harith Al-Sahaf" userId="1431218d-04c9-4f98-a5bc-1cc5c49498a0" providerId="ADAL" clId="{8E5CC1E4-6C3E-4250-BE59-D5EDB4F79F07}" dt="2020-09-07T10:29:56.708" v="508" actId="164"/>
          <ac:picMkLst>
            <pc:docMk/>
            <pc:sldMk cId="3713072509" sldId="305"/>
            <ac:picMk id="5" creationId="{3A2529A8-F78B-4650-BBD0-5A68B6EEA3A5}"/>
          </ac:picMkLst>
        </pc:picChg>
        <pc:cxnChg chg="mod">
          <ac:chgData name="Harith Al-Sahaf" userId="1431218d-04c9-4f98-a5bc-1cc5c49498a0" providerId="ADAL" clId="{8E5CC1E4-6C3E-4250-BE59-D5EDB4F79F07}" dt="2020-09-07T10:29:56.708" v="508" actId="164"/>
          <ac:cxnSpMkLst>
            <pc:docMk/>
            <pc:sldMk cId="3713072509" sldId="305"/>
            <ac:cxnSpMk id="7" creationId="{1A89FF4E-495F-4077-8BD4-F0F7F201DCC4}"/>
          </ac:cxnSpMkLst>
        </pc:cxnChg>
      </pc:sldChg>
      <pc:sldChg chg="modSp mod chgLayout">
        <pc:chgData name="Harith Al-Sahaf" userId="1431218d-04c9-4f98-a5bc-1cc5c49498a0" providerId="ADAL" clId="{8E5CC1E4-6C3E-4250-BE59-D5EDB4F79F07}" dt="2020-09-07T10:49:26.634" v="536" actId="27636"/>
        <pc:sldMkLst>
          <pc:docMk/>
          <pc:sldMk cId="2053977049" sldId="307"/>
        </pc:sldMkLst>
        <pc:spChg chg="mod ord">
          <ac:chgData name="Harith Al-Sahaf" userId="1431218d-04c9-4f98-a5bc-1cc5c49498a0" providerId="ADAL" clId="{8E5CC1E4-6C3E-4250-BE59-D5EDB4F79F07}" dt="2020-09-07T10:47:35.111" v="523" actId="700"/>
          <ac:spMkLst>
            <pc:docMk/>
            <pc:sldMk cId="2053977049" sldId="307"/>
            <ac:spMk id="2" creationId="{76F30AD0-A454-47F8-BB75-EECADEF8F4E9}"/>
          </ac:spMkLst>
        </pc:spChg>
        <pc:spChg chg="mod ord">
          <ac:chgData name="Harith Al-Sahaf" userId="1431218d-04c9-4f98-a5bc-1cc5c49498a0" providerId="ADAL" clId="{8E5CC1E4-6C3E-4250-BE59-D5EDB4F79F07}" dt="2020-09-07T10:49:26.634" v="536" actId="27636"/>
          <ac:spMkLst>
            <pc:docMk/>
            <pc:sldMk cId="2053977049" sldId="307"/>
            <ac:spMk id="3" creationId="{3AAF73FB-4EE1-4F3F-9697-C63AFB332F55}"/>
          </ac:spMkLst>
        </pc:spChg>
        <pc:spChg chg="mod ord">
          <ac:chgData name="Harith Al-Sahaf" userId="1431218d-04c9-4f98-a5bc-1cc5c49498a0" providerId="ADAL" clId="{8E5CC1E4-6C3E-4250-BE59-D5EDB4F79F07}" dt="2020-09-07T10:47:35.111" v="523" actId="700"/>
          <ac:spMkLst>
            <pc:docMk/>
            <pc:sldMk cId="2053977049" sldId="307"/>
            <ac:spMk id="5" creationId="{048DFB2F-452C-40C4-829B-67A43467A842}"/>
          </ac:spMkLst>
        </pc:spChg>
        <pc:picChg chg="mod modCrop">
          <ac:chgData name="Harith Al-Sahaf" userId="1431218d-04c9-4f98-a5bc-1cc5c49498a0" providerId="ADAL" clId="{8E5CC1E4-6C3E-4250-BE59-D5EDB4F79F07}" dt="2020-09-07T10:49:07.841" v="532" actId="14100"/>
          <ac:picMkLst>
            <pc:docMk/>
            <pc:sldMk cId="2053977049" sldId="307"/>
            <ac:picMk id="4" creationId="{3B58840B-1E36-4054-AD19-F2AB937862B5}"/>
          </ac:picMkLst>
        </pc:picChg>
      </pc:sldChg>
      <pc:sldChg chg="modSp mod chgLayout">
        <pc:chgData name="Harith Al-Sahaf" userId="1431218d-04c9-4f98-a5bc-1cc5c49498a0" providerId="ADAL" clId="{8E5CC1E4-6C3E-4250-BE59-D5EDB4F79F07}" dt="2020-09-07T10:51:30.814" v="553" actId="15"/>
        <pc:sldMkLst>
          <pc:docMk/>
          <pc:sldMk cId="1765004633" sldId="309"/>
        </pc:sldMkLst>
        <pc:spChg chg="mod ord">
          <ac:chgData name="Harith Al-Sahaf" userId="1431218d-04c9-4f98-a5bc-1cc5c49498a0" providerId="ADAL" clId="{8E5CC1E4-6C3E-4250-BE59-D5EDB4F79F07}" dt="2020-09-07T10:50:17.462" v="539" actId="700"/>
          <ac:spMkLst>
            <pc:docMk/>
            <pc:sldMk cId="1765004633" sldId="309"/>
            <ac:spMk id="2" creationId="{A39E536A-82C1-44F1-A921-D247698F4EC0}"/>
          </ac:spMkLst>
        </pc:spChg>
        <pc:spChg chg="mod ord">
          <ac:chgData name="Harith Al-Sahaf" userId="1431218d-04c9-4f98-a5bc-1cc5c49498a0" providerId="ADAL" clId="{8E5CC1E4-6C3E-4250-BE59-D5EDB4F79F07}" dt="2020-09-07T10:51:30.814" v="553" actId="15"/>
          <ac:spMkLst>
            <pc:docMk/>
            <pc:sldMk cId="1765004633" sldId="309"/>
            <ac:spMk id="3" creationId="{6BFE1302-C9DF-4410-8831-A4D50AD79B76}"/>
          </ac:spMkLst>
        </pc:spChg>
        <pc:spChg chg="mod ord">
          <ac:chgData name="Harith Al-Sahaf" userId="1431218d-04c9-4f98-a5bc-1cc5c49498a0" providerId="ADAL" clId="{8E5CC1E4-6C3E-4250-BE59-D5EDB4F79F07}" dt="2020-09-07T10:50:17.462" v="539" actId="700"/>
          <ac:spMkLst>
            <pc:docMk/>
            <pc:sldMk cId="1765004633" sldId="309"/>
            <ac:spMk id="4" creationId="{BEC3D7E0-8F72-428E-B346-3D7411F4D0A9}"/>
          </ac:spMkLst>
        </pc:spChg>
      </pc:sldChg>
      <pc:sldChg chg="addSp delSp modSp mod">
        <pc:chgData name="Harith Al-Sahaf" userId="1431218d-04c9-4f98-a5bc-1cc5c49498a0" providerId="ADAL" clId="{8E5CC1E4-6C3E-4250-BE59-D5EDB4F79F07}" dt="2020-09-07T10:35:36.357" v="514" actId="6549"/>
        <pc:sldMkLst>
          <pc:docMk/>
          <pc:sldMk cId="61290766" sldId="315"/>
        </pc:sldMkLst>
        <pc:spChg chg="mod">
          <ac:chgData name="Harith Al-Sahaf" userId="1431218d-04c9-4f98-a5bc-1cc5c49498a0" providerId="ADAL" clId="{8E5CC1E4-6C3E-4250-BE59-D5EDB4F79F07}" dt="2020-09-07T10:35:36.357" v="514" actId="6549"/>
          <ac:spMkLst>
            <pc:docMk/>
            <pc:sldMk cId="61290766" sldId="315"/>
            <ac:spMk id="3" creationId="{59B173AF-8DDC-40AF-BF40-691A6B3C79D1}"/>
          </ac:spMkLst>
        </pc:spChg>
        <pc:spChg chg="add del mod">
          <ac:chgData name="Harith Al-Sahaf" userId="1431218d-04c9-4f98-a5bc-1cc5c49498a0" providerId="ADAL" clId="{8E5CC1E4-6C3E-4250-BE59-D5EDB4F79F07}" dt="2020-09-07T09:44:33.077" v="5" actId="478"/>
          <ac:spMkLst>
            <pc:docMk/>
            <pc:sldMk cId="61290766" sldId="315"/>
            <ac:spMk id="6" creationId="{3BA01FA8-6B14-4AEB-8772-E6E549D5F442}"/>
          </ac:spMkLst>
        </pc:spChg>
        <pc:picChg chg="add mod">
          <ac:chgData name="Harith Al-Sahaf" userId="1431218d-04c9-4f98-a5bc-1cc5c49498a0" providerId="ADAL" clId="{8E5CC1E4-6C3E-4250-BE59-D5EDB4F79F07}" dt="2020-09-07T09:46:29.074" v="13" actId="1076"/>
          <ac:picMkLst>
            <pc:docMk/>
            <pc:sldMk cId="61290766" sldId="315"/>
            <ac:picMk id="7" creationId="{3A1B2742-4098-4877-B48F-65E707C97D08}"/>
          </ac:picMkLst>
        </pc:picChg>
      </pc:sldChg>
      <pc:sldChg chg="addSp delSp modSp new mod">
        <pc:chgData name="Harith Al-Sahaf" userId="1431218d-04c9-4f98-a5bc-1cc5c49498a0" providerId="ADAL" clId="{8E5CC1E4-6C3E-4250-BE59-D5EDB4F79F07}" dt="2020-09-07T10:22:39.873" v="446" actId="20577"/>
        <pc:sldMkLst>
          <pc:docMk/>
          <pc:sldMk cId="3000602286" sldId="316"/>
        </pc:sldMkLst>
        <pc:spChg chg="mod">
          <ac:chgData name="Harith Al-Sahaf" userId="1431218d-04c9-4f98-a5bc-1cc5c49498a0" providerId="ADAL" clId="{8E5CC1E4-6C3E-4250-BE59-D5EDB4F79F07}" dt="2020-09-07T10:22:39.873" v="446" actId="20577"/>
          <ac:spMkLst>
            <pc:docMk/>
            <pc:sldMk cId="3000602286" sldId="316"/>
            <ac:spMk id="2" creationId="{3802573A-D614-48FD-A712-D91C6BB0DA5C}"/>
          </ac:spMkLst>
        </pc:spChg>
        <pc:spChg chg="mod">
          <ac:chgData name="Harith Al-Sahaf" userId="1431218d-04c9-4f98-a5bc-1cc5c49498a0" providerId="ADAL" clId="{8E5CC1E4-6C3E-4250-BE59-D5EDB4F79F07}" dt="2020-09-07T10:22:10.989" v="433" actId="207"/>
          <ac:spMkLst>
            <pc:docMk/>
            <pc:sldMk cId="3000602286" sldId="316"/>
            <ac:spMk id="3" creationId="{CEE5ADC4-0F90-4EC7-89E7-479D608EC0C9}"/>
          </ac:spMkLst>
        </pc:spChg>
        <pc:picChg chg="add del mod">
          <ac:chgData name="Harith Al-Sahaf" userId="1431218d-04c9-4f98-a5bc-1cc5c49498a0" providerId="ADAL" clId="{8E5CC1E4-6C3E-4250-BE59-D5EDB4F79F07}" dt="2020-09-07T10:21:29.412" v="421" actId="478"/>
          <ac:picMkLst>
            <pc:docMk/>
            <pc:sldMk cId="3000602286" sldId="316"/>
            <ac:picMk id="6" creationId="{E2A70F15-9C05-4395-849B-EF12D723FB67}"/>
          </ac:picMkLst>
        </pc:picChg>
        <pc:picChg chg="mod ord">
          <ac:chgData name="Harith Al-Sahaf" userId="1431218d-04c9-4f98-a5bc-1cc5c49498a0" providerId="ADAL" clId="{8E5CC1E4-6C3E-4250-BE59-D5EDB4F79F07}" dt="2020-09-07T10:21:29.412" v="420" actId="108"/>
          <ac:picMkLst>
            <pc:docMk/>
            <pc:sldMk cId="3000602286" sldId="316"/>
            <ac:picMk id="8" creationId="{C8D842C6-DB42-4E1D-AA6A-78681A345617}"/>
          </ac:picMkLst>
        </pc:picChg>
        <pc:picChg chg="mod">
          <ac:chgData name="Harith Al-Sahaf" userId="1431218d-04c9-4f98-a5bc-1cc5c49498a0" providerId="ADAL" clId="{8E5CC1E4-6C3E-4250-BE59-D5EDB4F79F07}" dt="2020-09-07T10:21:51.302" v="431" actId="1076"/>
          <ac:picMkLst>
            <pc:docMk/>
            <pc:sldMk cId="3000602286" sldId="316"/>
            <ac:picMk id="10" creationId="{9110D78D-97A4-4A48-A7FF-90239F3076FF}"/>
          </ac:picMkLst>
        </pc:picChg>
      </pc:sldChg>
    </pc:docChg>
  </pc:docChgLst>
  <pc:docChgLst>
    <pc:chgData name="Harith Al-Sahaf" userId="1431218d-04c9-4f98-a5bc-1cc5c49498a0" providerId="ADAL" clId="{8F4BCD20-2426-4217-8768-11CB227F084C}"/>
    <pc:docChg chg="modSld">
      <pc:chgData name="Harith Al-Sahaf" userId="1431218d-04c9-4f98-a5bc-1cc5c49498a0" providerId="ADAL" clId="{8F4BCD20-2426-4217-8768-11CB227F084C}" dt="2020-07-16T02:31:37.946" v="0"/>
      <pc:docMkLst>
        <pc:docMk/>
      </pc:docMkLst>
      <pc:sldChg chg="modSp mod">
        <pc:chgData name="Harith Al-Sahaf" userId="1431218d-04c9-4f98-a5bc-1cc5c49498a0" providerId="ADAL" clId="{8F4BCD20-2426-4217-8768-11CB227F084C}" dt="2020-07-16T02:31:37.946" v="0"/>
        <pc:sldMkLst>
          <pc:docMk/>
          <pc:sldMk cId="1665816769" sldId="256"/>
        </pc:sldMkLst>
        <pc:spChg chg="mod">
          <ac:chgData name="Harith Al-Sahaf" userId="1431218d-04c9-4f98-a5bc-1cc5c49498a0" providerId="ADAL" clId="{8F4BCD20-2426-4217-8768-11CB227F084C}" dt="2020-07-16T02:31:37.946" v="0"/>
          <ac:spMkLst>
            <pc:docMk/>
            <pc:sldMk cId="1665816769" sldId="256"/>
            <ac:spMk id="3" creationId="{E2346EBA-D898-4D6A-A7A1-0D17AC0663CE}"/>
          </ac:spMkLst>
        </pc:spChg>
      </pc:sldChg>
    </pc:docChg>
  </pc:docChgLst>
  <pc:docChgLst>
    <pc:chgData name="Harith Al-Sahaf" userId="1431218d-04c9-4f98-a5bc-1cc5c49498a0" providerId="ADAL" clId="{CEC860C5-413A-41CC-B4B0-35EBEFFBF910}"/>
    <pc:docChg chg="custSel modSld">
      <pc:chgData name="Harith Al-Sahaf" userId="1431218d-04c9-4f98-a5bc-1cc5c49498a0" providerId="ADAL" clId="{CEC860C5-413A-41CC-B4B0-35EBEFFBF910}" dt="2020-07-16T02:26:47.323" v="42" actId="113"/>
      <pc:docMkLst>
        <pc:docMk/>
      </pc:docMkLst>
      <pc:sldChg chg="modSp modAnim">
        <pc:chgData name="Harith Al-Sahaf" userId="1431218d-04c9-4f98-a5bc-1cc5c49498a0" providerId="ADAL" clId="{CEC860C5-413A-41CC-B4B0-35EBEFFBF910}" dt="2020-07-16T02:09:27.411" v="7" actId="115"/>
        <pc:sldMkLst>
          <pc:docMk/>
          <pc:sldMk cId="1350560251" sldId="258"/>
        </pc:sldMkLst>
        <pc:spChg chg="mod">
          <ac:chgData name="Harith Al-Sahaf" userId="1431218d-04c9-4f98-a5bc-1cc5c49498a0" providerId="ADAL" clId="{CEC860C5-413A-41CC-B4B0-35EBEFFBF910}" dt="2020-07-16T02:09:27.411" v="7" actId="115"/>
          <ac:spMkLst>
            <pc:docMk/>
            <pc:sldMk cId="1350560251" sldId="258"/>
            <ac:spMk id="3" creationId="{8764EF96-4A03-4204-92F3-3C2097BF277B}"/>
          </ac:spMkLst>
        </pc:spChg>
      </pc:sldChg>
      <pc:sldChg chg="modSp mod">
        <pc:chgData name="Harith Al-Sahaf" userId="1431218d-04c9-4f98-a5bc-1cc5c49498a0" providerId="ADAL" clId="{CEC860C5-413A-41CC-B4B0-35EBEFFBF910}" dt="2020-07-16T02:07:35.691" v="4" actId="20577"/>
        <pc:sldMkLst>
          <pc:docMk/>
          <pc:sldMk cId="1905729243" sldId="259"/>
        </pc:sldMkLst>
        <pc:spChg chg="mod">
          <ac:chgData name="Harith Al-Sahaf" userId="1431218d-04c9-4f98-a5bc-1cc5c49498a0" providerId="ADAL" clId="{CEC860C5-413A-41CC-B4B0-35EBEFFBF910}" dt="2020-07-16T02:07:35.691" v="4" actId="20577"/>
          <ac:spMkLst>
            <pc:docMk/>
            <pc:sldMk cId="1905729243" sldId="259"/>
            <ac:spMk id="3" creationId="{A8DFD268-DB06-43C5-BA0B-469C73181893}"/>
          </ac:spMkLst>
        </pc:spChg>
      </pc:sldChg>
      <pc:sldChg chg="modAnim">
        <pc:chgData name="Harith Al-Sahaf" userId="1431218d-04c9-4f98-a5bc-1cc5c49498a0" providerId="ADAL" clId="{CEC860C5-413A-41CC-B4B0-35EBEFFBF910}" dt="2020-07-16T02:14:49.854" v="10"/>
        <pc:sldMkLst>
          <pc:docMk/>
          <pc:sldMk cId="468151682" sldId="263"/>
        </pc:sldMkLst>
      </pc:sldChg>
      <pc:sldChg chg="modSp mod">
        <pc:chgData name="Harith Al-Sahaf" userId="1431218d-04c9-4f98-a5bc-1cc5c49498a0" providerId="ADAL" clId="{CEC860C5-413A-41CC-B4B0-35EBEFFBF910}" dt="2020-07-16T02:22:56.326" v="31" actId="20577"/>
        <pc:sldMkLst>
          <pc:docMk/>
          <pc:sldMk cId="1431694237" sldId="269"/>
        </pc:sldMkLst>
        <pc:spChg chg="mod">
          <ac:chgData name="Harith Al-Sahaf" userId="1431218d-04c9-4f98-a5bc-1cc5c49498a0" providerId="ADAL" clId="{CEC860C5-413A-41CC-B4B0-35EBEFFBF910}" dt="2020-07-16T02:22:56.326" v="31" actId="20577"/>
          <ac:spMkLst>
            <pc:docMk/>
            <pc:sldMk cId="1431694237" sldId="269"/>
            <ac:spMk id="3" creationId="{13037798-DE12-48B3-807D-B6B5560532B3}"/>
          </ac:spMkLst>
        </pc:spChg>
      </pc:sldChg>
      <pc:sldChg chg="modSp mod">
        <pc:chgData name="Harith Al-Sahaf" userId="1431218d-04c9-4f98-a5bc-1cc5c49498a0" providerId="ADAL" clId="{CEC860C5-413A-41CC-B4B0-35EBEFFBF910}" dt="2020-07-16T02:25:39.797" v="41" actId="20577"/>
        <pc:sldMkLst>
          <pc:docMk/>
          <pc:sldMk cId="2626529719" sldId="271"/>
        </pc:sldMkLst>
        <pc:spChg chg="mod">
          <ac:chgData name="Harith Al-Sahaf" userId="1431218d-04c9-4f98-a5bc-1cc5c49498a0" providerId="ADAL" clId="{CEC860C5-413A-41CC-B4B0-35EBEFFBF910}" dt="2020-07-16T02:25:39.797" v="41" actId="20577"/>
          <ac:spMkLst>
            <pc:docMk/>
            <pc:sldMk cId="2626529719" sldId="271"/>
            <ac:spMk id="6" creationId="{F2A3D080-9A9C-409E-8214-614C80025536}"/>
          </ac:spMkLst>
        </pc:spChg>
      </pc:sldChg>
      <pc:sldChg chg="modSp mod">
        <pc:chgData name="Harith Al-Sahaf" userId="1431218d-04c9-4f98-a5bc-1cc5c49498a0" providerId="ADAL" clId="{CEC860C5-413A-41CC-B4B0-35EBEFFBF910}" dt="2020-07-16T02:26:47.323" v="42" actId="113"/>
        <pc:sldMkLst>
          <pc:docMk/>
          <pc:sldMk cId="404425741" sldId="272"/>
        </pc:sldMkLst>
        <pc:spChg chg="mod">
          <ac:chgData name="Harith Al-Sahaf" userId="1431218d-04c9-4f98-a5bc-1cc5c49498a0" providerId="ADAL" clId="{CEC860C5-413A-41CC-B4B0-35EBEFFBF910}" dt="2020-07-16T02:26:47.323" v="42" actId="113"/>
          <ac:spMkLst>
            <pc:docMk/>
            <pc:sldMk cId="404425741" sldId="272"/>
            <ac:spMk id="3" creationId="{1BAC6CCF-BAE0-4AD7-A891-B900C5235D77}"/>
          </ac:spMkLst>
        </pc:spChg>
      </pc:sldChg>
    </pc:docChg>
  </pc:docChgLst>
  <pc:docChgLst>
    <pc:chgData name="Harith Al-Sahaf" userId="1431218d-04c9-4f98-a5bc-1cc5c49498a0" providerId="ADAL" clId="{C984C46C-DBBF-49F5-9EBE-F6FD6AA89FBA}"/>
    <pc:docChg chg="custSel modSld">
      <pc:chgData name="Harith Al-Sahaf" userId="1431218d-04c9-4f98-a5bc-1cc5c49498a0" providerId="ADAL" clId="{C984C46C-DBBF-49F5-9EBE-F6FD6AA89FBA}" dt="2020-07-15T11:45:19.836" v="9" actId="207"/>
      <pc:docMkLst>
        <pc:docMk/>
      </pc:docMkLst>
      <pc:sldChg chg="modSp mod">
        <pc:chgData name="Harith Al-Sahaf" userId="1431218d-04c9-4f98-a5bc-1cc5c49498a0" providerId="ADAL" clId="{C984C46C-DBBF-49F5-9EBE-F6FD6AA89FBA}" dt="2020-07-15T11:44:34.945" v="7" actId="207"/>
        <pc:sldMkLst>
          <pc:docMk/>
          <pc:sldMk cId="4257763504" sldId="264"/>
        </pc:sldMkLst>
        <pc:spChg chg="mod">
          <ac:chgData name="Harith Al-Sahaf" userId="1431218d-04c9-4f98-a5bc-1cc5c49498a0" providerId="ADAL" clId="{C984C46C-DBBF-49F5-9EBE-F6FD6AA89FBA}" dt="2020-07-15T11:44:34.945" v="7" actId="207"/>
          <ac:spMkLst>
            <pc:docMk/>
            <pc:sldMk cId="4257763504" sldId="264"/>
            <ac:spMk id="3" creationId="{08D9434B-27A2-42CE-A1FC-C7D01DD3349C}"/>
          </ac:spMkLst>
        </pc:spChg>
      </pc:sldChg>
      <pc:sldChg chg="modSp">
        <pc:chgData name="Harith Al-Sahaf" userId="1431218d-04c9-4f98-a5bc-1cc5c49498a0" providerId="ADAL" clId="{C984C46C-DBBF-49F5-9EBE-F6FD6AA89FBA}" dt="2020-07-15T11:45:19.836" v="9" actId="207"/>
        <pc:sldMkLst>
          <pc:docMk/>
          <pc:sldMk cId="1431694237" sldId="269"/>
        </pc:sldMkLst>
        <pc:spChg chg="mod">
          <ac:chgData name="Harith Al-Sahaf" userId="1431218d-04c9-4f98-a5bc-1cc5c49498a0" providerId="ADAL" clId="{C984C46C-DBBF-49F5-9EBE-F6FD6AA89FBA}" dt="2020-07-15T11:45:19.836" v="9" actId="207"/>
          <ac:spMkLst>
            <pc:docMk/>
            <pc:sldMk cId="1431694237" sldId="269"/>
            <ac:spMk id="3" creationId="{13037798-DE12-48B3-807D-B6B5560532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282C6-1E66-8A41-8EEF-3B6E53C60741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28DE4-071A-2B41-9107-0D3488A7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2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4040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57403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3316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0133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3FA174-3CF0-4DEE-A3CD-FABFD4C7BF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4075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D556837-8175-4E1A-ADD1-9CBD33D8B55D}" type="datetime1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67513"/>
            <a:ext cx="8229600" cy="3577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84E37-3B2A-45A7-8002-2A68B5D62746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A2AEC1-441D-49D7-8625-12E742EAF975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983F3C-819B-4D2C-AA60-866EAAF4464A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FA8384-3CD8-41BA-9259-FA271273A438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7704" y="181283"/>
            <a:ext cx="776859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4402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77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C5747-EF74-414F-AEC5-1416A46C3C28}"/>
              </a:ext>
            </a:extLst>
          </p:cNvPr>
          <p:cNvSpPr/>
          <p:nvPr userDrawn="1"/>
        </p:nvSpPr>
        <p:spPr>
          <a:xfrm>
            <a:off x="0" y="4744919"/>
            <a:ext cx="9144000" cy="3985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" y="867512"/>
            <a:ext cx="8778240" cy="37631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 marL="742950" indent="-285750">
              <a:spcBef>
                <a:spcPts val="0"/>
              </a:spcBef>
              <a:buFont typeface="Courier New" panose="02070309020205020404" pitchFamily="49" charset="0"/>
              <a:buChar char="o"/>
              <a:defRPr sz="2400"/>
            </a:lvl2pPr>
            <a:lvl3pPr marL="1143000" indent="-228600"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3pPr>
            <a:lvl4pPr>
              <a:spcBef>
                <a:spcPts val="0"/>
              </a:spcBef>
              <a:defRPr sz="1800"/>
            </a:lvl4pPr>
            <a:lvl5pPr marL="2057400" indent="-228600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4C0205D-8FD1-4BAC-AA0B-7F0393E5F000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65184E-EE02-4EE2-9829-26DF06BFCBE3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233210-E115-4ADC-9484-F110CFECB2BD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" y="844063"/>
            <a:ext cx="4303776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4063"/>
            <a:ext cx="4322064" cy="3600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D1C299C-BA8E-48BA-A143-905E2BCC8152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CBF949-1802-4E63-943B-D52036964479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6C9175-1DC8-403D-8357-7A427B03F3D6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" y="841086"/>
            <a:ext cx="4305364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" y="1320907"/>
            <a:ext cx="4305364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41086"/>
            <a:ext cx="432523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20907"/>
            <a:ext cx="4325238" cy="31238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2DEBDCB-93D5-4A39-91C7-D7C27391ECA1}" type="datetime1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A25318-FB74-4E9A-8280-F543A4E9CDC7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4CDCD8-37E0-44A1-BAE1-6D8AB79F190F}"/>
              </a:ext>
            </a:extLst>
          </p:cNvPr>
          <p:cNvCxnSpPr>
            <a:cxnSpLocks/>
          </p:cNvCxnSpPr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CEA3171-EE99-4A4B-AB3A-AE11C8B46890}" type="datetime1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DB1FB3-E1C0-4433-BB8D-D36F4B9E8EAD}"/>
              </a:ext>
            </a:extLst>
          </p:cNvPr>
          <p:cNvSpPr txBox="1">
            <a:spLocks/>
          </p:cNvSpPr>
          <p:nvPr userDrawn="1"/>
        </p:nvSpPr>
        <p:spPr>
          <a:xfrm>
            <a:off x="192024" y="102393"/>
            <a:ext cx="8778240" cy="542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237F62-1912-4782-ACB5-58DA50E3573E}"/>
              </a:ext>
            </a:extLst>
          </p:cNvPr>
          <p:cNvCxnSpPr/>
          <p:nvPr userDrawn="1"/>
        </p:nvCxnSpPr>
        <p:spPr>
          <a:xfrm>
            <a:off x="192024" y="698765"/>
            <a:ext cx="877824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5B25185-2453-44DB-80E9-1B654D24CB94}" type="datetime1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A95101-F000-4667-9958-A6DD365AB2CC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DCF447D-DF36-4861-92BB-530E2F60669D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B681-F80C-4285-9210-CC9D68206EFA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  <p:sldLayoutId id="2147493467" r:id="rId12"/>
    <p:sldLayoutId id="2147493468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tags" Target="../tags/tag248.xml"/><Relationship Id="rId21" Type="http://schemas.openxmlformats.org/officeDocument/2006/relationships/tags" Target="../tags/tag152.xml"/><Relationship Id="rId324" Type="http://schemas.openxmlformats.org/officeDocument/2006/relationships/tags" Target="../tags/tag455.xml"/><Relationship Id="rId531" Type="http://schemas.openxmlformats.org/officeDocument/2006/relationships/tags" Target="../tags/tag662.xml"/><Relationship Id="rId629" Type="http://schemas.openxmlformats.org/officeDocument/2006/relationships/tags" Target="../tags/tag760.xml"/><Relationship Id="rId170" Type="http://schemas.openxmlformats.org/officeDocument/2006/relationships/tags" Target="../tags/tag301.xml"/><Relationship Id="rId268" Type="http://schemas.openxmlformats.org/officeDocument/2006/relationships/tags" Target="../tags/tag399.xml"/><Relationship Id="rId475" Type="http://schemas.openxmlformats.org/officeDocument/2006/relationships/tags" Target="../tags/tag606.xml"/><Relationship Id="rId32" Type="http://schemas.openxmlformats.org/officeDocument/2006/relationships/tags" Target="../tags/tag163.xml"/><Relationship Id="rId128" Type="http://schemas.openxmlformats.org/officeDocument/2006/relationships/tags" Target="../tags/tag259.xml"/><Relationship Id="rId335" Type="http://schemas.openxmlformats.org/officeDocument/2006/relationships/tags" Target="../tags/tag466.xml"/><Relationship Id="rId542" Type="http://schemas.openxmlformats.org/officeDocument/2006/relationships/tags" Target="../tags/tag673.xml"/><Relationship Id="rId181" Type="http://schemas.openxmlformats.org/officeDocument/2006/relationships/tags" Target="../tags/tag312.xml"/><Relationship Id="rId402" Type="http://schemas.openxmlformats.org/officeDocument/2006/relationships/tags" Target="../tags/tag533.xml"/><Relationship Id="rId279" Type="http://schemas.openxmlformats.org/officeDocument/2006/relationships/tags" Target="../tags/tag410.xml"/><Relationship Id="rId486" Type="http://schemas.openxmlformats.org/officeDocument/2006/relationships/tags" Target="../tags/tag617.xml"/><Relationship Id="rId43" Type="http://schemas.openxmlformats.org/officeDocument/2006/relationships/tags" Target="../tags/tag174.xml"/><Relationship Id="rId139" Type="http://schemas.openxmlformats.org/officeDocument/2006/relationships/tags" Target="../tags/tag270.xml"/><Relationship Id="rId346" Type="http://schemas.openxmlformats.org/officeDocument/2006/relationships/tags" Target="../tags/tag477.xml"/><Relationship Id="rId553" Type="http://schemas.openxmlformats.org/officeDocument/2006/relationships/tags" Target="../tags/tag684.xml"/><Relationship Id="rId192" Type="http://schemas.openxmlformats.org/officeDocument/2006/relationships/tags" Target="../tags/tag323.xml"/><Relationship Id="rId206" Type="http://schemas.openxmlformats.org/officeDocument/2006/relationships/tags" Target="../tags/tag337.xml"/><Relationship Id="rId413" Type="http://schemas.openxmlformats.org/officeDocument/2006/relationships/tags" Target="../tags/tag544.xml"/><Relationship Id="rId497" Type="http://schemas.openxmlformats.org/officeDocument/2006/relationships/tags" Target="../tags/tag628.xml"/><Relationship Id="rId620" Type="http://schemas.openxmlformats.org/officeDocument/2006/relationships/tags" Target="../tags/tag751.xml"/><Relationship Id="rId357" Type="http://schemas.openxmlformats.org/officeDocument/2006/relationships/tags" Target="../tags/tag488.xml"/><Relationship Id="rId54" Type="http://schemas.openxmlformats.org/officeDocument/2006/relationships/tags" Target="../tags/tag185.xml"/><Relationship Id="rId217" Type="http://schemas.openxmlformats.org/officeDocument/2006/relationships/tags" Target="../tags/tag348.xml"/><Relationship Id="rId564" Type="http://schemas.openxmlformats.org/officeDocument/2006/relationships/tags" Target="../tags/tag695.xml"/><Relationship Id="rId424" Type="http://schemas.openxmlformats.org/officeDocument/2006/relationships/tags" Target="../tags/tag555.xml"/><Relationship Id="rId631" Type="http://schemas.openxmlformats.org/officeDocument/2006/relationships/tags" Target="../tags/tag762.xml"/><Relationship Id="rId270" Type="http://schemas.openxmlformats.org/officeDocument/2006/relationships/tags" Target="../tags/tag401.xml"/><Relationship Id="rId65" Type="http://schemas.openxmlformats.org/officeDocument/2006/relationships/tags" Target="../tags/tag196.xml"/><Relationship Id="rId130" Type="http://schemas.openxmlformats.org/officeDocument/2006/relationships/tags" Target="../tags/tag261.xml"/><Relationship Id="rId368" Type="http://schemas.openxmlformats.org/officeDocument/2006/relationships/tags" Target="../tags/tag499.xml"/><Relationship Id="rId575" Type="http://schemas.openxmlformats.org/officeDocument/2006/relationships/tags" Target="../tags/tag706.xml"/><Relationship Id="rId228" Type="http://schemas.openxmlformats.org/officeDocument/2006/relationships/tags" Target="../tags/tag359.xml"/><Relationship Id="rId435" Type="http://schemas.openxmlformats.org/officeDocument/2006/relationships/tags" Target="../tags/tag566.xml"/><Relationship Id="rId642" Type="http://schemas.openxmlformats.org/officeDocument/2006/relationships/tags" Target="../tags/tag773.xml"/><Relationship Id="rId281" Type="http://schemas.openxmlformats.org/officeDocument/2006/relationships/tags" Target="../tags/tag412.xml"/><Relationship Id="rId502" Type="http://schemas.openxmlformats.org/officeDocument/2006/relationships/tags" Target="../tags/tag633.xml"/><Relationship Id="rId76" Type="http://schemas.openxmlformats.org/officeDocument/2006/relationships/tags" Target="../tags/tag207.xml"/><Relationship Id="rId141" Type="http://schemas.openxmlformats.org/officeDocument/2006/relationships/tags" Target="../tags/tag272.xml"/><Relationship Id="rId379" Type="http://schemas.openxmlformats.org/officeDocument/2006/relationships/tags" Target="../tags/tag510.xml"/><Relationship Id="rId586" Type="http://schemas.openxmlformats.org/officeDocument/2006/relationships/tags" Target="../tags/tag717.xml"/><Relationship Id="rId7" Type="http://schemas.openxmlformats.org/officeDocument/2006/relationships/tags" Target="../tags/tag138.xml"/><Relationship Id="rId239" Type="http://schemas.openxmlformats.org/officeDocument/2006/relationships/tags" Target="../tags/tag370.xml"/><Relationship Id="rId446" Type="http://schemas.openxmlformats.org/officeDocument/2006/relationships/tags" Target="../tags/tag577.xml"/><Relationship Id="rId653" Type="http://schemas.openxmlformats.org/officeDocument/2006/relationships/tags" Target="../tags/tag784.xml"/><Relationship Id="rId292" Type="http://schemas.openxmlformats.org/officeDocument/2006/relationships/tags" Target="../tags/tag423.xml"/><Relationship Id="rId306" Type="http://schemas.openxmlformats.org/officeDocument/2006/relationships/tags" Target="../tags/tag437.xml"/><Relationship Id="rId87" Type="http://schemas.openxmlformats.org/officeDocument/2006/relationships/tags" Target="../tags/tag218.xml"/><Relationship Id="rId513" Type="http://schemas.openxmlformats.org/officeDocument/2006/relationships/tags" Target="../tags/tag644.xml"/><Relationship Id="rId597" Type="http://schemas.openxmlformats.org/officeDocument/2006/relationships/tags" Target="../tags/tag728.xml"/><Relationship Id="rId152" Type="http://schemas.openxmlformats.org/officeDocument/2006/relationships/tags" Target="../tags/tag283.xml"/><Relationship Id="rId457" Type="http://schemas.openxmlformats.org/officeDocument/2006/relationships/tags" Target="../tags/tag588.xml"/><Relationship Id="rId14" Type="http://schemas.openxmlformats.org/officeDocument/2006/relationships/tags" Target="../tags/tag145.xml"/><Relationship Id="rId317" Type="http://schemas.openxmlformats.org/officeDocument/2006/relationships/tags" Target="../tags/tag448.xml"/><Relationship Id="rId524" Type="http://schemas.openxmlformats.org/officeDocument/2006/relationships/tags" Target="../tags/tag655.xml"/><Relationship Id="rId98" Type="http://schemas.openxmlformats.org/officeDocument/2006/relationships/tags" Target="../tags/tag229.xml"/><Relationship Id="rId163" Type="http://schemas.openxmlformats.org/officeDocument/2006/relationships/tags" Target="../tags/tag294.xml"/><Relationship Id="rId370" Type="http://schemas.openxmlformats.org/officeDocument/2006/relationships/tags" Target="../tags/tag501.xml"/><Relationship Id="rId230" Type="http://schemas.openxmlformats.org/officeDocument/2006/relationships/tags" Target="../tags/tag361.xml"/><Relationship Id="rId468" Type="http://schemas.openxmlformats.org/officeDocument/2006/relationships/tags" Target="../tags/tag599.xml"/><Relationship Id="rId25" Type="http://schemas.openxmlformats.org/officeDocument/2006/relationships/tags" Target="../tags/tag156.xml"/><Relationship Id="rId328" Type="http://schemas.openxmlformats.org/officeDocument/2006/relationships/tags" Target="../tags/tag459.xml"/><Relationship Id="rId535" Type="http://schemas.openxmlformats.org/officeDocument/2006/relationships/tags" Target="../tags/tag666.xml"/><Relationship Id="rId174" Type="http://schemas.openxmlformats.org/officeDocument/2006/relationships/tags" Target="../tags/tag305.xml"/><Relationship Id="rId381" Type="http://schemas.openxmlformats.org/officeDocument/2006/relationships/tags" Target="../tags/tag512.xml"/><Relationship Id="rId602" Type="http://schemas.openxmlformats.org/officeDocument/2006/relationships/tags" Target="../tags/tag733.xml"/><Relationship Id="rId241" Type="http://schemas.openxmlformats.org/officeDocument/2006/relationships/tags" Target="../tags/tag372.xml"/><Relationship Id="rId479" Type="http://schemas.openxmlformats.org/officeDocument/2006/relationships/tags" Target="../tags/tag610.xml"/><Relationship Id="rId36" Type="http://schemas.openxmlformats.org/officeDocument/2006/relationships/tags" Target="../tags/tag167.xml"/><Relationship Id="rId339" Type="http://schemas.openxmlformats.org/officeDocument/2006/relationships/tags" Target="../tags/tag470.xml"/><Relationship Id="rId546" Type="http://schemas.openxmlformats.org/officeDocument/2006/relationships/tags" Target="../tags/tag677.xml"/><Relationship Id="rId101" Type="http://schemas.openxmlformats.org/officeDocument/2006/relationships/tags" Target="../tags/tag232.xml"/><Relationship Id="rId185" Type="http://schemas.openxmlformats.org/officeDocument/2006/relationships/tags" Target="../tags/tag316.xml"/><Relationship Id="rId406" Type="http://schemas.openxmlformats.org/officeDocument/2006/relationships/tags" Target="../tags/tag537.xml"/><Relationship Id="rId392" Type="http://schemas.openxmlformats.org/officeDocument/2006/relationships/tags" Target="../tags/tag523.xml"/><Relationship Id="rId613" Type="http://schemas.openxmlformats.org/officeDocument/2006/relationships/tags" Target="../tags/tag744.xml"/><Relationship Id="rId252" Type="http://schemas.openxmlformats.org/officeDocument/2006/relationships/tags" Target="../tags/tag383.xml"/><Relationship Id="rId47" Type="http://schemas.openxmlformats.org/officeDocument/2006/relationships/tags" Target="../tags/tag178.xml"/><Relationship Id="rId112" Type="http://schemas.openxmlformats.org/officeDocument/2006/relationships/tags" Target="../tags/tag243.xml"/><Relationship Id="rId557" Type="http://schemas.openxmlformats.org/officeDocument/2006/relationships/tags" Target="../tags/tag688.xml"/><Relationship Id="rId196" Type="http://schemas.openxmlformats.org/officeDocument/2006/relationships/tags" Target="../tags/tag327.xml"/><Relationship Id="rId417" Type="http://schemas.openxmlformats.org/officeDocument/2006/relationships/tags" Target="../tags/tag548.xml"/><Relationship Id="rId624" Type="http://schemas.openxmlformats.org/officeDocument/2006/relationships/tags" Target="../tags/tag755.xml"/><Relationship Id="rId263" Type="http://schemas.openxmlformats.org/officeDocument/2006/relationships/tags" Target="../tags/tag394.xml"/><Relationship Id="rId470" Type="http://schemas.openxmlformats.org/officeDocument/2006/relationships/tags" Target="../tags/tag601.xml"/><Relationship Id="rId58" Type="http://schemas.openxmlformats.org/officeDocument/2006/relationships/tags" Target="../tags/tag189.xml"/><Relationship Id="rId123" Type="http://schemas.openxmlformats.org/officeDocument/2006/relationships/tags" Target="../tags/tag254.xml"/><Relationship Id="rId330" Type="http://schemas.openxmlformats.org/officeDocument/2006/relationships/tags" Target="../tags/tag461.xml"/><Relationship Id="rId568" Type="http://schemas.openxmlformats.org/officeDocument/2006/relationships/tags" Target="../tags/tag699.xml"/><Relationship Id="rId428" Type="http://schemas.openxmlformats.org/officeDocument/2006/relationships/tags" Target="../tags/tag559.xml"/><Relationship Id="rId635" Type="http://schemas.openxmlformats.org/officeDocument/2006/relationships/tags" Target="../tags/tag766.xml"/><Relationship Id="rId232" Type="http://schemas.openxmlformats.org/officeDocument/2006/relationships/tags" Target="../tags/tag363.xml"/><Relationship Id="rId274" Type="http://schemas.openxmlformats.org/officeDocument/2006/relationships/tags" Target="../tags/tag405.xml"/><Relationship Id="rId481" Type="http://schemas.openxmlformats.org/officeDocument/2006/relationships/tags" Target="../tags/tag612.xml"/><Relationship Id="rId27" Type="http://schemas.openxmlformats.org/officeDocument/2006/relationships/tags" Target="../tags/tag158.xml"/><Relationship Id="rId69" Type="http://schemas.openxmlformats.org/officeDocument/2006/relationships/tags" Target="../tags/tag200.xml"/><Relationship Id="rId134" Type="http://schemas.openxmlformats.org/officeDocument/2006/relationships/tags" Target="../tags/tag265.xml"/><Relationship Id="rId537" Type="http://schemas.openxmlformats.org/officeDocument/2006/relationships/tags" Target="../tags/tag668.xml"/><Relationship Id="rId579" Type="http://schemas.openxmlformats.org/officeDocument/2006/relationships/tags" Target="../tags/tag710.xml"/><Relationship Id="rId80" Type="http://schemas.openxmlformats.org/officeDocument/2006/relationships/tags" Target="../tags/tag211.xml"/><Relationship Id="rId176" Type="http://schemas.openxmlformats.org/officeDocument/2006/relationships/tags" Target="../tags/tag307.xml"/><Relationship Id="rId341" Type="http://schemas.openxmlformats.org/officeDocument/2006/relationships/tags" Target="../tags/tag472.xml"/><Relationship Id="rId383" Type="http://schemas.openxmlformats.org/officeDocument/2006/relationships/tags" Target="../tags/tag514.xml"/><Relationship Id="rId439" Type="http://schemas.openxmlformats.org/officeDocument/2006/relationships/tags" Target="../tags/tag570.xml"/><Relationship Id="rId590" Type="http://schemas.openxmlformats.org/officeDocument/2006/relationships/tags" Target="../tags/tag721.xml"/><Relationship Id="rId604" Type="http://schemas.openxmlformats.org/officeDocument/2006/relationships/tags" Target="../tags/tag735.xml"/><Relationship Id="rId646" Type="http://schemas.openxmlformats.org/officeDocument/2006/relationships/tags" Target="../tags/tag777.xml"/><Relationship Id="rId201" Type="http://schemas.openxmlformats.org/officeDocument/2006/relationships/tags" Target="../tags/tag332.xml"/><Relationship Id="rId243" Type="http://schemas.openxmlformats.org/officeDocument/2006/relationships/tags" Target="../tags/tag374.xml"/><Relationship Id="rId285" Type="http://schemas.openxmlformats.org/officeDocument/2006/relationships/tags" Target="../tags/tag416.xml"/><Relationship Id="rId450" Type="http://schemas.openxmlformats.org/officeDocument/2006/relationships/tags" Target="../tags/tag581.xml"/><Relationship Id="rId506" Type="http://schemas.openxmlformats.org/officeDocument/2006/relationships/tags" Target="../tags/tag637.xml"/><Relationship Id="rId38" Type="http://schemas.openxmlformats.org/officeDocument/2006/relationships/tags" Target="../tags/tag169.xml"/><Relationship Id="rId103" Type="http://schemas.openxmlformats.org/officeDocument/2006/relationships/tags" Target="../tags/tag234.xml"/><Relationship Id="rId310" Type="http://schemas.openxmlformats.org/officeDocument/2006/relationships/tags" Target="../tags/tag441.xml"/><Relationship Id="rId492" Type="http://schemas.openxmlformats.org/officeDocument/2006/relationships/tags" Target="../tags/tag623.xml"/><Relationship Id="rId548" Type="http://schemas.openxmlformats.org/officeDocument/2006/relationships/tags" Target="../tags/tag679.xml"/><Relationship Id="rId91" Type="http://schemas.openxmlformats.org/officeDocument/2006/relationships/tags" Target="../tags/tag222.xml"/><Relationship Id="rId145" Type="http://schemas.openxmlformats.org/officeDocument/2006/relationships/tags" Target="../tags/tag276.xml"/><Relationship Id="rId187" Type="http://schemas.openxmlformats.org/officeDocument/2006/relationships/tags" Target="../tags/tag318.xml"/><Relationship Id="rId352" Type="http://schemas.openxmlformats.org/officeDocument/2006/relationships/tags" Target="../tags/tag483.xml"/><Relationship Id="rId394" Type="http://schemas.openxmlformats.org/officeDocument/2006/relationships/tags" Target="../tags/tag525.xml"/><Relationship Id="rId408" Type="http://schemas.openxmlformats.org/officeDocument/2006/relationships/tags" Target="../tags/tag539.xml"/><Relationship Id="rId615" Type="http://schemas.openxmlformats.org/officeDocument/2006/relationships/tags" Target="../tags/tag746.xml"/><Relationship Id="rId212" Type="http://schemas.openxmlformats.org/officeDocument/2006/relationships/tags" Target="../tags/tag343.xml"/><Relationship Id="rId254" Type="http://schemas.openxmlformats.org/officeDocument/2006/relationships/tags" Target="../tags/tag385.xml"/><Relationship Id="rId657" Type="http://schemas.openxmlformats.org/officeDocument/2006/relationships/tags" Target="../tags/tag788.xml"/><Relationship Id="rId49" Type="http://schemas.openxmlformats.org/officeDocument/2006/relationships/tags" Target="../tags/tag180.xml"/><Relationship Id="rId114" Type="http://schemas.openxmlformats.org/officeDocument/2006/relationships/tags" Target="../tags/tag245.xml"/><Relationship Id="rId296" Type="http://schemas.openxmlformats.org/officeDocument/2006/relationships/tags" Target="../tags/tag427.xml"/><Relationship Id="rId461" Type="http://schemas.openxmlformats.org/officeDocument/2006/relationships/tags" Target="../tags/tag592.xml"/><Relationship Id="rId517" Type="http://schemas.openxmlformats.org/officeDocument/2006/relationships/tags" Target="../tags/tag648.xml"/><Relationship Id="rId559" Type="http://schemas.openxmlformats.org/officeDocument/2006/relationships/tags" Target="../tags/tag690.xml"/><Relationship Id="rId60" Type="http://schemas.openxmlformats.org/officeDocument/2006/relationships/tags" Target="../tags/tag191.xml"/><Relationship Id="rId156" Type="http://schemas.openxmlformats.org/officeDocument/2006/relationships/tags" Target="../tags/tag287.xml"/><Relationship Id="rId198" Type="http://schemas.openxmlformats.org/officeDocument/2006/relationships/tags" Target="../tags/tag329.xml"/><Relationship Id="rId321" Type="http://schemas.openxmlformats.org/officeDocument/2006/relationships/tags" Target="../tags/tag452.xml"/><Relationship Id="rId363" Type="http://schemas.openxmlformats.org/officeDocument/2006/relationships/tags" Target="../tags/tag494.xml"/><Relationship Id="rId419" Type="http://schemas.openxmlformats.org/officeDocument/2006/relationships/tags" Target="../tags/tag550.xml"/><Relationship Id="rId570" Type="http://schemas.openxmlformats.org/officeDocument/2006/relationships/tags" Target="../tags/tag701.xml"/><Relationship Id="rId626" Type="http://schemas.openxmlformats.org/officeDocument/2006/relationships/tags" Target="../tags/tag757.xml"/><Relationship Id="rId223" Type="http://schemas.openxmlformats.org/officeDocument/2006/relationships/tags" Target="../tags/tag354.xml"/><Relationship Id="rId430" Type="http://schemas.openxmlformats.org/officeDocument/2006/relationships/tags" Target="../tags/tag561.xml"/><Relationship Id="rId18" Type="http://schemas.openxmlformats.org/officeDocument/2006/relationships/tags" Target="../tags/tag149.xml"/><Relationship Id="rId265" Type="http://schemas.openxmlformats.org/officeDocument/2006/relationships/tags" Target="../tags/tag396.xml"/><Relationship Id="rId472" Type="http://schemas.openxmlformats.org/officeDocument/2006/relationships/tags" Target="../tags/tag603.xml"/><Relationship Id="rId528" Type="http://schemas.openxmlformats.org/officeDocument/2006/relationships/tags" Target="../tags/tag659.xml"/><Relationship Id="rId125" Type="http://schemas.openxmlformats.org/officeDocument/2006/relationships/tags" Target="../tags/tag256.xml"/><Relationship Id="rId167" Type="http://schemas.openxmlformats.org/officeDocument/2006/relationships/tags" Target="../tags/tag298.xml"/><Relationship Id="rId332" Type="http://schemas.openxmlformats.org/officeDocument/2006/relationships/tags" Target="../tags/tag463.xml"/><Relationship Id="rId374" Type="http://schemas.openxmlformats.org/officeDocument/2006/relationships/tags" Target="../tags/tag505.xml"/><Relationship Id="rId581" Type="http://schemas.openxmlformats.org/officeDocument/2006/relationships/tags" Target="../tags/tag712.xml"/><Relationship Id="rId71" Type="http://schemas.openxmlformats.org/officeDocument/2006/relationships/tags" Target="../tags/tag202.xml"/><Relationship Id="rId234" Type="http://schemas.openxmlformats.org/officeDocument/2006/relationships/tags" Target="../tags/tag365.xml"/><Relationship Id="rId637" Type="http://schemas.openxmlformats.org/officeDocument/2006/relationships/tags" Target="../tags/tag768.xml"/><Relationship Id="rId2" Type="http://schemas.openxmlformats.org/officeDocument/2006/relationships/tags" Target="../tags/tag133.xml"/><Relationship Id="rId29" Type="http://schemas.openxmlformats.org/officeDocument/2006/relationships/tags" Target="../tags/tag160.xml"/><Relationship Id="rId276" Type="http://schemas.openxmlformats.org/officeDocument/2006/relationships/tags" Target="../tags/tag407.xml"/><Relationship Id="rId441" Type="http://schemas.openxmlformats.org/officeDocument/2006/relationships/tags" Target="../tags/tag572.xml"/><Relationship Id="rId483" Type="http://schemas.openxmlformats.org/officeDocument/2006/relationships/tags" Target="../tags/tag614.xml"/><Relationship Id="rId539" Type="http://schemas.openxmlformats.org/officeDocument/2006/relationships/tags" Target="../tags/tag670.xml"/><Relationship Id="rId40" Type="http://schemas.openxmlformats.org/officeDocument/2006/relationships/tags" Target="../tags/tag171.xml"/><Relationship Id="rId136" Type="http://schemas.openxmlformats.org/officeDocument/2006/relationships/tags" Target="../tags/tag267.xml"/><Relationship Id="rId178" Type="http://schemas.openxmlformats.org/officeDocument/2006/relationships/tags" Target="../tags/tag309.xml"/><Relationship Id="rId301" Type="http://schemas.openxmlformats.org/officeDocument/2006/relationships/tags" Target="../tags/tag432.xml"/><Relationship Id="rId343" Type="http://schemas.openxmlformats.org/officeDocument/2006/relationships/tags" Target="../tags/tag474.xml"/><Relationship Id="rId550" Type="http://schemas.openxmlformats.org/officeDocument/2006/relationships/tags" Target="../tags/tag681.xml"/><Relationship Id="rId82" Type="http://schemas.openxmlformats.org/officeDocument/2006/relationships/tags" Target="../tags/tag213.xml"/><Relationship Id="rId203" Type="http://schemas.openxmlformats.org/officeDocument/2006/relationships/tags" Target="../tags/tag334.xml"/><Relationship Id="rId385" Type="http://schemas.openxmlformats.org/officeDocument/2006/relationships/tags" Target="../tags/tag516.xml"/><Relationship Id="rId592" Type="http://schemas.openxmlformats.org/officeDocument/2006/relationships/tags" Target="../tags/tag723.xml"/><Relationship Id="rId606" Type="http://schemas.openxmlformats.org/officeDocument/2006/relationships/tags" Target="../tags/tag737.xml"/><Relationship Id="rId648" Type="http://schemas.openxmlformats.org/officeDocument/2006/relationships/tags" Target="../tags/tag779.xml"/><Relationship Id="rId245" Type="http://schemas.openxmlformats.org/officeDocument/2006/relationships/tags" Target="../tags/tag376.xml"/><Relationship Id="rId287" Type="http://schemas.openxmlformats.org/officeDocument/2006/relationships/tags" Target="../tags/tag418.xml"/><Relationship Id="rId410" Type="http://schemas.openxmlformats.org/officeDocument/2006/relationships/tags" Target="../tags/tag541.xml"/><Relationship Id="rId452" Type="http://schemas.openxmlformats.org/officeDocument/2006/relationships/tags" Target="../tags/tag583.xml"/><Relationship Id="rId494" Type="http://schemas.openxmlformats.org/officeDocument/2006/relationships/tags" Target="../tags/tag625.xml"/><Relationship Id="rId508" Type="http://schemas.openxmlformats.org/officeDocument/2006/relationships/tags" Target="../tags/tag639.xml"/><Relationship Id="rId105" Type="http://schemas.openxmlformats.org/officeDocument/2006/relationships/tags" Target="../tags/tag236.xml"/><Relationship Id="rId147" Type="http://schemas.openxmlformats.org/officeDocument/2006/relationships/tags" Target="../tags/tag278.xml"/><Relationship Id="rId312" Type="http://schemas.openxmlformats.org/officeDocument/2006/relationships/tags" Target="../tags/tag443.xml"/><Relationship Id="rId354" Type="http://schemas.openxmlformats.org/officeDocument/2006/relationships/tags" Target="../tags/tag485.xml"/><Relationship Id="rId51" Type="http://schemas.openxmlformats.org/officeDocument/2006/relationships/tags" Target="../tags/tag182.xml"/><Relationship Id="rId93" Type="http://schemas.openxmlformats.org/officeDocument/2006/relationships/tags" Target="../tags/tag224.xml"/><Relationship Id="rId189" Type="http://schemas.openxmlformats.org/officeDocument/2006/relationships/tags" Target="../tags/tag320.xml"/><Relationship Id="rId396" Type="http://schemas.openxmlformats.org/officeDocument/2006/relationships/tags" Target="../tags/tag527.xml"/><Relationship Id="rId561" Type="http://schemas.openxmlformats.org/officeDocument/2006/relationships/tags" Target="../tags/tag692.xml"/><Relationship Id="rId617" Type="http://schemas.openxmlformats.org/officeDocument/2006/relationships/tags" Target="../tags/tag748.xml"/><Relationship Id="rId659" Type="http://schemas.openxmlformats.org/officeDocument/2006/relationships/tags" Target="../tags/tag790.xml"/><Relationship Id="rId214" Type="http://schemas.openxmlformats.org/officeDocument/2006/relationships/tags" Target="../tags/tag345.xml"/><Relationship Id="rId256" Type="http://schemas.openxmlformats.org/officeDocument/2006/relationships/tags" Target="../tags/tag387.xml"/><Relationship Id="rId298" Type="http://schemas.openxmlformats.org/officeDocument/2006/relationships/tags" Target="../tags/tag429.xml"/><Relationship Id="rId421" Type="http://schemas.openxmlformats.org/officeDocument/2006/relationships/tags" Target="../tags/tag552.xml"/><Relationship Id="rId463" Type="http://schemas.openxmlformats.org/officeDocument/2006/relationships/tags" Target="../tags/tag594.xml"/><Relationship Id="rId519" Type="http://schemas.openxmlformats.org/officeDocument/2006/relationships/tags" Target="../tags/tag650.xml"/><Relationship Id="rId116" Type="http://schemas.openxmlformats.org/officeDocument/2006/relationships/tags" Target="../tags/tag247.xml"/><Relationship Id="rId158" Type="http://schemas.openxmlformats.org/officeDocument/2006/relationships/tags" Target="../tags/tag289.xml"/><Relationship Id="rId323" Type="http://schemas.openxmlformats.org/officeDocument/2006/relationships/tags" Target="../tags/tag454.xml"/><Relationship Id="rId530" Type="http://schemas.openxmlformats.org/officeDocument/2006/relationships/tags" Target="../tags/tag661.xml"/><Relationship Id="rId20" Type="http://schemas.openxmlformats.org/officeDocument/2006/relationships/tags" Target="../tags/tag151.xml"/><Relationship Id="rId62" Type="http://schemas.openxmlformats.org/officeDocument/2006/relationships/tags" Target="../tags/tag193.xml"/><Relationship Id="rId365" Type="http://schemas.openxmlformats.org/officeDocument/2006/relationships/tags" Target="../tags/tag496.xml"/><Relationship Id="rId572" Type="http://schemas.openxmlformats.org/officeDocument/2006/relationships/tags" Target="../tags/tag703.xml"/><Relationship Id="rId628" Type="http://schemas.openxmlformats.org/officeDocument/2006/relationships/tags" Target="../tags/tag759.xml"/><Relationship Id="rId225" Type="http://schemas.openxmlformats.org/officeDocument/2006/relationships/tags" Target="../tags/tag356.xml"/><Relationship Id="rId267" Type="http://schemas.openxmlformats.org/officeDocument/2006/relationships/tags" Target="../tags/tag398.xml"/><Relationship Id="rId432" Type="http://schemas.openxmlformats.org/officeDocument/2006/relationships/tags" Target="../tags/tag563.xml"/><Relationship Id="rId474" Type="http://schemas.openxmlformats.org/officeDocument/2006/relationships/tags" Target="../tags/tag605.xml"/><Relationship Id="rId127" Type="http://schemas.openxmlformats.org/officeDocument/2006/relationships/tags" Target="../tags/tag258.xml"/><Relationship Id="rId31" Type="http://schemas.openxmlformats.org/officeDocument/2006/relationships/tags" Target="../tags/tag162.xml"/><Relationship Id="rId73" Type="http://schemas.openxmlformats.org/officeDocument/2006/relationships/tags" Target="../tags/tag204.xml"/><Relationship Id="rId169" Type="http://schemas.openxmlformats.org/officeDocument/2006/relationships/tags" Target="../tags/tag300.xml"/><Relationship Id="rId334" Type="http://schemas.openxmlformats.org/officeDocument/2006/relationships/tags" Target="../tags/tag465.xml"/><Relationship Id="rId376" Type="http://schemas.openxmlformats.org/officeDocument/2006/relationships/tags" Target="../tags/tag507.xml"/><Relationship Id="rId541" Type="http://schemas.openxmlformats.org/officeDocument/2006/relationships/tags" Target="../tags/tag672.xml"/><Relationship Id="rId583" Type="http://schemas.openxmlformats.org/officeDocument/2006/relationships/tags" Target="../tags/tag714.xml"/><Relationship Id="rId639" Type="http://schemas.openxmlformats.org/officeDocument/2006/relationships/tags" Target="../tags/tag770.xml"/><Relationship Id="rId4" Type="http://schemas.openxmlformats.org/officeDocument/2006/relationships/tags" Target="../tags/tag135.xml"/><Relationship Id="rId180" Type="http://schemas.openxmlformats.org/officeDocument/2006/relationships/tags" Target="../tags/tag311.xml"/><Relationship Id="rId236" Type="http://schemas.openxmlformats.org/officeDocument/2006/relationships/tags" Target="../tags/tag367.xml"/><Relationship Id="rId278" Type="http://schemas.openxmlformats.org/officeDocument/2006/relationships/tags" Target="../tags/tag409.xml"/><Relationship Id="rId401" Type="http://schemas.openxmlformats.org/officeDocument/2006/relationships/tags" Target="../tags/tag532.xml"/><Relationship Id="rId443" Type="http://schemas.openxmlformats.org/officeDocument/2006/relationships/tags" Target="../tags/tag574.xml"/><Relationship Id="rId650" Type="http://schemas.openxmlformats.org/officeDocument/2006/relationships/tags" Target="../tags/tag781.xml"/><Relationship Id="rId303" Type="http://schemas.openxmlformats.org/officeDocument/2006/relationships/tags" Target="../tags/tag434.xml"/><Relationship Id="rId485" Type="http://schemas.openxmlformats.org/officeDocument/2006/relationships/tags" Target="../tags/tag616.xml"/><Relationship Id="rId42" Type="http://schemas.openxmlformats.org/officeDocument/2006/relationships/tags" Target="../tags/tag173.xml"/><Relationship Id="rId84" Type="http://schemas.openxmlformats.org/officeDocument/2006/relationships/tags" Target="../tags/tag215.xml"/><Relationship Id="rId138" Type="http://schemas.openxmlformats.org/officeDocument/2006/relationships/tags" Target="../tags/tag269.xml"/><Relationship Id="rId345" Type="http://schemas.openxmlformats.org/officeDocument/2006/relationships/tags" Target="../tags/tag476.xml"/><Relationship Id="rId387" Type="http://schemas.openxmlformats.org/officeDocument/2006/relationships/tags" Target="../tags/tag518.xml"/><Relationship Id="rId510" Type="http://schemas.openxmlformats.org/officeDocument/2006/relationships/tags" Target="../tags/tag641.xml"/><Relationship Id="rId552" Type="http://schemas.openxmlformats.org/officeDocument/2006/relationships/tags" Target="../tags/tag683.xml"/><Relationship Id="rId594" Type="http://schemas.openxmlformats.org/officeDocument/2006/relationships/tags" Target="../tags/tag725.xml"/><Relationship Id="rId608" Type="http://schemas.openxmlformats.org/officeDocument/2006/relationships/tags" Target="../tags/tag739.xml"/><Relationship Id="rId191" Type="http://schemas.openxmlformats.org/officeDocument/2006/relationships/tags" Target="../tags/tag322.xml"/><Relationship Id="rId205" Type="http://schemas.openxmlformats.org/officeDocument/2006/relationships/tags" Target="../tags/tag336.xml"/><Relationship Id="rId247" Type="http://schemas.openxmlformats.org/officeDocument/2006/relationships/tags" Target="../tags/tag378.xml"/><Relationship Id="rId412" Type="http://schemas.openxmlformats.org/officeDocument/2006/relationships/tags" Target="../tags/tag543.xml"/><Relationship Id="rId107" Type="http://schemas.openxmlformats.org/officeDocument/2006/relationships/tags" Target="../tags/tag238.xml"/><Relationship Id="rId289" Type="http://schemas.openxmlformats.org/officeDocument/2006/relationships/tags" Target="../tags/tag420.xml"/><Relationship Id="rId454" Type="http://schemas.openxmlformats.org/officeDocument/2006/relationships/tags" Target="../tags/tag585.xml"/><Relationship Id="rId496" Type="http://schemas.openxmlformats.org/officeDocument/2006/relationships/tags" Target="../tags/tag627.xml"/><Relationship Id="rId661" Type="http://schemas.openxmlformats.org/officeDocument/2006/relationships/slideLayout" Target="../slideLayouts/slideLayout2.xml"/><Relationship Id="rId11" Type="http://schemas.openxmlformats.org/officeDocument/2006/relationships/tags" Target="../tags/tag142.xml"/><Relationship Id="rId53" Type="http://schemas.openxmlformats.org/officeDocument/2006/relationships/tags" Target="../tags/tag184.xml"/><Relationship Id="rId149" Type="http://schemas.openxmlformats.org/officeDocument/2006/relationships/tags" Target="../tags/tag280.xml"/><Relationship Id="rId314" Type="http://schemas.openxmlformats.org/officeDocument/2006/relationships/tags" Target="../tags/tag445.xml"/><Relationship Id="rId356" Type="http://schemas.openxmlformats.org/officeDocument/2006/relationships/tags" Target="../tags/tag487.xml"/><Relationship Id="rId398" Type="http://schemas.openxmlformats.org/officeDocument/2006/relationships/tags" Target="../tags/tag529.xml"/><Relationship Id="rId521" Type="http://schemas.openxmlformats.org/officeDocument/2006/relationships/tags" Target="../tags/tag652.xml"/><Relationship Id="rId563" Type="http://schemas.openxmlformats.org/officeDocument/2006/relationships/tags" Target="../tags/tag694.xml"/><Relationship Id="rId619" Type="http://schemas.openxmlformats.org/officeDocument/2006/relationships/tags" Target="../tags/tag750.xml"/><Relationship Id="rId95" Type="http://schemas.openxmlformats.org/officeDocument/2006/relationships/tags" Target="../tags/tag226.xml"/><Relationship Id="rId160" Type="http://schemas.openxmlformats.org/officeDocument/2006/relationships/tags" Target="../tags/tag291.xml"/><Relationship Id="rId216" Type="http://schemas.openxmlformats.org/officeDocument/2006/relationships/tags" Target="../tags/tag347.xml"/><Relationship Id="rId423" Type="http://schemas.openxmlformats.org/officeDocument/2006/relationships/tags" Target="../tags/tag554.xml"/><Relationship Id="rId258" Type="http://schemas.openxmlformats.org/officeDocument/2006/relationships/tags" Target="../tags/tag389.xml"/><Relationship Id="rId465" Type="http://schemas.openxmlformats.org/officeDocument/2006/relationships/tags" Target="../tags/tag596.xml"/><Relationship Id="rId630" Type="http://schemas.openxmlformats.org/officeDocument/2006/relationships/tags" Target="../tags/tag761.xml"/><Relationship Id="rId22" Type="http://schemas.openxmlformats.org/officeDocument/2006/relationships/tags" Target="../tags/tag153.xml"/><Relationship Id="rId64" Type="http://schemas.openxmlformats.org/officeDocument/2006/relationships/tags" Target="../tags/tag195.xml"/><Relationship Id="rId118" Type="http://schemas.openxmlformats.org/officeDocument/2006/relationships/tags" Target="../tags/tag249.xml"/><Relationship Id="rId325" Type="http://schemas.openxmlformats.org/officeDocument/2006/relationships/tags" Target="../tags/tag456.xml"/><Relationship Id="rId367" Type="http://schemas.openxmlformats.org/officeDocument/2006/relationships/tags" Target="../tags/tag498.xml"/><Relationship Id="rId532" Type="http://schemas.openxmlformats.org/officeDocument/2006/relationships/tags" Target="../tags/tag663.xml"/><Relationship Id="rId574" Type="http://schemas.openxmlformats.org/officeDocument/2006/relationships/tags" Target="../tags/tag705.xml"/><Relationship Id="rId171" Type="http://schemas.openxmlformats.org/officeDocument/2006/relationships/tags" Target="../tags/tag302.xml"/><Relationship Id="rId227" Type="http://schemas.openxmlformats.org/officeDocument/2006/relationships/tags" Target="../tags/tag358.xml"/><Relationship Id="rId269" Type="http://schemas.openxmlformats.org/officeDocument/2006/relationships/tags" Target="../tags/tag400.xml"/><Relationship Id="rId434" Type="http://schemas.openxmlformats.org/officeDocument/2006/relationships/tags" Target="../tags/tag565.xml"/><Relationship Id="rId476" Type="http://schemas.openxmlformats.org/officeDocument/2006/relationships/tags" Target="../tags/tag607.xml"/><Relationship Id="rId641" Type="http://schemas.openxmlformats.org/officeDocument/2006/relationships/tags" Target="../tags/tag772.xml"/><Relationship Id="rId33" Type="http://schemas.openxmlformats.org/officeDocument/2006/relationships/tags" Target="../tags/tag164.xml"/><Relationship Id="rId129" Type="http://schemas.openxmlformats.org/officeDocument/2006/relationships/tags" Target="../tags/tag260.xml"/><Relationship Id="rId280" Type="http://schemas.openxmlformats.org/officeDocument/2006/relationships/tags" Target="../tags/tag411.xml"/><Relationship Id="rId336" Type="http://schemas.openxmlformats.org/officeDocument/2006/relationships/tags" Target="../tags/tag467.xml"/><Relationship Id="rId501" Type="http://schemas.openxmlformats.org/officeDocument/2006/relationships/tags" Target="../tags/tag632.xml"/><Relationship Id="rId543" Type="http://schemas.openxmlformats.org/officeDocument/2006/relationships/tags" Target="../tags/tag674.xml"/><Relationship Id="rId75" Type="http://schemas.openxmlformats.org/officeDocument/2006/relationships/tags" Target="../tags/tag206.xml"/><Relationship Id="rId140" Type="http://schemas.openxmlformats.org/officeDocument/2006/relationships/tags" Target="../tags/tag271.xml"/><Relationship Id="rId182" Type="http://schemas.openxmlformats.org/officeDocument/2006/relationships/tags" Target="../tags/tag313.xml"/><Relationship Id="rId378" Type="http://schemas.openxmlformats.org/officeDocument/2006/relationships/tags" Target="../tags/tag509.xml"/><Relationship Id="rId403" Type="http://schemas.openxmlformats.org/officeDocument/2006/relationships/tags" Target="../tags/tag534.xml"/><Relationship Id="rId585" Type="http://schemas.openxmlformats.org/officeDocument/2006/relationships/tags" Target="../tags/tag716.xml"/><Relationship Id="rId6" Type="http://schemas.openxmlformats.org/officeDocument/2006/relationships/tags" Target="../tags/tag137.xml"/><Relationship Id="rId238" Type="http://schemas.openxmlformats.org/officeDocument/2006/relationships/tags" Target="../tags/tag369.xml"/><Relationship Id="rId445" Type="http://schemas.openxmlformats.org/officeDocument/2006/relationships/tags" Target="../tags/tag576.xml"/><Relationship Id="rId487" Type="http://schemas.openxmlformats.org/officeDocument/2006/relationships/tags" Target="../tags/tag618.xml"/><Relationship Id="rId610" Type="http://schemas.openxmlformats.org/officeDocument/2006/relationships/tags" Target="../tags/tag741.xml"/><Relationship Id="rId652" Type="http://schemas.openxmlformats.org/officeDocument/2006/relationships/tags" Target="../tags/tag783.xml"/><Relationship Id="rId291" Type="http://schemas.openxmlformats.org/officeDocument/2006/relationships/tags" Target="../tags/tag422.xml"/><Relationship Id="rId305" Type="http://schemas.openxmlformats.org/officeDocument/2006/relationships/tags" Target="../tags/tag436.xml"/><Relationship Id="rId347" Type="http://schemas.openxmlformats.org/officeDocument/2006/relationships/tags" Target="../tags/tag478.xml"/><Relationship Id="rId512" Type="http://schemas.openxmlformats.org/officeDocument/2006/relationships/tags" Target="../tags/tag643.xml"/><Relationship Id="rId44" Type="http://schemas.openxmlformats.org/officeDocument/2006/relationships/tags" Target="../tags/tag175.xml"/><Relationship Id="rId86" Type="http://schemas.openxmlformats.org/officeDocument/2006/relationships/tags" Target="../tags/tag217.xml"/><Relationship Id="rId151" Type="http://schemas.openxmlformats.org/officeDocument/2006/relationships/tags" Target="../tags/tag282.xml"/><Relationship Id="rId389" Type="http://schemas.openxmlformats.org/officeDocument/2006/relationships/tags" Target="../tags/tag520.xml"/><Relationship Id="rId554" Type="http://schemas.openxmlformats.org/officeDocument/2006/relationships/tags" Target="../tags/tag685.xml"/><Relationship Id="rId596" Type="http://schemas.openxmlformats.org/officeDocument/2006/relationships/tags" Target="../tags/tag727.xml"/><Relationship Id="rId193" Type="http://schemas.openxmlformats.org/officeDocument/2006/relationships/tags" Target="../tags/tag324.xml"/><Relationship Id="rId207" Type="http://schemas.openxmlformats.org/officeDocument/2006/relationships/tags" Target="../tags/tag338.xml"/><Relationship Id="rId249" Type="http://schemas.openxmlformats.org/officeDocument/2006/relationships/tags" Target="../tags/tag380.xml"/><Relationship Id="rId414" Type="http://schemas.openxmlformats.org/officeDocument/2006/relationships/tags" Target="../tags/tag545.xml"/><Relationship Id="rId456" Type="http://schemas.openxmlformats.org/officeDocument/2006/relationships/tags" Target="../tags/tag587.xml"/><Relationship Id="rId498" Type="http://schemas.openxmlformats.org/officeDocument/2006/relationships/tags" Target="../tags/tag629.xml"/><Relationship Id="rId621" Type="http://schemas.openxmlformats.org/officeDocument/2006/relationships/tags" Target="../tags/tag752.xml"/><Relationship Id="rId13" Type="http://schemas.openxmlformats.org/officeDocument/2006/relationships/tags" Target="../tags/tag144.xml"/><Relationship Id="rId109" Type="http://schemas.openxmlformats.org/officeDocument/2006/relationships/tags" Target="../tags/tag240.xml"/><Relationship Id="rId260" Type="http://schemas.openxmlformats.org/officeDocument/2006/relationships/tags" Target="../tags/tag391.xml"/><Relationship Id="rId316" Type="http://schemas.openxmlformats.org/officeDocument/2006/relationships/tags" Target="../tags/tag447.xml"/><Relationship Id="rId523" Type="http://schemas.openxmlformats.org/officeDocument/2006/relationships/tags" Target="../tags/tag654.xml"/><Relationship Id="rId55" Type="http://schemas.openxmlformats.org/officeDocument/2006/relationships/tags" Target="../tags/tag186.xml"/><Relationship Id="rId97" Type="http://schemas.openxmlformats.org/officeDocument/2006/relationships/tags" Target="../tags/tag228.xml"/><Relationship Id="rId120" Type="http://schemas.openxmlformats.org/officeDocument/2006/relationships/tags" Target="../tags/tag251.xml"/><Relationship Id="rId358" Type="http://schemas.openxmlformats.org/officeDocument/2006/relationships/tags" Target="../tags/tag489.xml"/><Relationship Id="rId565" Type="http://schemas.openxmlformats.org/officeDocument/2006/relationships/tags" Target="../tags/tag696.xml"/><Relationship Id="rId162" Type="http://schemas.openxmlformats.org/officeDocument/2006/relationships/tags" Target="../tags/tag293.xml"/><Relationship Id="rId218" Type="http://schemas.openxmlformats.org/officeDocument/2006/relationships/tags" Target="../tags/tag349.xml"/><Relationship Id="rId425" Type="http://schemas.openxmlformats.org/officeDocument/2006/relationships/tags" Target="../tags/tag556.xml"/><Relationship Id="rId467" Type="http://schemas.openxmlformats.org/officeDocument/2006/relationships/tags" Target="../tags/tag598.xml"/><Relationship Id="rId632" Type="http://schemas.openxmlformats.org/officeDocument/2006/relationships/tags" Target="../tags/tag763.xml"/><Relationship Id="rId271" Type="http://schemas.openxmlformats.org/officeDocument/2006/relationships/tags" Target="../tags/tag402.xml"/><Relationship Id="rId24" Type="http://schemas.openxmlformats.org/officeDocument/2006/relationships/tags" Target="../tags/tag155.xml"/><Relationship Id="rId66" Type="http://schemas.openxmlformats.org/officeDocument/2006/relationships/tags" Target="../tags/tag197.xml"/><Relationship Id="rId131" Type="http://schemas.openxmlformats.org/officeDocument/2006/relationships/tags" Target="../tags/tag262.xml"/><Relationship Id="rId327" Type="http://schemas.openxmlformats.org/officeDocument/2006/relationships/tags" Target="../tags/tag458.xml"/><Relationship Id="rId369" Type="http://schemas.openxmlformats.org/officeDocument/2006/relationships/tags" Target="../tags/tag500.xml"/><Relationship Id="rId534" Type="http://schemas.openxmlformats.org/officeDocument/2006/relationships/tags" Target="../tags/tag665.xml"/><Relationship Id="rId576" Type="http://schemas.openxmlformats.org/officeDocument/2006/relationships/tags" Target="../tags/tag707.xml"/><Relationship Id="rId173" Type="http://schemas.openxmlformats.org/officeDocument/2006/relationships/tags" Target="../tags/tag304.xml"/><Relationship Id="rId229" Type="http://schemas.openxmlformats.org/officeDocument/2006/relationships/tags" Target="../tags/tag360.xml"/><Relationship Id="rId380" Type="http://schemas.openxmlformats.org/officeDocument/2006/relationships/tags" Target="../tags/tag511.xml"/><Relationship Id="rId436" Type="http://schemas.openxmlformats.org/officeDocument/2006/relationships/tags" Target="../tags/tag567.xml"/><Relationship Id="rId601" Type="http://schemas.openxmlformats.org/officeDocument/2006/relationships/tags" Target="../tags/tag732.xml"/><Relationship Id="rId643" Type="http://schemas.openxmlformats.org/officeDocument/2006/relationships/tags" Target="../tags/tag774.xml"/><Relationship Id="rId240" Type="http://schemas.openxmlformats.org/officeDocument/2006/relationships/tags" Target="../tags/tag371.xml"/><Relationship Id="rId478" Type="http://schemas.openxmlformats.org/officeDocument/2006/relationships/tags" Target="../tags/tag609.xml"/><Relationship Id="rId35" Type="http://schemas.openxmlformats.org/officeDocument/2006/relationships/tags" Target="../tags/tag166.xml"/><Relationship Id="rId77" Type="http://schemas.openxmlformats.org/officeDocument/2006/relationships/tags" Target="../tags/tag208.xml"/><Relationship Id="rId100" Type="http://schemas.openxmlformats.org/officeDocument/2006/relationships/tags" Target="../tags/tag231.xml"/><Relationship Id="rId282" Type="http://schemas.openxmlformats.org/officeDocument/2006/relationships/tags" Target="../tags/tag413.xml"/><Relationship Id="rId338" Type="http://schemas.openxmlformats.org/officeDocument/2006/relationships/tags" Target="../tags/tag469.xml"/><Relationship Id="rId503" Type="http://schemas.openxmlformats.org/officeDocument/2006/relationships/tags" Target="../tags/tag634.xml"/><Relationship Id="rId545" Type="http://schemas.openxmlformats.org/officeDocument/2006/relationships/tags" Target="../tags/tag676.xml"/><Relationship Id="rId587" Type="http://schemas.openxmlformats.org/officeDocument/2006/relationships/tags" Target="../tags/tag718.xml"/><Relationship Id="rId8" Type="http://schemas.openxmlformats.org/officeDocument/2006/relationships/tags" Target="../tags/tag139.xml"/><Relationship Id="rId142" Type="http://schemas.openxmlformats.org/officeDocument/2006/relationships/tags" Target="../tags/tag273.xml"/><Relationship Id="rId184" Type="http://schemas.openxmlformats.org/officeDocument/2006/relationships/tags" Target="../tags/tag315.xml"/><Relationship Id="rId391" Type="http://schemas.openxmlformats.org/officeDocument/2006/relationships/tags" Target="../tags/tag522.xml"/><Relationship Id="rId405" Type="http://schemas.openxmlformats.org/officeDocument/2006/relationships/tags" Target="../tags/tag536.xml"/><Relationship Id="rId447" Type="http://schemas.openxmlformats.org/officeDocument/2006/relationships/tags" Target="../tags/tag578.xml"/><Relationship Id="rId612" Type="http://schemas.openxmlformats.org/officeDocument/2006/relationships/tags" Target="../tags/tag743.xml"/><Relationship Id="rId251" Type="http://schemas.openxmlformats.org/officeDocument/2006/relationships/tags" Target="../tags/tag382.xml"/><Relationship Id="rId489" Type="http://schemas.openxmlformats.org/officeDocument/2006/relationships/tags" Target="../tags/tag620.xml"/><Relationship Id="rId654" Type="http://schemas.openxmlformats.org/officeDocument/2006/relationships/tags" Target="../tags/tag785.xml"/><Relationship Id="rId46" Type="http://schemas.openxmlformats.org/officeDocument/2006/relationships/tags" Target="../tags/tag177.xml"/><Relationship Id="rId293" Type="http://schemas.openxmlformats.org/officeDocument/2006/relationships/tags" Target="../tags/tag424.xml"/><Relationship Id="rId307" Type="http://schemas.openxmlformats.org/officeDocument/2006/relationships/tags" Target="../tags/tag438.xml"/><Relationship Id="rId349" Type="http://schemas.openxmlformats.org/officeDocument/2006/relationships/tags" Target="../tags/tag480.xml"/><Relationship Id="rId514" Type="http://schemas.openxmlformats.org/officeDocument/2006/relationships/tags" Target="../tags/tag645.xml"/><Relationship Id="rId556" Type="http://schemas.openxmlformats.org/officeDocument/2006/relationships/tags" Target="../tags/tag687.xml"/><Relationship Id="rId88" Type="http://schemas.openxmlformats.org/officeDocument/2006/relationships/tags" Target="../tags/tag219.xml"/><Relationship Id="rId111" Type="http://schemas.openxmlformats.org/officeDocument/2006/relationships/tags" Target="../tags/tag242.xml"/><Relationship Id="rId153" Type="http://schemas.openxmlformats.org/officeDocument/2006/relationships/tags" Target="../tags/tag284.xml"/><Relationship Id="rId195" Type="http://schemas.openxmlformats.org/officeDocument/2006/relationships/tags" Target="../tags/tag326.xml"/><Relationship Id="rId209" Type="http://schemas.openxmlformats.org/officeDocument/2006/relationships/tags" Target="../tags/tag340.xml"/><Relationship Id="rId360" Type="http://schemas.openxmlformats.org/officeDocument/2006/relationships/tags" Target="../tags/tag491.xml"/><Relationship Id="rId416" Type="http://schemas.openxmlformats.org/officeDocument/2006/relationships/tags" Target="../tags/tag547.xml"/><Relationship Id="rId598" Type="http://schemas.openxmlformats.org/officeDocument/2006/relationships/tags" Target="../tags/tag729.xml"/><Relationship Id="rId220" Type="http://schemas.openxmlformats.org/officeDocument/2006/relationships/tags" Target="../tags/tag351.xml"/><Relationship Id="rId458" Type="http://schemas.openxmlformats.org/officeDocument/2006/relationships/tags" Target="../tags/tag589.xml"/><Relationship Id="rId623" Type="http://schemas.openxmlformats.org/officeDocument/2006/relationships/tags" Target="../tags/tag754.xml"/><Relationship Id="rId15" Type="http://schemas.openxmlformats.org/officeDocument/2006/relationships/tags" Target="../tags/tag146.xml"/><Relationship Id="rId57" Type="http://schemas.openxmlformats.org/officeDocument/2006/relationships/tags" Target="../tags/tag188.xml"/><Relationship Id="rId262" Type="http://schemas.openxmlformats.org/officeDocument/2006/relationships/tags" Target="../tags/tag393.xml"/><Relationship Id="rId318" Type="http://schemas.openxmlformats.org/officeDocument/2006/relationships/tags" Target="../tags/tag449.xml"/><Relationship Id="rId525" Type="http://schemas.openxmlformats.org/officeDocument/2006/relationships/tags" Target="../tags/tag656.xml"/><Relationship Id="rId567" Type="http://schemas.openxmlformats.org/officeDocument/2006/relationships/tags" Target="../tags/tag698.xml"/><Relationship Id="rId99" Type="http://schemas.openxmlformats.org/officeDocument/2006/relationships/tags" Target="../tags/tag230.xml"/><Relationship Id="rId122" Type="http://schemas.openxmlformats.org/officeDocument/2006/relationships/tags" Target="../tags/tag253.xml"/><Relationship Id="rId164" Type="http://schemas.openxmlformats.org/officeDocument/2006/relationships/tags" Target="../tags/tag295.xml"/><Relationship Id="rId371" Type="http://schemas.openxmlformats.org/officeDocument/2006/relationships/tags" Target="../tags/tag502.xml"/><Relationship Id="rId427" Type="http://schemas.openxmlformats.org/officeDocument/2006/relationships/tags" Target="../tags/tag558.xml"/><Relationship Id="rId469" Type="http://schemas.openxmlformats.org/officeDocument/2006/relationships/tags" Target="../tags/tag600.xml"/><Relationship Id="rId634" Type="http://schemas.openxmlformats.org/officeDocument/2006/relationships/tags" Target="../tags/tag765.xml"/><Relationship Id="rId26" Type="http://schemas.openxmlformats.org/officeDocument/2006/relationships/tags" Target="../tags/tag157.xml"/><Relationship Id="rId231" Type="http://schemas.openxmlformats.org/officeDocument/2006/relationships/tags" Target="../tags/tag362.xml"/><Relationship Id="rId273" Type="http://schemas.openxmlformats.org/officeDocument/2006/relationships/tags" Target="../tags/tag404.xml"/><Relationship Id="rId329" Type="http://schemas.openxmlformats.org/officeDocument/2006/relationships/tags" Target="../tags/tag460.xml"/><Relationship Id="rId480" Type="http://schemas.openxmlformats.org/officeDocument/2006/relationships/tags" Target="../tags/tag611.xml"/><Relationship Id="rId536" Type="http://schemas.openxmlformats.org/officeDocument/2006/relationships/tags" Target="../tags/tag667.xml"/><Relationship Id="rId68" Type="http://schemas.openxmlformats.org/officeDocument/2006/relationships/tags" Target="../tags/tag199.xml"/><Relationship Id="rId133" Type="http://schemas.openxmlformats.org/officeDocument/2006/relationships/tags" Target="../tags/tag264.xml"/><Relationship Id="rId175" Type="http://schemas.openxmlformats.org/officeDocument/2006/relationships/tags" Target="../tags/tag306.xml"/><Relationship Id="rId340" Type="http://schemas.openxmlformats.org/officeDocument/2006/relationships/tags" Target="../tags/tag471.xml"/><Relationship Id="rId578" Type="http://schemas.openxmlformats.org/officeDocument/2006/relationships/tags" Target="../tags/tag709.xml"/><Relationship Id="rId200" Type="http://schemas.openxmlformats.org/officeDocument/2006/relationships/tags" Target="../tags/tag331.xml"/><Relationship Id="rId382" Type="http://schemas.openxmlformats.org/officeDocument/2006/relationships/tags" Target="../tags/tag513.xml"/><Relationship Id="rId438" Type="http://schemas.openxmlformats.org/officeDocument/2006/relationships/tags" Target="../tags/tag569.xml"/><Relationship Id="rId603" Type="http://schemas.openxmlformats.org/officeDocument/2006/relationships/tags" Target="../tags/tag734.xml"/><Relationship Id="rId645" Type="http://schemas.openxmlformats.org/officeDocument/2006/relationships/tags" Target="../tags/tag776.xml"/><Relationship Id="rId242" Type="http://schemas.openxmlformats.org/officeDocument/2006/relationships/tags" Target="../tags/tag373.xml"/><Relationship Id="rId284" Type="http://schemas.openxmlformats.org/officeDocument/2006/relationships/tags" Target="../tags/tag415.xml"/><Relationship Id="rId491" Type="http://schemas.openxmlformats.org/officeDocument/2006/relationships/tags" Target="../tags/tag622.xml"/><Relationship Id="rId505" Type="http://schemas.openxmlformats.org/officeDocument/2006/relationships/tags" Target="../tags/tag636.xml"/><Relationship Id="rId37" Type="http://schemas.openxmlformats.org/officeDocument/2006/relationships/tags" Target="../tags/tag168.xml"/><Relationship Id="rId79" Type="http://schemas.openxmlformats.org/officeDocument/2006/relationships/tags" Target="../tags/tag210.xml"/><Relationship Id="rId102" Type="http://schemas.openxmlformats.org/officeDocument/2006/relationships/tags" Target="../tags/tag233.xml"/><Relationship Id="rId144" Type="http://schemas.openxmlformats.org/officeDocument/2006/relationships/tags" Target="../tags/tag275.xml"/><Relationship Id="rId547" Type="http://schemas.openxmlformats.org/officeDocument/2006/relationships/tags" Target="../tags/tag678.xml"/><Relationship Id="rId589" Type="http://schemas.openxmlformats.org/officeDocument/2006/relationships/tags" Target="../tags/tag720.xml"/><Relationship Id="rId90" Type="http://schemas.openxmlformats.org/officeDocument/2006/relationships/tags" Target="../tags/tag221.xml"/><Relationship Id="rId186" Type="http://schemas.openxmlformats.org/officeDocument/2006/relationships/tags" Target="../tags/tag317.xml"/><Relationship Id="rId351" Type="http://schemas.openxmlformats.org/officeDocument/2006/relationships/tags" Target="../tags/tag482.xml"/><Relationship Id="rId393" Type="http://schemas.openxmlformats.org/officeDocument/2006/relationships/tags" Target="../tags/tag524.xml"/><Relationship Id="rId407" Type="http://schemas.openxmlformats.org/officeDocument/2006/relationships/tags" Target="../tags/tag538.xml"/><Relationship Id="rId449" Type="http://schemas.openxmlformats.org/officeDocument/2006/relationships/tags" Target="../tags/tag580.xml"/><Relationship Id="rId614" Type="http://schemas.openxmlformats.org/officeDocument/2006/relationships/tags" Target="../tags/tag745.xml"/><Relationship Id="rId656" Type="http://schemas.openxmlformats.org/officeDocument/2006/relationships/tags" Target="../tags/tag787.xml"/><Relationship Id="rId211" Type="http://schemas.openxmlformats.org/officeDocument/2006/relationships/tags" Target="../tags/tag342.xml"/><Relationship Id="rId253" Type="http://schemas.openxmlformats.org/officeDocument/2006/relationships/tags" Target="../tags/tag384.xml"/><Relationship Id="rId295" Type="http://schemas.openxmlformats.org/officeDocument/2006/relationships/tags" Target="../tags/tag426.xml"/><Relationship Id="rId309" Type="http://schemas.openxmlformats.org/officeDocument/2006/relationships/tags" Target="../tags/tag440.xml"/><Relationship Id="rId460" Type="http://schemas.openxmlformats.org/officeDocument/2006/relationships/tags" Target="../tags/tag591.xml"/><Relationship Id="rId516" Type="http://schemas.openxmlformats.org/officeDocument/2006/relationships/tags" Target="../tags/tag647.xml"/><Relationship Id="rId48" Type="http://schemas.openxmlformats.org/officeDocument/2006/relationships/tags" Target="../tags/tag179.xml"/><Relationship Id="rId113" Type="http://schemas.openxmlformats.org/officeDocument/2006/relationships/tags" Target="../tags/tag244.xml"/><Relationship Id="rId320" Type="http://schemas.openxmlformats.org/officeDocument/2006/relationships/tags" Target="../tags/tag451.xml"/><Relationship Id="rId558" Type="http://schemas.openxmlformats.org/officeDocument/2006/relationships/tags" Target="../tags/tag689.xml"/><Relationship Id="rId155" Type="http://schemas.openxmlformats.org/officeDocument/2006/relationships/tags" Target="../tags/tag286.xml"/><Relationship Id="rId197" Type="http://schemas.openxmlformats.org/officeDocument/2006/relationships/tags" Target="../tags/tag328.xml"/><Relationship Id="rId362" Type="http://schemas.openxmlformats.org/officeDocument/2006/relationships/tags" Target="../tags/tag493.xml"/><Relationship Id="rId418" Type="http://schemas.openxmlformats.org/officeDocument/2006/relationships/tags" Target="../tags/tag549.xml"/><Relationship Id="rId625" Type="http://schemas.openxmlformats.org/officeDocument/2006/relationships/tags" Target="../tags/tag756.xml"/><Relationship Id="rId222" Type="http://schemas.openxmlformats.org/officeDocument/2006/relationships/tags" Target="../tags/tag353.xml"/><Relationship Id="rId264" Type="http://schemas.openxmlformats.org/officeDocument/2006/relationships/tags" Target="../tags/tag395.xml"/><Relationship Id="rId471" Type="http://schemas.openxmlformats.org/officeDocument/2006/relationships/tags" Target="../tags/tag602.xml"/><Relationship Id="rId17" Type="http://schemas.openxmlformats.org/officeDocument/2006/relationships/tags" Target="../tags/tag148.xml"/><Relationship Id="rId59" Type="http://schemas.openxmlformats.org/officeDocument/2006/relationships/tags" Target="../tags/tag190.xml"/><Relationship Id="rId124" Type="http://schemas.openxmlformats.org/officeDocument/2006/relationships/tags" Target="../tags/tag255.xml"/><Relationship Id="rId527" Type="http://schemas.openxmlformats.org/officeDocument/2006/relationships/tags" Target="../tags/tag658.xml"/><Relationship Id="rId569" Type="http://schemas.openxmlformats.org/officeDocument/2006/relationships/tags" Target="../tags/tag700.xml"/><Relationship Id="rId70" Type="http://schemas.openxmlformats.org/officeDocument/2006/relationships/tags" Target="../tags/tag201.xml"/><Relationship Id="rId166" Type="http://schemas.openxmlformats.org/officeDocument/2006/relationships/tags" Target="../tags/tag297.xml"/><Relationship Id="rId331" Type="http://schemas.openxmlformats.org/officeDocument/2006/relationships/tags" Target="../tags/tag462.xml"/><Relationship Id="rId373" Type="http://schemas.openxmlformats.org/officeDocument/2006/relationships/tags" Target="../tags/tag504.xml"/><Relationship Id="rId429" Type="http://schemas.openxmlformats.org/officeDocument/2006/relationships/tags" Target="../tags/tag560.xml"/><Relationship Id="rId580" Type="http://schemas.openxmlformats.org/officeDocument/2006/relationships/tags" Target="../tags/tag711.xml"/><Relationship Id="rId636" Type="http://schemas.openxmlformats.org/officeDocument/2006/relationships/tags" Target="../tags/tag767.xml"/><Relationship Id="rId1" Type="http://schemas.openxmlformats.org/officeDocument/2006/relationships/tags" Target="../tags/tag132.xml"/><Relationship Id="rId233" Type="http://schemas.openxmlformats.org/officeDocument/2006/relationships/tags" Target="../tags/tag364.xml"/><Relationship Id="rId440" Type="http://schemas.openxmlformats.org/officeDocument/2006/relationships/tags" Target="../tags/tag571.xml"/><Relationship Id="rId28" Type="http://schemas.openxmlformats.org/officeDocument/2006/relationships/tags" Target="../tags/tag159.xml"/><Relationship Id="rId275" Type="http://schemas.openxmlformats.org/officeDocument/2006/relationships/tags" Target="../tags/tag406.xml"/><Relationship Id="rId300" Type="http://schemas.openxmlformats.org/officeDocument/2006/relationships/tags" Target="../tags/tag431.xml"/><Relationship Id="rId482" Type="http://schemas.openxmlformats.org/officeDocument/2006/relationships/tags" Target="../tags/tag613.xml"/><Relationship Id="rId538" Type="http://schemas.openxmlformats.org/officeDocument/2006/relationships/tags" Target="../tags/tag669.xml"/><Relationship Id="rId81" Type="http://schemas.openxmlformats.org/officeDocument/2006/relationships/tags" Target="../tags/tag212.xml"/><Relationship Id="rId135" Type="http://schemas.openxmlformats.org/officeDocument/2006/relationships/tags" Target="../tags/tag266.xml"/><Relationship Id="rId177" Type="http://schemas.openxmlformats.org/officeDocument/2006/relationships/tags" Target="../tags/tag308.xml"/><Relationship Id="rId342" Type="http://schemas.openxmlformats.org/officeDocument/2006/relationships/tags" Target="../tags/tag473.xml"/><Relationship Id="rId384" Type="http://schemas.openxmlformats.org/officeDocument/2006/relationships/tags" Target="../tags/tag515.xml"/><Relationship Id="rId591" Type="http://schemas.openxmlformats.org/officeDocument/2006/relationships/tags" Target="../tags/tag722.xml"/><Relationship Id="rId605" Type="http://schemas.openxmlformats.org/officeDocument/2006/relationships/tags" Target="../tags/tag736.xml"/><Relationship Id="rId202" Type="http://schemas.openxmlformats.org/officeDocument/2006/relationships/tags" Target="../tags/tag333.xml"/><Relationship Id="rId244" Type="http://schemas.openxmlformats.org/officeDocument/2006/relationships/tags" Target="../tags/tag375.xml"/><Relationship Id="rId647" Type="http://schemas.openxmlformats.org/officeDocument/2006/relationships/tags" Target="../tags/tag778.xml"/><Relationship Id="rId39" Type="http://schemas.openxmlformats.org/officeDocument/2006/relationships/tags" Target="../tags/tag170.xml"/><Relationship Id="rId286" Type="http://schemas.openxmlformats.org/officeDocument/2006/relationships/tags" Target="../tags/tag417.xml"/><Relationship Id="rId451" Type="http://schemas.openxmlformats.org/officeDocument/2006/relationships/tags" Target="../tags/tag582.xml"/><Relationship Id="rId493" Type="http://schemas.openxmlformats.org/officeDocument/2006/relationships/tags" Target="../tags/tag624.xml"/><Relationship Id="rId507" Type="http://schemas.openxmlformats.org/officeDocument/2006/relationships/tags" Target="../tags/tag638.xml"/><Relationship Id="rId549" Type="http://schemas.openxmlformats.org/officeDocument/2006/relationships/tags" Target="../tags/tag680.xml"/><Relationship Id="rId50" Type="http://schemas.openxmlformats.org/officeDocument/2006/relationships/tags" Target="../tags/tag181.xml"/><Relationship Id="rId104" Type="http://schemas.openxmlformats.org/officeDocument/2006/relationships/tags" Target="../tags/tag235.xml"/><Relationship Id="rId146" Type="http://schemas.openxmlformats.org/officeDocument/2006/relationships/tags" Target="../tags/tag277.xml"/><Relationship Id="rId188" Type="http://schemas.openxmlformats.org/officeDocument/2006/relationships/tags" Target="../tags/tag319.xml"/><Relationship Id="rId311" Type="http://schemas.openxmlformats.org/officeDocument/2006/relationships/tags" Target="../tags/tag442.xml"/><Relationship Id="rId353" Type="http://schemas.openxmlformats.org/officeDocument/2006/relationships/tags" Target="../tags/tag484.xml"/><Relationship Id="rId395" Type="http://schemas.openxmlformats.org/officeDocument/2006/relationships/tags" Target="../tags/tag526.xml"/><Relationship Id="rId409" Type="http://schemas.openxmlformats.org/officeDocument/2006/relationships/tags" Target="../tags/tag540.xml"/><Relationship Id="rId560" Type="http://schemas.openxmlformats.org/officeDocument/2006/relationships/tags" Target="../tags/tag691.xml"/><Relationship Id="rId92" Type="http://schemas.openxmlformats.org/officeDocument/2006/relationships/tags" Target="../tags/tag223.xml"/><Relationship Id="rId213" Type="http://schemas.openxmlformats.org/officeDocument/2006/relationships/tags" Target="../tags/tag344.xml"/><Relationship Id="rId420" Type="http://schemas.openxmlformats.org/officeDocument/2006/relationships/tags" Target="../tags/tag551.xml"/><Relationship Id="rId616" Type="http://schemas.openxmlformats.org/officeDocument/2006/relationships/tags" Target="../tags/tag747.xml"/><Relationship Id="rId658" Type="http://schemas.openxmlformats.org/officeDocument/2006/relationships/tags" Target="../tags/tag789.xml"/><Relationship Id="rId255" Type="http://schemas.openxmlformats.org/officeDocument/2006/relationships/tags" Target="../tags/tag386.xml"/><Relationship Id="rId297" Type="http://schemas.openxmlformats.org/officeDocument/2006/relationships/tags" Target="../tags/tag428.xml"/><Relationship Id="rId462" Type="http://schemas.openxmlformats.org/officeDocument/2006/relationships/tags" Target="../tags/tag593.xml"/><Relationship Id="rId518" Type="http://schemas.openxmlformats.org/officeDocument/2006/relationships/tags" Target="../tags/tag649.xml"/><Relationship Id="rId115" Type="http://schemas.openxmlformats.org/officeDocument/2006/relationships/tags" Target="../tags/tag246.xml"/><Relationship Id="rId157" Type="http://schemas.openxmlformats.org/officeDocument/2006/relationships/tags" Target="../tags/tag288.xml"/><Relationship Id="rId322" Type="http://schemas.openxmlformats.org/officeDocument/2006/relationships/tags" Target="../tags/tag453.xml"/><Relationship Id="rId364" Type="http://schemas.openxmlformats.org/officeDocument/2006/relationships/tags" Target="../tags/tag495.xml"/><Relationship Id="rId61" Type="http://schemas.openxmlformats.org/officeDocument/2006/relationships/tags" Target="../tags/tag192.xml"/><Relationship Id="rId199" Type="http://schemas.openxmlformats.org/officeDocument/2006/relationships/tags" Target="../tags/tag330.xml"/><Relationship Id="rId571" Type="http://schemas.openxmlformats.org/officeDocument/2006/relationships/tags" Target="../tags/tag702.xml"/><Relationship Id="rId627" Type="http://schemas.openxmlformats.org/officeDocument/2006/relationships/tags" Target="../tags/tag758.xml"/><Relationship Id="rId19" Type="http://schemas.openxmlformats.org/officeDocument/2006/relationships/tags" Target="../tags/tag150.xml"/><Relationship Id="rId224" Type="http://schemas.openxmlformats.org/officeDocument/2006/relationships/tags" Target="../tags/tag355.xml"/><Relationship Id="rId266" Type="http://schemas.openxmlformats.org/officeDocument/2006/relationships/tags" Target="../tags/tag397.xml"/><Relationship Id="rId431" Type="http://schemas.openxmlformats.org/officeDocument/2006/relationships/tags" Target="../tags/tag562.xml"/><Relationship Id="rId473" Type="http://schemas.openxmlformats.org/officeDocument/2006/relationships/tags" Target="../tags/tag604.xml"/><Relationship Id="rId529" Type="http://schemas.openxmlformats.org/officeDocument/2006/relationships/tags" Target="../tags/tag660.xml"/><Relationship Id="rId30" Type="http://schemas.openxmlformats.org/officeDocument/2006/relationships/tags" Target="../tags/tag161.xml"/><Relationship Id="rId126" Type="http://schemas.openxmlformats.org/officeDocument/2006/relationships/tags" Target="../tags/tag257.xml"/><Relationship Id="rId168" Type="http://schemas.openxmlformats.org/officeDocument/2006/relationships/tags" Target="../tags/tag299.xml"/><Relationship Id="rId333" Type="http://schemas.openxmlformats.org/officeDocument/2006/relationships/tags" Target="../tags/tag464.xml"/><Relationship Id="rId540" Type="http://schemas.openxmlformats.org/officeDocument/2006/relationships/tags" Target="../tags/tag671.xml"/><Relationship Id="rId72" Type="http://schemas.openxmlformats.org/officeDocument/2006/relationships/tags" Target="../tags/tag203.xml"/><Relationship Id="rId375" Type="http://schemas.openxmlformats.org/officeDocument/2006/relationships/tags" Target="../tags/tag506.xml"/><Relationship Id="rId582" Type="http://schemas.openxmlformats.org/officeDocument/2006/relationships/tags" Target="../tags/tag713.xml"/><Relationship Id="rId638" Type="http://schemas.openxmlformats.org/officeDocument/2006/relationships/tags" Target="../tags/tag769.xml"/><Relationship Id="rId3" Type="http://schemas.openxmlformats.org/officeDocument/2006/relationships/tags" Target="../tags/tag134.xml"/><Relationship Id="rId235" Type="http://schemas.openxmlformats.org/officeDocument/2006/relationships/tags" Target="../tags/tag366.xml"/><Relationship Id="rId277" Type="http://schemas.openxmlformats.org/officeDocument/2006/relationships/tags" Target="../tags/tag408.xml"/><Relationship Id="rId400" Type="http://schemas.openxmlformats.org/officeDocument/2006/relationships/tags" Target="../tags/tag531.xml"/><Relationship Id="rId442" Type="http://schemas.openxmlformats.org/officeDocument/2006/relationships/tags" Target="../tags/tag573.xml"/><Relationship Id="rId484" Type="http://schemas.openxmlformats.org/officeDocument/2006/relationships/tags" Target="../tags/tag615.xml"/><Relationship Id="rId137" Type="http://schemas.openxmlformats.org/officeDocument/2006/relationships/tags" Target="../tags/tag268.xml"/><Relationship Id="rId302" Type="http://schemas.openxmlformats.org/officeDocument/2006/relationships/tags" Target="../tags/tag433.xml"/><Relationship Id="rId344" Type="http://schemas.openxmlformats.org/officeDocument/2006/relationships/tags" Target="../tags/tag475.xml"/><Relationship Id="rId41" Type="http://schemas.openxmlformats.org/officeDocument/2006/relationships/tags" Target="../tags/tag172.xml"/><Relationship Id="rId83" Type="http://schemas.openxmlformats.org/officeDocument/2006/relationships/tags" Target="../tags/tag214.xml"/><Relationship Id="rId179" Type="http://schemas.openxmlformats.org/officeDocument/2006/relationships/tags" Target="../tags/tag310.xml"/><Relationship Id="rId386" Type="http://schemas.openxmlformats.org/officeDocument/2006/relationships/tags" Target="../tags/tag517.xml"/><Relationship Id="rId551" Type="http://schemas.openxmlformats.org/officeDocument/2006/relationships/tags" Target="../tags/tag682.xml"/><Relationship Id="rId593" Type="http://schemas.openxmlformats.org/officeDocument/2006/relationships/tags" Target="../tags/tag724.xml"/><Relationship Id="rId607" Type="http://schemas.openxmlformats.org/officeDocument/2006/relationships/tags" Target="../tags/tag738.xml"/><Relationship Id="rId649" Type="http://schemas.openxmlformats.org/officeDocument/2006/relationships/tags" Target="../tags/tag780.xml"/><Relationship Id="rId190" Type="http://schemas.openxmlformats.org/officeDocument/2006/relationships/tags" Target="../tags/tag321.xml"/><Relationship Id="rId204" Type="http://schemas.openxmlformats.org/officeDocument/2006/relationships/tags" Target="../tags/tag335.xml"/><Relationship Id="rId246" Type="http://schemas.openxmlformats.org/officeDocument/2006/relationships/tags" Target="../tags/tag377.xml"/><Relationship Id="rId288" Type="http://schemas.openxmlformats.org/officeDocument/2006/relationships/tags" Target="../tags/tag419.xml"/><Relationship Id="rId411" Type="http://schemas.openxmlformats.org/officeDocument/2006/relationships/tags" Target="../tags/tag542.xml"/><Relationship Id="rId453" Type="http://schemas.openxmlformats.org/officeDocument/2006/relationships/tags" Target="../tags/tag584.xml"/><Relationship Id="rId509" Type="http://schemas.openxmlformats.org/officeDocument/2006/relationships/tags" Target="../tags/tag640.xml"/><Relationship Id="rId660" Type="http://schemas.openxmlformats.org/officeDocument/2006/relationships/tags" Target="../tags/tag791.xml"/><Relationship Id="rId106" Type="http://schemas.openxmlformats.org/officeDocument/2006/relationships/tags" Target="../tags/tag237.xml"/><Relationship Id="rId313" Type="http://schemas.openxmlformats.org/officeDocument/2006/relationships/tags" Target="../tags/tag444.xml"/><Relationship Id="rId495" Type="http://schemas.openxmlformats.org/officeDocument/2006/relationships/tags" Target="../tags/tag626.xml"/><Relationship Id="rId10" Type="http://schemas.openxmlformats.org/officeDocument/2006/relationships/tags" Target="../tags/tag141.xml"/><Relationship Id="rId52" Type="http://schemas.openxmlformats.org/officeDocument/2006/relationships/tags" Target="../tags/tag183.xml"/><Relationship Id="rId94" Type="http://schemas.openxmlformats.org/officeDocument/2006/relationships/tags" Target="../tags/tag225.xml"/><Relationship Id="rId148" Type="http://schemas.openxmlformats.org/officeDocument/2006/relationships/tags" Target="../tags/tag279.xml"/><Relationship Id="rId355" Type="http://schemas.openxmlformats.org/officeDocument/2006/relationships/tags" Target="../tags/tag486.xml"/><Relationship Id="rId397" Type="http://schemas.openxmlformats.org/officeDocument/2006/relationships/tags" Target="../tags/tag528.xml"/><Relationship Id="rId520" Type="http://schemas.openxmlformats.org/officeDocument/2006/relationships/tags" Target="../tags/tag651.xml"/><Relationship Id="rId562" Type="http://schemas.openxmlformats.org/officeDocument/2006/relationships/tags" Target="../tags/tag693.xml"/><Relationship Id="rId618" Type="http://schemas.openxmlformats.org/officeDocument/2006/relationships/tags" Target="../tags/tag749.xml"/><Relationship Id="rId215" Type="http://schemas.openxmlformats.org/officeDocument/2006/relationships/tags" Target="../tags/tag346.xml"/><Relationship Id="rId257" Type="http://schemas.openxmlformats.org/officeDocument/2006/relationships/tags" Target="../tags/tag388.xml"/><Relationship Id="rId422" Type="http://schemas.openxmlformats.org/officeDocument/2006/relationships/tags" Target="../tags/tag553.xml"/><Relationship Id="rId464" Type="http://schemas.openxmlformats.org/officeDocument/2006/relationships/tags" Target="../tags/tag595.xml"/><Relationship Id="rId299" Type="http://schemas.openxmlformats.org/officeDocument/2006/relationships/tags" Target="../tags/tag430.xml"/><Relationship Id="rId63" Type="http://schemas.openxmlformats.org/officeDocument/2006/relationships/tags" Target="../tags/tag194.xml"/><Relationship Id="rId159" Type="http://schemas.openxmlformats.org/officeDocument/2006/relationships/tags" Target="../tags/tag290.xml"/><Relationship Id="rId366" Type="http://schemas.openxmlformats.org/officeDocument/2006/relationships/tags" Target="../tags/tag497.xml"/><Relationship Id="rId573" Type="http://schemas.openxmlformats.org/officeDocument/2006/relationships/tags" Target="../tags/tag704.xml"/><Relationship Id="rId226" Type="http://schemas.openxmlformats.org/officeDocument/2006/relationships/tags" Target="../tags/tag357.xml"/><Relationship Id="rId433" Type="http://schemas.openxmlformats.org/officeDocument/2006/relationships/tags" Target="../tags/tag564.xml"/><Relationship Id="rId640" Type="http://schemas.openxmlformats.org/officeDocument/2006/relationships/tags" Target="../tags/tag771.xml"/><Relationship Id="rId74" Type="http://schemas.openxmlformats.org/officeDocument/2006/relationships/tags" Target="../tags/tag205.xml"/><Relationship Id="rId377" Type="http://schemas.openxmlformats.org/officeDocument/2006/relationships/tags" Target="../tags/tag508.xml"/><Relationship Id="rId500" Type="http://schemas.openxmlformats.org/officeDocument/2006/relationships/tags" Target="../tags/tag631.xml"/><Relationship Id="rId584" Type="http://schemas.openxmlformats.org/officeDocument/2006/relationships/tags" Target="../tags/tag715.xml"/><Relationship Id="rId5" Type="http://schemas.openxmlformats.org/officeDocument/2006/relationships/tags" Target="../tags/tag136.xml"/><Relationship Id="rId237" Type="http://schemas.openxmlformats.org/officeDocument/2006/relationships/tags" Target="../tags/tag368.xml"/><Relationship Id="rId444" Type="http://schemas.openxmlformats.org/officeDocument/2006/relationships/tags" Target="../tags/tag575.xml"/><Relationship Id="rId651" Type="http://schemas.openxmlformats.org/officeDocument/2006/relationships/tags" Target="../tags/tag782.xml"/><Relationship Id="rId290" Type="http://schemas.openxmlformats.org/officeDocument/2006/relationships/tags" Target="../tags/tag421.xml"/><Relationship Id="rId304" Type="http://schemas.openxmlformats.org/officeDocument/2006/relationships/tags" Target="../tags/tag435.xml"/><Relationship Id="rId388" Type="http://schemas.openxmlformats.org/officeDocument/2006/relationships/tags" Target="../tags/tag519.xml"/><Relationship Id="rId511" Type="http://schemas.openxmlformats.org/officeDocument/2006/relationships/tags" Target="../tags/tag642.xml"/><Relationship Id="rId609" Type="http://schemas.openxmlformats.org/officeDocument/2006/relationships/tags" Target="../tags/tag740.xml"/><Relationship Id="rId85" Type="http://schemas.openxmlformats.org/officeDocument/2006/relationships/tags" Target="../tags/tag216.xml"/><Relationship Id="rId150" Type="http://schemas.openxmlformats.org/officeDocument/2006/relationships/tags" Target="../tags/tag281.xml"/><Relationship Id="rId595" Type="http://schemas.openxmlformats.org/officeDocument/2006/relationships/tags" Target="../tags/tag726.xml"/><Relationship Id="rId248" Type="http://schemas.openxmlformats.org/officeDocument/2006/relationships/tags" Target="../tags/tag379.xml"/><Relationship Id="rId455" Type="http://schemas.openxmlformats.org/officeDocument/2006/relationships/tags" Target="../tags/tag586.xml"/><Relationship Id="rId12" Type="http://schemas.openxmlformats.org/officeDocument/2006/relationships/tags" Target="../tags/tag143.xml"/><Relationship Id="rId108" Type="http://schemas.openxmlformats.org/officeDocument/2006/relationships/tags" Target="../tags/tag239.xml"/><Relationship Id="rId315" Type="http://schemas.openxmlformats.org/officeDocument/2006/relationships/tags" Target="../tags/tag446.xml"/><Relationship Id="rId522" Type="http://schemas.openxmlformats.org/officeDocument/2006/relationships/tags" Target="../tags/tag653.xml"/><Relationship Id="rId96" Type="http://schemas.openxmlformats.org/officeDocument/2006/relationships/tags" Target="../tags/tag227.xml"/><Relationship Id="rId161" Type="http://schemas.openxmlformats.org/officeDocument/2006/relationships/tags" Target="../tags/tag292.xml"/><Relationship Id="rId399" Type="http://schemas.openxmlformats.org/officeDocument/2006/relationships/tags" Target="../tags/tag530.xml"/><Relationship Id="rId259" Type="http://schemas.openxmlformats.org/officeDocument/2006/relationships/tags" Target="../tags/tag390.xml"/><Relationship Id="rId466" Type="http://schemas.openxmlformats.org/officeDocument/2006/relationships/tags" Target="../tags/tag597.xml"/><Relationship Id="rId23" Type="http://schemas.openxmlformats.org/officeDocument/2006/relationships/tags" Target="../tags/tag154.xml"/><Relationship Id="rId119" Type="http://schemas.openxmlformats.org/officeDocument/2006/relationships/tags" Target="../tags/tag250.xml"/><Relationship Id="rId326" Type="http://schemas.openxmlformats.org/officeDocument/2006/relationships/tags" Target="../tags/tag457.xml"/><Relationship Id="rId533" Type="http://schemas.openxmlformats.org/officeDocument/2006/relationships/tags" Target="../tags/tag664.xml"/><Relationship Id="rId172" Type="http://schemas.openxmlformats.org/officeDocument/2006/relationships/tags" Target="../tags/tag303.xml"/><Relationship Id="rId477" Type="http://schemas.openxmlformats.org/officeDocument/2006/relationships/tags" Target="../tags/tag608.xml"/><Relationship Id="rId600" Type="http://schemas.openxmlformats.org/officeDocument/2006/relationships/tags" Target="../tags/tag731.xml"/><Relationship Id="rId337" Type="http://schemas.openxmlformats.org/officeDocument/2006/relationships/tags" Target="../tags/tag468.xml"/><Relationship Id="rId34" Type="http://schemas.openxmlformats.org/officeDocument/2006/relationships/tags" Target="../tags/tag165.xml"/><Relationship Id="rId544" Type="http://schemas.openxmlformats.org/officeDocument/2006/relationships/tags" Target="../tags/tag675.xml"/><Relationship Id="rId183" Type="http://schemas.openxmlformats.org/officeDocument/2006/relationships/tags" Target="../tags/tag314.xml"/><Relationship Id="rId390" Type="http://schemas.openxmlformats.org/officeDocument/2006/relationships/tags" Target="../tags/tag521.xml"/><Relationship Id="rId404" Type="http://schemas.openxmlformats.org/officeDocument/2006/relationships/tags" Target="../tags/tag535.xml"/><Relationship Id="rId611" Type="http://schemas.openxmlformats.org/officeDocument/2006/relationships/tags" Target="../tags/tag742.xml"/><Relationship Id="rId250" Type="http://schemas.openxmlformats.org/officeDocument/2006/relationships/tags" Target="../tags/tag381.xml"/><Relationship Id="rId488" Type="http://schemas.openxmlformats.org/officeDocument/2006/relationships/tags" Target="../tags/tag619.xml"/><Relationship Id="rId45" Type="http://schemas.openxmlformats.org/officeDocument/2006/relationships/tags" Target="../tags/tag176.xml"/><Relationship Id="rId110" Type="http://schemas.openxmlformats.org/officeDocument/2006/relationships/tags" Target="../tags/tag241.xml"/><Relationship Id="rId348" Type="http://schemas.openxmlformats.org/officeDocument/2006/relationships/tags" Target="../tags/tag479.xml"/><Relationship Id="rId555" Type="http://schemas.openxmlformats.org/officeDocument/2006/relationships/tags" Target="../tags/tag686.xml"/><Relationship Id="rId194" Type="http://schemas.openxmlformats.org/officeDocument/2006/relationships/tags" Target="../tags/tag325.xml"/><Relationship Id="rId208" Type="http://schemas.openxmlformats.org/officeDocument/2006/relationships/tags" Target="../tags/tag339.xml"/><Relationship Id="rId415" Type="http://schemas.openxmlformats.org/officeDocument/2006/relationships/tags" Target="../tags/tag546.xml"/><Relationship Id="rId622" Type="http://schemas.openxmlformats.org/officeDocument/2006/relationships/tags" Target="../tags/tag753.xml"/><Relationship Id="rId261" Type="http://schemas.openxmlformats.org/officeDocument/2006/relationships/tags" Target="../tags/tag392.xml"/><Relationship Id="rId499" Type="http://schemas.openxmlformats.org/officeDocument/2006/relationships/tags" Target="../tags/tag630.xml"/><Relationship Id="rId56" Type="http://schemas.openxmlformats.org/officeDocument/2006/relationships/tags" Target="../tags/tag187.xml"/><Relationship Id="rId359" Type="http://schemas.openxmlformats.org/officeDocument/2006/relationships/tags" Target="../tags/tag490.xml"/><Relationship Id="rId566" Type="http://schemas.openxmlformats.org/officeDocument/2006/relationships/tags" Target="../tags/tag697.xml"/><Relationship Id="rId121" Type="http://schemas.openxmlformats.org/officeDocument/2006/relationships/tags" Target="../tags/tag252.xml"/><Relationship Id="rId219" Type="http://schemas.openxmlformats.org/officeDocument/2006/relationships/tags" Target="../tags/tag350.xml"/><Relationship Id="rId426" Type="http://schemas.openxmlformats.org/officeDocument/2006/relationships/tags" Target="../tags/tag557.xml"/><Relationship Id="rId633" Type="http://schemas.openxmlformats.org/officeDocument/2006/relationships/tags" Target="../tags/tag764.xml"/><Relationship Id="rId67" Type="http://schemas.openxmlformats.org/officeDocument/2006/relationships/tags" Target="../tags/tag198.xml"/><Relationship Id="rId272" Type="http://schemas.openxmlformats.org/officeDocument/2006/relationships/tags" Target="../tags/tag403.xml"/><Relationship Id="rId577" Type="http://schemas.openxmlformats.org/officeDocument/2006/relationships/tags" Target="../tags/tag708.xml"/><Relationship Id="rId132" Type="http://schemas.openxmlformats.org/officeDocument/2006/relationships/tags" Target="../tags/tag263.xml"/><Relationship Id="rId437" Type="http://schemas.openxmlformats.org/officeDocument/2006/relationships/tags" Target="../tags/tag568.xml"/><Relationship Id="rId644" Type="http://schemas.openxmlformats.org/officeDocument/2006/relationships/tags" Target="../tags/tag775.xml"/><Relationship Id="rId283" Type="http://schemas.openxmlformats.org/officeDocument/2006/relationships/tags" Target="../tags/tag414.xml"/><Relationship Id="rId490" Type="http://schemas.openxmlformats.org/officeDocument/2006/relationships/tags" Target="../tags/tag621.xml"/><Relationship Id="rId504" Type="http://schemas.openxmlformats.org/officeDocument/2006/relationships/tags" Target="../tags/tag635.xml"/><Relationship Id="rId78" Type="http://schemas.openxmlformats.org/officeDocument/2006/relationships/tags" Target="../tags/tag209.xml"/><Relationship Id="rId143" Type="http://schemas.openxmlformats.org/officeDocument/2006/relationships/tags" Target="../tags/tag274.xml"/><Relationship Id="rId350" Type="http://schemas.openxmlformats.org/officeDocument/2006/relationships/tags" Target="../tags/tag481.xml"/><Relationship Id="rId588" Type="http://schemas.openxmlformats.org/officeDocument/2006/relationships/tags" Target="../tags/tag719.xml"/><Relationship Id="rId9" Type="http://schemas.openxmlformats.org/officeDocument/2006/relationships/tags" Target="../tags/tag140.xml"/><Relationship Id="rId210" Type="http://schemas.openxmlformats.org/officeDocument/2006/relationships/tags" Target="../tags/tag341.xml"/><Relationship Id="rId448" Type="http://schemas.openxmlformats.org/officeDocument/2006/relationships/tags" Target="../tags/tag579.xml"/><Relationship Id="rId655" Type="http://schemas.openxmlformats.org/officeDocument/2006/relationships/tags" Target="../tags/tag786.xml"/><Relationship Id="rId294" Type="http://schemas.openxmlformats.org/officeDocument/2006/relationships/tags" Target="../tags/tag425.xml"/><Relationship Id="rId308" Type="http://schemas.openxmlformats.org/officeDocument/2006/relationships/tags" Target="../tags/tag439.xml"/><Relationship Id="rId515" Type="http://schemas.openxmlformats.org/officeDocument/2006/relationships/tags" Target="../tags/tag646.xml"/><Relationship Id="rId89" Type="http://schemas.openxmlformats.org/officeDocument/2006/relationships/tags" Target="../tags/tag220.xml"/><Relationship Id="rId154" Type="http://schemas.openxmlformats.org/officeDocument/2006/relationships/tags" Target="../tags/tag285.xml"/><Relationship Id="rId361" Type="http://schemas.openxmlformats.org/officeDocument/2006/relationships/tags" Target="../tags/tag492.xml"/><Relationship Id="rId599" Type="http://schemas.openxmlformats.org/officeDocument/2006/relationships/tags" Target="../tags/tag730.xml"/><Relationship Id="rId459" Type="http://schemas.openxmlformats.org/officeDocument/2006/relationships/tags" Target="../tags/tag590.xml"/><Relationship Id="rId16" Type="http://schemas.openxmlformats.org/officeDocument/2006/relationships/tags" Target="../tags/tag147.xml"/><Relationship Id="rId221" Type="http://schemas.openxmlformats.org/officeDocument/2006/relationships/tags" Target="../tags/tag352.xml"/><Relationship Id="rId319" Type="http://schemas.openxmlformats.org/officeDocument/2006/relationships/tags" Target="../tags/tag450.xml"/><Relationship Id="rId526" Type="http://schemas.openxmlformats.org/officeDocument/2006/relationships/tags" Target="../tags/tag657.xml"/><Relationship Id="rId165" Type="http://schemas.openxmlformats.org/officeDocument/2006/relationships/tags" Target="../tags/tag296.xml"/><Relationship Id="rId372" Type="http://schemas.openxmlformats.org/officeDocument/2006/relationships/tags" Target="../tags/tag503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817.xml"/><Relationship Id="rId117" Type="http://schemas.openxmlformats.org/officeDocument/2006/relationships/tags" Target="../tags/tag908.xml"/><Relationship Id="rId21" Type="http://schemas.openxmlformats.org/officeDocument/2006/relationships/tags" Target="../tags/tag812.xml"/><Relationship Id="rId42" Type="http://schemas.openxmlformats.org/officeDocument/2006/relationships/tags" Target="../tags/tag833.xml"/><Relationship Id="rId47" Type="http://schemas.openxmlformats.org/officeDocument/2006/relationships/tags" Target="../tags/tag838.xml"/><Relationship Id="rId63" Type="http://schemas.openxmlformats.org/officeDocument/2006/relationships/tags" Target="../tags/tag854.xml"/><Relationship Id="rId68" Type="http://schemas.openxmlformats.org/officeDocument/2006/relationships/tags" Target="../tags/tag859.xml"/><Relationship Id="rId84" Type="http://schemas.openxmlformats.org/officeDocument/2006/relationships/tags" Target="../tags/tag875.xml"/><Relationship Id="rId89" Type="http://schemas.openxmlformats.org/officeDocument/2006/relationships/tags" Target="../tags/tag880.xml"/><Relationship Id="rId112" Type="http://schemas.openxmlformats.org/officeDocument/2006/relationships/tags" Target="../tags/tag903.xml"/><Relationship Id="rId16" Type="http://schemas.openxmlformats.org/officeDocument/2006/relationships/tags" Target="../tags/tag807.xml"/><Relationship Id="rId107" Type="http://schemas.openxmlformats.org/officeDocument/2006/relationships/tags" Target="../tags/tag898.xml"/><Relationship Id="rId11" Type="http://schemas.openxmlformats.org/officeDocument/2006/relationships/tags" Target="../tags/tag802.xml"/><Relationship Id="rId32" Type="http://schemas.openxmlformats.org/officeDocument/2006/relationships/tags" Target="../tags/tag823.xml"/><Relationship Id="rId37" Type="http://schemas.openxmlformats.org/officeDocument/2006/relationships/tags" Target="../tags/tag828.xml"/><Relationship Id="rId53" Type="http://schemas.openxmlformats.org/officeDocument/2006/relationships/tags" Target="../tags/tag844.xml"/><Relationship Id="rId58" Type="http://schemas.openxmlformats.org/officeDocument/2006/relationships/tags" Target="../tags/tag849.xml"/><Relationship Id="rId74" Type="http://schemas.openxmlformats.org/officeDocument/2006/relationships/tags" Target="../tags/tag865.xml"/><Relationship Id="rId79" Type="http://schemas.openxmlformats.org/officeDocument/2006/relationships/tags" Target="../tags/tag870.xml"/><Relationship Id="rId102" Type="http://schemas.openxmlformats.org/officeDocument/2006/relationships/tags" Target="../tags/tag893.xml"/><Relationship Id="rId123" Type="http://schemas.openxmlformats.org/officeDocument/2006/relationships/tags" Target="../tags/tag914.xml"/><Relationship Id="rId5" Type="http://schemas.openxmlformats.org/officeDocument/2006/relationships/tags" Target="../tags/tag796.xml"/><Relationship Id="rId90" Type="http://schemas.openxmlformats.org/officeDocument/2006/relationships/tags" Target="../tags/tag881.xml"/><Relationship Id="rId95" Type="http://schemas.openxmlformats.org/officeDocument/2006/relationships/tags" Target="../tags/tag886.xml"/><Relationship Id="rId22" Type="http://schemas.openxmlformats.org/officeDocument/2006/relationships/tags" Target="../tags/tag813.xml"/><Relationship Id="rId27" Type="http://schemas.openxmlformats.org/officeDocument/2006/relationships/tags" Target="../tags/tag818.xml"/><Relationship Id="rId43" Type="http://schemas.openxmlformats.org/officeDocument/2006/relationships/tags" Target="../tags/tag834.xml"/><Relationship Id="rId48" Type="http://schemas.openxmlformats.org/officeDocument/2006/relationships/tags" Target="../tags/tag839.xml"/><Relationship Id="rId64" Type="http://schemas.openxmlformats.org/officeDocument/2006/relationships/tags" Target="../tags/tag855.xml"/><Relationship Id="rId69" Type="http://schemas.openxmlformats.org/officeDocument/2006/relationships/tags" Target="../tags/tag860.xml"/><Relationship Id="rId113" Type="http://schemas.openxmlformats.org/officeDocument/2006/relationships/tags" Target="../tags/tag904.xml"/><Relationship Id="rId118" Type="http://schemas.openxmlformats.org/officeDocument/2006/relationships/tags" Target="../tags/tag909.xml"/><Relationship Id="rId80" Type="http://schemas.openxmlformats.org/officeDocument/2006/relationships/tags" Target="../tags/tag871.xml"/><Relationship Id="rId85" Type="http://schemas.openxmlformats.org/officeDocument/2006/relationships/tags" Target="../tags/tag876.xml"/><Relationship Id="rId12" Type="http://schemas.openxmlformats.org/officeDocument/2006/relationships/tags" Target="../tags/tag803.xml"/><Relationship Id="rId17" Type="http://schemas.openxmlformats.org/officeDocument/2006/relationships/tags" Target="../tags/tag808.xml"/><Relationship Id="rId33" Type="http://schemas.openxmlformats.org/officeDocument/2006/relationships/tags" Target="../tags/tag824.xml"/><Relationship Id="rId38" Type="http://schemas.openxmlformats.org/officeDocument/2006/relationships/tags" Target="../tags/tag829.xml"/><Relationship Id="rId59" Type="http://schemas.openxmlformats.org/officeDocument/2006/relationships/tags" Target="../tags/tag850.xml"/><Relationship Id="rId103" Type="http://schemas.openxmlformats.org/officeDocument/2006/relationships/tags" Target="../tags/tag894.xml"/><Relationship Id="rId108" Type="http://schemas.openxmlformats.org/officeDocument/2006/relationships/tags" Target="../tags/tag899.xml"/><Relationship Id="rId124" Type="http://schemas.openxmlformats.org/officeDocument/2006/relationships/tags" Target="../tags/tag915.xml"/><Relationship Id="rId54" Type="http://schemas.openxmlformats.org/officeDocument/2006/relationships/tags" Target="../tags/tag845.xml"/><Relationship Id="rId70" Type="http://schemas.openxmlformats.org/officeDocument/2006/relationships/tags" Target="../tags/tag861.xml"/><Relationship Id="rId75" Type="http://schemas.openxmlformats.org/officeDocument/2006/relationships/tags" Target="../tags/tag866.xml"/><Relationship Id="rId91" Type="http://schemas.openxmlformats.org/officeDocument/2006/relationships/tags" Target="../tags/tag882.xml"/><Relationship Id="rId96" Type="http://schemas.openxmlformats.org/officeDocument/2006/relationships/tags" Target="../tags/tag887.xml"/><Relationship Id="rId1" Type="http://schemas.openxmlformats.org/officeDocument/2006/relationships/tags" Target="../tags/tag792.xml"/><Relationship Id="rId6" Type="http://schemas.openxmlformats.org/officeDocument/2006/relationships/tags" Target="../tags/tag797.xml"/><Relationship Id="rId23" Type="http://schemas.openxmlformats.org/officeDocument/2006/relationships/tags" Target="../tags/tag814.xml"/><Relationship Id="rId28" Type="http://schemas.openxmlformats.org/officeDocument/2006/relationships/tags" Target="../tags/tag819.xml"/><Relationship Id="rId49" Type="http://schemas.openxmlformats.org/officeDocument/2006/relationships/tags" Target="../tags/tag840.xml"/><Relationship Id="rId114" Type="http://schemas.openxmlformats.org/officeDocument/2006/relationships/tags" Target="../tags/tag905.xml"/><Relationship Id="rId119" Type="http://schemas.openxmlformats.org/officeDocument/2006/relationships/tags" Target="../tags/tag910.xml"/><Relationship Id="rId44" Type="http://schemas.openxmlformats.org/officeDocument/2006/relationships/tags" Target="../tags/tag835.xml"/><Relationship Id="rId60" Type="http://schemas.openxmlformats.org/officeDocument/2006/relationships/tags" Target="../tags/tag851.xml"/><Relationship Id="rId65" Type="http://schemas.openxmlformats.org/officeDocument/2006/relationships/tags" Target="../tags/tag856.xml"/><Relationship Id="rId81" Type="http://schemas.openxmlformats.org/officeDocument/2006/relationships/tags" Target="../tags/tag872.xml"/><Relationship Id="rId86" Type="http://schemas.openxmlformats.org/officeDocument/2006/relationships/tags" Target="../tags/tag877.xml"/><Relationship Id="rId13" Type="http://schemas.openxmlformats.org/officeDocument/2006/relationships/tags" Target="../tags/tag804.xml"/><Relationship Id="rId18" Type="http://schemas.openxmlformats.org/officeDocument/2006/relationships/tags" Target="../tags/tag809.xml"/><Relationship Id="rId39" Type="http://schemas.openxmlformats.org/officeDocument/2006/relationships/tags" Target="../tags/tag830.xml"/><Relationship Id="rId109" Type="http://schemas.openxmlformats.org/officeDocument/2006/relationships/tags" Target="../tags/tag900.xml"/><Relationship Id="rId34" Type="http://schemas.openxmlformats.org/officeDocument/2006/relationships/tags" Target="../tags/tag825.xml"/><Relationship Id="rId50" Type="http://schemas.openxmlformats.org/officeDocument/2006/relationships/tags" Target="../tags/tag841.xml"/><Relationship Id="rId55" Type="http://schemas.openxmlformats.org/officeDocument/2006/relationships/tags" Target="../tags/tag846.xml"/><Relationship Id="rId76" Type="http://schemas.openxmlformats.org/officeDocument/2006/relationships/tags" Target="../tags/tag867.xml"/><Relationship Id="rId97" Type="http://schemas.openxmlformats.org/officeDocument/2006/relationships/tags" Target="../tags/tag888.xml"/><Relationship Id="rId104" Type="http://schemas.openxmlformats.org/officeDocument/2006/relationships/tags" Target="../tags/tag895.xml"/><Relationship Id="rId120" Type="http://schemas.openxmlformats.org/officeDocument/2006/relationships/tags" Target="../tags/tag911.xml"/><Relationship Id="rId125" Type="http://schemas.openxmlformats.org/officeDocument/2006/relationships/slideLayout" Target="../slideLayouts/slideLayout2.xml"/><Relationship Id="rId7" Type="http://schemas.openxmlformats.org/officeDocument/2006/relationships/tags" Target="../tags/tag798.xml"/><Relationship Id="rId71" Type="http://schemas.openxmlformats.org/officeDocument/2006/relationships/tags" Target="../tags/tag862.xml"/><Relationship Id="rId92" Type="http://schemas.openxmlformats.org/officeDocument/2006/relationships/tags" Target="../tags/tag883.xml"/><Relationship Id="rId2" Type="http://schemas.openxmlformats.org/officeDocument/2006/relationships/tags" Target="../tags/tag793.xml"/><Relationship Id="rId29" Type="http://schemas.openxmlformats.org/officeDocument/2006/relationships/tags" Target="../tags/tag820.xml"/><Relationship Id="rId24" Type="http://schemas.openxmlformats.org/officeDocument/2006/relationships/tags" Target="../tags/tag815.xml"/><Relationship Id="rId40" Type="http://schemas.openxmlformats.org/officeDocument/2006/relationships/tags" Target="../tags/tag831.xml"/><Relationship Id="rId45" Type="http://schemas.openxmlformats.org/officeDocument/2006/relationships/tags" Target="../tags/tag836.xml"/><Relationship Id="rId66" Type="http://schemas.openxmlformats.org/officeDocument/2006/relationships/tags" Target="../tags/tag857.xml"/><Relationship Id="rId87" Type="http://schemas.openxmlformats.org/officeDocument/2006/relationships/tags" Target="../tags/tag878.xml"/><Relationship Id="rId110" Type="http://schemas.openxmlformats.org/officeDocument/2006/relationships/tags" Target="../tags/tag901.xml"/><Relationship Id="rId115" Type="http://schemas.openxmlformats.org/officeDocument/2006/relationships/tags" Target="../tags/tag906.xml"/><Relationship Id="rId61" Type="http://schemas.openxmlformats.org/officeDocument/2006/relationships/tags" Target="../tags/tag852.xml"/><Relationship Id="rId82" Type="http://schemas.openxmlformats.org/officeDocument/2006/relationships/tags" Target="../tags/tag873.xml"/><Relationship Id="rId19" Type="http://schemas.openxmlformats.org/officeDocument/2006/relationships/tags" Target="../tags/tag810.xml"/><Relationship Id="rId14" Type="http://schemas.openxmlformats.org/officeDocument/2006/relationships/tags" Target="../tags/tag805.xml"/><Relationship Id="rId30" Type="http://schemas.openxmlformats.org/officeDocument/2006/relationships/tags" Target="../tags/tag821.xml"/><Relationship Id="rId35" Type="http://schemas.openxmlformats.org/officeDocument/2006/relationships/tags" Target="../tags/tag826.xml"/><Relationship Id="rId56" Type="http://schemas.openxmlformats.org/officeDocument/2006/relationships/tags" Target="../tags/tag847.xml"/><Relationship Id="rId77" Type="http://schemas.openxmlformats.org/officeDocument/2006/relationships/tags" Target="../tags/tag868.xml"/><Relationship Id="rId100" Type="http://schemas.openxmlformats.org/officeDocument/2006/relationships/tags" Target="../tags/tag891.xml"/><Relationship Id="rId105" Type="http://schemas.openxmlformats.org/officeDocument/2006/relationships/tags" Target="../tags/tag896.xml"/><Relationship Id="rId8" Type="http://schemas.openxmlformats.org/officeDocument/2006/relationships/tags" Target="../tags/tag799.xml"/><Relationship Id="rId51" Type="http://schemas.openxmlformats.org/officeDocument/2006/relationships/tags" Target="../tags/tag842.xml"/><Relationship Id="rId72" Type="http://schemas.openxmlformats.org/officeDocument/2006/relationships/tags" Target="../tags/tag863.xml"/><Relationship Id="rId93" Type="http://schemas.openxmlformats.org/officeDocument/2006/relationships/tags" Target="../tags/tag884.xml"/><Relationship Id="rId98" Type="http://schemas.openxmlformats.org/officeDocument/2006/relationships/tags" Target="../tags/tag889.xml"/><Relationship Id="rId121" Type="http://schemas.openxmlformats.org/officeDocument/2006/relationships/tags" Target="../tags/tag912.xml"/><Relationship Id="rId3" Type="http://schemas.openxmlformats.org/officeDocument/2006/relationships/tags" Target="../tags/tag794.xml"/><Relationship Id="rId25" Type="http://schemas.openxmlformats.org/officeDocument/2006/relationships/tags" Target="../tags/tag816.xml"/><Relationship Id="rId46" Type="http://schemas.openxmlformats.org/officeDocument/2006/relationships/tags" Target="../tags/tag837.xml"/><Relationship Id="rId67" Type="http://schemas.openxmlformats.org/officeDocument/2006/relationships/tags" Target="../tags/tag858.xml"/><Relationship Id="rId116" Type="http://schemas.openxmlformats.org/officeDocument/2006/relationships/tags" Target="../tags/tag907.xml"/><Relationship Id="rId20" Type="http://schemas.openxmlformats.org/officeDocument/2006/relationships/tags" Target="../tags/tag811.xml"/><Relationship Id="rId41" Type="http://schemas.openxmlformats.org/officeDocument/2006/relationships/tags" Target="../tags/tag832.xml"/><Relationship Id="rId62" Type="http://schemas.openxmlformats.org/officeDocument/2006/relationships/tags" Target="../tags/tag853.xml"/><Relationship Id="rId83" Type="http://schemas.openxmlformats.org/officeDocument/2006/relationships/tags" Target="../tags/tag874.xml"/><Relationship Id="rId88" Type="http://schemas.openxmlformats.org/officeDocument/2006/relationships/tags" Target="../tags/tag879.xml"/><Relationship Id="rId111" Type="http://schemas.openxmlformats.org/officeDocument/2006/relationships/tags" Target="../tags/tag902.xml"/><Relationship Id="rId15" Type="http://schemas.openxmlformats.org/officeDocument/2006/relationships/tags" Target="../tags/tag806.xml"/><Relationship Id="rId36" Type="http://schemas.openxmlformats.org/officeDocument/2006/relationships/tags" Target="../tags/tag827.xml"/><Relationship Id="rId57" Type="http://schemas.openxmlformats.org/officeDocument/2006/relationships/tags" Target="../tags/tag848.xml"/><Relationship Id="rId106" Type="http://schemas.openxmlformats.org/officeDocument/2006/relationships/tags" Target="../tags/tag897.xml"/><Relationship Id="rId10" Type="http://schemas.openxmlformats.org/officeDocument/2006/relationships/tags" Target="../tags/tag801.xml"/><Relationship Id="rId31" Type="http://schemas.openxmlformats.org/officeDocument/2006/relationships/tags" Target="../tags/tag822.xml"/><Relationship Id="rId52" Type="http://schemas.openxmlformats.org/officeDocument/2006/relationships/tags" Target="../tags/tag843.xml"/><Relationship Id="rId73" Type="http://schemas.openxmlformats.org/officeDocument/2006/relationships/tags" Target="../tags/tag864.xml"/><Relationship Id="rId78" Type="http://schemas.openxmlformats.org/officeDocument/2006/relationships/tags" Target="../tags/tag869.xml"/><Relationship Id="rId94" Type="http://schemas.openxmlformats.org/officeDocument/2006/relationships/tags" Target="../tags/tag885.xml"/><Relationship Id="rId99" Type="http://schemas.openxmlformats.org/officeDocument/2006/relationships/tags" Target="../tags/tag890.xml"/><Relationship Id="rId101" Type="http://schemas.openxmlformats.org/officeDocument/2006/relationships/tags" Target="../tags/tag892.xml"/><Relationship Id="rId122" Type="http://schemas.openxmlformats.org/officeDocument/2006/relationships/tags" Target="../tags/tag913.xml"/><Relationship Id="rId4" Type="http://schemas.openxmlformats.org/officeDocument/2006/relationships/tags" Target="../tags/tag795.xml"/><Relationship Id="rId9" Type="http://schemas.openxmlformats.org/officeDocument/2006/relationships/tags" Target="../tags/tag80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tags" Target="../tags/tag1032.xml"/><Relationship Id="rId299" Type="http://schemas.openxmlformats.org/officeDocument/2006/relationships/tags" Target="../tags/tag1214.xml"/><Relationship Id="rId21" Type="http://schemas.openxmlformats.org/officeDocument/2006/relationships/tags" Target="../tags/tag936.xml"/><Relationship Id="rId63" Type="http://schemas.openxmlformats.org/officeDocument/2006/relationships/tags" Target="../tags/tag978.xml"/><Relationship Id="rId159" Type="http://schemas.openxmlformats.org/officeDocument/2006/relationships/tags" Target="../tags/tag1074.xml"/><Relationship Id="rId324" Type="http://schemas.openxmlformats.org/officeDocument/2006/relationships/tags" Target="../tags/tag1239.xml"/><Relationship Id="rId170" Type="http://schemas.openxmlformats.org/officeDocument/2006/relationships/tags" Target="../tags/tag1085.xml"/><Relationship Id="rId226" Type="http://schemas.openxmlformats.org/officeDocument/2006/relationships/tags" Target="../tags/tag1141.xml"/><Relationship Id="rId268" Type="http://schemas.openxmlformats.org/officeDocument/2006/relationships/tags" Target="../tags/tag1183.xml"/><Relationship Id="rId32" Type="http://schemas.openxmlformats.org/officeDocument/2006/relationships/tags" Target="../tags/tag947.xml"/><Relationship Id="rId74" Type="http://schemas.openxmlformats.org/officeDocument/2006/relationships/tags" Target="../tags/tag989.xml"/><Relationship Id="rId128" Type="http://schemas.openxmlformats.org/officeDocument/2006/relationships/tags" Target="../tags/tag1043.xml"/><Relationship Id="rId335" Type="http://schemas.openxmlformats.org/officeDocument/2006/relationships/tags" Target="../tags/tag1250.xml"/><Relationship Id="rId5" Type="http://schemas.openxmlformats.org/officeDocument/2006/relationships/tags" Target="../tags/tag920.xml"/><Relationship Id="rId181" Type="http://schemas.openxmlformats.org/officeDocument/2006/relationships/tags" Target="../tags/tag1096.xml"/><Relationship Id="rId237" Type="http://schemas.openxmlformats.org/officeDocument/2006/relationships/tags" Target="../tags/tag1152.xml"/><Relationship Id="rId279" Type="http://schemas.openxmlformats.org/officeDocument/2006/relationships/tags" Target="../tags/tag1194.xml"/><Relationship Id="rId43" Type="http://schemas.openxmlformats.org/officeDocument/2006/relationships/tags" Target="../tags/tag958.xml"/><Relationship Id="rId139" Type="http://schemas.openxmlformats.org/officeDocument/2006/relationships/tags" Target="../tags/tag1054.xml"/><Relationship Id="rId290" Type="http://schemas.openxmlformats.org/officeDocument/2006/relationships/tags" Target="../tags/tag1205.xml"/><Relationship Id="rId304" Type="http://schemas.openxmlformats.org/officeDocument/2006/relationships/tags" Target="../tags/tag1219.xml"/><Relationship Id="rId85" Type="http://schemas.openxmlformats.org/officeDocument/2006/relationships/tags" Target="../tags/tag1000.xml"/><Relationship Id="rId150" Type="http://schemas.openxmlformats.org/officeDocument/2006/relationships/tags" Target="../tags/tag1065.xml"/><Relationship Id="rId192" Type="http://schemas.openxmlformats.org/officeDocument/2006/relationships/tags" Target="../tags/tag1107.xml"/><Relationship Id="rId206" Type="http://schemas.openxmlformats.org/officeDocument/2006/relationships/tags" Target="../tags/tag1121.xml"/><Relationship Id="rId248" Type="http://schemas.openxmlformats.org/officeDocument/2006/relationships/tags" Target="../tags/tag1163.xml"/><Relationship Id="rId12" Type="http://schemas.openxmlformats.org/officeDocument/2006/relationships/tags" Target="../tags/tag927.xml"/><Relationship Id="rId108" Type="http://schemas.openxmlformats.org/officeDocument/2006/relationships/tags" Target="../tags/tag1023.xml"/><Relationship Id="rId315" Type="http://schemas.openxmlformats.org/officeDocument/2006/relationships/tags" Target="../tags/tag1230.xml"/><Relationship Id="rId54" Type="http://schemas.openxmlformats.org/officeDocument/2006/relationships/tags" Target="../tags/tag969.xml"/><Relationship Id="rId96" Type="http://schemas.openxmlformats.org/officeDocument/2006/relationships/tags" Target="../tags/tag1011.xml"/><Relationship Id="rId161" Type="http://schemas.openxmlformats.org/officeDocument/2006/relationships/tags" Target="../tags/tag1076.xml"/><Relationship Id="rId217" Type="http://schemas.openxmlformats.org/officeDocument/2006/relationships/tags" Target="../tags/tag1132.xml"/><Relationship Id="rId259" Type="http://schemas.openxmlformats.org/officeDocument/2006/relationships/tags" Target="../tags/tag1174.xml"/><Relationship Id="rId23" Type="http://schemas.openxmlformats.org/officeDocument/2006/relationships/tags" Target="../tags/tag938.xml"/><Relationship Id="rId119" Type="http://schemas.openxmlformats.org/officeDocument/2006/relationships/tags" Target="../tags/tag1034.xml"/><Relationship Id="rId270" Type="http://schemas.openxmlformats.org/officeDocument/2006/relationships/tags" Target="../tags/tag1185.xml"/><Relationship Id="rId326" Type="http://schemas.openxmlformats.org/officeDocument/2006/relationships/tags" Target="../tags/tag1241.xml"/><Relationship Id="rId65" Type="http://schemas.openxmlformats.org/officeDocument/2006/relationships/tags" Target="../tags/tag980.xml"/><Relationship Id="rId130" Type="http://schemas.openxmlformats.org/officeDocument/2006/relationships/tags" Target="../tags/tag1045.xml"/><Relationship Id="rId172" Type="http://schemas.openxmlformats.org/officeDocument/2006/relationships/tags" Target="../tags/tag1087.xml"/><Relationship Id="rId228" Type="http://schemas.openxmlformats.org/officeDocument/2006/relationships/tags" Target="../tags/tag1143.xml"/><Relationship Id="rId281" Type="http://schemas.openxmlformats.org/officeDocument/2006/relationships/tags" Target="../tags/tag1196.xml"/><Relationship Id="rId337" Type="http://schemas.openxmlformats.org/officeDocument/2006/relationships/tags" Target="../tags/tag1252.xml"/><Relationship Id="rId34" Type="http://schemas.openxmlformats.org/officeDocument/2006/relationships/tags" Target="../tags/tag949.xml"/><Relationship Id="rId76" Type="http://schemas.openxmlformats.org/officeDocument/2006/relationships/tags" Target="../tags/tag991.xml"/><Relationship Id="rId141" Type="http://schemas.openxmlformats.org/officeDocument/2006/relationships/tags" Target="../tags/tag1056.xml"/><Relationship Id="rId7" Type="http://schemas.openxmlformats.org/officeDocument/2006/relationships/tags" Target="../tags/tag922.xml"/><Relationship Id="rId183" Type="http://schemas.openxmlformats.org/officeDocument/2006/relationships/tags" Target="../tags/tag1098.xml"/><Relationship Id="rId239" Type="http://schemas.openxmlformats.org/officeDocument/2006/relationships/tags" Target="../tags/tag1154.xml"/><Relationship Id="rId250" Type="http://schemas.openxmlformats.org/officeDocument/2006/relationships/tags" Target="../tags/tag1165.xml"/><Relationship Id="rId292" Type="http://schemas.openxmlformats.org/officeDocument/2006/relationships/tags" Target="../tags/tag1207.xml"/><Relationship Id="rId306" Type="http://schemas.openxmlformats.org/officeDocument/2006/relationships/tags" Target="../tags/tag1221.xml"/><Relationship Id="rId45" Type="http://schemas.openxmlformats.org/officeDocument/2006/relationships/tags" Target="../tags/tag960.xml"/><Relationship Id="rId87" Type="http://schemas.openxmlformats.org/officeDocument/2006/relationships/tags" Target="../tags/tag1002.xml"/><Relationship Id="rId110" Type="http://schemas.openxmlformats.org/officeDocument/2006/relationships/tags" Target="../tags/tag1025.xml"/><Relationship Id="rId152" Type="http://schemas.openxmlformats.org/officeDocument/2006/relationships/tags" Target="../tags/tag1067.xml"/><Relationship Id="rId173" Type="http://schemas.openxmlformats.org/officeDocument/2006/relationships/tags" Target="../tags/tag1088.xml"/><Relationship Id="rId194" Type="http://schemas.openxmlformats.org/officeDocument/2006/relationships/tags" Target="../tags/tag1109.xml"/><Relationship Id="rId208" Type="http://schemas.openxmlformats.org/officeDocument/2006/relationships/tags" Target="../tags/tag1123.xml"/><Relationship Id="rId229" Type="http://schemas.openxmlformats.org/officeDocument/2006/relationships/tags" Target="../tags/tag1144.xml"/><Relationship Id="rId240" Type="http://schemas.openxmlformats.org/officeDocument/2006/relationships/tags" Target="../tags/tag1155.xml"/><Relationship Id="rId261" Type="http://schemas.openxmlformats.org/officeDocument/2006/relationships/tags" Target="../tags/tag1176.xml"/><Relationship Id="rId14" Type="http://schemas.openxmlformats.org/officeDocument/2006/relationships/tags" Target="../tags/tag929.xml"/><Relationship Id="rId35" Type="http://schemas.openxmlformats.org/officeDocument/2006/relationships/tags" Target="../tags/tag950.xml"/><Relationship Id="rId56" Type="http://schemas.openxmlformats.org/officeDocument/2006/relationships/tags" Target="../tags/tag971.xml"/><Relationship Id="rId77" Type="http://schemas.openxmlformats.org/officeDocument/2006/relationships/tags" Target="../tags/tag992.xml"/><Relationship Id="rId100" Type="http://schemas.openxmlformats.org/officeDocument/2006/relationships/tags" Target="../tags/tag1015.xml"/><Relationship Id="rId282" Type="http://schemas.openxmlformats.org/officeDocument/2006/relationships/tags" Target="../tags/tag1197.xml"/><Relationship Id="rId317" Type="http://schemas.openxmlformats.org/officeDocument/2006/relationships/tags" Target="../tags/tag1232.xml"/><Relationship Id="rId338" Type="http://schemas.openxmlformats.org/officeDocument/2006/relationships/slideLayout" Target="../slideLayouts/slideLayout2.xml"/><Relationship Id="rId8" Type="http://schemas.openxmlformats.org/officeDocument/2006/relationships/tags" Target="../tags/tag923.xml"/><Relationship Id="rId98" Type="http://schemas.openxmlformats.org/officeDocument/2006/relationships/tags" Target="../tags/tag1013.xml"/><Relationship Id="rId121" Type="http://schemas.openxmlformats.org/officeDocument/2006/relationships/tags" Target="../tags/tag1036.xml"/><Relationship Id="rId142" Type="http://schemas.openxmlformats.org/officeDocument/2006/relationships/tags" Target="../tags/tag1057.xml"/><Relationship Id="rId163" Type="http://schemas.openxmlformats.org/officeDocument/2006/relationships/tags" Target="../tags/tag1078.xml"/><Relationship Id="rId184" Type="http://schemas.openxmlformats.org/officeDocument/2006/relationships/tags" Target="../tags/tag1099.xml"/><Relationship Id="rId219" Type="http://schemas.openxmlformats.org/officeDocument/2006/relationships/tags" Target="../tags/tag1134.xml"/><Relationship Id="rId230" Type="http://schemas.openxmlformats.org/officeDocument/2006/relationships/tags" Target="../tags/tag1145.xml"/><Relationship Id="rId251" Type="http://schemas.openxmlformats.org/officeDocument/2006/relationships/tags" Target="../tags/tag1166.xml"/><Relationship Id="rId25" Type="http://schemas.openxmlformats.org/officeDocument/2006/relationships/tags" Target="../tags/tag940.xml"/><Relationship Id="rId46" Type="http://schemas.openxmlformats.org/officeDocument/2006/relationships/tags" Target="../tags/tag961.xml"/><Relationship Id="rId67" Type="http://schemas.openxmlformats.org/officeDocument/2006/relationships/tags" Target="../tags/tag982.xml"/><Relationship Id="rId272" Type="http://schemas.openxmlformats.org/officeDocument/2006/relationships/tags" Target="../tags/tag1187.xml"/><Relationship Id="rId293" Type="http://schemas.openxmlformats.org/officeDocument/2006/relationships/tags" Target="../tags/tag1208.xml"/><Relationship Id="rId307" Type="http://schemas.openxmlformats.org/officeDocument/2006/relationships/tags" Target="../tags/tag1222.xml"/><Relationship Id="rId328" Type="http://schemas.openxmlformats.org/officeDocument/2006/relationships/tags" Target="../tags/tag1243.xml"/><Relationship Id="rId88" Type="http://schemas.openxmlformats.org/officeDocument/2006/relationships/tags" Target="../tags/tag1003.xml"/><Relationship Id="rId111" Type="http://schemas.openxmlformats.org/officeDocument/2006/relationships/tags" Target="../tags/tag1026.xml"/><Relationship Id="rId132" Type="http://schemas.openxmlformats.org/officeDocument/2006/relationships/tags" Target="../tags/tag1047.xml"/><Relationship Id="rId153" Type="http://schemas.openxmlformats.org/officeDocument/2006/relationships/tags" Target="../tags/tag1068.xml"/><Relationship Id="rId174" Type="http://schemas.openxmlformats.org/officeDocument/2006/relationships/tags" Target="../tags/tag1089.xml"/><Relationship Id="rId195" Type="http://schemas.openxmlformats.org/officeDocument/2006/relationships/tags" Target="../tags/tag1110.xml"/><Relationship Id="rId209" Type="http://schemas.openxmlformats.org/officeDocument/2006/relationships/tags" Target="../tags/tag1124.xml"/><Relationship Id="rId220" Type="http://schemas.openxmlformats.org/officeDocument/2006/relationships/tags" Target="../tags/tag1135.xml"/><Relationship Id="rId241" Type="http://schemas.openxmlformats.org/officeDocument/2006/relationships/tags" Target="../tags/tag1156.xml"/><Relationship Id="rId15" Type="http://schemas.openxmlformats.org/officeDocument/2006/relationships/tags" Target="../tags/tag930.xml"/><Relationship Id="rId36" Type="http://schemas.openxmlformats.org/officeDocument/2006/relationships/tags" Target="../tags/tag951.xml"/><Relationship Id="rId57" Type="http://schemas.openxmlformats.org/officeDocument/2006/relationships/tags" Target="../tags/tag972.xml"/><Relationship Id="rId262" Type="http://schemas.openxmlformats.org/officeDocument/2006/relationships/tags" Target="../tags/tag1177.xml"/><Relationship Id="rId283" Type="http://schemas.openxmlformats.org/officeDocument/2006/relationships/tags" Target="../tags/tag1198.xml"/><Relationship Id="rId318" Type="http://schemas.openxmlformats.org/officeDocument/2006/relationships/tags" Target="../tags/tag1233.xml"/><Relationship Id="rId78" Type="http://schemas.openxmlformats.org/officeDocument/2006/relationships/tags" Target="../tags/tag993.xml"/><Relationship Id="rId99" Type="http://schemas.openxmlformats.org/officeDocument/2006/relationships/tags" Target="../tags/tag1014.xml"/><Relationship Id="rId101" Type="http://schemas.openxmlformats.org/officeDocument/2006/relationships/tags" Target="../tags/tag1016.xml"/><Relationship Id="rId122" Type="http://schemas.openxmlformats.org/officeDocument/2006/relationships/tags" Target="../tags/tag1037.xml"/><Relationship Id="rId143" Type="http://schemas.openxmlformats.org/officeDocument/2006/relationships/tags" Target="../tags/tag1058.xml"/><Relationship Id="rId164" Type="http://schemas.openxmlformats.org/officeDocument/2006/relationships/tags" Target="../tags/tag1079.xml"/><Relationship Id="rId185" Type="http://schemas.openxmlformats.org/officeDocument/2006/relationships/tags" Target="../tags/tag1100.xml"/><Relationship Id="rId9" Type="http://schemas.openxmlformats.org/officeDocument/2006/relationships/tags" Target="../tags/tag924.xml"/><Relationship Id="rId210" Type="http://schemas.openxmlformats.org/officeDocument/2006/relationships/tags" Target="../tags/tag1125.xml"/><Relationship Id="rId26" Type="http://schemas.openxmlformats.org/officeDocument/2006/relationships/tags" Target="../tags/tag941.xml"/><Relationship Id="rId231" Type="http://schemas.openxmlformats.org/officeDocument/2006/relationships/tags" Target="../tags/tag1146.xml"/><Relationship Id="rId252" Type="http://schemas.openxmlformats.org/officeDocument/2006/relationships/tags" Target="../tags/tag1167.xml"/><Relationship Id="rId273" Type="http://schemas.openxmlformats.org/officeDocument/2006/relationships/tags" Target="../tags/tag1188.xml"/><Relationship Id="rId294" Type="http://schemas.openxmlformats.org/officeDocument/2006/relationships/tags" Target="../tags/tag1209.xml"/><Relationship Id="rId308" Type="http://schemas.openxmlformats.org/officeDocument/2006/relationships/tags" Target="../tags/tag1223.xml"/><Relationship Id="rId329" Type="http://schemas.openxmlformats.org/officeDocument/2006/relationships/tags" Target="../tags/tag1244.xml"/><Relationship Id="rId47" Type="http://schemas.openxmlformats.org/officeDocument/2006/relationships/tags" Target="../tags/tag962.xml"/><Relationship Id="rId68" Type="http://schemas.openxmlformats.org/officeDocument/2006/relationships/tags" Target="../tags/tag983.xml"/><Relationship Id="rId89" Type="http://schemas.openxmlformats.org/officeDocument/2006/relationships/tags" Target="../tags/tag1004.xml"/><Relationship Id="rId112" Type="http://schemas.openxmlformats.org/officeDocument/2006/relationships/tags" Target="../tags/tag1027.xml"/><Relationship Id="rId133" Type="http://schemas.openxmlformats.org/officeDocument/2006/relationships/tags" Target="../tags/tag1048.xml"/><Relationship Id="rId154" Type="http://schemas.openxmlformats.org/officeDocument/2006/relationships/tags" Target="../tags/tag1069.xml"/><Relationship Id="rId175" Type="http://schemas.openxmlformats.org/officeDocument/2006/relationships/tags" Target="../tags/tag1090.xml"/><Relationship Id="rId196" Type="http://schemas.openxmlformats.org/officeDocument/2006/relationships/tags" Target="../tags/tag1111.xml"/><Relationship Id="rId200" Type="http://schemas.openxmlformats.org/officeDocument/2006/relationships/tags" Target="../tags/tag1115.xml"/><Relationship Id="rId16" Type="http://schemas.openxmlformats.org/officeDocument/2006/relationships/tags" Target="../tags/tag931.xml"/><Relationship Id="rId221" Type="http://schemas.openxmlformats.org/officeDocument/2006/relationships/tags" Target="../tags/tag1136.xml"/><Relationship Id="rId242" Type="http://schemas.openxmlformats.org/officeDocument/2006/relationships/tags" Target="../tags/tag1157.xml"/><Relationship Id="rId263" Type="http://schemas.openxmlformats.org/officeDocument/2006/relationships/tags" Target="../tags/tag1178.xml"/><Relationship Id="rId284" Type="http://schemas.openxmlformats.org/officeDocument/2006/relationships/tags" Target="../tags/tag1199.xml"/><Relationship Id="rId319" Type="http://schemas.openxmlformats.org/officeDocument/2006/relationships/tags" Target="../tags/tag1234.xml"/><Relationship Id="rId37" Type="http://schemas.openxmlformats.org/officeDocument/2006/relationships/tags" Target="../tags/tag952.xml"/><Relationship Id="rId58" Type="http://schemas.openxmlformats.org/officeDocument/2006/relationships/tags" Target="../tags/tag973.xml"/><Relationship Id="rId79" Type="http://schemas.openxmlformats.org/officeDocument/2006/relationships/tags" Target="../tags/tag994.xml"/><Relationship Id="rId102" Type="http://schemas.openxmlformats.org/officeDocument/2006/relationships/tags" Target="../tags/tag1017.xml"/><Relationship Id="rId123" Type="http://schemas.openxmlformats.org/officeDocument/2006/relationships/tags" Target="../tags/tag1038.xml"/><Relationship Id="rId144" Type="http://schemas.openxmlformats.org/officeDocument/2006/relationships/tags" Target="../tags/tag1059.xml"/><Relationship Id="rId330" Type="http://schemas.openxmlformats.org/officeDocument/2006/relationships/tags" Target="../tags/tag1245.xml"/><Relationship Id="rId90" Type="http://schemas.openxmlformats.org/officeDocument/2006/relationships/tags" Target="../tags/tag1005.xml"/><Relationship Id="rId165" Type="http://schemas.openxmlformats.org/officeDocument/2006/relationships/tags" Target="../tags/tag1080.xml"/><Relationship Id="rId186" Type="http://schemas.openxmlformats.org/officeDocument/2006/relationships/tags" Target="../tags/tag1101.xml"/><Relationship Id="rId211" Type="http://schemas.openxmlformats.org/officeDocument/2006/relationships/tags" Target="../tags/tag1126.xml"/><Relationship Id="rId232" Type="http://schemas.openxmlformats.org/officeDocument/2006/relationships/tags" Target="../tags/tag1147.xml"/><Relationship Id="rId253" Type="http://schemas.openxmlformats.org/officeDocument/2006/relationships/tags" Target="../tags/tag1168.xml"/><Relationship Id="rId274" Type="http://schemas.openxmlformats.org/officeDocument/2006/relationships/tags" Target="../tags/tag1189.xml"/><Relationship Id="rId295" Type="http://schemas.openxmlformats.org/officeDocument/2006/relationships/tags" Target="../tags/tag1210.xml"/><Relationship Id="rId309" Type="http://schemas.openxmlformats.org/officeDocument/2006/relationships/tags" Target="../tags/tag1224.xml"/><Relationship Id="rId27" Type="http://schemas.openxmlformats.org/officeDocument/2006/relationships/tags" Target="../tags/tag942.xml"/><Relationship Id="rId48" Type="http://schemas.openxmlformats.org/officeDocument/2006/relationships/tags" Target="../tags/tag963.xml"/><Relationship Id="rId69" Type="http://schemas.openxmlformats.org/officeDocument/2006/relationships/tags" Target="../tags/tag984.xml"/><Relationship Id="rId113" Type="http://schemas.openxmlformats.org/officeDocument/2006/relationships/tags" Target="../tags/tag1028.xml"/><Relationship Id="rId134" Type="http://schemas.openxmlformats.org/officeDocument/2006/relationships/tags" Target="../tags/tag1049.xml"/><Relationship Id="rId320" Type="http://schemas.openxmlformats.org/officeDocument/2006/relationships/tags" Target="../tags/tag1235.xml"/><Relationship Id="rId80" Type="http://schemas.openxmlformats.org/officeDocument/2006/relationships/tags" Target="../tags/tag995.xml"/><Relationship Id="rId155" Type="http://schemas.openxmlformats.org/officeDocument/2006/relationships/tags" Target="../tags/tag1070.xml"/><Relationship Id="rId176" Type="http://schemas.openxmlformats.org/officeDocument/2006/relationships/tags" Target="../tags/tag1091.xml"/><Relationship Id="rId197" Type="http://schemas.openxmlformats.org/officeDocument/2006/relationships/tags" Target="../tags/tag1112.xml"/><Relationship Id="rId201" Type="http://schemas.openxmlformats.org/officeDocument/2006/relationships/tags" Target="../tags/tag1116.xml"/><Relationship Id="rId222" Type="http://schemas.openxmlformats.org/officeDocument/2006/relationships/tags" Target="../tags/tag1137.xml"/><Relationship Id="rId243" Type="http://schemas.openxmlformats.org/officeDocument/2006/relationships/tags" Target="../tags/tag1158.xml"/><Relationship Id="rId264" Type="http://schemas.openxmlformats.org/officeDocument/2006/relationships/tags" Target="../tags/tag1179.xml"/><Relationship Id="rId285" Type="http://schemas.openxmlformats.org/officeDocument/2006/relationships/tags" Target="../tags/tag1200.xml"/><Relationship Id="rId17" Type="http://schemas.openxmlformats.org/officeDocument/2006/relationships/tags" Target="../tags/tag932.xml"/><Relationship Id="rId38" Type="http://schemas.openxmlformats.org/officeDocument/2006/relationships/tags" Target="../tags/tag953.xml"/><Relationship Id="rId59" Type="http://schemas.openxmlformats.org/officeDocument/2006/relationships/tags" Target="../tags/tag974.xml"/><Relationship Id="rId103" Type="http://schemas.openxmlformats.org/officeDocument/2006/relationships/tags" Target="../tags/tag1018.xml"/><Relationship Id="rId124" Type="http://schemas.openxmlformats.org/officeDocument/2006/relationships/tags" Target="../tags/tag1039.xml"/><Relationship Id="rId310" Type="http://schemas.openxmlformats.org/officeDocument/2006/relationships/tags" Target="../tags/tag1225.xml"/><Relationship Id="rId70" Type="http://schemas.openxmlformats.org/officeDocument/2006/relationships/tags" Target="../tags/tag985.xml"/><Relationship Id="rId91" Type="http://schemas.openxmlformats.org/officeDocument/2006/relationships/tags" Target="../tags/tag1006.xml"/><Relationship Id="rId145" Type="http://schemas.openxmlformats.org/officeDocument/2006/relationships/tags" Target="../tags/tag1060.xml"/><Relationship Id="rId166" Type="http://schemas.openxmlformats.org/officeDocument/2006/relationships/tags" Target="../tags/tag1081.xml"/><Relationship Id="rId187" Type="http://schemas.openxmlformats.org/officeDocument/2006/relationships/tags" Target="../tags/tag1102.xml"/><Relationship Id="rId331" Type="http://schemas.openxmlformats.org/officeDocument/2006/relationships/tags" Target="../tags/tag1246.xml"/><Relationship Id="rId1" Type="http://schemas.openxmlformats.org/officeDocument/2006/relationships/tags" Target="../tags/tag916.xml"/><Relationship Id="rId212" Type="http://schemas.openxmlformats.org/officeDocument/2006/relationships/tags" Target="../tags/tag1127.xml"/><Relationship Id="rId233" Type="http://schemas.openxmlformats.org/officeDocument/2006/relationships/tags" Target="../tags/tag1148.xml"/><Relationship Id="rId254" Type="http://schemas.openxmlformats.org/officeDocument/2006/relationships/tags" Target="../tags/tag1169.xml"/><Relationship Id="rId28" Type="http://schemas.openxmlformats.org/officeDocument/2006/relationships/tags" Target="../tags/tag943.xml"/><Relationship Id="rId49" Type="http://schemas.openxmlformats.org/officeDocument/2006/relationships/tags" Target="../tags/tag964.xml"/><Relationship Id="rId114" Type="http://schemas.openxmlformats.org/officeDocument/2006/relationships/tags" Target="../tags/tag1029.xml"/><Relationship Id="rId275" Type="http://schemas.openxmlformats.org/officeDocument/2006/relationships/tags" Target="../tags/tag1190.xml"/><Relationship Id="rId296" Type="http://schemas.openxmlformats.org/officeDocument/2006/relationships/tags" Target="../tags/tag1211.xml"/><Relationship Id="rId300" Type="http://schemas.openxmlformats.org/officeDocument/2006/relationships/tags" Target="../tags/tag1215.xml"/><Relationship Id="rId60" Type="http://schemas.openxmlformats.org/officeDocument/2006/relationships/tags" Target="../tags/tag975.xml"/><Relationship Id="rId81" Type="http://schemas.openxmlformats.org/officeDocument/2006/relationships/tags" Target="../tags/tag996.xml"/><Relationship Id="rId135" Type="http://schemas.openxmlformats.org/officeDocument/2006/relationships/tags" Target="../tags/tag1050.xml"/><Relationship Id="rId156" Type="http://schemas.openxmlformats.org/officeDocument/2006/relationships/tags" Target="../tags/tag1071.xml"/><Relationship Id="rId177" Type="http://schemas.openxmlformats.org/officeDocument/2006/relationships/tags" Target="../tags/tag1092.xml"/><Relationship Id="rId198" Type="http://schemas.openxmlformats.org/officeDocument/2006/relationships/tags" Target="../tags/tag1113.xml"/><Relationship Id="rId321" Type="http://schemas.openxmlformats.org/officeDocument/2006/relationships/tags" Target="../tags/tag1236.xml"/><Relationship Id="rId202" Type="http://schemas.openxmlformats.org/officeDocument/2006/relationships/tags" Target="../tags/tag1117.xml"/><Relationship Id="rId223" Type="http://schemas.openxmlformats.org/officeDocument/2006/relationships/tags" Target="../tags/tag1138.xml"/><Relationship Id="rId244" Type="http://schemas.openxmlformats.org/officeDocument/2006/relationships/tags" Target="../tags/tag1159.xml"/><Relationship Id="rId18" Type="http://schemas.openxmlformats.org/officeDocument/2006/relationships/tags" Target="../tags/tag933.xml"/><Relationship Id="rId39" Type="http://schemas.openxmlformats.org/officeDocument/2006/relationships/tags" Target="../tags/tag954.xml"/><Relationship Id="rId265" Type="http://schemas.openxmlformats.org/officeDocument/2006/relationships/tags" Target="../tags/tag1180.xml"/><Relationship Id="rId286" Type="http://schemas.openxmlformats.org/officeDocument/2006/relationships/tags" Target="../tags/tag1201.xml"/><Relationship Id="rId50" Type="http://schemas.openxmlformats.org/officeDocument/2006/relationships/tags" Target="../tags/tag965.xml"/><Relationship Id="rId104" Type="http://schemas.openxmlformats.org/officeDocument/2006/relationships/tags" Target="../tags/tag1019.xml"/><Relationship Id="rId125" Type="http://schemas.openxmlformats.org/officeDocument/2006/relationships/tags" Target="../tags/tag1040.xml"/><Relationship Id="rId146" Type="http://schemas.openxmlformats.org/officeDocument/2006/relationships/tags" Target="../tags/tag1061.xml"/><Relationship Id="rId167" Type="http://schemas.openxmlformats.org/officeDocument/2006/relationships/tags" Target="../tags/tag1082.xml"/><Relationship Id="rId188" Type="http://schemas.openxmlformats.org/officeDocument/2006/relationships/tags" Target="../tags/tag1103.xml"/><Relationship Id="rId311" Type="http://schemas.openxmlformats.org/officeDocument/2006/relationships/tags" Target="../tags/tag1226.xml"/><Relationship Id="rId332" Type="http://schemas.openxmlformats.org/officeDocument/2006/relationships/tags" Target="../tags/tag1247.xml"/><Relationship Id="rId71" Type="http://schemas.openxmlformats.org/officeDocument/2006/relationships/tags" Target="../tags/tag986.xml"/><Relationship Id="rId92" Type="http://schemas.openxmlformats.org/officeDocument/2006/relationships/tags" Target="../tags/tag1007.xml"/><Relationship Id="rId213" Type="http://schemas.openxmlformats.org/officeDocument/2006/relationships/tags" Target="../tags/tag1128.xml"/><Relationship Id="rId234" Type="http://schemas.openxmlformats.org/officeDocument/2006/relationships/tags" Target="../tags/tag1149.xml"/><Relationship Id="rId2" Type="http://schemas.openxmlformats.org/officeDocument/2006/relationships/tags" Target="../tags/tag917.xml"/><Relationship Id="rId29" Type="http://schemas.openxmlformats.org/officeDocument/2006/relationships/tags" Target="../tags/tag944.xml"/><Relationship Id="rId255" Type="http://schemas.openxmlformats.org/officeDocument/2006/relationships/tags" Target="../tags/tag1170.xml"/><Relationship Id="rId276" Type="http://schemas.openxmlformats.org/officeDocument/2006/relationships/tags" Target="../tags/tag1191.xml"/><Relationship Id="rId297" Type="http://schemas.openxmlformats.org/officeDocument/2006/relationships/tags" Target="../tags/tag1212.xml"/><Relationship Id="rId40" Type="http://schemas.openxmlformats.org/officeDocument/2006/relationships/tags" Target="../tags/tag955.xml"/><Relationship Id="rId115" Type="http://schemas.openxmlformats.org/officeDocument/2006/relationships/tags" Target="../tags/tag1030.xml"/><Relationship Id="rId136" Type="http://schemas.openxmlformats.org/officeDocument/2006/relationships/tags" Target="../tags/tag1051.xml"/><Relationship Id="rId157" Type="http://schemas.openxmlformats.org/officeDocument/2006/relationships/tags" Target="../tags/tag1072.xml"/><Relationship Id="rId178" Type="http://schemas.openxmlformats.org/officeDocument/2006/relationships/tags" Target="../tags/tag1093.xml"/><Relationship Id="rId301" Type="http://schemas.openxmlformats.org/officeDocument/2006/relationships/tags" Target="../tags/tag1216.xml"/><Relationship Id="rId322" Type="http://schemas.openxmlformats.org/officeDocument/2006/relationships/tags" Target="../tags/tag1237.xml"/><Relationship Id="rId61" Type="http://schemas.openxmlformats.org/officeDocument/2006/relationships/tags" Target="../tags/tag976.xml"/><Relationship Id="rId82" Type="http://schemas.openxmlformats.org/officeDocument/2006/relationships/tags" Target="../tags/tag997.xml"/><Relationship Id="rId199" Type="http://schemas.openxmlformats.org/officeDocument/2006/relationships/tags" Target="../tags/tag1114.xml"/><Relationship Id="rId203" Type="http://schemas.openxmlformats.org/officeDocument/2006/relationships/tags" Target="../tags/tag1118.xml"/><Relationship Id="rId19" Type="http://schemas.openxmlformats.org/officeDocument/2006/relationships/tags" Target="../tags/tag934.xml"/><Relationship Id="rId224" Type="http://schemas.openxmlformats.org/officeDocument/2006/relationships/tags" Target="../tags/tag1139.xml"/><Relationship Id="rId245" Type="http://schemas.openxmlformats.org/officeDocument/2006/relationships/tags" Target="../tags/tag1160.xml"/><Relationship Id="rId266" Type="http://schemas.openxmlformats.org/officeDocument/2006/relationships/tags" Target="../tags/tag1181.xml"/><Relationship Id="rId287" Type="http://schemas.openxmlformats.org/officeDocument/2006/relationships/tags" Target="../tags/tag1202.xml"/><Relationship Id="rId30" Type="http://schemas.openxmlformats.org/officeDocument/2006/relationships/tags" Target="../tags/tag945.xml"/><Relationship Id="rId105" Type="http://schemas.openxmlformats.org/officeDocument/2006/relationships/tags" Target="../tags/tag1020.xml"/><Relationship Id="rId126" Type="http://schemas.openxmlformats.org/officeDocument/2006/relationships/tags" Target="../tags/tag1041.xml"/><Relationship Id="rId147" Type="http://schemas.openxmlformats.org/officeDocument/2006/relationships/tags" Target="../tags/tag1062.xml"/><Relationship Id="rId168" Type="http://schemas.openxmlformats.org/officeDocument/2006/relationships/tags" Target="../tags/tag1083.xml"/><Relationship Id="rId312" Type="http://schemas.openxmlformats.org/officeDocument/2006/relationships/tags" Target="../tags/tag1227.xml"/><Relationship Id="rId333" Type="http://schemas.openxmlformats.org/officeDocument/2006/relationships/tags" Target="../tags/tag1248.xml"/><Relationship Id="rId51" Type="http://schemas.openxmlformats.org/officeDocument/2006/relationships/tags" Target="../tags/tag966.xml"/><Relationship Id="rId72" Type="http://schemas.openxmlformats.org/officeDocument/2006/relationships/tags" Target="../tags/tag987.xml"/><Relationship Id="rId93" Type="http://schemas.openxmlformats.org/officeDocument/2006/relationships/tags" Target="../tags/tag1008.xml"/><Relationship Id="rId189" Type="http://schemas.openxmlformats.org/officeDocument/2006/relationships/tags" Target="../tags/tag1104.xml"/><Relationship Id="rId3" Type="http://schemas.openxmlformats.org/officeDocument/2006/relationships/tags" Target="../tags/tag918.xml"/><Relationship Id="rId214" Type="http://schemas.openxmlformats.org/officeDocument/2006/relationships/tags" Target="../tags/tag1129.xml"/><Relationship Id="rId235" Type="http://schemas.openxmlformats.org/officeDocument/2006/relationships/tags" Target="../tags/tag1150.xml"/><Relationship Id="rId256" Type="http://schemas.openxmlformats.org/officeDocument/2006/relationships/tags" Target="../tags/tag1171.xml"/><Relationship Id="rId277" Type="http://schemas.openxmlformats.org/officeDocument/2006/relationships/tags" Target="../tags/tag1192.xml"/><Relationship Id="rId298" Type="http://schemas.openxmlformats.org/officeDocument/2006/relationships/tags" Target="../tags/tag1213.xml"/><Relationship Id="rId116" Type="http://schemas.openxmlformats.org/officeDocument/2006/relationships/tags" Target="../tags/tag1031.xml"/><Relationship Id="rId137" Type="http://schemas.openxmlformats.org/officeDocument/2006/relationships/tags" Target="../tags/tag1052.xml"/><Relationship Id="rId158" Type="http://schemas.openxmlformats.org/officeDocument/2006/relationships/tags" Target="../tags/tag1073.xml"/><Relationship Id="rId302" Type="http://schemas.openxmlformats.org/officeDocument/2006/relationships/tags" Target="../tags/tag1217.xml"/><Relationship Id="rId323" Type="http://schemas.openxmlformats.org/officeDocument/2006/relationships/tags" Target="../tags/tag1238.xml"/><Relationship Id="rId20" Type="http://schemas.openxmlformats.org/officeDocument/2006/relationships/tags" Target="../tags/tag935.xml"/><Relationship Id="rId41" Type="http://schemas.openxmlformats.org/officeDocument/2006/relationships/tags" Target="../tags/tag956.xml"/><Relationship Id="rId62" Type="http://schemas.openxmlformats.org/officeDocument/2006/relationships/tags" Target="../tags/tag977.xml"/><Relationship Id="rId83" Type="http://schemas.openxmlformats.org/officeDocument/2006/relationships/tags" Target="../tags/tag998.xml"/><Relationship Id="rId179" Type="http://schemas.openxmlformats.org/officeDocument/2006/relationships/tags" Target="../tags/tag1094.xml"/><Relationship Id="rId190" Type="http://schemas.openxmlformats.org/officeDocument/2006/relationships/tags" Target="../tags/tag1105.xml"/><Relationship Id="rId204" Type="http://schemas.openxmlformats.org/officeDocument/2006/relationships/tags" Target="../tags/tag1119.xml"/><Relationship Id="rId225" Type="http://schemas.openxmlformats.org/officeDocument/2006/relationships/tags" Target="../tags/tag1140.xml"/><Relationship Id="rId246" Type="http://schemas.openxmlformats.org/officeDocument/2006/relationships/tags" Target="../tags/tag1161.xml"/><Relationship Id="rId267" Type="http://schemas.openxmlformats.org/officeDocument/2006/relationships/tags" Target="../tags/tag1182.xml"/><Relationship Id="rId288" Type="http://schemas.openxmlformats.org/officeDocument/2006/relationships/tags" Target="../tags/tag1203.xml"/><Relationship Id="rId106" Type="http://schemas.openxmlformats.org/officeDocument/2006/relationships/tags" Target="../tags/tag1021.xml"/><Relationship Id="rId127" Type="http://schemas.openxmlformats.org/officeDocument/2006/relationships/tags" Target="../tags/tag1042.xml"/><Relationship Id="rId313" Type="http://schemas.openxmlformats.org/officeDocument/2006/relationships/tags" Target="../tags/tag1228.xml"/><Relationship Id="rId10" Type="http://schemas.openxmlformats.org/officeDocument/2006/relationships/tags" Target="../tags/tag925.xml"/><Relationship Id="rId31" Type="http://schemas.openxmlformats.org/officeDocument/2006/relationships/tags" Target="../tags/tag946.xml"/><Relationship Id="rId52" Type="http://schemas.openxmlformats.org/officeDocument/2006/relationships/tags" Target="../tags/tag967.xml"/><Relationship Id="rId73" Type="http://schemas.openxmlformats.org/officeDocument/2006/relationships/tags" Target="../tags/tag988.xml"/><Relationship Id="rId94" Type="http://schemas.openxmlformats.org/officeDocument/2006/relationships/tags" Target="../tags/tag1009.xml"/><Relationship Id="rId148" Type="http://schemas.openxmlformats.org/officeDocument/2006/relationships/tags" Target="../tags/tag1063.xml"/><Relationship Id="rId169" Type="http://schemas.openxmlformats.org/officeDocument/2006/relationships/tags" Target="../tags/tag1084.xml"/><Relationship Id="rId334" Type="http://schemas.openxmlformats.org/officeDocument/2006/relationships/tags" Target="../tags/tag1249.xml"/><Relationship Id="rId4" Type="http://schemas.openxmlformats.org/officeDocument/2006/relationships/tags" Target="../tags/tag919.xml"/><Relationship Id="rId180" Type="http://schemas.openxmlformats.org/officeDocument/2006/relationships/tags" Target="../tags/tag1095.xml"/><Relationship Id="rId215" Type="http://schemas.openxmlformats.org/officeDocument/2006/relationships/tags" Target="../tags/tag1130.xml"/><Relationship Id="rId236" Type="http://schemas.openxmlformats.org/officeDocument/2006/relationships/tags" Target="../tags/tag1151.xml"/><Relationship Id="rId257" Type="http://schemas.openxmlformats.org/officeDocument/2006/relationships/tags" Target="../tags/tag1172.xml"/><Relationship Id="rId278" Type="http://schemas.openxmlformats.org/officeDocument/2006/relationships/tags" Target="../tags/tag1193.xml"/><Relationship Id="rId303" Type="http://schemas.openxmlformats.org/officeDocument/2006/relationships/tags" Target="../tags/tag1218.xml"/><Relationship Id="rId42" Type="http://schemas.openxmlformats.org/officeDocument/2006/relationships/tags" Target="../tags/tag957.xml"/><Relationship Id="rId84" Type="http://schemas.openxmlformats.org/officeDocument/2006/relationships/tags" Target="../tags/tag999.xml"/><Relationship Id="rId138" Type="http://schemas.openxmlformats.org/officeDocument/2006/relationships/tags" Target="../tags/tag1053.xml"/><Relationship Id="rId191" Type="http://schemas.openxmlformats.org/officeDocument/2006/relationships/tags" Target="../tags/tag1106.xml"/><Relationship Id="rId205" Type="http://schemas.openxmlformats.org/officeDocument/2006/relationships/tags" Target="../tags/tag1120.xml"/><Relationship Id="rId247" Type="http://schemas.openxmlformats.org/officeDocument/2006/relationships/tags" Target="../tags/tag1162.xml"/><Relationship Id="rId107" Type="http://schemas.openxmlformats.org/officeDocument/2006/relationships/tags" Target="../tags/tag1022.xml"/><Relationship Id="rId289" Type="http://schemas.openxmlformats.org/officeDocument/2006/relationships/tags" Target="../tags/tag1204.xml"/><Relationship Id="rId11" Type="http://schemas.openxmlformats.org/officeDocument/2006/relationships/tags" Target="../tags/tag926.xml"/><Relationship Id="rId53" Type="http://schemas.openxmlformats.org/officeDocument/2006/relationships/tags" Target="../tags/tag968.xml"/><Relationship Id="rId149" Type="http://schemas.openxmlformats.org/officeDocument/2006/relationships/tags" Target="../tags/tag1064.xml"/><Relationship Id="rId314" Type="http://schemas.openxmlformats.org/officeDocument/2006/relationships/tags" Target="../tags/tag1229.xml"/><Relationship Id="rId95" Type="http://schemas.openxmlformats.org/officeDocument/2006/relationships/tags" Target="../tags/tag1010.xml"/><Relationship Id="rId160" Type="http://schemas.openxmlformats.org/officeDocument/2006/relationships/tags" Target="../tags/tag1075.xml"/><Relationship Id="rId216" Type="http://schemas.openxmlformats.org/officeDocument/2006/relationships/tags" Target="../tags/tag1131.xml"/><Relationship Id="rId258" Type="http://schemas.openxmlformats.org/officeDocument/2006/relationships/tags" Target="../tags/tag1173.xml"/><Relationship Id="rId22" Type="http://schemas.openxmlformats.org/officeDocument/2006/relationships/tags" Target="../tags/tag937.xml"/><Relationship Id="rId64" Type="http://schemas.openxmlformats.org/officeDocument/2006/relationships/tags" Target="../tags/tag979.xml"/><Relationship Id="rId118" Type="http://schemas.openxmlformats.org/officeDocument/2006/relationships/tags" Target="../tags/tag1033.xml"/><Relationship Id="rId325" Type="http://schemas.openxmlformats.org/officeDocument/2006/relationships/tags" Target="../tags/tag1240.xml"/><Relationship Id="rId171" Type="http://schemas.openxmlformats.org/officeDocument/2006/relationships/tags" Target="../tags/tag1086.xml"/><Relationship Id="rId227" Type="http://schemas.openxmlformats.org/officeDocument/2006/relationships/tags" Target="../tags/tag1142.xml"/><Relationship Id="rId269" Type="http://schemas.openxmlformats.org/officeDocument/2006/relationships/tags" Target="../tags/tag1184.xml"/><Relationship Id="rId33" Type="http://schemas.openxmlformats.org/officeDocument/2006/relationships/tags" Target="../tags/tag948.xml"/><Relationship Id="rId129" Type="http://schemas.openxmlformats.org/officeDocument/2006/relationships/tags" Target="../tags/tag1044.xml"/><Relationship Id="rId280" Type="http://schemas.openxmlformats.org/officeDocument/2006/relationships/tags" Target="../tags/tag1195.xml"/><Relationship Id="rId336" Type="http://schemas.openxmlformats.org/officeDocument/2006/relationships/tags" Target="../tags/tag1251.xml"/><Relationship Id="rId75" Type="http://schemas.openxmlformats.org/officeDocument/2006/relationships/tags" Target="../tags/tag990.xml"/><Relationship Id="rId140" Type="http://schemas.openxmlformats.org/officeDocument/2006/relationships/tags" Target="../tags/tag1055.xml"/><Relationship Id="rId182" Type="http://schemas.openxmlformats.org/officeDocument/2006/relationships/tags" Target="../tags/tag1097.xml"/><Relationship Id="rId6" Type="http://schemas.openxmlformats.org/officeDocument/2006/relationships/tags" Target="../tags/tag921.xml"/><Relationship Id="rId238" Type="http://schemas.openxmlformats.org/officeDocument/2006/relationships/tags" Target="../tags/tag1153.xml"/><Relationship Id="rId291" Type="http://schemas.openxmlformats.org/officeDocument/2006/relationships/tags" Target="../tags/tag1206.xml"/><Relationship Id="rId305" Type="http://schemas.openxmlformats.org/officeDocument/2006/relationships/tags" Target="../tags/tag1220.xml"/><Relationship Id="rId44" Type="http://schemas.openxmlformats.org/officeDocument/2006/relationships/tags" Target="../tags/tag959.xml"/><Relationship Id="rId86" Type="http://schemas.openxmlformats.org/officeDocument/2006/relationships/tags" Target="../tags/tag1001.xml"/><Relationship Id="rId151" Type="http://schemas.openxmlformats.org/officeDocument/2006/relationships/tags" Target="../tags/tag1066.xml"/><Relationship Id="rId193" Type="http://schemas.openxmlformats.org/officeDocument/2006/relationships/tags" Target="../tags/tag1108.xml"/><Relationship Id="rId207" Type="http://schemas.openxmlformats.org/officeDocument/2006/relationships/tags" Target="../tags/tag1122.xml"/><Relationship Id="rId249" Type="http://schemas.openxmlformats.org/officeDocument/2006/relationships/tags" Target="../tags/tag1164.xml"/><Relationship Id="rId13" Type="http://schemas.openxmlformats.org/officeDocument/2006/relationships/tags" Target="../tags/tag928.xml"/><Relationship Id="rId109" Type="http://schemas.openxmlformats.org/officeDocument/2006/relationships/tags" Target="../tags/tag1024.xml"/><Relationship Id="rId260" Type="http://schemas.openxmlformats.org/officeDocument/2006/relationships/tags" Target="../tags/tag1175.xml"/><Relationship Id="rId316" Type="http://schemas.openxmlformats.org/officeDocument/2006/relationships/tags" Target="../tags/tag1231.xml"/><Relationship Id="rId55" Type="http://schemas.openxmlformats.org/officeDocument/2006/relationships/tags" Target="../tags/tag970.xml"/><Relationship Id="rId97" Type="http://schemas.openxmlformats.org/officeDocument/2006/relationships/tags" Target="../tags/tag1012.xml"/><Relationship Id="rId120" Type="http://schemas.openxmlformats.org/officeDocument/2006/relationships/tags" Target="../tags/tag1035.xml"/><Relationship Id="rId162" Type="http://schemas.openxmlformats.org/officeDocument/2006/relationships/tags" Target="../tags/tag1077.xml"/><Relationship Id="rId218" Type="http://schemas.openxmlformats.org/officeDocument/2006/relationships/tags" Target="../tags/tag1133.xml"/><Relationship Id="rId271" Type="http://schemas.openxmlformats.org/officeDocument/2006/relationships/tags" Target="../tags/tag1186.xml"/><Relationship Id="rId24" Type="http://schemas.openxmlformats.org/officeDocument/2006/relationships/tags" Target="../tags/tag939.xml"/><Relationship Id="rId66" Type="http://schemas.openxmlformats.org/officeDocument/2006/relationships/tags" Target="../tags/tag981.xml"/><Relationship Id="rId131" Type="http://schemas.openxmlformats.org/officeDocument/2006/relationships/tags" Target="../tags/tag1046.xml"/><Relationship Id="rId327" Type="http://schemas.openxmlformats.org/officeDocument/2006/relationships/tags" Target="../tags/tag12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tags" Target="../tags/tag1369.xml"/><Relationship Id="rId21" Type="http://schemas.openxmlformats.org/officeDocument/2006/relationships/tags" Target="../tags/tag1273.xml"/><Relationship Id="rId42" Type="http://schemas.openxmlformats.org/officeDocument/2006/relationships/tags" Target="../tags/tag1294.xml"/><Relationship Id="rId47" Type="http://schemas.openxmlformats.org/officeDocument/2006/relationships/tags" Target="../tags/tag1299.xml"/><Relationship Id="rId63" Type="http://schemas.openxmlformats.org/officeDocument/2006/relationships/tags" Target="../tags/tag1315.xml"/><Relationship Id="rId68" Type="http://schemas.openxmlformats.org/officeDocument/2006/relationships/tags" Target="../tags/tag1320.xml"/><Relationship Id="rId84" Type="http://schemas.openxmlformats.org/officeDocument/2006/relationships/tags" Target="../tags/tag1336.xml"/><Relationship Id="rId89" Type="http://schemas.openxmlformats.org/officeDocument/2006/relationships/tags" Target="../tags/tag1341.xml"/><Relationship Id="rId112" Type="http://schemas.openxmlformats.org/officeDocument/2006/relationships/tags" Target="../tags/tag1364.xml"/><Relationship Id="rId16" Type="http://schemas.openxmlformats.org/officeDocument/2006/relationships/tags" Target="../tags/tag1268.xml"/><Relationship Id="rId107" Type="http://schemas.openxmlformats.org/officeDocument/2006/relationships/tags" Target="../tags/tag1359.xml"/><Relationship Id="rId11" Type="http://schemas.openxmlformats.org/officeDocument/2006/relationships/tags" Target="../tags/tag1263.xml"/><Relationship Id="rId32" Type="http://schemas.openxmlformats.org/officeDocument/2006/relationships/tags" Target="../tags/tag1284.xml"/><Relationship Id="rId37" Type="http://schemas.openxmlformats.org/officeDocument/2006/relationships/tags" Target="../tags/tag1289.xml"/><Relationship Id="rId53" Type="http://schemas.openxmlformats.org/officeDocument/2006/relationships/tags" Target="../tags/tag1305.xml"/><Relationship Id="rId58" Type="http://schemas.openxmlformats.org/officeDocument/2006/relationships/tags" Target="../tags/tag1310.xml"/><Relationship Id="rId74" Type="http://schemas.openxmlformats.org/officeDocument/2006/relationships/tags" Target="../tags/tag1326.xml"/><Relationship Id="rId79" Type="http://schemas.openxmlformats.org/officeDocument/2006/relationships/tags" Target="../tags/tag1331.xml"/><Relationship Id="rId102" Type="http://schemas.openxmlformats.org/officeDocument/2006/relationships/tags" Target="../tags/tag1354.xml"/><Relationship Id="rId123" Type="http://schemas.openxmlformats.org/officeDocument/2006/relationships/tags" Target="../tags/tag1375.xml"/><Relationship Id="rId128" Type="http://schemas.openxmlformats.org/officeDocument/2006/relationships/tags" Target="../tags/tag1380.xml"/><Relationship Id="rId5" Type="http://schemas.openxmlformats.org/officeDocument/2006/relationships/tags" Target="../tags/tag1257.xml"/><Relationship Id="rId90" Type="http://schemas.openxmlformats.org/officeDocument/2006/relationships/tags" Target="../tags/tag1342.xml"/><Relationship Id="rId95" Type="http://schemas.openxmlformats.org/officeDocument/2006/relationships/tags" Target="../tags/tag1347.xml"/><Relationship Id="rId22" Type="http://schemas.openxmlformats.org/officeDocument/2006/relationships/tags" Target="../tags/tag1274.xml"/><Relationship Id="rId27" Type="http://schemas.openxmlformats.org/officeDocument/2006/relationships/tags" Target="../tags/tag1279.xml"/><Relationship Id="rId43" Type="http://schemas.openxmlformats.org/officeDocument/2006/relationships/tags" Target="../tags/tag1295.xml"/><Relationship Id="rId48" Type="http://schemas.openxmlformats.org/officeDocument/2006/relationships/tags" Target="../tags/tag1300.xml"/><Relationship Id="rId64" Type="http://schemas.openxmlformats.org/officeDocument/2006/relationships/tags" Target="../tags/tag1316.xml"/><Relationship Id="rId69" Type="http://schemas.openxmlformats.org/officeDocument/2006/relationships/tags" Target="../tags/tag1321.xml"/><Relationship Id="rId113" Type="http://schemas.openxmlformats.org/officeDocument/2006/relationships/tags" Target="../tags/tag1365.xml"/><Relationship Id="rId118" Type="http://schemas.openxmlformats.org/officeDocument/2006/relationships/tags" Target="../tags/tag1370.xml"/><Relationship Id="rId80" Type="http://schemas.openxmlformats.org/officeDocument/2006/relationships/tags" Target="../tags/tag1332.xml"/><Relationship Id="rId85" Type="http://schemas.openxmlformats.org/officeDocument/2006/relationships/tags" Target="../tags/tag1337.xml"/><Relationship Id="rId12" Type="http://schemas.openxmlformats.org/officeDocument/2006/relationships/tags" Target="../tags/tag1264.xml"/><Relationship Id="rId17" Type="http://schemas.openxmlformats.org/officeDocument/2006/relationships/tags" Target="../tags/tag1269.xml"/><Relationship Id="rId33" Type="http://schemas.openxmlformats.org/officeDocument/2006/relationships/tags" Target="../tags/tag1285.xml"/><Relationship Id="rId38" Type="http://schemas.openxmlformats.org/officeDocument/2006/relationships/tags" Target="../tags/tag1290.xml"/><Relationship Id="rId59" Type="http://schemas.openxmlformats.org/officeDocument/2006/relationships/tags" Target="../tags/tag1311.xml"/><Relationship Id="rId103" Type="http://schemas.openxmlformats.org/officeDocument/2006/relationships/tags" Target="../tags/tag1355.xml"/><Relationship Id="rId108" Type="http://schemas.openxmlformats.org/officeDocument/2006/relationships/tags" Target="../tags/tag1360.xml"/><Relationship Id="rId124" Type="http://schemas.openxmlformats.org/officeDocument/2006/relationships/tags" Target="../tags/tag1376.xml"/><Relationship Id="rId129" Type="http://schemas.openxmlformats.org/officeDocument/2006/relationships/tags" Target="../tags/tag1381.xml"/><Relationship Id="rId54" Type="http://schemas.openxmlformats.org/officeDocument/2006/relationships/tags" Target="../tags/tag1306.xml"/><Relationship Id="rId70" Type="http://schemas.openxmlformats.org/officeDocument/2006/relationships/tags" Target="../tags/tag1322.xml"/><Relationship Id="rId75" Type="http://schemas.openxmlformats.org/officeDocument/2006/relationships/tags" Target="../tags/tag1327.xml"/><Relationship Id="rId91" Type="http://schemas.openxmlformats.org/officeDocument/2006/relationships/tags" Target="../tags/tag1343.xml"/><Relationship Id="rId96" Type="http://schemas.openxmlformats.org/officeDocument/2006/relationships/tags" Target="../tags/tag1348.xml"/><Relationship Id="rId1" Type="http://schemas.openxmlformats.org/officeDocument/2006/relationships/tags" Target="../tags/tag1253.xml"/><Relationship Id="rId6" Type="http://schemas.openxmlformats.org/officeDocument/2006/relationships/tags" Target="../tags/tag1258.xml"/><Relationship Id="rId23" Type="http://schemas.openxmlformats.org/officeDocument/2006/relationships/tags" Target="../tags/tag1275.xml"/><Relationship Id="rId28" Type="http://schemas.openxmlformats.org/officeDocument/2006/relationships/tags" Target="../tags/tag1280.xml"/><Relationship Id="rId49" Type="http://schemas.openxmlformats.org/officeDocument/2006/relationships/tags" Target="../tags/tag1301.xml"/><Relationship Id="rId114" Type="http://schemas.openxmlformats.org/officeDocument/2006/relationships/tags" Target="../tags/tag1366.xml"/><Relationship Id="rId119" Type="http://schemas.openxmlformats.org/officeDocument/2006/relationships/tags" Target="../tags/tag1371.xml"/><Relationship Id="rId44" Type="http://schemas.openxmlformats.org/officeDocument/2006/relationships/tags" Target="../tags/tag1296.xml"/><Relationship Id="rId60" Type="http://schemas.openxmlformats.org/officeDocument/2006/relationships/tags" Target="../tags/tag1312.xml"/><Relationship Id="rId65" Type="http://schemas.openxmlformats.org/officeDocument/2006/relationships/tags" Target="../tags/tag1317.xml"/><Relationship Id="rId81" Type="http://schemas.openxmlformats.org/officeDocument/2006/relationships/tags" Target="../tags/tag1333.xml"/><Relationship Id="rId86" Type="http://schemas.openxmlformats.org/officeDocument/2006/relationships/tags" Target="../tags/tag1338.xml"/><Relationship Id="rId130" Type="http://schemas.openxmlformats.org/officeDocument/2006/relationships/tags" Target="../tags/tag1382.xml"/><Relationship Id="rId13" Type="http://schemas.openxmlformats.org/officeDocument/2006/relationships/tags" Target="../tags/tag1265.xml"/><Relationship Id="rId18" Type="http://schemas.openxmlformats.org/officeDocument/2006/relationships/tags" Target="../tags/tag1270.xml"/><Relationship Id="rId39" Type="http://schemas.openxmlformats.org/officeDocument/2006/relationships/tags" Target="../tags/tag1291.xml"/><Relationship Id="rId109" Type="http://schemas.openxmlformats.org/officeDocument/2006/relationships/tags" Target="../tags/tag1361.xml"/><Relationship Id="rId34" Type="http://schemas.openxmlformats.org/officeDocument/2006/relationships/tags" Target="../tags/tag1286.xml"/><Relationship Id="rId50" Type="http://schemas.openxmlformats.org/officeDocument/2006/relationships/tags" Target="../tags/tag1302.xml"/><Relationship Id="rId55" Type="http://schemas.openxmlformats.org/officeDocument/2006/relationships/tags" Target="../tags/tag1307.xml"/><Relationship Id="rId76" Type="http://schemas.openxmlformats.org/officeDocument/2006/relationships/tags" Target="../tags/tag1328.xml"/><Relationship Id="rId97" Type="http://schemas.openxmlformats.org/officeDocument/2006/relationships/tags" Target="../tags/tag1349.xml"/><Relationship Id="rId104" Type="http://schemas.openxmlformats.org/officeDocument/2006/relationships/tags" Target="../tags/tag1356.xml"/><Relationship Id="rId120" Type="http://schemas.openxmlformats.org/officeDocument/2006/relationships/tags" Target="../tags/tag1372.xml"/><Relationship Id="rId125" Type="http://schemas.openxmlformats.org/officeDocument/2006/relationships/tags" Target="../tags/tag1377.xml"/><Relationship Id="rId7" Type="http://schemas.openxmlformats.org/officeDocument/2006/relationships/tags" Target="../tags/tag1259.xml"/><Relationship Id="rId71" Type="http://schemas.openxmlformats.org/officeDocument/2006/relationships/tags" Target="../tags/tag1323.xml"/><Relationship Id="rId92" Type="http://schemas.openxmlformats.org/officeDocument/2006/relationships/tags" Target="../tags/tag1344.xml"/><Relationship Id="rId2" Type="http://schemas.openxmlformats.org/officeDocument/2006/relationships/tags" Target="../tags/tag1254.xml"/><Relationship Id="rId29" Type="http://schemas.openxmlformats.org/officeDocument/2006/relationships/tags" Target="../tags/tag1281.xml"/><Relationship Id="rId24" Type="http://schemas.openxmlformats.org/officeDocument/2006/relationships/tags" Target="../tags/tag1276.xml"/><Relationship Id="rId40" Type="http://schemas.openxmlformats.org/officeDocument/2006/relationships/tags" Target="../tags/tag1292.xml"/><Relationship Id="rId45" Type="http://schemas.openxmlformats.org/officeDocument/2006/relationships/tags" Target="../tags/tag1297.xml"/><Relationship Id="rId66" Type="http://schemas.openxmlformats.org/officeDocument/2006/relationships/tags" Target="../tags/tag1318.xml"/><Relationship Id="rId87" Type="http://schemas.openxmlformats.org/officeDocument/2006/relationships/tags" Target="../tags/tag1339.xml"/><Relationship Id="rId110" Type="http://schemas.openxmlformats.org/officeDocument/2006/relationships/tags" Target="../tags/tag1362.xml"/><Relationship Id="rId115" Type="http://schemas.openxmlformats.org/officeDocument/2006/relationships/tags" Target="../tags/tag1367.xml"/><Relationship Id="rId131" Type="http://schemas.openxmlformats.org/officeDocument/2006/relationships/tags" Target="../tags/tag1383.xml"/><Relationship Id="rId61" Type="http://schemas.openxmlformats.org/officeDocument/2006/relationships/tags" Target="../tags/tag1313.xml"/><Relationship Id="rId82" Type="http://schemas.openxmlformats.org/officeDocument/2006/relationships/tags" Target="../tags/tag1334.xml"/><Relationship Id="rId19" Type="http://schemas.openxmlformats.org/officeDocument/2006/relationships/tags" Target="../tags/tag1271.xml"/><Relationship Id="rId14" Type="http://schemas.openxmlformats.org/officeDocument/2006/relationships/tags" Target="../tags/tag1266.xml"/><Relationship Id="rId30" Type="http://schemas.openxmlformats.org/officeDocument/2006/relationships/tags" Target="../tags/tag1282.xml"/><Relationship Id="rId35" Type="http://schemas.openxmlformats.org/officeDocument/2006/relationships/tags" Target="../tags/tag1287.xml"/><Relationship Id="rId56" Type="http://schemas.openxmlformats.org/officeDocument/2006/relationships/tags" Target="../tags/tag1308.xml"/><Relationship Id="rId77" Type="http://schemas.openxmlformats.org/officeDocument/2006/relationships/tags" Target="../tags/tag1329.xml"/><Relationship Id="rId100" Type="http://schemas.openxmlformats.org/officeDocument/2006/relationships/tags" Target="../tags/tag1352.xml"/><Relationship Id="rId105" Type="http://schemas.openxmlformats.org/officeDocument/2006/relationships/tags" Target="../tags/tag1357.xml"/><Relationship Id="rId126" Type="http://schemas.openxmlformats.org/officeDocument/2006/relationships/tags" Target="../tags/tag1378.xml"/><Relationship Id="rId8" Type="http://schemas.openxmlformats.org/officeDocument/2006/relationships/tags" Target="../tags/tag1260.xml"/><Relationship Id="rId51" Type="http://schemas.openxmlformats.org/officeDocument/2006/relationships/tags" Target="../tags/tag1303.xml"/><Relationship Id="rId72" Type="http://schemas.openxmlformats.org/officeDocument/2006/relationships/tags" Target="../tags/tag1324.xml"/><Relationship Id="rId93" Type="http://schemas.openxmlformats.org/officeDocument/2006/relationships/tags" Target="../tags/tag1345.xml"/><Relationship Id="rId98" Type="http://schemas.openxmlformats.org/officeDocument/2006/relationships/tags" Target="../tags/tag1350.xml"/><Relationship Id="rId121" Type="http://schemas.openxmlformats.org/officeDocument/2006/relationships/tags" Target="../tags/tag1373.xml"/><Relationship Id="rId3" Type="http://schemas.openxmlformats.org/officeDocument/2006/relationships/tags" Target="../tags/tag1255.xml"/><Relationship Id="rId25" Type="http://schemas.openxmlformats.org/officeDocument/2006/relationships/tags" Target="../tags/tag1277.xml"/><Relationship Id="rId46" Type="http://schemas.openxmlformats.org/officeDocument/2006/relationships/tags" Target="../tags/tag1298.xml"/><Relationship Id="rId67" Type="http://schemas.openxmlformats.org/officeDocument/2006/relationships/tags" Target="../tags/tag1319.xml"/><Relationship Id="rId116" Type="http://schemas.openxmlformats.org/officeDocument/2006/relationships/tags" Target="../tags/tag1368.xml"/><Relationship Id="rId20" Type="http://schemas.openxmlformats.org/officeDocument/2006/relationships/tags" Target="../tags/tag1272.xml"/><Relationship Id="rId41" Type="http://schemas.openxmlformats.org/officeDocument/2006/relationships/tags" Target="../tags/tag1293.xml"/><Relationship Id="rId62" Type="http://schemas.openxmlformats.org/officeDocument/2006/relationships/tags" Target="../tags/tag1314.xml"/><Relationship Id="rId83" Type="http://schemas.openxmlformats.org/officeDocument/2006/relationships/tags" Target="../tags/tag1335.xml"/><Relationship Id="rId88" Type="http://schemas.openxmlformats.org/officeDocument/2006/relationships/tags" Target="../tags/tag1340.xml"/><Relationship Id="rId111" Type="http://schemas.openxmlformats.org/officeDocument/2006/relationships/tags" Target="../tags/tag1363.xml"/><Relationship Id="rId132" Type="http://schemas.openxmlformats.org/officeDocument/2006/relationships/slideLayout" Target="../slideLayouts/slideLayout2.xml"/><Relationship Id="rId15" Type="http://schemas.openxmlformats.org/officeDocument/2006/relationships/tags" Target="../tags/tag1267.xml"/><Relationship Id="rId36" Type="http://schemas.openxmlformats.org/officeDocument/2006/relationships/tags" Target="../tags/tag1288.xml"/><Relationship Id="rId57" Type="http://schemas.openxmlformats.org/officeDocument/2006/relationships/tags" Target="../tags/tag1309.xml"/><Relationship Id="rId106" Type="http://schemas.openxmlformats.org/officeDocument/2006/relationships/tags" Target="../tags/tag1358.xml"/><Relationship Id="rId127" Type="http://schemas.openxmlformats.org/officeDocument/2006/relationships/tags" Target="../tags/tag1379.xml"/><Relationship Id="rId10" Type="http://schemas.openxmlformats.org/officeDocument/2006/relationships/tags" Target="../tags/tag1262.xml"/><Relationship Id="rId31" Type="http://schemas.openxmlformats.org/officeDocument/2006/relationships/tags" Target="../tags/tag1283.xml"/><Relationship Id="rId52" Type="http://schemas.openxmlformats.org/officeDocument/2006/relationships/tags" Target="../tags/tag1304.xml"/><Relationship Id="rId73" Type="http://schemas.openxmlformats.org/officeDocument/2006/relationships/tags" Target="../tags/tag1325.xml"/><Relationship Id="rId78" Type="http://schemas.openxmlformats.org/officeDocument/2006/relationships/tags" Target="../tags/tag1330.xml"/><Relationship Id="rId94" Type="http://schemas.openxmlformats.org/officeDocument/2006/relationships/tags" Target="../tags/tag1346.xml"/><Relationship Id="rId99" Type="http://schemas.openxmlformats.org/officeDocument/2006/relationships/tags" Target="../tags/tag1351.xml"/><Relationship Id="rId101" Type="http://schemas.openxmlformats.org/officeDocument/2006/relationships/tags" Target="../tags/tag1353.xml"/><Relationship Id="rId122" Type="http://schemas.openxmlformats.org/officeDocument/2006/relationships/tags" Target="../tags/tag1374.xml"/><Relationship Id="rId4" Type="http://schemas.openxmlformats.org/officeDocument/2006/relationships/tags" Target="../tags/tag1256.xml"/><Relationship Id="rId9" Type="http://schemas.openxmlformats.org/officeDocument/2006/relationships/tags" Target="../tags/tag1261.xml"/><Relationship Id="rId26" Type="http://schemas.openxmlformats.org/officeDocument/2006/relationships/tags" Target="../tags/tag127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image" Target="../media/image2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26" Type="http://schemas.openxmlformats.org/officeDocument/2006/relationships/tags" Target="../tags/tag103.xml"/><Relationship Id="rId39" Type="http://schemas.openxmlformats.org/officeDocument/2006/relationships/tags" Target="../tags/tag116.xml"/><Relationship Id="rId21" Type="http://schemas.openxmlformats.org/officeDocument/2006/relationships/tags" Target="../tags/tag98.xml"/><Relationship Id="rId34" Type="http://schemas.openxmlformats.org/officeDocument/2006/relationships/tags" Target="../tags/tag111.xml"/><Relationship Id="rId42" Type="http://schemas.openxmlformats.org/officeDocument/2006/relationships/tags" Target="../tags/tag119.xml"/><Relationship Id="rId47" Type="http://schemas.openxmlformats.org/officeDocument/2006/relationships/tags" Target="../tags/tag124.xml"/><Relationship Id="rId50" Type="http://schemas.openxmlformats.org/officeDocument/2006/relationships/tags" Target="../tags/tag127.xml"/><Relationship Id="rId55" Type="http://schemas.openxmlformats.org/officeDocument/2006/relationships/slideLayout" Target="../slideLayouts/slideLayout2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9" Type="http://schemas.openxmlformats.org/officeDocument/2006/relationships/tags" Target="../tags/tag106.xml"/><Relationship Id="rId11" Type="http://schemas.openxmlformats.org/officeDocument/2006/relationships/tags" Target="../tags/tag88.xml"/><Relationship Id="rId24" Type="http://schemas.openxmlformats.org/officeDocument/2006/relationships/tags" Target="../tags/tag101.xml"/><Relationship Id="rId32" Type="http://schemas.openxmlformats.org/officeDocument/2006/relationships/tags" Target="../tags/tag109.xml"/><Relationship Id="rId37" Type="http://schemas.openxmlformats.org/officeDocument/2006/relationships/tags" Target="../tags/tag114.xml"/><Relationship Id="rId40" Type="http://schemas.openxmlformats.org/officeDocument/2006/relationships/tags" Target="../tags/tag117.xml"/><Relationship Id="rId45" Type="http://schemas.openxmlformats.org/officeDocument/2006/relationships/tags" Target="../tags/tag122.xml"/><Relationship Id="rId53" Type="http://schemas.openxmlformats.org/officeDocument/2006/relationships/tags" Target="../tags/tag130.xml"/><Relationship Id="rId5" Type="http://schemas.openxmlformats.org/officeDocument/2006/relationships/tags" Target="../tags/tag82.xml"/><Relationship Id="rId10" Type="http://schemas.openxmlformats.org/officeDocument/2006/relationships/tags" Target="../tags/tag87.xml"/><Relationship Id="rId19" Type="http://schemas.openxmlformats.org/officeDocument/2006/relationships/tags" Target="../tags/tag96.xml"/><Relationship Id="rId31" Type="http://schemas.openxmlformats.org/officeDocument/2006/relationships/tags" Target="../tags/tag108.xml"/><Relationship Id="rId44" Type="http://schemas.openxmlformats.org/officeDocument/2006/relationships/tags" Target="../tags/tag121.xml"/><Relationship Id="rId52" Type="http://schemas.openxmlformats.org/officeDocument/2006/relationships/tags" Target="../tags/tag129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tags" Target="../tags/tag99.xml"/><Relationship Id="rId27" Type="http://schemas.openxmlformats.org/officeDocument/2006/relationships/tags" Target="../tags/tag104.xml"/><Relationship Id="rId30" Type="http://schemas.openxmlformats.org/officeDocument/2006/relationships/tags" Target="../tags/tag107.xml"/><Relationship Id="rId35" Type="http://schemas.openxmlformats.org/officeDocument/2006/relationships/tags" Target="../tags/tag112.xml"/><Relationship Id="rId43" Type="http://schemas.openxmlformats.org/officeDocument/2006/relationships/tags" Target="../tags/tag120.xml"/><Relationship Id="rId48" Type="http://schemas.openxmlformats.org/officeDocument/2006/relationships/tags" Target="../tags/tag125.xml"/><Relationship Id="rId56" Type="http://schemas.openxmlformats.org/officeDocument/2006/relationships/image" Target="../media/image3.png"/><Relationship Id="rId8" Type="http://schemas.openxmlformats.org/officeDocument/2006/relationships/tags" Target="../tags/tag85.xml"/><Relationship Id="rId51" Type="http://schemas.openxmlformats.org/officeDocument/2006/relationships/tags" Target="../tags/tag128.xml"/><Relationship Id="rId3" Type="http://schemas.openxmlformats.org/officeDocument/2006/relationships/tags" Target="../tags/tag80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5" Type="http://schemas.openxmlformats.org/officeDocument/2006/relationships/tags" Target="../tags/tag102.xml"/><Relationship Id="rId33" Type="http://schemas.openxmlformats.org/officeDocument/2006/relationships/tags" Target="../tags/tag110.xml"/><Relationship Id="rId38" Type="http://schemas.openxmlformats.org/officeDocument/2006/relationships/tags" Target="../tags/tag115.xml"/><Relationship Id="rId46" Type="http://schemas.openxmlformats.org/officeDocument/2006/relationships/tags" Target="../tags/tag123.xml"/><Relationship Id="rId20" Type="http://schemas.openxmlformats.org/officeDocument/2006/relationships/tags" Target="../tags/tag97.xml"/><Relationship Id="rId41" Type="http://schemas.openxmlformats.org/officeDocument/2006/relationships/tags" Target="../tags/tag118.xml"/><Relationship Id="rId54" Type="http://schemas.openxmlformats.org/officeDocument/2006/relationships/tags" Target="../tags/tag131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5" Type="http://schemas.openxmlformats.org/officeDocument/2006/relationships/tags" Target="../tags/tag92.xml"/><Relationship Id="rId23" Type="http://schemas.openxmlformats.org/officeDocument/2006/relationships/tags" Target="../tags/tag100.xml"/><Relationship Id="rId28" Type="http://schemas.openxmlformats.org/officeDocument/2006/relationships/tags" Target="../tags/tag105.xml"/><Relationship Id="rId36" Type="http://schemas.openxmlformats.org/officeDocument/2006/relationships/tags" Target="../tags/tag113.xml"/><Relationship Id="rId49" Type="http://schemas.openxmlformats.org/officeDocument/2006/relationships/tags" Target="../tags/tag1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C7DD5-360B-4921-B708-790C100BED34}"/>
              </a:ext>
            </a:extLst>
          </p:cNvPr>
          <p:cNvSpPr/>
          <p:nvPr/>
        </p:nvSpPr>
        <p:spPr>
          <a:xfrm>
            <a:off x="0" y="0"/>
            <a:ext cx="9144000" cy="15850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NZ" sz="4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NZ" sz="2000" dirty="0">
                <a:solidFill>
                  <a:schemeClr val="bg1"/>
                </a:solidFill>
              </a:rPr>
              <a:t>  School of </a:t>
            </a:r>
          </a:p>
          <a:p>
            <a:r>
              <a:rPr lang="en-NZ" sz="3200" dirty="0">
                <a:solidFill>
                  <a:schemeClr val="bg1"/>
                </a:solidFill>
              </a:rPr>
              <a:t> Engineering and Computer Science</a:t>
            </a:r>
            <a:endParaRPr lang="en-NZ" sz="3600" dirty="0">
              <a:solidFill>
                <a:schemeClr val="bg1"/>
              </a:solidFill>
            </a:endParaRPr>
          </a:p>
          <a:p>
            <a:r>
              <a:rPr lang="en-NZ" sz="1600" dirty="0">
                <a:solidFill>
                  <a:schemeClr val="bg1"/>
                </a:solidFill>
              </a:rPr>
              <a:t>   Te Kura </a:t>
            </a:r>
            <a:r>
              <a:rPr lang="en-NZ" sz="1600" dirty="0" err="1">
                <a:solidFill>
                  <a:schemeClr val="bg1"/>
                </a:solidFill>
              </a:rPr>
              <a:t>Mātai</a:t>
            </a:r>
            <a:r>
              <a:rPr lang="en-NZ" sz="1600" dirty="0">
                <a:solidFill>
                  <a:schemeClr val="bg1"/>
                </a:solidFill>
              </a:rPr>
              <a:t> </a:t>
            </a:r>
            <a:r>
              <a:rPr lang="en-NZ" sz="1600" dirty="0" err="1">
                <a:solidFill>
                  <a:schemeClr val="bg1"/>
                </a:solidFill>
              </a:rPr>
              <a:t>Pūkaha</a:t>
            </a:r>
            <a:r>
              <a:rPr lang="en-NZ" sz="1600" dirty="0">
                <a:solidFill>
                  <a:schemeClr val="bg1"/>
                </a:solidFill>
              </a:rPr>
              <a:t>, </a:t>
            </a:r>
            <a:r>
              <a:rPr lang="en-NZ" sz="1600" dirty="0" err="1">
                <a:solidFill>
                  <a:schemeClr val="bg1"/>
                </a:solidFill>
              </a:rPr>
              <a:t>Pūrorohiko</a:t>
            </a:r>
            <a:endParaRPr lang="en-NZ" sz="1600" dirty="0">
              <a:solidFill>
                <a:schemeClr val="bg1"/>
              </a:solidFill>
            </a:endParaRPr>
          </a:p>
          <a:p>
            <a:endParaRPr lang="en-N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46EBA-D898-4D6A-A7A1-0D17AC0663CE}"/>
              </a:ext>
            </a:extLst>
          </p:cNvPr>
          <p:cNvSpPr txBox="1"/>
          <p:nvPr/>
        </p:nvSpPr>
        <p:spPr>
          <a:xfrm>
            <a:off x="1373673" y="1585049"/>
            <a:ext cx="6396688" cy="247760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4400" b="1" dirty="0" err="1"/>
              <a:t>CYBR</a:t>
            </a:r>
            <a:r>
              <a:rPr lang="en-NZ" sz="4400" b="1" dirty="0"/>
              <a:t> 271 T2 2020 </a:t>
            </a:r>
            <a:br>
              <a:rPr lang="en-NZ" sz="4400" b="1" dirty="0"/>
            </a:br>
            <a:r>
              <a:rPr lang="en-NZ" sz="3200" b="1" dirty="0">
                <a:solidFill>
                  <a:srgbClr val="0070C0"/>
                </a:solidFill>
              </a:rPr>
              <a:t>Secure Programming</a:t>
            </a:r>
          </a:p>
          <a:p>
            <a:pPr algn="ctr"/>
            <a:endParaRPr lang="en-NZ" sz="1100" b="1" dirty="0">
              <a:solidFill>
                <a:srgbClr val="0070C0"/>
              </a:solidFill>
            </a:endParaRPr>
          </a:p>
          <a:p>
            <a:pPr algn="ctr"/>
            <a:r>
              <a:rPr lang="en-NZ" sz="2000" b="1" dirty="0"/>
              <a:t>Ian Welch, </a:t>
            </a:r>
            <a:r>
              <a:rPr lang="en-NZ" sz="2000" b="1" dirty="0" err="1"/>
              <a:t>Harith</a:t>
            </a:r>
            <a:r>
              <a:rPr lang="en-NZ" sz="2000" b="1" dirty="0"/>
              <a:t> Al-</a:t>
            </a:r>
            <a:r>
              <a:rPr lang="en-NZ" sz="2000" b="1" dirty="0" err="1"/>
              <a:t>Sahaf</a:t>
            </a:r>
            <a:endParaRPr lang="en-NZ" sz="3600" b="1" dirty="0"/>
          </a:p>
          <a:p>
            <a:pPr algn="ctr"/>
            <a:endParaRPr lang="en-NZ" sz="1100" b="1" dirty="0"/>
          </a:p>
          <a:p>
            <a:pPr algn="ctr"/>
            <a:endParaRPr lang="en-NZ" sz="500" b="1" dirty="0"/>
          </a:p>
          <a:p>
            <a:pPr algn="ctr"/>
            <a:r>
              <a:rPr lang="en-NZ" sz="3200" b="1" dirty="0">
                <a:solidFill>
                  <a:srgbClr val="FF0000"/>
                </a:solidFill>
              </a:rPr>
              <a:t>Buffer Overflow – Countermeasures</a:t>
            </a:r>
            <a:endParaRPr lang="en-NZ" sz="1600" b="1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DF401D-C517-4730-A3F8-AE7BED0886FC}"/>
              </a:ext>
            </a:extLst>
          </p:cNvPr>
          <p:cNvCxnSpPr>
            <a:cxnSpLocks/>
          </p:cNvCxnSpPr>
          <p:nvPr/>
        </p:nvCxnSpPr>
        <p:spPr>
          <a:xfrm>
            <a:off x="677625" y="3410889"/>
            <a:ext cx="8049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E90A38-3AC2-4FB7-98F2-AFF15AEB3BD3}"/>
              </a:ext>
            </a:extLst>
          </p:cNvPr>
          <p:cNvSpPr txBox="1"/>
          <p:nvPr/>
        </p:nvSpPr>
        <p:spPr>
          <a:xfrm>
            <a:off x="677624" y="4057115"/>
            <a:ext cx="804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Du, Wenliang, “</a:t>
            </a:r>
            <a:r>
              <a:rPr lang="en-NZ" sz="1200" i="1" dirty="0"/>
              <a:t>Computer &amp; Internet Security: A Hands-on Approach</a:t>
            </a:r>
            <a:r>
              <a:rPr lang="en-NZ" sz="1200" dirty="0"/>
              <a:t>”, 2</a:t>
            </a:r>
            <a:r>
              <a:rPr lang="en-NZ" sz="1200" baseline="30000" dirty="0"/>
              <a:t>nd</a:t>
            </a:r>
            <a:r>
              <a:rPr lang="en-NZ" sz="1200" dirty="0"/>
              <a:t> ed, 2019 (</a:t>
            </a:r>
            <a:r>
              <a:rPr lang="en-NZ" sz="1200" b="1" u="sng" dirty="0"/>
              <a:t>Chapter 4</a:t>
            </a:r>
            <a:r>
              <a:rPr lang="en-NZ" sz="1200" dirty="0"/>
              <a:t>)</a:t>
            </a:r>
            <a:endParaRPr lang="en-NZ" sz="1200" b="1" u="sng" dirty="0"/>
          </a:p>
        </p:txBody>
      </p:sp>
    </p:spTree>
    <p:extLst>
      <p:ext uri="{BB962C8B-B14F-4D97-AF65-F5344CB8AC3E}">
        <p14:creationId xmlns:p14="http://schemas.microsoft.com/office/powerpoint/2010/main" val="166581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37B9-6257-4195-B2D8-454A7FA5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 Impact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89F1-ACEA-4879-9C46-438128A0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B9198-FC9D-403A-9234-FDCB5980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9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197BD-DEB2-4197-9FB9-CD13D6E9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00" y="1184140"/>
            <a:ext cx="6893999" cy="277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9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F797-3813-45C4-80F6-88F846CA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 Impact (continue)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7CDC8-E91A-4507-A9CE-B14F4450B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12DEC-693C-4FBA-AA90-E5733AD9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10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" name="Shape 298">
            <a:extLst>
              <a:ext uri="{FF2B5EF4-FFF2-40B4-BE49-F238E27FC236}">
                <a16:creationId xmlns:a16="http://schemas.microsoft.com/office/drawing/2014/main" id="{70488755-7FB2-4679-9808-AC32CEA309C5}"/>
              </a:ext>
            </a:extLst>
          </p:cNvPr>
          <p:cNvSpPr/>
          <p:nvPr/>
        </p:nvSpPr>
        <p:spPr>
          <a:xfrm>
            <a:off x="4979611" y="819625"/>
            <a:ext cx="189844" cy="17685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51427" tIns="51427" rIns="51427" bIns="51427" anchor="ctr" anchorCtr="0">
            <a:noAutofit/>
          </a:bodyPr>
          <a:lstStyle/>
          <a:p>
            <a:r>
              <a:rPr lang="en-US" sz="1013" dirty="0"/>
              <a:t>1</a:t>
            </a:r>
          </a:p>
        </p:txBody>
      </p:sp>
      <p:sp>
        <p:nvSpPr>
          <p:cNvPr id="10" name="Shape 299">
            <a:extLst>
              <a:ext uri="{FF2B5EF4-FFF2-40B4-BE49-F238E27FC236}">
                <a16:creationId xmlns:a16="http://schemas.microsoft.com/office/drawing/2014/main" id="{7AD3904C-882F-49E3-A6BB-07989051072E}"/>
              </a:ext>
            </a:extLst>
          </p:cNvPr>
          <p:cNvSpPr/>
          <p:nvPr/>
        </p:nvSpPr>
        <p:spPr>
          <a:xfrm>
            <a:off x="5009219" y="3212658"/>
            <a:ext cx="189844" cy="17685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51427" tIns="51427" rIns="51427" bIns="51427" anchor="ctr" anchorCtr="0">
            <a:noAutofit/>
          </a:bodyPr>
          <a:lstStyle/>
          <a:p>
            <a:r>
              <a:rPr lang="en-US" sz="1013" dirty="0"/>
              <a:t>3</a:t>
            </a:r>
          </a:p>
        </p:txBody>
      </p:sp>
      <p:sp>
        <p:nvSpPr>
          <p:cNvPr id="11" name="Shape 300">
            <a:extLst>
              <a:ext uri="{FF2B5EF4-FFF2-40B4-BE49-F238E27FC236}">
                <a16:creationId xmlns:a16="http://schemas.microsoft.com/office/drawing/2014/main" id="{17E89638-65DE-40CF-AFDD-1CE5BF656BD6}"/>
              </a:ext>
            </a:extLst>
          </p:cNvPr>
          <p:cNvSpPr/>
          <p:nvPr/>
        </p:nvSpPr>
        <p:spPr>
          <a:xfrm>
            <a:off x="186066" y="1884770"/>
            <a:ext cx="189844" cy="17685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51427" tIns="51427" rIns="51427" bIns="51427" anchor="ctr" anchorCtr="0">
            <a:noAutofit/>
          </a:bodyPr>
          <a:lstStyle/>
          <a:p>
            <a:r>
              <a:rPr lang="en-US" sz="1013" dirty="0"/>
              <a:t>2</a:t>
            </a:r>
          </a:p>
        </p:txBody>
      </p:sp>
      <p:sp>
        <p:nvSpPr>
          <p:cNvPr id="9273" name="Rectangle 9272">
            <a:extLst>
              <a:ext uri="{FF2B5EF4-FFF2-40B4-BE49-F238E27FC236}">
                <a16:creationId xmlns:a16="http://schemas.microsoft.com/office/drawing/2014/main" id="{DBA75865-5549-4061-8B18-AF638B1E00F5}"/>
              </a:ext>
            </a:extLst>
          </p:cNvPr>
          <p:cNvSpPr/>
          <p:nvPr/>
        </p:nvSpPr>
        <p:spPr>
          <a:xfrm>
            <a:off x="414051" y="1857158"/>
            <a:ext cx="3737291" cy="1565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9531" name="Group 9530">
            <a:extLst>
              <a:ext uri="{FF2B5EF4-FFF2-40B4-BE49-F238E27FC236}">
                <a16:creationId xmlns:a16="http://schemas.microsoft.com/office/drawing/2014/main" id="{8EB593EF-D3E9-472B-AA7D-FCFF7BEEB13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23875" y="1908602"/>
            <a:ext cx="3524251" cy="1446213"/>
            <a:chOff x="523875" y="1938338"/>
            <a:chExt cx="3524251" cy="1446213"/>
          </a:xfrm>
        </p:grpSpPr>
        <p:sp>
          <p:nvSpPr>
            <p:cNvPr id="5975" name="Freeform 3546">
              <a:extLst>
                <a:ext uri="{FF2B5EF4-FFF2-40B4-BE49-F238E27FC236}">
                  <a16:creationId xmlns:a16="http://schemas.microsoft.com/office/drawing/2014/main" id="{30993A4C-111C-4D47-9B9F-FD5DBA9138CE}"/>
                </a:ext>
              </a:extLst>
            </p:cNvPr>
            <p:cNvSpPr>
              <a:spLocks noEditPoints="1"/>
            </p:cNvSpPr>
            <p:nvPr>
              <p:custDataLst>
                <p:tags r:id="rId442"/>
              </p:custDataLst>
            </p:nvPr>
          </p:nvSpPr>
          <p:spPr bwMode="auto">
            <a:xfrm>
              <a:off x="528638" y="1938338"/>
              <a:ext cx="63500" cy="120650"/>
            </a:xfrm>
            <a:custGeom>
              <a:avLst/>
              <a:gdLst>
                <a:gd name="T0" fmla="*/ 206 w 206"/>
                <a:gd name="T1" fmla="*/ 258 h 386"/>
                <a:gd name="T2" fmla="*/ 122 w 206"/>
                <a:gd name="T3" fmla="*/ 170 h 386"/>
                <a:gd name="T4" fmla="*/ 122 w 206"/>
                <a:gd name="T5" fmla="*/ 76 h 386"/>
                <a:gd name="T6" fmla="*/ 162 w 206"/>
                <a:gd name="T7" fmla="*/ 104 h 386"/>
                <a:gd name="T8" fmla="*/ 155 w 206"/>
                <a:gd name="T9" fmla="*/ 122 h 386"/>
                <a:gd name="T10" fmla="*/ 180 w 206"/>
                <a:gd name="T11" fmla="*/ 147 h 386"/>
                <a:gd name="T12" fmla="*/ 206 w 206"/>
                <a:gd name="T13" fmla="*/ 119 h 386"/>
                <a:gd name="T14" fmla="*/ 122 w 206"/>
                <a:gd name="T15" fmla="*/ 39 h 386"/>
                <a:gd name="T16" fmla="*/ 122 w 206"/>
                <a:gd name="T17" fmla="*/ 24 h 386"/>
                <a:gd name="T18" fmla="*/ 104 w 206"/>
                <a:gd name="T19" fmla="*/ 0 h 386"/>
                <a:gd name="T20" fmla="*/ 85 w 206"/>
                <a:gd name="T21" fmla="*/ 24 h 386"/>
                <a:gd name="T22" fmla="*/ 85 w 206"/>
                <a:gd name="T23" fmla="*/ 39 h 386"/>
                <a:gd name="T24" fmla="*/ 0 w 206"/>
                <a:gd name="T25" fmla="*/ 122 h 386"/>
                <a:gd name="T26" fmla="*/ 85 w 206"/>
                <a:gd name="T27" fmla="*/ 204 h 386"/>
                <a:gd name="T28" fmla="*/ 85 w 206"/>
                <a:gd name="T29" fmla="*/ 309 h 386"/>
                <a:gd name="T30" fmla="*/ 44 w 206"/>
                <a:gd name="T31" fmla="*/ 277 h 386"/>
                <a:gd name="T32" fmla="*/ 51 w 206"/>
                <a:gd name="T33" fmla="*/ 258 h 386"/>
                <a:gd name="T34" fmla="*/ 26 w 206"/>
                <a:gd name="T35" fmla="*/ 233 h 386"/>
                <a:gd name="T36" fmla="*/ 0 w 206"/>
                <a:gd name="T37" fmla="*/ 260 h 386"/>
                <a:gd name="T38" fmla="*/ 85 w 206"/>
                <a:gd name="T39" fmla="*/ 347 h 386"/>
                <a:gd name="T40" fmla="*/ 85 w 206"/>
                <a:gd name="T41" fmla="*/ 362 h 386"/>
                <a:gd name="T42" fmla="*/ 104 w 206"/>
                <a:gd name="T43" fmla="*/ 386 h 386"/>
                <a:gd name="T44" fmla="*/ 122 w 206"/>
                <a:gd name="T45" fmla="*/ 362 h 386"/>
                <a:gd name="T46" fmla="*/ 122 w 206"/>
                <a:gd name="T47" fmla="*/ 347 h 386"/>
                <a:gd name="T48" fmla="*/ 206 w 206"/>
                <a:gd name="T49" fmla="*/ 258 h 386"/>
                <a:gd name="T50" fmla="*/ 85 w 206"/>
                <a:gd name="T51" fmla="*/ 162 h 386"/>
                <a:gd name="T52" fmla="*/ 38 w 206"/>
                <a:gd name="T53" fmla="*/ 120 h 386"/>
                <a:gd name="T54" fmla="*/ 85 w 206"/>
                <a:gd name="T55" fmla="*/ 77 h 386"/>
                <a:gd name="T56" fmla="*/ 85 w 206"/>
                <a:gd name="T57" fmla="*/ 162 h 386"/>
                <a:gd name="T58" fmla="*/ 168 w 206"/>
                <a:gd name="T59" fmla="*/ 260 h 386"/>
                <a:gd name="T60" fmla="*/ 122 w 206"/>
                <a:gd name="T61" fmla="*/ 308 h 386"/>
                <a:gd name="T62" fmla="*/ 122 w 206"/>
                <a:gd name="T63" fmla="*/ 212 h 386"/>
                <a:gd name="T64" fmla="*/ 168 w 206"/>
                <a:gd name="T65" fmla="*/ 26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6" h="386">
                  <a:moveTo>
                    <a:pt x="206" y="258"/>
                  </a:moveTo>
                  <a:cubicBezTo>
                    <a:pt x="206" y="234"/>
                    <a:pt x="193" y="185"/>
                    <a:pt x="122" y="170"/>
                  </a:cubicBezTo>
                  <a:lnTo>
                    <a:pt x="122" y="76"/>
                  </a:lnTo>
                  <a:cubicBezTo>
                    <a:pt x="136" y="79"/>
                    <a:pt x="155" y="85"/>
                    <a:pt x="162" y="104"/>
                  </a:cubicBezTo>
                  <a:cubicBezTo>
                    <a:pt x="158" y="109"/>
                    <a:pt x="155" y="115"/>
                    <a:pt x="155" y="122"/>
                  </a:cubicBezTo>
                  <a:cubicBezTo>
                    <a:pt x="155" y="135"/>
                    <a:pt x="165" y="147"/>
                    <a:pt x="180" y="147"/>
                  </a:cubicBezTo>
                  <a:cubicBezTo>
                    <a:pt x="192" y="147"/>
                    <a:pt x="206" y="140"/>
                    <a:pt x="206" y="119"/>
                  </a:cubicBezTo>
                  <a:cubicBezTo>
                    <a:pt x="206" y="81"/>
                    <a:pt x="179" y="45"/>
                    <a:pt x="122" y="39"/>
                  </a:cubicBezTo>
                  <a:lnTo>
                    <a:pt x="122" y="24"/>
                  </a:lnTo>
                  <a:cubicBezTo>
                    <a:pt x="122" y="15"/>
                    <a:pt x="122" y="0"/>
                    <a:pt x="104" y="0"/>
                  </a:cubicBezTo>
                  <a:cubicBezTo>
                    <a:pt x="85" y="0"/>
                    <a:pt x="85" y="15"/>
                    <a:pt x="85" y="24"/>
                  </a:cubicBezTo>
                  <a:lnTo>
                    <a:pt x="85" y="39"/>
                  </a:lnTo>
                  <a:cubicBezTo>
                    <a:pt x="31" y="47"/>
                    <a:pt x="0" y="85"/>
                    <a:pt x="0" y="122"/>
                  </a:cubicBezTo>
                  <a:cubicBezTo>
                    <a:pt x="0" y="134"/>
                    <a:pt x="3" y="188"/>
                    <a:pt x="85" y="204"/>
                  </a:cubicBezTo>
                  <a:lnTo>
                    <a:pt x="85" y="309"/>
                  </a:lnTo>
                  <a:cubicBezTo>
                    <a:pt x="67" y="306"/>
                    <a:pt x="51" y="296"/>
                    <a:pt x="44" y="277"/>
                  </a:cubicBezTo>
                  <a:cubicBezTo>
                    <a:pt x="47" y="274"/>
                    <a:pt x="51" y="269"/>
                    <a:pt x="51" y="258"/>
                  </a:cubicBezTo>
                  <a:cubicBezTo>
                    <a:pt x="51" y="242"/>
                    <a:pt x="37" y="233"/>
                    <a:pt x="26" y="233"/>
                  </a:cubicBezTo>
                  <a:cubicBezTo>
                    <a:pt x="21" y="233"/>
                    <a:pt x="0" y="235"/>
                    <a:pt x="0" y="260"/>
                  </a:cubicBezTo>
                  <a:cubicBezTo>
                    <a:pt x="0" y="302"/>
                    <a:pt x="28" y="340"/>
                    <a:pt x="85" y="347"/>
                  </a:cubicBezTo>
                  <a:lnTo>
                    <a:pt x="85" y="362"/>
                  </a:lnTo>
                  <a:cubicBezTo>
                    <a:pt x="85" y="371"/>
                    <a:pt x="85" y="386"/>
                    <a:pt x="104" y="386"/>
                  </a:cubicBezTo>
                  <a:cubicBezTo>
                    <a:pt x="122" y="386"/>
                    <a:pt x="122" y="371"/>
                    <a:pt x="122" y="362"/>
                  </a:cubicBezTo>
                  <a:lnTo>
                    <a:pt x="122" y="347"/>
                  </a:lnTo>
                  <a:cubicBezTo>
                    <a:pt x="181" y="336"/>
                    <a:pt x="206" y="293"/>
                    <a:pt x="206" y="258"/>
                  </a:cubicBezTo>
                  <a:close/>
                  <a:moveTo>
                    <a:pt x="85" y="162"/>
                  </a:moveTo>
                  <a:cubicBezTo>
                    <a:pt x="60" y="157"/>
                    <a:pt x="38" y="141"/>
                    <a:pt x="38" y="120"/>
                  </a:cubicBezTo>
                  <a:cubicBezTo>
                    <a:pt x="38" y="99"/>
                    <a:pt x="58" y="82"/>
                    <a:pt x="85" y="77"/>
                  </a:cubicBezTo>
                  <a:lnTo>
                    <a:pt x="85" y="162"/>
                  </a:lnTo>
                  <a:close/>
                  <a:moveTo>
                    <a:pt x="168" y="260"/>
                  </a:moveTo>
                  <a:cubicBezTo>
                    <a:pt x="168" y="282"/>
                    <a:pt x="150" y="302"/>
                    <a:pt x="122" y="308"/>
                  </a:cubicBezTo>
                  <a:lnTo>
                    <a:pt x="122" y="212"/>
                  </a:lnTo>
                  <a:cubicBezTo>
                    <a:pt x="151" y="219"/>
                    <a:pt x="168" y="238"/>
                    <a:pt x="168" y="26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76" name="Freeform 3547">
              <a:extLst>
                <a:ext uri="{FF2B5EF4-FFF2-40B4-BE49-F238E27FC236}">
                  <a16:creationId xmlns:a16="http://schemas.microsoft.com/office/drawing/2014/main" id="{835D5F4C-EDD1-49CF-A9D3-8D0BA008FD8D}"/>
                </a:ext>
              </a:extLst>
            </p:cNvPr>
            <p:cNvSpPr>
              <a:spLocks/>
            </p:cNvSpPr>
            <p:nvPr>
              <p:custDataLst>
                <p:tags r:id="rId443"/>
              </p:custDataLst>
            </p:nvPr>
          </p:nvSpPr>
          <p:spPr bwMode="auto">
            <a:xfrm>
              <a:off x="692150" y="1976438"/>
              <a:ext cx="60325" cy="69850"/>
            </a:xfrm>
            <a:custGeom>
              <a:avLst/>
              <a:gdLst>
                <a:gd name="T0" fmla="*/ 196 w 196"/>
                <a:gd name="T1" fmla="*/ 156 h 224"/>
                <a:gd name="T2" fmla="*/ 114 w 196"/>
                <a:gd name="T3" fmla="*/ 90 h 224"/>
                <a:gd name="T4" fmla="*/ 64 w 196"/>
                <a:gd name="T5" fmla="*/ 81 h 224"/>
                <a:gd name="T6" fmla="*/ 37 w 196"/>
                <a:gd name="T7" fmla="*/ 61 h 224"/>
                <a:gd name="T8" fmla="*/ 95 w 196"/>
                <a:gd name="T9" fmla="*/ 37 h 224"/>
                <a:gd name="T10" fmla="*/ 140 w 196"/>
                <a:gd name="T11" fmla="*/ 61 h 224"/>
                <a:gd name="T12" fmla="*/ 161 w 196"/>
                <a:gd name="T13" fmla="*/ 81 h 224"/>
                <a:gd name="T14" fmla="*/ 181 w 196"/>
                <a:gd name="T15" fmla="*/ 57 h 224"/>
                <a:gd name="T16" fmla="*/ 181 w 196"/>
                <a:gd name="T17" fmla="*/ 23 h 224"/>
                <a:gd name="T18" fmla="*/ 163 w 196"/>
                <a:gd name="T19" fmla="*/ 0 h 224"/>
                <a:gd name="T20" fmla="*/ 146 w 196"/>
                <a:gd name="T21" fmla="*/ 8 h 224"/>
                <a:gd name="T22" fmla="*/ 96 w 196"/>
                <a:gd name="T23" fmla="*/ 0 h 224"/>
                <a:gd name="T24" fmla="*/ 0 w 196"/>
                <a:gd name="T25" fmla="*/ 61 h 224"/>
                <a:gd name="T26" fmla="*/ 99 w 196"/>
                <a:gd name="T27" fmla="*/ 124 h 224"/>
                <a:gd name="T28" fmla="*/ 159 w 196"/>
                <a:gd name="T29" fmla="*/ 156 h 224"/>
                <a:gd name="T30" fmla="*/ 100 w 196"/>
                <a:gd name="T31" fmla="*/ 187 h 224"/>
                <a:gd name="T32" fmla="*/ 42 w 196"/>
                <a:gd name="T33" fmla="*/ 146 h 224"/>
                <a:gd name="T34" fmla="*/ 21 w 196"/>
                <a:gd name="T35" fmla="*/ 129 h 224"/>
                <a:gd name="T36" fmla="*/ 0 w 196"/>
                <a:gd name="T37" fmla="*/ 153 h 224"/>
                <a:gd name="T38" fmla="*/ 0 w 196"/>
                <a:gd name="T39" fmla="*/ 200 h 224"/>
                <a:gd name="T40" fmla="*/ 18 w 196"/>
                <a:gd name="T41" fmla="*/ 224 h 224"/>
                <a:gd name="T42" fmla="*/ 38 w 196"/>
                <a:gd name="T43" fmla="*/ 208 h 224"/>
                <a:gd name="T44" fmla="*/ 100 w 196"/>
                <a:gd name="T45" fmla="*/ 224 h 224"/>
                <a:gd name="T46" fmla="*/ 196 w 196"/>
                <a:gd name="T47" fmla="*/ 1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6"/>
                  </a:moveTo>
                  <a:cubicBezTo>
                    <a:pt x="196" y="104"/>
                    <a:pt x="131" y="92"/>
                    <a:pt x="114" y="90"/>
                  </a:cubicBezTo>
                  <a:lnTo>
                    <a:pt x="64" y="81"/>
                  </a:lnTo>
                  <a:cubicBezTo>
                    <a:pt x="51" y="78"/>
                    <a:pt x="37" y="72"/>
                    <a:pt x="37" y="61"/>
                  </a:cubicBezTo>
                  <a:cubicBezTo>
                    <a:pt x="37" y="49"/>
                    <a:pt x="53" y="37"/>
                    <a:pt x="95" y="37"/>
                  </a:cubicBezTo>
                  <a:cubicBezTo>
                    <a:pt x="132" y="37"/>
                    <a:pt x="139" y="49"/>
                    <a:pt x="140" y="61"/>
                  </a:cubicBezTo>
                  <a:cubicBezTo>
                    <a:pt x="141" y="71"/>
                    <a:pt x="142" y="81"/>
                    <a:pt x="161" y="81"/>
                  </a:cubicBezTo>
                  <a:cubicBezTo>
                    <a:pt x="181" y="81"/>
                    <a:pt x="181" y="69"/>
                    <a:pt x="181" y="57"/>
                  </a:cubicBezTo>
                  <a:lnTo>
                    <a:pt x="181" y="23"/>
                  </a:lnTo>
                  <a:cubicBezTo>
                    <a:pt x="181" y="14"/>
                    <a:pt x="180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5" y="0"/>
                    <a:pt x="96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8"/>
                    <a:pt x="52" y="117"/>
                    <a:pt x="99" y="124"/>
                  </a:cubicBezTo>
                  <a:cubicBezTo>
                    <a:pt x="121" y="128"/>
                    <a:pt x="159" y="134"/>
                    <a:pt x="159" y="156"/>
                  </a:cubicBezTo>
                  <a:cubicBezTo>
                    <a:pt x="159" y="173"/>
                    <a:pt x="141" y="187"/>
                    <a:pt x="100" y="187"/>
                  </a:cubicBezTo>
                  <a:cubicBezTo>
                    <a:pt x="79" y="187"/>
                    <a:pt x="53" y="182"/>
                    <a:pt x="42" y="146"/>
                  </a:cubicBezTo>
                  <a:cubicBezTo>
                    <a:pt x="39" y="135"/>
                    <a:pt x="36" y="129"/>
                    <a:pt x="21" y="129"/>
                  </a:cubicBezTo>
                  <a:cubicBezTo>
                    <a:pt x="0" y="129"/>
                    <a:pt x="0" y="141"/>
                    <a:pt x="0" y="153"/>
                  </a:cubicBezTo>
                  <a:lnTo>
                    <a:pt x="0" y="200"/>
                  </a:lnTo>
                  <a:cubicBezTo>
                    <a:pt x="0" y="210"/>
                    <a:pt x="0" y="224"/>
                    <a:pt x="18" y="224"/>
                  </a:cubicBezTo>
                  <a:cubicBezTo>
                    <a:pt x="23" y="224"/>
                    <a:pt x="32" y="224"/>
                    <a:pt x="38" y="208"/>
                  </a:cubicBezTo>
                  <a:cubicBezTo>
                    <a:pt x="62" y="223"/>
                    <a:pt x="86" y="224"/>
                    <a:pt x="100" y="224"/>
                  </a:cubicBezTo>
                  <a:cubicBezTo>
                    <a:pt x="180" y="224"/>
                    <a:pt x="196" y="181"/>
                    <a:pt x="196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77" name="Freeform 3548">
              <a:extLst>
                <a:ext uri="{FF2B5EF4-FFF2-40B4-BE49-F238E27FC236}">
                  <a16:creationId xmlns:a16="http://schemas.microsoft.com/office/drawing/2014/main" id="{FB2B0D75-0C67-4FB2-B27C-34F19AB85DDF}"/>
                </a:ext>
              </a:extLst>
            </p:cNvPr>
            <p:cNvSpPr>
              <a:spLocks/>
            </p:cNvSpPr>
            <p:nvPr>
              <p:custDataLst>
                <p:tags r:id="rId444"/>
              </p:custDataLst>
            </p:nvPr>
          </p:nvSpPr>
          <p:spPr bwMode="auto">
            <a:xfrm>
              <a:off x="763588" y="1978026"/>
              <a:ext cx="76200" cy="68263"/>
            </a:xfrm>
            <a:custGeom>
              <a:avLst/>
              <a:gdLst>
                <a:gd name="T0" fmla="*/ 250 w 250"/>
                <a:gd name="T1" fmla="*/ 198 h 220"/>
                <a:gd name="T2" fmla="*/ 227 w 250"/>
                <a:gd name="T3" fmla="*/ 180 h 220"/>
                <a:gd name="T4" fmla="*/ 209 w 250"/>
                <a:gd name="T5" fmla="*/ 180 h 220"/>
                <a:gd name="T6" fmla="*/ 209 w 250"/>
                <a:gd name="T7" fmla="*/ 24 h 220"/>
                <a:gd name="T8" fmla="*/ 186 w 250"/>
                <a:gd name="T9" fmla="*/ 0 h 220"/>
                <a:gd name="T10" fmla="*/ 150 w 250"/>
                <a:gd name="T11" fmla="*/ 0 h 220"/>
                <a:gd name="T12" fmla="*/ 126 w 250"/>
                <a:gd name="T13" fmla="*/ 19 h 220"/>
                <a:gd name="T14" fmla="*/ 150 w 250"/>
                <a:gd name="T15" fmla="*/ 37 h 220"/>
                <a:gd name="T16" fmla="*/ 168 w 250"/>
                <a:gd name="T17" fmla="*/ 37 h 220"/>
                <a:gd name="T18" fmla="*/ 168 w 250"/>
                <a:gd name="T19" fmla="*/ 137 h 220"/>
                <a:gd name="T20" fmla="*/ 116 w 250"/>
                <a:gd name="T21" fmla="*/ 183 h 220"/>
                <a:gd name="T22" fmla="*/ 82 w 250"/>
                <a:gd name="T23" fmla="*/ 155 h 220"/>
                <a:gd name="T24" fmla="*/ 82 w 250"/>
                <a:gd name="T25" fmla="*/ 24 h 220"/>
                <a:gd name="T26" fmla="*/ 58 w 250"/>
                <a:gd name="T27" fmla="*/ 0 h 220"/>
                <a:gd name="T28" fmla="*/ 23 w 250"/>
                <a:gd name="T29" fmla="*/ 0 h 220"/>
                <a:gd name="T30" fmla="*/ 0 w 250"/>
                <a:gd name="T31" fmla="*/ 19 h 220"/>
                <a:gd name="T32" fmla="*/ 23 w 250"/>
                <a:gd name="T33" fmla="*/ 37 h 220"/>
                <a:gd name="T34" fmla="*/ 40 w 250"/>
                <a:gd name="T35" fmla="*/ 37 h 220"/>
                <a:gd name="T36" fmla="*/ 40 w 250"/>
                <a:gd name="T37" fmla="*/ 158 h 220"/>
                <a:gd name="T38" fmla="*/ 114 w 250"/>
                <a:gd name="T39" fmla="*/ 220 h 220"/>
                <a:gd name="T40" fmla="*/ 168 w 250"/>
                <a:gd name="T41" fmla="*/ 205 h 220"/>
                <a:gd name="T42" fmla="*/ 191 w 250"/>
                <a:gd name="T43" fmla="*/ 217 h 220"/>
                <a:gd name="T44" fmla="*/ 226 w 250"/>
                <a:gd name="T45" fmla="*/ 217 h 220"/>
                <a:gd name="T46" fmla="*/ 250 w 250"/>
                <a:gd name="T47" fmla="*/ 1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220">
                  <a:moveTo>
                    <a:pt x="250" y="198"/>
                  </a:moveTo>
                  <a:cubicBezTo>
                    <a:pt x="250" y="180"/>
                    <a:pt x="235" y="180"/>
                    <a:pt x="227" y="180"/>
                  </a:cubicBezTo>
                  <a:lnTo>
                    <a:pt x="209" y="180"/>
                  </a:lnTo>
                  <a:lnTo>
                    <a:pt x="209" y="24"/>
                  </a:lnTo>
                  <a:cubicBezTo>
                    <a:pt x="209" y="6"/>
                    <a:pt x="205" y="0"/>
                    <a:pt x="186" y="0"/>
                  </a:cubicBezTo>
                  <a:lnTo>
                    <a:pt x="150" y="0"/>
                  </a:lnTo>
                  <a:cubicBezTo>
                    <a:pt x="141" y="0"/>
                    <a:pt x="126" y="1"/>
                    <a:pt x="126" y="19"/>
                  </a:cubicBezTo>
                  <a:cubicBezTo>
                    <a:pt x="126" y="37"/>
                    <a:pt x="141" y="37"/>
                    <a:pt x="150" y="37"/>
                  </a:cubicBezTo>
                  <a:lnTo>
                    <a:pt x="168" y="37"/>
                  </a:lnTo>
                  <a:lnTo>
                    <a:pt x="168" y="137"/>
                  </a:lnTo>
                  <a:cubicBezTo>
                    <a:pt x="168" y="177"/>
                    <a:pt x="131" y="183"/>
                    <a:pt x="116" y="183"/>
                  </a:cubicBezTo>
                  <a:cubicBezTo>
                    <a:pt x="82" y="183"/>
                    <a:pt x="82" y="169"/>
                    <a:pt x="82" y="155"/>
                  </a:cubicBezTo>
                  <a:lnTo>
                    <a:pt x="82" y="24"/>
                  </a:lnTo>
                  <a:cubicBezTo>
                    <a:pt x="82" y="6"/>
                    <a:pt x="78" y="0"/>
                    <a:pt x="58" y="0"/>
                  </a:cubicBezTo>
                  <a:lnTo>
                    <a:pt x="23" y="0"/>
                  </a:lnTo>
                  <a:cubicBezTo>
                    <a:pt x="14" y="0"/>
                    <a:pt x="0" y="1"/>
                    <a:pt x="0" y="19"/>
                  </a:cubicBezTo>
                  <a:cubicBezTo>
                    <a:pt x="0" y="37"/>
                    <a:pt x="15" y="37"/>
                    <a:pt x="23" y="37"/>
                  </a:cubicBezTo>
                  <a:lnTo>
                    <a:pt x="40" y="37"/>
                  </a:lnTo>
                  <a:lnTo>
                    <a:pt x="40" y="158"/>
                  </a:lnTo>
                  <a:cubicBezTo>
                    <a:pt x="40" y="207"/>
                    <a:pt x="76" y="220"/>
                    <a:pt x="114" y="220"/>
                  </a:cubicBezTo>
                  <a:cubicBezTo>
                    <a:pt x="132" y="220"/>
                    <a:pt x="151" y="216"/>
                    <a:pt x="168" y="205"/>
                  </a:cubicBezTo>
                  <a:cubicBezTo>
                    <a:pt x="172" y="217"/>
                    <a:pt x="182" y="217"/>
                    <a:pt x="191" y="217"/>
                  </a:cubicBezTo>
                  <a:lnTo>
                    <a:pt x="226" y="217"/>
                  </a:lnTo>
                  <a:cubicBezTo>
                    <a:pt x="236" y="217"/>
                    <a:pt x="250" y="217"/>
                    <a:pt x="25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78" name="Freeform 3549">
              <a:extLst>
                <a:ext uri="{FF2B5EF4-FFF2-40B4-BE49-F238E27FC236}">
                  <a16:creationId xmlns:a16="http://schemas.microsoft.com/office/drawing/2014/main" id="{A1A0CC4C-DC5E-433D-AAA3-DF9D645CA420}"/>
                </a:ext>
              </a:extLst>
            </p:cNvPr>
            <p:cNvSpPr>
              <a:spLocks noEditPoints="1"/>
            </p:cNvSpPr>
            <p:nvPr>
              <p:custDataLst>
                <p:tags r:id="rId445"/>
              </p:custDataLst>
            </p:nvPr>
          </p:nvSpPr>
          <p:spPr bwMode="auto">
            <a:xfrm>
              <a:off x="847725" y="1951038"/>
              <a:ext cx="73025" cy="95250"/>
            </a:xfrm>
            <a:custGeom>
              <a:avLst/>
              <a:gdLst>
                <a:gd name="T0" fmla="*/ 239 w 239"/>
                <a:gd name="T1" fmla="*/ 285 h 307"/>
                <a:gd name="T2" fmla="*/ 215 w 239"/>
                <a:gd name="T3" fmla="*/ 267 h 307"/>
                <a:gd name="T4" fmla="*/ 198 w 239"/>
                <a:gd name="T5" fmla="*/ 267 h 307"/>
                <a:gd name="T6" fmla="*/ 198 w 239"/>
                <a:gd name="T7" fmla="*/ 23 h 307"/>
                <a:gd name="T8" fmla="*/ 174 w 239"/>
                <a:gd name="T9" fmla="*/ 0 h 307"/>
                <a:gd name="T10" fmla="*/ 139 w 239"/>
                <a:gd name="T11" fmla="*/ 0 h 307"/>
                <a:gd name="T12" fmla="*/ 115 w 239"/>
                <a:gd name="T13" fmla="*/ 19 h 307"/>
                <a:gd name="T14" fmla="*/ 138 w 239"/>
                <a:gd name="T15" fmla="*/ 37 h 307"/>
                <a:gd name="T16" fmla="*/ 156 w 239"/>
                <a:gd name="T17" fmla="*/ 37 h 307"/>
                <a:gd name="T18" fmla="*/ 156 w 239"/>
                <a:gd name="T19" fmla="*/ 102 h 307"/>
                <a:gd name="T20" fmla="*/ 103 w 239"/>
                <a:gd name="T21" fmla="*/ 84 h 307"/>
                <a:gd name="T22" fmla="*/ 0 w 239"/>
                <a:gd name="T23" fmla="*/ 196 h 307"/>
                <a:gd name="T24" fmla="*/ 99 w 239"/>
                <a:gd name="T25" fmla="*/ 307 h 307"/>
                <a:gd name="T26" fmla="*/ 156 w 239"/>
                <a:gd name="T27" fmla="*/ 285 h 307"/>
                <a:gd name="T28" fmla="*/ 180 w 239"/>
                <a:gd name="T29" fmla="*/ 304 h 307"/>
                <a:gd name="T30" fmla="*/ 215 w 239"/>
                <a:gd name="T31" fmla="*/ 304 h 307"/>
                <a:gd name="T32" fmla="*/ 239 w 239"/>
                <a:gd name="T33" fmla="*/ 285 h 307"/>
                <a:gd name="T34" fmla="*/ 156 w 239"/>
                <a:gd name="T35" fmla="*/ 206 h 307"/>
                <a:gd name="T36" fmla="*/ 100 w 239"/>
                <a:gd name="T37" fmla="*/ 270 h 307"/>
                <a:gd name="T38" fmla="*/ 40 w 239"/>
                <a:gd name="T39" fmla="*/ 196 h 307"/>
                <a:gd name="T40" fmla="*/ 105 w 239"/>
                <a:gd name="T41" fmla="*/ 122 h 307"/>
                <a:gd name="T42" fmla="*/ 156 w 239"/>
                <a:gd name="T43" fmla="*/ 172 h 307"/>
                <a:gd name="T44" fmla="*/ 156 w 239"/>
                <a:gd name="T45" fmla="*/ 20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9" h="307">
                  <a:moveTo>
                    <a:pt x="239" y="285"/>
                  </a:moveTo>
                  <a:cubicBezTo>
                    <a:pt x="239" y="267"/>
                    <a:pt x="224" y="267"/>
                    <a:pt x="215" y="267"/>
                  </a:cubicBezTo>
                  <a:lnTo>
                    <a:pt x="198" y="267"/>
                  </a:lnTo>
                  <a:lnTo>
                    <a:pt x="198" y="23"/>
                  </a:lnTo>
                  <a:cubicBezTo>
                    <a:pt x="198" y="6"/>
                    <a:pt x="194" y="0"/>
                    <a:pt x="174" y="0"/>
                  </a:cubicBezTo>
                  <a:lnTo>
                    <a:pt x="139" y="0"/>
                  </a:lnTo>
                  <a:cubicBezTo>
                    <a:pt x="129" y="0"/>
                    <a:pt x="115" y="0"/>
                    <a:pt x="115" y="19"/>
                  </a:cubicBezTo>
                  <a:cubicBezTo>
                    <a:pt x="115" y="36"/>
                    <a:pt x="130" y="37"/>
                    <a:pt x="138" y="37"/>
                  </a:cubicBezTo>
                  <a:lnTo>
                    <a:pt x="156" y="37"/>
                  </a:lnTo>
                  <a:lnTo>
                    <a:pt x="156" y="102"/>
                  </a:lnTo>
                  <a:cubicBezTo>
                    <a:pt x="141" y="90"/>
                    <a:pt x="122" y="84"/>
                    <a:pt x="103" y="84"/>
                  </a:cubicBezTo>
                  <a:cubicBezTo>
                    <a:pt x="48" y="84"/>
                    <a:pt x="0" y="132"/>
                    <a:pt x="0" y="196"/>
                  </a:cubicBezTo>
                  <a:cubicBezTo>
                    <a:pt x="0" y="258"/>
                    <a:pt x="45" y="307"/>
                    <a:pt x="99" y="307"/>
                  </a:cubicBezTo>
                  <a:cubicBezTo>
                    <a:pt x="123" y="307"/>
                    <a:pt x="142" y="297"/>
                    <a:pt x="156" y="285"/>
                  </a:cubicBezTo>
                  <a:cubicBezTo>
                    <a:pt x="157" y="299"/>
                    <a:pt x="160" y="304"/>
                    <a:pt x="180" y="304"/>
                  </a:cubicBezTo>
                  <a:lnTo>
                    <a:pt x="215" y="304"/>
                  </a:lnTo>
                  <a:cubicBezTo>
                    <a:pt x="224" y="304"/>
                    <a:pt x="239" y="304"/>
                    <a:pt x="239" y="285"/>
                  </a:cubicBezTo>
                  <a:close/>
                  <a:moveTo>
                    <a:pt x="156" y="206"/>
                  </a:moveTo>
                  <a:cubicBezTo>
                    <a:pt x="156" y="231"/>
                    <a:pt x="135" y="270"/>
                    <a:pt x="100" y="270"/>
                  </a:cubicBezTo>
                  <a:cubicBezTo>
                    <a:pt x="67" y="270"/>
                    <a:pt x="40" y="237"/>
                    <a:pt x="40" y="196"/>
                  </a:cubicBezTo>
                  <a:cubicBezTo>
                    <a:pt x="40" y="152"/>
                    <a:pt x="72" y="122"/>
                    <a:pt x="105" y="122"/>
                  </a:cubicBezTo>
                  <a:cubicBezTo>
                    <a:pt x="134" y="122"/>
                    <a:pt x="156" y="147"/>
                    <a:pt x="156" y="172"/>
                  </a:cubicBezTo>
                  <a:lnTo>
                    <a:pt x="156" y="20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79" name="Freeform 3550">
              <a:extLst>
                <a:ext uri="{FF2B5EF4-FFF2-40B4-BE49-F238E27FC236}">
                  <a16:creationId xmlns:a16="http://schemas.microsoft.com/office/drawing/2014/main" id="{1617F925-9ED7-4413-A360-5126B0252E77}"/>
                </a:ext>
              </a:extLst>
            </p:cNvPr>
            <p:cNvSpPr>
              <a:spLocks noEditPoints="1"/>
            </p:cNvSpPr>
            <p:nvPr>
              <p:custDataLst>
                <p:tags r:id="rId446"/>
              </p:custDataLst>
            </p:nvPr>
          </p:nvSpPr>
          <p:spPr bwMode="auto">
            <a:xfrm>
              <a:off x="930275" y="1976438"/>
              <a:ext cx="63500" cy="69850"/>
            </a:xfrm>
            <a:custGeom>
              <a:avLst/>
              <a:gdLst>
                <a:gd name="T0" fmla="*/ 207 w 207"/>
                <a:gd name="T1" fmla="*/ 113 h 224"/>
                <a:gd name="T2" fmla="*/ 104 w 207"/>
                <a:gd name="T3" fmla="*/ 0 h 224"/>
                <a:gd name="T4" fmla="*/ 0 w 207"/>
                <a:gd name="T5" fmla="*/ 113 h 224"/>
                <a:gd name="T6" fmla="*/ 104 w 207"/>
                <a:gd name="T7" fmla="*/ 224 h 224"/>
                <a:gd name="T8" fmla="*/ 207 w 207"/>
                <a:gd name="T9" fmla="*/ 113 h 224"/>
                <a:gd name="T10" fmla="*/ 166 w 207"/>
                <a:gd name="T11" fmla="*/ 109 h 224"/>
                <a:gd name="T12" fmla="*/ 104 w 207"/>
                <a:gd name="T13" fmla="*/ 187 h 224"/>
                <a:gd name="T14" fmla="*/ 41 w 207"/>
                <a:gd name="T15" fmla="*/ 109 h 224"/>
                <a:gd name="T16" fmla="*/ 104 w 207"/>
                <a:gd name="T17" fmla="*/ 37 h 224"/>
                <a:gd name="T18" fmla="*/ 166 w 207"/>
                <a:gd name="T19" fmla="*/ 1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224">
                  <a:moveTo>
                    <a:pt x="207" y="113"/>
                  </a:moveTo>
                  <a:cubicBezTo>
                    <a:pt x="207" y="49"/>
                    <a:pt x="160" y="0"/>
                    <a:pt x="104" y="0"/>
                  </a:cubicBezTo>
                  <a:cubicBezTo>
                    <a:pt x="47" y="0"/>
                    <a:pt x="0" y="49"/>
                    <a:pt x="0" y="113"/>
                  </a:cubicBezTo>
                  <a:cubicBezTo>
                    <a:pt x="0" y="176"/>
                    <a:pt x="48" y="224"/>
                    <a:pt x="104" y="224"/>
                  </a:cubicBezTo>
                  <a:cubicBezTo>
                    <a:pt x="159" y="224"/>
                    <a:pt x="207" y="176"/>
                    <a:pt x="207" y="113"/>
                  </a:cubicBezTo>
                  <a:close/>
                  <a:moveTo>
                    <a:pt x="166" y="109"/>
                  </a:moveTo>
                  <a:cubicBezTo>
                    <a:pt x="166" y="152"/>
                    <a:pt x="138" y="187"/>
                    <a:pt x="104" y="187"/>
                  </a:cubicBezTo>
                  <a:cubicBezTo>
                    <a:pt x="70" y="187"/>
                    <a:pt x="41" y="152"/>
                    <a:pt x="41" y="109"/>
                  </a:cubicBezTo>
                  <a:cubicBezTo>
                    <a:pt x="41" y="67"/>
                    <a:pt x="71" y="37"/>
                    <a:pt x="104" y="37"/>
                  </a:cubicBezTo>
                  <a:cubicBezTo>
                    <a:pt x="137" y="37"/>
                    <a:pt x="166" y="67"/>
                    <a:pt x="166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80" name="Freeform 3551">
              <a:extLst>
                <a:ext uri="{FF2B5EF4-FFF2-40B4-BE49-F238E27FC236}">
                  <a16:creationId xmlns:a16="http://schemas.microsoft.com/office/drawing/2014/main" id="{15C68E33-FFAA-43EF-85AB-6C9F9AD227EE}"/>
                </a:ext>
              </a:extLst>
            </p:cNvPr>
            <p:cNvSpPr>
              <a:spLocks/>
            </p:cNvSpPr>
            <p:nvPr>
              <p:custDataLst>
                <p:tags r:id="rId447"/>
              </p:custDataLst>
            </p:nvPr>
          </p:nvSpPr>
          <p:spPr bwMode="auto">
            <a:xfrm>
              <a:off x="1093788" y="1976438"/>
              <a:ext cx="60325" cy="69850"/>
            </a:xfrm>
            <a:custGeom>
              <a:avLst/>
              <a:gdLst>
                <a:gd name="T0" fmla="*/ 196 w 196"/>
                <a:gd name="T1" fmla="*/ 156 h 224"/>
                <a:gd name="T2" fmla="*/ 114 w 196"/>
                <a:gd name="T3" fmla="*/ 90 h 224"/>
                <a:gd name="T4" fmla="*/ 63 w 196"/>
                <a:gd name="T5" fmla="*/ 81 h 224"/>
                <a:gd name="T6" fmla="*/ 37 w 196"/>
                <a:gd name="T7" fmla="*/ 61 h 224"/>
                <a:gd name="T8" fmla="*/ 95 w 196"/>
                <a:gd name="T9" fmla="*/ 37 h 224"/>
                <a:gd name="T10" fmla="*/ 140 w 196"/>
                <a:gd name="T11" fmla="*/ 61 h 224"/>
                <a:gd name="T12" fmla="*/ 160 w 196"/>
                <a:gd name="T13" fmla="*/ 81 h 224"/>
                <a:gd name="T14" fmla="*/ 181 w 196"/>
                <a:gd name="T15" fmla="*/ 57 h 224"/>
                <a:gd name="T16" fmla="*/ 181 w 196"/>
                <a:gd name="T17" fmla="*/ 23 h 224"/>
                <a:gd name="T18" fmla="*/ 163 w 196"/>
                <a:gd name="T19" fmla="*/ 0 h 224"/>
                <a:gd name="T20" fmla="*/ 146 w 196"/>
                <a:gd name="T21" fmla="*/ 8 h 224"/>
                <a:gd name="T22" fmla="*/ 96 w 196"/>
                <a:gd name="T23" fmla="*/ 0 h 224"/>
                <a:gd name="T24" fmla="*/ 0 w 196"/>
                <a:gd name="T25" fmla="*/ 61 h 224"/>
                <a:gd name="T26" fmla="*/ 99 w 196"/>
                <a:gd name="T27" fmla="*/ 124 h 224"/>
                <a:gd name="T28" fmla="*/ 158 w 196"/>
                <a:gd name="T29" fmla="*/ 156 h 224"/>
                <a:gd name="T30" fmla="*/ 100 w 196"/>
                <a:gd name="T31" fmla="*/ 187 h 224"/>
                <a:gd name="T32" fmla="*/ 41 w 196"/>
                <a:gd name="T33" fmla="*/ 146 h 224"/>
                <a:gd name="T34" fmla="*/ 21 w 196"/>
                <a:gd name="T35" fmla="*/ 129 h 224"/>
                <a:gd name="T36" fmla="*/ 0 w 196"/>
                <a:gd name="T37" fmla="*/ 153 h 224"/>
                <a:gd name="T38" fmla="*/ 0 w 196"/>
                <a:gd name="T39" fmla="*/ 200 h 224"/>
                <a:gd name="T40" fmla="*/ 18 w 196"/>
                <a:gd name="T41" fmla="*/ 224 h 224"/>
                <a:gd name="T42" fmla="*/ 38 w 196"/>
                <a:gd name="T43" fmla="*/ 208 h 224"/>
                <a:gd name="T44" fmla="*/ 99 w 196"/>
                <a:gd name="T45" fmla="*/ 224 h 224"/>
                <a:gd name="T46" fmla="*/ 196 w 196"/>
                <a:gd name="T47" fmla="*/ 1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6"/>
                  </a:moveTo>
                  <a:cubicBezTo>
                    <a:pt x="196" y="104"/>
                    <a:pt x="130" y="92"/>
                    <a:pt x="114" y="90"/>
                  </a:cubicBezTo>
                  <a:lnTo>
                    <a:pt x="63" y="81"/>
                  </a:lnTo>
                  <a:cubicBezTo>
                    <a:pt x="50" y="78"/>
                    <a:pt x="37" y="72"/>
                    <a:pt x="37" y="61"/>
                  </a:cubicBezTo>
                  <a:cubicBezTo>
                    <a:pt x="37" y="49"/>
                    <a:pt x="52" y="37"/>
                    <a:pt x="95" y="37"/>
                  </a:cubicBezTo>
                  <a:cubicBezTo>
                    <a:pt x="131" y="37"/>
                    <a:pt x="138" y="49"/>
                    <a:pt x="140" y="61"/>
                  </a:cubicBezTo>
                  <a:cubicBezTo>
                    <a:pt x="140" y="71"/>
                    <a:pt x="142" y="81"/>
                    <a:pt x="160" y="81"/>
                  </a:cubicBezTo>
                  <a:cubicBezTo>
                    <a:pt x="181" y="81"/>
                    <a:pt x="181" y="69"/>
                    <a:pt x="181" y="57"/>
                  </a:cubicBezTo>
                  <a:lnTo>
                    <a:pt x="181" y="23"/>
                  </a:lnTo>
                  <a:cubicBezTo>
                    <a:pt x="181" y="14"/>
                    <a:pt x="180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5" y="0"/>
                    <a:pt x="96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8"/>
                    <a:pt x="52" y="117"/>
                    <a:pt x="99" y="124"/>
                  </a:cubicBezTo>
                  <a:cubicBezTo>
                    <a:pt x="121" y="128"/>
                    <a:pt x="158" y="134"/>
                    <a:pt x="158" y="156"/>
                  </a:cubicBezTo>
                  <a:cubicBezTo>
                    <a:pt x="158" y="173"/>
                    <a:pt x="141" y="187"/>
                    <a:pt x="100" y="187"/>
                  </a:cubicBezTo>
                  <a:cubicBezTo>
                    <a:pt x="78" y="187"/>
                    <a:pt x="53" y="182"/>
                    <a:pt x="41" y="146"/>
                  </a:cubicBezTo>
                  <a:cubicBezTo>
                    <a:pt x="38" y="135"/>
                    <a:pt x="36" y="129"/>
                    <a:pt x="21" y="129"/>
                  </a:cubicBezTo>
                  <a:cubicBezTo>
                    <a:pt x="0" y="129"/>
                    <a:pt x="0" y="141"/>
                    <a:pt x="0" y="153"/>
                  </a:cubicBezTo>
                  <a:lnTo>
                    <a:pt x="0" y="200"/>
                  </a:lnTo>
                  <a:cubicBezTo>
                    <a:pt x="0" y="210"/>
                    <a:pt x="0" y="224"/>
                    <a:pt x="18" y="224"/>
                  </a:cubicBezTo>
                  <a:cubicBezTo>
                    <a:pt x="23" y="224"/>
                    <a:pt x="31" y="224"/>
                    <a:pt x="38" y="208"/>
                  </a:cubicBezTo>
                  <a:cubicBezTo>
                    <a:pt x="61" y="223"/>
                    <a:pt x="86" y="224"/>
                    <a:pt x="99" y="224"/>
                  </a:cubicBezTo>
                  <a:cubicBezTo>
                    <a:pt x="180" y="224"/>
                    <a:pt x="196" y="181"/>
                    <a:pt x="196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81" name="Freeform 3552">
              <a:extLst>
                <a:ext uri="{FF2B5EF4-FFF2-40B4-BE49-F238E27FC236}">
                  <a16:creationId xmlns:a16="http://schemas.microsoft.com/office/drawing/2014/main" id="{101B2672-B76B-4547-93ED-5E0B28DA6EEA}"/>
                </a:ext>
              </a:extLst>
            </p:cNvPr>
            <p:cNvSpPr>
              <a:spLocks/>
            </p:cNvSpPr>
            <p:nvPr>
              <p:custDataLst>
                <p:tags r:id="rId448"/>
              </p:custDataLst>
            </p:nvPr>
          </p:nvSpPr>
          <p:spPr bwMode="auto">
            <a:xfrm>
              <a:off x="1168400" y="1978026"/>
              <a:ext cx="73025" cy="101600"/>
            </a:xfrm>
            <a:custGeom>
              <a:avLst/>
              <a:gdLst>
                <a:gd name="T0" fmla="*/ 238 w 238"/>
                <a:gd name="T1" fmla="*/ 19 h 328"/>
                <a:gd name="T2" fmla="*/ 215 w 238"/>
                <a:gd name="T3" fmla="*/ 0 h 328"/>
                <a:gd name="T4" fmla="*/ 158 w 238"/>
                <a:gd name="T5" fmla="*/ 0 h 328"/>
                <a:gd name="T6" fmla="*/ 134 w 238"/>
                <a:gd name="T7" fmla="*/ 18 h 328"/>
                <a:gd name="T8" fmla="*/ 158 w 238"/>
                <a:gd name="T9" fmla="*/ 37 h 328"/>
                <a:gd name="T10" fmla="*/ 166 w 238"/>
                <a:gd name="T11" fmla="*/ 37 h 328"/>
                <a:gd name="T12" fmla="*/ 123 w 238"/>
                <a:gd name="T13" fmla="*/ 167 h 328"/>
                <a:gd name="T14" fmla="*/ 73 w 238"/>
                <a:gd name="T15" fmla="*/ 37 h 328"/>
                <a:gd name="T16" fmla="*/ 80 w 238"/>
                <a:gd name="T17" fmla="*/ 37 h 328"/>
                <a:gd name="T18" fmla="*/ 103 w 238"/>
                <a:gd name="T19" fmla="*/ 19 h 328"/>
                <a:gd name="T20" fmla="*/ 80 w 238"/>
                <a:gd name="T21" fmla="*/ 0 h 328"/>
                <a:gd name="T22" fmla="*/ 23 w 238"/>
                <a:gd name="T23" fmla="*/ 0 h 328"/>
                <a:gd name="T24" fmla="*/ 0 w 238"/>
                <a:gd name="T25" fmla="*/ 19 h 328"/>
                <a:gd name="T26" fmla="*/ 23 w 238"/>
                <a:gd name="T27" fmla="*/ 37 h 328"/>
                <a:gd name="T28" fmla="*/ 36 w 238"/>
                <a:gd name="T29" fmla="*/ 37 h 328"/>
                <a:gd name="T30" fmla="*/ 105 w 238"/>
                <a:gd name="T31" fmla="*/ 213 h 328"/>
                <a:gd name="T32" fmla="*/ 87 w 238"/>
                <a:gd name="T33" fmla="*/ 265 h 328"/>
                <a:gd name="T34" fmla="*/ 53 w 238"/>
                <a:gd name="T35" fmla="*/ 295 h 328"/>
                <a:gd name="T36" fmla="*/ 58 w 238"/>
                <a:gd name="T37" fmla="*/ 284 h 328"/>
                <a:gd name="T38" fmla="*/ 33 w 238"/>
                <a:gd name="T39" fmla="*/ 259 h 328"/>
                <a:gd name="T40" fmla="*/ 8 w 238"/>
                <a:gd name="T41" fmla="*/ 284 h 328"/>
                <a:gd name="T42" fmla="*/ 52 w 238"/>
                <a:gd name="T43" fmla="*/ 328 h 328"/>
                <a:gd name="T44" fmla="*/ 128 w 238"/>
                <a:gd name="T45" fmla="*/ 256 h 328"/>
                <a:gd name="T46" fmla="*/ 203 w 238"/>
                <a:gd name="T47" fmla="*/ 37 h 328"/>
                <a:gd name="T48" fmla="*/ 215 w 238"/>
                <a:gd name="T49" fmla="*/ 37 h 328"/>
                <a:gd name="T50" fmla="*/ 238 w 238"/>
                <a:gd name="T51" fmla="*/ 19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8" h="328">
                  <a:moveTo>
                    <a:pt x="238" y="19"/>
                  </a:moveTo>
                  <a:cubicBezTo>
                    <a:pt x="238" y="0"/>
                    <a:pt x="224" y="0"/>
                    <a:pt x="215" y="0"/>
                  </a:cubicBezTo>
                  <a:lnTo>
                    <a:pt x="158" y="0"/>
                  </a:lnTo>
                  <a:cubicBezTo>
                    <a:pt x="149" y="0"/>
                    <a:pt x="134" y="1"/>
                    <a:pt x="134" y="18"/>
                  </a:cubicBezTo>
                  <a:cubicBezTo>
                    <a:pt x="134" y="37"/>
                    <a:pt x="148" y="37"/>
                    <a:pt x="158" y="37"/>
                  </a:cubicBezTo>
                  <a:lnTo>
                    <a:pt x="166" y="37"/>
                  </a:lnTo>
                  <a:lnTo>
                    <a:pt x="123" y="167"/>
                  </a:lnTo>
                  <a:lnTo>
                    <a:pt x="73" y="37"/>
                  </a:lnTo>
                  <a:lnTo>
                    <a:pt x="80" y="37"/>
                  </a:lnTo>
                  <a:cubicBezTo>
                    <a:pt x="89" y="37"/>
                    <a:pt x="103" y="37"/>
                    <a:pt x="103" y="19"/>
                  </a:cubicBezTo>
                  <a:cubicBezTo>
                    <a:pt x="103" y="0"/>
                    <a:pt x="89" y="0"/>
                    <a:pt x="80" y="0"/>
                  </a:cubicBezTo>
                  <a:lnTo>
                    <a:pt x="23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37"/>
                    <a:pt x="14" y="37"/>
                    <a:pt x="23" y="37"/>
                  </a:cubicBezTo>
                  <a:lnTo>
                    <a:pt x="36" y="37"/>
                  </a:lnTo>
                  <a:lnTo>
                    <a:pt x="105" y="213"/>
                  </a:lnTo>
                  <a:cubicBezTo>
                    <a:pt x="103" y="219"/>
                    <a:pt x="93" y="254"/>
                    <a:pt x="87" y="265"/>
                  </a:cubicBezTo>
                  <a:cubicBezTo>
                    <a:pt x="77" y="284"/>
                    <a:pt x="62" y="295"/>
                    <a:pt x="53" y="295"/>
                  </a:cubicBezTo>
                  <a:cubicBezTo>
                    <a:pt x="53" y="293"/>
                    <a:pt x="58" y="292"/>
                    <a:pt x="58" y="284"/>
                  </a:cubicBezTo>
                  <a:cubicBezTo>
                    <a:pt x="58" y="270"/>
                    <a:pt x="48" y="259"/>
                    <a:pt x="33" y="259"/>
                  </a:cubicBezTo>
                  <a:cubicBezTo>
                    <a:pt x="18" y="259"/>
                    <a:pt x="8" y="270"/>
                    <a:pt x="8" y="284"/>
                  </a:cubicBezTo>
                  <a:cubicBezTo>
                    <a:pt x="8" y="306"/>
                    <a:pt x="26" y="328"/>
                    <a:pt x="52" y="328"/>
                  </a:cubicBezTo>
                  <a:cubicBezTo>
                    <a:pt x="102" y="328"/>
                    <a:pt x="126" y="262"/>
                    <a:pt x="128" y="256"/>
                  </a:cubicBezTo>
                  <a:lnTo>
                    <a:pt x="203" y="37"/>
                  </a:lnTo>
                  <a:lnTo>
                    <a:pt x="215" y="37"/>
                  </a:lnTo>
                  <a:cubicBezTo>
                    <a:pt x="224" y="37"/>
                    <a:pt x="238" y="37"/>
                    <a:pt x="238" y="1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82" name="Freeform 3553">
              <a:extLst>
                <a:ext uri="{FF2B5EF4-FFF2-40B4-BE49-F238E27FC236}">
                  <a16:creationId xmlns:a16="http://schemas.microsoft.com/office/drawing/2014/main" id="{E0BE38CF-6624-4859-B391-E6AEA25957DA}"/>
                </a:ext>
              </a:extLst>
            </p:cNvPr>
            <p:cNvSpPr>
              <a:spLocks/>
            </p:cNvSpPr>
            <p:nvPr>
              <p:custDataLst>
                <p:tags r:id="rId449"/>
              </p:custDataLst>
            </p:nvPr>
          </p:nvSpPr>
          <p:spPr bwMode="auto">
            <a:xfrm>
              <a:off x="1255713" y="1976438"/>
              <a:ext cx="60325" cy="69850"/>
            </a:xfrm>
            <a:custGeom>
              <a:avLst/>
              <a:gdLst>
                <a:gd name="T0" fmla="*/ 196 w 196"/>
                <a:gd name="T1" fmla="*/ 156 h 224"/>
                <a:gd name="T2" fmla="*/ 114 w 196"/>
                <a:gd name="T3" fmla="*/ 90 h 224"/>
                <a:gd name="T4" fmla="*/ 63 w 196"/>
                <a:gd name="T5" fmla="*/ 81 h 224"/>
                <a:gd name="T6" fmla="*/ 37 w 196"/>
                <a:gd name="T7" fmla="*/ 61 h 224"/>
                <a:gd name="T8" fmla="*/ 95 w 196"/>
                <a:gd name="T9" fmla="*/ 37 h 224"/>
                <a:gd name="T10" fmla="*/ 140 w 196"/>
                <a:gd name="T11" fmla="*/ 61 h 224"/>
                <a:gd name="T12" fmla="*/ 160 w 196"/>
                <a:gd name="T13" fmla="*/ 81 h 224"/>
                <a:gd name="T14" fmla="*/ 181 w 196"/>
                <a:gd name="T15" fmla="*/ 57 h 224"/>
                <a:gd name="T16" fmla="*/ 181 w 196"/>
                <a:gd name="T17" fmla="*/ 23 h 224"/>
                <a:gd name="T18" fmla="*/ 163 w 196"/>
                <a:gd name="T19" fmla="*/ 0 h 224"/>
                <a:gd name="T20" fmla="*/ 146 w 196"/>
                <a:gd name="T21" fmla="*/ 8 h 224"/>
                <a:gd name="T22" fmla="*/ 96 w 196"/>
                <a:gd name="T23" fmla="*/ 0 h 224"/>
                <a:gd name="T24" fmla="*/ 0 w 196"/>
                <a:gd name="T25" fmla="*/ 61 h 224"/>
                <a:gd name="T26" fmla="*/ 99 w 196"/>
                <a:gd name="T27" fmla="*/ 124 h 224"/>
                <a:gd name="T28" fmla="*/ 158 w 196"/>
                <a:gd name="T29" fmla="*/ 156 h 224"/>
                <a:gd name="T30" fmla="*/ 100 w 196"/>
                <a:gd name="T31" fmla="*/ 187 h 224"/>
                <a:gd name="T32" fmla="*/ 42 w 196"/>
                <a:gd name="T33" fmla="*/ 146 h 224"/>
                <a:gd name="T34" fmla="*/ 21 w 196"/>
                <a:gd name="T35" fmla="*/ 129 h 224"/>
                <a:gd name="T36" fmla="*/ 0 w 196"/>
                <a:gd name="T37" fmla="*/ 153 h 224"/>
                <a:gd name="T38" fmla="*/ 0 w 196"/>
                <a:gd name="T39" fmla="*/ 200 h 224"/>
                <a:gd name="T40" fmla="*/ 18 w 196"/>
                <a:gd name="T41" fmla="*/ 224 h 224"/>
                <a:gd name="T42" fmla="*/ 38 w 196"/>
                <a:gd name="T43" fmla="*/ 208 h 224"/>
                <a:gd name="T44" fmla="*/ 99 w 196"/>
                <a:gd name="T45" fmla="*/ 224 h 224"/>
                <a:gd name="T46" fmla="*/ 196 w 196"/>
                <a:gd name="T47" fmla="*/ 1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6"/>
                  </a:moveTo>
                  <a:cubicBezTo>
                    <a:pt x="196" y="104"/>
                    <a:pt x="130" y="92"/>
                    <a:pt x="114" y="90"/>
                  </a:cubicBezTo>
                  <a:lnTo>
                    <a:pt x="63" y="81"/>
                  </a:lnTo>
                  <a:cubicBezTo>
                    <a:pt x="50" y="78"/>
                    <a:pt x="37" y="72"/>
                    <a:pt x="37" y="61"/>
                  </a:cubicBezTo>
                  <a:cubicBezTo>
                    <a:pt x="37" y="49"/>
                    <a:pt x="52" y="37"/>
                    <a:pt x="95" y="37"/>
                  </a:cubicBezTo>
                  <a:cubicBezTo>
                    <a:pt x="131" y="37"/>
                    <a:pt x="138" y="49"/>
                    <a:pt x="140" y="61"/>
                  </a:cubicBezTo>
                  <a:cubicBezTo>
                    <a:pt x="140" y="71"/>
                    <a:pt x="142" y="81"/>
                    <a:pt x="160" y="81"/>
                  </a:cubicBezTo>
                  <a:cubicBezTo>
                    <a:pt x="181" y="81"/>
                    <a:pt x="181" y="69"/>
                    <a:pt x="181" y="57"/>
                  </a:cubicBezTo>
                  <a:lnTo>
                    <a:pt x="181" y="23"/>
                  </a:lnTo>
                  <a:cubicBezTo>
                    <a:pt x="181" y="14"/>
                    <a:pt x="180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5" y="0"/>
                    <a:pt x="96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8"/>
                    <a:pt x="52" y="117"/>
                    <a:pt x="99" y="124"/>
                  </a:cubicBezTo>
                  <a:cubicBezTo>
                    <a:pt x="121" y="128"/>
                    <a:pt x="158" y="134"/>
                    <a:pt x="158" y="156"/>
                  </a:cubicBezTo>
                  <a:cubicBezTo>
                    <a:pt x="158" y="173"/>
                    <a:pt x="141" y="187"/>
                    <a:pt x="100" y="187"/>
                  </a:cubicBezTo>
                  <a:cubicBezTo>
                    <a:pt x="78" y="187"/>
                    <a:pt x="53" y="182"/>
                    <a:pt x="42" y="146"/>
                  </a:cubicBezTo>
                  <a:cubicBezTo>
                    <a:pt x="39" y="135"/>
                    <a:pt x="36" y="129"/>
                    <a:pt x="21" y="129"/>
                  </a:cubicBezTo>
                  <a:cubicBezTo>
                    <a:pt x="0" y="129"/>
                    <a:pt x="0" y="141"/>
                    <a:pt x="0" y="153"/>
                  </a:cubicBezTo>
                  <a:lnTo>
                    <a:pt x="0" y="200"/>
                  </a:lnTo>
                  <a:cubicBezTo>
                    <a:pt x="0" y="210"/>
                    <a:pt x="0" y="224"/>
                    <a:pt x="18" y="224"/>
                  </a:cubicBezTo>
                  <a:cubicBezTo>
                    <a:pt x="23" y="224"/>
                    <a:pt x="32" y="224"/>
                    <a:pt x="38" y="208"/>
                  </a:cubicBezTo>
                  <a:cubicBezTo>
                    <a:pt x="61" y="223"/>
                    <a:pt x="86" y="224"/>
                    <a:pt x="99" y="224"/>
                  </a:cubicBezTo>
                  <a:cubicBezTo>
                    <a:pt x="180" y="224"/>
                    <a:pt x="196" y="181"/>
                    <a:pt x="196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83" name="Freeform 3554">
              <a:extLst>
                <a:ext uri="{FF2B5EF4-FFF2-40B4-BE49-F238E27FC236}">
                  <a16:creationId xmlns:a16="http://schemas.microsoft.com/office/drawing/2014/main" id="{7C52175D-8D43-4586-9E85-E8E343F28058}"/>
                </a:ext>
              </a:extLst>
            </p:cNvPr>
            <p:cNvSpPr>
              <a:spLocks/>
            </p:cNvSpPr>
            <p:nvPr>
              <p:custDataLst>
                <p:tags r:id="rId450"/>
              </p:custDataLst>
            </p:nvPr>
          </p:nvSpPr>
          <p:spPr bwMode="auto">
            <a:xfrm>
              <a:off x="1335088" y="1976438"/>
              <a:ext cx="61913" cy="69850"/>
            </a:xfrm>
            <a:custGeom>
              <a:avLst/>
              <a:gdLst>
                <a:gd name="T0" fmla="*/ 199 w 199"/>
                <a:gd name="T1" fmla="*/ 164 h 224"/>
                <a:gd name="T2" fmla="*/ 178 w 199"/>
                <a:gd name="T3" fmla="*/ 147 h 224"/>
                <a:gd name="T4" fmla="*/ 158 w 199"/>
                <a:gd name="T5" fmla="*/ 160 h 224"/>
                <a:gd name="T6" fmla="*/ 113 w 199"/>
                <a:gd name="T7" fmla="*/ 187 h 224"/>
                <a:gd name="T8" fmla="*/ 41 w 199"/>
                <a:gd name="T9" fmla="*/ 113 h 224"/>
                <a:gd name="T10" fmla="*/ 116 w 199"/>
                <a:gd name="T11" fmla="*/ 37 h 224"/>
                <a:gd name="T12" fmla="*/ 142 w 199"/>
                <a:gd name="T13" fmla="*/ 38 h 224"/>
                <a:gd name="T14" fmla="*/ 167 w 199"/>
                <a:gd name="T15" fmla="*/ 65 h 224"/>
                <a:gd name="T16" fmla="*/ 193 w 199"/>
                <a:gd name="T17" fmla="*/ 39 h 224"/>
                <a:gd name="T18" fmla="*/ 116 w 199"/>
                <a:gd name="T19" fmla="*/ 0 h 224"/>
                <a:gd name="T20" fmla="*/ 0 w 199"/>
                <a:gd name="T21" fmla="*/ 113 h 224"/>
                <a:gd name="T22" fmla="*/ 110 w 199"/>
                <a:gd name="T23" fmla="*/ 224 h 224"/>
                <a:gd name="T24" fmla="*/ 199 w 199"/>
                <a:gd name="T25" fmla="*/ 16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24">
                  <a:moveTo>
                    <a:pt x="199" y="164"/>
                  </a:moveTo>
                  <a:cubicBezTo>
                    <a:pt x="199" y="147"/>
                    <a:pt x="181" y="147"/>
                    <a:pt x="178" y="147"/>
                  </a:cubicBezTo>
                  <a:cubicBezTo>
                    <a:pt x="168" y="147"/>
                    <a:pt x="162" y="148"/>
                    <a:pt x="158" y="160"/>
                  </a:cubicBezTo>
                  <a:cubicBezTo>
                    <a:pt x="155" y="166"/>
                    <a:pt x="145" y="187"/>
                    <a:pt x="113" y="187"/>
                  </a:cubicBezTo>
                  <a:cubicBezTo>
                    <a:pt x="74" y="187"/>
                    <a:pt x="41" y="154"/>
                    <a:pt x="41" y="113"/>
                  </a:cubicBezTo>
                  <a:cubicBezTo>
                    <a:pt x="41" y="90"/>
                    <a:pt x="54" y="37"/>
                    <a:pt x="116" y="37"/>
                  </a:cubicBezTo>
                  <a:lnTo>
                    <a:pt x="142" y="38"/>
                  </a:lnTo>
                  <a:cubicBezTo>
                    <a:pt x="142" y="58"/>
                    <a:pt x="153" y="65"/>
                    <a:pt x="167" y="65"/>
                  </a:cubicBezTo>
                  <a:cubicBezTo>
                    <a:pt x="181" y="65"/>
                    <a:pt x="193" y="56"/>
                    <a:pt x="193" y="39"/>
                  </a:cubicBezTo>
                  <a:cubicBezTo>
                    <a:pt x="193" y="1"/>
                    <a:pt x="140" y="0"/>
                    <a:pt x="116" y="0"/>
                  </a:cubicBezTo>
                  <a:cubicBezTo>
                    <a:pt x="30" y="0"/>
                    <a:pt x="0" y="68"/>
                    <a:pt x="0" y="113"/>
                  </a:cubicBezTo>
                  <a:cubicBezTo>
                    <a:pt x="0" y="173"/>
                    <a:pt x="47" y="224"/>
                    <a:pt x="110" y="224"/>
                  </a:cubicBezTo>
                  <a:cubicBezTo>
                    <a:pt x="182" y="224"/>
                    <a:pt x="199" y="173"/>
                    <a:pt x="199" y="16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84" name="Freeform 3555">
              <a:extLst>
                <a:ext uri="{FF2B5EF4-FFF2-40B4-BE49-F238E27FC236}">
                  <a16:creationId xmlns:a16="http://schemas.microsoft.com/office/drawing/2014/main" id="{37E2E48A-72BC-4BE2-878A-39FA8649522D}"/>
                </a:ext>
              </a:extLst>
            </p:cNvPr>
            <p:cNvSpPr>
              <a:spLocks/>
            </p:cNvSpPr>
            <p:nvPr>
              <p:custDataLst>
                <p:tags r:id="rId451"/>
              </p:custDataLst>
            </p:nvPr>
          </p:nvSpPr>
          <p:spPr bwMode="auto">
            <a:xfrm>
              <a:off x="1408113" y="1958976"/>
              <a:ext cx="66675" cy="87313"/>
            </a:xfrm>
            <a:custGeom>
              <a:avLst/>
              <a:gdLst>
                <a:gd name="T0" fmla="*/ 213 w 213"/>
                <a:gd name="T1" fmla="*/ 212 h 280"/>
                <a:gd name="T2" fmla="*/ 192 w 213"/>
                <a:gd name="T3" fmla="*/ 189 h 280"/>
                <a:gd name="T4" fmla="*/ 172 w 213"/>
                <a:gd name="T5" fmla="*/ 211 h 280"/>
                <a:gd name="T6" fmla="*/ 136 w 213"/>
                <a:gd name="T7" fmla="*/ 243 h 280"/>
                <a:gd name="T8" fmla="*/ 103 w 213"/>
                <a:gd name="T9" fmla="*/ 209 h 280"/>
                <a:gd name="T10" fmla="*/ 103 w 213"/>
                <a:gd name="T11" fmla="*/ 97 h 280"/>
                <a:gd name="T12" fmla="*/ 179 w 213"/>
                <a:gd name="T13" fmla="*/ 97 h 280"/>
                <a:gd name="T14" fmla="*/ 202 w 213"/>
                <a:gd name="T15" fmla="*/ 79 h 280"/>
                <a:gd name="T16" fmla="*/ 179 w 213"/>
                <a:gd name="T17" fmla="*/ 60 h 280"/>
                <a:gd name="T18" fmla="*/ 103 w 213"/>
                <a:gd name="T19" fmla="*/ 60 h 280"/>
                <a:gd name="T20" fmla="*/ 103 w 213"/>
                <a:gd name="T21" fmla="*/ 24 h 280"/>
                <a:gd name="T22" fmla="*/ 83 w 213"/>
                <a:gd name="T23" fmla="*/ 0 h 280"/>
                <a:gd name="T24" fmla="*/ 62 w 213"/>
                <a:gd name="T25" fmla="*/ 24 h 280"/>
                <a:gd name="T26" fmla="*/ 62 w 213"/>
                <a:gd name="T27" fmla="*/ 60 h 280"/>
                <a:gd name="T28" fmla="*/ 23 w 213"/>
                <a:gd name="T29" fmla="*/ 60 h 280"/>
                <a:gd name="T30" fmla="*/ 0 w 213"/>
                <a:gd name="T31" fmla="*/ 79 h 280"/>
                <a:gd name="T32" fmla="*/ 23 w 213"/>
                <a:gd name="T33" fmla="*/ 97 h 280"/>
                <a:gd name="T34" fmla="*/ 62 w 213"/>
                <a:gd name="T35" fmla="*/ 97 h 280"/>
                <a:gd name="T36" fmla="*/ 62 w 213"/>
                <a:gd name="T37" fmla="*/ 212 h 280"/>
                <a:gd name="T38" fmla="*/ 134 w 213"/>
                <a:gd name="T39" fmla="*/ 280 h 280"/>
                <a:gd name="T40" fmla="*/ 213 w 213"/>
                <a:gd name="T41" fmla="*/ 21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3" h="280">
                  <a:moveTo>
                    <a:pt x="213" y="212"/>
                  </a:moveTo>
                  <a:cubicBezTo>
                    <a:pt x="213" y="201"/>
                    <a:pt x="213" y="189"/>
                    <a:pt x="192" y="189"/>
                  </a:cubicBezTo>
                  <a:cubicBezTo>
                    <a:pt x="173" y="189"/>
                    <a:pt x="172" y="201"/>
                    <a:pt x="172" y="211"/>
                  </a:cubicBezTo>
                  <a:cubicBezTo>
                    <a:pt x="172" y="238"/>
                    <a:pt x="147" y="243"/>
                    <a:pt x="136" y="243"/>
                  </a:cubicBezTo>
                  <a:cubicBezTo>
                    <a:pt x="103" y="243"/>
                    <a:pt x="103" y="220"/>
                    <a:pt x="103" y="209"/>
                  </a:cubicBezTo>
                  <a:lnTo>
                    <a:pt x="103" y="97"/>
                  </a:lnTo>
                  <a:lnTo>
                    <a:pt x="179" y="97"/>
                  </a:lnTo>
                  <a:cubicBezTo>
                    <a:pt x="188" y="97"/>
                    <a:pt x="202" y="97"/>
                    <a:pt x="202" y="79"/>
                  </a:cubicBezTo>
                  <a:cubicBezTo>
                    <a:pt x="202" y="60"/>
                    <a:pt x="188" y="60"/>
                    <a:pt x="179" y="60"/>
                  </a:cubicBezTo>
                  <a:lnTo>
                    <a:pt x="103" y="60"/>
                  </a:lnTo>
                  <a:lnTo>
                    <a:pt x="103" y="24"/>
                  </a:lnTo>
                  <a:cubicBezTo>
                    <a:pt x="103" y="13"/>
                    <a:pt x="102" y="0"/>
                    <a:pt x="83" y="0"/>
                  </a:cubicBezTo>
                  <a:cubicBezTo>
                    <a:pt x="62" y="0"/>
                    <a:pt x="62" y="12"/>
                    <a:pt x="62" y="24"/>
                  </a:cubicBezTo>
                  <a:lnTo>
                    <a:pt x="62" y="60"/>
                  </a:lnTo>
                  <a:lnTo>
                    <a:pt x="23" y="60"/>
                  </a:lnTo>
                  <a:cubicBezTo>
                    <a:pt x="14" y="60"/>
                    <a:pt x="0" y="61"/>
                    <a:pt x="0" y="79"/>
                  </a:cubicBezTo>
                  <a:cubicBezTo>
                    <a:pt x="0" y="97"/>
                    <a:pt x="14" y="97"/>
                    <a:pt x="23" y="97"/>
                  </a:cubicBezTo>
                  <a:lnTo>
                    <a:pt x="62" y="97"/>
                  </a:lnTo>
                  <a:lnTo>
                    <a:pt x="62" y="212"/>
                  </a:lnTo>
                  <a:cubicBezTo>
                    <a:pt x="62" y="261"/>
                    <a:pt x="96" y="280"/>
                    <a:pt x="134" y="280"/>
                  </a:cubicBezTo>
                  <a:cubicBezTo>
                    <a:pt x="172" y="280"/>
                    <a:pt x="213" y="258"/>
                    <a:pt x="213" y="21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85" name="Freeform 3556">
              <a:extLst>
                <a:ext uri="{FF2B5EF4-FFF2-40B4-BE49-F238E27FC236}">
                  <a16:creationId xmlns:a16="http://schemas.microsoft.com/office/drawing/2014/main" id="{5F897393-408F-4357-B685-AD57B610CD62}"/>
                </a:ext>
              </a:extLst>
            </p:cNvPr>
            <p:cNvSpPr>
              <a:spLocks/>
            </p:cNvSpPr>
            <p:nvPr>
              <p:custDataLst>
                <p:tags r:id="rId452"/>
              </p:custDataLst>
            </p:nvPr>
          </p:nvSpPr>
          <p:spPr bwMode="auto">
            <a:xfrm>
              <a:off x="1493838" y="1951038"/>
              <a:ext cx="63500" cy="95250"/>
            </a:xfrm>
            <a:custGeom>
              <a:avLst/>
              <a:gdLst>
                <a:gd name="T0" fmla="*/ 207 w 207"/>
                <a:gd name="T1" fmla="*/ 286 h 304"/>
                <a:gd name="T2" fmla="*/ 184 w 207"/>
                <a:gd name="T3" fmla="*/ 267 h 304"/>
                <a:gd name="T4" fmla="*/ 124 w 207"/>
                <a:gd name="T5" fmla="*/ 267 h 304"/>
                <a:gd name="T6" fmla="*/ 124 w 207"/>
                <a:gd name="T7" fmla="*/ 23 h 304"/>
                <a:gd name="T8" fmla="*/ 101 w 207"/>
                <a:gd name="T9" fmla="*/ 0 h 304"/>
                <a:gd name="T10" fmla="*/ 24 w 207"/>
                <a:gd name="T11" fmla="*/ 0 h 304"/>
                <a:gd name="T12" fmla="*/ 0 w 207"/>
                <a:gd name="T13" fmla="*/ 19 h 304"/>
                <a:gd name="T14" fmla="*/ 24 w 207"/>
                <a:gd name="T15" fmla="*/ 37 h 304"/>
                <a:gd name="T16" fmla="*/ 83 w 207"/>
                <a:gd name="T17" fmla="*/ 37 h 304"/>
                <a:gd name="T18" fmla="*/ 83 w 207"/>
                <a:gd name="T19" fmla="*/ 267 h 304"/>
                <a:gd name="T20" fmla="*/ 24 w 207"/>
                <a:gd name="T21" fmla="*/ 267 h 304"/>
                <a:gd name="T22" fmla="*/ 0 w 207"/>
                <a:gd name="T23" fmla="*/ 286 h 304"/>
                <a:gd name="T24" fmla="*/ 24 w 207"/>
                <a:gd name="T25" fmla="*/ 304 h 304"/>
                <a:gd name="T26" fmla="*/ 184 w 207"/>
                <a:gd name="T27" fmla="*/ 304 h 304"/>
                <a:gd name="T28" fmla="*/ 207 w 207"/>
                <a:gd name="T29" fmla="*/ 28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304">
                  <a:moveTo>
                    <a:pt x="207" y="286"/>
                  </a:moveTo>
                  <a:cubicBezTo>
                    <a:pt x="207" y="267"/>
                    <a:pt x="193" y="267"/>
                    <a:pt x="184" y="267"/>
                  </a:cubicBezTo>
                  <a:lnTo>
                    <a:pt x="124" y="267"/>
                  </a:lnTo>
                  <a:lnTo>
                    <a:pt x="124" y="23"/>
                  </a:lnTo>
                  <a:cubicBezTo>
                    <a:pt x="124" y="6"/>
                    <a:pt x="121" y="0"/>
                    <a:pt x="101" y="0"/>
                  </a:cubicBezTo>
                  <a:lnTo>
                    <a:pt x="24" y="0"/>
                  </a:lnTo>
                  <a:cubicBezTo>
                    <a:pt x="15" y="0"/>
                    <a:pt x="0" y="0"/>
                    <a:pt x="0" y="19"/>
                  </a:cubicBezTo>
                  <a:cubicBezTo>
                    <a:pt x="0" y="36"/>
                    <a:pt x="15" y="37"/>
                    <a:pt x="24" y="37"/>
                  </a:cubicBezTo>
                  <a:lnTo>
                    <a:pt x="83" y="37"/>
                  </a:lnTo>
                  <a:lnTo>
                    <a:pt x="83" y="267"/>
                  </a:lnTo>
                  <a:lnTo>
                    <a:pt x="24" y="267"/>
                  </a:lnTo>
                  <a:cubicBezTo>
                    <a:pt x="15" y="267"/>
                    <a:pt x="0" y="267"/>
                    <a:pt x="0" y="286"/>
                  </a:cubicBezTo>
                  <a:cubicBezTo>
                    <a:pt x="0" y="304"/>
                    <a:pt x="15" y="304"/>
                    <a:pt x="24" y="304"/>
                  </a:cubicBezTo>
                  <a:lnTo>
                    <a:pt x="184" y="304"/>
                  </a:lnTo>
                  <a:cubicBezTo>
                    <a:pt x="193" y="304"/>
                    <a:pt x="207" y="304"/>
                    <a:pt x="207" y="28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86" name="Freeform 3557">
              <a:extLst>
                <a:ext uri="{FF2B5EF4-FFF2-40B4-BE49-F238E27FC236}">
                  <a16:creationId xmlns:a16="http://schemas.microsoft.com/office/drawing/2014/main" id="{0629139B-EEB6-45FF-8F97-093B8C95F5E9}"/>
                </a:ext>
              </a:extLst>
            </p:cNvPr>
            <p:cNvSpPr>
              <a:spLocks/>
            </p:cNvSpPr>
            <p:nvPr>
              <p:custDataLst>
                <p:tags r:id="rId453"/>
              </p:custDataLst>
            </p:nvPr>
          </p:nvSpPr>
          <p:spPr bwMode="auto">
            <a:xfrm>
              <a:off x="1654175" y="1992313"/>
              <a:ext cx="65088" cy="12700"/>
            </a:xfrm>
            <a:custGeom>
              <a:avLst/>
              <a:gdLst>
                <a:gd name="T0" fmla="*/ 209 w 209"/>
                <a:gd name="T1" fmla="*/ 21 h 42"/>
                <a:gd name="T2" fmla="*/ 182 w 209"/>
                <a:gd name="T3" fmla="*/ 0 h 42"/>
                <a:gd name="T4" fmla="*/ 27 w 209"/>
                <a:gd name="T5" fmla="*/ 0 h 42"/>
                <a:gd name="T6" fmla="*/ 0 w 209"/>
                <a:gd name="T7" fmla="*/ 21 h 42"/>
                <a:gd name="T8" fmla="*/ 27 w 209"/>
                <a:gd name="T9" fmla="*/ 42 h 42"/>
                <a:gd name="T10" fmla="*/ 182 w 209"/>
                <a:gd name="T11" fmla="*/ 42 h 42"/>
                <a:gd name="T12" fmla="*/ 209 w 209"/>
                <a:gd name="T1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42">
                  <a:moveTo>
                    <a:pt x="209" y="21"/>
                  </a:moveTo>
                  <a:cubicBezTo>
                    <a:pt x="209" y="0"/>
                    <a:pt x="189" y="0"/>
                    <a:pt x="182" y="0"/>
                  </a:cubicBezTo>
                  <a:lnTo>
                    <a:pt x="27" y="0"/>
                  </a:lnTo>
                  <a:cubicBezTo>
                    <a:pt x="20" y="0"/>
                    <a:pt x="0" y="0"/>
                    <a:pt x="0" y="21"/>
                  </a:cubicBezTo>
                  <a:cubicBezTo>
                    <a:pt x="0" y="41"/>
                    <a:pt x="20" y="42"/>
                    <a:pt x="27" y="42"/>
                  </a:cubicBezTo>
                  <a:lnTo>
                    <a:pt x="182" y="42"/>
                  </a:lnTo>
                  <a:cubicBezTo>
                    <a:pt x="189" y="42"/>
                    <a:pt x="209" y="41"/>
                    <a:pt x="209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87" name="Freeform 3558">
              <a:extLst>
                <a:ext uri="{FF2B5EF4-FFF2-40B4-BE49-F238E27FC236}">
                  <a16:creationId xmlns:a16="http://schemas.microsoft.com/office/drawing/2014/main" id="{447DE901-24FA-4530-AF54-06FF7DC4C955}"/>
                </a:ext>
              </a:extLst>
            </p:cNvPr>
            <p:cNvSpPr>
              <a:spLocks/>
            </p:cNvSpPr>
            <p:nvPr>
              <p:custDataLst>
                <p:tags r:id="rId454"/>
              </p:custDataLst>
            </p:nvPr>
          </p:nvSpPr>
          <p:spPr bwMode="auto">
            <a:xfrm>
              <a:off x="1728788" y="1978026"/>
              <a:ext cx="76200" cy="68263"/>
            </a:xfrm>
            <a:custGeom>
              <a:avLst/>
              <a:gdLst>
                <a:gd name="T0" fmla="*/ 248 w 248"/>
                <a:gd name="T1" fmla="*/ 18 h 219"/>
                <a:gd name="T2" fmla="*/ 223 w 248"/>
                <a:gd name="T3" fmla="*/ 0 h 219"/>
                <a:gd name="T4" fmla="*/ 167 w 248"/>
                <a:gd name="T5" fmla="*/ 0 h 219"/>
                <a:gd name="T6" fmla="*/ 143 w 248"/>
                <a:gd name="T7" fmla="*/ 18 h 219"/>
                <a:gd name="T8" fmla="*/ 167 w 248"/>
                <a:gd name="T9" fmla="*/ 37 h 219"/>
                <a:gd name="T10" fmla="*/ 186 w 248"/>
                <a:gd name="T11" fmla="*/ 37 h 219"/>
                <a:gd name="T12" fmla="*/ 165 w 248"/>
                <a:gd name="T13" fmla="*/ 160 h 219"/>
                <a:gd name="T14" fmla="*/ 156 w 248"/>
                <a:gd name="T15" fmla="*/ 122 h 219"/>
                <a:gd name="T16" fmla="*/ 125 w 248"/>
                <a:gd name="T17" fmla="*/ 84 h 219"/>
                <a:gd name="T18" fmla="*/ 102 w 248"/>
                <a:gd name="T19" fmla="*/ 97 h 219"/>
                <a:gd name="T20" fmla="*/ 83 w 248"/>
                <a:gd name="T21" fmla="*/ 161 h 219"/>
                <a:gd name="T22" fmla="*/ 62 w 248"/>
                <a:gd name="T23" fmla="*/ 37 h 219"/>
                <a:gd name="T24" fmla="*/ 81 w 248"/>
                <a:gd name="T25" fmla="*/ 37 h 219"/>
                <a:gd name="T26" fmla="*/ 105 w 248"/>
                <a:gd name="T27" fmla="*/ 19 h 219"/>
                <a:gd name="T28" fmla="*/ 81 w 248"/>
                <a:gd name="T29" fmla="*/ 0 h 219"/>
                <a:gd name="T30" fmla="*/ 25 w 248"/>
                <a:gd name="T31" fmla="*/ 0 h 219"/>
                <a:gd name="T32" fmla="*/ 0 w 248"/>
                <a:gd name="T33" fmla="*/ 18 h 219"/>
                <a:gd name="T34" fmla="*/ 26 w 248"/>
                <a:gd name="T35" fmla="*/ 37 h 219"/>
                <a:gd name="T36" fmla="*/ 55 w 248"/>
                <a:gd name="T37" fmla="*/ 197 h 219"/>
                <a:gd name="T38" fmla="*/ 81 w 248"/>
                <a:gd name="T39" fmla="*/ 219 h 219"/>
                <a:gd name="T40" fmla="*/ 113 w 248"/>
                <a:gd name="T41" fmla="*/ 182 h 219"/>
                <a:gd name="T42" fmla="*/ 125 w 248"/>
                <a:gd name="T43" fmla="*/ 136 h 219"/>
                <a:gd name="T44" fmla="*/ 144 w 248"/>
                <a:gd name="T45" fmla="*/ 209 h 219"/>
                <a:gd name="T46" fmla="*/ 168 w 248"/>
                <a:gd name="T47" fmla="*/ 219 h 219"/>
                <a:gd name="T48" fmla="*/ 193 w 248"/>
                <a:gd name="T49" fmla="*/ 197 h 219"/>
                <a:gd name="T50" fmla="*/ 222 w 248"/>
                <a:gd name="T51" fmla="*/ 37 h 219"/>
                <a:gd name="T52" fmla="*/ 248 w 248"/>
                <a:gd name="T53" fmla="*/ 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219">
                  <a:moveTo>
                    <a:pt x="248" y="18"/>
                  </a:moveTo>
                  <a:cubicBezTo>
                    <a:pt x="248" y="1"/>
                    <a:pt x="234" y="0"/>
                    <a:pt x="223" y="0"/>
                  </a:cubicBezTo>
                  <a:lnTo>
                    <a:pt x="167" y="0"/>
                  </a:lnTo>
                  <a:cubicBezTo>
                    <a:pt x="156" y="0"/>
                    <a:pt x="143" y="1"/>
                    <a:pt x="143" y="18"/>
                  </a:cubicBezTo>
                  <a:cubicBezTo>
                    <a:pt x="143" y="37"/>
                    <a:pt x="156" y="37"/>
                    <a:pt x="167" y="37"/>
                  </a:cubicBezTo>
                  <a:lnTo>
                    <a:pt x="186" y="37"/>
                  </a:lnTo>
                  <a:lnTo>
                    <a:pt x="165" y="160"/>
                  </a:lnTo>
                  <a:lnTo>
                    <a:pt x="156" y="122"/>
                  </a:lnTo>
                  <a:cubicBezTo>
                    <a:pt x="146" y="89"/>
                    <a:pt x="143" y="84"/>
                    <a:pt x="125" y="84"/>
                  </a:cubicBezTo>
                  <a:cubicBezTo>
                    <a:pt x="119" y="84"/>
                    <a:pt x="109" y="84"/>
                    <a:pt x="102" y="97"/>
                  </a:cubicBezTo>
                  <a:lnTo>
                    <a:pt x="83" y="161"/>
                  </a:lnTo>
                  <a:lnTo>
                    <a:pt x="62" y="37"/>
                  </a:lnTo>
                  <a:lnTo>
                    <a:pt x="81" y="37"/>
                  </a:lnTo>
                  <a:cubicBezTo>
                    <a:pt x="92" y="37"/>
                    <a:pt x="105" y="37"/>
                    <a:pt x="105" y="19"/>
                  </a:cubicBezTo>
                  <a:cubicBezTo>
                    <a:pt x="105" y="1"/>
                    <a:pt x="92" y="0"/>
                    <a:pt x="81" y="0"/>
                  </a:cubicBezTo>
                  <a:lnTo>
                    <a:pt x="25" y="0"/>
                  </a:lnTo>
                  <a:cubicBezTo>
                    <a:pt x="14" y="0"/>
                    <a:pt x="0" y="1"/>
                    <a:pt x="0" y="18"/>
                  </a:cubicBezTo>
                  <a:cubicBezTo>
                    <a:pt x="0" y="35"/>
                    <a:pt x="10" y="37"/>
                    <a:pt x="26" y="37"/>
                  </a:cubicBezTo>
                  <a:lnTo>
                    <a:pt x="55" y="197"/>
                  </a:lnTo>
                  <a:cubicBezTo>
                    <a:pt x="57" y="211"/>
                    <a:pt x="59" y="219"/>
                    <a:pt x="81" y="219"/>
                  </a:cubicBezTo>
                  <a:cubicBezTo>
                    <a:pt x="103" y="219"/>
                    <a:pt x="105" y="215"/>
                    <a:pt x="113" y="182"/>
                  </a:cubicBezTo>
                  <a:lnTo>
                    <a:pt x="125" y="136"/>
                  </a:lnTo>
                  <a:lnTo>
                    <a:pt x="144" y="209"/>
                  </a:lnTo>
                  <a:cubicBezTo>
                    <a:pt x="151" y="219"/>
                    <a:pt x="161" y="219"/>
                    <a:pt x="168" y="219"/>
                  </a:cubicBezTo>
                  <a:cubicBezTo>
                    <a:pt x="189" y="219"/>
                    <a:pt x="191" y="210"/>
                    <a:pt x="193" y="197"/>
                  </a:cubicBezTo>
                  <a:lnTo>
                    <a:pt x="222" y="37"/>
                  </a:lnTo>
                  <a:cubicBezTo>
                    <a:pt x="238" y="37"/>
                    <a:pt x="248" y="35"/>
                    <a:pt x="248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88" name="Freeform 3559">
              <a:extLst>
                <a:ext uri="{FF2B5EF4-FFF2-40B4-BE49-F238E27FC236}">
                  <a16:creationId xmlns:a16="http://schemas.microsoft.com/office/drawing/2014/main" id="{8114C42D-9B38-45CC-BFC6-7DFF44A49A06}"/>
                </a:ext>
              </a:extLst>
            </p:cNvPr>
            <p:cNvSpPr>
              <a:spLocks/>
            </p:cNvSpPr>
            <p:nvPr>
              <p:custDataLst>
                <p:tags r:id="rId455"/>
              </p:custDataLst>
            </p:nvPr>
          </p:nvSpPr>
          <p:spPr bwMode="auto">
            <a:xfrm>
              <a:off x="1890713" y="1951038"/>
              <a:ext cx="76200" cy="95250"/>
            </a:xfrm>
            <a:custGeom>
              <a:avLst/>
              <a:gdLst>
                <a:gd name="T0" fmla="*/ 245 w 245"/>
                <a:gd name="T1" fmla="*/ 286 h 304"/>
                <a:gd name="T2" fmla="*/ 221 w 245"/>
                <a:gd name="T3" fmla="*/ 267 h 304"/>
                <a:gd name="T4" fmla="*/ 207 w 245"/>
                <a:gd name="T5" fmla="*/ 267 h 304"/>
                <a:gd name="T6" fmla="*/ 139 w 245"/>
                <a:gd name="T7" fmla="*/ 177 h 304"/>
                <a:gd name="T8" fmla="*/ 195 w 245"/>
                <a:gd name="T9" fmla="*/ 124 h 304"/>
                <a:gd name="T10" fmla="*/ 210 w 245"/>
                <a:gd name="T11" fmla="*/ 124 h 304"/>
                <a:gd name="T12" fmla="*/ 234 w 245"/>
                <a:gd name="T13" fmla="*/ 106 h 304"/>
                <a:gd name="T14" fmla="*/ 210 w 245"/>
                <a:gd name="T15" fmla="*/ 87 h 304"/>
                <a:gd name="T16" fmla="*/ 135 w 245"/>
                <a:gd name="T17" fmla="*/ 87 h 304"/>
                <a:gd name="T18" fmla="*/ 112 w 245"/>
                <a:gd name="T19" fmla="*/ 106 h 304"/>
                <a:gd name="T20" fmla="*/ 135 w 245"/>
                <a:gd name="T21" fmla="*/ 124 h 304"/>
                <a:gd name="T22" fmla="*/ 144 w 245"/>
                <a:gd name="T23" fmla="*/ 124 h 304"/>
                <a:gd name="T24" fmla="*/ 78 w 245"/>
                <a:gd name="T25" fmla="*/ 186 h 304"/>
                <a:gd name="T26" fmla="*/ 78 w 245"/>
                <a:gd name="T27" fmla="*/ 23 h 304"/>
                <a:gd name="T28" fmla="*/ 55 w 245"/>
                <a:gd name="T29" fmla="*/ 0 h 304"/>
                <a:gd name="T30" fmla="*/ 24 w 245"/>
                <a:gd name="T31" fmla="*/ 0 h 304"/>
                <a:gd name="T32" fmla="*/ 0 w 245"/>
                <a:gd name="T33" fmla="*/ 18 h 304"/>
                <a:gd name="T34" fmla="*/ 24 w 245"/>
                <a:gd name="T35" fmla="*/ 37 h 304"/>
                <a:gd name="T36" fmla="*/ 43 w 245"/>
                <a:gd name="T37" fmla="*/ 37 h 304"/>
                <a:gd name="T38" fmla="*/ 43 w 245"/>
                <a:gd name="T39" fmla="*/ 267 h 304"/>
                <a:gd name="T40" fmla="*/ 24 w 245"/>
                <a:gd name="T41" fmla="*/ 267 h 304"/>
                <a:gd name="T42" fmla="*/ 0 w 245"/>
                <a:gd name="T43" fmla="*/ 285 h 304"/>
                <a:gd name="T44" fmla="*/ 24 w 245"/>
                <a:gd name="T45" fmla="*/ 304 h 304"/>
                <a:gd name="T46" fmla="*/ 98 w 245"/>
                <a:gd name="T47" fmla="*/ 304 h 304"/>
                <a:gd name="T48" fmla="*/ 122 w 245"/>
                <a:gd name="T49" fmla="*/ 286 h 304"/>
                <a:gd name="T50" fmla="*/ 98 w 245"/>
                <a:gd name="T51" fmla="*/ 267 h 304"/>
                <a:gd name="T52" fmla="*/ 78 w 245"/>
                <a:gd name="T53" fmla="*/ 267 h 304"/>
                <a:gd name="T54" fmla="*/ 78 w 245"/>
                <a:gd name="T55" fmla="*/ 233 h 304"/>
                <a:gd name="T56" fmla="*/ 113 w 245"/>
                <a:gd name="T57" fmla="*/ 201 h 304"/>
                <a:gd name="T58" fmla="*/ 164 w 245"/>
                <a:gd name="T59" fmla="*/ 267 h 304"/>
                <a:gd name="T60" fmla="*/ 140 w 245"/>
                <a:gd name="T61" fmla="*/ 286 h 304"/>
                <a:gd name="T62" fmla="*/ 164 w 245"/>
                <a:gd name="T63" fmla="*/ 304 h 304"/>
                <a:gd name="T64" fmla="*/ 221 w 245"/>
                <a:gd name="T65" fmla="*/ 304 h 304"/>
                <a:gd name="T66" fmla="*/ 245 w 245"/>
                <a:gd name="T67" fmla="*/ 28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5" h="304">
                  <a:moveTo>
                    <a:pt x="245" y="286"/>
                  </a:moveTo>
                  <a:cubicBezTo>
                    <a:pt x="245" y="267"/>
                    <a:pt x="230" y="267"/>
                    <a:pt x="221" y="267"/>
                  </a:cubicBezTo>
                  <a:lnTo>
                    <a:pt x="207" y="267"/>
                  </a:lnTo>
                  <a:lnTo>
                    <a:pt x="139" y="177"/>
                  </a:lnTo>
                  <a:lnTo>
                    <a:pt x="195" y="124"/>
                  </a:lnTo>
                  <a:lnTo>
                    <a:pt x="210" y="124"/>
                  </a:lnTo>
                  <a:cubicBezTo>
                    <a:pt x="219" y="124"/>
                    <a:pt x="234" y="124"/>
                    <a:pt x="234" y="106"/>
                  </a:cubicBezTo>
                  <a:cubicBezTo>
                    <a:pt x="234" y="88"/>
                    <a:pt x="219" y="87"/>
                    <a:pt x="210" y="87"/>
                  </a:cubicBezTo>
                  <a:lnTo>
                    <a:pt x="135" y="87"/>
                  </a:lnTo>
                  <a:cubicBezTo>
                    <a:pt x="126" y="87"/>
                    <a:pt x="112" y="87"/>
                    <a:pt x="112" y="106"/>
                  </a:cubicBezTo>
                  <a:cubicBezTo>
                    <a:pt x="112" y="124"/>
                    <a:pt x="126" y="124"/>
                    <a:pt x="135" y="124"/>
                  </a:cubicBezTo>
                  <a:lnTo>
                    <a:pt x="144" y="124"/>
                  </a:lnTo>
                  <a:lnTo>
                    <a:pt x="78" y="186"/>
                  </a:lnTo>
                  <a:lnTo>
                    <a:pt x="78" y="23"/>
                  </a:lnTo>
                  <a:cubicBezTo>
                    <a:pt x="78" y="6"/>
                    <a:pt x="75" y="0"/>
                    <a:pt x="55" y="0"/>
                  </a:cubicBezTo>
                  <a:lnTo>
                    <a:pt x="24" y="0"/>
                  </a:lnTo>
                  <a:cubicBezTo>
                    <a:pt x="15" y="0"/>
                    <a:pt x="0" y="0"/>
                    <a:pt x="0" y="18"/>
                  </a:cubicBezTo>
                  <a:cubicBezTo>
                    <a:pt x="0" y="36"/>
                    <a:pt x="14" y="37"/>
                    <a:pt x="24" y="37"/>
                  </a:cubicBezTo>
                  <a:lnTo>
                    <a:pt x="43" y="37"/>
                  </a:lnTo>
                  <a:lnTo>
                    <a:pt x="43" y="267"/>
                  </a:lnTo>
                  <a:lnTo>
                    <a:pt x="24" y="267"/>
                  </a:lnTo>
                  <a:cubicBezTo>
                    <a:pt x="15" y="267"/>
                    <a:pt x="0" y="267"/>
                    <a:pt x="0" y="285"/>
                  </a:cubicBezTo>
                  <a:cubicBezTo>
                    <a:pt x="0" y="304"/>
                    <a:pt x="14" y="304"/>
                    <a:pt x="24" y="304"/>
                  </a:cubicBezTo>
                  <a:lnTo>
                    <a:pt x="98" y="304"/>
                  </a:lnTo>
                  <a:cubicBezTo>
                    <a:pt x="107" y="304"/>
                    <a:pt x="122" y="304"/>
                    <a:pt x="122" y="286"/>
                  </a:cubicBezTo>
                  <a:cubicBezTo>
                    <a:pt x="122" y="267"/>
                    <a:pt x="108" y="267"/>
                    <a:pt x="98" y="267"/>
                  </a:cubicBezTo>
                  <a:lnTo>
                    <a:pt x="78" y="267"/>
                  </a:lnTo>
                  <a:lnTo>
                    <a:pt x="78" y="233"/>
                  </a:lnTo>
                  <a:lnTo>
                    <a:pt x="113" y="201"/>
                  </a:lnTo>
                  <a:lnTo>
                    <a:pt x="164" y="267"/>
                  </a:lnTo>
                  <a:cubicBezTo>
                    <a:pt x="148" y="267"/>
                    <a:pt x="140" y="270"/>
                    <a:pt x="140" y="286"/>
                  </a:cubicBezTo>
                  <a:cubicBezTo>
                    <a:pt x="140" y="304"/>
                    <a:pt x="155" y="304"/>
                    <a:pt x="164" y="304"/>
                  </a:cubicBezTo>
                  <a:lnTo>
                    <a:pt x="221" y="304"/>
                  </a:lnTo>
                  <a:cubicBezTo>
                    <a:pt x="230" y="304"/>
                    <a:pt x="245" y="304"/>
                    <a:pt x="245" y="28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89" name="Freeform 3560">
              <a:extLst>
                <a:ext uri="{FF2B5EF4-FFF2-40B4-BE49-F238E27FC236}">
                  <a16:creationId xmlns:a16="http://schemas.microsoft.com/office/drawing/2014/main" id="{D562734E-32E0-407F-95BE-61EE711DB9AF}"/>
                </a:ext>
              </a:extLst>
            </p:cNvPr>
            <p:cNvSpPr>
              <a:spLocks noEditPoints="1"/>
            </p:cNvSpPr>
            <p:nvPr>
              <p:custDataLst>
                <p:tags r:id="rId456"/>
              </p:custDataLst>
            </p:nvPr>
          </p:nvSpPr>
          <p:spPr bwMode="auto">
            <a:xfrm>
              <a:off x="1976438" y="1976438"/>
              <a:ext cx="63500" cy="69850"/>
            </a:xfrm>
            <a:custGeom>
              <a:avLst/>
              <a:gdLst>
                <a:gd name="T0" fmla="*/ 207 w 207"/>
                <a:gd name="T1" fmla="*/ 164 h 224"/>
                <a:gd name="T2" fmla="*/ 186 w 207"/>
                <a:gd name="T3" fmla="*/ 147 h 224"/>
                <a:gd name="T4" fmla="*/ 166 w 207"/>
                <a:gd name="T5" fmla="*/ 160 h 224"/>
                <a:gd name="T6" fmla="*/ 119 w 207"/>
                <a:gd name="T7" fmla="*/ 187 h 224"/>
                <a:gd name="T8" fmla="*/ 43 w 207"/>
                <a:gd name="T9" fmla="*/ 128 h 224"/>
                <a:gd name="T10" fmla="*/ 184 w 207"/>
                <a:gd name="T11" fmla="*/ 128 h 224"/>
                <a:gd name="T12" fmla="*/ 207 w 207"/>
                <a:gd name="T13" fmla="*/ 107 h 224"/>
                <a:gd name="T14" fmla="*/ 109 w 207"/>
                <a:gd name="T15" fmla="*/ 0 h 224"/>
                <a:gd name="T16" fmla="*/ 0 w 207"/>
                <a:gd name="T17" fmla="*/ 112 h 224"/>
                <a:gd name="T18" fmla="*/ 116 w 207"/>
                <a:gd name="T19" fmla="*/ 224 h 224"/>
                <a:gd name="T20" fmla="*/ 207 w 207"/>
                <a:gd name="T21" fmla="*/ 164 h 224"/>
                <a:gd name="T22" fmla="*/ 164 w 207"/>
                <a:gd name="T23" fmla="*/ 92 h 224"/>
                <a:gd name="T24" fmla="*/ 44 w 207"/>
                <a:gd name="T25" fmla="*/ 92 h 224"/>
                <a:gd name="T26" fmla="*/ 109 w 207"/>
                <a:gd name="T27" fmla="*/ 37 h 224"/>
                <a:gd name="T28" fmla="*/ 164 w 207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4">
                  <a:moveTo>
                    <a:pt x="207" y="164"/>
                  </a:moveTo>
                  <a:cubicBezTo>
                    <a:pt x="207" y="147"/>
                    <a:pt x="190" y="147"/>
                    <a:pt x="186" y="147"/>
                  </a:cubicBezTo>
                  <a:cubicBezTo>
                    <a:pt x="175" y="147"/>
                    <a:pt x="171" y="149"/>
                    <a:pt x="166" y="160"/>
                  </a:cubicBezTo>
                  <a:cubicBezTo>
                    <a:pt x="156" y="183"/>
                    <a:pt x="132" y="187"/>
                    <a:pt x="119" y="187"/>
                  </a:cubicBezTo>
                  <a:cubicBezTo>
                    <a:pt x="86" y="187"/>
                    <a:pt x="52" y="165"/>
                    <a:pt x="43" y="128"/>
                  </a:cubicBezTo>
                  <a:lnTo>
                    <a:pt x="184" y="128"/>
                  </a:lnTo>
                  <a:cubicBezTo>
                    <a:pt x="196" y="128"/>
                    <a:pt x="207" y="128"/>
                    <a:pt x="207" y="107"/>
                  </a:cubicBezTo>
                  <a:cubicBezTo>
                    <a:pt x="207" y="49"/>
                    <a:pt x="174" y="0"/>
                    <a:pt x="109" y="0"/>
                  </a:cubicBezTo>
                  <a:cubicBezTo>
                    <a:pt x="49" y="0"/>
                    <a:pt x="0" y="50"/>
                    <a:pt x="0" y="112"/>
                  </a:cubicBezTo>
                  <a:cubicBezTo>
                    <a:pt x="0" y="173"/>
                    <a:pt x="51" y="224"/>
                    <a:pt x="116" y="224"/>
                  </a:cubicBezTo>
                  <a:cubicBezTo>
                    <a:pt x="184" y="224"/>
                    <a:pt x="207" y="177"/>
                    <a:pt x="207" y="164"/>
                  </a:cubicBezTo>
                  <a:close/>
                  <a:moveTo>
                    <a:pt x="164" y="92"/>
                  </a:moveTo>
                  <a:lnTo>
                    <a:pt x="44" y="92"/>
                  </a:lnTo>
                  <a:cubicBezTo>
                    <a:pt x="52" y="60"/>
                    <a:pt x="78" y="37"/>
                    <a:pt x="109" y="37"/>
                  </a:cubicBezTo>
                  <a:cubicBezTo>
                    <a:pt x="132" y="37"/>
                    <a:pt x="159" y="48"/>
                    <a:pt x="164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90" name="Freeform 3561">
              <a:extLst>
                <a:ext uri="{FF2B5EF4-FFF2-40B4-BE49-F238E27FC236}">
                  <a16:creationId xmlns:a16="http://schemas.microsoft.com/office/drawing/2014/main" id="{D2FF1518-E49D-408B-A9C1-A860F000D31F}"/>
                </a:ext>
              </a:extLst>
            </p:cNvPr>
            <p:cNvSpPr>
              <a:spLocks/>
            </p:cNvSpPr>
            <p:nvPr>
              <p:custDataLst>
                <p:tags r:id="rId457"/>
              </p:custDataLst>
            </p:nvPr>
          </p:nvSpPr>
          <p:spPr bwMode="auto">
            <a:xfrm>
              <a:off x="2054225" y="1976438"/>
              <a:ext cx="69850" cy="69850"/>
            </a:xfrm>
            <a:custGeom>
              <a:avLst/>
              <a:gdLst>
                <a:gd name="T0" fmla="*/ 228 w 228"/>
                <a:gd name="T1" fmla="*/ 34 h 220"/>
                <a:gd name="T2" fmla="*/ 179 w 228"/>
                <a:gd name="T3" fmla="*/ 0 h 220"/>
                <a:gd name="T4" fmla="*/ 100 w 228"/>
                <a:gd name="T5" fmla="*/ 34 h 220"/>
                <a:gd name="T6" fmla="*/ 100 w 228"/>
                <a:gd name="T7" fmla="*/ 27 h 220"/>
                <a:gd name="T8" fmla="*/ 76 w 228"/>
                <a:gd name="T9" fmla="*/ 3 h 220"/>
                <a:gd name="T10" fmla="*/ 23 w 228"/>
                <a:gd name="T11" fmla="*/ 3 h 220"/>
                <a:gd name="T12" fmla="*/ 0 w 228"/>
                <a:gd name="T13" fmla="*/ 21 h 220"/>
                <a:gd name="T14" fmla="*/ 23 w 228"/>
                <a:gd name="T15" fmla="*/ 40 h 220"/>
                <a:gd name="T16" fmla="*/ 58 w 228"/>
                <a:gd name="T17" fmla="*/ 40 h 220"/>
                <a:gd name="T18" fmla="*/ 58 w 228"/>
                <a:gd name="T19" fmla="*/ 183 h 220"/>
                <a:gd name="T20" fmla="*/ 23 w 228"/>
                <a:gd name="T21" fmla="*/ 183 h 220"/>
                <a:gd name="T22" fmla="*/ 0 w 228"/>
                <a:gd name="T23" fmla="*/ 201 h 220"/>
                <a:gd name="T24" fmla="*/ 23 w 228"/>
                <a:gd name="T25" fmla="*/ 220 h 220"/>
                <a:gd name="T26" fmla="*/ 150 w 228"/>
                <a:gd name="T27" fmla="*/ 220 h 220"/>
                <a:gd name="T28" fmla="*/ 174 w 228"/>
                <a:gd name="T29" fmla="*/ 202 h 220"/>
                <a:gd name="T30" fmla="*/ 150 w 228"/>
                <a:gd name="T31" fmla="*/ 183 h 220"/>
                <a:gd name="T32" fmla="*/ 100 w 228"/>
                <a:gd name="T33" fmla="*/ 183 h 220"/>
                <a:gd name="T34" fmla="*/ 100 w 228"/>
                <a:gd name="T35" fmla="*/ 126 h 220"/>
                <a:gd name="T36" fmla="*/ 180 w 228"/>
                <a:gd name="T37" fmla="*/ 38 h 220"/>
                <a:gd name="T38" fmla="*/ 204 w 228"/>
                <a:gd name="T39" fmla="*/ 59 h 220"/>
                <a:gd name="T40" fmla="*/ 228 w 228"/>
                <a:gd name="T41" fmla="*/ 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" h="220">
                  <a:moveTo>
                    <a:pt x="228" y="34"/>
                  </a:moveTo>
                  <a:cubicBezTo>
                    <a:pt x="228" y="23"/>
                    <a:pt x="222" y="0"/>
                    <a:pt x="179" y="0"/>
                  </a:cubicBezTo>
                  <a:cubicBezTo>
                    <a:pt x="155" y="0"/>
                    <a:pt x="126" y="8"/>
                    <a:pt x="100" y="34"/>
                  </a:cubicBezTo>
                  <a:lnTo>
                    <a:pt x="100" y="27"/>
                  </a:lnTo>
                  <a:cubicBezTo>
                    <a:pt x="100" y="9"/>
                    <a:pt x="96" y="3"/>
                    <a:pt x="76" y="3"/>
                  </a:cubicBezTo>
                  <a:lnTo>
                    <a:pt x="23" y="3"/>
                  </a:lnTo>
                  <a:cubicBezTo>
                    <a:pt x="14" y="3"/>
                    <a:pt x="0" y="4"/>
                    <a:pt x="0" y="21"/>
                  </a:cubicBezTo>
                  <a:cubicBezTo>
                    <a:pt x="0" y="40"/>
                    <a:pt x="14" y="40"/>
                    <a:pt x="23" y="40"/>
                  </a:cubicBezTo>
                  <a:lnTo>
                    <a:pt x="58" y="40"/>
                  </a:lnTo>
                  <a:lnTo>
                    <a:pt x="58" y="183"/>
                  </a:lnTo>
                  <a:lnTo>
                    <a:pt x="23" y="183"/>
                  </a:lnTo>
                  <a:cubicBezTo>
                    <a:pt x="14" y="183"/>
                    <a:pt x="0" y="183"/>
                    <a:pt x="0" y="201"/>
                  </a:cubicBezTo>
                  <a:cubicBezTo>
                    <a:pt x="0" y="220"/>
                    <a:pt x="14" y="220"/>
                    <a:pt x="23" y="220"/>
                  </a:cubicBezTo>
                  <a:lnTo>
                    <a:pt x="150" y="220"/>
                  </a:lnTo>
                  <a:cubicBezTo>
                    <a:pt x="159" y="220"/>
                    <a:pt x="174" y="220"/>
                    <a:pt x="174" y="202"/>
                  </a:cubicBezTo>
                  <a:cubicBezTo>
                    <a:pt x="174" y="183"/>
                    <a:pt x="159" y="183"/>
                    <a:pt x="150" y="183"/>
                  </a:cubicBezTo>
                  <a:lnTo>
                    <a:pt x="100" y="183"/>
                  </a:lnTo>
                  <a:lnTo>
                    <a:pt x="100" y="126"/>
                  </a:lnTo>
                  <a:cubicBezTo>
                    <a:pt x="100" y="83"/>
                    <a:pt x="126" y="39"/>
                    <a:pt x="180" y="38"/>
                  </a:cubicBezTo>
                  <a:cubicBezTo>
                    <a:pt x="180" y="50"/>
                    <a:pt x="191" y="59"/>
                    <a:pt x="204" y="59"/>
                  </a:cubicBezTo>
                  <a:cubicBezTo>
                    <a:pt x="217" y="59"/>
                    <a:pt x="228" y="50"/>
                    <a:pt x="228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91" name="Freeform 3562">
              <a:extLst>
                <a:ext uri="{FF2B5EF4-FFF2-40B4-BE49-F238E27FC236}">
                  <a16:creationId xmlns:a16="http://schemas.microsoft.com/office/drawing/2014/main" id="{75419EF8-F75D-421E-AA49-749DC910F019}"/>
                </a:ext>
              </a:extLst>
            </p:cNvPr>
            <p:cNvSpPr>
              <a:spLocks/>
            </p:cNvSpPr>
            <p:nvPr>
              <p:custDataLst>
                <p:tags r:id="rId458"/>
              </p:custDataLst>
            </p:nvPr>
          </p:nvSpPr>
          <p:spPr bwMode="auto">
            <a:xfrm>
              <a:off x="2130425" y="1976438"/>
              <a:ext cx="77788" cy="69850"/>
            </a:xfrm>
            <a:custGeom>
              <a:avLst/>
              <a:gdLst>
                <a:gd name="T0" fmla="*/ 250 w 250"/>
                <a:gd name="T1" fmla="*/ 202 h 220"/>
                <a:gd name="T2" fmla="*/ 226 w 250"/>
                <a:gd name="T3" fmla="*/ 183 h 220"/>
                <a:gd name="T4" fmla="*/ 209 w 250"/>
                <a:gd name="T5" fmla="*/ 183 h 220"/>
                <a:gd name="T6" fmla="*/ 209 w 250"/>
                <a:gd name="T7" fmla="*/ 74 h 220"/>
                <a:gd name="T8" fmla="*/ 142 w 250"/>
                <a:gd name="T9" fmla="*/ 0 h 220"/>
                <a:gd name="T10" fmla="*/ 82 w 250"/>
                <a:gd name="T11" fmla="*/ 21 h 220"/>
                <a:gd name="T12" fmla="*/ 58 w 250"/>
                <a:gd name="T13" fmla="*/ 3 h 220"/>
                <a:gd name="T14" fmla="*/ 23 w 250"/>
                <a:gd name="T15" fmla="*/ 3 h 220"/>
                <a:gd name="T16" fmla="*/ 0 w 250"/>
                <a:gd name="T17" fmla="*/ 22 h 220"/>
                <a:gd name="T18" fmla="*/ 23 w 250"/>
                <a:gd name="T19" fmla="*/ 40 h 220"/>
                <a:gd name="T20" fmla="*/ 41 w 250"/>
                <a:gd name="T21" fmla="*/ 40 h 220"/>
                <a:gd name="T22" fmla="*/ 41 w 250"/>
                <a:gd name="T23" fmla="*/ 183 h 220"/>
                <a:gd name="T24" fmla="*/ 23 w 250"/>
                <a:gd name="T25" fmla="*/ 183 h 220"/>
                <a:gd name="T26" fmla="*/ 0 w 250"/>
                <a:gd name="T27" fmla="*/ 202 h 220"/>
                <a:gd name="T28" fmla="*/ 23 w 250"/>
                <a:gd name="T29" fmla="*/ 220 h 220"/>
                <a:gd name="T30" fmla="*/ 100 w 250"/>
                <a:gd name="T31" fmla="*/ 220 h 220"/>
                <a:gd name="T32" fmla="*/ 123 w 250"/>
                <a:gd name="T33" fmla="*/ 202 h 220"/>
                <a:gd name="T34" fmla="*/ 99 w 250"/>
                <a:gd name="T35" fmla="*/ 183 h 220"/>
                <a:gd name="T36" fmla="*/ 82 w 250"/>
                <a:gd name="T37" fmla="*/ 183 h 220"/>
                <a:gd name="T38" fmla="*/ 82 w 250"/>
                <a:gd name="T39" fmla="*/ 101 h 220"/>
                <a:gd name="T40" fmla="*/ 139 w 250"/>
                <a:gd name="T41" fmla="*/ 38 h 220"/>
                <a:gd name="T42" fmla="*/ 168 w 250"/>
                <a:gd name="T43" fmla="*/ 77 h 220"/>
                <a:gd name="T44" fmla="*/ 168 w 250"/>
                <a:gd name="T45" fmla="*/ 183 h 220"/>
                <a:gd name="T46" fmla="*/ 153 w 250"/>
                <a:gd name="T47" fmla="*/ 183 h 220"/>
                <a:gd name="T48" fmla="*/ 129 w 250"/>
                <a:gd name="T49" fmla="*/ 202 h 220"/>
                <a:gd name="T50" fmla="*/ 153 w 250"/>
                <a:gd name="T51" fmla="*/ 220 h 220"/>
                <a:gd name="T52" fmla="*/ 227 w 250"/>
                <a:gd name="T53" fmla="*/ 220 h 220"/>
                <a:gd name="T54" fmla="*/ 250 w 250"/>
                <a:gd name="T55" fmla="*/ 20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20">
                  <a:moveTo>
                    <a:pt x="250" y="202"/>
                  </a:moveTo>
                  <a:cubicBezTo>
                    <a:pt x="250" y="183"/>
                    <a:pt x="236" y="183"/>
                    <a:pt x="226" y="183"/>
                  </a:cubicBezTo>
                  <a:lnTo>
                    <a:pt x="209" y="183"/>
                  </a:lnTo>
                  <a:lnTo>
                    <a:pt x="209" y="74"/>
                  </a:lnTo>
                  <a:cubicBezTo>
                    <a:pt x="209" y="22"/>
                    <a:pt x="183" y="0"/>
                    <a:pt x="142" y="0"/>
                  </a:cubicBezTo>
                  <a:cubicBezTo>
                    <a:pt x="114" y="0"/>
                    <a:pt x="94" y="12"/>
                    <a:pt x="82" y="21"/>
                  </a:cubicBezTo>
                  <a:cubicBezTo>
                    <a:pt x="81" y="9"/>
                    <a:pt x="78" y="3"/>
                    <a:pt x="58" y="3"/>
                  </a:cubicBezTo>
                  <a:lnTo>
                    <a:pt x="23" y="3"/>
                  </a:lnTo>
                  <a:cubicBezTo>
                    <a:pt x="14" y="3"/>
                    <a:pt x="0" y="4"/>
                    <a:pt x="0" y="22"/>
                  </a:cubicBezTo>
                  <a:cubicBezTo>
                    <a:pt x="0" y="40"/>
                    <a:pt x="15" y="40"/>
                    <a:pt x="23" y="40"/>
                  </a:cubicBezTo>
                  <a:lnTo>
                    <a:pt x="41" y="40"/>
                  </a:lnTo>
                  <a:lnTo>
                    <a:pt x="41" y="183"/>
                  </a:lnTo>
                  <a:lnTo>
                    <a:pt x="23" y="183"/>
                  </a:lnTo>
                  <a:cubicBezTo>
                    <a:pt x="14" y="183"/>
                    <a:pt x="0" y="183"/>
                    <a:pt x="0" y="202"/>
                  </a:cubicBezTo>
                  <a:cubicBezTo>
                    <a:pt x="0" y="220"/>
                    <a:pt x="15" y="220"/>
                    <a:pt x="23" y="220"/>
                  </a:cubicBezTo>
                  <a:lnTo>
                    <a:pt x="100" y="220"/>
                  </a:lnTo>
                  <a:cubicBezTo>
                    <a:pt x="108" y="220"/>
                    <a:pt x="123" y="220"/>
                    <a:pt x="123" y="202"/>
                  </a:cubicBezTo>
                  <a:cubicBezTo>
                    <a:pt x="123" y="183"/>
                    <a:pt x="109" y="183"/>
                    <a:pt x="99" y="183"/>
                  </a:cubicBezTo>
                  <a:lnTo>
                    <a:pt x="82" y="183"/>
                  </a:lnTo>
                  <a:lnTo>
                    <a:pt x="82" y="101"/>
                  </a:lnTo>
                  <a:cubicBezTo>
                    <a:pt x="82" y="55"/>
                    <a:pt x="116" y="38"/>
                    <a:pt x="139" y="38"/>
                  </a:cubicBezTo>
                  <a:cubicBezTo>
                    <a:pt x="162" y="38"/>
                    <a:pt x="168" y="50"/>
                    <a:pt x="168" y="77"/>
                  </a:cubicBezTo>
                  <a:lnTo>
                    <a:pt x="168" y="183"/>
                  </a:lnTo>
                  <a:lnTo>
                    <a:pt x="153" y="183"/>
                  </a:lnTo>
                  <a:cubicBezTo>
                    <a:pt x="143" y="183"/>
                    <a:pt x="129" y="183"/>
                    <a:pt x="129" y="202"/>
                  </a:cubicBezTo>
                  <a:cubicBezTo>
                    <a:pt x="129" y="220"/>
                    <a:pt x="144" y="220"/>
                    <a:pt x="153" y="220"/>
                  </a:cubicBezTo>
                  <a:lnTo>
                    <a:pt x="227" y="220"/>
                  </a:lnTo>
                  <a:cubicBezTo>
                    <a:pt x="235" y="220"/>
                    <a:pt x="250" y="220"/>
                    <a:pt x="250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92" name="Freeform 3563">
              <a:extLst>
                <a:ext uri="{FF2B5EF4-FFF2-40B4-BE49-F238E27FC236}">
                  <a16:creationId xmlns:a16="http://schemas.microsoft.com/office/drawing/2014/main" id="{6FF2B8B2-858A-4B4E-96AF-136DFAEC294F}"/>
                </a:ext>
              </a:extLst>
            </p:cNvPr>
            <p:cNvSpPr>
              <a:spLocks noEditPoints="1"/>
            </p:cNvSpPr>
            <p:nvPr>
              <p:custDataLst>
                <p:tags r:id="rId459"/>
              </p:custDataLst>
            </p:nvPr>
          </p:nvSpPr>
          <p:spPr bwMode="auto">
            <a:xfrm>
              <a:off x="2217738" y="1976438"/>
              <a:ext cx="63500" cy="69850"/>
            </a:xfrm>
            <a:custGeom>
              <a:avLst/>
              <a:gdLst>
                <a:gd name="T0" fmla="*/ 207 w 207"/>
                <a:gd name="T1" fmla="*/ 164 h 224"/>
                <a:gd name="T2" fmla="*/ 186 w 207"/>
                <a:gd name="T3" fmla="*/ 147 h 224"/>
                <a:gd name="T4" fmla="*/ 166 w 207"/>
                <a:gd name="T5" fmla="*/ 160 h 224"/>
                <a:gd name="T6" fmla="*/ 119 w 207"/>
                <a:gd name="T7" fmla="*/ 187 h 224"/>
                <a:gd name="T8" fmla="*/ 43 w 207"/>
                <a:gd name="T9" fmla="*/ 128 h 224"/>
                <a:gd name="T10" fmla="*/ 183 w 207"/>
                <a:gd name="T11" fmla="*/ 128 h 224"/>
                <a:gd name="T12" fmla="*/ 207 w 207"/>
                <a:gd name="T13" fmla="*/ 107 h 224"/>
                <a:gd name="T14" fmla="*/ 108 w 207"/>
                <a:gd name="T15" fmla="*/ 0 h 224"/>
                <a:gd name="T16" fmla="*/ 0 w 207"/>
                <a:gd name="T17" fmla="*/ 112 h 224"/>
                <a:gd name="T18" fmla="*/ 115 w 207"/>
                <a:gd name="T19" fmla="*/ 224 h 224"/>
                <a:gd name="T20" fmla="*/ 207 w 207"/>
                <a:gd name="T21" fmla="*/ 164 h 224"/>
                <a:gd name="T22" fmla="*/ 164 w 207"/>
                <a:gd name="T23" fmla="*/ 92 h 224"/>
                <a:gd name="T24" fmla="*/ 43 w 207"/>
                <a:gd name="T25" fmla="*/ 92 h 224"/>
                <a:gd name="T26" fmla="*/ 108 w 207"/>
                <a:gd name="T27" fmla="*/ 37 h 224"/>
                <a:gd name="T28" fmla="*/ 164 w 207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4">
                  <a:moveTo>
                    <a:pt x="207" y="164"/>
                  </a:moveTo>
                  <a:cubicBezTo>
                    <a:pt x="207" y="147"/>
                    <a:pt x="189" y="147"/>
                    <a:pt x="186" y="147"/>
                  </a:cubicBezTo>
                  <a:cubicBezTo>
                    <a:pt x="175" y="147"/>
                    <a:pt x="170" y="149"/>
                    <a:pt x="166" y="160"/>
                  </a:cubicBezTo>
                  <a:cubicBezTo>
                    <a:pt x="156" y="183"/>
                    <a:pt x="131" y="187"/>
                    <a:pt x="119" y="187"/>
                  </a:cubicBezTo>
                  <a:cubicBezTo>
                    <a:pt x="85" y="187"/>
                    <a:pt x="52" y="165"/>
                    <a:pt x="43" y="128"/>
                  </a:cubicBezTo>
                  <a:lnTo>
                    <a:pt x="183" y="128"/>
                  </a:lnTo>
                  <a:cubicBezTo>
                    <a:pt x="196" y="128"/>
                    <a:pt x="207" y="128"/>
                    <a:pt x="207" y="107"/>
                  </a:cubicBezTo>
                  <a:cubicBezTo>
                    <a:pt x="207" y="49"/>
                    <a:pt x="174" y="0"/>
                    <a:pt x="108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3"/>
                    <a:pt x="50" y="224"/>
                    <a:pt x="115" y="224"/>
                  </a:cubicBezTo>
                  <a:cubicBezTo>
                    <a:pt x="183" y="224"/>
                    <a:pt x="207" y="177"/>
                    <a:pt x="207" y="164"/>
                  </a:cubicBezTo>
                  <a:close/>
                  <a:moveTo>
                    <a:pt x="164" y="92"/>
                  </a:moveTo>
                  <a:lnTo>
                    <a:pt x="43" y="92"/>
                  </a:lnTo>
                  <a:cubicBezTo>
                    <a:pt x="51" y="60"/>
                    <a:pt x="77" y="37"/>
                    <a:pt x="108" y="37"/>
                  </a:cubicBezTo>
                  <a:cubicBezTo>
                    <a:pt x="131" y="37"/>
                    <a:pt x="158" y="48"/>
                    <a:pt x="164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93" name="Freeform 3564">
              <a:extLst>
                <a:ext uri="{FF2B5EF4-FFF2-40B4-BE49-F238E27FC236}">
                  <a16:creationId xmlns:a16="http://schemas.microsoft.com/office/drawing/2014/main" id="{D396966A-1C0D-444A-8850-D0C22C742A17}"/>
                </a:ext>
              </a:extLst>
            </p:cNvPr>
            <p:cNvSpPr>
              <a:spLocks/>
            </p:cNvSpPr>
            <p:nvPr>
              <p:custDataLst>
                <p:tags r:id="rId460"/>
              </p:custDataLst>
            </p:nvPr>
          </p:nvSpPr>
          <p:spPr bwMode="auto">
            <a:xfrm>
              <a:off x="2298700" y="1951038"/>
              <a:ext cx="63500" cy="95250"/>
            </a:xfrm>
            <a:custGeom>
              <a:avLst/>
              <a:gdLst>
                <a:gd name="T0" fmla="*/ 207 w 207"/>
                <a:gd name="T1" fmla="*/ 286 h 304"/>
                <a:gd name="T2" fmla="*/ 183 w 207"/>
                <a:gd name="T3" fmla="*/ 267 h 304"/>
                <a:gd name="T4" fmla="*/ 124 w 207"/>
                <a:gd name="T5" fmla="*/ 267 h 304"/>
                <a:gd name="T6" fmla="*/ 124 w 207"/>
                <a:gd name="T7" fmla="*/ 23 h 304"/>
                <a:gd name="T8" fmla="*/ 100 w 207"/>
                <a:gd name="T9" fmla="*/ 0 h 304"/>
                <a:gd name="T10" fmla="*/ 24 w 207"/>
                <a:gd name="T11" fmla="*/ 0 h 304"/>
                <a:gd name="T12" fmla="*/ 0 w 207"/>
                <a:gd name="T13" fmla="*/ 19 h 304"/>
                <a:gd name="T14" fmla="*/ 23 w 207"/>
                <a:gd name="T15" fmla="*/ 37 h 304"/>
                <a:gd name="T16" fmla="*/ 82 w 207"/>
                <a:gd name="T17" fmla="*/ 37 h 304"/>
                <a:gd name="T18" fmla="*/ 82 w 207"/>
                <a:gd name="T19" fmla="*/ 267 h 304"/>
                <a:gd name="T20" fmla="*/ 24 w 207"/>
                <a:gd name="T21" fmla="*/ 267 h 304"/>
                <a:gd name="T22" fmla="*/ 0 w 207"/>
                <a:gd name="T23" fmla="*/ 286 h 304"/>
                <a:gd name="T24" fmla="*/ 23 w 207"/>
                <a:gd name="T25" fmla="*/ 304 h 304"/>
                <a:gd name="T26" fmla="*/ 183 w 207"/>
                <a:gd name="T27" fmla="*/ 304 h 304"/>
                <a:gd name="T28" fmla="*/ 207 w 207"/>
                <a:gd name="T29" fmla="*/ 28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304">
                  <a:moveTo>
                    <a:pt x="207" y="286"/>
                  </a:moveTo>
                  <a:cubicBezTo>
                    <a:pt x="207" y="267"/>
                    <a:pt x="193" y="267"/>
                    <a:pt x="183" y="267"/>
                  </a:cubicBezTo>
                  <a:lnTo>
                    <a:pt x="124" y="267"/>
                  </a:lnTo>
                  <a:lnTo>
                    <a:pt x="124" y="23"/>
                  </a:lnTo>
                  <a:cubicBezTo>
                    <a:pt x="124" y="6"/>
                    <a:pt x="120" y="0"/>
                    <a:pt x="100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36"/>
                    <a:pt x="15" y="37"/>
                    <a:pt x="23" y="37"/>
                  </a:cubicBezTo>
                  <a:lnTo>
                    <a:pt x="82" y="37"/>
                  </a:lnTo>
                  <a:lnTo>
                    <a:pt x="82" y="267"/>
                  </a:lnTo>
                  <a:lnTo>
                    <a:pt x="24" y="267"/>
                  </a:lnTo>
                  <a:cubicBezTo>
                    <a:pt x="14" y="267"/>
                    <a:pt x="0" y="267"/>
                    <a:pt x="0" y="286"/>
                  </a:cubicBezTo>
                  <a:cubicBezTo>
                    <a:pt x="0" y="304"/>
                    <a:pt x="15" y="304"/>
                    <a:pt x="23" y="304"/>
                  </a:cubicBezTo>
                  <a:lnTo>
                    <a:pt x="183" y="304"/>
                  </a:lnTo>
                  <a:cubicBezTo>
                    <a:pt x="192" y="304"/>
                    <a:pt x="207" y="304"/>
                    <a:pt x="207" y="28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94" name="Freeform 3565">
              <a:extLst>
                <a:ext uri="{FF2B5EF4-FFF2-40B4-BE49-F238E27FC236}">
                  <a16:creationId xmlns:a16="http://schemas.microsoft.com/office/drawing/2014/main" id="{11F1D89C-91A5-4560-92D0-72B629ADEA99}"/>
                </a:ext>
              </a:extLst>
            </p:cNvPr>
            <p:cNvSpPr>
              <a:spLocks/>
            </p:cNvSpPr>
            <p:nvPr>
              <p:custDataLst>
                <p:tags r:id="rId461"/>
              </p:custDataLst>
            </p:nvPr>
          </p:nvSpPr>
          <p:spPr bwMode="auto">
            <a:xfrm>
              <a:off x="2400300" y="2024063"/>
              <a:ext cx="20638" cy="22225"/>
            </a:xfrm>
            <a:custGeom>
              <a:avLst/>
              <a:gdLst>
                <a:gd name="T0" fmla="*/ 69 w 69"/>
                <a:gd name="T1" fmla="*/ 34 h 68"/>
                <a:gd name="T2" fmla="*/ 35 w 69"/>
                <a:gd name="T3" fmla="*/ 0 h 68"/>
                <a:gd name="T4" fmla="*/ 0 w 69"/>
                <a:gd name="T5" fmla="*/ 34 h 68"/>
                <a:gd name="T6" fmla="*/ 34 w 69"/>
                <a:gd name="T7" fmla="*/ 68 h 68"/>
                <a:gd name="T8" fmla="*/ 69 w 69"/>
                <a:gd name="T9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8">
                  <a:moveTo>
                    <a:pt x="69" y="34"/>
                  </a:moveTo>
                  <a:cubicBezTo>
                    <a:pt x="69" y="14"/>
                    <a:pt x="52" y="0"/>
                    <a:pt x="35" y="0"/>
                  </a:cubicBezTo>
                  <a:cubicBezTo>
                    <a:pt x="14" y="0"/>
                    <a:pt x="0" y="17"/>
                    <a:pt x="0" y="34"/>
                  </a:cubicBezTo>
                  <a:cubicBezTo>
                    <a:pt x="0" y="54"/>
                    <a:pt x="17" y="68"/>
                    <a:pt x="34" y="68"/>
                  </a:cubicBezTo>
                  <a:cubicBezTo>
                    <a:pt x="55" y="68"/>
                    <a:pt x="69" y="51"/>
                    <a:pt x="6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95" name="Freeform 3566">
              <a:extLst>
                <a:ext uri="{FF2B5EF4-FFF2-40B4-BE49-F238E27FC236}">
                  <a16:creationId xmlns:a16="http://schemas.microsoft.com/office/drawing/2014/main" id="{5DF57B03-09F5-4E29-AFCA-3ADFF56848A0}"/>
                </a:ext>
              </a:extLst>
            </p:cNvPr>
            <p:cNvSpPr>
              <a:spLocks/>
            </p:cNvSpPr>
            <p:nvPr>
              <p:custDataLst>
                <p:tags r:id="rId462"/>
              </p:custDataLst>
            </p:nvPr>
          </p:nvSpPr>
          <p:spPr bwMode="auto">
            <a:xfrm>
              <a:off x="2455863" y="1976438"/>
              <a:ext cx="69850" cy="69850"/>
            </a:xfrm>
            <a:custGeom>
              <a:avLst/>
              <a:gdLst>
                <a:gd name="T0" fmla="*/ 229 w 229"/>
                <a:gd name="T1" fmla="*/ 34 h 220"/>
                <a:gd name="T2" fmla="*/ 179 w 229"/>
                <a:gd name="T3" fmla="*/ 0 h 220"/>
                <a:gd name="T4" fmla="*/ 100 w 229"/>
                <a:gd name="T5" fmla="*/ 34 h 220"/>
                <a:gd name="T6" fmla="*/ 100 w 229"/>
                <a:gd name="T7" fmla="*/ 27 h 220"/>
                <a:gd name="T8" fmla="*/ 77 w 229"/>
                <a:gd name="T9" fmla="*/ 3 h 220"/>
                <a:gd name="T10" fmla="*/ 24 w 229"/>
                <a:gd name="T11" fmla="*/ 3 h 220"/>
                <a:gd name="T12" fmla="*/ 0 w 229"/>
                <a:gd name="T13" fmla="*/ 21 h 220"/>
                <a:gd name="T14" fmla="*/ 24 w 229"/>
                <a:gd name="T15" fmla="*/ 40 h 220"/>
                <a:gd name="T16" fmla="*/ 59 w 229"/>
                <a:gd name="T17" fmla="*/ 40 h 220"/>
                <a:gd name="T18" fmla="*/ 59 w 229"/>
                <a:gd name="T19" fmla="*/ 183 h 220"/>
                <a:gd name="T20" fmla="*/ 24 w 229"/>
                <a:gd name="T21" fmla="*/ 183 h 220"/>
                <a:gd name="T22" fmla="*/ 0 w 229"/>
                <a:gd name="T23" fmla="*/ 201 h 220"/>
                <a:gd name="T24" fmla="*/ 24 w 229"/>
                <a:gd name="T25" fmla="*/ 220 h 220"/>
                <a:gd name="T26" fmla="*/ 150 w 229"/>
                <a:gd name="T27" fmla="*/ 220 h 220"/>
                <a:gd name="T28" fmla="*/ 174 w 229"/>
                <a:gd name="T29" fmla="*/ 202 h 220"/>
                <a:gd name="T30" fmla="*/ 150 w 229"/>
                <a:gd name="T31" fmla="*/ 183 h 220"/>
                <a:gd name="T32" fmla="*/ 100 w 229"/>
                <a:gd name="T33" fmla="*/ 183 h 220"/>
                <a:gd name="T34" fmla="*/ 100 w 229"/>
                <a:gd name="T35" fmla="*/ 126 h 220"/>
                <a:gd name="T36" fmla="*/ 180 w 229"/>
                <a:gd name="T37" fmla="*/ 38 h 220"/>
                <a:gd name="T38" fmla="*/ 205 w 229"/>
                <a:gd name="T39" fmla="*/ 59 h 220"/>
                <a:gd name="T40" fmla="*/ 229 w 229"/>
                <a:gd name="T41" fmla="*/ 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9" h="220">
                  <a:moveTo>
                    <a:pt x="229" y="34"/>
                  </a:moveTo>
                  <a:cubicBezTo>
                    <a:pt x="229" y="23"/>
                    <a:pt x="223" y="0"/>
                    <a:pt x="179" y="0"/>
                  </a:cubicBezTo>
                  <a:cubicBezTo>
                    <a:pt x="155" y="0"/>
                    <a:pt x="126" y="8"/>
                    <a:pt x="100" y="34"/>
                  </a:cubicBezTo>
                  <a:lnTo>
                    <a:pt x="100" y="27"/>
                  </a:lnTo>
                  <a:cubicBezTo>
                    <a:pt x="100" y="9"/>
                    <a:pt x="97" y="3"/>
                    <a:pt x="77" y="3"/>
                  </a:cubicBezTo>
                  <a:lnTo>
                    <a:pt x="24" y="3"/>
                  </a:lnTo>
                  <a:cubicBezTo>
                    <a:pt x="15" y="3"/>
                    <a:pt x="0" y="4"/>
                    <a:pt x="0" y="21"/>
                  </a:cubicBezTo>
                  <a:cubicBezTo>
                    <a:pt x="0" y="40"/>
                    <a:pt x="14" y="40"/>
                    <a:pt x="24" y="40"/>
                  </a:cubicBezTo>
                  <a:lnTo>
                    <a:pt x="59" y="40"/>
                  </a:lnTo>
                  <a:lnTo>
                    <a:pt x="59" y="183"/>
                  </a:lnTo>
                  <a:lnTo>
                    <a:pt x="24" y="183"/>
                  </a:lnTo>
                  <a:cubicBezTo>
                    <a:pt x="15" y="183"/>
                    <a:pt x="0" y="183"/>
                    <a:pt x="0" y="201"/>
                  </a:cubicBezTo>
                  <a:cubicBezTo>
                    <a:pt x="0" y="220"/>
                    <a:pt x="14" y="220"/>
                    <a:pt x="24" y="220"/>
                  </a:cubicBezTo>
                  <a:lnTo>
                    <a:pt x="150" y="220"/>
                  </a:lnTo>
                  <a:cubicBezTo>
                    <a:pt x="159" y="220"/>
                    <a:pt x="174" y="220"/>
                    <a:pt x="174" y="202"/>
                  </a:cubicBezTo>
                  <a:cubicBezTo>
                    <a:pt x="174" y="183"/>
                    <a:pt x="159" y="183"/>
                    <a:pt x="150" y="183"/>
                  </a:cubicBezTo>
                  <a:lnTo>
                    <a:pt x="100" y="183"/>
                  </a:lnTo>
                  <a:lnTo>
                    <a:pt x="100" y="126"/>
                  </a:lnTo>
                  <a:cubicBezTo>
                    <a:pt x="100" y="83"/>
                    <a:pt x="126" y="39"/>
                    <a:pt x="180" y="38"/>
                  </a:cubicBezTo>
                  <a:cubicBezTo>
                    <a:pt x="180" y="50"/>
                    <a:pt x="192" y="59"/>
                    <a:pt x="205" y="59"/>
                  </a:cubicBezTo>
                  <a:cubicBezTo>
                    <a:pt x="218" y="59"/>
                    <a:pt x="229" y="50"/>
                    <a:pt x="22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96" name="Freeform 3567">
              <a:extLst>
                <a:ext uri="{FF2B5EF4-FFF2-40B4-BE49-F238E27FC236}">
                  <a16:creationId xmlns:a16="http://schemas.microsoft.com/office/drawing/2014/main" id="{F7341841-4173-46C8-A113-6C103FA00579}"/>
                </a:ext>
              </a:extLst>
            </p:cNvPr>
            <p:cNvSpPr>
              <a:spLocks noEditPoints="1"/>
            </p:cNvSpPr>
            <p:nvPr>
              <p:custDataLst>
                <p:tags r:id="rId463"/>
              </p:custDataLst>
            </p:nvPr>
          </p:nvSpPr>
          <p:spPr bwMode="auto">
            <a:xfrm>
              <a:off x="2538413" y="1976438"/>
              <a:ext cx="73025" cy="69850"/>
            </a:xfrm>
            <a:custGeom>
              <a:avLst/>
              <a:gdLst>
                <a:gd name="T0" fmla="*/ 236 w 236"/>
                <a:gd name="T1" fmla="*/ 202 h 224"/>
                <a:gd name="T2" fmla="*/ 212 w 236"/>
                <a:gd name="T3" fmla="*/ 184 h 224"/>
                <a:gd name="T4" fmla="*/ 187 w 236"/>
                <a:gd name="T5" fmla="*/ 181 h 224"/>
                <a:gd name="T6" fmla="*/ 187 w 236"/>
                <a:gd name="T7" fmla="*/ 79 h 224"/>
                <a:gd name="T8" fmla="*/ 87 w 236"/>
                <a:gd name="T9" fmla="*/ 0 h 224"/>
                <a:gd name="T10" fmla="*/ 13 w 236"/>
                <a:gd name="T11" fmla="*/ 39 h 224"/>
                <a:gd name="T12" fmla="*/ 38 w 236"/>
                <a:gd name="T13" fmla="*/ 65 h 224"/>
                <a:gd name="T14" fmla="*/ 63 w 236"/>
                <a:gd name="T15" fmla="*/ 39 h 224"/>
                <a:gd name="T16" fmla="*/ 87 w 236"/>
                <a:gd name="T17" fmla="*/ 37 h 224"/>
                <a:gd name="T18" fmla="*/ 145 w 236"/>
                <a:gd name="T19" fmla="*/ 79 h 224"/>
                <a:gd name="T20" fmla="*/ 0 w 236"/>
                <a:gd name="T21" fmla="*/ 155 h 224"/>
                <a:gd name="T22" fmla="*/ 84 w 236"/>
                <a:gd name="T23" fmla="*/ 224 h 224"/>
                <a:gd name="T24" fmla="*/ 154 w 236"/>
                <a:gd name="T25" fmla="*/ 207 h 224"/>
                <a:gd name="T26" fmla="*/ 207 w 236"/>
                <a:gd name="T27" fmla="*/ 221 h 224"/>
                <a:gd name="T28" fmla="*/ 236 w 236"/>
                <a:gd name="T29" fmla="*/ 202 h 224"/>
                <a:gd name="T30" fmla="*/ 145 w 236"/>
                <a:gd name="T31" fmla="*/ 152 h 224"/>
                <a:gd name="T32" fmla="*/ 128 w 236"/>
                <a:gd name="T33" fmla="*/ 179 h 224"/>
                <a:gd name="T34" fmla="*/ 86 w 236"/>
                <a:gd name="T35" fmla="*/ 187 h 224"/>
                <a:gd name="T36" fmla="*/ 41 w 236"/>
                <a:gd name="T37" fmla="*/ 155 h 224"/>
                <a:gd name="T38" fmla="*/ 145 w 236"/>
                <a:gd name="T39" fmla="*/ 116 h 224"/>
                <a:gd name="T40" fmla="*/ 145 w 236"/>
                <a:gd name="T41" fmla="*/ 15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24">
                  <a:moveTo>
                    <a:pt x="236" y="202"/>
                  </a:moveTo>
                  <a:cubicBezTo>
                    <a:pt x="236" y="184"/>
                    <a:pt x="221" y="184"/>
                    <a:pt x="212" y="184"/>
                  </a:cubicBezTo>
                  <a:cubicBezTo>
                    <a:pt x="198" y="184"/>
                    <a:pt x="191" y="182"/>
                    <a:pt x="187" y="181"/>
                  </a:cubicBezTo>
                  <a:lnTo>
                    <a:pt x="187" y="79"/>
                  </a:lnTo>
                  <a:cubicBezTo>
                    <a:pt x="187" y="43"/>
                    <a:pt x="160" y="0"/>
                    <a:pt x="87" y="0"/>
                  </a:cubicBezTo>
                  <a:cubicBezTo>
                    <a:pt x="65" y="0"/>
                    <a:pt x="13" y="1"/>
                    <a:pt x="13" y="39"/>
                  </a:cubicBezTo>
                  <a:cubicBezTo>
                    <a:pt x="13" y="56"/>
                    <a:pt x="25" y="65"/>
                    <a:pt x="38" y="65"/>
                  </a:cubicBezTo>
                  <a:cubicBezTo>
                    <a:pt x="47" y="65"/>
                    <a:pt x="63" y="60"/>
                    <a:pt x="63" y="39"/>
                  </a:cubicBezTo>
                  <a:cubicBezTo>
                    <a:pt x="63" y="39"/>
                    <a:pt x="79" y="37"/>
                    <a:pt x="87" y="37"/>
                  </a:cubicBezTo>
                  <a:cubicBezTo>
                    <a:pt x="120" y="37"/>
                    <a:pt x="144" y="50"/>
                    <a:pt x="145" y="79"/>
                  </a:cubicBezTo>
                  <a:cubicBezTo>
                    <a:pt x="59" y="81"/>
                    <a:pt x="0" y="108"/>
                    <a:pt x="0" y="155"/>
                  </a:cubicBezTo>
                  <a:cubicBezTo>
                    <a:pt x="0" y="190"/>
                    <a:pt x="32" y="224"/>
                    <a:pt x="84" y="224"/>
                  </a:cubicBezTo>
                  <a:cubicBezTo>
                    <a:pt x="101" y="224"/>
                    <a:pt x="131" y="221"/>
                    <a:pt x="154" y="207"/>
                  </a:cubicBezTo>
                  <a:cubicBezTo>
                    <a:pt x="166" y="220"/>
                    <a:pt x="189" y="221"/>
                    <a:pt x="207" y="221"/>
                  </a:cubicBezTo>
                  <a:cubicBezTo>
                    <a:pt x="224" y="221"/>
                    <a:pt x="236" y="220"/>
                    <a:pt x="236" y="202"/>
                  </a:cubicBezTo>
                  <a:close/>
                  <a:moveTo>
                    <a:pt x="145" y="152"/>
                  </a:moveTo>
                  <a:cubicBezTo>
                    <a:pt x="145" y="162"/>
                    <a:pt x="145" y="171"/>
                    <a:pt x="128" y="179"/>
                  </a:cubicBezTo>
                  <a:cubicBezTo>
                    <a:pt x="111" y="187"/>
                    <a:pt x="90" y="187"/>
                    <a:pt x="86" y="187"/>
                  </a:cubicBezTo>
                  <a:cubicBezTo>
                    <a:pt x="59" y="187"/>
                    <a:pt x="41" y="172"/>
                    <a:pt x="41" y="155"/>
                  </a:cubicBezTo>
                  <a:cubicBezTo>
                    <a:pt x="41" y="133"/>
                    <a:pt x="80" y="118"/>
                    <a:pt x="145" y="116"/>
                  </a:cubicBezTo>
                  <a:lnTo>
                    <a:pt x="145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97" name="Freeform 3568">
              <a:extLst>
                <a:ext uri="{FF2B5EF4-FFF2-40B4-BE49-F238E27FC236}">
                  <a16:creationId xmlns:a16="http://schemas.microsoft.com/office/drawing/2014/main" id="{56432EEA-894A-4E09-9031-7FAAC2E5D587}"/>
                </a:ext>
              </a:extLst>
            </p:cNvPr>
            <p:cNvSpPr>
              <a:spLocks/>
            </p:cNvSpPr>
            <p:nvPr>
              <p:custDataLst>
                <p:tags r:id="rId464"/>
              </p:custDataLst>
            </p:nvPr>
          </p:nvSpPr>
          <p:spPr bwMode="auto">
            <a:xfrm>
              <a:off x="2613025" y="1976438"/>
              <a:ext cx="77788" cy="69850"/>
            </a:xfrm>
            <a:custGeom>
              <a:avLst/>
              <a:gdLst>
                <a:gd name="T0" fmla="*/ 250 w 250"/>
                <a:gd name="T1" fmla="*/ 202 h 220"/>
                <a:gd name="T2" fmla="*/ 227 w 250"/>
                <a:gd name="T3" fmla="*/ 183 h 220"/>
                <a:gd name="T4" fmla="*/ 209 w 250"/>
                <a:gd name="T5" fmla="*/ 183 h 220"/>
                <a:gd name="T6" fmla="*/ 209 w 250"/>
                <a:gd name="T7" fmla="*/ 74 h 220"/>
                <a:gd name="T8" fmla="*/ 142 w 250"/>
                <a:gd name="T9" fmla="*/ 0 h 220"/>
                <a:gd name="T10" fmla="*/ 82 w 250"/>
                <a:gd name="T11" fmla="*/ 21 h 220"/>
                <a:gd name="T12" fmla="*/ 59 w 250"/>
                <a:gd name="T13" fmla="*/ 3 h 220"/>
                <a:gd name="T14" fmla="*/ 23 w 250"/>
                <a:gd name="T15" fmla="*/ 3 h 220"/>
                <a:gd name="T16" fmla="*/ 0 w 250"/>
                <a:gd name="T17" fmla="*/ 22 h 220"/>
                <a:gd name="T18" fmla="*/ 23 w 250"/>
                <a:gd name="T19" fmla="*/ 40 h 220"/>
                <a:gd name="T20" fmla="*/ 41 w 250"/>
                <a:gd name="T21" fmla="*/ 40 h 220"/>
                <a:gd name="T22" fmla="*/ 41 w 250"/>
                <a:gd name="T23" fmla="*/ 183 h 220"/>
                <a:gd name="T24" fmla="*/ 23 w 250"/>
                <a:gd name="T25" fmla="*/ 183 h 220"/>
                <a:gd name="T26" fmla="*/ 0 w 250"/>
                <a:gd name="T27" fmla="*/ 202 h 220"/>
                <a:gd name="T28" fmla="*/ 23 w 250"/>
                <a:gd name="T29" fmla="*/ 220 h 220"/>
                <a:gd name="T30" fmla="*/ 100 w 250"/>
                <a:gd name="T31" fmla="*/ 220 h 220"/>
                <a:gd name="T32" fmla="*/ 123 w 250"/>
                <a:gd name="T33" fmla="*/ 202 h 220"/>
                <a:gd name="T34" fmla="*/ 100 w 250"/>
                <a:gd name="T35" fmla="*/ 183 h 220"/>
                <a:gd name="T36" fmla="*/ 82 w 250"/>
                <a:gd name="T37" fmla="*/ 183 h 220"/>
                <a:gd name="T38" fmla="*/ 82 w 250"/>
                <a:gd name="T39" fmla="*/ 101 h 220"/>
                <a:gd name="T40" fmla="*/ 139 w 250"/>
                <a:gd name="T41" fmla="*/ 38 h 220"/>
                <a:gd name="T42" fmla="*/ 168 w 250"/>
                <a:gd name="T43" fmla="*/ 77 h 220"/>
                <a:gd name="T44" fmla="*/ 168 w 250"/>
                <a:gd name="T45" fmla="*/ 183 h 220"/>
                <a:gd name="T46" fmla="*/ 153 w 250"/>
                <a:gd name="T47" fmla="*/ 183 h 220"/>
                <a:gd name="T48" fmla="*/ 129 w 250"/>
                <a:gd name="T49" fmla="*/ 202 h 220"/>
                <a:gd name="T50" fmla="*/ 153 w 250"/>
                <a:gd name="T51" fmla="*/ 220 h 220"/>
                <a:gd name="T52" fmla="*/ 227 w 250"/>
                <a:gd name="T53" fmla="*/ 220 h 220"/>
                <a:gd name="T54" fmla="*/ 250 w 250"/>
                <a:gd name="T55" fmla="*/ 20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20">
                  <a:moveTo>
                    <a:pt x="250" y="202"/>
                  </a:moveTo>
                  <a:cubicBezTo>
                    <a:pt x="250" y="183"/>
                    <a:pt x="236" y="183"/>
                    <a:pt x="227" y="183"/>
                  </a:cubicBezTo>
                  <a:lnTo>
                    <a:pt x="209" y="183"/>
                  </a:lnTo>
                  <a:lnTo>
                    <a:pt x="209" y="74"/>
                  </a:lnTo>
                  <a:cubicBezTo>
                    <a:pt x="209" y="22"/>
                    <a:pt x="183" y="0"/>
                    <a:pt x="142" y="0"/>
                  </a:cubicBezTo>
                  <a:cubicBezTo>
                    <a:pt x="114" y="0"/>
                    <a:pt x="94" y="12"/>
                    <a:pt x="82" y="21"/>
                  </a:cubicBezTo>
                  <a:cubicBezTo>
                    <a:pt x="82" y="9"/>
                    <a:pt x="78" y="3"/>
                    <a:pt x="59" y="3"/>
                  </a:cubicBezTo>
                  <a:lnTo>
                    <a:pt x="23" y="3"/>
                  </a:lnTo>
                  <a:cubicBezTo>
                    <a:pt x="14" y="3"/>
                    <a:pt x="0" y="4"/>
                    <a:pt x="0" y="22"/>
                  </a:cubicBezTo>
                  <a:cubicBezTo>
                    <a:pt x="0" y="40"/>
                    <a:pt x="15" y="40"/>
                    <a:pt x="23" y="40"/>
                  </a:cubicBezTo>
                  <a:lnTo>
                    <a:pt x="41" y="40"/>
                  </a:lnTo>
                  <a:lnTo>
                    <a:pt x="41" y="183"/>
                  </a:lnTo>
                  <a:lnTo>
                    <a:pt x="23" y="183"/>
                  </a:lnTo>
                  <a:cubicBezTo>
                    <a:pt x="14" y="183"/>
                    <a:pt x="0" y="183"/>
                    <a:pt x="0" y="202"/>
                  </a:cubicBezTo>
                  <a:cubicBezTo>
                    <a:pt x="0" y="220"/>
                    <a:pt x="15" y="220"/>
                    <a:pt x="23" y="220"/>
                  </a:cubicBezTo>
                  <a:lnTo>
                    <a:pt x="100" y="220"/>
                  </a:lnTo>
                  <a:cubicBezTo>
                    <a:pt x="108" y="220"/>
                    <a:pt x="123" y="220"/>
                    <a:pt x="123" y="202"/>
                  </a:cubicBezTo>
                  <a:cubicBezTo>
                    <a:pt x="123" y="183"/>
                    <a:pt x="109" y="183"/>
                    <a:pt x="100" y="183"/>
                  </a:cubicBezTo>
                  <a:lnTo>
                    <a:pt x="82" y="183"/>
                  </a:lnTo>
                  <a:lnTo>
                    <a:pt x="82" y="101"/>
                  </a:lnTo>
                  <a:cubicBezTo>
                    <a:pt x="82" y="55"/>
                    <a:pt x="116" y="38"/>
                    <a:pt x="139" y="38"/>
                  </a:cubicBezTo>
                  <a:cubicBezTo>
                    <a:pt x="162" y="38"/>
                    <a:pt x="168" y="50"/>
                    <a:pt x="168" y="77"/>
                  </a:cubicBezTo>
                  <a:lnTo>
                    <a:pt x="168" y="183"/>
                  </a:lnTo>
                  <a:lnTo>
                    <a:pt x="153" y="183"/>
                  </a:lnTo>
                  <a:cubicBezTo>
                    <a:pt x="143" y="183"/>
                    <a:pt x="129" y="183"/>
                    <a:pt x="129" y="202"/>
                  </a:cubicBezTo>
                  <a:cubicBezTo>
                    <a:pt x="129" y="220"/>
                    <a:pt x="144" y="220"/>
                    <a:pt x="153" y="220"/>
                  </a:cubicBezTo>
                  <a:lnTo>
                    <a:pt x="227" y="220"/>
                  </a:lnTo>
                  <a:cubicBezTo>
                    <a:pt x="235" y="220"/>
                    <a:pt x="250" y="220"/>
                    <a:pt x="250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98" name="Freeform 3569">
              <a:extLst>
                <a:ext uri="{FF2B5EF4-FFF2-40B4-BE49-F238E27FC236}">
                  <a16:creationId xmlns:a16="http://schemas.microsoft.com/office/drawing/2014/main" id="{94B35A28-4418-4D90-88B4-CC7C8C1C67D0}"/>
                </a:ext>
              </a:extLst>
            </p:cNvPr>
            <p:cNvSpPr>
              <a:spLocks noEditPoints="1"/>
            </p:cNvSpPr>
            <p:nvPr>
              <p:custDataLst>
                <p:tags r:id="rId465"/>
              </p:custDataLst>
            </p:nvPr>
          </p:nvSpPr>
          <p:spPr bwMode="auto">
            <a:xfrm>
              <a:off x="2697163" y="1951038"/>
              <a:ext cx="74613" cy="95250"/>
            </a:xfrm>
            <a:custGeom>
              <a:avLst/>
              <a:gdLst>
                <a:gd name="T0" fmla="*/ 239 w 239"/>
                <a:gd name="T1" fmla="*/ 285 h 307"/>
                <a:gd name="T2" fmla="*/ 216 w 239"/>
                <a:gd name="T3" fmla="*/ 267 h 307"/>
                <a:gd name="T4" fmla="*/ 198 w 239"/>
                <a:gd name="T5" fmla="*/ 267 h 307"/>
                <a:gd name="T6" fmla="*/ 198 w 239"/>
                <a:gd name="T7" fmla="*/ 23 h 307"/>
                <a:gd name="T8" fmla="*/ 174 w 239"/>
                <a:gd name="T9" fmla="*/ 0 h 307"/>
                <a:gd name="T10" fmla="*/ 139 w 239"/>
                <a:gd name="T11" fmla="*/ 0 h 307"/>
                <a:gd name="T12" fmla="*/ 115 w 239"/>
                <a:gd name="T13" fmla="*/ 19 h 307"/>
                <a:gd name="T14" fmla="*/ 138 w 239"/>
                <a:gd name="T15" fmla="*/ 37 h 307"/>
                <a:gd name="T16" fmla="*/ 156 w 239"/>
                <a:gd name="T17" fmla="*/ 37 h 307"/>
                <a:gd name="T18" fmla="*/ 156 w 239"/>
                <a:gd name="T19" fmla="*/ 102 h 307"/>
                <a:gd name="T20" fmla="*/ 103 w 239"/>
                <a:gd name="T21" fmla="*/ 84 h 307"/>
                <a:gd name="T22" fmla="*/ 0 w 239"/>
                <a:gd name="T23" fmla="*/ 196 h 307"/>
                <a:gd name="T24" fmla="*/ 99 w 239"/>
                <a:gd name="T25" fmla="*/ 307 h 307"/>
                <a:gd name="T26" fmla="*/ 156 w 239"/>
                <a:gd name="T27" fmla="*/ 285 h 307"/>
                <a:gd name="T28" fmla="*/ 180 w 239"/>
                <a:gd name="T29" fmla="*/ 304 h 307"/>
                <a:gd name="T30" fmla="*/ 215 w 239"/>
                <a:gd name="T31" fmla="*/ 304 h 307"/>
                <a:gd name="T32" fmla="*/ 239 w 239"/>
                <a:gd name="T33" fmla="*/ 285 h 307"/>
                <a:gd name="T34" fmla="*/ 156 w 239"/>
                <a:gd name="T35" fmla="*/ 206 h 307"/>
                <a:gd name="T36" fmla="*/ 100 w 239"/>
                <a:gd name="T37" fmla="*/ 270 h 307"/>
                <a:gd name="T38" fmla="*/ 41 w 239"/>
                <a:gd name="T39" fmla="*/ 196 h 307"/>
                <a:gd name="T40" fmla="*/ 105 w 239"/>
                <a:gd name="T41" fmla="*/ 122 h 307"/>
                <a:gd name="T42" fmla="*/ 156 w 239"/>
                <a:gd name="T43" fmla="*/ 172 h 307"/>
                <a:gd name="T44" fmla="*/ 156 w 239"/>
                <a:gd name="T45" fmla="*/ 20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9" h="307">
                  <a:moveTo>
                    <a:pt x="239" y="285"/>
                  </a:moveTo>
                  <a:cubicBezTo>
                    <a:pt x="239" y="267"/>
                    <a:pt x="224" y="267"/>
                    <a:pt x="216" y="267"/>
                  </a:cubicBezTo>
                  <a:lnTo>
                    <a:pt x="198" y="267"/>
                  </a:lnTo>
                  <a:lnTo>
                    <a:pt x="198" y="23"/>
                  </a:lnTo>
                  <a:cubicBezTo>
                    <a:pt x="198" y="6"/>
                    <a:pt x="194" y="0"/>
                    <a:pt x="174" y="0"/>
                  </a:cubicBezTo>
                  <a:lnTo>
                    <a:pt x="139" y="0"/>
                  </a:lnTo>
                  <a:cubicBezTo>
                    <a:pt x="129" y="0"/>
                    <a:pt x="115" y="0"/>
                    <a:pt x="115" y="19"/>
                  </a:cubicBezTo>
                  <a:cubicBezTo>
                    <a:pt x="115" y="36"/>
                    <a:pt x="130" y="37"/>
                    <a:pt x="138" y="37"/>
                  </a:cubicBezTo>
                  <a:lnTo>
                    <a:pt x="156" y="37"/>
                  </a:lnTo>
                  <a:lnTo>
                    <a:pt x="156" y="102"/>
                  </a:lnTo>
                  <a:cubicBezTo>
                    <a:pt x="141" y="90"/>
                    <a:pt x="122" y="84"/>
                    <a:pt x="103" y="84"/>
                  </a:cubicBezTo>
                  <a:cubicBezTo>
                    <a:pt x="49" y="84"/>
                    <a:pt x="0" y="132"/>
                    <a:pt x="0" y="196"/>
                  </a:cubicBezTo>
                  <a:cubicBezTo>
                    <a:pt x="0" y="258"/>
                    <a:pt x="46" y="307"/>
                    <a:pt x="99" y="307"/>
                  </a:cubicBezTo>
                  <a:cubicBezTo>
                    <a:pt x="123" y="307"/>
                    <a:pt x="142" y="297"/>
                    <a:pt x="156" y="285"/>
                  </a:cubicBezTo>
                  <a:cubicBezTo>
                    <a:pt x="157" y="299"/>
                    <a:pt x="160" y="304"/>
                    <a:pt x="180" y="304"/>
                  </a:cubicBezTo>
                  <a:lnTo>
                    <a:pt x="215" y="304"/>
                  </a:lnTo>
                  <a:cubicBezTo>
                    <a:pt x="225" y="304"/>
                    <a:pt x="239" y="304"/>
                    <a:pt x="239" y="285"/>
                  </a:cubicBezTo>
                  <a:close/>
                  <a:moveTo>
                    <a:pt x="156" y="206"/>
                  </a:moveTo>
                  <a:cubicBezTo>
                    <a:pt x="156" y="231"/>
                    <a:pt x="135" y="270"/>
                    <a:pt x="100" y="270"/>
                  </a:cubicBezTo>
                  <a:cubicBezTo>
                    <a:pt x="68" y="270"/>
                    <a:pt x="41" y="237"/>
                    <a:pt x="41" y="196"/>
                  </a:cubicBezTo>
                  <a:cubicBezTo>
                    <a:pt x="41" y="152"/>
                    <a:pt x="73" y="122"/>
                    <a:pt x="105" y="122"/>
                  </a:cubicBezTo>
                  <a:cubicBezTo>
                    <a:pt x="134" y="122"/>
                    <a:pt x="156" y="147"/>
                    <a:pt x="156" y="172"/>
                  </a:cubicBezTo>
                  <a:lnTo>
                    <a:pt x="156" y="20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99" name="Freeform 3570">
              <a:extLst>
                <a:ext uri="{FF2B5EF4-FFF2-40B4-BE49-F238E27FC236}">
                  <a16:creationId xmlns:a16="http://schemas.microsoft.com/office/drawing/2014/main" id="{E6F45FB5-97A6-4F30-8344-82494E5C31D1}"/>
                </a:ext>
              </a:extLst>
            </p:cNvPr>
            <p:cNvSpPr>
              <a:spLocks noEditPoints="1"/>
            </p:cNvSpPr>
            <p:nvPr>
              <p:custDataLst>
                <p:tags r:id="rId466"/>
              </p:custDataLst>
            </p:nvPr>
          </p:nvSpPr>
          <p:spPr bwMode="auto">
            <a:xfrm>
              <a:off x="2781300" y="1976438"/>
              <a:ext cx="63500" cy="69850"/>
            </a:xfrm>
            <a:custGeom>
              <a:avLst/>
              <a:gdLst>
                <a:gd name="T0" fmla="*/ 208 w 208"/>
                <a:gd name="T1" fmla="*/ 113 h 224"/>
                <a:gd name="T2" fmla="*/ 104 w 208"/>
                <a:gd name="T3" fmla="*/ 0 h 224"/>
                <a:gd name="T4" fmla="*/ 0 w 208"/>
                <a:gd name="T5" fmla="*/ 113 h 224"/>
                <a:gd name="T6" fmla="*/ 104 w 208"/>
                <a:gd name="T7" fmla="*/ 224 h 224"/>
                <a:gd name="T8" fmla="*/ 208 w 208"/>
                <a:gd name="T9" fmla="*/ 113 h 224"/>
                <a:gd name="T10" fmla="*/ 166 w 208"/>
                <a:gd name="T11" fmla="*/ 109 h 224"/>
                <a:gd name="T12" fmla="*/ 104 w 208"/>
                <a:gd name="T13" fmla="*/ 187 h 224"/>
                <a:gd name="T14" fmla="*/ 42 w 208"/>
                <a:gd name="T15" fmla="*/ 109 h 224"/>
                <a:gd name="T16" fmla="*/ 104 w 208"/>
                <a:gd name="T17" fmla="*/ 37 h 224"/>
                <a:gd name="T18" fmla="*/ 166 w 208"/>
                <a:gd name="T19" fmla="*/ 1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24">
                  <a:moveTo>
                    <a:pt x="208" y="113"/>
                  </a:moveTo>
                  <a:cubicBezTo>
                    <a:pt x="208" y="49"/>
                    <a:pt x="160" y="0"/>
                    <a:pt x="104" y="0"/>
                  </a:cubicBezTo>
                  <a:cubicBezTo>
                    <a:pt x="48" y="0"/>
                    <a:pt x="0" y="49"/>
                    <a:pt x="0" y="113"/>
                  </a:cubicBezTo>
                  <a:cubicBezTo>
                    <a:pt x="0" y="176"/>
                    <a:pt x="49" y="224"/>
                    <a:pt x="104" y="224"/>
                  </a:cubicBezTo>
                  <a:cubicBezTo>
                    <a:pt x="159" y="224"/>
                    <a:pt x="208" y="176"/>
                    <a:pt x="208" y="113"/>
                  </a:cubicBezTo>
                  <a:close/>
                  <a:moveTo>
                    <a:pt x="166" y="109"/>
                  </a:moveTo>
                  <a:cubicBezTo>
                    <a:pt x="166" y="152"/>
                    <a:pt x="138" y="187"/>
                    <a:pt x="104" y="187"/>
                  </a:cubicBezTo>
                  <a:cubicBezTo>
                    <a:pt x="70" y="187"/>
                    <a:pt x="42" y="152"/>
                    <a:pt x="42" y="109"/>
                  </a:cubicBezTo>
                  <a:cubicBezTo>
                    <a:pt x="42" y="67"/>
                    <a:pt x="72" y="37"/>
                    <a:pt x="104" y="37"/>
                  </a:cubicBezTo>
                  <a:cubicBezTo>
                    <a:pt x="137" y="37"/>
                    <a:pt x="166" y="67"/>
                    <a:pt x="166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00" name="Freeform 3571">
              <a:extLst>
                <a:ext uri="{FF2B5EF4-FFF2-40B4-BE49-F238E27FC236}">
                  <a16:creationId xmlns:a16="http://schemas.microsoft.com/office/drawing/2014/main" id="{2FBDB647-6249-4E8E-B691-4809A41601A7}"/>
                </a:ext>
              </a:extLst>
            </p:cNvPr>
            <p:cNvSpPr>
              <a:spLocks/>
            </p:cNvSpPr>
            <p:nvPr>
              <p:custDataLst>
                <p:tags r:id="rId467"/>
              </p:custDataLst>
            </p:nvPr>
          </p:nvSpPr>
          <p:spPr bwMode="auto">
            <a:xfrm>
              <a:off x="2852738" y="1976438"/>
              <a:ext cx="80963" cy="69850"/>
            </a:xfrm>
            <a:custGeom>
              <a:avLst/>
              <a:gdLst>
                <a:gd name="T0" fmla="*/ 260 w 260"/>
                <a:gd name="T1" fmla="*/ 202 h 220"/>
                <a:gd name="T2" fmla="*/ 233 w 260"/>
                <a:gd name="T3" fmla="*/ 183 h 220"/>
                <a:gd name="T4" fmla="*/ 233 w 260"/>
                <a:gd name="T5" fmla="*/ 69 h 220"/>
                <a:gd name="T6" fmla="*/ 185 w 260"/>
                <a:gd name="T7" fmla="*/ 0 h 220"/>
                <a:gd name="T8" fmla="*/ 138 w 260"/>
                <a:gd name="T9" fmla="*/ 22 h 220"/>
                <a:gd name="T10" fmla="*/ 101 w 260"/>
                <a:gd name="T11" fmla="*/ 0 h 220"/>
                <a:gd name="T12" fmla="*/ 61 w 260"/>
                <a:gd name="T13" fmla="*/ 14 h 220"/>
                <a:gd name="T14" fmla="*/ 39 w 260"/>
                <a:gd name="T15" fmla="*/ 3 h 220"/>
                <a:gd name="T16" fmla="*/ 24 w 260"/>
                <a:gd name="T17" fmla="*/ 3 h 220"/>
                <a:gd name="T18" fmla="*/ 0 w 260"/>
                <a:gd name="T19" fmla="*/ 21 h 220"/>
                <a:gd name="T20" fmla="*/ 27 w 260"/>
                <a:gd name="T21" fmla="*/ 40 h 220"/>
                <a:gd name="T22" fmla="*/ 27 w 260"/>
                <a:gd name="T23" fmla="*/ 183 h 220"/>
                <a:gd name="T24" fmla="*/ 0 w 260"/>
                <a:gd name="T25" fmla="*/ 202 h 220"/>
                <a:gd name="T26" fmla="*/ 24 w 260"/>
                <a:gd name="T27" fmla="*/ 220 h 220"/>
                <a:gd name="T28" fmla="*/ 66 w 260"/>
                <a:gd name="T29" fmla="*/ 220 h 220"/>
                <a:gd name="T30" fmla="*/ 89 w 260"/>
                <a:gd name="T31" fmla="*/ 202 h 220"/>
                <a:gd name="T32" fmla="*/ 63 w 260"/>
                <a:gd name="T33" fmla="*/ 183 h 220"/>
                <a:gd name="T34" fmla="*/ 63 w 260"/>
                <a:gd name="T35" fmla="*/ 100 h 220"/>
                <a:gd name="T36" fmla="*/ 99 w 260"/>
                <a:gd name="T37" fmla="*/ 38 h 220"/>
                <a:gd name="T38" fmla="*/ 113 w 260"/>
                <a:gd name="T39" fmla="*/ 74 h 220"/>
                <a:gd name="T40" fmla="*/ 113 w 260"/>
                <a:gd name="T41" fmla="*/ 183 h 220"/>
                <a:gd name="T42" fmla="*/ 93 w 260"/>
                <a:gd name="T43" fmla="*/ 202 h 220"/>
                <a:gd name="T44" fmla="*/ 115 w 260"/>
                <a:gd name="T45" fmla="*/ 220 h 220"/>
                <a:gd name="T46" fmla="*/ 151 w 260"/>
                <a:gd name="T47" fmla="*/ 220 h 220"/>
                <a:gd name="T48" fmla="*/ 174 w 260"/>
                <a:gd name="T49" fmla="*/ 202 h 220"/>
                <a:gd name="T50" fmla="*/ 147 w 260"/>
                <a:gd name="T51" fmla="*/ 183 h 220"/>
                <a:gd name="T52" fmla="*/ 147 w 260"/>
                <a:gd name="T53" fmla="*/ 100 h 220"/>
                <a:gd name="T54" fmla="*/ 183 w 260"/>
                <a:gd name="T55" fmla="*/ 38 h 220"/>
                <a:gd name="T56" fmla="*/ 197 w 260"/>
                <a:gd name="T57" fmla="*/ 74 h 220"/>
                <a:gd name="T58" fmla="*/ 197 w 260"/>
                <a:gd name="T59" fmla="*/ 183 h 220"/>
                <a:gd name="T60" fmla="*/ 178 w 260"/>
                <a:gd name="T61" fmla="*/ 202 h 220"/>
                <a:gd name="T62" fmla="*/ 200 w 260"/>
                <a:gd name="T63" fmla="*/ 220 h 220"/>
                <a:gd name="T64" fmla="*/ 236 w 260"/>
                <a:gd name="T65" fmla="*/ 220 h 220"/>
                <a:gd name="T66" fmla="*/ 260 w 260"/>
                <a:gd name="T67" fmla="*/ 20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20">
                  <a:moveTo>
                    <a:pt x="260" y="202"/>
                  </a:moveTo>
                  <a:cubicBezTo>
                    <a:pt x="260" y="185"/>
                    <a:pt x="251" y="183"/>
                    <a:pt x="233" y="183"/>
                  </a:cubicBezTo>
                  <a:lnTo>
                    <a:pt x="233" y="69"/>
                  </a:lnTo>
                  <a:cubicBezTo>
                    <a:pt x="233" y="59"/>
                    <a:pt x="232" y="0"/>
                    <a:pt x="185" y="0"/>
                  </a:cubicBezTo>
                  <a:cubicBezTo>
                    <a:pt x="171" y="0"/>
                    <a:pt x="152" y="6"/>
                    <a:pt x="138" y="22"/>
                  </a:cubicBezTo>
                  <a:cubicBezTo>
                    <a:pt x="129" y="8"/>
                    <a:pt x="116" y="0"/>
                    <a:pt x="101" y="0"/>
                  </a:cubicBezTo>
                  <a:cubicBezTo>
                    <a:pt x="86" y="0"/>
                    <a:pt x="73" y="5"/>
                    <a:pt x="61" y="14"/>
                  </a:cubicBezTo>
                  <a:cubicBezTo>
                    <a:pt x="58" y="3"/>
                    <a:pt x="48" y="3"/>
                    <a:pt x="39" y="3"/>
                  </a:cubicBezTo>
                  <a:lnTo>
                    <a:pt x="24" y="3"/>
                  </a:lnTo>
                  <a:cubicBezTo>
                    <a:pt x="15" y="3"/>
                    <a:pt x="0" y="4"/>
                    <a:pt x="0" y="21"/>
                  </a:cubicBezTo>
                  <a:cubicBezTo>
                    <a:pt x="0" y="38"/>
                    <a:pt x="9" y="40"/>
                    <a:pt x="27" y="40"/>
                  </a:cubicBezTo>
                  <a:lnTo>
                    <a:pt x="27" y="183"/>
                  </a:lnTo>
                  <a:cubicBezTo>
                    <a:pt x="9" y="183"/>
                    <a:pt x="0" y="185"/>
                    <a:pt x="0" y="202"/>
                  </a:cubicBezTo>
                  <a:cubicBezTo>
                    <a:pt x="0" y="220"/>
                    <a:pt x="15" y="220"/>
                    <a:pt x="24" y="220"/>
                  </a:cubicBezTo>
                  <a:lnTo>
                    <a:pt x="66" y="220"/>
                  </a:lnTo>
                  <a:cubicBezTo>
                    <a:pt x="75" y="220"/>
                    <a:pt x="89" y="220"/>
                    <a:pt x="89" y="202"/>
                  </a:cubicBezTo>
                  <a:cubicBezTo>
                    <a:pt x="89" y="185"/>
                    <a:pt x="81" y="183"/>
                    <a:pt x="63" y="183"/>
                  </a:cubicBezTo>
                  <a:lnTo>
                    <a:pt x="63" y="100"/>
                  </a:lnTo>
                  <a:cubicBezTo>
                    <a:pt x="63" y="60"/>
                    <a:pt x="80" y="38"/>
                    <a:pt x="99" y="38"/>
                  </a:cubicBezTo>
                  <a:cubicBezTo>
                    <a:pt x="108" y="38"/>
                    <a:pt x="113" y="46"/>
                    <a:pt x="113" y="74"/>
                  </a:cubicBezTo>
                  <a:lnTo>
                    <a:pt x="113" y="183"/>
                  </a:lnTo>
                  <a:cubicBezTo>
                    <a:pt x="102" y="183"/>
                    <a:pt x="93" y="186"/>
                    <a:pt x="93" y="202"/>
                  </a:cubicBezTo>
                  <a:cubicBezTo>
                    <a:pt x="93" y="220"/>
                    <a:pt x="107" y="220"/>
                    <a:pt x="115" y="220"/>
                  </a:cubicBezTo>
                  <a:lnTo>
                    <a:pt x="151" y="220"/>
                  </a:lnTo>
                  <a:cubicBezTo>
                    <a:pt x="160" y="220"/>
                    <a:pt x="174" y="220"/>
                    <a:pt x="174" y="202"/>
                  </a:cubicBezTo>
                  <a:cubicBezTo>
                    <a:pt x="174" y="185"/>
                    <a:pt x="165" y="183"/>
                    <a:pt x="147" y="183"/>
                  </a:cubicBezTo>
                  <a:lnTo>
                    <a:pt x="147" y="100"/>
                  </a:lnTo>
                  <a:cubicBezTo>
                    <a:pt x="147" y="60"/>
                    <a:pt x="165" y="38"/>
                    <a:pt x="183" y="38"/>
                  </a:cubicBezTo>
                  <a:cubicBezTo>
                    <a:pt x="193" y="38"/>
                    <a:pt x="197" y="46"/>
                    <a:pt x="197" y="74"/>
                  </a:cubicBezTo>
                  <a:lnTo>
                    <a:pt x="197" y="183"/>
                  </a:lnTo>
                  <a:cubicBezTo>
                    <a:pt x="187" y="183"/>
                    <a:pt x="178" y="186"/>
                    <a:pt x="178" y="202"/>
                  </a:cubicBezTo>
                  <a:cubicBezTo>
                    <a:pt x="178" y="220"/>
                    <a:pt x="192" y="220"/>
                    <a:pt x="200" y="220"/>
                  </a:cubicBezTo>
                  <a:lnTo>
                    <a:pt x="236" y="220"/>
                  </a:lnTo>
                  <a:cubicBezTo>
                    <a:pt x="245" y="220"/>
                    <a:pt x="260" y="220"/>
                    <a:pt x="260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01" name="Freeform 3572">
              <a:extLst>
                <a:ext uri="{FF2B5EF4-FFF2-40B4-BE49-F238E27FC236}">
                  <a16:creationId xmlns:a16="http://schemas.microsoft.com/office/drawing/2014/main" id="{B7676F6E-16CB-4168-B04D-EB720288C3E6}"/>
                </a:ext>
              </a:extLst>
            </p:cNvPr>
            <p:cNvSpPr>
              <a:spLocks noEditPoints="1"/>
            </p:cNvSpPr>
            <p:nvPr>
              <p:custDataLst>
                <p:tags r:id="rId468"/>
              </p:custDataLst>
            </p:nvPr>
          </p:nvSpPr>
          <p:spPr bwMode="auto">
            <a:xfrm>
              <a:off x="2944813" y="1951038"/>
              <a:ext cx="58738" cy="95250"/>
            </a:xfrm>
            <a:custGeom>
              <a:avLst/>
              <a:gdLst>
                <a:gd name="T0" fmla="*/ 191 w 191"/>
                <a:gd name="T1" fmla="*/ 284 h 302"/>
                <a:gd name="T2" fmla="*/ 167 w 191"/>
                <a:gd name="T3" fmla="*/ 265 h 302"/>
                <a:gd name="T4" fmla="*/ 120 w 191"/>
                <a:gd name="T5" fmla="*/ 265 h 302"/>
                <a:gd name="T6" fmla="*/ 120 w 191"/>
                <a:gd name="T7" fmla="*/ 109 h 302"/>
                <a:gd name="T8" fmla="*/ 96 w 191"/>
                <a:gd name="T9" fmla="*/ 85 h 302"/>
                <a:gd name="T10" fmla="*/ 28 w 191"/>
                <a:gd name="T11" fmla="*/ 85 h 302"/>
                <a:gd name="T12" fmla="*/ 4 w 191"/>
                <a:gd name="T13" fmla="*/ 103 h 302"/>
                <a:gd name="T14" fmla="*/ 28 w 191"/>
                <a:gd name="T15" fmla="*/ 122 h 302"/>
                <a:gd name="T16" fmla="*/ 79 w 191"/>
                <a:gd name="T17" fmla="*/ 122 h 302"/>
                <a:gd name="T18" fmla="*/ 79 w 191"/>
                <a:gd name="T19" fmla="*/ 265 h 302"/>
                <a:gd name="T20" fmla="*/ 24 w 191"/>
                <a:gd name="T21" fmla="*/ 265 h 302"/>
                <a:gd name="T22" fmla="*/ 0 w 191"/>
                <a:gd name="T23" fmla="*/ 284 h 302"/>
                <a:gd name="T24" fmla="*/ 24 w 191"/>
                <a:gd name="T25" fmla="*/ 302 h 302"/>
                <a:gd name="T26" fmla="*/ 167 w 191"/>
                <a:gd name="T27" fmla="*/ 302 h 302"/>
                <a:gd name="T28" fmla="*/ 191 w 191"/>
                <a:gd name="T29" fmla="*/ 284 h 302"/>
                <a:gd name="T30" fmla="*/ 122 w 191"/>
                <a:gd name="T31" fmla="*/ 28 h 302"/>
                <a:gd name="T32" fmla="*/ 93 w 191"/>
                <a:gd name="T33" fmla="*/ 0 h 302"/>
                <a:gd name="T34" fmla="*/ 65 w 191"/>
                <a:gd name="T35" fmla="*/ 28 h 302"/>
                <a:gd name="T36" fmla="*/ 93 w 191"/>
                <a:gd name="T37" fmla="*/ 56 h 302"/>
                <a:gd name="T38" fmla="*/ 122 w 191"/>
                <a:gd name="T39" fmla="*/ 2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02">
                  <a:moveTo>
                    <a:pt x="191" y="284"/>
                  </a:moveTo>
                  <a:cubicBezTo>
                    <a:pt x="191" y="265"/>
                    <a:pt x="176" y="265"/>
                    <a:pt x="167" y="265"/>
                  </a:cubicBezTo>
                  <a:lnTo>
                    <a:pt x="120" y="265"/>
                  </a:lnTo>
                  <a:lnTo>
                    <a:pt x="120" y="109"/>
                  </a:lnTo>
                  <a:cubicBezTo>
                    <a:pt x="120" y="91"/>
                    <a:pt x="116" y="85"/>
                    <a:pt x="96" y="85"/>
                  </a:cubicBezTo>
                  <a:lnTo>
                    <a:pt x="28" y="85"/>
                  </a:lnTo>
                  <a:cubicBezTo>
                    <a:pt x="19" y="85"/>
                    <a:pt x="4" y="86"/>
                    <a:pt x="4" y="103"/>
                  </a:cubicBezTo>
                  <a:cubicBezTo>
                    <a:pt x="4" y="122"/>
                    <a:pt x="19" y="122"/>
                    <a:pt x="28" y="122"/>
                  </a:cubicBezTo>
                  <a:lnTo>
                    <a:pt x="79" y="122"/>
                  </a:lnTo>
                  <a:lnTo>
                    <a:pt x="79" y="265"/>
                  </a:lnTo>
                  <a:lnTo>
                    <a:pt x="24" y="265"/>
                  </a:lnTo>
                  <a:cubicBezTo>
                    <a:pt x="14" y="265"/>
                    <a:pt x="0" y="265"/>
                    <a:pt x="0" y="284"/>
                  </a:cubicBezTo>
                  <a:cubicBezTo>
                    <a:pt x="0" y="302"/>
                    <a:pt x="15" y="302"/>
                    <a:pt x="24" y="302"/>
                  </a:cubicBezTo>
                  <a:lnTo>
                    <a:pt x="167" y="302"/>
                  </a:lnTo>
                  <a:cubicBezTo>
                    <a:pt x="176" y="302"/>
                    <a:pt x="191" y="302"/>
                    <a:pt x="191" y="284"/>
                  </a:cubicBezTo>
                  <a:close/>
                  <a:moveTo>
                    <a:pt x="122" y="28"/>
                  </a:moveTo>
                  <a:cubicBezTo>
                    <a:pt x="122" y="13"/>
                    <a:pt x="109" y="0"/>
                    <a:pt x="93" y="0"/>
                  </a:cubicBezTo>
                  <a:cubicBezTo>
                    <a:pt x="78" y="0"/>
                    <a:pt x="65" y="13"/>
                    <a:pt x="65" y="28"/>
                  </a:cubicBezTo>
                  <a:cubicBezTo>
                    <a:pt x="65" y="44"/>
                    <a:pt x="78" y="56"/>
                    <a:pt x="93" y="56"/>
                  </a:cubicBezTo>
                  <a:cubicBezTo>
                    <a:pt x="109" y="56"/>
                    <a:pt x="122" y="44"/>
                    <a:pt x="122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02" name="Freeform 3573">
              <a:extLst>
                <a:ext uri="{FF2B5EF4-FFF2-40B4-BE49-F238E27FC236}">
                  <a16:creationId xmlns:a16="http://schemas.microsoft.com/office/drawing/2014/main" id="{A7BE6DF2-3DA2-46D0-8B06-8924323245F7}"/>
                </a:ext>
              </a:extLst>
            </p:cNvPr>
            <p:cNvSpPr>
              <a:spLocks/>
            </p:cNvSpPr>
            <p:nvPr>
              <p:custDataLst>
                <p:tags r:id="rId469"/>
              </p:custDataLst>
            </p:nvPr>
          </p:nvSpPr>
          <p:spPr bwMode="auto">
            <a:xfrm>
              <a:off x="3019425" y="1978026"/>
              <a:ext cx="68263" cy="68263"/>
            </a:xfrm>
            <a:custGeom>
              <a:avLst/>
              <a:gdLst>
                <a:gd name="T0" fmla="*/ 223 w 223"/>
                <a:gd name="T1" fmla="*/ 193 h 217"/>
                <a:gd name="T2" fmla="*/ 223 w 223"/>
                <a:gd name="T3" fmla="*/ 165 h 217"/>
                <a:gd name="T4" fmla="*/ 202 w 223"/>
                <a:gd name="T5" fmla="*/ 141 h 217"/>
                <a:gd name="T6" fmla="*/ 181 w 223"/>
                <a:gd name="T7" fmla="*/ 165 h 217"/>
                <a:gd name="T8" fmla="*/ 181 w 223"/>
                <a:gd name="T9" fmla="*/ 180 h 217"/>
                <a:gd name="T10" fmla="*/ 65 w 223"/>
                <a:gd name="T11" fmla="*/ 180 h 217"/>
                <a:gd name="T12" fmla="*/ 209 w 223"/>
                <a:gd name="T13" fmla="*/ 43 h 217"/>
                <a:gd name="T14" fmla="*/ 221 w 223"/>
                <a:gd name="T15" fmla="*/ 20 h 217"/>
                <a:gd name="T16" fmla="*/ 197 w 223"/>
                <a:gd name="T17" fmla="*/ 0 h 217"/>
                <a:gd name="T18" fmla="*/ 32 w 223"/>
                <a:gd name="T19" fmla="*/ 0 h 217"/>
                <a:gd name="T20" fmla="*/ 8 w 223"/>
                <a:gd name="T21" fmla="*/ 24 h 217"/>
                <a:gd name="T22" fmla="*/ 8 w 223"/>
                <a:gd name="T23" fmla="*/ 46 h 217"/>
                <a:gd name="T24" fmla="*/ 28 w 223"/>
                <a:gd name="T25" fmla="*/ 70 h 217"/>
                <a:gd name="T26" fmla="*/ 49 w 223"/>
                <a:gd name="T27" fmla="*/ 46 h 217"/>
                <a:gd name="T28" fmla="*/ 49 w 223"/>
                <a:gd name="T29" fmla="*/ 37 h 217"/>
                <a:gd name="T30" fmla="*/ 157 w 223"/>
                <a:gd name="T31" fmla="*/ 37 h 217"/>
                <a:gd name="T32" fmla="*/ 12 w 223"/>
                <a:gd name="T33" fmla="*/ 174 h 217"/>
                <a:gd name="T34" fmla="*/ 0 w 223"/>
                <a:gd name="T35" fmla="*/ 197 h 217"/>
                <a:gd name="T36" fmla="*/ 24 w 223"/>
                <a:gd name="T37" fmla="*/ 217 h 217"/>
                <a:gd name="T38" fmla="*/ 209 w 223"/>
                <a:gd name="T39" fmla="*/ 217 h 217"/>
                <a:gd name="T40" fmla="*/ 223 w 223"/>
                <a:gd name="T41" fmla="*/ 19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7">
                  <a:moveTo>
                    <a:pt x="223" y="193"/>
                  </a:moveTo>
                  <a:lnTo>
                    <a:pt x="223" y="165"/>
                  </a:lnTo>
                  <a:cubicBezTo>
                    <a:pt x="223" y="154"/>
                    <a:pt x="222" y="141"/>
                    <a:pt x="202" y="141"/>
                  </a:cubicBezTo>
                  <a:cubicBezTo>
                    <a:pt x="182" y="141"/>
                    <a:pt x="181" y="153"/>
                    <a:pt x="181" y="165"/>
                  </a:cubicBezTo>
                  <a:lnTo>
                    <a:pt x="181" y="180"/>
                  </a:lnTo>
                  <a:lnTo>
                    <a:pt x="65" y="180"/>
                  </a:lnTo>
                  <a:lnTo>
                    <a:pt x="209" y="43"/>
                  </a:lnTo>
                  <a:cubicBezTo>
                    <a:pt x="221" y="32"/>
                    <a:pt x="221" y="30"/>
                    <a:pt x="221" y="20"/>
                  </a:cubicBezTo>
                  <a:cubicBezTo>
                    <a:pt x="221" y="0"/>
                    <a:pt x="208" y="0"/>
                    <a:pt x="197" y="0"/>
                  </a:cubicBezTo>
                  <a:lnTo>
                    <a:pt x="32" y="0"/>
                  </a:lnTo>
                  <a:cubicBezTo>
                    <a:pt x="13" y="0"/>
                    <a:pt x="8" y="5"/>
                    <a:pt x="8" y="24"/>
                  </a:cubicBezTo>
                  <a:lnTo>
                    <a:pt x="8" y="46"/>
                  </a:lnTo>
                  <a:cubicBezTo>
                    <a:pt x="8" y="57"/>
                    <a:pt x="8" y="70"/>
                    <a:pt x="28" y="70"/>
                  </a:cubicBezTo>
                  <a:cubicBezTo>
                    <a:pt x="49" y="70"/>
                    <a:pt x="49" y="58"/>
                    <a:pt x="49" y="46"/>
                  </a:cubicBezTo>
                  <a:lnTo>
                    <a:pt x="49" y="37"/>
                  </a:lnTo>
                  <a:lnTo>
                    <a:pt x="157" y="37"/>
                  </a:lnTo>
                  <a:lnTo>
                    <a:pt x="12" y="174"/>
                  </a:lnTo>
                  <a:cubicBezTo>
                    <a:pt x="0" y="186"/>
                    <a:pt x="0" y="187"/>
                    <a:pt x="0" y="197"/>
                  </a:cubicBezTo>
                  <a:cubicBezTo>
                    <a:pt x="0" y="217"/>
                    <a:pt x="13" y="217"/>
                    <a:pt x="24" y="217"/>
                  </a:cubicBezTo>
                  <a:lnTo>
                    <a:pt x="209" y="217"/>
                  </a:lnTo>
                  <a:cubicBezTo>
                    <a:pt x="222" y="214"/>
                    <a:pt x="223" y="202"/>
                    <a:pt x="223" y="1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03" name="Freeform 3574">
              <a:extLst>
                <a:ext uri="{FF2B5EF4-FFF2-40B4-BE49-F238E27FC236}">
                  <a16:creationId xmlns:a16="http://schemas.microsoft.com/office/drawing/2014/main" id="{91E9BF55-2B9B-45B7-BBF7-A02021871920}"/>
                </a:ext>
              </a:extLst>
            </p:cNvPr>
            <p:cNvSpPr>
              <a:spLocks noEditPoints="1"/>
            </p:cNvSpPr>
            <p:nvPr>
              <p:custDataLst>
                <p:tags r:id="rId470"/>
              </p:custDataLst>
            </p:nvPr>
          </p:nvSpPr>
          <p:spPr bwMode="auto">
            <a:xfrm>
              <a:off x="3101975" y="1976438"/>
              <a:ext cx="63500" cy="69850"/>
            </a:xfrm>
            <a:custGeom>
              <a:avLst/>
              <a:gdLst>
                <a:gd name="T0" fmla="*/ 207 w 207"/>
                <a:gd name="T1" fmla="*/ 164 h 224"/>
                <a:gd name="T2" fmla="*/ 186 w 207"/>
                <a:gd name="T3" fmla="*/ 147 h 224"/>
                <a:gd name="T4" fmla="*/ 166 w 207"/>
                <a:gd name="T5" fmla="*/ 160 h 224"/>
                <a:gd name="T6" fmla="*/ 120 w 207"/>
                <a:gd name="T7" fmla="*/ 187 h 224"/>
                <a:gd name="T8" fmla="*/ 44 w 207"/>
                <a:gd name="T9" fmla="*/ 128 h 224"/>
                <a:gd name="T10" fmla="*/ 184 w 207"/>
                <a:gd name="T11" fmla="*/ 128 h 224"/>
                <a:gd name="T12" fmla="*/ 207 w 207"/>
                <a:gd name="T13" fmla="*/ 107 h 224"/>
                <a:gd name="T14" fmla="*/ 109 w 207"/>
                <a:gd name="T15" fmla="*/ 0 h 224"/>
                <a:gd name="T16" fmla="*/ 0 w 207"/>
                <a:gd name="T17" fmla="*/ 112 h 224"/>
                <a:gd name="T18" fmla="*/ 116 w 207"/>
                <a:gd name="T19" fmla="*/ 224 h 224"/>
                <a:gd name="T20" fmla="*/ 207 w 207"/>
                <a:gd name="T21" fmla="*/ 164 h 224"/>
                <a:gd name="T22" fmla="*/ 164 w 207"/>
                <a:gd name="T23" fmla="*/ 92 h 224"/>
                <a:gd name="T24" fmla="*/ 44 w 207"/>
                <a:gd name="T25" fmla="*/ 92 h 224"/>
                <a:gd name="T26" fmla="*/ 109 w 207"/>
                <a:gd name="T27" fmla="*/ 37 h 224"/>
                <a:gd name="T28" fmla="*/ 164 w 207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4">
                  <a:moveTo>
                    <a:pt x="207" y="164"/>
                  </a:moveTo>
                  <a:cubicBezTo>
                    <a:pt x="207" y="147"/>
                    <a:pt x="190" y="147"/>
                    <a:pt x="186" y="147"/>
                  </a:cubicBezTo>
                  <a:cubicBezTo>
                    <a:pt x="175" y="147"/>
                    <a:pt x="171" y="149"/>
                    <a:pt x="166" y="160"/>
                  </a:cubicBezTo>
                  <a:cubicBezTo>
                    <a:pt x="156" y="183"/>
                    <a:pt x="132" y="187"/>
                    <a:pt x="120" y="187"/>
                  </a:cubicBezTo>
                  <a:cubicBezTo>
                    <a:pt x="86" y="187"/>
                    <a:pt x="53" y="165"/>
                    <a:pt x="44" y="128"/>
                  </a:cubicBezTo>
                  <a:lnTo>
                    <a:pt x="184" y="128"/>
                  </a:lnTo>
                  <a:cubicBezTo>
                    <a:pt x="196" y="128"/>
                    <a:pt x="207" y="128"/>
                    <a:pt x="207" y="107"/>
                  </a:cubicBezTo>
                  <a:cubicBezTo>
                    <a:pt x="207" y="49"/>
                    <a:pt x="174" y="0"/>
                    <a:pt x="109" y="0"/>
                  </a:cubicBezTo>
                  <a:cubicBezTo>
                    <a:pt x="49" y="0"/>
                    <a:pt x="0" y="50"/>
                    <a:pt x="0" y="112"/>
                  </a:cubicBezTo>
                  <a:cubicBezTo>
                    <a:pt x="0" y="173"/>
                    <a:pt x="51" y="224"/>
                    <a:pt x="116" y="224"/>
                  </a:cubicBezTo>
                  <a:cubicBezTo>
                    <a:pt x="184" y="224"/>
                    <a:pt x="207" y="177"/>
                    <a:pt x="207" y="164"/>
                  </a:cubicBezTo>
                  <a:close/>
                  <a:moveTo>
                    <a:pt x="164" y="92"/>
                  </a:moveTo>
                  <a:lnTo>
                    <a:pt x="44" y="92"/>
                  </a:lnTo>
                  <a:cubicBezTo>
                    <a:pt x="52" y="60"/>
                    <a:pt x="78" y="37"/>
                    <a:pt x="109" y="37"/>
                  </a:cubicBezTo>
                  <a:cubicBezTo>
                    <a:pt x="132" y="37"/>
                    <a:pt x="159" y="48"/>
                    <a:pt x="164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04" name="Freeform 3575">
              <a:extLst>
                <a:ext uri="{FF2B5EF4-FFF2-40B4-BE49-F238E27FC236}">
                  <a16:creationId xmlns:a16="http://schemas.microsoft.com/office/drawing/2014/main" id="{4B1EBB16-216D-4084-98F5-3BECC1F01EC2}"/>
                </a:ext>
              </a:extLst>
            </p:cNvPr>
            <p:cNvSpPr>
              <a:spLocks/>
            </p:cNvSpPr>
            <p:nvPr>
              <p:custDataLst>
                <p:tags r:id="rId471"/>
              </p:custDataLst>
            </p:nvPr>
          </p:nvSpPr>
          <p:spPr bwMode="auto">
            <a:xfrm>
              <a:off x="3205163" y="2024063"/>
              <a:ext cx="20638" cy="22225"/>
            </a:xfrm>
            <a:custGeom>
              <a:avLst/>
              <a:gdLst>
                <a:gd name="T0" fmla="*/ 68 w 68"/>
                <a:gd name="T1" fmla="*/ 34 h 68"/>
                <a:gd name="T2" fmla="*/ 34 w 68"/>
                <a:gd name="T3" fmla="*/ 0 h 68"/>
                <a:gd name="T4" fmla="*/ 0 w 68"/>
                <a:gd name="T5" fmla="*/ 34 h 68"/>
                <a:gd name="T6" fmla="*/ 34 w 68"/>
                <a:gd name="T7" fmla="*/ 68 h 68"/>
                <a:gd name="T8" fmla="*/ 68 w 68"/>
                <a:gd name="T9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8" y="34"/>
                  </a:moveTo>
                  <a:cubicBezTo>
                    <a:pt x="68" y="14"/>
                    <a:pt x="52" y="0"/>
                    <a:pt x="34" y="0"/>
                  </a:cubicBezTo>
                  <a:cubicBezTo>
                    <a:pt x="13" y="0"/>
                    <a:pt x="0" y="17"/>
                    <a:pt x="0" y="34"/>
                  </a:cubicBezTo>
                  <a:cubicBezTo>
                    <a:pt x="0" y="54"/>
                    <a:pt x="16" y="68"/>
                    <a:pt x="34" y="68"/>
                  </a:cubicBezTo>
                  <a:cubicBezTo>
                    <a:pt x="55" y="68"/>
                    <a:pt x="68" y="51"/>
                    <a:pt x="68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05" name="Freeform 3576">
              <a:extLst>
                <a:ext uri="{FF2B5EF4-FFF2-40B4-BE49-F238E27FC236}">
                  <a16:creationId xmlns:a16="http://schemas.microsoft.com/office/drawing/2014/main" id="{4394E442-13A2-4BD8-B50A-A3F843A96144}"/>
                </a:ext>
              </a:extLst>
            </p:cNvPr>
            <p:cNvSpPr>
              <a:spLocks/>
            </p:cNvSpPr>
            <p:nvPr>
              <p:custDataLst>
                <p:tags r:id="rId472"/>
              </p:custDataLst>
            </p:nvPr>
          </p:nvSpPr>
          <p:spPr bwMode="auto">
            <a:xfrm>
              <a:off x="3259138" y="1978026"/>
              <a:ext cx="73025" cy="68263"/>
            </a:xfrm>
            <a:custGeom>
              <a:avLst/>
              <a:gdLst>
                <a:gd name="T0" fmla="*/ 240 w 240"/>
                <a:gd name="T1" fmla="*/ 19 h 219"/>
                <a:gd name="T2" fmla="*/ 216 w 240"/>
                <a:gd name="T3" fmla="*/ 0 h 219"/>
                <a:gd name="T4" fmla="*/ 159 w 240"/>
                <a:gd name="T5" fmla="*/ 0 h 219"/>
                <a:gd name="T6" fmla="*/ 136 w 240"/>
                <a:gd name="T7" fmla="*/ 18 h 219"/>
                <a:gd name="T8" fmla="*/ 159 w 240"/>
                <a:gd name="T9" fmla="*/ 37 h 219"/>
                <a:gd name="T10" fmla="*/ 167 w 240"/>
                <a:gd name="T11" fmla="*/ 37 h 219"/>
                <a:gd name="T12" fmla="*/ 120 w 240"/>
                <a:gd name="T13" fmla="*/ 178 h 219"/>
                <a:gd name="T14" fmla="*/ 73 w 240"/>
                <a:gd name="T15" fmla="*/ 37 h 219"/>
                <a:gd name="T16" fmla="*/ 81 w 240"/>
                <a:gd name="T17" fmla="*/ 37 h 219"/>
                <a:gd name="T18" fmla="*/ 104 w 240"/>
                <a:gd name="T19" fmla="*/ 19 h 219"/>
                <a:gd name="T20" fmla="*/ 81 w 240"/>
                <a:gd name="T21" fmla="*/ 0 h 219"/>
                <a:gd name="T22" fmla="*/ 24 w 240"/>
                <a:gd name="T23" fmla="*/ 0 h 219"/>
                <a:gd name="T24" fmla="*/ 0 w 240"/>
                <a:gd name="T25" fmla="*/ 19 h 219"/>
                <a:gd name="T26" fmla="*/ 24 w 240"/>
                <a:gd name="T27" fmla="*/ 37 h 219"/>
                <a:gd name="T28" fmla="*/ 36 w 240"/>
                <a:gd name="T29" fmla="*/ 37 h 219"/>
                <a:gd name="T30" fmla="*/ 91 w 240"/>
                <a:gd name="T31" fmla="*/ 200 h 219"/>
                <a:gd name="T32" fmla="*/ 120 w 240"/>
                <a:gd name="T33" fmla="*/ 219 h 219"/>
                <a:gd name="T34" fmla="*/ 149 w 240"/>
                <a:gd name="T35" fmla="*/ 200 h 219"/>
                <a:gd name="T36" fmla="*/ 204 w 240"/>
                <a:gd name="T37" fmla="*/ 37 h 219"/>
                <a:gd name="T38" fmla="*/ 216 w 240"/>
                <a:gd name="T39" fmla="*/ 37 h 219"/>
                <a:gd name="T40" fmla="*/ 240 w 240"/>
                <a:gd name="T41" fmla="*/ 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219">
                  <a:moveTo>
                    <a:pt x="240" y="19"/>
                  </a:moveTo>
                  <a:cubicBezTo>
                    <a:pt x="240" y="0"/>
                    <a:pt x="226" y="0"/>
                    <a:pt x="216" y="0"/>
                  </a:cubicBezTo>
                  <a:lnTo>
                    <a:pt x="159" y="0"/>
                  </a:lnTo>
                  <a:cubicBezTo>
                    <a:pt x="150" y="0"/>
                    <a:pt x="136" y="1"/>
                    <a:pt x="136" y="18"/>
                  </a:cubicBezTo>
                  <a:cubicBezTo>
                    <a:pt x="136" y="37"/>
                    <a:pt x="150" y="37"/>
                    <a:pt x="159" y="37"/>
                  </a:cubicBezTo>
                  <a:lnTo>
                    <a:pt x="167" y="37"/>
                  </a:lnTo>
                  <a:lnTo>
                    <a:pt x="120" y="178"/>
                  </a:lnTo>
                  <a:lnTo>
                    <a:pt x="73" y="37"/>
                  </a:lnTo>
                  <a:lnTo>
                    <a:pt x="81" y="37"/>
                  </a:lnTo>
                  <a:cubicBezTo>
                    <a:pt x="90" y="37"/>
                    <a:pt x="104" y="37"/>
                    <a:pt x="104" y="19"/>
                  </a:cubicBezTo>
                  <a:cubicBezTo>
                    <a:pt x="104" y="0"/>
                    <a:pt x="90" y="0"/>
                    <a:pt x="81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37"/>
                    <a:pt x="15" y="37"/>
                    <a:pt x="24" y="37"/>
                  </a:cubicBezTo>
                  <a:lnTo>
                    <a:pt x="36" y="37"/>
                  </a:lnTo>
                  <a:lnTo>
                    <a:pt x="91" y="200"/>
                  </a:lnTo>
                  <a:cubicBezTo>
                    <a:pt x="97" y="219"/>
                    <a:pt x="109" y="219"/>
                    <a:pt x="120" y="219"/>
                  </a:cubicBezTo>
                  <a:cubicBezTo>
                    <a:pt x="131" y="219"/>
                    <a:pt x="144" y="219"/>
                    <a:pt x="149" y="200"/>
                  </a:cubicBezTo>
                  <a:lnTo>
                    <a:pt x="204" y="37"/>
                  </a:lnTo>
                  <a:lnTo>
                    <a:pt x="216" y="37"/>
                  </a:lnTo>
                  <a:cubicBezTo>
                    <a:pt x="225" y="37"/>
                    <a:pt x="240" y="37"/>
                    <a:pt x="240" y="1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06" name="Freeform 3577">
              <a:extLst>
                <a:ext uri="{FF2B5EF4-FFF2-40B4-BE49-F238E27FC236}">
                  <a16:creationId xmlns:a16="http://schemas.microsoft.com/office/drawing/2014/main" id="{54768DBE-B123-4228-96AC-C72ADDC33DD7}"/>
                </a:ext>
              </a:extLst>
            </p:cNvPr>
            <p:cNvSpPr>
              <a:spLocks noEditPoints="1"/>
            </p:cNvSpPr>
            <p:nvPr>
              <p:custDataLst>
                <p:tags r:id="rId473"/>
              </p:custDataLst>
            </p:nvPr>
          </p:nvSpPr>
          <p:spPr bwMode="auto">
            <a:xfrm>
              <a:off x="3343275" y="1976438"/>
              <a:ext cx="73025" cy="69850"/>
            </a:xfrm>
            <a:custGeom>
              <a:avLst/>
              <a:gdLst>
                <a:gd name="T0" fmla="*/ 236 w 236"/>
                <a:gd name="T1" fmla="*/ 202 h 224"/>
                <a:gd name="T2" fmla="*/ 212 w 236"/>
                <a:gd name="T3" fmla="*/ 184 h 224"/>
                <a:gd name="T4" fmla="*/ 187 w 236"/>
                <a:gd name="T5" fmla="*/ 181 h 224"/>
                <a:gd name="T6" fmla="*/ 187 w 236"/>
                <a:gd name="T7" fmla="*/ 79 h 224"/>
                <a:gd name="T8" fmla="*/ 87 w 236"/>
                <a:gd name="T9" fmla="*/ 0 h 224"/>
                <a:gd name="T10" fmla="*/ 13 w 236"/>
                <a:gd name="T11" fmla="*/ 39 h 224"/>
                <a:gd name="T12" fmla="*/ 38 w 236"/>
                <a:gd name="T13" fmla="*/ 65 h 224"/>
                <a:gd name="T14" fmla="*/ 64 w 236"/>
                <a:gd name="T15" fmla="*/ 39 h 224"/>
                <a:gd name="T16" fmla="*/ 88 w 236"/>
                <a:gd name="T17" fmla="*/ 37 h 224"/>
                <a:gd name="T18" fmla="*/ 146 w 236"/>
                <a:gd name="T19" fmla="*/ 79 h 224"/>
                <a:gd name="T20" fmla="*/ 0 w 236"/>
                <a:gd name="T21" fmla="*/ 155 h 224"/>
                <a:gd name="T22" fmla="*/ 84 w 236"/>
                <a:gd name="T23" fmla="*/ 224 h 224"/>
                <a:gd name="T24" fmla="*/ 154 w 236"/>
                <a:gd name="T25" fmla="*/ 207 h 224"/>
                <a:gd name="T26" fmla="*/ 207 w 236"/>
                <a:gd name="T27" fmla="*/ 221 h 224"/>
                <a:gd name="T28" fmla="*/ 236 w 236"/>
                <a:gd name="T29" fmla="*/ 202 h 224"/>
                <a:gd name="T30" fmla="*/ 145 w 236"/>
                <a:gd name="T31" fmla="*/ 152 h 224"/>
                <a:gd name="T32" fmla="*/ 129 w 236"/>
                <a:gd name="T33" fmla="*/ 179 h 224"/>
                <a:gd name="T34" fmla="*/ 87 w 236"/>
                <a:gd name="T35" fmla="*/ 187 h 224"/>
                <a:gd name="T36" fmla="*/ 41 w 236"/>
                <a:gd name="T37" fmla="*/ 155 h 224"/>
                <a:gd name="T38" fmla="*/ 145 w 236"/>
                <a:gd name="T39" fmla="*/ 116 h 224"/>
                <a:gd name="T40" fmla="*/ 145 w 236"/>
                <a:gd name="T41" fmla="*/ 15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24">
                  <a:moveTo>
                    <a:pt x="236" y="202"/>
                  </a:moveTo>
                  <a:cubicBezTo>
                    <a:pt x="236" y="184"/>
                    <a:pt x="221" y="184"/>
                    <a:pt x="212" y="184"/>
                  </a:cubicBezTo>
                  <a:cubicBezTo>
                    <a:pt x="198" y="184"/>
                    <a:pt x="191" y="182"/>
                    <a:pt x="187" y="181"/>
                  </a:cubicBezTo>
                  <a:lnTo>
                    <a:pt x="187" y="79"/>
                  </a:lnTo>
                  <a:cubicBezTo>
                    <a:pt x="187" y="43"/>
                    <a:pt x="160" y="0"/>
                    <a:pt x="87" y="0"/>
                  </a:cubicBezTo>
                  <a:cubicBezTo>
                    <a:pt x="65" y="0"/>
                    <a:pt x="13" y="1"/>
                    <a:pt x="13" y="39"/>
                  </a:cubicBezTo>
                  <a:cubicBezTo>
                    <a:pt x="13" y="56"/>
                    <a:pt x="25" y="65"/>
                    <a:pt x="38" y="65"/>
                  </a:cubicBezTo>
                  <a:cubicBezTo>
                    <a:pt x="47" y="65"/>
                    <a:pt x="63" y="60"/>
                    <a:pt x="64" y="39"/>
                  </a:cubicBezTo>
                  <a:cubicBezTo>
                    <a:pt x="64" y="39"/>
                    <a:pt x="80" y="37"/>
                    <a:pt x="88" y="37"/>
                  </a:cubicBezTo>
                  <a:cubicBezTo>
                    <a:pt x="121" y="37"/>
                    <a:pt x="144" y="50"/>
                    <a:pt x="146" y="79"/>
                  </a:cubicBezTo>
                  <a:cubicBezTo>
                    <a:pt x="59" y="81"/>
                    <a:pt x="0" y="108"/>
                    <a:pt x="0" y="155"/>
                  </a:cubicBezTo>
                  <a:cubicBezTo>
                    <a:pt x="0" y="190"/>
                    <a:pt x="32" y="224"/>
                    <a:pt x="84" y="224"/>
                  </a:cubicBezTo>
                  <a:cubicBezTo>
                    <a:pt x="102" y="224"/>
                    <a:pt x="131" y="221"/>
                    <a:pt x="154" y="207"/>
                  </a:cubicBezTo>
                  <a:cubicBezTo>
                    <a:pt x="166" y="220"/>
                    <a:pt x="189" y="221"/>
                    <a:pt x="207" y="221"/>
                  </a:cubicBezTo>
                  <a:cubicBezTo>
                    <a:pt x="224" y="221"/>
                    <a:pt x="236" y="220"/>
                    <a:pt x="236" y="202"/>
                  </a:cubicBezTo>
                  <a:close/>
                  <a:moveTo>
                    <a:pt x="145" y="152"/>
                  </a:moveTo>
                  <a:cubicBezTo>
                    <a:pt x="145" y="162"/>
                    <a:pt x="145" y="171"/>
                    <a:pt x="129" y="179"/>
                  </a:cubicBezTo>
                  <a:cubicBezTo>
                    <a:pt x="112" y="187"/>
                    <a:pt x="91" y="187"/>
                    <a:pt x="87" y="187"/>
                  </a:cubicBezTo>
                  <a:cubicBezTo>
                    <a:pt x="59" y="187"/>
                    <a:pt x="41" y="172"/>
                    <a:pt x="41" y="155"/>
                  </a:cubicBezTo>
                  <a:cubicBezTo>
                    <a:pt x="41" y="133"/>
                    <a:pt x="80" y="118"/>
                    <a:pt x="145" y="116"/>
                  </a:cubicBezTo>
                  <a:lnTo>
                    <a:pt x="145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07" name="Freeform 3578">
              <a:extLst>
                <a:ext uri="{FF2B5EF4-FFF2-40B4-BE49-F238E27FC236}">
                  <a16:creationId xmlns:a16="http://schemas.microsoft.com/office/drawing/2014/main" id="{CD5501BB-CCFA-4F6C-8F86-A496649EC1F1}"/>
                </a:ext>
              </a:extLst>
            </p:cNvPr>
            <p:cNvSpPr>
              <a:spLocks/>
            </p:cNvSpPr>
            <p:nvPr>
              <p:custDataLst>
                <p:tags r:id="rId474"/>
              </p:custDataLst>
            </p:nvPr>
          </p:nvSpPr>
          <p:spPr bwMode="auto">
            <a:xfrm>
              <a:off x="3446463" y="2024063"/>
              <a:ext cx="20638" cy="22225"/>
            </a:xfrm>
            <a:custGeom>
              <a:avLst/>
              <a:gdLst>
                <a:gd name="T0" fmla="*/ 69 w 69"/>
                <a:gd name="T1" fmla="*/ 34 h 68"/>
                <a:gd name="T2" fmla="*/ 35 w 69"/>
                <a:gd name="T3" fmla="*/ 0 h 68"/>
                <a:gd name="T4" fmla="*/ 0 w 69"/>
                <a:gd name="T5" fmla="*/ 34 h 68"/>
                <a:gd name="T6" fmla="*/ 34 w 69"/>
                <a:gd name="T7" fmla="*/ 68 h 68"/>
                <a:gd name="T8" fmla="*/ 69 w 69"/>
                <a:gd name="T9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8">
                  <a:moveTo>
                    <a:pt x="69" y="34"/>
                  </a:moveTo>
                  <a:cubicBezTo>
                    <a:pt x="69" y="14"/>
                    <a:pt x="52" y="0"/>
                    <a:pt x="35" y="0"/>
                  </a:cubicBezTo>
                  <a:cubicBezTo>
                    <a:pt x="14" y="0"/>
                    <a:pt x="0" y="17"/>
                    <a:pt x="0" y="34"/>
                  </a:cubicBezTo>
                  <a:cubicBezTo>
                    <a:pt x="0" y="54"/>
                    <a:pt x="17" y="68"/>
                    <a:pt x="34" y="68"/>
                  </a:cubicBezTo>
                  <a:cubicBezTo>
                    <a:pt x="55" y="68"/>
                    <a:pt x="69" y="51"/>
                    <a:pt x="6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08" name="Freeform 3579">
              <a:extLst>
                <a:ext uri="{FF2B5EF4-FFF2-40B4-BE49-F238E27FC236}">
                  <a16:creationId xmlns:a16="http://schemas.microsoft.com/office/drawing/2014/main" id="{CF40B452-6ADA-4489-A457-B8EF3FA03744}"/>
                </a:ext>
              </a:extLst>
            </p:cNvPr>
            <p:cNvSpPr>
              <a:spLocks/>
            </p:cNvSpPr>
            <p:nvPr>
              <p:custDataLst>
                <p:tags r:id="rId475"/>
              </p:custDataLst>
            </p:nvPr>
          </p:nvSpPr>
          <p:spPr bwMode="auto">
            <a:xfrm>
              <a:off x="3506788" y="1976438"/>
              <a:ext cx="60325" cy="69850"/>
            </a:xfrm>
            <a:custGeom>
              <a:avLst/>
              <a:gdLst>
                <a:gd name="T0" fmla="*/ 196 w 196"/>
                <a:gd name="T1" fmla="*/ 156 h 224"/>
                <a:gd name="T2" fmla="*/ 115 w 196"/>
                <a:gd name="T3" fmla="*/ 90 h 224"/>
                <a:gd name="T4" fmla="*/ 64 w 196"/>
                <a:gd name="T5" fmla="*/ 81 h 224"/>
                <a:gd name="T6" fmla="*/ 38 w 196"/>
                <a:gd name="T7" fmla="*/ 61 h 224"/>
                <a:gd name="T8" fmla="*/ 96 w 196"/>
                <a:gd name="T9" fmla="*/ 37 h 224"/>
                <a:gd name="T10" fmla="*/ 141 w 196"/>
                <a:gd name="T11" fmla="*/ 61 h 224"/>
                <a:gd name="T12" fmla="*/ 161 w 196"/>
                <a:gd name="T13" fmla="*/ 81 h 224"/>
                <a:gd name="T14" fmla="*/ 182 w 196"/>
                <a:gd name="T15" fmla="*/ 57 h 224"/>
                <a:gd name="T16" fmla="*/ 182 w 196"/>
                <a:gd name="T17" fmla="*/ 23 h 224"/>
                <a:gd name="T18" fmla="*/ 163 w 196"/>
                <a:gd name="T19" fmla="*/ 0 h 224"/>
                <a:gd name="T20" fmla="*/ 147 w 196"/>
                <a:gd name="T21" fmla="*/ 8 h 224"/>
                <a:gd name="T22" fmla="*/ 97 w 196"/>
                <a:gd name="T23" fmla="*/ 0 h 224"/>
                <a:gd name="T24" fmla="*/ 0 w 196"/>
                <a:gd name="T25" fmla="*/ 61 h 224"/>
                <a:gd name="T26" fmla="*/ 100 w 196"/>
                <a:gd name="T27" fmla="*/ 124 h 224"/>
                <a:gd name="T28" fmla="*/ 159 w 196"/>
                <a:gd name="T29" fmla="*/ 156 h 224"/>
                <a:gd name="T30" fmla="*/ 101 w 196"/>
                <a:gd name="T31" fmla="*/ 187 h 224"/>
                <a:gd name="T32" fmla="*/ 42 w 196"/>
                <a:gd name="T33" fmla="*/ 146 h 224"/>
                <a:gd name="T34" fmla="*/ 21 w 196"/>
                <a:gd name="T35" fmla="*/ 129 h 224"/>
                <a:gd name="T36" fmla="*/ 0 w 196"/>
                <a:gd name="T37" fmla="*/ 153 h 224"/>
                <a:gd name="T38" fmla="*/ 0 w 196"/>
                <a:gd name="T39" fmla="*/ 200 h 224"/>
                <a:gd name="T40" fmla="*/ 19 w 196"/>
                <a:gd name="T41" fmla="*/ 224 h 224"/>
                <a:gd name="T42" fmla="*/ 39 w 196"/>
                <a:gd name="T43" fmla="*/ 208 h 224"/>
                <a:gd name="T44" fmla="*/ 100 w 196"/>
                <a:gd name="T45" fmla="*/ 224 h 224"/>
                <a:gd name="T46" fmla="*/ 196 w 196"/>
                <a:gd name="T47" fmla="*/ 1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6"/>
                  </a:moveTo>
                  <a:cubicBezTo>
                    <a:pt x="196" y="104"/>
                    <a:pt x="131" y="92"/>
                    <a:pt x="115" y="90"/>
                  </a:cubicBezTo>
                  <a:lnTo>
                    <a:pt x="64" y="81"/>
                  </a:lnTo>
                  <a:cubicBezTo>
                    <a:pt x="51" y="78"/>
                    <a:pt x="38" y="72"/>
                    <a:pt x="38" y="61"/>
                  </a:cubicBezTo>
                  <a:cubicBezTo>
                    <a:pt x="38" y="49"/>
                    <a:pt x="53" y="37"/>
                    <a:pt x="96" y="37"/>
                  </a:cubicBezTo>
                  <a:cubicBezTo>
                    <a:pt x="132" y="37"/>
                    <a:pt x="139" y="49"/>
                    <a:pt x="141" y="61"/>
                  </a:cubicBezTo>
                  <a:cubicBezTo>
                    <a:pt x="141" y="71"/>
                    <a:pt x="143" y="81"/>
                    <a:pt x="161" y="81"/>
                  </a:cubicBezTo>
                  <a:cubicBezTo>
                    <a:pt x="181" y="81"/>
                    <a:pt x="182" y="69"/>
                    <a:pt x="182" y="57"/>
                  </a:cubicBezTo>
                  <a:lnTo>
                    <a:pt x="182" y="23"/>
                  </a:lnTo>
                  <a:cubicBezTo>
                    <a:pt x="182" y="14"/>
                    <a:pt x="181" y="0"/>
                    <a:pt x="163" y="0"/>
                  </a:cubicBezTo>
                  <a:cubicBezTo>
                    <a:pt x="152" y="0"/>
                    <a:pt x="149" y="4"/>
                    <a:pt x="147" y="8"/>
                  </a:cubicBezTo>
                  <a:cubicBezTo>
                    <a:pt x="126" y="0"/>
                    <a:pt x="106" y="0"/>
                    <a:pt x="97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8"/>
                    <a:pt x="53" y="117"/>
                    <a:pt x="100" y="124"/>
                  </a:cubicBezTo>
                  <a:cubicBezTo>
                    <a:pt x="122" y="128"/>
                    <a:pt x="159" y="134"/>
                    <a:pt x="159" y="156"/>
                  </a:cubicBezTo>
                  <a:cubicBezTo>
                    <a:pt x="159" y="173"/>
                    <a:pt x="142" y="187"/>
                    <a:pt x="101" y="187"/>
                  </a:cubicBezTo>
                  <a:cubicBezTo>
                    <a:pt x="79" y="187"/>
                    <a:pt x="54" y="182"/>
                    <a:pt x="42" y="146"/>
                  </a:cubicBezTo>
                  <a:cubicBezTo>
                    <a:pt x="39" y="135"/>
                    <a:pt x="37" y="129"/>
                    <a:pt x="21" y="129"/>
                  </a:cubicBezTo>
                  <a:cubicBezTo>
                    <a:pt x="1" y="129"/>
                    <a:pt x="0" y="141"/>
                    <a:pt x="0" y="153"/>
                  </a:cubicBezTo>
                  <a:lnTo>
                    <a:pt x="0" y="200"/>
                  </a:lnTo>
                  <a:cubicBezTo>
                    <a:pt x="0" y="210"/>
                    <a:pt x="1" y="224"/>
                    <a:pt x="19" y="224"/>
                  </a:cubicBezTo>
                  <a:cubicBezTo>
                    <a:pt x="24" y="224"/>
                    <a:pt x="32" y="224"/>
                    <a:pt x="39" y="208"/>
                  </a:cubicBezTo>
                  <a:cubicBezTo>
                    <a:pt x="62" y="223"/>
                    <a:pt x="87" y="224"/>
                    <a:pt x="100" y="224"/>
                  </a:cubicBezTo>
                  <a:cubicBezTo>
                    <a:pt x="180" y="224"/>
                    <a:pt x="196" y="181"/>
                    <a:pt x="196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09" name="Freeform 3580">
              <a:extLst>
                <a:ext uri="{FF2B5EF4-FFF2-40B4-BE49-F238E27FC236}">
                  <a16:creationId xmlns:a16="http://schemas.microsoft.com/office/drawing/2014/main" id="{948B8E82-2E2C-40D1-AACD-96FB4CB8979D}"/>
                </a:ext>
              </a:extLst>
            </p:cNvPr>
            <p:cNvSpPr>
              <a:spLocks noEditPoints="1"/>
            </p:cNvSpPr>
            <p:nvPr>
              <p:custDataLst>
                <p:tags r:id="rId476"/>
              </p:custDataLst>
            </p:nvPr>
          </p:nvSpPr>
          <p:spPr bwMode="auto">
            <a:xfrm>
              <a:off x="3578225" y="1976438"/>
              <a:ext cx="74613" cy="103188"/>
            </a:xfrm>
            <a:custGeom>
              <a:avLst/>
              <a:gdLst>
                <a:gd name="T0" fmla="*/ 239 w 239"/>
                <a:gd name="T1" fmla="*/ 112 h 328"/>
                <a:gd name="T2" fmla="*/ 140 w 239"/>
                <a:gd name="T3" fmla="*/ 0 h 328"/>
                <a:gd name="T4" fmla="*/ 82 w 239"/>
                <a:gd name="T5" fmla="*/ 20 h 328"/>
                <a:gd name="T6" fmla="*/ 59 w 239"/>
                <a:gd name="T7" fmla="*/ 3 h 328"/>
                <a:gd name="T8" fmla="*/ 23 w 239"/>
                <a:gd name="T9" fmla="*/ 3 h 328"/>
                <a:gd name="T10" fmla="*/ 0 w 239"/>
                <a:gd name="T11" fmla="*/ 22 h 328"/>
                <a:gd name="T12" fmla="*/ 23 w 239"/>
                <a:gd name="T13" fmla="*/ 40 h 328"/>
                <a:gd name="T14" fmla="*/ 41 w 239"/>
                <a:gd name="T15" fmla="*/ 40 h 328"/>
                <a:gd name="T16" fmla="*/ 41 w 239"/>
                <a:gd name="T17" fmla="*/ 291 h 328"/>
                <a:gd name="T18" fmla="*/ 23 w 239"/>
                <a:gd name="T19" fmla="*/ 291 h 328"/>
                <a:gd name="T20" fmla="*/ 0 w 239"/>
                <a:gd name="T21" fmla="*/ 309 h 328"/>
                <a:gd name="T22" fmla="*/ 23 w 239"/>
                <a:gd name="T23" fmla="*/ 328 h 328"/>
                <a:gd name="T24" fmla="*/ 100 w 239"/>
                <a:gd name="T25" fmla="*/ 328 h 328"/>
                <a:gd name="T26" fmla="*/ 124 w 239"/>
                <a:gd name="T27" fmla="*/ 309 h 328"/>
                <a:gd name="T28" fmla="*/ 100 w 239"/>
                <a:gd name="T29" fmla="*/ 291 h 328"/>
                <a:gd name="T30" fmla="*/ 82 w 239"/>
                <a:gd name="T31" fmla="*/ 291 h 328"/>
                <a:gd name="T32" fmla="*/ 82 w 239"/>
                <a:gd name="T33" fmla="*/ 203 h 328"/>
                <a:gd name="T34" fmla="*/ 135 w 239"/>
                <a:gd name="T35" fmla="*/ 223 h 328"/>
                <a:gd name="T36" fmla="*/ 239 w 239"/>
                <a:gd name="T37" fmla="*/ 112 h 328"/>
                <a:gd name="T38" fmla="*/ 198 w 239"/>
                <a:gd name="T39" fmla="*/ 112 h 328"/>
                <a:gd name="T40" fmla="*/ 134 w 239"/>
                <a:gd name="T41" fmla="*/ 186 h 328"/>
                <a:gd name="T42" fmla="*/ 83 w 239"/>
                <a:gd name="T43" fmla="*/ 123 h 328"/>
                <a:gd name="T44" fmla="*/ 83 w 239"/>
                <a:gd name="T45" fmla="*/ 88 h 328"/>
                <a:gd name="T46" fmla="*/ 138 w 239"/>
                <a:gd name="T47" fmla="*/ 38 h 328"/>
                <a:gd name="T48" fmla="*/ 198 w 239"/>
                <a:gd name="T49" fmla="*/ 11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9" h="328">
                  <a:moveTo>
                    <a:pt x="239" y="112"/>
                  </a:moveTo>
                  <a:cubicBezTo>
                    <a:pt x="239" y="49"/>
                    <a:pt x="193" y="0"/>
                    <a:pt x="140" y="0"/>
                  </a:cubicBezTo>
                  <a:cubicBezTo>
                    <a:pt x="119" y="0"/>
                    <a:pt x="98" y="7"/>
                    <a:pt x="82" y="20"/>
                  </a:cubicBezTo>
                  <a:cubicBezTo>
                    <a:pt x="81" y="8"/>
                    <a:pt x="77" y="3"/>
                    <a:pt x="59" y="3"/>
                  </a:cubicBezTo>
                  <a:lnTo>
                    <a:pt x="23" y="3"/>
                  </a:lnTo>
                  <a:cubicBezTo>
                    <a:pt x="14" y="3"/>
                    <a:pt x="0" y="4"/>
                    <a:pt x="0" y="22"/>
                  </a:cubicBezTo>
                  <a:cubicBezTo>
                    <a:pt x="0" y="40"/>
                    <a:pt x="14" y="40"/>
                    <a:pt x="23" y="40"/>
                  </a:cubicBezTo>
                  <a:lnTo>
                    <a:pt x="41" y="40"/>
                  </a:lnTo>
                  <a:lnTo>
                    <a:pt x="41" y="291"/>
                  </a:lnTo>
                  <a:lnTo>
                    <a:pt x="23" y="291"/>
                  </a:lnTo>
                  <a:cubicBezTo>
                    <a:pt x="14" y="291"/>
                    <a:pt x="0" y="291"/>
                    <a:pt x="0" y="309"/>
                  </a:cubicBezTo>
                  <a:cubicBezTo>
                    <a:pt x="0" y="327"/>
                    <a:pt x="14" y="328"/>
                    <a:pt x="23" y="328"/>
                  </a:cubicBezTo>
                  <a:lnTo>
                    <a:pt x="100" y="328"/>
                  </a:lnTo>
                  <a:cubicBezTo>
                    <a:pt x="109" y="328"/>
                    <a:pt x="124" y="327"/>
                    <a:pt x="124" y="309"/>
                  </a:cubicBezTo>
                  <a:cubicBezTo>
                    <a:pt x="124" y="291"/>
                    <a:pt x="109" y="291"/>
                    <a:pt x="100" y="291"/>
                  </a:cubicBezTo>
                  <a:lnTo>
                    <a:pt x="82" y="291"/>
                  </a:lnTo>
                  <a:lnTo>
                    <a:pt x="82" y="203"/>
                  </a:lnTo>
                  <a:cubicBezTo>
                    <a:pt x="101" y="220"/>
                    <a:pt x="120" y="223"/>
                    <a:pt x="135" y="223"/>
                  </a:cubicBezTo>
                  <a:cubicBezTo>
                    <a:pt x="189" y="223"/>
                    <a:pt x="239" y="175"/>
                    <a:pt x="239" y="112"/>
                  </a:cubicBezTo>
                  <a:close/>
                  <a:moveTo>
                    <a:pt x="198" y="112"/>
                  </a:moveTo>
                  <a:cubicBezTo>
                    <a:pt x="198" y="155"/>
                    <a:pt x="166" y="186"/>
                    <a:pt x="134" y="186"/>
                  </a:cubicBezTo>
                  <a:cubicBezTo>
                    <a:pt x="98" y="186"/>
                    <a:pt x="83" y="145"/>
                    <a:pt x="83" y="123"/>
                  </a:cubicBezTo>
                  <a:lnTo>
                    <a:pt x="83" y="88"/>
                  </a:lnTo>
                  <a:cubicBezTo>
                    <a:pt x="83" y="61"/>
                    <a:pt x="109" y="38"/>
                    <a:pt x="138" y="38"/>
                  </a:cubicBezTo>
                  <a:cubicBezTo>
                    <a:pt x="172" y="38"/>
                    <a:pt x="198" y="72"/>
                    <a:pt x="198" y="11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10" name="Freeform 3581">
              <a:extLst>
                <a:ext uri="{FF2B5EF4-FFF2-40B4-BE49-F238E27FC236}">
                  <a16:creationId xmlns:a16="http://schemas.microsoft.com/office/drawing/2014/main" id="{D7B041C8-D485-4ABC-A75C-1222F070AB01}"/>
                </a:ext>
              </a:extLst>
            </p:cNvPr>
            <p:cNvSpPr>
              <a:spLocks noEditPoints="1"/>
            </p:cNvSpPr>
            <p:nvPr>
              <p:custDataLst>
                <p:tags r:id="rId477"/>
              </p:custDataLst>
            </p:nvPr>
          </p:nvSpPr>
          <p:spPr bwMode="auto">
            <a:xfrm>
              <a:off x="3665538" y="1976438"/>
              <a:ext cx="71438" cy="69850"/>
            </a:xfrm>
            <a:custGeom>
              <a:avLst/>
              <a:gdLst>
                <a:gd name="T0" fmla="*/ 236 w 236"/>
                <a:gd name="T1" fmla="*/ 202 h 224"/>
                <a:gd name="T2" fmla="*/ 212 w 236"/>
                <a:gd name="T3" fmla="*/ 184 h 224"/>
                <a:gd name="T4" fmla="*/ 187 w 236"/>
                <a:gd name="T5" fmla="*/ 181 h 224"/>
                <a:gd name="T6" fmla="*/ 187 w 236"/>
                <a:gd name="T7" fmla="*/ 79 h 224"/>
                <a:gd name="T8" fmla="*/ 87 w 236"/>
                <a:gd name="T9" fmla="*/ 0 h 224"/>
                <a:gd name="T10" fmla="*/ 13 w 236"/>
                <a:gd name="T11" fmla="*/ 39 h 224"/>
                <a:gd name="T12" fmla="*/ 38 w 236"/>
                <a:gd name="T13" fmla="*/ 65 h 224"/>
                <a:gd name="T14" fmla="*/ 64 w 236"/>
                <a:gd name="T15" fmla="*/ 39 h 224"/>
                <a:gd name="T16" fmla="*/ 88 w 236"/>
                <a:gd name="T17" fmla="*/ 37 h 224"/>
                <a:gd name="T18" fmla="*/ 146 w 236"/>
                <a:gd name="T19" fmla="*/ 79 h 224"/>
                <a:gd name="T20" fmla="*/ 0 w 236"/>
                <a:gd name="T21" fmla="*/ 155 h 224"/>
                <a:gd name="T22" fmla="*/ 84 w 236"/>
                <a:gd name="T23" fmla="*/ 224 h 224"/>
                <a:gd name="T24" fmla="*/ 154 w 236"/>
                <a:gd name="T25" fmla="*/ 207 h 224"/>
                <a:gd name="T26" fmla="*/ 207 w 236"/>
                <a:gd name="T27" fmla="*/ 221 h 224"/>
                <a:gd name="T28" fmla="*/ 236 w 236"/>
                <a:gd name="T29" fmla="*/ 202 h 224"/>
                <a:gd name="T30" fmla="*/ 145 w 236"/>
                <a:gd name="T31" fmla="*/ 152 h 224"/>
                <a:gd name="T32" fmla="*/ 129 w 236"/>
                <a:gd name="T33" fmla="*/ 179 h 224"/>
                <a:gd name="T34" fmla="*/ 87 w 236"/>
                <a:gd name="T35" fmla="*/ 187 h 224"/>
                <a:gd name="T36" fmla="*/ 41 w 236"/>
                <a:gd name="T37" fmla="*/ 155 h 224"/>
                <a:gd name="T38" fmla="*/ 145 w 236"/>
                <a:gd name="T39" fmla="*/ 116 h 224"/>
                <a:gd name="T40" fmla="*/ 145 w 236"/>
                <a:gd name="T41" fmla="*/ 15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24">
                  <a:moveTo>
                    <a:pt x="236" y="202"/>
                  </a:moveTo>
                  <a:cubicBezTo>
                    <a:pt x="236" y="184"/>
                    <a:pt x="221" y="184"/>
                    <a:pt x="212" y="184"/>
                  </a:cubicBezTo>
                  <a:cubicBezTo>
                    <a:pt x="198" y="184"/>
                    <a:pt x="191" y="182"/>
                    <a:pt x="187" y="181"/>
                  </a:cubicBezTo>
                  <a:lnTo>
                    <a:pt x="187" y="79"/>
                  </a:lnTo>
                  <a:cubicBezTo>
                    <a:pt x="187" y="43"/>
                    <a:pt x="160" y="0"/>
                    <a:pt x="87" y="0"/>
                  </a:cubicBezTo>
                  <a:cubicBezTo>
                    <a:pt x="65" y="0"/>
                    <a:pt x="13" y="1"/>
                    <a:pt x="13" y="39"/>
                  </a:cubicBezTo>
                  <a:cubicBezTo>
                    <a:pt x="13" y="56"/>
                    <a:pt x="25" y="65"/>
                    <a:pt x="38" y="65"/>
                  </a:cubicBezTo>
                  <a:cubicBezTo>
                    <a:pt x="47" y="65"/>
                    <a:pt x="63" y="60"/>
                    <a:pt x="64" y="39"/>
                  </a:cubicBezTo>
                  <a:cubicBezTo>
                    <a:pt x="64" y="39"/>
                    <a:pt x="80" y="37"/>
                    <a:pt x="88" y="37"/>
                  </a:cubicBezTo>
                  <a:cubicBezTo>
                    <a:pt x="121" y="37"/>
                    <a:pt x="144" y="50"/>
                    <a:pt x="146" y="79"/>
                  </a:cubicBezTo>
                  <a:cubicBezTo>
                    <a:pt x="59" y="81"/>
                    <a:pt x="0" y="108"/>
                    <a:pt x="0" y="155"/>
                  </a:cubicBezTo>
                  <a:cubicBezTo>
                    <a:pt x="0" y="190"/>
                    <a:pt x="32" y="224"/>
                    <a:pt x="84" y="224"/>
                  </a:cubicBezTo>
                  <a:cubicBezTo>
                    <a:pt x="102" y="224"/>
                    <a:pt x="131" y="221"/>
                    <a:pt x="154" y="207"/>
                  </a:cubicBezTo>
                  <a:cubicBezTo>
                    <a:pt x="167" y="220"/>
                    <a:pt x="189" y="221"/>
                    <a:pt x="207" y="221"/>
                  </a:cubicBezTo>
                  <a:cubicBezTo>
                    <a:pt x="224" y="221"/>
                    <a:pt x="236" y="220"/>
                    <a:pt x="236" y="202"/>
                  </a:cubicBezTo>
                  <a:close/>
                  <a:moveTo>
                    <a:pt x="145" y="152"/>
                  </a:moveTo>
                  <a:cubicBezTo>
                    <a:pt x="145" y="162"/>
                    <a:pt x="145" y="171"/>
                    <a:pt x="129" y="179"/>
                  </a:cubicBezTo>
                  <a:cubicBezTo>
                    <a:pt x="112" y="187"/>
                    <a:pt x="91" y="187"/>
                    <a:pt x="87" y="187"/>
                  </a:cubicBezTo>
                  <a:cubicBezTo>
                    <a:pt x="59" y="187"/>
                    <a:pt x="41" y="172"/>
                    <a:pt x="41" y="155"/>
                  </a:cubicBezTo>
                  <a:cubicBezTo>
                    <a:pt x="41" y="133"/>
                    <a:pt x="80" y="118"/>
                    <a:pt x="145" y="116"/>
                  </a:cubicBezTo>
                  <a:lnTo>
                    <a:pt x="145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31" name="Freeform 3582">
              <a:extLst>
                <a:ext uri="{FF2B5EF4-FFF2-40B4-BE49-F238E27FC236}">
                  <a16:creationId xmlns:a16="http://schemas.microsoft.com/office/drawing/2014/main" id="{20291724-AA92-4AA6-BC33-FDF9F89ED119}"/>
                </a:ext>
              </a:extLst>
            </p:cNvPr>
            <p:cNvSpPr>
              <a:spLocks/>
            </p:cNvSpPr>
            <p:nvPr>
              <p:custDataLst>
                <p:tags r:id="rId478"/>
              </p:custDataLst>
            </p:nvPr>
          </p:nvSpPr>
          <p:spPr bwMode="auto">
            <a:xfrm>
              <a:off x="3749675" y="1976438"/>
              <a:ext cx="60325" cy="69850"/>
            </a:xfrm>
            <a:custGeom>
              <a:avLst/>
              <a:gdLst>
                <a:gd name="T0" fmla="*/ 198 w 198"/>
                <a:gd name="T1" fmla="*/ 164 h 224"/>
                <a:gd name="T2" fmla="*/ 178 w 198"/>
                <a:gd name="T3" fmla="*/ 147 h 224"/>
                <a:gd name="T4" fmla="*/ 158 w 198"/>
                <a:gd name="T5" fmla="*/ 160 h 224"/>
                <a:gd name="T6" fmla="*/ 113 w 198"/>
                <a:gd name="T7" fmla="*/ 187 h 224"/>
                <a:gd name="T8" fmla="*/ 41 w 198"/>
                <a:gd name="T9" fmla="*/ 113 h 224"/>
                <a:gd name="T10" fmla="*/ 116 w 198"/>
                <a:gd name="T11" fmla="*/ 37 h 224"/>
                <a:gd name="T12" fmla="*/ 142 w 198"/>
                <a:gd name="T13" fmla="*/ 38 h 224"/>
                <a:gd name="T14" fmla="*/ 167 w 198"/>
                <a:gd name="T15" fmla="*/ 65 h 224"/>
                <a:gd name="T16" fmla="*/ 192 w 198"/>
                <a:gd name="T17" fmla="*/ 39 h 224"/>
                <a:gd name="T18" fmla="*/ 116 w 198"/>
                <a:gd name="T19" fmla="*/ 0 h 224"/>
                <a:gd name="T20" fmla="*/ 0 w 198"/>
                <a:gd name="T21" fmla="*/ 113 h 224"/>
                <a:gd name="T22" fmla="*/ 110 w 198"/>
                <a:gd name="T23" fmla="*/ 224 h 224"/>
                <a:gd name="T24" fmla="*/ 198 w 198"/>
                <a:gd name="T25" fmla="*/ 16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224">
                  <a:moveTo>
                    <a:pt x="198" y="164"/>
                  </a:moveTo>
                  <a:cubicBezTo>
                    <a:pt x="198" y="147"/>
                    <a:pt x="181" y="147"/>
                    <a:pt x="178" y="147"/>
                  </a:cubicBezTo>
                  <a:cubicBezTo>
                    <a:pt x="168" y="147"/>
                    <a:pt x="162" y="148"/>
                    <a:pt x="158" y="160"/>
                  </a:cubicBezTo>
                  <a:cubicBezTo>
                    <a:pt x="155" y="166"/>
                    <a:pt x="145" y="187"/>
                    <a:pt x="113" y="187"/>
                  </a:cubicBezTo>
                  <a:cubicBezTo>
                    <a:pt x="74" y="187"/>
                    <a:pt x="41" y="154"/>
                    <a:pt x="41" y="113"/>
                  </a:cubicBezTo>
                  <a:cubicBezTo>
                    <a:pt x="41" y="90"/>
                    <a:pt x="54" y="37"/>
                    <a:pt x="116" y="37"/>
                  </a:cubicBezTo>
                  <a:lnTo>
                    <a:pt x="142" y="38"/>
                  </a:lnTo>
                  <a:cubicBezTo>
                    <a:pt x="142" y="58"/>
                    <a:pt x="153" y="65"/>
                    <a:pt x="167" y="65"/>
                  </a:cubicBezTo>
                  <a:cubicBezTo>
                    <a:pt x="181" y="65"/>
                    <a:pt x="192" y="56"/>
                    <a:pt x="192" y="39"/>
                  </a:cubicBezTo>
                  <a:cubicBezTo>
                    <a:pt x="192" y="1"/>
                    <a:pt x="140" y="0"/>
                    <a:pt x="116" y="0"/>
                  </a:cubicBezTo>
                  <a:cubicBezTo>
                    <a:pt x="30" y="0"/>
                    <a:pt x="0" y="68"/>
                    <a:pt x="0" y="113"/>
                  </a:cubicBezTo>
                  <a:cubicBezTo>
                    <a:pt x="0" y="173"/>
                    <a:pt x="47" y="224"/>
                    <a:pt x="110" y="224"/>
                  </a:cubicBezTo>
                  <a:cubicBezTo>
                    <a:pt x="181" y="224"/>
                    <a:pt x="198" y="173"/>
                    <a:pt x="198" y="16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32" name="Freeform 3583">
              <a:extLst>
                <a:ext uri="{FF2B5EF4-FFF2-40B4-BE49-F238E27FC236}">
                  <a16:creationId xmlns:a16="http://schemas.microsoft.com/office/drawing/2014/main" id="{FF43292C-5F92-4E53-9F2D-8B8CDED0E08E}"/>
                </a:ext>
              </a:extLst>
            </p:cNvPr>
            <p:cNvSpPr>
              <a:spLocks noEditPoints="1"/>
            </p:cNvSpPr>
            <p:nvPr>
              <p:custDataLst>
                <p:tags r:id="rId479"/>
              </p:custDataLst>
            </p:nvPr>
          </p:nvSpPr>
          <p:spPr bwMode="auto">
            <a:xfrm>
              <a:off x="3825875" y="1976438"/>
              <a:ext cx="65088" cy="69850"/>
            </a:xfrm>
            <a:custGeom>
              <a:avLst/>
              <a:gdLst>
                <a:gd name="T0" fmla="*/ 207 w 207"/>
                <a:gd name="T1" fmla="*/ 164 h 224"/>
                <a:gd name="T2" fmla="*/ 186 w 207"/>
                <a:gd name="T3" fmla="*/ 147 h 224"/>
                <a:gd name="T4" fmla="*/ 166 w 207"/>
                <a:gd name="T5" fmla="*/ 160 h 224"/>
                <a:gd name="T6" fmla="*/ 119 w 207"/>
                <a:gd name="T7" fmla="*/ 187 h 224"/>
                <a:gd name="T8" fmla="*/ 43 w 207"/>
                <a:gd name="T9" fmla="*/ 128 h 224"/>
                <a:gd name="T10" fmla="*/ 184 w 207"/>
                <a:gd name="T11" fmla="*/ 128 h 224"/>
                <a:gd name="T12" fmla="*/ 207 w 207"/>
                <a:gd name="T13" fmla="*/ 107 h 224"/>
                <a:gd name="T14" fmla="*/ 109 w 207"/>
                <a:gd name="T15" fmla="*/ 0 h 224"/>
                <a:gd name="T16" fmla="*/ 0 w 207"/>
                <a:gd name="T17" fmla="*/ 112 h 224"/>
                <a:gd name="T18" fmla="*/ 116 w 207"/>
                <a:gd name="T19" fmla="*/ 224 h 224"/>
                <a:gd name="T20" fmla="*/ 207 w 207"/>
                <a:gd name="T21" fmla="*/ 164 h 224"/>
                <a:gd name="T22" fmla="*/ 164 w 207"/>
                <a:gd name="T23" fmla="*/ 92 h 224"/>
                <a:gd name="T24" fmla="*/ 44 w 207"/>
                <a:gd name="T25" fmla="*/ 92 h 224"/>
                <a:gd name="T26" fmla="*/ 109 w 207"/>
                <a:gd name="T27" fmla="*/ 37 h 224"/>
                <a:gd name="T28" fmla="*/ 164 w 207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4">
                  <a:moveTo>
                    <a:pt x="207" y="164"/>
                  </a:moveTo>
                  <a:cubicBezTo>
                    <a:pt x="207" y="147"/>
                    <a:pt x="190" y="147"/>
                    <a:pt x="186" y="147"/>
                  </a:cubicBezTo>
                  <a:cubicBezTo>
                    <a:pt x="175" y="147"/>
                    <a:pt x="171" y="149"/>
                    <a:pt x="166" y="160"/>
                  </a:cubicBezTo>
                  <a:cubicBezTo>
                    <a:pt x="156" y="183"/>
                    <a:pt x="132" y="187"/>
                    <a:pt x="119" y="187"/>
                  </a:cubicBezTo>
                  <a:cubicBezTo>
                    <a:pt x="86" y="187"/>
                    <a:pt x="52" y="165"/>
                    <a:pt x="43" y="128"/>
                  </a:cubicBezTo>
                  <a:lnTo>
                    <a:pt x="184" y="128"/>
                  </a:lnTo>
                  <a:cubicBezTo>
                    <a:pt x="196" y="128"/>
                    <a:pt x="207" y="128"/>
                    <a:pt x="207" y="107"/>
                  </a:cubicBezTo>
                  <a:cubicBezTo>
                    <a:pt x="207" y="49"/>
                    <a:pt x="174" y="0"/>
                    <a:pt x="109" y="0"/>
                  </a:cubicBezTo>
                  <a:cubicBezTo>
                    <a:pt x="49" y="0"/>
                    <a:pt x="0" y="50"/>
                    <a:pt x="0" y="112"/>
                  </a:cubicBezTo>
                  <a:cubicBezTo>
                    <a:pt x="0" y="173"/>
                    <a:pt x="51" y="224"/>
                    <a:pt x="116" y="224"/>
                  </a:cubicBezTo>
                  <a:cubicBezTo>
                    <a:pt x="184" y="224"/>
                    <a:pt x="207" y="177"/>
                    <a:pt x="207" y="164"/>
                  </a:cubicBezTo>
                  <a:close/>
                  <a:moveTo>
                    <a:pt x="164" y="92"/>
                  </a:moveTo>
                  <a:lnTo>
                    <a:pt x="44" y="92"/>
                  </a:lnTo>
                  <a:cubicBezTo>
                    <a:pt x="52" y="60"/>
                    <a:pt x="78" y="37"/>
                    <a:pt x="109" y="37"/>
                  </a:cubicBezTo>
                  <a:cubicBezTo>
                    <a:pt x="132" y="37"/>
                    <a:pt x="159" y="48"/>
                    <a:pt x="164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33" name="Freeform 3584">
              <a:extLst>
                <a:ext uri="{FF2B5EF4-FFF2-40B4-BE49-F238E27FC236}">
                  <a16:creationId xmlns:a16="http://schemas.microsoft.com/office/drawing/2014/main" id="{21BD4592-9FB1-48E5-B563-77502CC7ED3C}"/>
                </a:ext>
              </a:extLst>
            </p:cNvPr>
            <p:cNvSpPr>
              <a:spLocks noEditPoints="1"/>
            </p:cNvSpPr>
            <p:nvPr>
              <p:custDataLst>
                <p:tags r:id="rId480"/>
              </p:custDataLst>
            </p:nvPr>
          </p:nvSpPr>
          <p:spPr bwMode="auto">
            <a:xfrm>
              <a:off x="3905250" y="1979613"/>
              <a:ext cx="68263" cy="36513"/>
            </a:xfrm>
            <a:custGeom>
              <a:avLst/>
              <a:gdLst>
                <a:gd name="T0" fmla="*/ 225 w 225"/>
                <a:gd name="T1" fmla="*/ 21 h 115"/>
                <a:gd name="T2" fmla="*/ 197 w 225"/>
                <a:gd name="T3" fmla="*/ 0 h 115"/>
                <a:gd name="T4" fmla="*/ 28 w 225"/>
                <a:gd name="T5" fmla="*/ 0 h 115"/>
                <a:gd name="T6" fmla="*/ 0 w 225"/>
                <a:gd name="T7" fmla="*/ 21 h 115"/>
                <a:gd name="T8" fmla="*/ 26 w 225"/>
                <a:gd name="T9" fmla="*/ 42 h 115"/>
                <a:gd name="T10" fmla="*/ 199 w 225"/>
                <a:gd name="T11" fmla="*/ 42 h 115"/>
                <a:gd name="T12" fmla="*/ 225 w 225"/>
                <a:gd name="T13" fmla="*/ 21 h 115"/>
                <a:gd name="T14" fmla="*/ 225 w 225"/>
                <a:gd name="T15" fmla="*/ 95 h 115"/>
                <a:gd name="T16" fmla="*/ 199 w 225"/>
                <a:gd name="T17" fmla="*/ 74 h 115"/>
                <a:gd name="T18" fmla="*/ 26 w 225"/>
                <a:gd name="T19" fmla="*/ 74 h 115"/>
                <a:gd name="T20" fmla="*/ 0 w 225"/>
                <a:gd name="T21" fmla="*/ 95 h 115"/>
                <a:gd name="T22" fmla="*/ 28 w 225"/>
                <a:gd name="T23" fmla="*/ 115 h 115"/>
                <a:gd name="T24" fmla="*/ 197 w 225"/>
                <a:gd name="T25" fmla="*/ 115 h 115"/>
                <a:gd name="T26" fmla="*/ 225 w 225"/>
                <a:gd name="T27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5" h="115">
                  <a:moveTo>
                    <a:pt x="225" y="21"/>
                  </a:moveTo>
                  <a:cubicBezTo>
                    <a:pt x="225" y="1"/>
                    <a:pt x="205" y="0"/>
                    <a:pt x="197" y="0"/>
                  </a:cubicBezTo>
                  <a:lnTo>
                    <a:pt x="28" y="0"/>
                  </a:lnTo>
                  <a:cubicBezTo>
                    <a:pt x="20" y="0"/>
                    <a:pt x="0" y="1"/>
                    <a:pt x="0" y="21"/>
                  </a:cubicBezTo>
                  <a:cubicBezTo>
                    <a:pt x="0" y="41"/>
                    <a:pt x="19" y="42"/>
                    <a:pt x="26" y="42"/>
                  </a:cubicBezTo>
                  <a:lnTo>
                    <a:pt x="199" y="42"/>
                  </a:lnTo>
                  <a:cubicBezTo>
                    <a:pt x="206" y="42"/>
                    <a:pt x="225" y="41"/>
                    <a:pt x="225" y="21"/>
                  </a:cubicBezTo>
                  <a:close/>
                  <a:moveTo>
                    <a:pt x="225" y="95"/>
                  </a:moveTo>
                  <a:cubicBezTo>
                    <a:pt x="225" y="74"/>
                    <a:pt x="206" y="74"/>
                    <a:pt x="199" y="74"/>
                  </a:cubicBezTo>
                  <a:lnTo>
                    <a:pt x="26" y="74"/>
                  </a:lnTo>
                  <a:cubicBezTo>
                    <a:pt x="19" y="74"/>
                    <a:pt x="0" y="74"/>
                    <a:pt x="0" y="95"/>
                  </a:cubicBezTo>
                  <a:cubicBezTo>
                    <a:pt x="0" y="114"/>
                    <a:pt x="20" y="115"/>
                    <a:pt x="28" y="115"/>
                  </a:cubicBezTo>
                  <a:lnTo>
                    <a:pt x="197" y="115"/>
                  </a:lnTo>
                  <a:cubicBezTo>
                    <a:pt x="205" y="115"/>
                    <a:pt x="225" y="114"/>
                    <a:pt x="225" y="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34" name="Freeform 3585">
              <a:extLst>
                <a:ext uri="{FF2B5EF4-FFF2-40B4-BE49-F238E27FC236}">
                  <a16:creationId xmlns:a16="http://schemas.microsoft.com/office/drawing/2014/main" id="{2A4317F8-190B-4AE5-A256-18502F13D716}"/>
                </a:ext>
              </a:extLst>
            </p:cNvPr>
            <p:cNvSpPr>
              <a:spLocks/>
            </p:cNvSpPr>
            <p:nvPr>
              <p:custDataLst>
                <p:tags r:id="rId481"/>
              </p:custDataLst>
            </p:nvPr>
          </p:nvSpPr>
          <p:spPr bwMode="auto">
            <a:xfrm>
              <a:off x="3995738" y="1949451"/>
              <a:ext cx="52388" cy="96838"/>
            </a:xfrm>
            <a:custGeom>
              <a:avLst/>
              <a:gdLst>
                <a:gd name="T0" fmla="*/ 171 w 171"/>
                <a:gd name="T1" fmla="*/ 292 h 310"/>
                <a:gd name="T2" fmla="*/ 148 w 171"/>
                <a:gd name="T3" fmla="*/ 273 h 310"/>
                <a:gd name="T4" fmla="*/ 108 w 171"/>
                <a:gd name="T5" fmla="*/ 273 h 310"/>
                <a:gd name="T6" fmla="*/ 108 w 171"/>
                <a:gd name="T7" fmla="*/ 24 h 310"/>
                <a:gd name="T8" fmla="*/ 89 w 171"/>
                <a:gd name="T9" fmla="*/ 0 h 310"/>
                <a:gd name="T10" fmla="*/ 71 w 171"/>
                <a:gd name="T11" fmla="*/ 14 h 310"/>
                <a:gd name="T12" fmla="*/ 22 w 171"/>
                <a:gd name="T13" fmla="*/ 59 h 310"/>
                <a:gd name="T14" fmla="*/ 0 w 171"/>
                <a:gd name="T15" fmla="*/ 78 h 310"/>
                <a:gd name="T16" fmla="*/ 20 w 171"/>
                <a:gd name="T17" fmla="*/ 97 h 310"/>
                <a:gd name="T18" fmla="*/ 66 w 171"/>
                <a:gd name="T19" fmla="*/ 80 h 310"/>
                <a:gd name="T20" fmla="*/ 66 w 171"/>
                <a:gd name="T21" fmla="*/ 273 h 310"/>
                <a:gd name="T22" fmla="*/ 26 w 171"/>
                <a:gd name="T23" fmla="*/ 273 h 310"/>
                <a:gd name="T24" fmla="*/ 3 w 171"/>
                <a:gd name="T25" fmla="*/ 292 h 310"/>
                <a:gd name="T26" fmla="*/ 26 w 171"/>
                <a:gd name="T27" fmla="*/ 310 h 310"/>
                <a:gd name="T28" fmla="*/ 148 w 171"/>
                <a:gd name="T29" fmla="*/ 310 h 310"/>
                <a:gd name="T30" fmla="*/ 171 w 171"/>
                <a:gd name="T31" fmla="*/ 29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1" h="310">
                  <a:moveTo>
                    <a:pt x="171" y="292"/>
                  </a:moveTo>
                  <a:cubicBezTo>
                    <a:pt x="171" y="273"/>
                    <a:pt x="158" y="273"/>
                    <a:pt x="148" y="273"/>
                  </a:cubicBezTo>
                  <a:lnTo>
                    <a:pt x="108" y="273"/>
                  </a:lnTo>
                  <a:lnTo>
                    <a:pt x="108" y="24"/>
                  </a:lnTo>
                  <a:cubicBezTo>
                    <a:pt x="108" y="15"/>
                    <a:pt x="107" y="0"/>
                    <a:pt x="89" y="0"/>
                  </a:cubicBezTo>
                  <a:cubicBezTo>
                    <a:pt x="78" y="0"/>
                    <a:pt x="74" y="7"/>
                    <a:pt x="71" y="14"/>
                  </a:cubicBezTo>
                  <a:cubicBezTo>
                    <a:pt x="54" y="53"/>
                    <a:pt x="30" y="58"/>
                    <a:pt x="22" y="59"/>
                  </a:cubicBezTo>
                  <a:cubicBezTo>
                    <a:pt x="12" y="60"/>
                    <a:pt x="0" y="62"/>
                    <a:pt x="0" y="78"/>
                  </a:cubicBezTo>
                  <a:cubicBezTo>
                    <a:pt x="0" y="94"/>
                    <a:pt x="11" y="97"/>
                    <a:pt x="20" y="97"/>
                  </a:cubicBezTo>
                  <a:cubicBezTo>
                    <a:pt x="29" y="97"/>
                    <a:pt x="47" y="94"/>
                    <a:pt x="66" y="80"/>
                  </a:cubicBezTo>
                  <a:lnTo>
                    <a:pt x="66" y="273"/>
                  </a:lnTo>
                  <a:lnTo>
                    <a:pt x="26" y="273"/>
                  </a:lnTo>
                  <a:cubicBezTo>
                    <a:pt x="17" y="273"/>
                    <a:pt x="3" y="273"/>
                    <a:pt x="3" y="292"/>
                  </a:cubicBezTo>
                  <a:cubicBezTo>
                    <a:pt x="3" y="310"/>
                    <a:pt x="17" y="310"/>
                    <a:pt x="26" y="310"/>
                  </a:cubicBezTo>
                  <a:lnTo>
                    <a:pt x="148" y="310"/>
                  </a:lnTo>
                  <a:cubicBezTo>
                    <a:pt x="157" y="310"/>
                    <a:pt x="171" y="310"/>
                    <a:pt x="171" y="2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35" name="Freeform 3586">
              <a:extLst>
                <a:ext uri="{FF2B5EF4-FFF2-40B4-BE49-F238E27FC236}">
                  <a16:creationId xmlns:a16="http://schemas.microsoft.com/office/drawing/2014/main" id="{7BEFB98F-311E-4DB1-B3BE-6365C7E02F42}"/>
                </a:ext>
              </a:extLst>
            </p:cNvPr>
            <p:cNvSpPr>
              <a:spLocks/>
            </p:cNvSpPr>
            <p:nvPr>
              <p:custDataLst>
                <p:tags r:id="rId482"/>
              </p:custDataLst>
            </p:nvPr>
          </p:nvSpPr>
          <p:spPr bwMode="auto">
            <a:xfrm>
              <a:off x="523875" y="2136776"/>
              <a:ext cx="74613" cy="95250"/>
            </a:xfrm>
            <a:custGeom>
              <a:avLst/>
              <a:gdLst>
                <a:gd name="T0" fmla="*/ 241 w 241"/>
                <a:gd name="T1" fmla="*/ 295 h 305"/>
                <a:gd name="T2" fmla="*/ 225 w 241"/>
                <a:gd name="T3" fmla="*/ 284 h 305"/>
                <a:gd name="T4" fmla="*/ 207 w 241"/>
                <a:gd name="T5" fmla="*/ 284 h 305"/>
                <a:gd name="T6" fmla="*/ 127 w 241"/>
                <a:gd name="T7" fmla="*/ 179 h 305"/>
                <a:gd name="T8" fmla="*/ 195 w 241"/>
                <a:gd name="T9" fmla="*/ 114 h 305"/>
                <a:gd name="T10" fmla="*/ 213 w 241"/>
                <a:gd name="T11" fmla="*/ 114 h 305"/>
                <a:gd name="T12" fmla="*/ 229 w 241"/>
                <a:gd name="T13" fmla="*/ 104 h 305"/>
                <a:gd name="T14" fmla="*/ 213 w 241"/>
                <a:gd name="T15" fmla="*/ 93 h 305"/>
                <a:gd name="T16" fmla="*/ 134 w 241"/>
                <a:gd name="T17" fmla="*/ 93 h 305"/>
                <a:gd name="T18" fmla="*/ 119 w 241"/>
                <a:gd name="T19" fmla="*/ 104 h 305"/>
                <a:gd name="T20" fmla="*/ 134 w 241"/>
                <a:gd name="T21" fmla="*/ 114 h 305"/>
                <a:gd name="T22" fmla="*/ 166 w 241"/>
                <a:gd name="T23" fmla="*/ 114 h 305"/>
                <a:gd name="T24" fmla="*/ 64 w 241"/>
                <a:gd name="T25" fmla="*/ 210 h 305"/>
                <a:gd name="T26" fmla="*/ 64 w 241"/>
                <a:gd name="T27" fmla="*/ 16 h 305"/>
                <a:gd name="T28" fmla="*/ 49 w 241"/>
                <a:gd name="T29" fmla="*/ 0 h 305"/>
                <a:gd name="T30" fmla="*/ 15 w 241"/>
                <a:gd name="T31" fmla="*/ 0 h 305"/>
                <a:gd name="T32" fmla="*/ 0 w 241"/>
                <a:gd name="T33" fmla="*/ 11 h 305"/>
                <a:gd name="T34" fmla="*/ 15 w 241"/>
                <a:gd name="T35" fmla="*/ 21 h 305"/>
                <a:gd name="T36" fmla="*/ 42 w 241"/>
                <a:gd name="T37" fmla="*/ 21 h 305"/>
                <a:gd name="T38" fmla="*/ 42 w 241"/>
                <a:gd name="T39" fmla="*/ 284 h 305"/>
                <a:gd name="T40" fmla="*/ 15 w 241"/>
                <a:gd name="T41" fmla="*/ 284 h 305"/>
                <a:gd name="T42" fmla="*/ 0 w 241"/>
                <a:gd name="T43" fmla="*/ 294 h 305"/>
                <a:gd name="T44" fmla="*/ 15 w 241"/>
                <a:gd name="T45" fmla="*/ 305 h 305"/>
                <a:gd name="T46" fmla="*/ 95 w 241"/>
                <a:gd name="T47" fmla="*/ 305 h 305"/>
                <a:gd name="T48" fmla="*/ 110 w 241"/>
                <a:gd name="T49" fmla="*/ 295 h 305"/>
                <a:gd name="T50" fmla="*/ 95 w 241"/>
                <a:gd name="T51" fmla="*/ 284 h 305"/>
                <a:gd name="T52" fmla="*/ 64 w 241"/>
                <a:gd name="T53" fmla="*/ 284 h 305"/>
                <a:gd name="T54" fmla="*/ 64 w 241"/>
                <a:gd name="T55" fmla="*/ 236 h 305"/>
                <a:gd name="T56" fmla="*/ 112 w 241"/>
                <a:gd name="T57" fmla="*/ 194 h 305"/>
                <a:gd name="T58" fmla="*/ 181 w 241"/>
                <a:gd name="T59" fmla="*/ 285 h 305"/>
                <a:gd name="T60" fmla="*/ 149 w 241"/>
                <a:gd name="T61" fmla="*/ 295 h 305"/>
                <a:gd name="T62" fmla="*/ 164 w 241"/>
                <a:gd name="T63" fmla="*/ 305 h 305"/>
                <a:gd name="T64" fmla="*/ 225 w 241"/>
                <a:gd name="T65" fmla="*/ 305 h 305"/>
                <a:gd name="T66" fmla="*/ 241 w 241"/>
                <a:gd name="T67" fmla="*/ 29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1" h="305">
                  <a:moveTo>
                    <a:pt x="241" y="295"/>
                  </a:moveTo>
                  <a:cubicBezTo>
                    <a:pt x="241" y="284"/>
                    <a:pt x="230" y="284"/>
                    <a:pt x="225" y="284"/>
                  </a:cubicBezTo>
                  <a:lnTo>
                    <a:pt x="207" y="284"/>
                  </a:lnTo>
                  <a:lnTo>
                    <a:pt x="127" y="179"/>
                  </a:lnTo>
                  <a:lnTo>
                    <a:pt x="195" y="114"/>
                  </a:lnTo>
                  <a:lnTo>
                    <a:pt x="213" y="114"/>
                  </a:lnTo>
                  <a:cubicBezTo>
                    <a:pt x="219" y="114"/>
                    <a:pt x="229" y="114"/>
                    <a:pt x="229" y="104"/>
                  </a:cubicBezTo>
                  <a:cubicBezTo>
                    <a:pt x="229" y="93"/>
                    <a:pt x="219" y="93"/>
                    <a:pt x="213" y="93"/>
                  </a:cubicBezTo>
                  <a:lnTo>
                    <a:pt x="134" y="93"/>
                  </a:lnTo>
                  <a:cubicBezTo>
                    <a:pt x="128" y="93"/>
                    <a:pt x="119" y="93"/>
                    <a:pt x="119" y="104"/>
                  </a:cubicBezTo>
                  <a:cubicBezTo>
                    <a:pt x="119" y="114"/>
                    <a:pt x="129" y="114"/>
                    <a:pt x="134" y="114"/>
                  </a:cubicBezTo>
                  <a:lnTo>
                    <a:pt x="166" y="114"/>
                  </a:lnTo>
                  <a:lnTo>
                    <a:pt x="64" y="210"/>
                  </a:lnTo>
                  <a:lnTo>
                    <a:pt x="64" y="16"/>
                  </a:lnTo>
                  <a:cubicBezTo>
                    <a:pt x="64" y="4"/>
                    <a:pt x="62" y="0"/>
                    <a:pt x="49" y="0"/>
                  </a:cubicBezTo>
                  <a:lnTo>
                    <a:pt x="15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9" y="21"/>
                    <a:pt x="15" y="21"/>
                  </a:cubicBezTo>
                  <a:lnTo>
                    <a:pt x="42" y="21"/>
                  </a:lnTo>
                  <a:lnTo>
                    <a:pt x="42" y="284"/>
                  </a:lnTo>
                  <a:lnTo>
                    <a:pt x="15" y="284"/>
                  </a:lnTo>
                  <a:cubicBezTo>
                    <a:pt x="10" y="284"/>
                    <a:pt x="0" y="284"/>
                    <a:pt x="0" y="294"/>
                  </a:cubicBezTo>
                  <a:cubicBezTo>
                    <a:pt x="0" y="305"/>
                    <a:pt x="9" y="305"/>
                    <a:pt x="15" y="305"/>
                  </a:cubicBezTo>
                  <a:lnTo>
                    <a:pt x="95" y="305"/>
                  </a:lnTo>
                  <a:cubicBezTo>
                    <a:pt x="101" y="305"/>
                    <a:pt x="110" y="305"/>
                    <a:pt x="110" y="295"/>
                  </a:cubicBezTo>
                  <a:cubicBezTo>
                    <a:pt x="110" y="284"/>
                    <a:pt x="101" y="284"/>
                    <a:pt x="95" y="284"/>
                  </a:cubicBezTo>
                  <a:lnTo>
                    <a:pt x="64" y="284"/>
                  </a:lnTo>
                  <a:lnTo>
                    <a:pt x="64" y="236"/>
                  </a:lnTo>
                  <a:lnTo>
                    <a:pt x="112" y="194"/>
                  </a:lnTo>
                  <a:lnTo>
                    <a:pt x="181" y="285"/>
                  </a:lnTo>
                  <a:cubicBezTo>
                    <a:pt x="157" y="285"/>
                    <a:pt x="149" y="284"/>
                    <a:pt x="149" y="295"/>
                  </a:cubicBezTo>
                  <a:cubicBezTo>
                    <a:pt x="149" y="305"/>
                    <a:pt x="159" y="305"/>
                    <a:pt x="164" y="305"/>
                  </a:cubicBezTo>
                  <a:lnTo>
                    <a:pt x="225" y="305"/>
                  </a:lnTo>
                  <a:cubicBezTo>
                    <a:pt x="230" y="305"/>
                    <a:pt x="241" y="305"/>
                    <a:pt x="241" y="2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36" name="Freeform 3587">
              <a:extLst>
                <a:ext uri="{FF2B5EF4-FFF2-40B4-BE49-F238E27FC236}">
                  <a16:creationId xmlns:a16="http://schemas.microsoft.com/office/drawing/2014/main" id="{5C8DB8AC-2CEE-4992-BA42-12812E6E04F0}"/>
                </a:ext>
              </a:extLst>
            </p:cNvPr>
            <p:cNvSpPr>
              <a:spLocks noEditPoints="1"/>
            </p:cNvSpPr>
            <p:nvPr>
              <p:custDataLst>
                <p:tags r:id="rId483"/>
              </p:custDataLst>
            </p:nvPr>
          </p:nvSpPr>
          <p:spPr bwMode="auto">
            <a:xfrm>
              <a:off x="609600" y="2163763"/>
              <a:ext cx="61913" cy="68263"/>
            </a:xfrm>
            <a:custGeom>
              <a:avLst/>
              <a:gdLst>
                <a:gd name="T0" fmla="*/ 200 w 200"/>
                <a:gd name="T1" fmla="*/ 165 h 219"/>
                <a:gd name="T2" fmla="*/ 188 w 200"/>
                <a:gd name="T3" fmla="*/ 156 h 219"/>
                <a:gd name="T4" fmla="*/ 177 w 200"/>
                <a:gd name="T5" fmla="*/ 161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6 w 200"/>
                <a:gd name="T15" fmla="*/ 0 h 219"/>
                <a:gd name="T16" fmla="*/ 0 w 200"/>
                <a:gd name="T17" fmla="*/ 109 h 219"/>
                <a:gd name="T18" fmla="*/ 114 w 200"/>
                <a:gd name="T19" fmla="*/ 219 h 219"/>
                <a:gd name="T20" fmla="*/ 200 w 200"/>
                <a:gd name="T21" fmla="*/ 165 h 219"/>
                <a:gd name="T22" fmla="*/ 175 w 200"/>
                <a:gd name="T23" fmla="*/ 97 h 219"/>
                <a:gd name="T24" fmla="*/ 26 w 200"/>
                <a:gd name="T25" fmla="*/ 97 h 219"/>
                <a:gd name="T26" fmla="*/ 106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5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6" y="0"/>
                  </a:cubicBezTo>
                  <a:cubicBezTo>
                    <a:pt x="47" y="0"/>
                    <a:pt x="0" y="49"/>
                    <a:pt x="0" y="109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0" y="177"/>
                    <a:pt x="200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37" name="Freeform 3588">
              <a:extLst>
                <a:ext uri="{FF2B5EF4-FFF2-40B4-BE49-F238E27FC236}">
                  <a16:creationId xmlns:a16="http://schemas.microsoft.com/office/drawing/2014/main" id="{EDE06FA3-9165-4321-9AA9-820833D0DE1D}"/>
                </a:ext>
              </a:extLst>
            </p:cNvPr>
            <p:cNvSpPr>
              <a:spLocks/>
            </p:cNvSpPr>
            <p:nvPr>
              <p:custDataLst>
                <p:tags r:id="rId484"/>
              </p:custDataLst>
            </p:nvPr>
          </p:nvSpPr>
          <p:spPr bwMode="auto">
            <a:xfrm>
              <a:off x="687388" y="2165351"/>
              <a:ext cx="68263" cy="66675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7 w 224"/>
                <a:gd name="T5" fmla="*/ 51 h 215"/>
                <a:gd name="T6" fmla="*/ 87 w 224"/>
                <a:gd name="T7" fmla="*/ 19 h 215"/>
                <a:gd name="T8" fmla="*/ 72 w 224"/>
                <a:gd name="T9" fmla="*/ 3 h 215"/>
                <a:gd name="T10" fmla="*/ 15 w 224"/>
                <a:gd name="T11" fmla="*/ 3 h 215"/>
                <a:gd name="T12" fmla="*/ 0 w 224"/>
                <a:gd name="T13" fmla="*/ 14 h 215"/>
                <a:gd name="T14" fmla="*/ 15 w 224"/>
                <a:gd name="T15" fmla="*/ 24 h 215"/>
                <a:gd name="T16" fmla="*/ 62 w 224"/>
                <a:gd name="T17" fmla="*/ 24 h 215"/>
                <a:gd name="T18" fmla="*/ 62 w 224"/>
                <a:gd name="T19" fmla="*/ 194 h 215"/>
                <a:gd name="T20" fmla="*/ 15 w 224"/>
                <a:gd name="T21" fmla="*/ 194 h 215"/>
                <a:gd name="T22" fmla="*/ 0 w 224"/>
                <a:gd name="T23" fmla="*/ 204 h 215"/>
                <a:gd name="T24" fmla="*/ 15 w 224"/>
                <a:gd name="T25" fmla="*/ 215 h 215"/>
                <a:gd name="T26" fmla="*/ 150 w 224"/>
                <a:gd name="T27" fmla="*/ 215 h 215"/>
                <a:gd name="T28" fmla="*/ 166 w 224"/>
                <a:gd name="T29" fmla="*/ 205 h 215"/>
                <a:gd name="T30" fmla="*/ 150 w 224"/>
                <a:gd name="T31" fmla="*/ 194 h 215"/>
                <a:gd name="T32" fmla="*/ 87 w 224"/>
                <a:gd name="T33" fmla="*/ 194 h 215"/>
                <a:gd name="T34" fmla="*/ 87 w 224"/>
                <a:gd name="T35" fmla="*/ 124 h 215"/>
                <a:gd name="T36" fmla="*/ 191 w 224"/>
                <a:gd name="T37" fmla="*/ 21 h 215"/>
                <a:gd name="T38" fmla="*/ 207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8"/>
                    <a:pt x="218" y="0"/>
                    <a:pt x="180" y="0"/>
                  </a:cubicBezTo>
                  <a:cubicBezTo>
                    <a:pt x="155" y="0"/>
                    <a:pt x="124" y="9"/>
                    <a:pt x="87" y="51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2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4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5"/>
                  </a:cubicBezTo>
                  <a:cubicBezTo>
                    <a:pt x="166" y="194"/>
                    <a:pt x="156" y="194"/>
                    <a:pt x="150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20" y="21"/>
                    <a:pt x="191" y="21"/>
                  </a:cubicBezTo>
                  <a:cubicBezTo>
                    <a:pt x="191" y="36"/>
                    <a:pt x="197" y="44"/>
                    <a:pt x="207" y="44"/>
                  </a:cubicBezTo>
                  <a:cubicBezTo>
                    <a:pt x="216" y="44"/>
                    <a:pt x="224" y="38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38" name="Freeform 3589">
              <a:extLst>
                <a:ext uri="{FF2B5EF4-FFF2-40B4-BE49-F238E27FC236}">
                  <a16:creationId xmlns:a16="http://schemas.microsoft.com/office/drawing/2014/main" id="{910657B3-B724-481D-A075-0452C7A722F5}"/>
                </a:ext>
              </a:extLst>
            </p:cNvPr>
            <p:cNvSpPr>
              <a:spLocks/>
            </p:cNvSpPr>
            <p:nvPr>
              <p:custDataLst>
                <p:tags r:id="rId485"/>
              </p:custDataLst>
            </p:nvPr>
          </p:nvSpPr>
          <p:spPr bwMode="auto">
            <a:xfrm>
              <a:off x="763588" y="2165351"/>
              <a:ext cx="76200" cy="66675"/>
            </a:xfrm>
            <a:custGeom>
              <a:avLst/>
              <a:gdLst>
                <a:gd name="T0" fmla="*/ 247 w 247"/>
                <a:gd name="T1" fmla="*/ 205 h 215"/>
                <a:gd name="T2" fmla="*/ 231 w 247"/>
                <a:gd name="T3" fmla="*/ 194 h 215"/>
                <a:gd name="T4" fmla="*/ 204 w 247"/>
                <a:gd name="T5" fmla="*/ 194 h 215"/>
                <a:gd name="T6" fmla="*/ 204 w 247"/>
                <a:gd name="T7" fmla="*/ 69 h 215"/>
                <a:gd name="T8" fmla="*/ 142 w 247"/>
                <a:gd name="T9" fmla="*/ 0 h 215"/>
                <a:gd name="T10" fmla="*/ 69 w 247"/>
                <a:gd name="T11" fmla="*/ 35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6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5 h 215"/>
                <a:gd name="T28" fmla="*/ 16 w 247"/>
                <a:gd name="T29" fmla="*/ 215 h 215"/>
                <a:gd name="T30" fmla="*/ 97 w 247"/>
                <a:gd name="T31" fmla="*/ 215 h 215"/>
                <a:gd name="T32" fmla="*/ 113 w 247"/>
                <a:gd name="T33" fmla="*/ 205 h 215"/>
                <a:gd name="T34" fmla="*/ 97 w 247"/>
                <a:gd name="T35" fmla="*/ 194 h 215"/>
                <a:gd name="T36" fmla="*/ 69 w 247"/>
                <a:gd name="T37" fmla="*/ 194 h 215"/>
                <a:gd name="T38" fmla="*/ 69 w 247"/>
                <a:gd name="T39" fmla="*/ 97 h 215"/>
                <a:gd name="T40" fmla="*/ 139 w 247"/>
                <a:gd name="T41" fmla="*/ 21 h 215"/>
                <a:gd name="T42" fmla="*/ 179 w 247"/>
                <a:gd name="T43" fmla="*/ 72 h 215"/>
                <a:gd name="T44" fmla="*/ 179 w 247"/>
                <a:gd name="T45" fmla="*/ 194 h 215"/>
                <a:gd name="T46" fmla="*/ 153 w 247"/>
                <a:gd name="T47" fmla="*/ 194 h 215"/>
                <a:gd name="T48" fmla="*/ 137 w 247"/>
                <a:gd name="T49" fmla="*/ 205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5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4" y="194"/>
                  </a:lnTo>
                  <a:lnTo>
                    <a:pt x="204" y="69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09" y="0"/>
                    <a:pt x="87" y="17"/>
                    <a:pt x="69" y="35"/>
                  </a:cubicBezTo>
                  <a:cubicBezTo>
                    <a:pt x="69" y="10"/>
                    <a:pt x="69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5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5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5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7" y="215"/>
                    <a:pt x="247" y="215"/>
                    <a:pt x="247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39" name="Freeform 3590">
              <a:extLst>
                <a:ext uri="{FF2B5EF4-FFF2-40B4-BE49-F238E27FC236}">
                  <a16:creationId xmlns:a16="http://schemas.microsoft.com/office/drawing/2014/main" id="{5C583943-5ADA-46E6-B842-AEA25A118AA1}"/>
                </a:ext>
              </a:extLst>
            </p:cNvPr>
            <p:cNvSpPr>
              <a:spLocks noEditPoints="1"/>
            </p:cNvSpPr>
            <p:nvPr>
              <p:custDataLst>
                <p:tags r:id="rId486"/>
              </p:custDataLst>
            </p:nvPr>
          </p:nvSpPr>
          <p:spPr bwMode="auto">
            <a:xfrm>
              <a:off x="850900" y="2163763"/>
              <a:ext cx="61913" cy="68263"/>
            </a:xfrm>
            <a:custGeom>
              <a:avLst/>
              <a:gdLst>
                <a:gd name="T0" fmla="*/ 200 w 200"/>
                <a:gd name="T1" fmla="*/ 165 h 219"/>
                <a:gd name="T2" fmla="*/ 188 w 200"/>
                <a:gd name="T3" fmla="*/ 156 h 219"/>
                <a:gd name="T4" fmla="*/ 177 w 200"/>
                <a:gd name="T5" fmla="*/ 161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5 w 200"/>
                <a:gd name="T15" fmla="*/ 0 h 219"/>
                <a:gd name="T16" fmla="*/ 0 w 200"/>
                <a:gd name="T17" fmla="*/ 109 h 219"/>
                <a:gd name="T18" fmla="*/ 113 w 200"/>
                <a:gd name="T19" fmla="*/ 219 h 219"/>
                <a:gd name="T20" fmla="*/ 200 w 200"/>
                <a:gd name="T21" fmla="*/ 165 h 219"/>
                <a:gd name="T22" fmla="*/ 175 w 200"/>
                <a:gd name="T23" fmla="*/ 97 h 219"/>
                <a:gd name="T24" fmla="*/ 25 w 200"/>
                <a:gd name="T25" fmla="*/ 97 h 219"/>
                <a:gd name="T26" fmla="*/ 105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5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5" y="0"/>
                  </a:cubicBezTo>
                  <a:cubicBezTo>
                    <a:pt x="47" y="0"/>
                    <a:pt x="0" y="49"/>
                    <a:pt x="0" y="109"/>
                  </a:cubicBezTo>
                  <a:cubicBezTo>
                    <a:pt x="0" y="170"/>
                    <a:pt x="49" y="219"/>
                    <a:pt x="113" y="219"/>
                  </a:cubicBezTo>
                  <a:cubicBezTo>
                    <a:pt x="177" y="219"/>
                    <a:pt x="200" y="177"/>
                    <a:pt x="200" y="165"/>
                  </a:cubicBezTo>
                  <a:close/>
                  <a:moveTo>
                    <a:pt x="175" y="97"/>
                  </a:moveTo>
                  <a:lnTo>
                    <a:pt x="25" y="97"/>
                  </a:lnTo>
                  <a:cubicBezTo>
                    <a:pt x="34" y="51"/>
                    <a:pt x="67" y="21"/>
                    <a:pt x="105" y="21"/>
                  </a:cubicBezTo>
                  <a:cubicBezTo>
                    <a:pt x="134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40" name="Freeform 3591">
              <a:extLst>
                <a:ext uri="{FF2B5EF4-FFF2-40B4-BE49-F238E27FC236}">
                  <a16:creationId xmlns:a16="http://schemas.microsoft.com/office/drawing/2014/main" id="{91A75054-8390-4302-821C-346DF509740D}"/>
                </a:ext>
              </a:extLst>
            </p:cNvPr>
            <p:cNvSpPr>
              <a:spLocks/>
            </p:cNvSpPr>
            <p:nvPr>
              <p:custDataLst>
                <p:tags r:id="rId487"/>
              </p:custDataLst>
            </p:nvPr>
          </p:nvSpPr>
          <p:spPr bwMode="auto">
            <a:xfrm>
              <a:off x="931863" y="2136776"/>
              <a:ext cx="61913" cy="95250"/>
            </a:xfrm>
            <a:custGeom>
              <a:avLst/>
              <a:gdLst>
                <a:gd name="T0" fmla="*/ 200 w 200"/>
                <a:gd name="T1" fmla="*/ 295 h 305"/>
                <a:gd name="T2" fmla="*/ 185 w 200"/>
                <a:gd name="T3" fmla="*/ 284 h 305"/>
                <a:gd name="T4" fmla="*/ 113 w 200"/>
                <a:gd name="T5" fmla="*/ 284 h 305"/>
                <a:gd name="T6" fmla="*/ 113 w 200"/>
                <a:gd name="T7" fmla="*/ 16 h 305"/>
                <a:gd name="T8" fmla="*/ 97 w 200"/>
                <a:gd name="T9" fmla="*/ 0 h 305"/>
                <a:gd name="T10" fmla="*/ 15 w 200"/>
                <a:gd name="T11" fmla="*/ 0 h 305"/>
                <a:gd name="T12" fmla="*/ 0 w 200"/>
                <a:gd name="T13" fmla="*/ 11 h 305"/>
                <a:gd name="T14" fmla="*/ 15 w 200"/>
                <a:gd name="T15" fmla="*/ 21 h 305"/>
                <a:gd name="T16" fmla="*/ 87 w 200"/>
                <a:gd name="T17" fmla="*/ 21 h 305"/>
                <a:gd name="T18" fmla="*/ 87 w 200"/>
                <a:gd name="T19" fmla="*/ 284 h 305"/>
                <a:gd name="T20" fmla="*/ 15 w 200"/>
                <a:gd name="T21" fmla="*/ 284 h 305"/>
                <a:gd name="T22" fmla="*/ 0 w 200"/>
                <a:gd name="T23" fmla="*/ 295 h 305"/>
                <a:gd name="T24" fmla="*/ 15 w 200"/>
                <a:gd name="T25" fmla="*/ 305 h 305"/>
                <a:gd name="T26" fmla="*/ 185 w 200"/>
                <a:gd name="T27" fmla="*/ 305 h 305"/>
                <a:gd name="T28" fmla="*/ 200 w 200"/>
                <a:gd name="T29" fmla="*/ 29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305">
                  <a:moveTo>
                    <a:pt x="200" y="295"/>
                  </a:moveTo>
                  <a:cubicBezTo>
                    <a:pt x="200" y="284"/>
                    <a:pt x="191" y="284"/>
                    <a:pt x="185" y="284"/>
                  </a:cubicBezTo>
                  <a:lnTo>
                    <a:pt x="113" y="284"/>
                  </a:lnTo>
                  <a:lnTo>
                    <a:pt x="113" y="16"/>
                  </a:lnTo>
                  <a:cubicBezTo>
                    <a:pt x="113" y="4"/>
                    <a:pt x="110" y="0"/>
                    <a:pt x="97" y="0"/>
                  </a:cubicBezTo>
                  <a:lnTo>
                    <a:pt x="15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87" y="21"/>
                  </a:lnTo>
                  <a:lnTo>
                    <a:pt x="87" y="284"/>
                  </a:lnTo>
                  <a:lnTo>
                    <a:pt x="15" y="284"/>
                  </a:lnTo>
                  <a:cubicBezTo>
                    <a:pt x="10" y="284"/>
                    <a:pt x="0" y="284"/>
                    <a:pt x="0" y="295"/>
                  </a:cubicBezTo>
                  <a:cubicBezTo>
                    <a:pt x="0" y="305"/>
                    <a:pt x="10" y="305"/>
                    <a:pt x="15" y="305"/>
                  </a:cubicBezTo>
                  <a:lnTo>
                    <a:pt x="185" y="305"/>
                  </a:lnTo>
                  <a:cubicBezTo>
                    <a:pt x="191" y="305"/>
                    <a:pt x="200" y="305"/>
                    <a:pt x="200" y="2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41" name="Freeform 3592">
              <a:extLst>
                <a:ext uri="{FF2B5EF4-FFF2-40B4-BE49-F238E27FC236}">
                  <a16:creationId xmlns:a16="http://schemas.microsoft.com/office/drawing/2014/main" id="{E392ED38-ED86-40E0-9660-548106753CF0}"/>
                </a:ext>
              </a:extLst>
            </p:cNvPr>
            <p:cNvSpPr>
              <a:spLocks/>
            </p:cNvSpPr>
            <p:nvPr>
              <p:custDataLst>
                <p:tags r:id="rId488"/>
              </p:custDataLst>
            </p:nvPr>
          </p:nvSpPr>
          <p:spPr bwMode="auto">
            <a:xfrm>
              <a:off x="1035050" y="2214563"/>
              <a:ext cx="17463" cy="17463"/>
            </a:xfrm>
            <a:custGeom>
              <a:avLst/>
              <a:gdLst>
                <a:gd name="T0" fmla="*/ 55 w 55"/>
                <a:gd name="T1" fmla="*/ 27 h 54"/>
                <a:gd name="T2" fmla="*/ 28 w 55"/>
                <a:gd name="T3" fmla="*/ 0 h 54"/>
                <a:gd name="T4" fmla="*/ 0 w 55"/>
                <a:gd name="T5" fmla="*/ 27 h 54"/>
                <a:gd name="T6" fmla="*/ 27 w 55"/>
                <a:gd name="T7" fmla="*/ 54 h 54"/>
                <a:gd name="T8" fmla="*/ 55 w 55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55" y="27"/>
                  </a:moveTo>
                  <a:cubicBezTo>
                    <a:pt x="55" y="11"/>
                    <a:pt x="42" y="0"/>
                    <a:pt x="28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4" y="54"/>
                    <a:pt x="55" y="41"/>
                    <a:pt x="55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42" name="Freeform 3593">
              <a:extLst>
                <a:ext uri="{FF2B5EF4-FFF2-40B4-BE49-F238E27FC236}">
                  <a16:creationId xmlns:a16="http://schemas.microsoft.com/office/drawing/2014/main" id="{038FFEDE-3106-4522-827E-274751580759}"/>
                </a:ext>
              </a:extLst>
            </p:cNvPr>
            <p:cNvSpPr>
              <a:spLocks/>
            </p:cNvSpPr>
            <p:nvPr>
              <p:custDataLst>
                <p:tags r:id="rId489"/>
              </p:custDataLst>
            </p:nvPr>
          </p:nvSpPr>
          <p:spPr bwMode="auto">
            <a:xfrm>
              <a:off x="1089025" y="2165351"/>
              <a:ext cx="68263" cy="66675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7 w 224"/>
                <a:gd name="T5" fmla="*/ 51 h 215"/>
                <a:gd name="T6" fmla="*/ 87 w 224"/>
                <a:gd name="T7" fmla="*/ 19 h 215"/>
                <a:gd name="T8" fmla="*/ 71 w 224"/>
                <a:gd name="T9" fmla="*/ 3 h 215"/>
                <a:gd name="T10" fmla="*/ 15 w 224"/>
                <a:gd name="T11" fmla="*/ 3 h 215"/>
                <a:gd name="T12" fmla="*/ 0 w 224"/>
                <a:gd name="T13" fmla="*/ 14 h 215"/>
                <a:gd name="T14" fmla="*/ 15 w 224"/>
                <a:gd name="T15" fmla="*/ 24 h 215"/>
                <a:gd name="T16" fmla="*/ 62 w 224"/>
                <a:gd name="T17" fmla="*/ 24 h 215"/>
                <a:gd name="T18" fmla="*/ 62 w 224"/>
                <a:gd name="T19" fmla="*/ 194 h 215"/>
                <a:gd name="T20" fmla="*/ 15 w 224"/>
                <a:gd name="T21" fmla="*/ 194 h 215"/>
                <a:gd name="T22" fmla="*/ 0 w 224"/>
                <a:gd name="T23" fmla="*/ 204 h 215"/>
                <a:gd name="T24" fmla="*/ 15 w 224"/>
                <a:gd name="T25" fmla="*/ 215 h 215"/>
                <a:gd name="T26" fmla="*/ 149 w 224"/>
                <a:gd name="T27" fmla="*/ 215 h 215"/>
                <a:gd name="T28" fmla="*/ 165 w 224"/>
                <a:gd name="T29" fmla="*/ 205 h 215"/>
                <a:gd name="T30" fmla="*/ 149 w 224"/>
                <a:gd name="T31" fmla="*/ 194 h 215"/>
                <a:gd name="T32" fmla="*/ 87 w 224"/>
                <a:gd name="T33" fmla="*/ 194 h 215"/>
                <a:gd name="T34" fmla="*/ 87 w 224"/>
                <a:gd name="T35" fmla="*/ 124 h 215"/>
                <a:gd name="T36" fmla="*/ 190 w 224"/>
                <a:gd name="T37" fmla="*/ 21 h 215"/>
                <a:gd name="T38" fmla="*/ 207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8"/>
                    <a:pt x="218" y="0"/>
                    <a:pt x="180" y="0"/>
                  </a:cubicBezTo>
                  <a:cubicBezTo>
                    <a:pt x="155" y="0"/>
                    <a:pt x="123" y="9"/>
                    <a:pt x="87" y="51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4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5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6"/>
                    <a:pt x="197" y="44"/>
                    <a:pt x="207" y="44"/>
                  </a:cubicBezTo>
                  <a:cubicBezTo>
                    <a:pt x="216" y="44"/>
                    <a:pt x="224" y="38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43" name="Freeform 3594">
              <a:extLst>
                <a:ext uri="{FF2B5EF4-FFF2-40B4-BE49-F238E27FC236}">
                  <a16:creationId xmlns:a16="http://schemas.microsoft.com/office/drawing/2014/main" id="{BA64074A-E364-44A5-9A2A-A2E775A2F105}"/>
                </a:ext>
              </a:extLst>
            </p:cNvPr>
            <p:cNvSpPr>
              <a:spLocks noEditPoints="1"/>
            </p:cNvSpPr>
            <p:nvPr>
              <p:custDataLst>
                <p:tags r:id="rId490"/>
              </p:custDataLst>
            </p:nvPr>
          </p:nvSpPr>
          <p:spPr bwMode="auto">
            <a:xfrm>
              <a:off x="1171575" y="2163763"/>
              <a:ext cx="71438" cy="68263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0 w 232"/>
                <a:gd name="T5" fmla="*/ 189 h 219"/>
                <a:gd name="T6" fmla="*/ 180 w 232"/>
                <a:gd name="T7" fmla="*/ 74 h 219"/>
                <a:gd name="T8" fmla="*/ 83 w 232"/>
                <a:gd name="T9" fmla="*/ 0 h 219"/>
                <a:gd name="T10" fmla="*/ 13 w 232"/>
                <a:gd name="T11" fmla="*/ 32 h 219"/>
                <a:gd name="T12" fmla="*/ 31 w 232"/>
                <a:gd name="T13" fmla="*/ 51 h 219"/>
                <a:gd name="T14" fmla="*/ 49 w 232"/>
                <a:gd name="T15" fmla="*/ 32 h 219"/>
                <a:gd name="T16" fmla="*/ 83 w 232"/>
                <a:gd name="T17" fmla="*/ 21 h 219"/>
                <a:gd name="T18" fmla="*/ 154 w 232"/>
                <a:gd name="T19" fmla="*/ 83 h 219"/>
                <a:gd name="T20" fmla="*/ 0 w 232"/>
                <a:gd name="T21" fmla="*/ 155 h 219"/>
                <a:gd name="T22" fmla="*/ 80 w 232"/>
                <a:gd name="T23" fmla="*/ 219 h 219"/>
                <a:gd name="T24" fmla="*/ 156 w 232"/>
                <a:gd name="T25" fmla="*/ 198 h 219"/>
                <a:gd name="T26" fmla="*/ 211 w 232"/>
                <a:gd name="T27" fmla="*/ 216 h 219"/>
                <a:gd name="T28" fmla="*/ 232 w 232"/>
                <a:gd name="T29" fmla="*/ 205 h 219"/>
                <a:gd name="T30" fmla="*/ 154 w 232"/>
                <a:gd name="T31" fmla="*/ 152 h 219"/>
                <a:gd name="T32" fmla="*/ 131 w 232"/>
                <a:gd name="T33" fmla="*/ 189 h 219"/>
                <a:gd name="T34" fmla="*/ 83 w 232"/>
                <a:gd name="T35" fmla="*/ 198 h 219"/>
                <a:gd name="T36" fmla="*/ 25 w 232"/>
                <a:gd name="T37" fmla="*/ 155 h 219"/>
                <a:gd name="T38" fmla="*/ 154 w 232"/>
                <a:gd name="T39" fmla="*/ 103 h 219"/>
                <a:gd name="T40" fmla="*/ 154 w 232"/>
                <a:gd name="T41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5" y="195"/>
                    <a:pt x="188" y="192"/>
                    <a:pt x="180" y="189"/>
                  </a:cubicBezTo>
                  <a:lnTo>
                    <a:pt x="180" y="74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2" y="0"/>
                    <a:pt x="13" y="0"/>
                    <a:pt x="13" y="32"/>
                  </a:cubicBezTo>
                  <a:cubicBezTo>
                    <a:pt x="13" y="44"/>
                    <a:pt x="22" y="51"/>
                    <a:pt x="31" y="51"/>
                  </a:cubicBezTo>
                  <a:cubicBezTo>
                    <a:pt x="37" y="51"/>
                    <a:pt x="49" y="47"/>
                    <a:pt x="49" y="32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9"/>
                    <a:pt x="154" y="83"/>
                  </a:cubicBezTo>
                  <a:cubicBezTo>
                    <a:pt x="62" y="85"/>
                    <a:pt x="0" y="108"/>
                    <a:pt x="0" y="155"/>
                  </a:cubicBezTo>
                  <a:cubicBezTo>
                    <a:pt x="0" y="189"/>
                    <a:pt x="31" y="219"/>
                    <a:pt x="80" y="219"/>
                  </a:cubicBezTo>
                  <a:cubicBezTo>
                    <a:pt x="98" y="219"/>
                    <a:pt x="129" y="216"/>
                    <a:pt x="156" y="198"/>
                  </a:cubicBezTo>
                  <a:cubicBezTo>
                    <a:pt x="169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4" y="152"/>
                  </a:moveTo>
                  <a:cubicBezTo>
                    <a:pt x="154" y="166"/>
                    <a:pt x="154" y="178"/>
                    <a:pt x="131" y="189"/>
                  </a:cubicBezTo>
                  <a:cubicBezTo>
                    <a:pt x="112" y="198"/>
                    <a:pt x="87" y="198"/>
                    <a:pt x="83" y="198"/>
                  </a:cubicBezTo>
                  <a:cubicBezTo>
                    <a:pt x="48" y="198"/>
                    <a:pt x="25" y="178"/>
                    <a:pt x="25" y="155"/>
                  </a:cubicBezTo>
                  <a:cubicBezTo>
                    <a:pt x="25" y="129"/>
                    <a:pt x="70" y="106"/>
                    <a:pt x="154" y="103"/>
                  </a:cubicBezTo>
                  <a:lnTo>
                    <a:pt x="154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44" name="Freeform 3595">
              <a:extLst>
                <a:ext uri="{FF2B5EF4-FFF2-40B4-BE49-F238E27FC236}">
                  <a16:creationId xmlns:a16="http://schemas.microsoft.com/office/drawing/2014/main" id="{0C90F97B-2A0C-4E18-84E2-3F2FB2300DDA}"/>
                </a:ext>
              </a:extLst>
            </p:cNvPr>
            <p:cNvSpPr>
              <a:spLocks/>
            </p:cNvSpPr>
            <p:nvPr>
              <p:custDataLst>
                <p:tags r:id="rId491"/>
              </p:custDataLst>
            </p:nvPr>
          </p:nvSpPr>
          <p:spPr bwMode="auto">
            <a:xfrm>
              <a:off x="1246188" y="2165351"/>
              <a:ext cx="76200" cy="66675"/>
            </a:xfrm>
            <a:custGeom>
              <a:avLst/>
              <a:gdLst>
                <a:gd name="T0" fmla="*/ 248 w 248"/>
                <a:gd name="T1" fmla="*/ 205 h 215"/>
                <a:gd name="T2" fmla="*/ 232 w 248"/>
                <a:gd name="T3" fmla="*/ 194 h 215"/>
                <a:gd name="T4" fmla="*/ 204 w 248"/>
                <a:gd name="T5" fmla="*/ 194 h 215"/>
                <a:gd name="T6" fmla="*/ 204 w 248"/>
                <a:gd name="T7" fmla="*/ 69 h 215"/>
                <a:gd name="T8" fmla="*/ 142 w 248"/>
                <a:gd name="T9" fmla="*/ 0 h 215"/>
                <a:gd name="T10" fmla="*/ 69 w 248"/>
                <a:gd name="T11" fmla="*/ 35 h 215"/>
                <a:gd name="T12" fmla="*/ 54 w 248"/>
                <a:gd name="T13" fmla="*/ 3 h 215"/>
                <a:gd name="T14" fmla="*/ 16 w 248"/>
                <a:gd name="T15" fmla="*/ 3 h 215"/>
                <a:gd name="T16" fmla="*/ 0 w 248"/>
                <a:gd name="T17" fmla="*/ 14 h 215"/>
                <a:gd name="T18" fmla="*/ 16 w 248"/>
                <a:gd name="T19" fmla="*/ 24 h 215"/>
                <a:gd name="T20" fmla="*/ 44 w 248"/>
                <a:gd name="T21" fmla="*/ 24 h 215"/>
                <a:gd name="T22" fmla="*/ 44 w 248"/>
                <a:gd name="T23" fmla="*/ 194 h 215"/>
                <a:gd name="T24" fmla="*/ 16 w 248"/>
                <a:gd name="T25" fmla="*/ 194 h 215"/>
                <a:gd name="T26" fmla="*/ 0 w 248"/>
                <a:gd name="T27" fmla="*/ 205 h 215"/>
                <a:gd name="T28" fmla="*/ 16 w 248"/>
                <a:gd name="T29" fmla="*/ 215 h 215"/>
                <a:gd name="T30" fmla="*/ 97 w 248"/>
                <a:gd name="T31" fmla="*/ 215 h 215"/>
                <a:gd name="T32" fmla="*/ 113 w 248"/>
                <a:gd name="T33" fmla="*/ 205 h 215"/>
                <a:gd name="T34" fmla="*/ 97 w 248"/>
                <a:gd name="T35" fmla="*/ 194 h 215"/>
                <a:gd name="T36" fmla="*/ 69 w 248"/>
                <a:gd name="T37" fmla="*/ 194 h 215"/>
                <a:gd name="T38" fmla="*/ 69 w 248"/>
                <a:gd name="T39" fmla="*/ 97 h 215"/>
                <a:gd name="T40" fmla="*/ 139 w 248"/>
                <a:gd name="T41" fmla="*/ 21 h 215"/>
                <a:gd name="T42" fmla="*/ 179 w 248"/>
                <a:gd name="T43" fmla="*/ 72 h 215"/>
                <a:gd name="T44" fmla="*/ 179 w 248"/>
                <a:gd name="T45" fmla="*/ 194 h 215"/>
                <a:gd name="T46" fmla="*/ 153 w 248"/>
                <a:gd name="T47" fmla="*/ 194 h 215"/>
                <a:gd name="T48" fmla="*/ 137 w 248"/>
                <a:gd name="T49" fmla="*/ 205 h 215"/>
                <a:gd name="T50" fmla="*/ 153 w 248"/>
                <a:gd name="T51" fmla="*/ 215 h 215"/>
                <a:gd name="T52" fmla="*/ 232 w 248"/>
                <a:gd name="T53" fmla="*/ 215 h 215"/>
                <a:gd name="T54" fmla="*/ 248 w 248"/>
                <a:gd name="T55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15">
                  <a:moveTo>
                    <a:pt x="248" y="205"/>
                  </a:moveTo>
                  <a:cubicBezTo>
                    <a:pt x="248" y="194"/>
                    <a:pt x="238" y="194"/>
                    <a:pt x="232" y="194"/>
                  </a:cubicBezTo>
                  <a:lnTo>
                    <a:pt x="204" y="194"/>
                  </a:lnTo>
                  <a:lnTo>
                    <a:pt x="204" y="69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09" y="0"/>
                    <a:pt x="87" y="17"/>
                    <a:pt x="69" y="35"/>
                  </a:cubicBezTo>
                  <a:cubicBezTo>
                    <a:pt x="69" y="10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5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5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5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8" y="215"/>
                    <a:pt x="248" y="215"/>
                    <a:pt x="248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45" name="Freeform 3596">
              <a:extLst>
                <a:ext uri="{FF2B5EF4-FFF2-40B4-BE49-F238E27FC236}">
                  <a16:creationId xmlns:a16="http://schemas.microsoft.com/office/drawing/2014/main" id="{5DAB0EFF-B619-4402-A900-D7F316624420}"/>
                </a:ext>
              </a:extLst>
            </p:cNvPr>
            <p:cNvSpPr>
              <a:spLocks noEditPoints="1"/>
            </p:cNvSpPr>
            <p:nvPr>
              <p:custDataLst>
                <p:tags r:id="rId492"/>
              </p:custDataLst>
            </p:nvPr>
          </p:nvSpPr>
          <p:spPr bwMode="auto">
            <a:xfrm>
              <a:off x="1330325" y="2136776"/>
              <a:ext cx="73025" cy="95250"/>
            </a:xfrm>
            <a:custGeom>
              <a:avLst/>
              <a:gdLst>
                <a:gd name="T0" fmla="*/ 235 w 235"/>
                <a:gd name="T1" fmla="*/ 294 h 308"/>
                <a:gd name="T2" fmla="*/ 220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20 h 308"/>
                <a:gd name="T20" fmla="*/ 100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2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20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2"/>
                  </a:cubicBezTo>
                  <a:cubicBezTo>
                    <a:pt x="166" y="299"/>
                    <a:pt x="166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46" name="Freeform 3597">
              <a:extLst>
                <a:ext uri="{FF2B5EF4-FFF2-40B4-BE49-F238E27FC236}">
                  <a16:creationId xmlns:a16="http://schemas.microsoft.com/office/drawing/2014/main" id="{38BF4B3C-0E94-4AD6-9EA5-81077804F6B7}"/>
                </a:ext>
              </a:extLst>
            </p:cNvPr>
            <p:cNvSpPr>
              <a:spLocks noEditPoints="1"/>
            </p:cNvSpPr>
            <p:nvPr>
              <p:custDataLst>
                <p:tags r:id="rId493"/>
              </p:custDataLst>
            </p:nvPr>
          </p:nvSpPr>
          <p:spPr bwMode="auto">
            <a:xfrm>
              <a:off x="1414463" y="2163763"/>
              <a:ext cx="61913" cy="68263"/>
            </a:xfrm>
            <a:custGeom>
              <a:avLst/>
              <a:gdLst>
                <a:gd name="T0" fmla="*/ 202 w 202"/>
                <a:gd name="T1" fmla="*/ 110 h 219"/>
                <a:gd name="T2" fmla="*/ 101 w 202"/>
                <a:gd name="T3" fmla="*/ 0 h 219"/>
                <a:gd name="T4" fmla="*/ 0 w 202"/>
                <a:gd name="T5" fmla="*/ 110 h 219"/>
                <a:gd name="T6" fmla="*/ 101 w 202"/>
                <a:gd name="T7" fmla="*/ 219 h 219"/>
                <a:gd name="T8" fmla="*/ 202 w 202"/>
                <a:gd name="T9" fmla="*/ 110 h 219"/>
                <a:gd name="T10" fmla="*/ 176 w 202"/>
                <a:gd name="T11" fmla="*/ 106 h 219"/>
                <a:gd name="T12" fmla="*/ 101 w 202"/>
                <a:gd name="T13" fmla="*/ 198 h 219"/>
                <a:gd name="T14" fmla="*/ 26 w 202"/>
                <a:gd name="T15" fmla="*/ 106 h 219"/>
                <a:gd name="T16" fmla="*/ 101 w 202"/>
                <a:gd name="T17" fmla="*/ 21 h 219"/>
                <a:gd name="T18" fmla="*/ 176 w 202"/>
                <a:gd name="T19" fmla="*/ 10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19">
                  <a:moveTo>
                    <a:pt x="202" y="110"/>
                  </a:moveTo>
                  <a:cubicBezTo>
                    <a:pt x="202" y="49"/>
                    <a:pt x="156" y="0"/>
                    <a:pt x="101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2"/>
                    <a:pt x="47" y="219"/>
                    <a:pt x="101" y="219"/>
                  </a:cubicBezTo>
                  <a:cubicBezTo>
                    <a:pt x="155" y="219"/>
                    <a:pt x="202" y="172"/>
                    <a:pt x="202" y="110"/>
                  </a:cubicBezTo>
                  <a:close/>
                  <a:moveTo>
                    <a:pt x="176" y="106"/>
                  </a:moveTo>
                  <a:cubicBezTo>
                    <a:pt x="176" y="157"/>
                    <a:pt x="141" y="198"/>
                    <a:pt x="101" y="198"/>
                  </a:cubicBezTo>
                  <a:cubicBezTo>
                    <a:pt x="60" y="198"/>
                    <a:pt x="26" y="157"/>
                    <a:pt x="26" y="106"/>
                  </a:cubicBezTo>
                  <a:cubicBezTo>
                    <a:pt x="26" y="56"/>
                    <a:pt x="62" y="21"/>
                    <a:pt x="101" y="21"/>
                  </a:cubicBezTo>
                  <a:cubicBezTo>
                    <a:pt x="140" y="21"/>
                    <a:pt x="176" y="56"/>
                    <a:pt x="176" y="10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47" name="Freeform 3598">
              <a:extLst>
                <a:ext uri="{FF2B5EF4-FFF2-40B4-BE49-F238E27FC236}">
                  <a16:creationId xmlns:a16="http://schemas.microsoft.com/office/drawing/2014/main" id="{A8635E3E-EE6A-448F-96D1-16BC6ACEE1C2}"/>
                </a:ext>
              </a:extLst>
            </p:cNvPr>
            <p:cNvSpPr>
              <a:spLocks/>
            </p:cNvSpPr>
            <p:nvPr>
              <p:custDataLst>
                <p:tags r:id="rId494"/>
              </p:custDataLst>
            </p:nvPr>
          </p:nvSpPr>
          <p:spPr bwMode="auto">
            <a:xfrm>
              <a:off x="1485900" y="2165351"/>
              <a:ext cx="79375" cy="66675"/>
            </a:xfrm>
            <a:custGeom>
              <a:avLst/>
              <a:gdLst>
                <a:gd name="T0" fmla="*/ 257 w 257"/>
                <a:gd name="T1" fmla="*/ 205 h 215"/>
                <a:gd name="T2" fmla="*/ 229 w 257"/>
                <a:gd name="T3" fmla="*/ 194 h 215"/>
                <a:gd name="T4" fmla="*/ 229 w 257"/>
                <a:gd name="T5" fmla="*/ 64 h 215"/>
                <a:gd name="T6" fmla="*/ 187 w 257"/>
                <a:gd name="T7" fmla="*/ 0 h 215"/>
                <a:gd name="T8" fmla="*/ 135 w 257"/>
                <a:gd name="T9" fmla="*/ 32 h 215"/>
                <a:gd name="T10" fmla="*/ 97 w 257"/>
                <a:gd name="T11" fmla="*/ 0 h 215"/>
                <a:gd name="T12" fmla="*/ 49 w 257"/>
                <a:gd name="T13" fmla="*/ 25 h 215"/>
                <a:gd name="T14" fmla="*/ 33 w 257"/>
                <a:gd name="T15" fmla="*/ 3 h 215"/>
                <a:gd name="T16" fmla="*/ 16 w 257"/>
                <a:gd name="T17" fmla="*/ 3 h 215"/>
                <a:gd name="T18" fmla="*/ 0 w 257"/>
                <a:gd name="T19" fmla="*/ 14 h 215"/>
                <a:gd name="T20" fmla="*/ 29 w 257"/>
                <a:gd name="T21" fmla="*/ 24 h 215"/>
                <a:gd name="T22" fmla="*/ 29 w 257"/>
                <a:gd name="T23" fmla="*/ 194 h 215"/>
                <a:gd name="T24" fmla="*/ 0 w 257"/>
                <a:gd name="T25" fmla="*/ 205 h 215"/>
                <a:gd name="T26" fmla="*/ 16 w 257"/>
                <a:gd name="T27" fmla="*/ 215 h 215"/>
                <a:gd name="T28" fmla="*/ 62 w 257"/>
                <a:gd name="T29" fmla="*/ 215 h 215"/>
                <a:gd name="T30" fmla="*/ 78 w 257"/>
                <a:gd name="T31" fmla="*/ 205 h 215"/>
                <a:gd name="T32" fmla="*/ 49 w 257"/>
                <a:gd name="T33" fmla="*/ 194 h 215"/>
                <a:gd name="T34" fmla="*/ 49 w 257"/>
                <a:gd name="T35" fmla="*/ 96 h 215"/>
                <a:gd name="T36" fmla="*/ 95 w 257"/>
                <a:gd name="T37" fmla="*/ 21 h 215"/>
                <a:gd name="T38" fmla="*/ 118 w 257"/>
                <a:gd name="T39" fmla="*/ 68 h 215"/>
                <a:gd name="T40" fmla="*/ 118 w 257"/>
                <a:gd name="T41" fmla="*/ 194 h 215"/>
                <a:gd name="T42" fmla="*/ 97 w 257"/>
                <a:gd name="T43" fmla="*/ 205 h 215"/>
                <a:gd name="T44" fmla="*/ 112 w 257"/>
                <a:gd name="T45" fmla="*/ 215 h 215"/>
                <a:gd name="T46" fmla="*/ 151 w 257"/>
                <a:gd name="T47" fmla="*/ 215 h 215"/>
                <a:gd name="T48" fmla="*/ 167 w 257"/>
                <a:gd name="T49" fmla="*/ 205 h 215"/>
                <a:gd name="T50" fmla="*/ 138 w 257"/>
                <a:gd name="T51" fmla="*/ 194 h 215"/>
                <a:gd name="T52" fmla="*/ 138 w 257"/>
                <a:gd name="T53" fmla="*/ 96 h 215"/>
                <a:gd name="T54" fmla="*/ 185 w 257"/>
                <a:gd name="T55" fmla="*/ 21 h 215"/>
                <a:gd name="T56" fmla="*/ 208 w 257"/>
                <a:gd name="T57" fmla="*/ 68 h 215"/>
                <a:gd name="T58" fmla="*/ 208 w 257"/>
                <a:gd name="T59" fmla="*/ 194 h 215"/>
                <a:gd name="T60" fmla="*/ 187 w 257"/>
                <a:gd name="T61" fmla="*/ 205 h 215"/>
                <a:gd name="T62" fmla="*/ 203 w 257"/>
                <a:gd name="T63" fmla="*/ 215 h 215"/>
                <a:gd name="T64" fmla="*/ 241 w 257"/>
                <a:gd name="T65" fmla="*/ 215 h 215"/>
                <a:gd name="T66" fmla="*/ 257 w 257"/>
                <a:gd name="T67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215">
                  <a:moveTo>
                    <a:pt x="257" y="205"/>
                  </a:moveTo>
                  <a:cubicBezTo>
                    <a:pt x="257" y="194"/>
                    <a:pt x="249" y="194"/>
                    <a:pt x="229" y="194"/>
                  </a:cubicBezTo>
                  <a:lnTo>
                    <a:pt x="229" y="64"/>
                  </a:lnTo>
                  <a:cubicBezTo>
                    <a:pt x="229" y="54"/>
                    <a:pt x="228" y="0"/>
                    <a:pt x="187" y="0"/>
                  </a:cubicBezTo>
                  <a:cubicBezTo>
                    <a:pt x="173" y="0"/>
                    <a:pt x="153" y="6"/>
                    <a:pt x="135" y="32"/>
                  </a:cubicBezTo>
                  <a:cubicBezTo>
                    <a:pt x="124" y="9"/>
                    <a:pt x="112" y="0"/>
                    <a:pt x="97" y="0"/>
                  </a:cubicBezTo>
                  <a:cubicBezTo>
                    <a:pt x="82" y="0"/>
                    <a:pt x="69" y="7"/>
                    <a:pt x="49" y="25"/>
                  </a:cubicBezTo>
                  <a:cubicBezTo>
                    <a:pt x="48" y="3"/>
                    <a:pt x="40" y="3"/>
                    <a:pt x="33" y="3"/>
                  </a:cubicBezTo>
                  <a:lnTo>
                    <a:pt x="16" y="3"/>
                  </a:lnTo>
                  <a:cubicBezTo>
                    <a:pt x="11" y="3"/>
                    <a:pt x="0" y="3"/>
                    <a:pt x="0" y="14"/>
                  </a:cubicBezTo>
                  <a:cubicBezTo>
                    <a:pt x="0" y="24"/>
                    <a:pt x="9" y="24"/>
                    <a:pt x="29" y="24"/>
                  </a:cubicBezTo>
                  <a:lnTo>
                    <a:pt x="29" y="194"/>
                  </a:lnTo>
                  <a:cubicBezTo>
                    <a:pt x="9" y="194"/>
                    <a:pt x="0" y="194"/>
                    <a:pt x="0" y="205"/>
                  </a:cubicBezTo>
                  <a:cubicBezTo>
                    <a:pt x="0" y="215"/>
                    <a:pt x="11" y="215"/>
                    <a:pt x="16" y="215"/>
                  </a:cubicBezTo>
                  <a:lnTo>
                    <a:pt x="62" y="215"/>
                  </a:lnTo>
                  <a:cubicBezTo>
                    <a:pt x="68" y="215"/>
                    <a:pt x="78" y="215"/>
                    <a:pt x="78" y="205"/>
                  </a:cubicBezTo>
                  <a:cubicBezTo>
                    <a:pt x="78" y="194"/>
                    <a:pt x="69" y="194"/>
                    <a:pt x="49" y="194"/>
                  </a:cubicBezTo>
                  <a:lnTo>
                    <a:pt x="49" y="96"/>
                  </a:lnTo>
                  <a:cubicBezTo>
                    <a:pt x="49" y="47"/>
                    <a:pt x="72" y="21"/>
                    <a:pt x="95" y="21"/>
                  </a:cubicBezTo>
                  <a:cubicBezTo>
                    <a:pt x="108" y="21"/>
                    <a:pt x="118" y="30"/>
                    <a:pt x="118" y="68"/>
                  </a:cubicBezTo>
                  <a:lnTo>
                    <a:pt x="118" y="194"/>
                  </a:lnTo>
                  <a:cubicBezTo>
                    <a:pt x="106" y="194"/>
                    <a:pt x="97" y="194"/>
                    <a:pt x="97" y="205"/>
                  </a:cubicBezTo>
                  <a:cubicBezTo>
                    <a:pt x="97" y="215"/>
                    <a:pt x="107" y="215"/>
                    <a:pt x="112" y="215"/>
                  </a:cubicBezTo>
                  <a:lnTo>
                    <a:pt x="151" y="215"/>
                  </a:lnTo>
                  <a:cubicBezTo>
                    <a:pt x="157" y="215"/>
                    <a:pt x="167" y="215"/>
                    <a:pt x="167" y="205"/>
                  </a:cubicBezTo>
                  <a:cubicBezTo>
                    <a:pt x="167" y="194"/>
                    <a:pt x="158" y="194"/>
                    <a:pt x="138" y="194"/>
                  </a:cubicBezTo>
                  <a:lnTo>
                    <a:pt x="138" y="96"/>
                  </a:lnTo>
                  <a:cubicBezTo>
                    <a:pt x="138" y="47"/>
                    <a:pt x="162" y="21"/>
                    <a:pt x="185" y="21"/>
                  </a:cubicBezTo>
                  <a:cubicBezTo>
                    <a:pt x="199" y="21"/>
                    <a:pt x="208" y="30"/>
                    <a:pt x="208" y="68"/>
                  </a:cubicBezTo>
                  <a:lnTo>
                    <a:pt x="208" y="194"/>
                  </a:lnTo>
                  <a:cubicBezTo>
                    <a:pt x="196" y="194"/>
                    <a:pt x="187" y="194"/>
                    <a:pt x="187" y="205"/>
                  </a:cubicBezTo>
                  <a:cubicBezTo>
                    <a:pt x="187" y="215"/>
                    <a:pt x="197" y="215"/>
                    <a:pt x="203" y="215"/>
                  </a:cubicBezTo>
                  <a:lnTo>
                    <a:pt x="241" y="215"/>
                  </a:lnTo>
                  <a:cubicBezTo>
                    <a:pt x="247" y="215"/>
                    <a:pt x="257" y="215"/>
                    <a:pt x="257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48" name="Freeform 3599">
              <a:extLst>
                <a:ext uri="{FF2B5EF4-FFF2-40B4-BE49-F238E27FC236}">
                  <a16:creationId xmlns:a16="http://schemas.microsoft.com/office/drawing/2014/main" id="{1EC7188F-7690-4A3F-AEC7-4D518BC9E4BA}"/>
                </a:ext>
              </a:extLst>
            </p:cNvPr>
            <p:cNvSpPr>
              <a:spLocks noEditPoints="1"/>
            </p:cNvSpPr>
            <p:nvPr>
              <p:custDataLst>
                <p:tags r:id="rId495"/>
              </p:custDataLst>
            </p:nvPr>
          </p:nvSpPr>
          <p:spPr bwMode="auto">
            <a:xfrm>
              <a:off x="1577975" y="2138363"/>
              <a:ext cx="57150" cy="93663"/>
            </a:xfrm>
            <a:custGeom>
              <a:avLst/>
              <a:gdLst>
                <a:gd name="T0" fmla="*/ 184 w 184"/>
                <a:gd name="T1" fmla="*/ 292 h 302"/>
                <a:gd name="T2" fmla="*/ 168 w 184"/>
                <a:gd name="T3" fmla="*/ 281 h 302"/>
                <a:gd name="T4" fmla="*/ 109 w 184"/>
                <a:gd name="T5" fmla="*/ 281 h 302"/>
                <a:gd name="T6" fmla="*/ 109 w 184"/>
                <a:gd name="T7" fmla="*/ 106 h 302"/>
                <a:gd name="T8" fmla="*/ 93 w 184"/>
                <a:gd name="T9" fmla="*/ 90 h 302"/>
                <a:gd name="T10" fmla="*/ 20 w 184"/>
                <a:gd name="T11" fmla="*/ 90 h 302"/>
                <a:gd name="T12" fmla="*/ 4 w 184"/>
                <a:gd name="T13" fmla="*/ 101 h 302"/>
                <a:gd name="T14" fmla="*/ 20 w 184"/>
                <a:gd name="T15" fmla="*/ 111 h 302"/>
                <a:gd name="T16" fmla="*/ 84 w 184"/>
                <a:gd name="T17" fmla="*/ 111 h 302"/>
                <a:gd name="T18" fmla="*/ 84 w 184"/>
                <a:gd name="T19" fmla="*/ 281 h 302"/>
                <a:gd name="T20" fmla="*/ 16 w 184"/>
                <a:gd name="T21" fmla="*/ 281 h 302"/>
                <a:gd name="T22" fmla="*/ 0 w 184"/>
                <a:gd name="T23" fmla="*/ 292 h 302"/>
                <a:gd name="T24" fmla="*/ 16 w 184"/>
                <a:gd name="T25" fmla="*/ 302 h 302"/>
                <a:gd name="T26" fmla="*/ 168 w 184"/>
                <a:gd name="T27" fmla="*/ 302 h 302"/>
                <a:gd name="T28" fmla="*/ 184 w 184"/>
                <a:gd name="T29" fmla="*/ 292 h 302"/>
                <a:gd name="T30" fmla="*/ 111 w 184"/>
                <a:gd name="T31" fmla="*/ 21 h 302"/>
                <a:gd name="T32" fmla="*/ 90 w 184"/>
                <a:gd name="T33" fmla="*/ 0 h 302"/>
                <a:gd name="T34" fmla="*/ 70 w 184"/>
                <a:gd name="T35" fmla="*/ 21 h 302"/>
                <a:gd name="T36" fmla="*/ 90 w 184"/>
                <a:gd name="T37" fmla="*/ 42 h 302"/>
                <a:gd name="T38" fmla="*/ 111 w 184"/>
                <a:gd name="T39" fmla="*/ 2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302">
                  <a:moveTo>
                    <a:pt x="184" y="292"/>
                  </a:moveTo>
                  <a:cubicBezTo>
                    <a:pt x="184" y="281"/>
                    <a:pt x="174" y="281"/>
                    <a:pt x="168" y="281"/>
                  </a:cubicBezTo>
                  <a:lnTo>
                    <a:pt x="109" y="281"/>
                  </a:lnTo>
                  <a:lnTo>
                    <a:pt x="109" y="106"/>
                  </a:lnTo>
                  <a:cubicBezTo>
                    <a:pt x="109" y="94"/>
                    <a:pt x="107" y="90"/>
                    <a:pt x="93" y="90"/>
                  </a:cubicBezTo>
                  <a:lnTo>
                    <a:pt x="20" y="90"/>
                  </a:lnTo>
                  <a:cubicBezTo>
                    <a:pt x="15" y="90"/>
                    <a:pt x="4" y="90"/>
                    <a:pt x="4" y="101"/>
                  </a:cubicBezTo>
                  <a:cubicBezTo>
                    <a:pt x="4" y="111"/>
                    <a:pt x="15" y="111"/>
                    <a:pt x="20" y="111"/>
                  </a:cubicBezTo>
                  <a:lnTo>
                    <a:pt x="84" y="111"/>
                  </a:lnTo>
                  <a:lnTo>
                    <a:pt x="84" y="281"/>
                  </a:lnTo>
                  <a:lnTo>
                    <a:pt x="16" y="281"/>
                  </a:lnTo>
                  <a:cubicBezTo>
                    <a:pt x="10" y="281"/>
                    <a:pt x="0" y="281"/>
                    <a:pt x="0" y="292"/>
                  </a:cubicBezTo>
                  <a:cubicBezTo>
                    <a:pt x="0" y="302"/>
                    <a:pt x="11" y="302"/>
                    <a:pt x="16" y="302"/>
                  </a:cubicBezTo>
                  <a:lnTo>
                    <a:pt x="168" y="302"/>
                  </a:lnTo>
                  <a:cubicBezTo>
                    <a:pt x="174" y="302"/>
                    <a:pt x="184" y="302"/>
                    <a:pt x="184" y="292"/>
                  </a:cubicBezTo>
                  <a:close/>
                  <a:moveTo>
                    <a:pt x="111" y="21"/>
                  </a:moveTo>
                  <a:cubicBezTo>
                    <a:pt x="111" y="9"/>
                    <a:pt x="102" y="0"/>
                    <a:pt x="90" y="0"/>
                  </a:cubicBezTo>
                  <a:cubicBezTo>
                    <a:pt x="79" y="0"/>
                    <a:pt x="70" y="9"/>
                    <a:pt x="70" y="21"/>
                  </a:cubicBezTo>
                  <a:cubicBezTo>
                    <a:pt x="70" y="33"/>
                    <a:pt x="79" y="42"/>
                    <a:pt x="90" y="42"/>
                  </a:cubicBezTo>
                  <a:cubicBezTo>
                    <a:pt x="102" y="42"/>
                    <a:pt x="111" y="33"/>
                    <a:pt x="11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49" name="Freeform 3600">
              <a:extLst>
                <a:ext uri="{FF2B5EF4-FFF2-40B4-BE49-F238E27FC236}">
                  <a16:creationId xmlns:a16="http://schemas.microsoft.com/office/drawing/2014/main" id="{23FF61CE-B708-474F-88CE-011DEEA3F93D}"/>
                </a:ext>
              </a:extLst>
            </p:cNvPr>
            <p:cNvSpPr>
              <a:spLocks/>
            </p:cNvSpPr>
            <p:nvPr>
              <p:custDataLst>
                <p:tags r:id="rId496"/>
              </p:custDataLst>
            </p:nvPr>
          </p:nvSpPr>
          <p:spPr bwMode="auto">
            <a:xfrm>
              <a:off x="1652588" y="2165351"/>
              <a:ext cx="66675" cy="66675"/>
            </a:xfrm>
            <a:custGeom>
              <a:avLst/>
              <a:gdLst>
                <a:gd name="T0" fmla="*/ 217 w 217"/>
                <a:gd name="T1" fmla="*/ 196 h 212"/>
                <a:gd name="T2" fmla="*/ 217 w 217"/>
                <a:gd name="T3" fmla="*/ 166 h 212"/>
                <a:gd name="T4" fmla="*/ 205 w 217"/>
                <a:gd name="T5" fmla="*/ 150 h 212"/>
                <a:gd name="T6" fmla="*/ 192 w 217"/>
                <a:gd name="T7" fmla="*/ 166 h 212"/>
                <a:gd name="T8" fmla="*/ 192 w 217"/>
                <a:gd name="T9" fmla="*/ 191 h 212"/>
                <a:gd name="T10" fmla="*/ 35 w 217"/>
                <a:gd name="T11" fmla="*/ 191 h 212"/>
                <a:gd name="T12" fmla="*/ 205 w 217"/>
                <a:gd name="T13" fmla="*/ 30 h 212"/>
                <a:gd name="T14" fmla="*/ 215 w 217"/>
                <a:gd name="T15" fmla="*/ 13 h 212"/>
                <a:gd name="T16" fmla="*/ 199 w 217"/>
                <a:gd name="T17" fmla="*/ 0 h 212"/>
                <a:gd name="T18" fmla="*/ 24 w 217"/>
                <a:gd name="T19" fmla="*/ 0 h 212"/>
                <a:gd name="T20" fmla="*/ 8 w 217"/>
                <a:gd name="T21" fmla="*/ 16 h 212"/>
                <a:gd name="T22" fmla="*/ 8 w 217"/>
                <a:gd name="T23" fmla="*/ 40 h 212"/>
                <a:gd name="T24" fmla="*/ 20 w 217"/>
                <a:gd name="T25" fmla="*/ 56 h 212"/>
                <a:gd name="T26" fmla="*/ 33 w 217"/>
                <a:gd name="T27" fmla="*/ 40 h 212"/>
                <a:gd name="T28" fmla="*/ 33 w 217"/>
                <a:gd name="T29" fmla="*/ 21 h 212"/>
                <a:gd name="T30" fmla="*/ 179 w 217"/>
                <a:gd name="T31" fmla="*/ 21 h 212"/>
                <a:gd name="T32" fmla="*/ 9 w 217"/>
                <a:gd name="T33" fmla="*/ 183 h 212"/>
                <a:gd name="T34" fmla="*/ 0 w 217"/>
                <a:gd name="T35" fmla="*/ 200 h 212"/>
                <a:gd name="T36" fmla="*/ 16 w 217"/>
                <a:gd name="T37" fmla="*/ 212 h 212"/>
                <a:gd name="T38" fmla="*/ 210 w 217"/>
                <a:gd name="T39" fmla="*/ 212 h 212"/>
                <a:gd name="T40" fmla="*/ 217 w 217"/>
                <a:gd name="T41" fmla="*/ 19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7" h="212">
                  <a:moveTo>
                    <a:pt x="217" y="196"/>
                  </a:moveTo>
                  <a:lnTo>
                    <a:pt x="217" y="166"/>
                  </a:lnTo>
                  <a:cubicBezTo>
                    <a:pt x="217" y="159"/>
                    <a:pt x="217" y="150"/>
                    <a:pt x="205" y="150"/>
                  </a:cubicBezTo>
                  <a:cubicBezTo>
                    <a:pt x="192" y="150"/>
                    <a:pt x="192" y="159"/>
                    <a:pt x="192" y="166"/>
                  </a:cubicBezTo>
                  <a:lnTo>
                    <a:pt x="192" y="191"/>
                  </a:lnTo>
                  <a:lnTo>
                    <a:pt x="35" y="191"/>
                  </a:lnTo>
                  <a:lnTo>
                    <a:pt x="205" y="30"/>
                  </a:lnTo>
                  <a:cubicBezTo>
                    <a:pt x="214" y="21"/>
                    <a:pt x="215" y="20"/>
                    <a:pt x="215" y="13"/>
                  </a:cubicBezTo>
                  <a:cubicBezTo>
                    <a:pt x="215" y="0"/>
                    <a:pt x="206" y="0"/>
                    <a:pt x="199" y="0"/>
                  </a:cubicBezTo>
                  <a:lnTo>
                    <a:pt x="24" y="0"/>
                  </a:lnTo>
                  <a:cubicBezTo>
                    <a:pt x="11" y="0"/>
                    <a:pt x="8" y="3"/>
                    <a:pt x="8" y="16"/>
                  </a:cubicBezTo>
                  <a:lnTo>
                    <a:pt x="8" y="40"/>
                  </a:lnTo>
                  <a:cubicBezTo>
                    <a:pt x="8" y="47"/>
                    <a:pt x="8" y="56"/>
                    <a:pt x="20" y="56"/>
                  </a:cubicBezTo>
                  <a:cubicBezTo>
                    <a:pt x="33" y="56"/>
                    <a:pt x="33" y="48"/>
                    <a:pt x="33" y="40"/>
                  </a:cubicBezTo>
                  <a:lnTo>
                    <a:pt x="33" y="21"/>
                  </a:lnTo>
                  <a:lnTo>
                    <a:pt x="179" y="21"/>
                  </a:lnTo>
                  <a:lnTo>
                    <a:pt x="9" y="183"/>
                  </a:lnTo>
                  <a:cubicBezTo>
                    <a:pt x="0" y="191"/>
                    <a:pt x="0" y="193"/>
                    <a:pt x="0" y="200"/>
                  </a:cubicBezTo>
                  <a:cubicBezTo>
                    <a:pt x="0" y="212"/>
                    <a:pt x="8" y="212"/>
                    <a:pt x="16" y="212"/>
                  </a:cubicBezTo>
                  <a:lnTo>
                    <a:pt x="210" y="212"/>
                  </a:lnTo>
                  <a:cubicBezTo>
                    <a:pt x="217" y="210"/>
                    <a:pt x="217" y="202"/>
                    <a:pt x="217" y="19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50" name="Freeform 3601">
              <a:extLst>
                <a:ext uri="{FF2B5EF4-FFF2-40B4-BE49-F238E27FC236}">
                  <a16:creationId xmlns:a16="http://schemas.microsoft.com/office/drawing/2014/main" id="{A302EEAA-6F34-46F0-BE57-C81731F20BE9}"/>
                </a:ext>
              </a:extLst>
            </p:cNvPr>
            <p:cNvSpPr>
              <a:spLocks noEditPoints="1"/>
            </p:cNvSpPr>
            <p:nvPr>
              <p:custDataLst>
                <p:tags r:id="rId497"/>
              </p:custDataLst>
            </p:nvPr>
          </p:nvSpPr>
          <p:spPr bwMode="auto">
            <a:xfrm>
              <a:off x="1735138" y="2163763"/>
              <a:ext cx="61913" cy="68263"/>
            </a:xfrm>
            <a:custGeom>
              <a:avLst/>
              <a:gdLst>
                <a:gd name="T0" fmla="*/ 201 w 201"/>
                <a:gd name="T1" fmla="*/ 165 h 219"/>
                <a:gd name="T2" fmla="*/ 188 w 201"/>
                <a:gd name="T3" fmla="*/ 156 h 219"/>
                <a:gd name="T4" fmla="*/ 177 w 201"/>
                <a:gd name="T5" fmla="*/ 161 h 219"/>
                <a:gd name="T6" fmla="*/ 117 w 201"/>
                <a:gd name="T7" fmla="*/ 198 h 219"/>
                <a:gd name="T8" fmla="*/ 26 w 201"/>
                <a:gd name="T9" fmla="*/ 118 h 219"/>
                <a:gd name="T10" fmla="*/ 185 w 201"/>
                <a:gd name="T11" fmla="*/ 118 h 219"/>
                <a:gd name="T12" fmla="*/ 201 w 201"/>
                <a:gd name="T13" fmla="*/ 104 h 219"/>
                <a:gd name="T14" fmla="*/ 106 w 201"/>
                <a:gd name="T15" fmla="*/ 0 h 219"/>
                <a:gd name="T16" fmla="*/ 0 w 201"/>
                <a:gd name="T17" fmla="*/ 109 h 219"/>
                <a:gd name="T18" fmla="*/ 114 w 201"/>
                <a:gd name="T19" fmla="*/ 219 h 219"/>
                <a:gd name="T20" fmla="*/ 201 w 201"/>
                <a:gd name="T21" fmla="*/ 165 h 219"/>
                <a:gd name="T22" fmla="*/ 175 w 201"/>
                <a:gd name="T23" fmla="*/ 97 h 219"/>
                <a:gd name="T24" fmla="*/ 26 w 201"/>
                <a:gd name="T25" fmla="*/ 97 h 219"/>
                <a:gd name="T26" fmla="*/ 106 w 201"/>
                <a:gd name="T27" fmla="*/ 21 h 219"/>
                <a:gd name="T28" fmla="*/ 175 w 201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19">
                  <a:moveTo>
                    <a:pt x="201" y="165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7" y="198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8"/>
                    <a:pt x="170" y="0"/>
                    <a:pt x="106" y="0"/>
                  </a:cubicBezTo>
                  <a:cubicBezTo>
                    <a:pt x="48" y="0"/>
                    <a:pt x="0" y="49"/>
                    <a:pt x="0" y="109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1" y="177"/>
                    <a:pt x="201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51" name="Freeform 3602">
              <a:extLst>
                <a:ext uri="{FF2B5EF4-FFF2-40B4-BE49-F238E27FC236}">
                  <a16:creationId xmlns:a16="http://schemas.microsoft.com/office/drawing/2014/main" id="{B36AEC06-4E92-4CCB-90CE-15FF986DF5B4}"/>
                </a:ext>
              </a:extLst>
            </p:cNvPr>
            <p:cNvSpPr>
              <a:spLocks/>
            </p:cNvSpPr>
            <p:nvPr>
              <p:custDataLst>
                <p:tags r:id="rId498"/>
              </p:custDataLst>
            </p:nvPr>
          </p:nvSpPr>
          <p:spPr bwMode="auto">
            <a:xfrm>
              <a:off x="1839913" y="2214563"/>
              <a:ext cx="15875" cy="17463"/>
            </a:xfrm>
            <a:custGeom>
              <a:avLst/>
              <a:gdLst>
                <a:gd name="T0" fmla="*/ 54 w 54"/>
                <a:gd name="T1" fmla="*/ 27 h 54"/>
                <a:gd name="T2" fmla="*/ 27 w 54"/>
                <a:gd name="T3" fmla="*/ 0 h 54"/>
                <a:gd name="T4" fmla="*/ 0 w 54"/>
                <a:gd name="T5" fmla="*/ 27 h 54"/>
                <a:gd name="T6" fmla="*/ 27 w 54"/>
                <a:gd name="T7" fmla="*/ 54 h 54"/>
                <a:gd name="T8" fmla="*/ 54 w 54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cubicBezTo>
                    <a:pt x="54" y="11"/>
                    <a:pt x="41" y="0"/>
                    <a:pt x="27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3" y="54"/>
                    <a:pt x="54" y="41"/>
                    <a:pt x="5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52" name="Freeform 3603">
              <a:extLst>
                <a:ext uri="{FF2B5EF4-FFF2-40B4-BE49-F238E27FC236}">
                  <a16:creationId xmlns:a16="http://schemas.microsoft.com/office/drawing/2014/main" id="{B7FCD10C-EEAB-4FF8-808D-547DC03F93F6}"/>
                </a:ext>
              </a:extLst>
            </p:cNvPr>
            <p:cNvSpPr>
              <a:spLocks/>
            </p:cNvSpPr>
            <p:nvPr>
              <p:custDataLst>
                <p:tags r:id="rId499"/>
              </p:custDataLst>
            </p:nvPr>
          </p:nvSpPr>
          <p:spPr bwMode="auto">
            <a:xfrm>
              <a:off x="1892300" y="2165351"/>
              <a:ext cx="71438" cy="66675"/>
            </a:xfrm>
            <a:custGeom>
              <a:avLst/>
              <a:gdLst>
                <a:gd name="T0" fmla="*/ 235 w 235"/>
                <a:gd name="T1" fmla="*/ 11 h 214"/>
                <a:gd name="T2" fmla="*/ 219 w 235"/>
                <a:gd name="T3" fmla="*/ 0 h 214"/>
                <a:gd name="T4" fmla="*/ 159 w 235"/>
                <a:gd name="T5" fmla="*/ 0 h 214"/>
                <a:gd name="T6" fmla="*/ 144 w 235"/>
                <a:gd name="T7" fmla="*/ 11 h 214"/>
                <a:gd name="T8" fmla="*/ 159 w 235"/>
                <a:gd name="T9" fmla="*/ 21 h 214"/>
                <a:gd name="T10" fmla="*/ 181 w 235"/>
                <a:gd name="T11" fmla="*/ 21 h 214"/>
                <a:gd name="T12" fmla="*/ 122 w 235"/>
                <a:gd name="T13" fmla="*/ 193 h 214"/>
                <a:gd name="T14" fmla="*/ 112 w 235"/>
                <a:gd name="T15" fmla="*/ 193 h 214"/>
                <a:gd name="T16" fmla="*/ 54 w 235"/>
                <a:gd name="T17" fmla="*/ 21 h 214"/>
                <a:gd name="T18" fmla="*/ 75 w 235"/>
                <a:gd name="T19" fmla="*/ 21 h 214"/>
                <a:gd name="T20" fmla="*/ 91 w 235"/>
                <a:gd name="T21" fmla="*/ 11 h 214"/>
                <a:gd name="T22" fmla="*/ 75 w 235"/>
                <a:gd name="T23" fmla="*/ 0 h 214"/>
                <a:gd name="T24" fmla="*/ 15 w 235"/>
                <a:gd name="T25" fmla="*/ 0 h 214"/>
                <a:gd name="T26" fmla="*/ 0 w 235"/>
                <a:gd name="T27" fmla="*/ 11 h 214"/>
                <a:gd name="T28" fmla="*/ 15 w 235"/>
                <a:gd name="T29" fmla="*/ 21 h 214"/>
                <a:gd name="T30" fmla="*/ 33 w 235"/>
                <a:gd name="T31" fmla="*/ 21 h 214"/>
                <a:gd name="T32" fmla="*/ 94 w 235"/>
                <a:gd name="T33" fmla="*/ 200 h 214"/>
                <a:gd name="T34" fmla="*/ 117 w 235"/>
                <a:gd name="T35" fmla="*/ 214 h 214"/>
                <a:gd name="T36" fmla="*/ 141 w 235"/>
                <a:gd name="T37" fmla="*/ 201 h 214"/>
                <a:gd name="T38" fmla="*/ 201 w 235"/>
                <a:gd name="T39" fmla="*/ 21 h 214"/>
                <a:gd name="T40" fmla="*/ 219 w 235"/>
                <a:gd name="T41" fmla="*/ 21 h 214"/>
                <a:gd name="T42" fmla="*/ 235 w 235"/>
                <a:gd name="T43" fmla="*/ 1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14">
                  <a:moveTo>
                    <a:pt x="235" y="11"/>
                  </a:moveTo>
                  <a:cubicBezTo>
                    <a:pt x="235" y="0"/>
                    <a:pt x="225" y="0"/>
                    <a:pt x="219" y="0"/>
                  </a:cubicBezTo>
                  <a:lnTo>
                    <a:pt x="159" y="0"/>
                  </a:lnTo>
                  <a:cubicBezTo>
                    <a:pt x="154" y="0"/>
                    <a:pt x="144" y="0"/>
                    <a:pt x="144" y="11"/>
                  </a:cubicBezTo>
                  <a:cubicBezTo>
                    <a:pt x="144" y="21"/>
                    <a:pt x="153" y="21"/>
                    <a:pt x="159" y="21"/>
                  </a:cubicBezTo>
                  <a:lnTo>
                    <a:pt x="181" y="21"/>
                  </a:lnTo>
                  <a:lnTo>
                    <a:pt x="122" y="193"/>
                  </a:lnTo>
                  <a:lnTo>
                    <a:pt x="112" y="193"/>
                  </a:lnTo>
                  <a:lnTo>
                    <a:pt x="54" y="21"/>
                  </a:lnTo>
                  <a:lnTo>
                    <a:pt x="75" y="21"/>
                  </a:lnTo>
                  <a:cubicBezTo>
                    <a:pt x="81" y="21"/>
                    <a:pt x="91" y="21"/>
                    <a:pt x="91" y="11"/>
                  </a:cubicBezTo>
                  <a:cubicBezTo>
                    <a:pt x="91" y="0"/>
                    <a:pt x="81" y="0"/>
                    <a:pt x="75" y="0"/>
                  </a:cubicBezTo>
                  <a:lnTo>
                    <a:pt x="15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33" y="21"/>
                  </a:lnTo>
                  <a:lnTo>
                    <a:pt x="94" y="200"/>
                  </a:lnTo>
                  <a:cubicBezTo>
                    <a:pt x="99" y="214"/>
                    <a:pt x="108" y="214"/>
                    <a:pt x="117" y="214"/>
                  </a:cubicBezTo>
                  <a:cubicBezTo>
                    <a:pt x="125" y="214"/>
                    <a:pt x="136" y="214"/>
                    <a:pt x="141" y="201"/>
                  </a:cubicBezTo>
                  <a:lnTo>
                    <a:pt x="201" y="21"/>
                  </a:lnTo>
                  <a:lnTo>
                    <a:pt x="219" y="21"/>
                  </a:lnTo>
                  <a:cubicBezTo>
                    <a:pt x="225" y="21"/>
                    <a:pt x="235" y="21"/>
                    <a:pt x="235" y="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53" name="Freeform 3604">
              <a:extLst>
                <a:ext uri="{FF2B5EF4-FFF2-40B4-BE49-F238E27FC236}">
                  <a16:creationId xmlns:a16="http://schemas.microsoft.com/office/drawing/2014/main" id="{742538B3-BAFE-45CE-A4C1-65176BB2F525}"/>
                </a:ext>
              </a:extLst>
            </p:cNvPr>
            <p:cNvSpPr>
              <a:spLocks noEditPoints="1"/>
            </p:cNvSpPr>
            <p:nvPr>
              <p:custDataLst>
                <p:tags r:id="rId500"/>
              </p:custDataLst>
            </p:nvPr>
          </p:nvSpPr>
          <p:spPr bwMode="auto">
            <a:xfrm>
              <a:off x="1976438" y="2163763"/>
              <a:ext cx="71438" cy="68263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0 w 232"/>
                <a:gd name="T5" fmla="*/ 189 h 219"/>
                <a:gd name="T6" fmla="*/ 180 w 232"/>
                <a:gd name="T7" fmla="*/ 74 h 219"/>
                <a:gd name="T8" fmla="*/ 83 w 232"/>
                <a:gd name="T9" fmla="*/ 0 h 219"/>
                <a:gd name="T10" fmla="*/ 13 w 232"/>
                <a:gd name="T11" fmla="*/ 32 h 219"/>
                <a:gd name="T12" fmla="*/ 31 w 232"/>
                <a:gd name="T13" fmla="*/ 51 h 219"/>
                <a:gd name="T14" fmla="*/ 49 w 232"/>
                <a:gd name="T15" fmla="*/ 32 h 219"/>
                <a:gd name="T16" fmla="*/ 84 w 232"/>
                <a:gd name="T17" fmla="*/ 21 h 219"/>
                <a:gd name="T18" fmla="*/ 155 w 232"/>
                <a:gd name="T19" fmla="*/ 83 h 219"/>
                <a:gd name="T20" fmla="*/ 0 w 232"/>
                <a:gd name="T21" fmla="*/ 155 h 219"/>
                <a:gd name="T22" fmla="*/ 80 w 232"/>
                <a:gd name="T23" fmla="*/ 219 h 219"/>
                <a:gd name="T24" fmla="*/ 157 w 232"/>
                <a:gd name="T25" fmla="*/ 198 h 219"/>
                <a:gd name="T26" fmla="*/ 211 w 232"/>
                <a:gd name="T27" fmla="*/ 216 h 219"/>
                <a:gd name="T28" fmla="*/ 232 w 232"/>
                <a:gd name="T29" fmla="*/ 205 h 219"/>
                <a:gd name="T30" fmla="*/ 155 w 232"/>
                <a:gd name="T31" fmla="*/ 152 h 219"/>
                <a:gd name="T32" fmla="*/ 132 w 232"/>
                <a:gd name="T33" fmla="*/ 189 h 219"/>
                <a:gd name="T34" fmla="*/ 84 w 232"/>
                <a:gd name="T35" fmla="*/ 198 h 219"/>
                <a:gd name="T36" fmla="*/ 25 w 232"/>
                <a:gd name="T37" fmla="*/ 155 h 219"/>
                <a:gd name="T38" fmla="*/ 155 w 232"/>
                <a:gd name="T39" fmla="*/ 103 h 219"/>
                <a:gd name="T40" fmla="*/ 155 w 232"/>
                <a:gd name="T41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6" y="195"/>
                    <a:pt x="188" y="192"/>
                    <a:pt x="180" y="189"/>
                  </a:cubicBezTo>
                  <a:lnTo>
                    <a:pt x="180" y="74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3" y="0"/>
                    <a:pt x="13" y="32"/>
                  </a:cubicBezTo>
                  <a:cubicBezTo>
                    <a:pt x="13" y="44"/>
                    <a:pt x="22" y="51"/>
                    <a:pt x="31" y="51"/>
                  </a:cubicBezTo>
                  <a:cubicBezTo>
                    <a:pt x="37" y="51"/>
                    <a:pt x="49" y="47"/>
                    <a:pt x="49" y="32"/>
                  </a:cubicBezTo>
                  <a:cubicBezTo>
                    <a:pt x="49" y="23"/>
                    <a:pt x="68" y="21"/>
                    <a:pt x="84" y="21"/>
                  </a:cubicBezTo>
                  <a:cubicBezTo>
                    <a:pt x="126" y="21"/>
                    <a:pt x="155" y="39"/>
                    <a:pt x="155" y="83"/>
                  </a:cubicBezTo>
                  <a:cubicBezTo>
                    <a:pt x="62" y="85"/>
                    <a:pt x="0" y="108"/>
                    <a:pt x="0" y="155"/>
                  </a:cubicBezTo>
                  <a:cubicBezTo>
                    <a:pt x="0" y="189"/>
                    <a:pt x="31" y="219"/>
                    <a:pt x="80" y="219"/>
                  </a:cubicBezTo>
                  <a:cubicBezTo>
                    <a:pt x="98" y="219"/>
                    <a:pt x="129" y="216"/>
                    <a:pt x="157" y="198"/>
                  </a:cubicBezTo>
                  <a:cubicBezTo>
                    <a:pt x="170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5" y="152"/>
                  </a:moveTo>
                  <a:cubicBezTo>
                    <a:pt x="155" y="166"/>
                    <a:pt x="155" y="178"/>
                    <a:pt x="132" y="189"/>
                  </a:cubicBezTo>
                  <a:cubicBezTo>
                    <a:pt x="112" y="198"/>
                    <a:pt x="88" y="198"/>
                    <a:pt x="84" y="198"/>
                  </a:cubicBezTo>
                  <a:cubicBezTo>
                    <a:pt x="48" y="198"/>
                    <a:pt x="25" y="178"/>
                    <a:pt x="25" y="155"/>
                  </a:cubicBezTo>
                  <a:cubicBezTo>
                    <a:pt x="25" y="129"/>
                    <a:pt x="71" y="106"/>
                    <a:pt x="155" y="103"/>
                  </a:cubicBezTo>
                  <a:lnTo>
                    <a:pt x="155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54" name="Freeform 3605">
              <a:extLst>
                <a:ext uri="{FF2B5EF4-FFF2-40B4-BE49-F238E27FC236}">
                  <a16:creationId xmlns:a16="http://schemas.microsoft.com/office/drawing/2014/main" id="{0B26935D-F451-4E8F-88BA-CDB55AE3578B}"/>
                </a:ext>
              </a:extLst>
            </p:cNvPr>
            <p:cNvSpPr>
              <a:spLocks/>
            </p:cNvSpPr>
            <p:nvPr>
              <p:custDataLst>
                <p:tags r:id="rId501"/>
              </p:custDataLst>
            </p:nvPr>
          </p:nvSpPr>
          <p:spPr bwMode="auto">
            <a:xfrm>
              <a:off x="2081213" y="2214563"/>
              <a:ext cx="15875" cy="17463"/>
            </a:xfrm>
            <a:custGeom>
              <a:avLst/>
              <a:gdLst>
                <a:gd name="T0" fmla="*/ 55 w 55"/>
                <a:gd name="T1" fmla="*/ 27 h 54"/>
                <a:gd name="T2" fmla="*/ 28 w 55"/>
                <a:gd name="T3" fmla="*/ 0 h 54"/>
                <a:gd name="T4" fmla="*/ 0 w 55"/>
                <a:gd name="T5" fmla="*/ 27 h 54"/>
                <a:gd name="T6" fmla="*/ 27 w 55"/>
                <a:gd name="T7" fmla="*/ 54 h 54"/>
                <a:gd name="T8" fmla="*/ 55 w 55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55" y="27"/>
                  </a:moveTo>
                  <a:cubicBezTo>
                    <a:pt x="55" y="11"/>
                    <a:pt x="42" y="0"/>
                    <a:pt x="28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4" y="54"/>
                    <a:pt x="55" y="41"/>
                    <a:pt x="55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55" name="Freeform 3606">
              <a:extLst>
                <a:ext uri="{FF2B5EF4-FFF2-40B4-BE49-F238E27FC236}">
                  <a16:creationId xmlns:a16="http://schemas.microsoft.com/office/drawing/2014/main" id="{882074FC-931D-48E2-B624-B09C1C7D687F}"/>
                </a:ext>
              </a:extLst>
            </p:cNvPr>
            <p:cNvSpPr>
              <a:spLocks/>
            </p:cNvSpPr>
            <p:nvPr>
              <p:custDataLst>
                <p:tags r:id="rId502"/>
              </p:custDataLst>
            </p:nvPr>
          </p:nvSpPr>
          <p:spPr bwMode="auto">
            <a:xfrm>
              <a:off x="2141538" y="2163763"/>
              <a:ext cx="57150" cy="68263"/>
            </a:xfrm>
            <a:custGeom>
              <a:avLst/>
              <a:gdLst>
                <a:gd name="T0" fmla="*/ 189 w 189"/>
                <a:gd name="T1" fmla="*/ 157 h 219"/>
                <a:gd name="T2" fmla="*/ 111 w 189"/>
                <a:gd name="T3" fmla="*/ 95 h 219"/>
                <a:gd name="T4" fmla="*/ 75 w 189"/>
                <a:gd name="T5" fmla="*/ 89 h 219"/>
                <a:gd name="T6" fmla="*/ 21 w 189"/>
                <a:gd name="T7" fmla="*/ 55 h 219"/>
                <a:gd name="T8" fmla="*/ 92 w 189"/>
                <a:gd name="T9" fmla="*/ 21 h 219"/>
                <a:gd name="T10" fmla="*/ 149 w 189"/>
                <a:gd name="T11" fmla="*/ 59 h 219"/>
                <a:gd name="T12" fmla="*/ 161 w 189"/>
                <a:gd name="T13" fmla="*/ 67 h 219"/>
                <a:gd name="T14" fmla="*/ 174 w 189"/>
                <a:gd name="T15" fmla="*/ 51 h 219"/>
                <a:gd name="T16" fmla="*/ 174 w 189"/>
                <a:gd name="T17" fmla="*/ 16 h 219"/>
                <a:gd name="T18" fmla="*/ 164 w 189"/>
                <a:gd name="T19" fmla="*/ 0 h 219"/>
                <a:gd name="T20" fmla="*/ 151 w 189"/>
                <a:gd name="T21" fmla="*/ 13 h 219"/>
                <a:gd name="T22" fmla="*/ 93 w 189"/>
                <a:gd name="T23" fmla="*/ 0 h 219"/>
                <a:gd name="T24" fmla="*/ 0 w 189"/>
                <a:gd name="T25" fmla="*/ 55 h 219"/>
                <a:gd name="T26" fmla="*/ 97 w 189"/>
                <a:gd name="T27" fmla="*/ 113 h 219"/>
                <a:gd name="T28" fmla="*/ 168 w 189"/>
                <a:gd name="T29" fmla="*/ 157 h 219"/>
                <a:gd name="T30" fmla="*/ 97 w 189"/>
                <a:gd name="T31" fmla="*/ 198 h 219"/>
                <a:gd name="T32" fmla="*/ 24 w 189"/>
                <a:gd name="T33" fmla="*/ 143 h 219"/>
                <a:gd name="T34" fmla="*/ 13 w 189"/>
                <a:gd name="T35" fmla="*/ 137 h 219"/>
                <a:gd name="T36" fmla="*/ 0 w 189"/>
                <a:gd name="T37" fmla="*/ 153 h 219"/>
                <a:gd name="T38" fmla="*/ 0 w 189"/>
                <a:gd name="T39" fmla="*/ 203 h 219"/>
                <a:gd name="T40" fmla="*/ 11 w 189"/>
                <a:gd name="T41" fmla="*/ 219 h 219"/>
                <a:gd name="T42" fmla="*/ 26 w 189"/>
                <a:gd name="T43" fmla="*/ 196 h 219"/>
                <a:gd name="T44" fmla="*/ 96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7"/>
                    <a:pt x="126" y="97"/>
                    <a:pt x="111" y="95"/>
                  </a:cubicBezTo>
                  <a:lnTo>
                    <a:pt x="75" y="89"/>
                  </a:lnTo>
                  <a:cubicBezTo>
                    <a:pt x="59" y="86"/>
                    <a:pt x="21" y="77"/>
                    <a:pt x="21" y="55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39"/>
                    <a:pt x="149" y="59"/>
                  </a:cubicBezTo>
                  <a:cubicBezTo>
                    <a:pt x="150" y="64"/>
                    <a:pt x="153" y="67"/>
                    <a:pt x="161" y="67"/>
                  </a:cubicBezTo>
                  <a:cubicBezTo>
                    <a:pt x="174" y="67"/>
                    <a:pt x="174" y="58"/>
                    <a:pt x="174" y="51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4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2" y="107"/>
                    <a:pt x="97" y="113"/>
                  </a:cubicBezTo>
                  <a:cubicBezTo>
                    <a:pt x="125" y="118"/>
                    <a:pt x="168" y="127"/>
                    <a:pt x="168" y="157"/>
                  </a:cubicBezTo>
                  <a:cubicBezTo>
                    <a:pt x="168" y="178"/>
                    <a:pt x="148" y="198"/>
                    <a:pt x="97" y="198"/>
                  </a:cubicBezTo>
                  <a:cubicBezTo>
                    <a:pt x="71" y="198"/>
                    <a:pt x="40" y="192"/>
                    <a:pt x="24" y="143"/>
                  </a:cubicBezTo>
                  <a:cubicBezTo>
                    <a:pt x="22" y="140"/>
                    <a:pt x="20" y="137"/>
                    <a:pt x="13" y="137"/>
                  </a:cubicBezTo>
                  <a:cubicBezTo>
                    <a:pt x="0" y="137"/>
                    <a:pt x="0" y="146"/>
                    <a:pt x="0" y="153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1" y="219"/>
                  </a:cubicBezTo>
                  <a:cubicBezTo>
                    <a:pt x="14" y="219"/>
                    <a:pt x="19" y="218"/>
                    <a:pt x="26" y="196"/>
                  </a:cubicBezTo>
                  <a:cubicBezTo>
                    <a:pt x="56" y="218"/>
                    <a:pt x="83" y="219"/>
                    <a:pt x="96" y="219"/>
                  </a:cubicBezTo>
                  <a:cubicBezTo>
                    <a:pt x="173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56" name="Freeform 3607">
              <a:extLst>
                <a:ext uri="{FF2B5EF4-FFF2-40B4-BE49-F238E27FC236}">
                  <a16:creationId xmlns:a16="http://schemas.microsoft.com/office/drawing/2014/main" id="{9C4924F7-3889-4835-B760-AE76FF1A95A3}"/>
                </a:ext>
              </a:extLst>
            </p:cNvPr>
            <p:cNvSpPr>
              <a:spLocks noEditPoints="1"/>
            </p:cNvSpPr>
            <p:nvPr>
              <p:custDataLst>
                <p:tags r:id="rId503"/>
              </p:custDataLst>
            </p:nvPr>
          </p:nvSpPr>
          <p:spPr bwMode="auto">
            <a:xfrm>
              <a:off x="2211388" y="2165351"/>
              <a:ext cx="73025" cy="101600"/>
            </a:xfrm>
            <a:custGeom>
              <a:avLst/>
              <a:gdLst>
                <a:gd name="T0" fmla="*/ 235 w 235"/>
                <a:gd name="T1" fmla="*/ 109 h 330"/>
                <a:gd name="T2" fmla="*/ 139 w 235"/>
                <a:gd name="T3" fmla="*/ 0 h 330"/>
                <a:gd name="T4" fmla="*/ 68 w 235"/>
                <a:gd name="T5" fmla="*/ 32 h 330"/>
                <a:gd name="T6" fmla="*/ 53 w 235"/>
                <a:gd name="T7" fmla="*/ 3 h 330"/>
                <a:gd name="T8" fmla="*/ 16 w 235"/>
                <a:gd name="T9" fmla="*/ 3 h 330"/>
                <a:gd name="T10" fmla="*/ 0 w 235"/>
                <a:gd name="T11" fmla="*/ 14 h 330"/>
                <a:gd name="T12" fmla="*/ 15 w 235"/>
                <a:gd name="T13" fmla="*/ 24 h 330"/>
                <a:gd name="T14" fmla="*/ 44 w 235"/>
                <a:gd name="T15" fmla="*/ 24 h 330"/>
                <a:gd name="T16" fmla="*/ 44 w 235"/>
                <a:gd name="T17" fmla="*/ 308 h 330"/>
                <a:gd name="T18" fmla="*/ 16 w 235"/>
                <a:gd name="T19" fmla="*/ 308 h 330"/>
                <a:gd name="T20" fmla="*/ 0 w 235"/>
                <a:gd name="T21" fmla="*/ 319 h 330"/>
                <a:gd name="T22" fmla="*/ 15 w 235"/>
                <a:gd name="T23" fmla="*/ 330 h 330"/>
                <a:gd name="T24" fmla="*/ 97 w 235"/>
                <a:gd name="T25" fmla="*/ 330 h 330"/>
                <a:gd name="T26" fmla="*/ 112 w 235"/>
                <a:gd name="T27" fmla="*/ 319 h 330"/>
                <a:gd name="T28" fmla="*/ 96 w 235"/>
                <a:gd name="T29" fmla="*/ 308 h 330"/>
                <a:gd name="T30" fmla="*/ 68 w 235"/>
                <a:gd name="T31" fmla="*/ 308 h 330"/>
                <a:gd name="T32" fmla="*/ 68 w 235"/>
                <a:gd name="T33" fmla="*/ 184 h 330"/>
                <a:gd name="T34" fmla="*/ 134 w 235"/>
                <a:gd name="T35" fmla="*/ 218 h 330"/>
                <a:gd name="T36" fmla="*/ 235 w 235"/>
                <a:gd name="T37" fmla="*/ 109 h 330"/>
                <a:gd name="T38" fmla="*/ 210 w 235"/>
                <a:gd name="T39" fmla="*/ 109 h 330"/>
                <a:gd name="T40" fmla="*/ 132 w 235"/>
                <a:gd name="T41" fmla="*/ 197 h 330"/>
                <a:gd name="T42" fmla="*/ 68 w 235"/>
                <a:gd name="T43" fmla="*/ 122 h 330"/>
                <a:gd name="T44" fmla="*/ 68 w 235"/>
                <a:gd name="T45" fmla="*/ 84 h 330"/>
                <a:gd name="T46" fmla="*/ 136 w 235"/>
                <a:gd name="T47" fmla="*/ 21 h 330"/>
                <a:gd name="T48" fmla="*/ 210 w 235"/>
                <a:gd name="T49" fmla="*/ 10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30">
                  <a:moveTo>
                    <a:pt x="235" y="109"/>
                  </a:moveTo>
                  <a:cubicBezTo>
                    <a:pt x="235" y="49"/>
                    <a:pt x="191" y="0"/>
                    <a:pt x="139" y="0"/>
                  </a:cubicBezTo>
                  <a:cubicBezTo>
                    <a:pt x="116" y="0"/>
                    <a:pt x="94" y="9"/>
                    <a:pt x="68" y="32"/>
                  </a:cubicBezTo>
                  <a:cubicBezTo>
                    <a:pt x="68" y="9"/>
                    <a:pt x="68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4" y="24"/>
                  </a:lnTo>
                  <a:lnTo>
                    <a:pt x="44" y="308"/>
                  </a:lnTo>
                  <a:lnTo>
                    <a:pt x="16" y="308"/>
                  </a:lnTo>
                  <a:cubicBezTo>
                    <a:pt x="10" y="308"/>
                    <a:pt x="0" y="308"/>
                    <a:pt x="0" y="319"/>
                  </a:cubicBezTo>
                  <a:cubicBezTo>
                    <a:pt x="0" y="330"/>
                    <a:pt x="10" y="330"/>
                    <a:pt x="15" y="330"/>
                  </a:cubicBezTo>
                  <a:lnTo>
                    <a:pt x="97" y="330"/>
                  </a:lnTo>
                  <a:cubicBezTo>
                    <a:pt x="102" y="330"/>
                    <a:pt x="112" y="330"/>
                    <a:pt x="112" y="319"/>
                  </a:cubicBezTo>
                  <a:cubicBezTo>
                    <a:pt x="112" y="308"/>
                    <a:pt x="102" y="308"/>
                    <a:pt x="96" y="308"/>
                  </a:cubicBezTo>
                  <a:lnTo>
                    <a:pt x="68" y="308"/>
                  </a:lnTo>
                  <a:lnTo>
                    <a:pt x="68" y="184"/>
                  </a:lnTo>
                  <a:cubicBezTo>
                    <a:pt x="97" y="214"/>
                    <a:pt x="118" y="218"/>
                    <a:pt x="134" y="218"/>
                  </a:cubicBezTo>
                  <a:cubicBezTo>
                    <a:pt x="187" y="218"/>
                    <a:pt x="235" y="171"/>
                    <a:pt x="235" y="109"/>
                  </a:cubicBezTo>
                  <a:close/>
                  <a:moveTo>
                    <a:pt x="210" y="109"/>
                  </a:moveTo>
                  <a:cubicBezTo>
                    <a:pt x="210" y="162"/>
                    <a:pt x="171" y="197"/>
                    <a:pt x="132" y="197"/>
                  </a:cubicBezTo>
                  <a:cubicBezTo>
                    <a:pt x="88" y="197"/>
                    <a:pt x="68" y="148"/>
                    <a:pt x="68" y="122"/>
                  </a:cubicBezTo>
                  <a:lnTo>
                    <a:pt x="68" y="84"/>
                  </a:lnTo>
                  <a:cubicBezTo>
                    <a:pt x="68" y="51"/>
                    <a:pt x="101" y="21"/>
                    <a:pt x="136" y="21"/>
                  </a:cubicBezTo>
                  <a:cubicBezTo>
                    <a:pt x="177" y="21"/>
                    <a:pt x="210" y="61"/>
                    <a:pt x="210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57" name="Freeform 3608">
              <a:extLst>
                <a:ext uri="{FF2B5EF4-FFF2-40B4-BE49-F238E27FC236}">
                  <a16:creationId xmlns:a16="http://schemas.microsoft.com/office/drawing/2014/main" id="{7601B00B-4632-4143-A9D6-D4949C4994FD}"/>
                </a:ext>
              </a:extLst>
            </p:cNvPr>
            <p:cNvSpPr>
              <a:spLocks noEditPoints="1"/>
            </p:cNvSpPr>
            <p:nvPr>
              <p:custDataLst>
                <p:tags r:id="rId504"/>
              </p:custDataLst>
            </p:nvPr>
          </p:nvSpPr>
          <p:spPr bwMode="auto">
            <a:xfrm>
              <a:off x="2297113" y="2163763"/>
              <a:ext cx="71438" cy="68263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0 w 232"/>
                <a:gd name="T5" fmla="*/ 189 h 219"/>
                <a:gd name="T6" fmla="*/ 180 w 232"/>
                <a:gd name="T7" fmla="*/ 74 h 219"/>
                <a:gd name="T8" fmla="*/ 83 w 232"/>
                <a:gd name="T9" fmla="*/ 0 h 219"/>
                <a:gd name="T10" fmla="*/ 14 w 232"/>
                <a:gd name="T11" fmla="*/ 32 h 219"/>
                <a:gd name="T12" fmla="*/ 32 w 232"/>
                <a:gd name="T13" fmla="*/ 51 h 219"/>
                <a:gd name="T14" fmla="*/ 50 w 232"/>
                <a:gd name="T15" fmla="*/ 32 h 219"/>
                <a:gd name="T16" fmla="*/ 84 w 232"/>
                <a:gd name="T17" fmla="*/ 21 h 219"/>
                <a:gd name="T18" fmla="*/ 155 w 232"/>
                <a:gd name="T19" fmla="*/ 83 h 219"/>
                <a:gd name="T20" fmla="*/ 0 w 232"/>
                <a:gd name="T21" fmla="*/ 155 h 219"/>
                <a:gd name="T22" fmla="*/ 80 w 232"/>
                <a:gd name="T23" fmla="*/ 219 h 219"/>
                <a:gd name="T24" fmla="*/ 157 w 232"/>
                <a:gd name="T25" fmla="*/ 198 h 219"/>
                <a:gd name="T26" fmla="*/ 211 w 232"/>
                <a:gd name="T27" fmla="*/ 216 h 219"/>
                <a:gd name="T28" fmla="*/ 232 w 232"/>
                <a:gd name="T29" fmla="*/ 205 h 219"/>
                <a:gd name="T30" fmla="*/ 155 w 232"/>
                <a:gd name="T31" fmla="*/ 152 h 219"/>
                <a:gd name="T32" fmla="*/ 132 w 232"/>
                <a:gd name="T33" fmla="*/ 189 h 219"/>
                <a:gd name="T34" fmla="*/ 84 w 232"/>
                <a:gd name="T35" fmla="*/ 198 h 219"/>
                <a:gd name="T36" fmla="*/ 26 w 232"/>
                <a:gd name="T37" fmla="*/ 155 h 219"/>
                <a:gd name="T38" fmla="*/ 155 w 232"/>
                <a:gd name="T39" fmla="*/ 103 h 219"/>
                <a:gd name="T40" fmla="*/ 155 w 232"/>
                <a:gd name="T41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6" y="195"/>
                    <a:pt x="188" y="192"/>
                    <a:pt x="180" y="189"/>
                  </a:cubicBezTo>
                  <a:lnTo>
                    <a:pt x="180" y="74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4" y="0"/>
                    <a:pt x="14" y="32"/>
                  </a:cubicBezTo>
                  <a:cubicBezTo>
                    <a:pt x="14" y="44"/>
                    <a:pt x="22" y="51"/>
                    <a:pt x="32" y="51"/>
                  </a:cubicBezTo>
                  <a:cubicBezTo>
                    <a:pt x="38" y="51"/>
                    <a:pt x="49" y="47"/>
                    <a:pt x="50" y="32"/>
                  </a:cubicBezTo>
                  <a:cubicBezTo>
                    <a:pt x="50" y="23"/>
                    <a:pt x="68" y="21"/>
                    <a:pt x="84" y="21"/>
                  </a:cubicBezTo>
                  <a:cubicBezTo>
                    <a:pt x="126" y="21"/>
                    <a:pt x="155" y="39"/>
                    <a:pt x="155" y="83"/>
                  </a:cubicBezTo>
                  <a:cubicBezTo>
                    <a:pt x="62" y="85"/>
                    <a:pt x="0" y="108"/>
                    <a:pt x="0" y="155"/>
                  </a:cubicBezTo>
                  <a:cubicBezTo>
                    <a:pt x="0" y="189"/>
                    <a:pt x="31" y="219"/>
                    <a:pt x="80" y="219"/>
                  </a:cubicBezTo>
                  <a:cubicBezTo>
                    <a:pt x="98" y="219"/>
                    <a:pt x="129" y="216"/>
                    <a:pt x="157" y="198"/>
                  </a:cubicBezTo>
                  <a:cubicBezTo>
                    <a:pt x="170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5" y="152"/>
                  </a:moveTo>
                  <a:cubicBezTo>
                    <a:pt x="155" y="166"/>
                    <a:pt x="155" y="178"/>
                    <a:pt x="132" y="189"/>
                  </a:cubicBezTo>
                  <a:cubicBezTo>
                    <a:pt x="112" y="198"/>
                    <a:pt x="88" y="198"/>
                    <a:pt x="84" y="198"/>
                  </a:cubicBezTo>
                  <a:cubicBezTo>
                    <a:pt x="49" y="198"/>
                    <a:pt x="26" y="178"/>
                    <a:pt x="26" y="155"/>
                  </a:cubicBezTo>
                  <a:cubicBezTo>
                    <a:pt x="26" y="129"/>
                    <a:pt x="71" y="106"/>
                    <a:pt x="155" y="103"/>
                  </a:cubicBezTo>
                  <a:lnTo>
                    <a:pt x="155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58" name="Freeform 3609">
              <a:extLst>
                <a:ext uri="{FF2B5EF4-FFF2-40B4-BE49-F238E27FC236}">
                  <a16:creationId xmlns:a16="http://schemas.microsoft.com/office/drawing/2014/main" id="{8A7B7CB5-D519-4B62-B367-B6114A4558B7}"/>
                </a:ext>
              </a:extLst>
            </p:cNvPr>
            <p:cNvSpPr>
              <a:spLocks/>
            </p:cNvSpPr>
            <p:nvPr>
              <p:custDataLst>
                <p:tags r:id="rId505"/>
              </p:custDataLst>
            </p:nvPr>
          </p:nvSpPr>
          <p:spPr bwMode="auto">
            <a:xfrm>
              <a:off x="2382838" y="2163763"/>
              <a:ext cx="58738" cy="68263"/>
            </a:xfrm>
            <a:custGeom>
              <a:avLst/>
              <a:gdLst>
                <a:gd name="T0" fmla="*/ 193 w 193"/>
                <a:gd name="T1" fmla="*/ 165 h 219"/>
                <a:gd name="T2" fmla="*/ 180 w 193"/>
                <a:gd name="T3" fmla="*/ 156 h 219"/>
                <a:gd name="T4" fmla="*/ 169 w 193"/>
                <a:gd name="T5" fmla="*/ 160 h 219"/>
                <a:gd name="T6" fmla="*/ 111 w 193"/>
                <a:gd name="T7" fmla="*/ 198 h 219"/>
                <a:gd name="T8" fmla="*/ 26 w 193"/>
                <a:gd name="T9" fmla="*/ 110 h 219"/>
                <a:gd name="T10" fmla="*/ 114 w 193"/>
                <a:gd name="T11" fmla="*/ 21 h 219"/>
                <a:gd name="T12" fmla="*/ 151 w 193"/>
                <a:gd name="T13" fmla="*/ 31 h 219"/>
                <a:gd name="T14" fmla="*/ 168 w 193"/>
                <a:gd name="T15" fmla="*/ 51 h 219"/>
                <a:gd name="T16" fmla="*/ 186 w 193"/>
                <a:gd name="T17" fmla="*/ 32 h 219"/>
                <a:gd name="T18" fmla="*/ 114 w 193"/>
                <a:gd name="T19" fmla="*/ 0 h 219"/>
                <a:gd name="T20" fmla="*/ 0 w 193"/>
                <a:gd name="T21" fmla="*/ 110 h 219"/>
                <a:gd name="T22" fmla="*/ 108 w 193"/>
                <a:gd name="T23" fmla="*/ 219 h 219"/>
                <a:gd name="T24" fmla="*/ 193 w 193"/>
                <a:gd name="T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219">
                  <a:moveTo>
                    <a:pt x="193" y="165"/>
                  </a:moveTo>
                  <a:cubicBezTo>
                    <a:pt x="193" y="156"/>
                    <a:pt x="182" y="156"/>
                    <a:pt x="180" y="156"/>
                  </a:cubicBezTo>
                  <a:cubicBezTo>
                    <a:pt x="175" y="156"/>
                    <a:pt x="172" y="156"/>
                    <a:pt x="169" y="160"/>
                  </a:cubicBezTo>
                  <a:cubicBezTo>
                    <a:pt x="164" y="171"/>
                    <a:pt x="152" y="198"/>
                    <a:pt x="111" y="198"/>
                  </a:cubicBezTo>
                  <a:cubicBezTo>
                    <a:pt x="65" y="198"/>
                    <a:pt x="26" y="160"/>
                    <a:pt x="26" y="110"/>
                  </a:cubicBezTo>
                  <a:cubicBezTo>
                    <a:pt x="26" y="83"/>
                    <a:pt x="41" y="21"/>
                    <a:pt x="114" y="21"/>
                  </a:cubicBezTo>
                  <a:cubicBezTo>
                    <a:pt x="127" y="21"/>
                    <a:pt x="151" y="25"/>
                    <a:pt x="151" y="31"/>
                  </a:cubicBezTo>
                  <a:cubicBezTo>
                    <a:pt x="151" y="45"/>
                    <a:pt x="158" y="51"/>
                    <a:pt x="168" y="51"/>
                  </a:cubicBezTo>
                  <a:cubicBezTo>
                    <a:pt x="178" y="51"/>
                    <a:pt x="186" y="44"/>
                    <a:pt x="186" y="32"/>
                  </a:cubicBezTo>
                  <a:cubicBezTo>
                    <a:pt x="186" y="3"/>
                    <a:pt x="136" y="0"/>
                    <a:pt x="114" y="0"/>
                  </a:cubicBezTo>
                  <a:cubicBezTo>
                    <a:pt x="30" y="0"/>
                    <a:pt x="0" y="66"/>
                    <a:pt x="0" y="110"/>
                  </a:cubicBezTo>
                  <a:cubicBezTo>
                    <a:pt x="0" y="169"/>
                    <a:pt x="46" y="219"/>
                    <a:pt x="108" y="219"/>
                  </a:cubicBezTo>
                  <a:cubicBezTo>
                    <a:pt x="175" y="219"/>
                    <a:pt x="193" y="173"/>
                    <a:pt x="193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59" name="Freeform 3610">
              <a:extLst>
                <a:ext uri="{FF2B5EF4-FFF2-40B4-BE49-F238E27FC236}">
                  <a16:creationId xmlns:a16="http://schemas.microsoft.com/office/drawing/2014/main" id="{E32560F8-20FE-4321-9CF5-0550B7873BD6}"/>
                </a:ext>
              </a:extLst>
            </p:cNvPr>
            <p:cNvSpPr>
              <a:spLocks noEditPoints="1"/>
            </p:cNvSpPr>
            <p:nvPr>
              <p:custDataLst>
                <p:tags r:id="rId506"/>
              </p:custDataLst>
            </p:nvPr>
          </p:nvSpPr>
          <p:spPr bwMode="auto">
            <a:xfrm>
              <a:off x="2460625" y="2163763"/>
              <a:ext cx="61913" cy="68263"/>
            </a:xfrm>
            <a:custGeom>
              <a:avLst/>
              <a:gdLst>
                <a:gd name="T0" fmla="*/ 201 w 201"/>
                <a:gd name="T1" fmla="*/ 165 h 219"/>
                <a:gd name="T2" fmla="*/ 188 w 201"/>
                <a:gd name="T3" fmla="*/ 156 h 219"/>
                <a:gd name="T4" fmla="*/ 177 w 201"/>
                <a:gd name="T5" fmla="*/ 161 h 219"/>
                <a:gd name="T6" fmla="*/ 117 w 201"/>
                <a:gd name="T7" fmla="*/ 198 h 219"/>
                <a:gd name="T8" fmla="*/ 26 w 201"/>
                <a:gd name="T9" fmla="*/ 118 h 219"/>
                <a:gd name="T10" fmla="*/ 185 w 201"/>
                <a:gd name="T11" fmla="*/ 118 h 219"/>
                <a:gd name="T12" fmla="*/ 201 w 201"/>
                <a:gd name="T13" fmla="*/ 104 h 219"/>
                <a:gd name="T14" fmla="*/ 106 w 201"/>
                <a:gd name="T15" fmla="*/ 0 h 219"/>
                <a:gd name="T16" fmla="*/ 0 w 201"/>
                <a:gd name="T17" fmla="*/ 109 h 219"/>
                <a:gd name="T18" fmla="*/ 114 w 201"/>
                <a:gd name="T19" fmla="*/ 219 h 219"/>
                <a:gd name="T20" fmla="*/ 201 w 201"/>
                <a:gd name="T21" fmla="*/ 165 h 219"/>
                <a:gd name="T22" fmla="*/ 175 w 201"/>
                <a:gd name="T23" fmla="*/ 97 h 219"/>
                <a:gd name="T24" fmla="*/ 26 w 201"/>
                <a:gd name="T25" fmla="*/ 97 h 219"/>
                <a:gd name="T26" fmla="*/ 106 w 201"/>
                <a:gd name="T27" fmla="*/ 21 h 219"/>
                <a:gd name="T28" fmla="*/ 175 w 201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19">
                  <a:moveTo>
                    <a:pt x="201" y="165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8"/>
                    <a:pt x="170" y="0"/>
                    <a:pt x="106" y="0"/>
                  </a:cubicBezTo>
                  <a:cubicBezTo>
                    <a:pt x="48" y="0"/>
                    <a:pt x="0" y="49"/>
                    <a:pt x="0" y="109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1" y="177"/>
                    <a:pt x="201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60" name="Freeform 3611">
              <a:extLst>
                <a:ext uri="{FF2B5EF4-FFF2-40B4-BE49-F238E27FC236}">
                  <a16:creationId xmlns:a16="http://schemas.microsoft.com/office/drawing/2014/main" id="{7A8AC096-C8F3-40B1-B3D3-168FF14F55FC}"/>
                </a:ext>
              </a:extLst>
            </p:cNvPr>
            <p:cNvSpPr>
              <a:spLocks noEditPoints="1"/>
            </p:cNvSpPr>
            <p:nvPr>
              <p:custDataLst>
                <p:tags r:id="rId507"/>
              </p:custDataLst>
            </p:nvPr>
          </p:nvSpPr>
          <p:spPr bwMode="auto">
            <a:xfrm>
              <a:off x="2617788" y="2168526"/>
              <a:ext cx="68263" cy="31750"/>
            </a:xfrm>
            <a:custGeom>
              <a:avLst/>
              <a:gdLst>
                <a:gd name="T0" fmla="*/ 220 w 220"/>
                <a:gd name="T1" fmla="*/ 12 h 103"/>
                <a:gd name="T2" fmla="*/ 199 w 220"/>
                <a:gd name="T3" fmla="*/ 0 h 103"/>
                <a:gd name="T4" fmla="*/ 21 w 220"/>
                <a:gd name="T5" fmla="*/ 0 h 103"/>
                <a:gd name="T6" fmla="*/ 0 w 220"/>
                <a:gd name="T7" fmla="*/ 12 h 103"/>
                <a:gd name="T8" fmla="*/ 18 w 220"/>
                <a:gd name="T9" fmla="*/ 25 h 103"/>
                <a:gd name="T10" fmla="*/ 202 w 220"/>
                <a:gd name="T11" fmla="*/ 25 h 103"/>
                <a:gd name="T12" fmla="*/ 220 w 220"/>
                <a:gd name="T13" fmla="*/ 12 h 103"/>
                <a:gd name="T14" fmla="*/ 220 w 220"/>
                <a:gd name="T15" fmla="*/ 91 h 103"/>
                <a:gd name="T16" fmla="*/ 202 w 220"/>
                <a:gd name="T17" fmla="*/ 78 h 103"/>
                <a:gd name="T18" fmla="*/ 18 w 220"/>
                <a:gd name="T19" fmla="*/ 78 h 103"/>
                <a:gd name="T20" fmla="*/ 0 w 220"/>
                <a:gd name="T21" fmla="*/ 91 h 103"/>
                <a:gd name="T22" fmla="*/ 21 w 220"/>
                <a:gd name="T23" fmla="*/ 103 h 103"/>
                <a:gd name="T24" fmla="*/ 199 w 220"/>
                <a:gd name="T25" fmla="*/ 103 h 103"/>
                <a:gd name="T26" fmla="*/ 220 w 220"/>
                <a:gd name="T27" fmla="*/ 9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103">
                  <a:moveTo>
                    <a:pt x="220" y="12"/>
                  </a:moveTo>
                  <a:cubicBezTo>
                    <a:pt x="220" y="0"/>
                    <a:pt x="205" y="0"/>
                    <a:pt x="199" y="0"/>
                  </a:cubicBezTo>
                  <a:lnTo>
                    <a:pt x="21" y="0"/>
                  </a:lnTo>
                  <a:cubicBezTo>
                    <a:pt x="15" y="0"/>
                    <a:pt x="0" y="0"/>
                    <a:pt x="0" y="12"/>
                  </a:cubicBezTo>
                  <a:cubicBezTo>
                    <a:pt x="0" y="25"/>
                    <a:pt x="13" y="25"/>
                    <a:pt x="18" y="25"/>
                  </a:cubicBezTo>
                  <a:lnTo>
                    <a:pt x="202" y="25"/>
                  </a:lnTo>
                  <a:cubicBezTo>
                    <a:pt x="207" y="25"/>
                    <a:pt x="220" y="25"/>
                    <a:pt x="220" y="12"/>
                  </a:cubicBezTo>
                  <a:close/>
                  <a:moveTo>
                    <a:pt x="220" y="91"/>
                  </a:moveTo>
                  <a:cubicBezTo>
                    <a:pt x="220" y="78"/>
                    <a:pt x="207" y="78"/>
                    <a:pt x="202" y="78"/>
                  </a:cubicBezTo>
                  <a:lnTo>
                    <a:pt x="18" y="78"/>
                  </a:lnTo>
                  <a:cubicBezTo>
                    <a:pt x="13" y="78"/>
                    <a:pt x="0" y="78"/>
                    <a:pt x="0" y="91"/>
                  </a:cubicBezTo>
                  <a:cubicBezTo>
                    <a:pt x="0" y="103"/>
                    <a:pt x="15" y="103"/>
                    <a:pt x="21" y="103"/>
                  </a:cubicBezTo>
                  <a:lnTo>
                    <a:pt x="199" y="103"/>
                  </a:lnTo>
                  <a:cubicBezTo>
                    <a:pt x="205" y="103"/>
                    <a:pt x="220" y="103"/>
                    <a:pt x="220" y="9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61" name="Freeform 3612">
              <a:extLst>
                <a:ext uri="{FF2B5EF4-FFF2-40B4-BE49-F238E27FC236}">
                  <a16:creationId xmlns:a16="http://schemas.microsoft.com/office/drawing/2014/main" id="{E296C58E-6D95-4607-B1A1-4820CBD3A295}"/>
                </a:ext>
              </a:extLst>
            </p:cNvPr>
            <p:cNvSpPr>
              <a:spLocks/>
            </p:cNvSpPr>
            <p:nvPr>
              <p:custDataLst>
                <p:tags r:id="rId508"/>
              </p:custDataLst>
            </p:nvPr>
          </p:nvSpPr>
          <p:spPr bwMode="auto">
            <a:xfrm>
              <a:off x="2789238" y="2135188"/>
              <a:ext cx="50800" cy="96838"/>
            </a:xfrm>
            <a:custGeom>
              <a:avLst/>
              <a:gdLst>
                <a:gd name="T0" fmla="*/ 164 w 164"/>
                <a:gd name="T1" fmla="*/ 300 h 310"/>
                <a:gd name="T2" fmla="*/ 148 w 164"/>
                <a:gd name="T3" fmla="*/ 289 h 310"/>
                <a:gd name="T4" fmla="*/ 96 w 164"/>
                <a:gd name="T5" fmla="*/ 289 h 310"/>
                <a:gd name="T6" fmla="*/ 96 w 164"/>
                <a:gd name="T7" fmla="*/ 16 h 310"/>
                <a:gd name="T8" fmla="*/ 86 w 164"/>
                <a:gd name="T9" fmla="*/ 0 h 310"/>
                <a:gd name="T10" fmla="*/ 76 w 164"/>
                <a:gd name="T11" fmla="*/ 6 h 310"/>
                <a:gd name="T12" fmla="*/ 9 w 164"/>
                <a:gd name="T13" fmla="*/ 63 h 310"/>
                <a:gd name="T14" fmla="*/ 0 w 164"/>
                <a:gd name="T15" fmla="*/ 73 h 310"/>
                <a:gd name="T16" fmla="*/ 12 w 164"/>
                <a:gd name="T17" fmla="*/ 84 h 310"/>
                <a:gd name="T18" fmla="*/ 71 w 164"/>
                <a:gd name="T19" fmla="*/ 55 h 310"/>
                <a:gd name="T20" fmla="*/ 71 w 164"/>
                <a:gd name="T21" fmla="*/ 289 h 310"/>
                <a:gd name="T22" fmla="*/ 19 w 164"/>
                <a:gd name="T23" fmla="*/ 289 h 310"/>
                <a:gd name="T24" fmla="*/ 3 w 164"/>
                <a:gd name="T25" fmla="*/ 300 h 310"/>
                <a:gd name="T26" fmla="*/ 19 w 164"/>
                <a:gd name="T27" fmla="*/ 310 h 310"/>
                <a:gd name="T28" fmla="*/ 148 w 164"/>
                <a:gd name="T29" fmla="*/ 310 h 310"/>
                <a:gd name="T30" fmla="*/ 164 w 164"/>
                <a:gd name="T31" fmla="*/ 30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4" h="310">
                  <a:moveTo>
                    <a:pt x="164" y="300"/>
                  </a:moveTo>
                  <a:cubicBezTo>
                    <a:pt x="164" y="289"/>
                    <a:pt x="154" y="289"/>
                    <a:pt x="148" y="289"/>
                  </a:cubicBezTo>
                  <a:lnTo>
                    <a:pt x="96" y="289"/>
                  </a:lnTo>
                  <a:lnTo>
                    <a:pt x="96" y="16"/>
                  </a:lnTo>
                  <a:cubicBezTo>
                    <a:pt x="96" y="10"/>
                    <a:pt x="96" y="0"/>
                    <a:pt x="86" y="0"/>
                  </a:cubicBezTo>
                  <a:cubicBezTo>
                    <a:pt x="80" y="0"/>
                    <a:pt x="78" y="2"/>
                    <a:pt x="76" y="6"/>
                  </a:cubicBezTo>
                  <a:cubicBezTo>
                    <a:pt x="54" y="56"/>
                    <a:pt x="25" y="61"/>
                    <a:pt x="9" y="63"/>
                  </a:cubicBezTo>
                  <a:cubicBezTo>
                    <a:pt x="4" y="64"/>
                    <a:pt x="0" y="66"/>
                    <a:pt x="0" y="73"/>
                  </a:cubicBezTo>
                  <a:cubicBezTo>
                    <a:pt x="0" y="82"/>
                    <a:pt x="7" y="84"/>
                    <a:pt x="12" y="84"/>
                  </a:cubicBezTo>
                  <a:cubicBezTo>
                    <a:pt x="21" y="84"/>
                    <a:pt x="41" y="81"/>
                    <a:pt x="71" y="55"/>
                  </a:cubicBezTo>
                  <a:lnTo>
                    <a:pt x="71" y="289"/>
                  </a:lnTo>
                  <a:lnTo>
                    <a:pt x="19" y="289"/>
                  </a:lnTo>
                  <a:cubicBezTo>
                    <a:pt x="13" y="289"/>
                    <a:pt x="3" y="289"/>
                    <a:pt x="3" y="300"/>
                  </a:cubicBezTo>
                  <a:cubicBezTo>
                    <a:pt x="3" y="310"/>
                    <a:pt x="13" y="310"/>
                    <a:pt x="19" y="310"/>
                  </a:cubicBezTo>
                  <a:lnTo>
                    <a:pt x="148" y="310"/>
                  </a:lnTo>
                  <a:cubicBezTo>
                    <a:pt x="154" y="310"/>
                    <a:pt x="164" y="310"/>
                    <a:pt x="164" y="3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62" name="Freeform 3613">
              <a:extLst>
                <a:ext uri="{FF2B5EF4-FFF2-40B4-BE49-F238E27FC236}">
                  <a16:creationId xmlns:a16="http://schemas.microsoft.com/office/drawing/2014/main" id="{3356CAD8-7DCE-45B4-B9B3-361218E6315A}"/>
                </a:ext>
              </a:extLst>
            </p:cNvPr>
            <p:cNvSpPr>
              <a:spLocks noEditPoints="1"/>
            </p:cNvSpPr>
            <p:nvPr>
              <p:custDataLst>
                <p:tags r:id="rId509"/>
              </p:custDataLst>
            </p:nvPr>
          </p:nvSpPr>
          <p:spPr bwMode="auto">
            <a:xfrm>
              <a:off x="530225" y="2309813"/>
              <a:ext cx="60325" cy="122238"/>
            </a:xfrm>
            <a:custGeom>
              <a:avLst/>
              <a:gdLst>
                <a:gd name="T0" fmla="*/ 200 w 200"/>
                <a:gd name="T1" fmla="*/ 265 h 391"/>
                <a:gd name="T2" fmla="*/ 111 w 200"/>
                <a:gd name="T3" fmla="*/ 179 h 391"/>
                <a:gd name="T4" fmla="*/ 111 w 200"/>
                <a:gd name="T5" fmla="*/ 62 h 391"/>
                <a:gd name="T6" fmla="*/ 173 w 200"/>
                <a:gd name="T7" fmla="*/ 105 h 391"/>
                <a:gd name="T8" fmla="*/ 164 w 200"/>
                <a:gd name="T9" fmla="*/ 120 h 391"/>
                <a:gd name="T10" fmla="*/ 182 w 200"/>
                <a:gd name="T11" fmla="*/ 137 h 391"/>
                <a:gd name="T12" fmla="*/ 200 w 200"/>
                <a:gd name="T13" fmla="*/ 117 h 391"/>
                <a:gd name="T14" fmla="*/ 111 w 200"/>
                <a:gd name="T15" fmla="*/ 40 h 391"/>
                <a:gd name="T16" fmla="*/ 111 w 200"/>
                <a:gd name="T17" fmla="*/ 16 h 391"/>
                <a:gd name="T18" fmla="*/ 101 w 200"/>
                <a:gd name="T19" fmla="*/ 0 h 391"/>
                <a:gd name="T20" fmla="*/ 90 w 200"/>
                <a:gd name="T21" fmla="*/ 16 h 391"/>
                <a:gd name="T22" fmla="*/ 90 w 200"/>
                <a:gd name="T23" fmla="*/ 41 h 391"/>
                <a:gd name="T24" fmla="*/ 0 w 200"/>
                <a:gd name="T25" fmla="*/ 120 h 391"/>
                <a:gd name="T26" fmla="*/ 90 w 200"/>
                <a:gd name="T27" fmla="*/ 200 h 391"/>
                <a:gd name="T28" fmla="*/ 90 w 200"/>
                <a:gd name="T29" fmla="*/ 329 h 391"/>
                <a:gd name="T30" fmla="*/ 26 w 200"/>
                <a:gd name="T31" fmla="*/ 280 h 391"/>
                <a:gd name="T32" fmla="*/ 36 w 200"/>
                <a:gd name="T33" fmla="*/ 265 h 391"/>
                <a:gd name="T34" fmla="*/ 18 w 200"/>
                <a:gd name="T35" fmla="*/ 246 h 391"/>
                <a:gd name="T36" fmla="*/ 0 w 200"/>
                <a:gd name="T37" fmla="*/ 267 h 391"/>
                <a:gd name="T38" fmla="*/ 90 w 200"/>
                <a:gd name="T39" fmla="*/ 351 h 391"/>
                <a:gd name="T40" fmla="*/ 90 w 200"/>
                <a:gd name="T41" fmla="*/ 375 h 391"/>
                <a:gd name="T42" fmla="*/ 101 w 200"/>
                <a:gd name="T43" fmla="*/ 391 h 391"/>
                <a:gd name="T44" fmla="*/ 111 w 200"/>
                <a:gd name="T45" fmla="*/ 375 h 391"/>
                <a:gd name="T46" fmla="*/ 111 w 200"/>
                <a:gd name="T47" fmla="*/ 351 h 391"/>
                <a:gd name="T48" fmla="*/ 200 w 200"/>
                <a:gd name="T49" fmla="*/ 265 h 391"/>
                <a:gd name="T50" fmla="*/ 90 w 200"/>
                <a:gd name="T51" fmla="*/ 174 h 391"/>
                <a:gd name="T52" fmla="*/ 23 w 200"/>
                <a:gd name="T53" fmla="*/ 118 h 391"/>
                <a:gd name="T54" fmla="*/ 90 w 200"/>
                <a:gd name="T55" fmla="*/ 61 h 391"/>
                <a:gd name="T56" fmla="*/ 90 w 200"/>
                <a:gd name="T57" fmla="*/ 174 h 391"/>
                <a:gd name="T58" fmla="*/ 177 w 200"/>
                <a:gd name="T59" fmla="*/ 267 h 391"/>
                <a:gd name="T60" fmla="*/ 111 w 200"/>
                <a:gd name="T61" fmla="*/ 329 h 391"/>
                <a:gd name="T62" fmla="*/ 111 w 200"/>
                <a:gd name="T63" fmla="*/ 204 h 391"/>
                <a:gd name="T64" fmla="*/ 177 w 200"/>
                <a:gd name="T65" fmla="*/ 26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391">
                  <a:moveTo>
                    <a:pt x="200" y="265"/>
                  </a:moveTo>
                  <a:cubicBezTo>
                    <a:pt x="200" y="241"/>
                    <a:pt x="186" y="193"/>
                    <a:pt x="111" y="179"/>
                  </a:cubicBezTo>
                  <a:lnTo>
                    <a:pt x="111" y="62"/>
                  </a:lnTo>
                  <a:cubicBezTo>
                    <a:pt x="135" y="65"/>
                    <a:pt x="163" y="72"/>
                    <a:pt x="173" y="105"/>
                  </a:cubicBezTo>
                  <a:cubicBezTo>
                    <a:pt x="166" y="110"/>
                    <a:pt x="164" y="115"/>
                    <a:pt x="164" y="120"/>
                  </a:cubicBezTo>
                  <a:cubicBezTo>
                    <a:pt x="164" y="129"/>
                    <a:pt x="171" y="137"/>
                    <a:pt x="182" y="137"/>
                  </a:cubicBezTo>
                  <a:cubicBezTo>
                    <a:pt x="190" y="137"/>
                    <a:pt x="200" y="132"/>
                    <a:pt x="200" y="117"/>
                  </a:cubicBezTo>
                  <a:cubicBezTo>
                    <a:pt x="200" y="80"/>
                    <a:pt x="173" y="46"/>
                    <a:pt x="111" y="40"/>
                  </a:cubicBezTo>
                  <a:lnTo>
                    <a:pt x="111" y="16"/>
                  </a:lnTo>
                  <a:cubicBezTo>
                    <a:pt x="111" y="10"/>
                    <a:pt x="111" y="0"/>
                    <a:pt x="101" y="0"/>
                  </a:cubicBezTo>
                  <a:cubicBezTo>
                    <a:pt x="90" y="0"/>
                    <a:pt x="90" y="10"/>
                    <a:pt x="90" y="16"/>
                  </a:cubicBezTo>
                  <a:lnTo>
                    <a:pt x="90" y="41"/>
                  </a:lnTo>
                  <a:cubicBezTo>
                    <a:pt x="32" y="47"/>
                    <a:pt x="0" y="84"/>
                    <a:pt x="0" y="120"/>
                  </a:cubicBezTo>
                  <a:cubicBezTo>
                    <a:pt x="0" y="132"/>
                    <a:pt x="3" y="184"/>
                    <a:pt x="90" y="200"/>
                  </a:cubicBezTo>
                  <a:lnTo>
                    <a:pt x="90" y="329"/>
                  </a:lnTo>
                  <a:cubicBezTo>
                    <a:pt x="59" y="325"/>
                    <a:pt x="36" y="313"/>
                    <a:pt x="26" y="280"/>
                  </a:cubicBezTo>
                  <a:cubicBezTo>
                    <a:pt x="32" y="277"/>
                    <a:pt x="36" y="274"/>
                    <a:pt x="36" y="265"/>
                  </a:cubicBezTo>
                  <a:cubicBezTo>
                    <a:pt x="36" y="253"/>
                    <a:pt x="26" y="246"/>
                    <a:pt x="18" y="246"/>
                  </a:cubicBezTo>
                  <a:cubicBezTo>
                    <a:pt x="14" y="246"/>
                    <a:pt x="0" y="248"/>
                    <a:pt x="0" y="267"/>
                  </a:cubicBezTo>
                  <a:cubicBezTo>
                    <a:pt x="0" y="308"/>
                    <a:pt x="29" y="345"/>
                    <a:pt x="90" y="351"/>
                  </a:cubicBezTo>
                  <a:lnTo>
                    <a:pt x="90" y="375"/>
                  </a:lnTo>
                  <a:cubicBezTo>
                    <a:pt x="90" y="381"/>
                    <a:pt x="90" y="391"/>
                    <a:pt x="101" y="391"/>
                  </a:cubicBezTo>
                  <a:cubicBezTo>
                    <a:pt x="111" y="391"/>
                    <a:pt x="111" y="381"/>
                    <a:pt x="111" y="375"/>
                  </a:cubicBezTo>
                  <a:lnTo>
                    <a:pt x="111" y="351"/>
                  </a:lnTo>
                  <a:cubicBezTo>
                    <a:pt x="175" y="341"/>
                    <a:pt x="200" y="299"/>
                    <a:pt x="200" y="265"/>
                  </a:cubicBezTo>
                  <a:close/>
                  <a:moveTo>
                    <a:pt x="90" y="174"/>
                  </a:moveTo>
                  <a:cubicBezTo>
                    <a:pt x="52" y="167"/>
                    <a:pt x="23" y="146"/>
                    <a:pt x="23" y="118"/>
                  </a:cubicBezTo>
                  <a:cubicBezTo>
                    <a:pt x="23" y="91"/>
                    <a:pt x="49" y="68"/>
                    <a:pt x="90" y="61"/>
                  </a:cubicBezTo>
                  <a:lnTo>
                    <a:pt x="90" y="174"/>
                  </a:lnTo>
                  <a:close/>
                  <a:moveTo>
                    <a:pt x="177" y="267"/>
                  </a:moveTo>
                  <a:cubicBezTo>
                    <a:pt x="177" y="295"/>
                    <a:pt x="153" y="322"/>
                    <a:pt x="111" y="329"/>
                  </a:cubicBezTo>
                  <a:lnTo>
                    <a:pt x="111" y="204"/>
                  </a:lnTo>
                  <a:cubicBezTo>
                    <a:pt x="154" y="213"/>
                    <a:pt x="177" y="239"/>
                    <a:pt x="177" y="26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63" name="Freeform 3614">
              <a:extLst>
                <a:ext uri="{FF2B5EF4-FFF2-40B4-BE49-F238E27FC236}">
                  <a16:creationId xmlns:a16="http://schemas.microsoft.com/office/drawing/2014/main" id="{C7B30640-74FC-4609-8195-E45E3A74DEB1}"/>
                </a:ext>
              </a:extLst>
            </p:cNvPr>
            <p:cNvSpPr>
              <a:spLocks noEditPoints="1"/>
            </p:cNvSpPr>
            <p:nvPr>
              <p:custDataLst>
                <p:tags r:id="rId510"/>
              </p:custDataLst>
            </p:nvPr>
          </p:nvSpPr>
          <p:spPr bwMode="auto">
            <a:xfrm>
              <a:off x="688975" y="2351088"/>
              <a:ext cx="71438" cy="68263"/>
            </a:xfrm>
            <a:custGeom>
              <a:avLst/>
              <a:gdLst>
                <a:gd name="T0" fmla="*/ 232 w 232"/>
                <a:gd name="T1" fmla="*/ 206 h 220"/>
                <a:gd name="T2" fmla="*/ 216 w 232"/>
                <a:gd name="T3" fmla="*/ 196 h 220"/>
                <a:gd name="T4" fmla="*/ 181 w 232"/>
                <a:gd name="T5" fmla="*/ 190 h 220"/>
                <a:gd name="T6" fmla="*/ 181 w 232"/>
                <a:gd name="T7" fmla="*/ 75 h 220"/>
                <a:gd name="T8" fmla="*/ 84 w 232"/>
                <a:gd name="T9" fmla="*/ 0 h 220"/>
                <a:gd name="T10" fmla="*/ 14 w 232"/>
                <a:gd name="T11" fmla="*/ 33 h 220"/>
                <a:gd name="T12" fmla="*/ 32 w 232"/>
                <a:gd name="T13" fmla="*/ 51 h 220"/>
                <a:gd name="T14" fmla="*/ 50 w 232"/>
                <a:gd name="T15" fmla="*/ 33 h 220"/>
                <a:gd name="T16" fmla="*/ 84 w 232"/>
                <a:gd name="T17" fmla="*/ 21 h 220"/>
                <a:gd name="T18" fmla="*/ 155 w 232"/>
                <a:gd name="T19" fmla="*/ 84 h 220"/>
                <a:gd name="T20" fmla="*/ 0 w 232"/>
                <a:gd name="T21" fmla="*/ 156 h 220"/>
                <a:gd name="T22" fmla="*/ 81 w 232"/>
                <a:gd name="T23" fmla="*/ 220 h 220"/>
                <a:gd name="T24" fmla="*/ 157 w 232"/>
                <a:gd name="T25" fmla="*/ 198 h 220"/>
                <a:gd name="T26" fmla="*/ 211 w 232"/>
                <a:gd name="T27" fmla="*/ 217 h 220"/>
                <a:gd name="T28" fmla="*/ 232 w 232"/>
                <a:gd name="T29" fmla="*/ 206 h 220"/>
                <a:gd name="T30" fmla="*/ 155 w 232"/>
                <a:gd name="T31" fmla="*/ 153 h 220"/>
                <a:gd name="T32" fmla="*/ 132 w 232"/>
                <a:gd name="T33" fmla="*/ 189 h 220"/>
                <a:gd name="T34" fmla="*/ 84 w 232"/>
                <a:gd name="T35" fmla="*/ 199 h 220"/>
                <a:gd name="T36" fmla="*/ 26 w 232"/>
                <a:gd name="T37" fmla="*/ 156 h 220"/>
                <a:gd name="T38" fmla="*/ 155 w 232"/>
                <a:gd name="T39" fmla="*/ 104 h 220"/>
                <a:gd name="T40" fmla="*/ 155 w 232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20">
                  <a:moveTo>
                    <a:pt x="232" y="206"/>
                  </a:moveTo>
                  <a:cubicBezTo>
                    <a:pt x="232" y="196"/>
                    <a:pt x="222" y="196"/>
                    <a:pt x="216" y="196"/>
                  </a:cubicBezTo>
                  <a:cubicBezTo>
                    <a:pt x="196" y="196"/>
                    <a:pt x="188" y="193"/>
                    <a:pt x="181" y="190"/>
                  </a:cubicBezTo>
                  <a:lnTo>
                    <a:pt x="181" y="75"/>
                  </a:lnTo>
                  <a:cubicBezTo>
                    <a:pt x="181" y="40"/>
                    <a:pt x="154" y="0"/>
                    <a:pt x="84" y="0"/>
                  </a:cubicBezTo>
                  <a:cubicBezTo>
                    <a:pt x="63" y="0"/>
                    <a:pt x="14" y="0"/>
                    <a:pt x="14" y="33"/>
                  </a:cubicBezTo>
                  <a:cubicBezTo>
                    <a:pt x="14" y="45"/>
                    <a:pt x="22" y="51"/>
                    <a:pt x="32" y="51"/>
                  </a:cubicBezTo>
                  <a:cubicBezTo>
                    <a:pt x="38" y="51"/>
                    <a:pt x="49" y="48"/>
                    <a:pt x="50" y="33"/>
                  </a:cubicBezTo>
                  <a:cubicBezTo>
                    <a:pt x="50" y="23"/>
                    <a:pt x="69" y="21"/>
                    <a:pt x="84" y="21"/>
                  </a:cubicBezTo>
                  <a:cubicBezTo>
                    <a:pt x="127" y="21"/>
                    <a:pt x="155" y="39"/>
                    <a:pt x="155" y="84"/>
                  </a:cubicBezTo>
                  <a:cubicBezTo>
                    <a:pt x="63" y="86"/>
                    <a:pt x="0" y="109"/>
                    <a:pt x="0" y="156"/>
                  </a:cubicBezTo>
                  <a:cubicBezTo>
                    <a:pt x="0" y="189"/>
                    <a:pt x="31" y="220"/>
                    <a:pt x="81" y="220"/>
                  </a:cubicBezTo>
                  <a:cubicBezTo>
                    <a:pt x="99" y="220"/>
                    <a:pt x="130" y="216"/>
                    <a:pt x="157" y="198"/>
                  </a:cubicBezTo>
                  <a:cubicBezTo>
                    <a:pt x="170" y="217"/>
                    <a:pt x="193" y="217"/>
                    <a:pt x="211" y="217"/>
                  </a:cubicBezTo>
                  <a:cubicBezTo>
                    <a:pt x="222" y="217"/>
                    <a:pt x="232" y="217"/>
                    <a:pt x="232" y="206"/>
                  </a:cubicBezTo>
                  <a:close/>
                  <a:moveTo>
                    <a:pt x="155" y="153"/>
                  </a:moveTo>
                  <a:cubicBezTo>
                    <a:pt x="155" y="166"/>
                    <a:pt x="155" y="179"/>
                    <a:pt x="132" y="189"/>
                  </a:cubicBezTo>
                  <a:cubicBezTo>
                    <a:pt x="113" y="199"/>
                    <a:pt x="88" y="199"/>
                    <a:pt x="84" y="199"/>
                  </a:cubicBezTo>
                  <a:cubicBezTo>
                    <a:pt x="49" y="199"/>
                    <a:pt x="26" y="178"/>
                    <a:pt x="26" y="156"/>
                  </a:cubicBezTo>
                  <a:cubicBezTo>
                    <a:pt x="26" y="129"/>
                    <a:pt x="71" y="107"/>
                    <a:pt x="155" y="104"/>
                  </a:cubicBezTo>
                  <a:lnTo>
                    <a:pt x="15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64" name="Freeform 3615">
              <a:extLst>
                <a:ext uri="{FF2B5EF4-FFF2-40B4-BE49-F238E27FC236}">
                  <a16:creationId xmlns:a16="http://schemas.microsoft.com/office/drawing/2014/main" id="{8DAB1BBB-FF0E-43DD-BE87-036899AE9A23}"/>
                </a:ext>
              </a:extLst>
            </p:cNvPr>
            <p:cNvSpPr>
              <a:spLocks/>
            </p:cNvSpPr>
            <p:nvPr>
              <p:custDataLst>
                <p:tags r:id="rId511"/>
              </p:custDataLst>
            </p:nvPr>
          </p:nvSpPr>
          <p:spPr bwMode="auto">
            <a:xfrm>
              <a:off x="793750" y="2400301"/>
              <a:ext cx="15875" cy="17463"/>
            </a:xfrm>
            <a:custGeom>
              <a:avLst/>
              <a:gdLst>
                <a:gd name="T0" fmla="*/ 54 w 54"/>
                <a:gd name="T1" fmla="*/ 28 h 55"/>
                <a:gd name="T2" fmla="*/ 27 w 54"/>
                <a:gd name="T3" fmla="*/ 0 h 55"/>
                <a:gd name="T4" fmla="*/ 0 w 54"/>
                <a:gd name="T5" fmla="*/ 27 h 55"/>
                <a:gd name="T6" fmla="*/ 27 w 54"/>
                <a:gd name="T7" fmla="*/ 55 h 55"/>
                <a:gd name="T8" fmla="*/ 54 w 54"/>
                <a:gd name="T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54" y="28"/>
                  </a:moveTo>
                  <a:cubicBezTo>
                    <a:pt x="54" y="12"/>
                    <a:pt x="41" y="0"/>
                    <a:pt x="27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5"/>
                    <a:pt x="27" y="55"/>
                  </a:cubicBezTo>
                  <a:cubicBezTo>
                    <a:pt x="43" y="55"/>
                    <a:pt x="54" y="41"/>
                    <a:pt x="54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65" name="Freeform 3616">
              <a:extLst>
                <a:ext uri="{FF2B5EF4-FFF2-40B4-BE49-F238E27FC236}">
                  <a16:creationId xmlns:a16="http://schemas.microsoft.com/office/drawing/2014/main" id="{8D49A64A-BFDE-4054-ADF7-7035A60D7803}"/>
                </a:ext>
              </a:extLst>
            </p:cNvPr>
            <p:cNvSpPr>
              <a:spLocks noEditPoints="1"/>
            </p:cNvSpPr>
            <p:nvPr>
              <p:custDataLst>
                <p:tags r:id="rId512"/>
              </p:custDataLst>
            </p:nvPr>
          </p:nvSpPr>
          <p:spPr bwMode="auto">
            <a:xfrm>
              <a:off x="850900" y="2351088"/>
              <a:ext cx="61913" cy="68263"/>
            </a:xfrm>
            <a:custGeom>
              <a:avLst/>
              <a:gdLst>
                <a:gd name="T0" fmla="*/ 201 w 201"/>
                <a:gd name="T1" fmla="*/ 111 h 220"/>
                <a:gd name="T2" fmla="*/ 100 w 201"/>
                <a:gd name="T3" fmla="*/ 0 h 220"/>
                <a:gd name="T4" fmla="*/ 0 w 201"/>
                <a:gd name="T5" fmla="*/ 111 h 220"/>
                <a:gd name="T6" fmla="*/ 100 w 201"/>
                <a:gd name="T7" fmla="*/ 220 h 220"/>
                <a:gd name="T8" fmla="*/ 201 w 201"/>
                <a:gd name="T9" fmla="*/ 111 h 220"/>
                <a:gd name="T10" fmla="*/ 176 w 201"/>
                <a:gd name="T11" fmla="*/ 107 h 220"/>
                <a:gd name="T12" fmla="*/ 100 w 201"/>
                <a:gd name="T13" fmla="*/ 199 h 220"/>
                <a:gd name="T14" fmla="*/ 25 w 201"/>
                <a:gd name="T15" fmla="*/ 107 h 220"/>
                <a:gd name="T16" fmla="*/ 100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1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5" y="0"/>
                    <a:pt x="0" y="49"/>
                    <a:pt x="0" y="111"/>
                  </a:cubicBezTo>
                  <a:cubicBezTo>
                    <a:pt x="0" y="173"/>
                    <a:pt x="46" y="220"/>
                    <a:pt x="100" y="220"/>
                  </a:cubicBezTo>
                  <a:cubicBezTo>
                    <a:pt x="154" y="220"/>
                    <a:pt x="201" y="172"/>
                    <a:pt x="201" y="111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0" y="199"/>
                  </a:cubicBezTo>
                  <a:cubicBezTo>
                    <a:pt x="59" y="199"/>
                    <a:pt x="25" y="158"/>
                    <a:pt x="25" y="107"/>
                  </a:cubicBezTo>
                  <a:cubicBezTo>
                    <a:pt x="25" y="57"/>
                    <a:pt x="61" y="21"/>
                    <a:pt x="100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66" name="Freeform 3617">
              <a:extLst>
                <a:ext uri="{FF2B5EF4-FFF2-40B4-BE49-F238E27FC236}">
                  <a16:creationId xmlns:a16="http://schemas.microsoft.com/office/drawing/2014/main" id="{A8BF79FF-7FCE-4477-A2EA-3D9A9402329B}"/>
                </a:ext>
              </a:extLst>
            </p:cNvPr>
            <p:cNvSpPr>
              <a:spLocks/>
            </p:cNvSpPr>
            <p:nvPr>
              <p:custDataLst>
                <p:tags r:id="rId513"/>
              </p:custDataLst>
            </p:nvPr>
          </p:nvSpPr>
          <p:spPr bwMode="auto">
            <a:xfrm>
              <a:off x="923925" y="2351088"/>
              <a:ext cx="76200" cy="68263"/>
            </a:xfrm>
            <a:custGeom>
              <a:avLst/>
              <a:gdLst>
                <a:gd name="T0" fmla="*/ 247 w 247"/>
                <a:gd name="T1" fmla="*/ 201 h 215"/>
                <a:gd name="T2" fmla="*/ 232 w 247"/>
                <a:gd name="T3" fmla="*/ 191 h 215"/>
                <a:gd name="T4" fmla="*/ 204 w 247"/>
                <a:gd name="T5" fmla="*/ 191 h 215"/>
                <a:gd name="T6" fmla="*/ 204 w 247"/>
                <a:gd name="T7" fmla="*/ 16 h 215"/>
                <a:gd name="T8" fmla="*/ 188 w 247"/>
                <a:gd name="T9" fmla="*/ 0 h 215"/>
                <a:gd name="T10" fmla="*/ 151 w 247"/>
                <a:gd name="T11" fmla="*/ 0 h 215"/>
                <a:gd name="T12" fmla="*/ 135 w 247"/>
                <a:gd name="T13" fmla="*/ 11 h 215"/>
                <a:gd name="T14" fmla="*/ 150 w 247"/>
                <a:gd name="T15" fmla="*/ 21 h 215"/>
                <a:gd name="T16" fmla="*/ 179 w 247"/>
                <a:gd name="T17" fmla="*/ 21 h 215"/>
                <a:gd name="T18" fmla="*/ 179 w 247"/>
                <a:gd name="T19" fmla="*/ 136 h 215"/>
                <a:gd name="T20" fmla="*/ 115 w 247"/>
                <a:gd name="T21" fmla="*/ 194 h 215"/>
                <a:gd name="T22" fmla="*/ 69 w 247"/>
                <a:gd name="T23" fmla="*/ 155 h 215"/>
                <a:gd name="T24" fmla="*/ 69 w 247"/>
                <a:gd name="T25" fmla="*/ 16 h 215"/>
                <a:gd name="T26" fmla="*/ 53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6 w 247"/>
                <a:gd name="T33" fmla="*/ 21 h 215"/>
                <a:gd name="T34" fmla="*/ 44 w 247"/>
                <a:gd name="T35" fmla="*/ 21 h 215"/>
                <a:gd name="T36" fmla="*/ 44 w 247"/>
                <a:gd name="T37" fmla="*/ 158 h 215"/>
                <a:gd name="T38" fmla="*/ 112 w 247"/>
                <a:gd name="T39" fmla="*/ 215 h 215"/>
                <a:gd name="T40" fmla="*/ 178 w 247"/>
                <a:gd name="T41" fmla="*/ 190 h 215"/>
                <a:gd name="T42" fmla="*/ 194 w 247"/>
                <a:gd name="T43" fmla="*/ 212 h 215"/>
                <a:gd name="T44" fmla="*/ 231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2" y="191"/>
                  </a:cubicBezTo>
                  <a:lnTo>
                    <a:pt x="204" y="191"/>
                  </a:lnTo>
                  <a:lnTo>
                    <a:pt x="204" y="16"/>
                  </a:lnTo>
                  <a:cubicBezTo>
                    <a:pt x="204" y="4"/>
                    <a:pt x="202" y="0"/>
                    <a:pt x="188" y="0"/>
                  </a:cubicBezTo>
                  <a:lnTo>
                    <a:pt x="151" y="0"/>
                  </a:lnTo>
                  <a:cubicBezTo>
                    <a:pt x="145" y="0"/>
                    <a:pt x="135" y="0"/>
                    <a:pt x="135" y="11"/>
                  </a:cubicBezTo>
                  <a:cubicBezTo>
                    <a:pt x="135" y="21"/>
                    <a:pt x="145" y="21"/>
                    <a:pt x="150" y="21"/>
                  </a:cubicBezTo>
                  <a:lnTo>
                    <a:pt x="179" y="21"/>
                  </a:lnTo>
                  <a:lnTo>
                    <a:pt x="179" y="136"/>
                  </a:lnTo>
                  <a:cubicBezTo>
                    <a:pt x="179" y="187"/>
                    <a:pt x="133" y="194"/>
                    <a:pt x="115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2" y="215"/>
                  </a:cubicBezTo>
                  <a:cubicBezTo>
                    <a:pt x="132" y="215"/>
                    <a:pt x="152" y="210"/>
                    <a:pt x="178" y="190"/>
                  </a:cubicBezTo>
                  <a:cubicBezTo>
                    <a:pt x="179" y="212"/>
                    <a:pt x="187" y="212"/>
                    <a:pt x="194" y="212"/>
                  </a:cubicBezTo>
                  <a:lnTo>
                    <a:pt x="231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67" name="Freeform 3618">
              <a:extLst>
                <a:ext uri="{FF2B5EF4-FFF2-40B4-BE49-F238E27FC236}">
                  <a16:creationId xmlns:a16="http://schemas.microsoft.com/office/drawing/2014/main" id="{921D4A9F-E25C-4342-AA81-67DBCD4D9104}"/>
                </a:ext>
              </a:extLst>
            </p:cNvPr>
            <p:cNvSpPr>
              <a:spLocks/>
            </p:cNvSpPr>
            <p:nvPr>
              <p:custDataLst>
                <p:tags r:id="rId514"/>
              </p:custDataLst>
            </p:nvPr>
          </p:nvSpPr>
          <p:spPr bwMode="auto">
            <a:xfrm>
              <a:off x="1006475" y="2332038"/>
              <a:ext cx="65088" cy="87313"/>
            </a:xfrm>
            <a:custGeom>
              <a:avLst/>
              <a:gdLst>
                <a:gd name="T0" fmla="*/ 209 w 209"/>
                <a:gd name="T1" fmla="*/ 216 h 279"/>
                <a:gd name="T2" fmla="*/ 196 w 209"/>
                <a:gd name="T3" fmla="*/ 201 h 279"/>
                <a:gd name="T4" fmla="*/ 183 w 209"/>
                <a:gd name="T5" fmla="*/ 215 h 279"/>
                <a:gd name="T6" fmla="*/ 136 w 209"/>
                <a:gd name="T7" fmla="*/ 258 h 279"/>
                <a:gd name="T8" fmla="*/ 91 w 209"/>
                <a:gd name="T9" fmla="*/ 213 h 279"/>
                <a:gd name="T10" fmla="*/ 91 w 209"/>
                <a:gd name="T11" fmla="*/ 85 h 279"/>
                <a:gd name="T12" fmla="*/ 181 w 209"/>
                <a:gd name="T13" fmla="*/ 85 h 279"/>
                <a:gd name="T14" fmla="*/ 197 w 209"/>
                <a:gd name="T15" fmla="*/ 75 h 279"/>
                <a:gd name="T16" fmla="*/ 181 w 209"/>
                <a:gd name="T17" fmla="*/ 64 h 279"/>
                <a:gd name="T18" fmla="*/ 91 w 209"/>
                <a:gd name="T19" fmla="*/ 64 h 279"/>
                <a:gd name="T20" fmla="*/ 91 w 209"/>
                <a:gd name="T21" fmla="*/ 16 h 279"/>
                <a:gd name="T22" fmla="*/ 79 w 209"/>
                <a:gd name="T23" fmla="*/ 0 h 279"/>
                <a:gd name="T24" fmla="*/ 66 w 209"/>
                <a:gd name="T25" fmla="*/ 16 h 279"/>
                <a:gd name="T26" fmla="*/ 66 w 209"/>
                <a:gd name="T27" fmla="*/ 64 h 279"/>
                <a:gd name="T28" fmla="*/ 16 w 209"/>
                <a:gd name="T29" fmla="*/ 64 h 279"/>
                <a:gd name="T30" fmla="*/ 0 w 209"/>
                <a:gd name="T31" fmla="*/ 75 h 279"/>
                <a:gd name="T32" fmla="*/ 16 w 209"/>
                <a:gd name="T33" fmla="*/ 85 h 279"/>
                <a:gd name="T34" fmla="*/ 66 w 209"/>
                <a:gd name="T35" fmla="*/ 85 h 279"/>
                <a:gd name="T36" fmla="*/ 66 w 209"/>
                <a:gd name="T37" fmla="*/ 216 h 279"/>
                <a:gd name="T38" fmla="*/ 134 w 209"/>
                <a:gd name="T39" fmla="*/ 279 h 279"/>
                <a:gd name="T40" fmla="*/ 209 w 209"/>
                <a:gd name="T41" fmla="*/ 21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79">
                  <a:moveTo>
                    <a:pt x="209" y="216"/>
                  </a:moveTo>
                  <a:cubicBezTo>
                    <a:pt x="209" y="209"/>
                    <a:pt x="209" y="201"/>
                    <a:pt x="196" y="201"/>
                  </a:cubicBezTo>
                  <a:cubicBezTo>
                    <a:pt x="183" y="201"/>
                    <a:pt x="183" y="209"/>
                    <a:pt x="183" y="215"/>
                  </a:cubicBezTo>
                  <a:cubicBezTo>
                    <a:pt x="183" y="252"/>
                    <a:pt x="150" y="258"/>
                    <a:pt x="136" y="258"/>
                  </a:cubicBezTo>
                  <a:cubicBezTo>
                    <a:pt x="91" y="258"/>
                    <a:pt x="91" y="227"/>
                    <a:pt x="91" y="213"/>
                  </a:cubicBezTo>
                  <a:lnTo>
                    <a:pt x="91" y="85"/>
                  </a:lnTo>
                  <a:lnTo>
                    <a:pt x="181" y="85"/>
                  </a:lnTo>
                  <a:cubicBezTo>
                    <a:pt x="187" y="85"/>
                    <a:pt x="197" y="85"/>
                    <a:pt x="197" y="75"/>
                  </a:cubicBezTo>
                  <a:cubicBezTo>
                    <a:pt x="197" y="64"/>
                    <a:pt x="187" y="64"/>
                    <a:pt x="181" y="64"/>
                  </a:cubicBezTo>
                  <a:lnTo>
                    <a:pt x="91" y="64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9"/>
                    <a:pt x="66" y="16"/>
                  </a:cubicBezTo>
                  <a:lnTo>
                    <a:pt x="66" y="64"/>
                  </a:lnTo>
                  <a:lnTo>
                    <a:pt x="16" y="64"/>
                  </a:lnTo>
                  <a:cubicBezTo>
                    <a:pt x="10" y="64"/>
                    <a:pt x="0" y="64"/>
                    <a:pt x="0" y="75"/>
                  </a:cubicBezTo>
                  <a:cubicBezTo>
                    <a:pt x="0" y="85"/>
                    <a:pt x="10" y="85"/>
                    <a:pt x="16" y="85"/>
                  </a:cubicBezTo>
                  <a:lnTo>
                    <a:pt x="66" y="85"/>
                  </a:lnTo>
                  <a:lnTo>
                    <a:pt x="66" y="216"/>
                  </a:lnTo>
                  <a:cubicBezTo>
                    <a:pt x="66" y="262"/>
                    <a:pt x="99" y="279"/>
                    <a:pt x="134" y="279"/>
                  </a:cubicBezTo>
                  <a:cubicBezTo>
                    <a:pt x="169" y="279"/>
                    <a:pt x="209" y="259"/>
                    <a:pt x="209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68" name="Freeform 3619">
              <a:extLst>
                <a:ext uri="{FF2B5EF4-FFF2-40B4-BE49-F238E27FC236}">
                  <a16:creationId xmlns:a16="http://schemas.microsoft.com/office/drawing/2014/main" id="{E07CC7C0-C3DC-4C62-82B6-9FFBD90DC9D4}"/>
                </a:ext>
              </a:extLst>
            </p:cNvPr>
            <p:cNvSpPr>
              <a:spLocks noEditPoints="1"/>
            </p:cNvSpPr>
            <p:nvPr>
              <p:custDataLst>
                <p:tags r:id="rId515"/>
              </p:custDataLst>
            </p:nvPr>
          </p:nvSpPr>
          <p:spPr bwMode="auto">
            <a:xfrm>
              <a:off x="525463" y="2506663"/>
              <a:ext cx="71438" cy="96838"/>
            </a:xfrm>
            <a:custGeom>
              <a:avLst/>
              <a:gdLst>
                <a:gd name="T0" fmla="*/ 232 w 232"/>
                <a:gd name="T1" fmla="*/ 300 h 311"/>
                <a:gd name="T2" fmla="*/ 226 w 232"/>
                <a:gd name="T3" fmla="*/ 290 h 311"/>
                <a:gd name="T4" fmla="*/ 202 w 232"/>
                <a:gd name="T5" fmla="*/ 290 h 311"/>
                <a:gd name="T6" fmla="*/ 139 w 232"/>
                <a:gd name="T7" fmla="*/ 16 h 311"/>
                <a:gd name="T8" fmla="*/ 116 w 232"/>
                <a:gd name="T9" fmla="*/ 0 h 311"/>
                <a:gd name="T10" fmla="*/ 93 w 232"/>
                <a:gd name="T11" fmla="*/ 15 h 311"/>
                <a:gd name="T12" fmla="*/ 30 w 232"/>
                <a:gd name="T13" fmla="*/ 290 h 311"/>
                <a:gd name="T14" fmla="*/ 6 w 232"/>
                <a:gd name="T15" fmla="*/ 290 h 311"/>
                <a:gd name="T16" fmla="*/ 0 w 232"/>
                <a:gd name="T17" fmla="*/ 300 h 311"/>
                <a:gd name="T18" fmla="*/ 17 w 232"/>
                <a:gd name="T19" fmla="*/ 311 h 311"/>
                <a:gd name="T20" fmla="*/ 70 w 232"/>
                <a:gd name="T21" fmla="*/ 311 h 311"/>
                <a:gd name="T22" fmla="*/ 86 w 232"/>
                <a:gd name="T23" fmla="*/ 300 h 311"/>
                <a:gd name="T24" fmla="*/ 56 w 232"/>
                <a:gd name="T25" fmla="*/ 290 h 311"/>
                <a:gd name="T26" fmla="*/ 70 w 232"/>
                <a:gd name="T27" fmla="*/ 225 h 311"/>
                <a:gd name="T28" fmla="*/ 162 w 232"/>
                <a:gd name="T29" fmla="*/ 225 h 311"/>
                <a:gd name="T30" fmla="*/ 176 w 232"/>
                <a:gd name="T31" fmla="*/ 290 h 311"/>
                <a:gd name="T32" fmla="*/ 146 w 232"/>
                <a:gd name="T33" fmla="*/ 300 h 311"/>
                <a:gd name="T34" fmla="*/ 163 w 232"/>
                <a:gd name="T35" fmla="*/ 311 h 311"/>
                <a:gd name="T36" fmla="*/ 215 w 232"/>
                <a:gd name="T37" fmla="*/ 311 h 311"/>
                <a:gd name="T38" fmla="*/ 232 w 232"/>
                <a:gd name="T39" fmla="*/ 300 h 311"/>
                <a:gd name="T40" fmla="*/ 157 w 232"/>
                <a:gd name="T41" fmla="*/ 204 h 311"/>
                <a:gd name="T42" fmla="*/ 76 w 232"/>
                <a:gd name="T43" fmla="*/ 204 h 311"/>
                <a:gd name="T44" fmla="*/ 115 w 232"/>
                <a:gd name="T45" fmla="*/ 21 h 311"/>
                <a:gd name="T46" fmla="*/ 118 w 232"/>
                <a:gd name="T47" fmla="*/ 21 h 311"/>
                <a:gd name="T48" fmla="*/ 157 w 232"/>
                <a:gd name="T49" fmla="*/ 20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2" h="311">
                  <a:moveTo>
                    <a:pt x="232" y="300"/>
                  </a:moveTo>
                  <a:cubicBezTo>
                    <a:pt x="232" y="296"/>
                    <a:pt x="231" y="292"/>
                    <a:pt x="226" y="290"/>
                  </a:cubicBezTo>
                  <a:cubicBezTo>
                    <a:pt x="223" y="290"/>
                    <a:pt x="213" y="290"/>
                    <a:pt x="202" y="290"/>
                  </a:cubicBezTo>
                  <a:lnTo>
                    <a:pt x="139" y="16"/>
                  </a:lnTo>
                  <a:cubicBezTo>
                    <a:pt x="135" y="0"/>
                    <a:pt x="129" y="0"/>
                    <a:pt x="116" y="0"/>
                  </a:cubicBezTo>
                  <a:cubicBezTo>
                    <a:pt x="104" y="0"/>
                    <a:pt x="97" y="0"/>
                    <a:pt x="93" y="15"/>
                  </a:cubicBezTo>
                  <a:lnTo>
                    <a:pt x="30" y="290"/>
                  </a:lnTo>
                  <a:cubicBezTo>
                    <a:pt x="19" y="290"/>
                    <a:pt x="9" y="290"/>
                    <a:pt x="6" y="290"/>
                  </a:cubicBezTo>
                  <a:cubicBezTo>
                    <a:pt x="2" y="292"/>
                    <a:pt x="0" y="296"/>
                    <a:pt x="0" y="300"/>
                  </a:cubicBezTo>
                  <a:cubicBezTo>
                    <a:pt x="0" y="311"/>
                    <a:pt x="11" y="311"/>
                    <a:pt x="17" y="311"/>
                  </a:cubicBezTo>
                  <a:lnTo>
                    <a:pt x="70" y="311"/>
                  </a:lnTo>
                  <a:cubicBezTo>
                    <a:pt x="77" y="311"/>
                    <a:pt x="86" y="311"/>
                    <a:pt x="86" y="300"/>
                  </a:cubicBezTo>
                  <a:cubicBezTo>
                    <a:pt x="86" y="290"/>
                    <a:pt x="77" y="290"/>
                    <a:pt x="56" y="290"/>
                  </a:cubicBezTo>
                  <a:lnTo>
                    <a:pt x="70" y="225"/>
                  </a:lnTo>
                  <a:lnTo>
                    <a:pt x="162" y="225"/>
                  </a:lnTo>
                  <a:lnTo>
                    <a:pt x="176" y="290"/>
                  </a:lnTo>
                  <a:cubicBezTo>
                    <a:pt x="155" y="290"/>
                    <a:pt x="146" y="290"/>
                    <a:pt x="146" y="300"/>
                  </a:cubicBezTo>
                  <a:cubicBezTo>
                    <a:pt x="146" y="311"/>
                    <a:pt x="156" y="311"/>
                    <a:pt x="163" y="311"/>
                  </a:cubicBezTo>
                  <a:lnTo>
                    <a:pt x="215" y="311"/>
                  </a:lnTo>
                  <a:cubicBezTo>
                    <a:pt x="221" y="311"/>
                    <a:pt x="232" y="311"/>
                    <a:pt x="232" y="300"/>
                  </a:cubicBezTo>
                  <a:close/>
                  <a:moveTo>
                    <a:pt x="157" y="204"/>
                  </a:moveTo>
                  <a:lnTo>
                    <a:pt x="76" y="204"/>
                  </a:lnTo>
                  <a:lnTo>
                    <a:pt x="115" y="21"/>
                  </a:lnTo>
                  <a:lnTo>
                    <a:pt x="118" y="21"/>
                  </a:lnTo>
                  <a:lnTo>
                    <a:pt x="157" y="20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69" name="Freeform 3620">
              <a:extLst>
                <a:ext uri="{FF2B5EF4-FFF2-40B4-BE49-F238E27FC236}">
                  <a16:creationId xmlns:a16="http://schemas.microsoft.com/office/drawing/2014/main" id="{EDA9BB3E-CD0E-43E8-902E-7F13583E43BD}"/>
                </a:ext>
              </a:extLst>
            </p:cNvPr>
            <p:cNvSpPr>
              <a:spLocks noEditPoints="1"/>
            </p:cNvSpPr>
            <p:nvPr>
              <p:custDataLst>
                <p:tags r:id="rId516"/>
              </p:custDataLst>
            </p:nvPr>
          </p:nvSpPr>
          <p:spPr bwMode="auto">
            <a:xfrm>
              <a:off x="606425" y="2509838"/>
              <a:ext cx="73025" cy="95250"/>
            </a:xfrm>
            <a:custGeom>
              <a:avLst/>
              <a:gdLst>
                <a:gd name="T0" fmla="*/ 235 w 235"/>
                <a:gd name="T1" fmla="*/ 294 h 308"/>
                <a:gd name="T2" fmla="*/ 220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9 w 235"/>
                <a:gd name="T11" fmla="*/ 0 h 308"/>
                <a:gd name="T12" fmla="*/ 123 w 235"/>
                <a:gd name="T13" fmla="*/ 11 h 308"/>
                <a:gd name="T14" fmla="*/ 138 w 235"/>
                <a:gd name="T15" fmla="*/ 21 h 308"/>
                <a:gd name="T16" fmla="*/ 167 w 235"/>
                <a:gd name="T17" fmla="*/ 21 h 308"/>
                <a:gd name="T18" fmla="*/ 167 w 235"/>
                <a:gd name="T19" fmla="*/ 119 h 308"/>
                <a:gd name="T20" fmla="*/ 101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7 w 235"/>
                <a:gd name="T27" fmla="*/ 271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7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3 w 235"/>
                <a:gd name="T41" fmla="*/ 111 h 308"/>
                <a:gd name="T42" fmla="*/ 167 w 235"/>
                <a:gd name="T43" fmla="*/ 173 h 308"/>
                <a:gd name="T44" fmla="*/ 167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9" y="0"/>
                  </a:lnTo>
                  <a:cubicBezTo>
                    <a:pt x="133" y="0"/>
                    <a:pt x="123" y="0"/>
                    <a:pt x="123" y="11"/>
                  </a:cubicBezTo>
                  <a:cubicBezTo>
                    <a:pt x="123" y="21"/>
                    <a:pt x="133" y="21"/>
                    <a:pt x="138" y="21"/>
                  </a:cubicBezTo>
                  <a:lnTo>
                    <a:pt x="167" y="21"/>
                  </a:lnTo>
                  <a:lnTo>
                    <a:pt x="167" y="119"/>
                  </a:lnTo>
                  <a:cubicBezTo>
                    <a:pt x="142" y="98"/>
                    <a:pt x="122" y="90"/>
                    <a:pt x="101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4" y="308"/>
                    <a:pt x="144" y="295"/>
                    <a:pt x="167" y="271"/>
                  </a:cubicBezTo>
                  <a:cubicBezTo>
                    <a:pt x="167" y="299"/>
                    <a:pt x="167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7" y="210"/>
                  </a:moveTo>
                  <a:cubicBezTo>
                    <a:pt x="167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3" y="111"/>
                  </a:cubicBezTo>
                  <a:cubicBezTo>
                    <a:pt x="139" y="111"/>
                    <a:pt x="167" y="142"/>
                    <a:pt x="167" y="173"/>
                  </a:cubicBezTo>
                  <a:lnTo>
                    <a:pt x="167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70" name="Freeform 3621">
              <a:extLst>
                <a:ext uri="{FF2B5EF4-FFF2-40B4-BE49-F238E27FC236}">
                  <a16:creationId xmlns:a16="http://schemas.microsoft.com/office/drawing/2014/main" id="{1C24FBEA-A0DA-4053-97FB-FDF143B8178F}"/>
                </a:ext>
              </a:extLst>
            </p:cNvPr>
            <p:cNvSpPr>
              <a:spLocks noEditPoints="1"/>
            </p:cNvSpPr>
            <p:nvPr>
              <p:custDataLst>
                <p:tags r:id="rId517"/>
              </p:custDataLst>
            </p:nvPr>
          </p:nvSpPr>
          <p:spPr bwMode="auto">
            <a:xfrm>
              <a:off x="687388" y="2509838"/>
              <a:ext cx="71438" cy="95250"/>
            </a:xfrm>
            <a:custGeom>
              <a:avLst/>
              <a:gdLst>
                <a:gd name="T0" fmla="*/ 235 w 235"/>
                <a:gd name="T1" fmla="*/ 294 h 308"/>
                <a:gd name="T2" fmla="*/ 219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19 h 308"/>
                <a:gd name="T20" fmla="*/ 100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1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19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1"/>
                  </a:cubicBezTo>
                  <a:cubicBezTo>
                    <a:pt x="166" y="299"/>
                    <a:pt x="166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71" name="Freeform 3622">
              <a:extLst>
                <a:ext uri="{FF2B5EF4-FFF2-40B4-BE49-F238E27FC236}">
                  <a16:creationId xmlns:a16="http://schemas.microsoft.com/office/drawing/2014/main" id="{23C3026C-BC82-4D4B-9B42-E7E5D58241F5}"/>
                </a:ext>
              </a:extLst>
            </p:cNvPr>
            <p:cNvSpPr>
              <a:spLocks/>
            </p:cNvSpPr>
            <p:nvPr>
              <p:custDataLst>
                <p:tags r:id="rId518"/>
              </p:custDataLst>
            </p:nvPr>
          </p:nvSpPr>
          <p:spPr bwMode="auto">
            <a:xfrm>
              <a:off x="766763" y="2536826"/>
              <a:ext cx="68263" cy="66675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0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3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4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4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7"/>
                    <a:pt x="217" y="0"/>
                    <a:pt x="180" y="0"/>
                  </a:cubicBezTo>
                  <a:cubicBezTo>
                    <a:pt x="155" y="0"/>
                    <a:pt x="123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3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4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5"/>
                    <a:pt x="197" y="44"/>
                    <a:pt x="207" y="44"/>
                  </a:cubicBezTo>
                  <a:cubicBezTo>
                    <a:pt x="216" y="44"/>
                    <a:pt x="223" y="37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08" name="Freeform 3623">
              <a:extLst>
                <a:ext uri="{FF2B5EF4-FFF2-40B4-BE49-F238E27FC236}">
                  <a16:creationId xmlns:a16="http://schemas.microsoft.com/office/drawing/2014/main" id="{16D85788-281D-4455-9C1C-F705458F86F6}"/>
                </a:ext>
              </a:extLst>
            </p:cNvPr>
            <p:cNvSpPr>
              <a:spLocks noEditPoints="1"/>
            </p:cNvSpPr>
            <p:nvPr>
              <p:custDataLst>
                <p:tags r:id="rId519"/>
              </p:custDataLst>
            </p:nvPr>
          </p:nvSpPr>
          <p:spPr bwMode="auto">
            <a:xfrm>
              <a:off x="850900" y="2536826"/>
              <a:ext cx="61913" cy="68263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8 h 220"/>
                <a:gd name="T10" fmla="*/ 185 w 200"/>
                <a:gd name="T11" fmla="*/ 118 h 220"/>
                <a:gd name="T12" fmla="*/ 200 w 200"/>
                <a:gd name="T13" fmla="*/ 104 h 220"/>
                <a:gd name="T14" fmla="*/ 105 w 200"/>
                <a:gd name="T15" fmla="*/ 0 h 220"/>
                <a:gd name="T16" fmla="*/ 0 w 200"/>
                <a:gd name="T17" fmla="*/ 110 h 220"/>
                <a:gd name="T18" fmla="*/ 113 w 200"/>
                <a:gd name="T19" fmla="*/ 220 h 220"/>
                <a:gd name="T20" fmla="*/ 200 w 200"/>
                <a:gd name="T21" fmla="*/ 166 h 220"/>
                <a:gd name="T22" fmla="*/ 175 w 200"/>
                <a:gd name="T23" fmla="*/ 97 h 220"/>
                <a:gd name="T24" fmla="*/ 25 w 200"/>
                <a:gd name="T25" fmla="*/ 97 h 220"/>
                <a:gd name="T26" fmla="*/ 105 w 200"/>
                <a:gd name="T27" fmla="*/ 21 h 220"/>
                <a:gd name="T28" fmla="*/ 175 w 200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9"/>
                    <a:pt x="169" y="0"/>
                    <a:pt x="105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49" y="220"/>
                    <a:pt x="113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5" y="97"/>
                  </a:lnTo>
                  <a:cubicBezTo>
                    <a:pt x="34" y="51"/>
                    <a:pt x="67" y="21"/>
                    <a:pt x="105" y="21"/>
                  </a:cubicBezTo>
                  <a:cubicBezTo>
                    <a:pt x="134" y="21"/>
                    <a:pt x="169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09" name="Freeform 3624">
              <a:extLst>
                <a:ext uri="{FF2B5EF4-FFF2-40B4-BE49-F238E27FC236}">
                  <a16:creationId xmlns:a16="http://schemas.microsoft.com/office/drawing/2014/main" id="{AE3CF8E6-54A4-426E-B30B-7619DFFED665}"/>
                </a:ext>
              </a:extLst>
            </p:cNvPr>
            <p:cNvSpPr>
              <a:spLocks/>
            </p:cNvSpPr>
            <p:nvPr>
              <p:custDataLst>
                <p:tags r:id="rId520"/>
              </p:custDataLst>
            </p:nvPr>
          </p:nvSpPr>
          <p:spPr bwMode="auto">
            <a:xfrm>
              <a:off x="933450" y="2536826"/>
              <a:ext cx="58738" cy="68263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5 h 220"/>
                <a:gd name="T4" fmla="*/ 75 w 189"/>
                <a:gd name="T5" fmla="*/ 89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1 w 189"/>
                <a:gd name="T13" fmla="*/ 67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7 h 220"/>
                <a:gd name="T30" fmla="*/ 97 w 189"/>
                <a:gd name="T31" fmla="*/ 199 h 220"/>
                <a:gd name="T32" fmla="*/ 24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6 w 189"/>
                <a:gd name="T43" fmla="*/ 197 h 220"/>
                <a:gd name="T44" fmla="*/ 96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1" y="95"/>
                  </a:cubicBezTo>
                  <a:lnTo>
                    <a:pt x="75" y="89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40"/>
                    <a:pt x="149" y="60"/>
                  </a:cubicBezTo>
                  <a:cubicBezTo>
                    <a:pt x="150" y="64"/>
                    <a:pt x="153" y="67"/>
                    <a:pt x="161" y="67"/>
                  </a:cubicBezTo>
                  <a:cubicBezTo>
                    <a:pt x="174" y="67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5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2" y="107"/>
                    <a:pt x="97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7" y="199"/>
                  </a:cubicBezTo>
                  <a:cubicBezTo>
                    <a:pt x="71" y="199"/>
                    <a:pt x="40" y="192"/>
                    <a:pt x="24" y="144"/>
                  </a:cubicBezTo>
                  <a:cubicBezTo>
                    <a:pt x="22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19" y="219"/>
                    <a:pt x="26" y="197"/>
                  </a:cubicBezTo>
                  <a:cubicBezTo>
                    <a:pt x="56" y="219"/>
                    <a:pt x="83" y="220"/>
                    <a:pt x="96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10" name="Freeform 3625">
              <a:extLst>
                <a:ext uri="{FF2B5EF4-FFF2-40B4-BE49-F238E27FC236}">
                  <a16:creationId xmlns:a16="http://schemas.microsoft.com/office/drawing/2014/main" id="{8B968211-8F4B-475E-B29C-C552894094D2}"/>
                </a:ext>
              </a:extLst>
            </p:cNvPr>
            <p:cNvSpPr>
              <a:spLocks/>
            </p:cNvSpPr>
            <p:nvPr>
              <p:custDataLst>
                <p:tags r:id="rId521"/>
              </p:custDataLst>
            </p:nvPr>
          </p:nvSpPr>
          <p:spPr bwMode="auto">
            <a:xfrm>
              <a:off x="1014413" y="2536826"/>
              <a:ext cx="58738" cy="68263"/>
            </a:xfrm>
            <a:custGeom>
              <a:avLst/>
              <a:gdLst>
                <a:gd name="T0" fmla="*/ 189 w 189"/>
                <a:gd name="T1" fmla="*/ 157 h 220"/>
                <a:gd name="T2" fmla="*/ 110 w 189"/>
                <a:gd name="T3" fmla="*/ 95 h 220"/>
                <a:gd name="T4" fmla="*/ 75 w 189"/>
                <a:gd name="T5" fmla="*/ 89 h 220"/>
                <a:gd name="T6" fmla="*/ 20 w 189"/>
                <a:gd name="T7" fmla="*/ 56 h 220"/>
                <a:gd name="T8" fmla="*/ 91 w 189"/>
                <a:gd name="T9" fmla="*/ 21 h 220"/>
                <a:gd name="T10" fmla="*/ 149 w 189"/>
                <a:gd name="T11" fmla="*/ 60 h 220"/>
                <a:gd name="T12" fmla="*/ 160 w 189"/>
                <a:gd name="T13" fmla="*/ 67 h 220"/>
                <a:gd name="T14" fmla="*/ 173 w 189"/>
                <a:gd name="T15" fmla="*/ 52 h 220"/>
                <a:gd name="T16" fmla="*/ 173 w 189"/>
                <a:gd name="T17" fmla="*/ 16 h 220"/>
                <a:gd name="T18" fmla="*/ 163 w 189"/>
                <a:gd name="T19" fmla="*/ 0 h 220"/>
                <a:gd name="T20" fmla="*/ 151 w 189"/>
                <a:gd name="T21" fmla="*/ 13 h 220"/>
                <a:gd name="T22" fmla="*/ 92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7 h 220"/>
                <a:gd name="T30" fmla="*/ 96 w 189"/>
                <a:gd name="T31" fmla="*/ 199 h 220"/>
                <a:gd name="T32" fmla="*/ 24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0 w 189"/>
                <a:gd name="T41" fmla="*/ 220 h 220"/>
                <a:gd name="T42" fmla="*/ 26 w 189"/>
                <a:gd name="T43" fmla="*/ 197 h 220"/>
                <a:gd name="T44" fmla="*/ 96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0" y="95"/>
                  </a:cubicBezTo>
                  <a:lnTo>
                    <a:pt x="75" y="89"/>
                  </a:lnTo>
                  <a:cubicBezTo>
                    <a:pt x="58" y="87"/>
                    <a:pt x="20" y="78"/>
                    <a:pt x="20" y="56"/>
                  </a:cubicBezTo>
                  <a:cubicBezTo>
                    <a:pt x="20" y="41"/>
                    <a:pt x="37" y="21"/>
                    <a:pt x="91" y="21"/>
                  </a:cubicBezTo>
                  <a:cubicBezTo>
                    <a:pt x="139" y="21"/>
                    <a:pt x="146" y="40"/>
                    <a:pt x="149" y="60"/>
                  </a:cubicBezTo>
                  <a:cubicBezTo>
                    <a:pt x="150" y="64"/>
                    <a:pt x="152" y="67"/>
                    <a:pt x="160" y="67"/>
                  </a:cubicBezTo>
                  <a:cubicBezTo>
                    <a:pt x="173" y="67"/>
                    <a:pt x="173" y="59"/>
                    <a:pt x="173" y="52"/>
                  </a:cubicBezTo>
                  <a:lnTo>
                    <a:pt x="173" y="16"/>
                  </a:lnTo>
                  <a:cubicBezTo>
                    <a:pt x="173" y="10"/>
                    <a:pt x="173" y="0"/>
                    <a:pt x="163" y="0"/>
                  </a:cubicBezTo>
                  <a:cubicBezTo>
                    <a:pt x="155" y="0"/>
                    <a:pt x="153" y="5"/>
                    <a:pt x="151" y="13"/>
                  </a:cubicBezTo>
                  <a:cubicBezTo>
                    <a:pt x="124" y="0"/>
                    <a:pt x="102" y="0"/>
                    <a:pt x="92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2" y="107"/>
                    <a:pt x="97" y="114"/>
                  </a:cubicBezTo>
                  <a:cubicBezTo>
                    <a:pt x="124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6" y="199"/>
                  </a:cubicBezTo>
                  <a:cubicBezTo>
                    <a:pt x="70" y="199"/>
                    <a:pt x="39" y="192"/>
                    <a:pt x="24" y="144"/>
                  </a:cubicBezTo>
                  <a:cubicBezTo>
                    <a:pt x="22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0" y="220"/>
                  </a:cubicBezTo>
                  <a:cubicBezTo>
                    <a:pt x="14" y="220"/>
                    <a:pt x="19" y="219"/>
                    <a:pt x="26" y="197"/>
                  </a:cubicBezTo>
                  <a:cubicBezTo>
                    <a:pt x="56" y="219"/>
                    <a:pt x="82" y="220"/>
                    <a:pt x="96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11" name="Freeform 3626">
              <a:extLst>
                <a:ext uri="{FF2B5EF4-FFF2-40B4-BE49-F238E27FC236}">
                  <a16:creationId xmlns:a16="http://schemas.microsoft.com/office/drawing/2014/main" id="{A6763834-33D9-4B58-8FE4-52A3752E4728}"/>
                </a:ext>
              </a:extLst>
            </p:cNvPr>
            <p:cNvSpPr>
              <a:spLocks noEditPoints="1"/>
            </p:cNvSpPr>
            <p:nvPr>
              <p:custDataLst>
                <p:tags r:id="rId522"/>
              </p:custDataLst>
            </p:nvPr>
          </p:nvSpPr>
          <p:spPr bwMode="auto">
            <a:xfrm>
              <a:off x="1173163" y="2536826"/>
              <a:ext cx="61913" cy="68263"/>
            </a:xfrm>
            <a:custGeom>
              <a:avLst/>
              <a:gdLst>
                <a:gd name="T0" fmla="*/ 201 w 201"/>
                <a:gd name="T1" fmla="*/ 110 h 220"/>
                <a:gd name="T2" fmla="*/ 100 w 201"/>
                <a:gd name="T3" fmla="*/ 0 h 220"/>
                <a:gd name="T4" fmla="*/ 0 w 201"/>
                <a:gd name="T5" fmla="*/ 110 h 220"/>
                <a:gd name="T6" fmla="*/ 100 w 201"/>
                <a:gd name="T7" fmla="*/ 220 h 220"/>
                <a:gd name="T8" fmla="*/ 201 w 201"/>
                <a:gd name="T9" fmla="*/ 110 h 220"/>
                <a:gd name="T10" fmla="*/ 176 w 201"/>
                <a:gd name="T11" fmla="*/ 107 h 220"/>
                <a:gd name="T12" fmla="*/ 100 w 201"/>
                <a:gd name="T13" fmla="*/ 199 h 220"/>
                <a:gd name="T14" fmla="*/ 25 w 201"/>
                <a:gd name="T15" fmla="*/ 107 h 220"/>
                <a:gd name="T16" fmla="*/ 100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0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5" y="0"/>
                    <a:pt x="0" y="49"/>
                    <a:pt x="0" y="110"/>
                  </a:cubicBezTo>
                  <a:cubicBezTo>
                    <a:pt x="0" y="173"/>
                    <a:pt x="46" y="220"/>
                    <a:pt x="100" y="220"/>
                  </a:cubicBezTo>
                  <a:cubicBezTo>
                    <a:pt x="154" y="220"/>
                    <a:pt x="201" y="172"/>
                    <a:pt x="201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0" y="199"/>
                  </a:cubicBezTo>
                  <a:cubicBezTo>
                    <a:pt x="59" y="199"/>
                    <a:pt x="25" y="158"/>
                    <a:pt x="25" y="107"/>
                  </a:cubicBezTo>
                  <a:cubicBezTo>
                    <a:pt x="25" y="57"/>
                    <a:pt x="61" y="21"/>
                    <a:pt x="100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12" name="Freeform 3627">
              <a:extLst>
                <a:ext uri="{FF2B5EF4-FFF2-40B4-BE49-F238E27FC236}">
                  <a16:creationId xmlns:a16="http://schemas.microsoft.com/office/drawing/2014/main" id="{71567DE4-FB33-45E4-B92A-70C70636CF5C}"/>
                </a:ext>
              </a:extLst>
            </p:cNvPr>
            <p:cNvSpPr>
              <a:spLocks/>
            </p:cNvSpPr>
            <p:nvPr>
              <p:custDataLst>
                <p:tags r:id="rId523"/>
              </p:custDataLst>
            </p:nvPr>
          </p:nvSpPr>
          <p:spPr bwMode="auto">
            <a:xfrm>
              <a:off x="1250950" y="2508251"/>
              <a:ext cx="60325" cy="95250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8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13" name="Freeform 3628">
              <a:extLst>
                <a:ext uri="{FF2B5EF4-FFF2-40B4-BE49-F238E27FC236}">
                  <a16:creationId xmlns:a16="http://schemas.microsoft.com/office/drawing/2014/main" id="{2831EB4B-CDE7-49F8-AB22-209FB40BDCDA}"/>
                </a:ext>
              </a:extLst>
            </p:cNvPr>
            <p:cNvSpPr>
              <a:spLocks noEditPoints="1"/>
            </p:cNvSpPr>
            <p:nvPr>
              <p:custDataLst>
                <p:tags r:id="rId524"/>
              </p:custDataLst>
            </p:nvPr>
          </p:nvSpPr>
          <p:spPr bwMode="auto">
            <a:xfrm>
              <a:off x="1408113" y="2509838"/>
              <a:ext cx="71438" cy="95250"/>
            </a:xfrm>
            <a:custGeom>
              <a:avLst/>
              <a:gdLst>
                <a:gd name="T0" fmla="*/ 235 w 235"/>
                <a:gd name="T1" fmla="*/ 198 h 308"/>
                <a:gd name="T2" fmla="*/ 140 w 235"/>
                <a:gd name="T3" fmla="*/ 90 h 308"/>
                <a:gd name="T4" fmla="*/ 69 w 235"/>
                <a:gd name="T5" fmla="*/ 122 h 308"/>
                <a:gd name="T6" fmla="*/ 69 w 235"/>
                <a:gd name="T7" fmla="*/ 16 h 308"/>
                <a:gd name="T8" fmla="*/ 54 w 235"/>
                <a:gd name="T9" fmla="*/ 0 h 308"/>
                <a:gd name="T10" fmla="*/ 16 w 235"/>
                <a:gd name="T11" fmla="*/ 0 h 308"/>
                <a:gd name="T12" fmla="*/ 0 w 235"/>
                <a:gd name="T13" fmla="*/ 11 h 308"/>
                <a:gd name="T14" fmla="*/ 16 w 235"/>
                <a:gd name="T15" fmla="*/ 21 h 308"/>
                <a:gd name="T16" fmla="*/ 44 w 235"/>
                <a:gd name="T17" fmla="*/ 21 h 308"/>
                <a:gd name="T18" fmla="*/ 44 w 235"/>
                <a:gd name="T19" fmla="*/ 289 h 308"/>
                <a:gd name="T20" fmla="*/ 57 w 235"/>
                <a:gd name="T21" fmla="*/ 305 h 308"/>
                <a:gd name="T22" fmla="*/ 69 w 235"/>
                <a:gd name="T23" fmla="*/ 274 h 308"/>
                <a:gd name="T24" fmla="*/ 134 w 235"/>
                <a:gd name="T25" fmla="*/ 308 h 308"/>
                <a:gd name="T26" fmla="*/ 235 w 235"/>
                <a:gd name="T27" fmla="*/ 198 h 308"/>
                <a:gd name="T28" fmla="*/ 210 w 235"/>
                <a:gd name="T29" fmla="*/ 198 h 308"/>
                <a:gd name="T30" fmla="*/ 133 w 235"/>
                <a:gd name="T31" fmla="*/ 287 h 308"/>
                <a:gd name="T32" fmla="*/ 69 w 235"/>
                <a:gd name="T33" fmla="*/ 211 h 308"/>
                <a:gd name="T34" fmla="*/ 69 w 235"/>
                <a:gd name="T35" fmla="*/ 173 h 308"/>
                <a:gd name="T36" fmla="*/ 137 w 235"/>
                <a:gd name="T37" fmla="*/ 111 h 308"/>
                <a:gd name="T38" fmla="*/ 210 w 235"/>
                <a:gd name="T39" fmla="*/ 19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8">
                  <a:moveTo>
                    <a:pt x="235" y="198"/>
                  </a:moveTo>
                  <a:cubicBezTo>
                    <a:pt x="235" y="138"/>
                    <a:pt x="192" y="90"/>
                    <a:pt x="140" y="90"/>
                  </a:cubicBezTo>
                  <a:cubicBezTo>
                    <a:pt x="116" y="90"/>
                    <a:pt x="94" y="99"/>
                    <a:pt x="69" y="122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9"/>
                  </a:lnTo>
                  <a:cubicBezTo>
                    <a:pt x="44" y="296"/>
                    <a:pt x="44" y="305"/>
                    <a:pt x="57" y="305"/>
                  </a:cubicBezTo>
                  <a:cubicBezTo>
                    <a:pt x="69" y="305"/>
                    <a:pt x="69" y="296"/>
                    <a:pt x="69" y="274"/>
                  </a:cubicBezTo>
                  <a:cubicBezTo>
                    <a:pt x="98" y="303"/>
                    <a:pt x="119" y="308"/>
                    <a:pt x="134" y="308"/>
                  </a:cubicBezTo>
                  <a:cubicBezTo>
                    <a:pt x="188" y="308"/>
                    <a:pt x="235" y="261"/>
                    <a:pt x="235" y="198"/>
                  </a:cubicBezTo>
                  <a:close/>
                  <a:moveTo>
                    <a:pt x="210" y="198"/>
                  </a:moveTo>
                  <a:cubicBezTo>
                    <a:pt x="210" y="251"/>
                    <a:pt x="171" y="287"/>
                    <a:pt x="133" y="287"/>
                  </a:cubicBezTo>
                  <a:cubicBezTo>
                    <a:pt x="89" y="287"/>
                    <a:pt x="69" y="238"/>
                    <a:pt x="69" y="211"/>
                  </a:cubicBezTo>
                  <a:lnTo>
                    <a:pt x="69" y="173"/>
                  </a:lnTo>
                  <a:cubicBezTo>
                    <a:pt x="69" y="141"/>
                    <a:pt x="101" y="111"/>
                    <a:pt x="137" y="111"/>
                  </a:cubicBezTo>
                  <a:cubicBezTo>
                    <a:pt x="178" y="111"/>
                    <a:pt x="210" y="150"/>
                    <a:pt x="21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14" name="Freeform 3629">
              <a:extLst>
                <a:ext uri="{FF2B5EF4-FFF2-40B4-BE49-F238E27FC236}">
                  <a16:creationId xmlns:a16="http://schemas.microsoft.com/office/drawing/2014/main" id="{AB76E7B2-CDE2-491B-AB71-4DA08E22FE64}"/>
                </a:ext>
              </a:extLst>
            </p:cNvPr>
            <p:cNvSpPr>
              <a:spLocks/>
            </p:cNvSpPr>
            <p:nvPr>
              <p:custDataLst>
                <p:tags r:id="rId525"/>
              </p:custDataLst>
            </p:nvPr>
          </p:nvSpPr>
          <p:spPr bwMode="auto">
            <a:xfrm>
              <a:off x="1487488" y="2538413"/>
              <a:ext cx="76200" cy="66675"/>
            </a:xfrm>
            <a:custGeom>
              <a:avLst/>
              <a:gdLst>
                <a:gd name="T0" fmla="*/ 247 w 247"/>
                <a:gd name="T1" fmla="*/ 201 h 215"/>
                <a:gd name="T2" fmla="*/ 232 w 247"/>
                <a:gd name="T3" fmla="*/ 191 h 215"/>
                <a:gd name="T4" fmla="*/ 203 w 247"/>
                <a:gd name="T5" fmla="*/ 191 h 215"/>
                <a:gd name="T6" fmla="*/ 203 w 247"/>
                <a:gd name="T7" fmla="*/ 16 h 215"/>
                <a:gd name="T8" fmla="*/ 188 w 247"/>
                <a:gd name="T9" fmla="*/ 0 h 215"/>
                <a:gd name="T10" fmla="*/ 150 w 247"/>
                <a:gd name="T11" fmla="*/ 0 h 215"/>
                <a:gd name="T12" fmla="*/ 134 w 247"/>
                <a:gd name="T13" fmla="*/ 11 h 215"/>
                <a:gd name="T14" fmla="*/ 150 w 247"/>
                <a:gd name="T15" fmla="*/ 21 h 215"/>
                <a:gd name="T16" fmla="*/ 178 w 247"/>
                <a:gd name="T17" fmla="*/ 21 h 215"/>
                <a:gd name="T18" fmla="*/ 178 w 247"/>
                <a:gd name="T19" fmla="*/ 136 h 215"/>
                <a:gd name="T20" fmla="*/ 114 w 247"/>
                <a:gd name="T21" fmla="*/ 194 h 215"/>
                <a:gd name="T22" fmla="*/ 69 w 247"/>
                <a:gd name="T23" fmla="*/ 155 h 215"/>
                <a:gd name="T24" fmla="*/ 69 w 247"/>
                <a:gd name="T25" fmla="*/ 16 h 215"/>
                <a:gd name="T26" fmla="*/ 53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5 w 247"/>
                <a:gd name="T33" fmla="*/ 21 h 215"/>
                <a:gd name="T34" fmla="*/ 44 w 247"/>
                <a:gd name="T35" fmla="*/ 21 h 215"/>
                <a:gd name="T36" fmla="*/ 44 w 247"/>
                <a:gd name="T37" fmla="*/ 158 h 215"/>
                <a:gd name="T38" fmla="*/ 111 w 247"/>
                <a:gd name="T39" fmla="*/ 215 h 215"/>
                <a:gd name="T40" fmla="*/ 178 w 247"/>
                <a:gd name="T41" fmla="*/ 190 h 215"/>
                <a:gd name="T42" fmla="*/ 194 w 247"/>
                <a:gd name="T43" fmla="*/ 212 h 215"/>
                <a:gd name="T44" fmla="*/ 231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2" y="191"/>
                  </a:cubicBezTo>
                  <a:lnTo>
                    <a:pt x="203" y="191"/>
                  </a:lnTo>
                  <a:lnTo>
                    <a:pt x="203" y="16"/>
                  </a:lnTo>
                  <a:cubicBezTo>
                    <a:pt x="203" y="4"/>
                    <a:pt x="201" y="0"/>
                    <a:pt x="188" y="0"/>
                  </a:cubicBezTo>
                  <a:lnTo>
                    <a:pt x="150" y="0"/>
                  </a:lnTo>
                  <a:cubicBezTo>
                    <a:pt x="144" y="0"/>
                    <a:pt x="134" y="0"/>
                    <a:pt x="134" y="11"/>
                  </a:cubicBezTo>
                  <a:cubicBezTo>
                    <a:pt x="134" y="21"/>
                    <a:pt x="144" y="21"/>
                    <a:pt x="150" y="21"/>
                  </a:cubicBezTo>
                  <a:lnTo>
                    <a:pt x="178" y="21"/>
                  </a:lnTo>
                  <a:lnTo>
                    <a:pt x="178" y="136"/>
                  </a:lnTo>
                  <a:cubicBezTo>
                    <a:pt x="178" y="187"/>
                    <a:pt x="133" y="194"/>
                    <a:pt x="114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1" y="215"/>
                  </a:cubicBezTo>
                  <a:cubicBezTo>
                    <a:pt x="131" y="215"/>
                    <a:pt x="152" y="210"/>
                    <a:pt x="178" y="190"/>
                  </a:cubicBezTo>
                  <a:cubicBezTo>
                    <a:pt x="178" y="212"/>
                    <a:pt x="187" y="212"/>
                    <a:pt x="194" y="212"/>
                  </a:cubicBezTo>
                  <a:lnTo>
                    <a:pt x="231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15" name="Freeform 3630">
              <a:extLst>
                <a:ext uri="{FF2B5EF4-FFF2-40B4-BE49-F238E27FC236}">
                  <a16:creationId xmlns:a16="http://schemas.microsoft.com/office/drawing/2014/main" id="{5586F356-8853-449C-9184-2D894E5A4BDA}"/>
                </a:ext>
              </a:extLst>
            </p:cNvPr>
            <p:cNvSpPr>
              <a:spLocks/>
            </p:cNvSpPr>
            <p:nvPr>
              <p:custDataLst>
                <p:tags r:id="rId526"/>
              </p:custDataLst>
            </p:nvPr>
          </p:nvSpPr>
          <p:spPr bwMode="auto">
            <a:xfrm>
              <a:off x="1573213" y="2508251"/>
              <a:ext cx="58738" cy="95250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8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16" name="Freeform 3631">
              <a:extLst>
                <a:ext uri="{FF2B5EF4-FFF2-40B4-BE49-F238E27FC236}">
                  <a16:creationId xmlns:a16="http://schemas.microsoft.com/office/drawing/2014/main" id="{42FD7295-6481-4567-BFF5-54A64977726D}"/>
                </a:ext>
              </a:extLst>
            </p:cNvPr>
            <p:cNvSpPr>
              <a:spLocks/>
            </p:cNvSpPr>
            <p:nvPr>
              <p:custDataLst>
                <p:tags r:id="rId527"/>
              </p:custDataLst>
            </p:nvPr>
          </p:nvSpPr>
          <p:spPr bwMode="auto">
            <a:xfrm>
              <a:off x="1654175" y="2508251"/>
              <a:ext cx="58738" cy="95250"/>
            </a:xfrm>
            <a:custGeom>
              <a:avLst/>
              <a:gdLst>
                <a:gd name="T0" fmla="*/ 194 w 194"/>
                <a:gd name="T1" fmla="*/ 25 h 308"/>
                <a:gd name="T2" fmla="*/ 149 w 194"/>
                <a:gd name="T3" fmla="*/ 0 h 308"/>
                <a:gd name="T4" fmla="*/ 74 w 194"/>
                <a:gd name="T5" fmla="*/ 63 h 308"/>
                <a:gd name="T6" fmla="*/ 74 w 194"/>
                <a:gd name="T7" fmla="*/ 96 h 308"/>
                <a:gd name="T8" fmla="*/ 17 w 194"/>
                <a:gd name="T9" fmla="*/ 96 h 308"/>
                <a:gd name="T10" fmla="*/ 1 w 194"/>
                <a:gd name="T11" fmla="*/ 107 h 308"/>
                <a:gd name="T12" fmla="*/ 16 w 194"/>
                <a:gd name="T13" fmla="*/ 117 h 308"/>
                <a:gd name="T14" fmla="*/ 74 w 194"/>
                <a:gd name="T15" fmla="*/ 117 h 308"/>
                <a:gd name="T16" fmla="*/ 74 w 194"/>
                <a:gd name="T17" fmla="*/ 287 h 308"/>
                <a:gd name="T18" fmla="*/ 16 w 194"/>
                <a:gd name="T19" fmla="*/ 287 h 308"/>
                <a:gd name="T20" fmla="*/ 0 w 194"/>
                <a:gd name="T21" fmla="*/ 297 h 308"/>
                <a:gd name="T22" fmla="*/ 16 w 194"/>
                <a:gd name="T23" fmla="*/ 308 h 308"/>
                <a:gd name="T24" fmla="*/ 156 w 194"/>
                <a:gd name="T25" fmla="*/ 308 h 308"/>
                <a:gd name="T26" fmla="*/ 172 w 194"/>
                <a:gd name="T27" fmla="*/ 297 h 308"/>
                <a:gd name="T28" fmla="*/ 156 w 194"/>
                <a:gd name="T29" fmla="*/ 287 h 308"/>
                <a:gd name="T30" fmla="*/ 98 w 194"/>
                <a:gd name="T31" fmla="*/ 287 h 308"/>
                <a:gd name="T32" fmla="*/ 98 w 194"/>
                <a:gd name="T33" fmla="*/ 117 h 308"/>
                <a:gd name="T34" fmla="*/ 167 w 194"/>
                <a:gd name="T35" fmla="*/ 117 h 308"/>
                <a:gd name="T36" fmla="*/ 182 w 194"/>
                <a:gd name="T37" fmla="*/ 107 h 308"/>
                <a:gd name="T38" fmla="*/ 167 w 194"/>
                <a:gd name="T39" fmla="*/ 96 h 308"/>
                <a:gd name="T40" fmla="*/ 98 w 194"/>
                <a:gd name="T41" fmla="*/ 96 h 308"/>
                <a:gd name="T42" fmla="*/ 98 w 194"/>
                <a:gd name="T43" fmla="*/ 66 h 308"/>
                <a:gd name="T44" fmla="*/ 159 w 194"/>
                <a:gd name="T45" fmla="*/ 21 h 308"/>
                <a:gd name="T46" fmla="*/ 176 w 194"/>
                <a:gd name="T47" fmla="*/ 43 h 308"/>
                <a:gd name="T48" fmla="*/ 194 w 194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8">
                  <a:moveTo>
                    <a:pt x="194" y="25"/>
                  </a:moveTo>
                  <a:cubicBezTo>
                    <a:pt x="194" y="0"/>
                    <a:pt x="156" y="0"/>
                    <a:pt x="149" y="0"/>
                  </a:cubicBezTo>
                  <a:cubicBezTo>
                    <a:pt x="111" y="0"/>
                    <a:pt x="74" y="21"/>
                    <a:pt x="74" y="63"/>
                  </a:cubicBezTo>
                  <a:lnTo>
                    <a:pt x="74" y="96"/>
                  </a:lnTo>
                  <a:lnTo>
                    <a:pt x="17" y="96"/>
                  </a:lnTo>
                  <a:cubicBezTo>
                    <a:pt x="11" y="96"/>
                    <a:pt x="1" y="96"/>
                    <a:pt x="1" y="107"/>
                  </a:cubicBezTo>
                  <a:cubicBezTo>
                    <a:pt x="1" y="117"/>
                    <a:pt x="11" y="117"/>
                    <a:pt x="16" y="117"/>
                  </a:cubicBezTo>
                  <a:lnTo>
                    <a:pt x="74" y="117"/>
                  </a:lnTo>
                  <a:lnTo>
                    <a:pt x="74" y="287"/>
                  </a:lnTo>
                  <a:lnTo>
                    <a:pt x="16" y="287"/>
                  </a:lnTo>
                  <a:cubicBezTo>
                    <a:pt x="11" y="287"/>
                    <a:pt x="0" y="287"/>
                    <a:pt x="0" y="297"/>
                  </a:cubicBezTo>
                  <a:cubicBezTo>
                    <a:pt x="0" y="308"/>
                    <a:pt x="11" y="308"/>
                    <a:pt x="16" y="308"/>
                  </a:cubicBezTo>
                  <a:lnTo>
                    <a:pt x="156" y="308"/>
                  </a:lnTo>
                  <a:cubicBezTo>
                    <a:pt x="161" y="308"/>
                    <a:pt x="172" y="308"/>
                    <a:pt x="172" y="297"/>
                  </a:cubicBezTo>
                  <a:cubicBezTo>
                    <a:pt x="172" y="287"/>
                    <a:pt x="161" y="287"/>
                    <a:pt x="156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7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3" y="96"/>
                    <a:pt x="167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9" y="21"/>
                  </a:cubicBezTo>
                  <a:cubicBezTo>
                    <a:pt x="159" y="28"/>
                    <a:pt x="163" y="43"/>
                    <a:pt x="176" y="43"/>
                  </a:cubicBezTo>
                  <a:cubicBezTo>
                    <a:pt x="184" y="43"/>
                    <a:pt x="194" y="37"/>
                    <a:pt x="194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17" name="Freeform 3632">
              <a:extLst>
                <a:ext uri="{FF2B5EF4-FFF2-40B4-BE49-F238E27FC236}">
                  <a16:creationId xmlns:a16="http://schemas.microsoft.com/office/drawing/2014/main" id="{72639303-0E29-417C-ACB1-66AEAB937444}"/>
                </a:ext>
              </a:extLst>
            </p:cNvPr>
            <p:cNvSpPr>
              <a:spLocks noEditPoints="1"/>
            </p:cNvSpPr>
            <p:nvPr>
              <p:custDataLst>
                <p:tags r:id="rId528"/>
              </p:custDataLst>
            </p:nvPr>
          </p:nvSpPr>
          <p:spPr bwMode="auto">
            <a:xfrm>
              <a:off x="1735138" y="2536826"/>
              <a:ext cx="61913" cy="68263"/>
            </a:xfrm>
            <a:custGeom>
              <a:avLst/>
              <a:gdLst>
                <a:gd name="T0" fmla="*/ 201 w 201"/>
                <a:gd name="T1" fmla="*/ 166 h 220"/>
                <a:gd name="T2" fmla="*/ 188 w 201"/>
                <a:gd name="T3" fmla="*/ 156 h 220"/>
                <a:gd name="T4" fmla="*/ 177 w 201"/>
                <a:gd name="T5" fmla="*/ 162 h 220"/>
                <a:gd name="T6" fmla="*/ 117 w 201"/>
                <a:gd name="T7" fmla="*/ 199 h 220"/>
                <a:gd name="T8" fmla="*/ 26 w 201"/>
                <a:gd name="T9" fmla="*/ 118 h 220"/>
                <a:gd name="T10" fmla="*/ 185 w 201"/>
                <a:gd name="T11" fmla="*/ 118 h 220"/>
                <a:gd name="T12" fmla="*/ 201 w 201"/>
                <a:gd name="T13" fmla="*/ 104 h 220"/>
                <a:gd name="T14" fmla="*/ 106 w 201"/>
                <a:gd name="T15" fmla="*/ 0 h 220"/>
                <a:gd name="T16" fmla="*/ 0 w 201"/>
                <a:gd name="T17" fmla="*/ 110 h 220"/>
                <a:gd name="T18" fmla="*/ 114 w 201"/>
                <a:gd name="T19" fmla="*/ 220 h 220"/>
                <a:gd name="T20" fmla="*/ 201 w 201"/>
                <a:gd name="T21" fmla="*/ 166 h 220"/>
                <a:gd name="T22" fmla="*/ 175 w 201"/>
                <a:gd name="T23" fmla="*/ 97 h 220"/>
                <a:gd name="T24" fmla="*/ 26 w 201"/>
                <a:gd name="T25" fmla="*/ 97 h 220"/>
                <a:gd name="T26" fmla="*/ 106 w 201"/>
                <a:gd name="T27" fmla="*/ 21 h 220"/>
                <a:gd name="T28" fmla="*/ 175 w 201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20">
                  <a:moveTo>
                    <a:pt x="201" y="166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7" y="199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9"/>
                    <a:pt x="170" y="0"/>
                    <a:pt x="106" y="0"/>
                  </a:cubicBezTo>
                  <a:cubicBezTo>
                    <a:pt x="48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1" y="178"/>
                    <a:pt x="201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18" name="Freeform 3633">
              <a:extLst>
                <a:ext uri="{FF2B5EF4-FFF2-40B4-BE49-F238E27FC236}">
                  <a16:creationId xmlns:a16="http://schemas.microsoft.com/office/drawing/2014/main" id="{A42B8D1C-0879-4701-B1C7-85E34CEE88E7}"/>
                </a:ext>
              </a:extLst>
            </p:cNvPr>
            <p:cNvSpPr>
              <a:spLocks/>
            </p:cNvSpPr>
            <p:nvPr>
              <p:custDataLst>
                <p:tags r:id="rId529"/>
              </p:custDataLst>
            </p:nvPr>
          </p:nvSpPr>
          <p:spPr bwMode="auto">
            <a:xfrm>
              <a:off x="1812925" y="2536826"/>
              <a:ext cx="68263" cy="66675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8 w 224"/>
                <a:gd name="T5" fmla="*/ 50 h 215"/>
                <a:gd name="T6" fmla="*/ 88 w 224"/>
                <a:gd name="T7" fmla="*/ 19 h 215"/>
                <a:gd name="T8" fmla="*/ 72 w 224"/>
                <a:gd name="T9" fmla="*/ 3 h 215"/>
                <a:gd name="T10" fmla="*/ 16 w 224"/>
                <a:gd name="T11" fmla="*/ 3 h 215"/>
                <a:gd name="T12" fmla="*/ 0 w 224"/>
                <a:gd name="T13" fmla="*/ 13 h 215"/>
                <a:gd name="T14" fmla="*/ 16 w 224"/>
                <a:gd name="T15" fmla="*/ 24 h 215"/>
                <a:gd name="T16" fmla="*/ 63 w 224"/>
                <a:gd name="T17" fmla="*/ 24 h 215"/>
                <a:gd name="T18" fmla="*/ 63 w 224"/>
                <a:gd name="T19" fmla="*/ 194 h 215"/>
                <a:gd name="T20" fmla="*/ 16 w 224"/>
                <a:gd name="T21" fmla="*/ 194 h 215"/>
                <a:gd name="T22" fmla="*/ 0 w 224"/>
                <a:gd name="T23" fmla="*/ 204 h 215"/>
                <a:gd name="T24" fmla="*/ 16 w 224"/>
                <a:gd name="T25" fmla="*/ 215 h 215"/>
                <a:gd name="T26" fmla="*/ 150 w 224"/>
                <a:gd name="T27" fmla="*/ 215 h 215"/>
                <a:gd name="T28" fmla="*/ 166 w 224"/>
                <a:gd name="T29" fmla="*/ 204 h 215"/>
                <a:gd name="T30" fmla="*/ 150 w 224"/>
                <a:gd name="T31" fmla="*/ 194 h 215"/>
                <a:gd name="T32" fmla="*/ 88 w 224"/>
                <a:gd name="T33" fmla="*/ 194 h 215"/>
                <a:gd name="T34" fmla="*/ 88 w 224"/>
                <a:gd name="T35" fmla="*/ 124 h 215"/>
                <a:gd name="T36" fmla="*/ 191 w 224"/>
                <a:gd name="T37" fmla="*/ 21 h 215"/>
                <a:gd name="T38" fmla="*/ 208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7"/>
                    <a:pt x="218" y="0"/>
                    <a:pt x="180" y="0"/>
                  </a:cubicBezTo>
                  <a:cubicBezTo>
                    <a:pt x="155" y="0"/>
                    <a:pt x="124" y="9"/>
                    <a:pt x="88" y="50"/>
                  </a:cubicBezTo>
                  <a:lnTo>
                    <a:pt x="88" y="19"/>
                  </a:lnTo>
                  <a:cubicBezTo>
                    <a:pt x="88" y="7"/>
                    <a:pt x="86" y="3"/>
                    <a:pt x="7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3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63" y="24"/>
                  </a:lnTo>
                  <a:lnTo>
                    <a:pt x="63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4"/>
                  </a:cubicBezTo>
                  <a:cubicBezTo>
                    <a:pt x="166" y="194"/>
                    <a:pt x="156" y="194"/>
                    <a:pt x="150" y="194"/>
                  </a:cubicBezTo>
                  <a:lnTo>
                    <a:pt x="88" y="194"/>
                  </a:lnTo>
                  <a:lnTo>
                    <a:pt x="88" y="124"/>
                  </a:lnTo>
                  <a:cubicBezTo>
                    <a:pt x="88" y="73"/>
                    <a:pt x="120" y="21"/>
                    <a:pt x="191" y="21"/>
                  </a:cubicBezTo>
                  <a:cubicBezTo>
                    <a:pt x="191" y="35"/>
                    <a:pt x="198" y="44"/>
                    <a:pt x="208" y="44"/>
                  </a:cubicBezTo>
                  <a:cubicBezTo>
                    <a:pt x="217" y="44"/>
                    <a:pt x="224" y="37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19" name="Freeform 3634">
              <a:extLst>
                <a:ext uri="{FF2B5EF4-FFF2-40B4-BE49-F238E27FC236}">
                  <a16:creationId xmlns:a16="http://schemas.microsoft.com/office/drawing/2014/main" id="{29CE5D29-D10B-4C90-9DE5-92F9062FDE65}"/>
                </a:ext>
              </a:extLst>
            </p:cNvPr>
            <p:cNvSpPr>
              <a:spLocks/>
            </p:cNvSpPr>
            <p:nvPr>
              <p:custDataLst>
                <p:tags r:id="rId530"/>
              </p:custDataLst>
            </p:nvPr>
          </p:nvSpPr>
          <p:spPr bwMode="auto">
            <a:xfrm>
              <a:off x="1973263" y="2538413"/>
              <a:ext cx="71438" cy="65088"/>
            </a:xfrm>
            <a:custGeom>
              <a:avLst/>
              <a:gdLst>
                <a:gd name="T0" fmla="*/ 231 w 231"/>
                <a:gd name="T1" fmla="*/ 201 h 212"/>
                <a:gd name="T2" fmla="*/ 215 w 231"/>
                <a:gd name="T3" fmla="*/ 191 h 212"/>
                <a:gd name="T4" fmla="*/ 192 w 231"/>
                <a:gd name="T5" fmla="*/ 191 h 212"/>
                <a:gd name="T6" fmla="*/ 125 w 231"/>
                <a:gd name="T7" fmla="*/ 102 h 212"/>
                <a:gd name="T8" fmla="*/ 185 w 231"/>
                <a:gd name="T9" fmla="*/ 21 h 212"/>
                <a:gd name="T10" fmla="*/ 208 w 231"/>
                <a:gd name="T11" fmla="*/ 21 h 212"/>
                <a:gd name="T12" fmla="*/ 224 w 231"/>
                <a:gd name="T13" fmla="*/ 11 h 212"/>
                <a:gd name="T14" fmla="*/ 208 w 231"/>
                <a:gd name="T15" fmla="*/ 0 h 212"/>
                <a:gd name="T16" fmla="*/ 148 w 231"/>
                <a:gd name="T17" fmla="*/ 0 h 212"/>
                <a:gd name="T18" fmla="*/ 132 w 231"/>
                <a:gd name="T19" fmla="*/ 10 h 212"/>
                <a:gd name="T20" fmla="*/ 163 w 231"/>
                <a:gd name="T21" fmla="*/ 21 h 212"/>
                <a:gd name="T22" fmla="*/ 114 w 231"/>
                <a:gd name="T23" fmla="*/ 87 h 212"/>
                <a:gd name="T24" fmla="*/ 65 w 231"/>
                <a:gd name="T25" fmla="*/ 21 h 212"/>
                <a:gd name="T26" fmla="*/ 95 w 231"/>
                <a:gd name="T27" fmla="*/ 10 h 212"/>
                <a:gd name="T28" fmla="*/ 79 w 231"/>
                <a:gd name="T29" fmla="*/ 0 h 212"/>
                <a:gd name="T30" fmla="*/ 19 w 231"/>
                <a:gd name="T31" fmla="*/ 0 h 212"/>
                <a:gd name="T32" fmla="*/ 3 w 231"/>
                <a:gd name="T33" fmla="*/ 11 h 212"/>
                <a:gd name="T34" fmla="*/ 19 w 231"/>
                <a:gd name="T35" fmla="*/ 21 h 212"/>
                <a:gd name="T36" fmla="*/ 42 w 231"/>
                <a:gd name="T37" fmla="*/ 21 h 212"/>
                <a:gd name="T38" fmla="*/ 104 w 231"/>
                <a:gd name="T39" fmla="*/ 102 h 212"/>
                <a:gd name="T40" fmla="*/ 39 w 231"/>
                <a:gd name="T41" fmla="*/ 191 h 212"/>
                <a:gd name="T42" fmla="*/ 16 w 231"/>
                <a:gd name="T43" fmla="*/ 191 h 212"/>
                <a:gd name="T44" fmla="*/ 0 w 231"/>
                <a:gd name="T45" fmla="*/ 201 h 212"/>
                <a:gd name="T46" fmla="*/ 16 w 231"/>
                <a:gd name="T47" fmla="*/ 212 h 212"/>
                <a:gd name="T48" fmla="*/ 76 w 231"/>
                <a:gd name="T49" fmla="*/ 212 h 212"/>
                <a:gd name="T50" fmla="*/ 91 w 231"/>
                <a:gd name="T51" fmla="*/ 201 h 212"/>
                <a:gd name="T52" fmla="*/ 60 w 231"/>
                <a:gd name="T53" fmla="*/ 191 h 212"/>
                <a:gd name="T54" fmla="*/ 114 w 231"/>
                <a:gd name="T55" fmla="*/ 115 h 212"/>
                <a:gd name="T56" fmla="*/ 170 w 231"/>
                <a:gd name="T57" fmla="*/ 191 h 212"/>
                <a:gd name="T58" fmla="*/ 140 w 231"/>
                <a:gd name="T59" fmla="*/ 201 h 212"/>
                <a:gd name="T60" fmla="*/ 155 w 231"/>
                <a:gd name="T61" fmla="*/ 212 h 212"/>
                <a:gd name="T62" fmla="*/ 215 w 231"/>
                <a:gd name="T63" fmla="*/ 212 h 212"/>
                <a:gd name="T64" fmla="*/ 231 w 231"/>
                <a:gd name="T65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212">
                  <a:moveTo>
                    <a:pt x="231" y="201"/>
                  </a:moveTo>
                  <a:cubicBezTo>
                    <a:pt x="231" y="191"/>
                    <a:pt x="221" y="191"/>
                    <a:pt x="215" y="191"/>
                  </a:cubicBezTo>
                  <a:lnTo>
                    <a:pt x="192" y="191"/>
                  </a:lnTo>
                  <a:lnTo>
                    <a:pt x="125" y="102"/>
                  </a:lnTo>
                  <a:lnTo>
                    <a:pt x="185" y="21"/>
                  </a:lnTo>
                  <a:lnTo>
                    <a:pt x="208" y="21"/>
                  </a:lnTo>
                  <a:cubicBezTo>
                    <a:pt x="213" y="21"/>
                    <a:pt x="224" y="21"/>
                    <a:pt x="224" y="11"/>
                  </a:cubicBezTo>
                  <a:cubicBezTo>
                    <a:pt x="224" y="0"/>
                    <a:pt x="213" y="0"/>
                    <a:pt x="208" y="0"/>
                  </a:cubicBezTo>
                  <a:lnTo>
                    <a:pt x="148" y="0"/>
                  </a:lnTo>
                  <a:cubicBezTo>
                    <a:pt x="142" y="0"/>
                    <a:pt x="132" y="0"/>
                    <a:pt x="132" y="10"/>
                  </a:cubicBezTo>
                  <a:cubicBezTo>
                    <a:pt x="132" y="21"/>
                    <a:pt x="142" y="21"/>
                    <a:pt x="163" y="21"/>
                  </a:cubicBezTo>
                  <a:lnTo>
                    <a:pt x="114" y="87"/>
                  </a:lnTo>
                  <a:lnTo>
                    <a:pt x="65" y="21"/>
                  </a:lnTo>
                  <a:cubicBezTo>
                    <a:pt x="85" y="21"/>
                    <a:pt x="95" y="21"/>
                    <a:pt x="95" y="10"/>
                  </a:cubicBezTo>
                  <a:cubicBezTo>
                    <a:pt x="95" y="0"/>
                    <a:pt x="85" y="0"/>
                    <a:pt x="79" y="0"/>
                  </a:cubicBezTo>
                  <a:lnTo>
                    <a:pt x="19" y="0"/>
                  </a:lnTo>
                  <a:cubicBezTo>
                    <a:pt x="13" y="0"/>
                    <a:pt x="3" y="0"/>
                    <a:pt x="3" y="11"/>
                  </a:cubicBezTo>
                  <a:cubicBezTo>
                    <a:pt x="3" y="21"/>
                    <a:pt x="14" y="21"/>
                    <a:pt x="19" y="21"/>
                  </a:cubicBezTo>
                  <a:lnTo>
                    <a:pt x="42" y="21"/>
                  </a:lnTo>
                  <a:lnTo>
                    <a:pt x="104" y="102"/>
                  </a:lnTo>
                  <a:lnTo>
                    <a:pt x="39" y="191"/>
                  </a:lnTo>
                  <a:lnTo>
                    <a:pt x="16" y="191"/>
                  </a:lnTo>
                  <a:cubicBezTo>
                    <a:pt x="10" y="191"/>
                    <a:pt x="0" y="191"/>
                    <a:pt x="0" y="201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6" y="212"/>
                  </a:lnTo>
                  <a:cubicBezTo>
                    <a:pt x="82" y="212"/>
                    <a:pt x="91" y="212"/>
                    <a:pt x="91" y="201"/>
                  </a:cubicBezTo>
                  <a:cubicBezTo>
                    <a:pt x="91" y="191"/>
                    <a:pt x="82" y="191"/>
                    <a:pt x="60" y="191"/>
                  </a:cubicBezTo>
                  <a:lnTo>
                    <a:pt x="114" y="115"/>
                  </a:lnTo>
                  <a:lnTo>
                    <a:pt x="170" y="191"/>
                  </a:lnTo>
                  <a:cubicBezTo>
                    <a:pt x="149" y="191"/>
                    <a:pt x="140" y="191"/>
                    <a:pt x="140" y="201"/>
                  </a:cubicBezTo>
                  <a:cubicBezTo>
                    <a:pt x="140" y="212"/>
                    <a:pt x="149" y="212"/>
                    <a:pt x="155" y="212"/>
                  </a:cubicBezTo>
                  <a:lnTo>
                    <a:pt x="215" y="212"/>
                  </a:lnTo>
                  <a:cubicBezTo>
                    <a:pt x="220" y="212"/>
                    <a:pt x="231" y="212"/>
                    <a:pt x="231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20" name="Freeform 3635">
              <a:extLst>
                <a:ext uri="{FF2B5EF4-FFF2-40B4-BE49-F238E27FC236}">
                  <a16:creationId xmlns:a16="http://schemas.microsoft.com/office/drawing/2014/main" id="{EA5C7B73-A603-4B02-8A74-CF1775575F9F}"/>
                </a:ext>
              </a:extLst>
            </p:cNvPr>
            <p:cNvSpPr>
              <a:spLocks/>
            </p:cNvSpPr>
            <p:nvPr>
              <p:custDataLst>
                <p:tags r:id="rId531"/>
              </p:custDataLst>
            </p:nvPr>
          </p:nvSpPr>
          <p:spPr bwMode="auto">
            <a:xfrm>
              <a:off x="2157413" y="2495551"/>
              <a:ext cx="38100" cy="122238"/>
            </a:xfrm>
            <a:custGeom>
              <a:avLst/>
              <a:gdLst>
                <a:gd name="T0" fmla="*/ 126 w 126"/>
                <a:gd name="T1" fmla="*/ 380 h 390"/>
                <a:gd name="T2" fmla="*/ 115 w 126"/>
                <a:gd name="T3" fmla="*/ 369 h 390"/>
                <a:gd name="T4" fmla="*/ 25 w 126"/>
                <a:gd name="T5" fmla="*/ 195 h 390"/>
                <a:gd name="T6" fmla="*/ 116 w 126"/>
                <a:gd name="T7" fmla="*/ 20 h 390"/>
                <a:gd name="T8" fmla="*/ 126 w 126"/>
                <a:gd name="T9" fmla="*/ 9 h 390"/>
                <a:gd name="T10" fmla="*/ 115 w 126"/>
                <a:gd name="T11" fmla="*/ 0 h 390"/>
                <a:gd name="T12" fmla="*/ 0 w 126"/>
                <a:gd name="T13" fmla="*/ 195 h 390"/>
                <a:gd name="T14" fmla="*/ 41 w 126"/>
                <a:gd name="T15" fmla="*/ 326 h 390"/>
                <a:gd name="T16" fmla="*/ 115 w 126"/>
                <a:gd name="T17" fmla="*/ 390 h 390"/>
                <a:gd name="T18" fmla="*/ 126 w 126"/>
                <a:gd name="T19" fmla="*/ 38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380"/>
                  </a:moveTo>
                  <a:cubicBezTo>
                    <a:pt x="126" y="376"/>
                    <a:pt x="123" y="373"/>
                    <a:pt x="115" y="369"/>
                  </a:cubicBezTo>
                  <a:cubicBezTo>
                    <a:pt x="50" y="325"/>
                    <a:pt x="25" y="254"/>
                    <a:pt x="25" y="195"/>
                  </a:cubicBezTo>
                  <a:cubicBezTo>
                    <a:pt x="25" y="142"/>
                    <a:pt x="45" y="69"/>
                    <a:pt x="116" y="20"/>
                  </a:cubicBezTo>
                  <a:cubicBezTo>
                    <a:pt x="123" y="16"/>
                    <a:pt x="126" y="14"/>
                    <a:pt x="126" y="9"/>
                  </a:cubicBezTo>
                  <a:cubicBezTo>
                    <a:pt x="126" y="7"/>
                    <a:pt x="124" y="0"/>
                    <a:pt x="115" y="0"/>
                  </a:cubicBezTo>
                  <a:cubicBezTo>
                    <a:pt x="101" y="0"/>
                    <a:pt x="0" y="67"/>
                    <a:pt x="0" y="195"/>
                  </a:cubicBezTo>
                  <a:cubicBezTo>
                    <a:pt x="0" y="255"/>
                    <a:pt x="23" y="300"/>
                    <a:pt x="41" y="326"/>
                  </a:cubicBezTo>
                  <a:cubicBezTo>
                    <a:pt x="67" y="362"/>
                    <a:pt x="103" y="390"/>
                    <a:pt x="115" y="390"/>
                  </a:cubicBezTo>
                  <a:cubicBezTo>
                    <a:pt x="124" y="390"/>
                    <a:pt x="126" y="383"/>
                    <a:pt x="126" y="38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21" name="Freeform 3636">
              <a:extLst>
                <a:ext uri="{FF2B5EF4-FFF2-40B4-BE49-F238E27FC236}">
                  <a16:creationId xmlns:a16="http://schemas.microsoft.com/office/drawing/2014/main" id="{8585CF0E-B863-473F-9A79-E7573B05BB0B}"/>
                </a:ext>
              </a:extLst>
            </p:cNvPr>
            <p:cNvSpPr>
              <a:spLocks noEditPoints="1"/>
            </p:cNvSpPr>
            <p:nvPr>
              <p:custDataLst>
                <p:tags r:id="rId532"/>
              </p:custDataLst>
            </p:nvPr>
          </p:nvSpPr>
          <p:spPr bwMode="auto">
            <a:xfrm>
              <a:off x="2219325" y="2536826"/>
              <a:ext cx="61913" cy="68263"/>
            </a:xfrm>
            <a:custGeom>
              <a:avLst/>
              <a:gdLst>
                <a:gd name="T0" fmla="*/ 201 w 201"/>
                <a:gd name="T1" fmla="*/ 110 h 220"/>
                <a:gd name="T2" fmla="*/ 100 w 201"/>
                <a:gd name="T3" fmla="*/ 0 h 220"/>
                <a:gd name="T4" fmla="*/ 0 w 201"/>
                <a:gd name="T5" fmla="*/ 110 h 220"/>
                <a:gd name="T6" fmla="*/ 100 w 201"/>
                <a:gd name="T7" fmla="*/ 220 h 220"/>
                <a:gd name="T8" fmla="*/ 201 w 201"/>
                <a:gd name="T9" fmla="*/ 110 h 220"/>
                <a:gd name="T10" fmla="*/ 176 w 201"/>
                <a:gd name="T11" fmla="*/ 107 h 220"/>
                <a:gd name="T12" fmla="*/ 100 w 201"/>
                <a:gd name="T13" fmla="*/ 199 h 220"/>
                <a:gd name="T14" fmla="*/ 25 w 201"/>
                <a:gd name="T15" fmla="*/ 107 h 220"/>
                <a:gd name="T16" fmla="*/ 100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0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5" y="0"/>
                    <a:pt x="0" y="49"/>
                    <a:pt x="0" y="110"/>
                  </a:cubicBezTo>
                  <a:cubicBezTo>
                    <a:pt x="0" y="173"/>
                    <a:pt x="46" y="220"/>
                    <a:pt x="100" y="220"/>
                  </a:cubicBezTo>
                  <a:cubicBezTo>
                    <a:pt x="154" y="220"/>
                    <a:pt x="201" y="172"/>
                    <a:pt x="201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0" y="199"/>
                  </a:cubicBezTo>
                  <a:cubicBezTo>
                    <a:pt x="59" y="199"/>
                    <a:pt x="25" y="158"/>
                    <a:pt x="25" y="107"/>
                  </a:cubicBezTo>
                  <a:cubicBezTo>
                    <a:pt x="25" y="57"/>
                    <a:pt x="61" y="21"/>
                    <a:pt x="100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22" name="Freeform 3637">
              <a:extLst>
                <a:ext uri="{FF2B5EF4-FFF2-40B4-BE49-F238E27FC236}">
                  <a16:creationId xmlns:a16="http://schemas.microsoft.com/office/drawing/2014/main" id="{C82C2C34-734F-48A6-8EFC-2AD4DF55C43B}"/>
                </a:ext>
              </a:extLst>
            </p:cNvPr>
            <p:cNvSpPr>
              <a:spLocks/>
            </p:cNvSpPr>
            <p:nvPr>
              <p:custDataLst>
                <p:tags r:id="rId533"/>
              </p:custDataLst>
            </p:nvPr>
          </p:nvSpPr>
          <p:spPr bwMode="auto">
            <a:xfrm>
              <a:off x="2292350" y="2536826"/>
              <a:ext cx="76200" cy="66675"/>
            </a:xfrm>
            <a:custGeom>
              <a:avLst/>
              <a:gdLst>
                <a:gd name="T0" fmla="*/ 247 w 247"/>
                <a:gd name="T1" fmla="*/ 204 h 215"/>
                <a:gd name="T2" fmla="*/ 232 w 247"/>
                <a:gd name="T3" fmla="*/ 194 h 215"/>
                <a:gd name="T4" fmla="*/ 204 w 247"/>
                <a:gd name="T5" fmla="*/ 194 h 215"/>
                <a:gd name="T6" fmla="*/ 204 w 247"/>
                <a:gd name="T7" fmla="*/ 68 h 215"/>
                <a:gd name="T8" fmla="*/ 142 w 247"/>
                <a:gd name="T9" fmla="*/ 0 h 215"/>
                <a:gd name="T10" fmla="*/ 69 w 247"/>
                <a:gd name="T11" fmla="*/ 34 h 215"/>
                <a:gd name="T12" fmla="*/ 54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6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4 h 215"/>
                <a:gd name="T28" fmla="*/ 16 w 247"/>
                <a:gd name="T29" fmla="*/ 215 h 215"/>
                <a:gd name="T30" fmla="*/ 97 w 247"/>
                <a:gd name="T31" fmla="*/ 215 h 215"/>
                <a:gd name="T32" fmla="*/ 113 w 247"/>
                <a:gd name="T33" fmla="*/ 204 h 215"/>
                <a:gd name="T34" fmla="*/ 97 w 247"/>
                <a:gd name="T35" fmla="*/ 194 h 215"/>
                <a:gd name="T36" fmla="*/ 69 w 247"/>
                <a:gd name="T37" fmla="*/ 194 h 215"/>
                <a:gd name="T38" fmla="*/ 69 w 247"/>
                <a:gd name="T39" fmla="*/ 97 h 215"/>
                <a:gd name="T40" fmla="*/ 139 w 247"/>
                <a:gd name="T41" fmla="*/ 21 h 215"/>
                <a:gd name="T42" fmla="*/ 179 w 247"/>
                <a:gd name="T43" fmla="*/ 71 h 215"/>
                <a:gd name="T44" fmla="*/ 179 w 247"/>
                <a:gd name="T45" fmla="*/ 194 h 215"/>
                <a:gd name="T46" fmla="*/ 153 w 247"/>
                <a:gd name="T47" fmla="*/ 194 h 215"/>
                <a:gd name="T48" fmla="*/ 137 w 247"/>
                <a:gd name="T49" fmla="*/ 204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4"/>
                  </a:moveTo>
                  <a:cubicBezTo>
                    <a:pt x="247" y="194"/>
                    <a:pt x="238" y="194"/>
                    <a:pt x="232" y="194"/>
                  </a:cubicBezTo>
                  <a:lnTo>
                    <a:pt x="204" y="194"/>
                  </a:lnTo>
                  <a:lnTo>
                    <a:pt x="204" y="68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09" y="0"/>
                    <a:pt x="87" y="16"/>
                    <a:pt x="69" y="34"/>
                  </a:cubicBezTo>
                  <a:cubicBezTo>
                    <a:pt x="69" y="9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4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70" y="21"/>
                    <a:pt x="179" y="37"/>
                    <a:pt x="179" y="71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4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8" y="215"/>
                    <a:pt x="247" y="215"/>
                    <a:pt x="247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23" name="Freeform 3638">
              <a:extLst>
                <a:ext uri="{FF2B5EF4-FFF2-40B4-BE49-F238E27FC236}">
                  <a16:creationId xmlns:a16="http://schemas.microsoft.com/office/drawing/2014/main" id="{11D4DA7E-48DD-4C96-8C18-94D8546E37FF}"/>
                </a:ext>
              </a:extLst>
            </p:cNvPr>
            <p:cNvSpPr>
              <a:spLocks/>
            </p:cNvSpPr>
            <p:nvPr>
              <p:custDataLst>
                <p:tags r:id="rId534"/>
              </p:custDataLst>
            </p:nvPr>
          </p:nvSpPr>
          <p:spPr bwMode="auto">
            <a:xfrm>
              <a:off x="2462213" y="2536826"/>
              <a:ext cx="58738" cy="68263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5 h 220"/>
                <a:gd name="T4" fmla="*/ 75 w 189"/>
                <a:gd name="T5" fmla="*/ 89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1 w 189"/>
                <a:gd name="T13" fmla="*/ 67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7 h 220"/>
                <a:gd name="T30" fmla="*/ 97 w 189"/>
                <a:gd name="T31" fmla="*/ 199 h 220"/>
                <a:gd name="T32" fmla="*/ 25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7 w 189"/>
                <a:gd name="T43" fmla="*/ 197 h 220"/>
                <a:gd name="T44" fmla="*/ 96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1" y="95"/>
                  </a:cubicBezTo>
                  <a:lnTo>
                    <a:pt x="75" y="89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40"/>
                    <a:pt x="149" y="60"/>
                  </a:cubicBezTo>
                  <a:cubicBezTo>
                    <a:pt x="150" y="64"/>
                    <a:pt x="153" y="67"/>
                    <a:pt x="161" y="67"/>
                  </a:cubicBezTo>
                  <a:cubicBezTo>
                    <a:pt x="174" y="67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5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2" y="107"/>
                    <a:pt x="97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20" y="219"/>
                    <a:pt x="27" y="197"/>
                  </a:cubicBezTo>
                  <a:cubicBezTo>
                    <a:pt x="56" y="219"/>
                    <a:pt x="83" y="220"/>
                    <a:pt x="96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24" name="Freeform 3639">
              <a:extLst>
                <a:ext uri="{FF2B5EF4-FFF2-40B4-BE49-F238E27FC236}">
                  <a16:creationId xmlns:a16="http://schemas.microsoft.com/office/drawing/2014/main" id="{7E348129-9A64-4BEA-A7A4-F0D3C4087542}"/>
                </a:ext>
              </a:extLst>
            </p:cNvPr>
            <p:cNvSpPr>
              <a:spLocks/>
            </p:cNvSpPr>
            <p:nvPr>
              <p:custDataLst>
                <p:tags r:id="rId535"/>
              </p:custDataLst>
            </p:nvPr>
          </p:nvSpPr>
          <p:spPr bwMode="auto">
            <a:xfrm>
              <a:off x="2535238" y="2517776"/>
              <a:ext cx="65088" cy="87313"/>
            </a:xfrm>
            <a:custGeom>
              <a:avLst/>
              <a:gdLst>
                <a:gd name="T0" fmla="*/ 209 w 209"/>
                <a:gd name="T1" fmla="*/ 216 h 279"/>
                <a:gd name="T2" fmla="*/ 196 w 209"/>
                <a:gd name="T3" fmla="*/ 201 h 279"/>
                <a:gd name="T4" fmla="*/ 183 w 209"/>
                <a:gd name="T5" fmla="*/ 215 h 279"/>
                <a:gd name="T6" fmla="*/ 136 w 209"/>
                <a:gd name="T7" fmla="*/ 258 h 279"/>
                <a:gd name="T8" fmla="*/ 91 w 209"/>
                <a:gd name="T9" fmla="*/ 213 h 279"/>
                <a:gd name="T10" fmla="*/ 91 w 209"/>
                <a:gd name="T11" fmla="*/ 85 h 279"/>
                <a:gd name="T12" fmla="*/ 181 w 209"/>
                <a:gd name="T13" fmla="*/ 85 h 279"/>
                <a:gd name="T14" fmla="*/ 197 w 209"/>
                <a:gd name="T15" fmla="*/ 75 h 279"/>
                <a:gd name="T16" fmla="*/ 181 w 209"/>
                <a:gd name="T17" fmla="*/ 64 h 279"/>
                <a:gd name="T18" fmla="*/ 91 w 209"/>
                <a:gd name="T19" fmla="*/ 64 h 279"/>
                <a:gd name="T20" fmla="*/ 91 w 209"/>
                <a:gd name="T21" fmla="*/ 16 h 279"/>
                <a:gd name="T22" fmla="*/ 79 w 209"/>
                <a:gd name="T23" fmla="*/ 0 h 279"/>
                <a:gd name="T24" fmla="*/ 67 w 209"/>
                <a:gd name="T25" fmla="*/ 16 h 279"/>
                <a:gd name="T26" fmla="*/ 67 w 209"/>
                <a:gd name="T27" fmla="*/ 64 h 279"/>
                <a:gd name="T28" fmla="*/ 16 w 209"/>
                <a:gd name="T29" fmla="*/ 64 h 279"/>
                <a:gd name="T30" fmla="*/ 0 w 209"/>
                <a:gd name="T31" fmla="*/ 75 h 279"/>
                <a:gd name="T32" fmla="*/ 16 w 209"/>
                <a:gd name="T33" fmla="*/ 85 h 279"/>
                <a:gd name="T34" fmla="*/ 67 w 209"/>
                <a:gd name="T35" fmla="*/ 85 h 279"/>
                <a:gd name="T36" fmla="*/ 67 w 209"/>
                <a:gd name="T37" fmla="*/ 216 h 279"/>
                <a:gd name="T38" fmla="*/ 134 w 209"/>
                <a:gd name="T39" fmla="*/ 279 h 279"/>
                <a:gd name="T40" fmla="*/ 209 w 209"/>
                <a:gd name="T41" fmla="*/ 21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79">
                  <a:moveTo>
                    <a:pt x="209" y="216"/>
                  </a:moveTo>
                  <a:cubicBezTo>
                    <a:pt x="209" y="209"/>
                    <a:pt x="209" y="201"/>
                    <a:pt x="196" y="201"/>
                  </a:cubicBezTo>
                  <a:cubicBezTo>
                    <a:pt x="183" y="201"/>
                    <a:pt x="183" y="209"/>
                    <a:pt x="183" y="215"/>
                  </a:cubicBezTo>
                  <a:cubicBezTo>
                    <a:pt x="183" y="252"/>
                    <a:pt x="150" y="258"/>
                    <a:pt x="136" y="258"/>
                  </a:cubicBezTo>
                  <a:cubicBezTo>
                    <a:pt x="91" y="258"/>
                    <a:pt x="91" y="227"/>
                    <a:pt x="91" y="213"/>
                  </a:cubicBezTo>
                  <a:lnTo>
                    <a:pt x="91" y="85"/>
                  </a:lnTo>
                  <a:lnTo>
                    <a:pt x="181" y="85"/>
                  </a:lnTo>
                  <a:cubicBezTo>
                    <a:pt x="187" y="85"/>
                    <a:pt x="197" y="85"/>
                    <a:pt x="197" y="75"/>
                  </a:cubicBezTo>
                  <a:cubicBezTo>
                    <a:pt x="197" y="64"/>
                    <a:pt x="187" y="64"/>
                    <a:pt x="181" y="64"/>
                  </a:cubicBezTo>
                  <a:lnTo>
                    <a:pt x="91" y="64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7" y="0"/>
                    <a:pt x="67" y="9"/>
                    <a:pt x="67" y="16"/>
                  </a:cubicBezTo>
                  <a:lnTo>
                    <a:pt x="67" y="64"/>
                  </a:lnTo>
                  <a:lnTo>
                    <a:pt x="16" y="64"/>
                  </a:lnTo>
                  <a:cubicBezTo>
                    <a:pt x="10" y="64"/>
                    <a:pt x="0" y="64"/>
                    <a:pt x="0" y="75"/>
                  </a:cubicBezTo>
                  <a:cubicBezTo>
                    <a:pt x="0" y="85"/>
                    <a:pt x="10" y="85"/>
                    <a:pt x="16" y="85"/>
                  </a:cubicBezTo>
                  <a:lnTo>
                    <a:pt x="67" y="85"/>
                  </a:lnTo>
                  <a:lnTo>
                    <a:pt x="67" y="216"/>
                  </a:lnTo>
                  <a:cubicBezTo>
                    <a:pt x="67" y="262"/>
                    <a:pt x="99" y="279"/>
                    <a:pt x="134" y="279"/>
                  </a:cubicBezTo>
                  <a:cubicBezTo>
                    <a:pt x="169" y="279"/>
                    <a:pt x="209" y="259"/>
                    <a:pt x="209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25" name="Freeform 3640">
              <a:extLst>
                <a:ext uri="{FF2B5EF4-FFF2-40B4-BE49-F238E27FC236}">
                  <a16:creationId xmlns:a16="http://schemas.microsoft.com/office/drawing/2014/main" id="{9CAAE06A-D9FD-465C-81A7-8C98DDF71F12}"/>
                </a:ext>
              </a:extLst>
            </p:cNvPr>
            <p:cNvSpPr>
              <a:spLocks noEditPoints="1"/>
            </p:cNvSpPr>
            <p:nvPr>
              <p:custDataLst>
                <p:tags r:id="rId536"/>
              </p:custDataLst>
            </p:nvPr>
          </p:nvSpPr>
          <p:spPr bwMode="auto">
            <a:xfrm>
              <a:off x="2619375" y="2536826"/>
              <a:ext cx="71438" cy="68263"/>
            </a:xfrm>
            <a:custGeom>
              <a:avLst/>
              <a:gdLst>
                <a:gd name="T0" fmla="*/ 232 w 232"/>
                <a:gd name="T1" fmla="*/ 206 h 220"/>
                <a:gd name="T2" fmla="*/ 216 w 232"/>
                <a:gd name="T3" fmla="*/ 196 h 220"/>
                <a:gd name="T4" fmla="*/ 180 w 232"/>
                <a:gd name="T5" fmla="*/ 190 h 220"/>
                <a:gd name="T6" fmla="*/ 180 w 232"/>
                <a:gd name="T7" fmla="*/ 75 h 220"/>
                <a:gd name="T8" fmla="*/ 84 w 232"/>
                <a:gd name="T9" fmla="*/ 0 h 220"/>
                <a:gd name="T10" fmla="*/ 14 w 232"/>
                <a:gd name="T11" fmla="*/ 33 h 220"/>
                <a:gd name="T12" fmla="*/ 32 w 232"/>
                <a:gd name="T13" fmla="*/ 51 h 220"/>
                <a:gd name="T14" fmla="*/ 50 w 232"/>
                <a:gd name="T15" fmla="*/ 33 h 220"/>
                <a:gd name="T16" fmla="*/ 84 w 232"/>
                <a:gd name="T17" fmla="*/ 21 h 220"/>
                <a:gd name="T18" fmla="*/ 155 w 232"/>
                <a:gd name="T19" fmla="*/ 84 h 220"/>
                <a:gd name="T20" fmla="*/ 0 w 232"/>
                <a:gd name="T21" fmla="*/ 156 h 220"/>
                <a:gd name="T22" fmla="*/ 81 w 232"/>
                <a:gd name="T23" fmla="*/ 220 h 220"/>
                <a:gd name="T24" fmla="*/ 157 w 232"/>
                <a:gd name="T25" fmla="*/ 198 h 220"/>
                <a:gd name="T26" fmla="*/ 211 w 232"/>
                <a:gd name="T27" fmla="*/ 217 h 220"/>
                <a:gd name="T28" fmla="*/ 232 w 232"/>
                <a:gd name="T29" fmla="*/ 206 h 220"/>
                <a:gd name="T30" fmla="*/ 155 w 232"/>
                <a:gd name="T31" fmla="*/ 153 h 220"/>
                <a:gd name="T32" fmla="*/ 132 w 232"/>
                <a:gd name="T33" fmla="*/ 189 h 220"/>
                <a:gd name="T34" fmla="*/ 84 w 232"/>
                <a:gd name="T35" fmla="*/ 199 h 220"/>
                <a:gd name="T36" fmla="*/ 26 w 232"/>
                <a:gd name="T37" fmla="*/ 156 h 220"/>
                <a:gd name="T38" fmla="*/ 155 w 232"/>
                <a:gd name="T39" fmla="*/ 104 h 220"/>
                <a:gd name="T40" fmla="*/ 155 w 232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20">
                  <a:moveTo>
                    <a:pt x="232" y="206"/>
                  </a:moveTo>
                  <a:cubicBezTo>
                    <a:pt x="232" y="196"/>
                    <a:pt x="222" y="196"/>
                    <a:pt x="216" y="196"/>
                  </a:cubicBezTo>
                  <a:cubicBezTo>
                    <a:pt x="196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4" y="0"/>
                  </a:cubicBezTo>
                  <a:cubicBezTo>
                    <a:pt x="63" y="0"/>
                    <a:pt x="14" y="0"/>
                    <a:pt x="14" y="33"/>
                  </a:cubicBezTo>
                  <a:cubicBezTo>
                    <a:pt x="14" y="45"/>
                    <a:pt x="22" y="51"/>
                    <a:pt x="32" y="51"/>
                  </a:cubicBezTo>
                  <a:cubicBezTo>
                    <a:pt x="38" y="51"/>
                    <a:pt x="49" y="48"/>
                    <a:pt x="50" y="33"/>
                  </a:cubicBezTo>
                  <a:cubicBezTo>
                    <a:pt x="50" y="23"/>
                    <a:pt x="69" y="21"/>
                    <a:pt x="84" y="21"/>
                  </a:cubicBezTo>
                  <a:cubicBezTo>
                    <a:pt x="126" y="21"/>
                    <a:pt x="155" y="39"/>
                    <a:pt x="155" y="84"/>
                  </a:cubicBezTo>
                  <a:cubicBezTo>
                    <a:pt x="63" y="85"/>
                    <a:pt x="0" y="108"/>
                    <a:pt x="0" y="156"/>
                  </a:cubicBezTo>
                  <a:cubicBezTo>
                    <a:pt x="0" y="189"/>
                    <a:pt x="31" y="220"/>
                    <a:pt x="81" y="220"/>
                  </a:cubicBezTo>
                  <a:cubicBezTo>
                    <a:pt x="98" y="220"/>
                    <a:pt x="129" y="216"/>
                    <a:pt x="157" y="198"/>
                  </a:cubicBezTo>
                  <a:cubicBezTo>
                    <a:pt x="170" y="217"/>
                    <a:pt x="193" y="217"/>
                    <a:pt x="211" y="217"/>
                  </a:cubicBezTo>
                  <a:cubicBezTo>
                    <a:pt x="222" y="217"/>
                    <a:pt x="232" y="217"/>
                    <a:pt x="232" y="206"/>
                  </a:cubicBezTo>
                  <a:close/>
                  <a:moveTo>
                    <a:pt x="155" y="153"/>
                  </a:moveTo>
                  <a:cubicBezTo>
                    <a:pt x="155" y="166"/>
                    <a:pt x="155" y="179"/>
                    <a:pt x="132" y="189"/>
                  </a:cubicBezTo>
                  <a:cubicBezTo>
                    <a:pt x="112" y="199"/>
                    <a:pt x="88" y="199"/>
                    <a:pt x="84" y="199"/>
                  </a:cubicBezTo>
                  <a:cubicBezTo>
                    <a:pt x="49" y="199"/>
                    <a:pt x="26" y="178"/>
                    <a:pt x="26" y="156"/>
                  </a:cubicBezTo>
                  <a:cubicBezTo>
                    <a:pt x="26" y="129"/>
                    <a:pt x="71" y="106"/>
                    <a:pt x="155" y="104"/>
                  </a:cubicBezTo>
                  <a:lnTo>
                    <a:pt x="15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26" name="Freeform 3641">
              <a:extLst>
                <a:ext uri="{FF2B5EF4-FFF2-40B4-BE49-F238E27FC236}">
                  <a16:creationId xmlns:a16="http://schemas.microsoft.com/office/drawing/2014/main" id="{8917FE1E-B216-48E9-8C53-DAA0F37CB747}"/>
                </a:ext>
              </a:extLst>
            </p:cNvPr>
            <p:cNvSpPr>
              <a:spLocks/>
            </p:cNvSpPr>
            <p:nvPr>
              <p:custDataLst>
                <p:tags r:id="rId537"/>
              </p:custDataLst>
            </p:nvPr>
          </p:nvSpPr>
          <p:spPr bwMode="auto">
            <a:xfrm>
              <a:off x="2703513" y="2536826"/>
              <a:ext cx="60325" cy="68263"/>
            </a:xfrm>
            <a:custGeom>
              <a:avLst/>
              <a:gdLst>
                <a:gd name="T0" fmla="*/ 193 w 193"/>
                <a:gd name="T1" fmla="*/ 166 h 220"/>
                <a:gd name="T2" fmla="*/ 180 w 193"/>
                <a:gd name="T3" fmla="*/ 156 h 220"/>
                <a:gd name="T4" fmla="*/ 169 w 193"/>
                <a:gd name="T5" fmla="*/ 160 h 220"/>
                <a:gd name="T6" fmla="*/ 111 w 193"/>
                <a:gd name="T7" fmla="*/ 199 h 220"/>
                <a:gd name="T8" fmla="*/ 26 w 193"/>
                <a:gd name="T9" fmla="*/ 110 h 220"/>
                <a:gd name="T10" fmla="*/ 114 w 193"/>
                <a:gd name="T11" fmla="*/ 21 h 220"/>
                <a:gd name="T12" fmla="*/ 151 w 193"/>
                <a:gd name="T13" fmla="*/ 31 h 220"/>
                <a:gd name="T14" fmla="*/ 168 w 193"/>
                <a:gd name="T15" fmla="*/ 51 h 220"/>
                <a:gd name="T16" fmla="*/ 186 w 193"/>
                <a:gd name="T17" fmla="*/ 33 h 220"/>
                <a:gd name="T18" fmla="*/ 114 w 193"/>
                <a:gd name="T19" fmla="*/ 0 h 220"/>
                <a:gd name="T20" fmla="*/ 0 w 193"/>
                <a:gd name="T21" fmla="*/ 110 h 220"/>
                <a:gd name="T22" fmla="*/ 108 w 193"/>
                <a:gd name="T23" fmla="*/ 220 h 220"/>
                <a:gd name="T24" fmla="*/ 193 w 193"/>
                <a:gd name="T25" fmla="*/ 16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220">
                  <a:moveTo>
                    <a:pt x="193" y="166"/>
                  </a:moveTo>
                  <a:cubicBezTo>
                    <a:pt x="193" y="156"/>
                    <a:pt x="182" y="156"/>
                    <a:pt x="180" y="156"/>
                  </a:cubicBezTo>
                  <a:cubicBezTo>
                    <a:pt x="175" y="156"/>
                    <a:pt x="172" y="157"/>
                    <a:pt x="169" y="160"/>
                  </a:cubicBezTo>
                  <a:cubicBezTo>
                    <a:pt x="164" y="172"/>
                    <a:pt x="152" y="199"/>
                    <a:pt x="111" y="199"/>
                  </a:cubicBezTo>
                  <a:cubicBezTo>
                    <a:pt x="65" y="199"/>
                    <a:pt x="26" y="160"/>
                    <a:pt x="26" y="110"/>
                  </a:cubicBezTo>
                  <a:cubicBezTo>
                    <a:pt x="26" y="84"/>
                    <a:pt x="41" y="21"/>
                    <a:pt x="114" y="21"/>
                  </a:cubicBezTo>
                  <a:cubicBezTo>
                    <a:pt x="127" y="21"/>
                    <a:pt x="151" y="26"/>
                    <a:pt x="151" y="31"/>
                  </a:cubicBezTo>
                  <a:cubicBezTo>
                    <a:pt x="151" y="45"/>
                    <a:pt x="158" y="51"/>
                    <a:pt x="168" y="51"/>
                  </a:cubicBezTo>
                  <a:cubicBezTo>
                    <a:pt x="178" y="51"/>
                    <a:pt x="186" y="44"/>
                    <a:pt x="186" y="33"/>
                  </a:cubicBezTo>
                  <a:cubicBezTo>
                    <a:pt x="186" y="3"/>
                    <a:pt x="136" y="0"/>
                    <a:pt x="114" y="0"/>
                  </a:cubicBezTo>
                  <a:cubicBezTo>
                    <a:pt x="30" y="0"/>
                    <a:pt x="0" y="67"/>
                    <a:pt x="0" y="110"/>
                  </a:cubicBezTo>
                  <a:cubicBezTo>
                    <a:pt x="0" y="169"/>
                    <a:pt x="47" y="220"/>
                    <a:pt x="108" y="220"/>
                  </a:cubicBezTo>
                  <a:cubicBezTo>
                    <a:pt x="175" y="220"/>
                    <a:pt x="193" y="174"/>
                    <a:pt x="193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27" name="Freeform 3642">
              <a:extLst>
                <a:ext uri="{FF2B5EF4-FFF2-40B4-BE49-F238E27FC236}">
                  <a16:creationId xmlns:a16="http://schemas.microsoft.com/office/drawing/2014/main" id="{653DF802-B486-411C-8B98-B5932B099B85}"/>
                </a:ext>
              </a:extLst>
            </p:cNvPr>
            <p:cNvSpPr>
              <a:spLocks/>
            </p:cNvSpPr>
            <p:nvPr>
              <p:custDataLst>
                <p:tags r:id="rId538"/>
              </p:custDataLst>
            </p:nvPr>
          </p:nvSpPr>
          <p:spPr bwMode="auto">
            <a:xfrm>
              <a:off x="2776538" y="2509838"/>
              <a:ext cx="74613" cy="93663"/>
            </a:xfrm>
            <a:custGeom>
              <a:avLst/>
              <a:gdLst>
                <a:gd name="T0" fmla="*/ 241 w 241"/>
                <a:gd name="T1" fmla="*/ 294 h 305"/>
                <a:gd name="T2" fmla="*/ 225 w 241"/>
                <a:gd name="T3" fmla="*/ 284 h 305"/>
                <a:gd name="T4" fmla="*/ 207 w 241"/>
                <a:gd name="T5" fmla="*/ 284 h 305"/>
                <a:gd name="T6" fmla="*/ 126 w 241"/>
                <a:gd name="T7" fmla="*/ 178 h 305"/>
                <a:gd name="T8" fmla="*/ 195 w 241"/>
                <a:gd name="T9" fmla="*/ 114 h 305"/>
                <a:gd name="T10" fmla="*/ 213 w 241"/>
                <a:gd name="T11" fmla="*/ 114 h 305"/>
                <a:gd name="T12" fmla="*/ 229 w 241"/>
                <a:gd name="T13" fmla="*/ 104 h 305"/>
                <a:gd name="T14" fmla="*/ 213 w 241"/>
                <a:gd name="T15" fmla="*/ 93 h 305"/>
                <a:gd name="T16" fmla="*/ 134 w 241"/>
                <a:gd name="T17" fmla="*/ 93 h 305"/>
                <a:gd name="T18" fmla="*/ 118 w 241"/>
                <a:gd name="T19" fmla="*/ 104 h 305"/>
                <a:gd name="T20" fmla="*/ 134 w 241"/>
                <a:gd name="T21" fmla="*/ 114 h 305"/>
                <a:gd name="T22" fmla="*/ 166 w 241"/>
                <a:gd name="T23" fmla="*/ 114 h 305"/>
                <a:gd name="T24" fmla="*/ 64 w 241"/>
                <a:gd name="T25" fmla="*/ 209 h 305"/>
                <a:gd name="T26" fmla="*/ 64 w 241"/>
                <a:gd name="T27" fmla="*/ 16 h 305"/>
                <a:gd name="T28" fmla="*/ 49 w 241"/>
                <a:gd name="T29" fmla="*/ 0 h 305"/>
                <a:gd name="T30" fmla="*/ 15 w 241"/>
                <a:gd name="T31" fmla="*/ 0 h 305"/>
                <a:gd name="T32" fmla="*/ 0 w 241"/>
                <a:gd name="T33" fmla="*/ 10 h 305"/>
                <a:gd name="T34" fmla="*/ 15 w 241"/>
                <a:gd name="T35" fmla="*/ 21 h 305"/>
                <a:gd name="T36" fmla="*/ 42 w 241"/>
                <a:gd name="T37" fmla="*/ 21 h 305"/>
                <a:gd name="T38" fmla="*/ 42 w 241"/>
                <a:gd name="T39" fmla="*/ 284 h 305"/>
                <a:gd name="T40" fmla="*/ 15 w 241"/>
                <a:gd name="T41" fmla="*/ 284 h 305"/>
                <a:gd name="T42" fmla="*/ 0 w 241"/>
                <a:gd name="T43" fmla="*/ 294 h 305"/>
                <a:gd name="T44" fmla="*/ 15 w 241"/>
                <a:gd name="T45" fmla="*/ 305 h 305"/>
                <a:gd name="T46" fmla="*/ 95 w 241"/>
                <a:gd name="T47" fmla="*/ 305 h 305"/>
                <a:gd name="T48" fmla="*/ 110 w 241"/>
                <a:gd name="T49" fmla="*/ 294 h 305"/>
                <a:gd name="T50" fmla="*/ 95 w 241"/>
                <a:gd name="T51" fmla="*/ 284 h 305"/>
                <a:gd name="T52" fmla="*/ 64 w 241"/>
                <a:gd name="T53" fmla="*/ 284 h 305"/>
                <a:gd name="T54" fmla="*/ 64 w 241"/>
                <a:gd name="T55" fmla="*/ 236 h 305"/>
                <a:gd name="T56" fmla="*/ 111 w 241"/>
                <a:gd name="T57" fmla="*/ 193 h 305"/>
                <a:gd name="T58" fmla="*/ 181 w 241"/>
                <a:gd name="T59" fmla="*/ 285 h 305"/>
                <a:gd name="T60" fmla="*/ 148 w 241"/>
                <a:gd name="T61" fmla="*/ 294 h 305"/>
                <a:gd name="T62" fmla="*/ 164 w 241"/>
                <a:gd name="T63" fmla="*/ 305 h 305"/>
                <a:gd name="T64" fmla="*/ 225 w 241"/>
                <a:gd name="T65" fmla="*/ 305 h 305"/>
                <a:gd name="T66" fmla="*/ 241 w 241"/>
                <a:gd name="T67" fmla="*/ 29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1" h="305">
                  <a:moveTo>
                    <a:pt x="241" y="294"/>
                  </a:moveTo>
                  <a:cubicBezTo>
                    <a:pt x="241" y="284"/>
                    <a:pt x="230" y="284"/>
                    <a:pt x="225" y="284"/>
                  </a:cubicBezTo>
                  <a:lnTo>
                    <a:pt x="207" y="284"/>
                  </a:lnTo>
                  <a:lnTo>
                    <a:pt x="126" y="178"/>
                  </a:lnTo>
                  <a:lnTo>
                    <a:pt x="195" y="114"/>
                  </a:lnTo>
                  <a:lnTo>
                    <a:pt x="213" y="114"/>
                  </a:lnTo>
                  <a:cubicBezTo>
                    <a:pt x="219" y="114"/>
                    <a:pt x="229" y="114"/>
                    <a:pt x="229" y="104"/>
                  </a:cubicBezTo>
                  <a:cubicBezTo>
                    <a:pt x="229" y="93"/>
                    <a:pt x="219" y="93"/>
                    <a:pt x="213" y="93"/>
                  </a:cubicBezTo>
                  <a:lnTo>
                    <a:pt x="134" y="93"/>
                  </a:lnTo>
                  <a:cubicBezTo>
                    <a:pt x="128" y="93"/>
                    <a:pt x="118" y="93"/>
                    <a:pt x="118" y="104"/>
                  </a:cubicBezTo>
                  <a:cubicBezTo>
                    <a:pt x="118" y="114"/>
                    <a:pt x="128" y="114"/>
                    <a:pt x="134" y="114"/>
                  </a:cubicBezTo>
                  <a:lnTo>
                    <a:pt x="166" y="114"/>
                  </a:lnTo>
                  <a:lnTo>
                    <a:pt x="64" y="209"/>
                  </a:lnTo>
                  <a:lnTo>
                    <a:pt x="64" y="16"/>
                  </a:lnTo>
                  <a:cubicBezTo>
                    <a:pt x="64" y="4"/>
                    <a:pt x="62" y="0"/>
                    <a:pt x="49" y="0"/>
                  </a:cubicBezTo>
                  <a:lnTo>
                    <a:pt x="15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1"/>
                    <a:pt x="9" y="21"/>
                    <a:pt x="15" y="21"/>
                  </a:cubicBezTo>
                  <a:lnTo>
                    <a:pt x="42" y="21"/>
                  </a:lnTo>
                  <a:lnTo>
                    <a:pt x="42" y="284"/>
                  </a:lnTo>
                  <a:lnTo>
                    <a:pt x="15" y="284"/>
                  </a:lnTo>
                  <a:cubicBezTo>
                    <a:pt x="10" y="284"/>
                    <a:pt x="0" y="284"/>
                    <a:pt x="0" y="294"/>
                  </a:cubicBezTo>
                  <a:cubicBezTo>
                    <a:pt x="0" y="305"/>
                    <a:pt x="9" y="305"/>
                    <a:pt x="15" y="305"/>
                  </a:cubicBezTo>
                  <a:lnTo>
                    <a:pt x="95" y="305"/>
                  </a:lnTo>
                  <a:cubicBezTo>
                    <a:pt x="101" y="305"/>
                    <a:pt x="110" y="305"/>
                    <a:pt x="110" y="294"/>
                  </a:cubicBezTo>
                  <a:cubicBezTo>
                    <a:pt x="110" y="284"/>
                    <a:pt x="101" y="284"/>
                    <a:pt x="95" y="284"/>
                  </a:cubicBezTo>
                  <a:lnTo>
                    <a:pt x="64" y="284"/>
                  </a:lnTo>
                  <a:lnTo>
                    <a:pt x="64" y="236"/>
                  </a:lnTo>
                  <a:lnTo>
                    <a:pt x="111" y="193"/>
                  </a:lnTo>
                  <a:lnTo>
                    <a:pt x="181" y="285"/>
                  </a:lnTo>
                  <a:cubicBezTo>
                    <a:pt x="156" y="285"/>
                    <a:pt x="148" y="284"/>
                    <a:pt x="148" y="294"/>
                  </a:cubicBezTo>
                  <a:cubicBezTo>
                    <a:pt x="148" y="305"/>
                    <a:pt x="158" y="305"/>
                    <a:pt x="164" y="305"/>
                  </a:cubicBezTo>
                  <a:lnTo>
                    <a:pt x="225" y="305"/>
                  </a:lnTo>
                  <a:cubicBezTo>
                    <a:pt x="230" y="305"/>
                    <a:pt x="241" y="305"/>
                    <a:pt x="241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28" name="Freeform 3643">
              <a:extLst>
                <a:ext uri="{FF2B5EF4-FFF2-40B4-BE49-F238E27FC236}">
                  <a16:creationId xmlns:a16="http://schemas.microsoft.com/office/drawing/2014/main" id="{14A43329-F048-4F9C-AF40-D953FAC88136}"/>
                </a:ext>
              </a:extLst>
            </p:cNvPr>
            <p:cNvSpPr>
              <a:spLocks/>
            </p:cNvSpPr>
            <p:nvPr>
              <p:custDataLst>
                <p:tags r:id="rId539"/>
              </p:custDataLst>
            </p:nvPr>
          </p:nvSpPr>
          <p:spPr bwMode="auto">
            <a:xfrm>
              <a:off x="2867025" y="2495551"/>
              <a:ext cx="39688" cy="122238"/>
            </a:xfrm>
            <a:custGeom>
              <a:avLst/>
              <a:gdLst>
                <a:gd name="T0" fmla="*/ 126 w 126"/>
                <a:gd name="T1" fmla="*/ 195 h 390"/>
                <a:gd name="T2" fmla="*/ 85 w 126"/>
                <a:gd name="T3" fmla="*/ 64 h 390"/>
                <a:gd name="T4" fmla="*/ 11 w 126"/>
                <a:gd name="T5" fmla="*/ 0 h 390"/>
                <a:gd name="T6" fmla="*/ 0 w 126"/>
                <a:gd name="T7" fmla="*/ 9 h 390"/>
                <a:gd name="T8" fmla="*/ 4 w 126"/>
                <a:gd name="T9" fmla="*/ 16 h 390"/>
                <a:gd name="T10" fmla="*/ 100 w 126"/>
                <a:gd name="T11" fmla="*/ 195 h 390"/>
                <a:gd name="T12" fmla="*/ 10 w 126"/>
                <a:gd name="T13" fmla="*/ 369 h 390"/>
                <a:gd name="T14" fmla="*/ 0 w 126"/>
                <a:gd name="T15" fmla="*/ 380 h 390"/>
                <a:gd name="T16" fmla="*/ 11 w 126"/>
                <a:gd name="T17" fmla="*/ 390 h 390"/>
                <a:gd name="T18" fmla="*/ 126 w 126"/>
                <a:gd name="T19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195"/>
                  </a:moveTo>
                  <a:cubicBezTo>
                    <a:pt x="126" y="135"/>
                    <a:pt x="102" y="90"/>
                    <a:pt x="85" y="64"/>
                  </a:cubicBezTo>
                  <a:cubicBezTo>
                    <a:pt x="59" y="28"/>
                    <a:pt x="23" y="0"/>
                    <a:pt x="11" y="0"/>
                  </a:cubicBezTo>
                  <a:cubicBezTo>
                    <a:pt x="2" y="0"/>
                    <a:pt x="0" y="7"/>
                    <a:pt x="0" y="9"/>
                  </a:cubicBezTo>
                  <a:cubicBezTo>
                    <a:pt x="0" y="13"/>
                    <a:pt x="2" y="15"/>
                    <a:pt x="4" y="16"/>
                  </a:cubicBezTo>
                  <a:cubicBezTo>
                    <a:pt x="92" y="76"/>
                    <a:pt x="100" y="161"/>
                    <a:pt x="100" y="195"/>
                  </a:cubicBezTo>
                  <a:cubicBezTo>
                    <a:pt x="100" y="248"/>
                    <a:pt x="81" y="321"/>
                    <a:pt x="10" y="369"/>
                  </a:cubicBezTo>
                  <a:cubicBezTo>
                    <a:pt x="4" y="373"/>
                    <a:pt x="0" y="376"/>
                    <a:pt x="0" y="380"/>
                  </a:cubicBezTo>
                  <a:cubicBezTo>
                    <a:pt x="0" y="383"/>
                    <a:pt x="2" y="390"/>
                    <a:pt x="11" y="390"/>
                  </a:cubicBezTo>
                  <a:cubicBezTo>
                    <a:pt x="25" y="390"/>
                    <a:pt x="126" y="323"/>
                    <a:pt x="126" y="1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29" name="Freeform 3644">
              <a:extLst>
                <a:ext uri="{FF2B5EF4-FFF2-40B4-BE49-F238E27FC236}">
                  <a16:creationId xmlns:a16="http://schemas.microsoft.com/office/drawing/2014/main" id="{0AA847CB-66F1-411E-9F4B-63866D5A44DB}"/>
                </a:ext>
              </a:extLst>
            </p:cNvPr>
            <p:cNvSpPr>
              <a:spLocks noEditPoints="1"/>
            </p:cNvSpPr>
            <p:nvPr>
              <p:custDataLst>
                <p:tags r:id="rId540"/>
              </p:custDataLst>
            </p:nvPr>
          </p:nvSpPr>
          <p:spPr bwMode="auto">
            <a:xfrm>
              <a:off x="2965450" y="2538413"/>
              <a:ext cx="17463" cy="65088"/>
            </a:xfrm>
            <a:custGeom>
              <a:avLst/>
              <a:gdLst>
                <a:gd name="T0" fmla="*/ 54 w 54"/>
                <a:gd name="T1" fmla="*/ 27 h 212"/>
                <a:gd name="T2" fmla="*/ 27 w 54"/>
                <a:gd name="T3" fmla="*/ 0 h 212"/>
                <a:gd name="T4" fmla="*/ 0 w 54"/>
                <a:gd name="T5" fmla="*/ 27 h 212"/>
                <a:gd name="T6" fmla="*/ 27 w 54"/>
                <a:gd name="T7" fmla="*/ 54 h 212"/>
                <a:gd name="T8" fmla="*/ 54 w 54"/>
                <a:gd name="T9" fmla="*/ 27 h 212"/>
                <a:gd name="T10" fmla="*/ 54 w 54"/>
                <a:gd name="T11" fmla="*/ 185 h 212"/>
                <a:gd name="T12" fmla="*/ 27 w 54"/>
                <a:gd name="T13" fmla="*/ 157 h 212"/>
                <a:gd name="T14" fmla="*/ 0 w 54"/>
                <a:gd name="T15" fmla="*/ 184 h 212"/>
                <a:gd name="T16" fmla="*/ 27 w 54"/>
                <a:gd name="T17" fmla="*/ 212 h 212"/>
                <a:gd name="T18" fmla="*/ 54 w 54"/>
                <a:gd name="T1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12">
                  <a:moveTo>
                    <a:pt x="54" y="27"/>
                  </a:moveTo>
                  <a:cubicBezTo>
                    <a:pt x="54" y="11"/>
                    <a:pt x="41" y="0"/>
                    <a:pt x="27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3" y="54"/>
                    <a:pt x="54" y="41"/>
                    <a:pt x="54" y="27"/>
                  </a:cubicBezTo>
                  <a:close/>
                  <a:moveTo>
                    <a:pt x="54" y="185"/>
                  </a:moveTo>
                  <a:cubicBezTo>
                    <a:pt x="54" y="169"/>
                    <a:pt x="41" y="157"/>
                    <a:pt x="27" y="157"/>
                  </a:cubicBezTo>
                  <a:cubicBezTo>
                    <a:pt x="11" y="157"/>
                    <a:pt x="0" y="171"/>
                    <a:pt x="0" y="184"/>
                  </a:cubicBezTo>
                  <a:cubicBezTo>
                    <a:pt x="0" y="200"/>
                    <a:pt x="13" y="212"/>
                    <a:pt x="27" y="212"/>
                  </a:cubicBezTo>
                  <a:cubicBezTo>
                    <a:pt x="43" y="212"/>
                    <a:pt x="54" y="198"/>
                    <a:pt x="54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30" name="Freeform 3645">
              <a:extLst>
                <a:ext uri="{FF2B5EF4-FFF2-40B4-BE49-F238E27FC236}">
                  <a16:creationId xmlns:a16="http://schemas.microsoft.com/office/drawing/2014/main" id="{C1D4AB3F-406D-404B-9789-49241711ACEF}"/>
                </a:ext>
              </a:extLst>
            </p:cNvPr>
            <p:cNvSpPr>
              <a:spLocks noEditPoints="1"/>
            </p:cNvSpPr>
            <p:nvPr>
              <p:custDataLst>
                <p:tags r:id="rId541"/>
              </p:custDataLst>
            </p:nvPr>
          </p:nvSpPr>
          <p:spPr bwMode="auto">
            <a:xfrm>
              <a:off x="3182938" y="2506663"/>
              <a:ext cx="65088" cy="98425"/>
            </a:xfrm>
            <a:custGeom>
              <a:avLst/>
              <a:gdLst>
                <a:gd name="T0" fmla="*/ 209 w 209"/>
                <a:gd name="T1" fmla="*/ 158 h 316"/>
                <a:gd name="T2" fmla="*/ 105 w 209"/>
                <a:gd name="T3" fmla="*/ 0 h 316"/>
                <a:gd name="T4" fmla="*/ 0 w 209"/>
                <a:gd name="T5" fmla="*/ 158 h 316"/>
                <a:gd name="T6" fmla="*/ 105 w 209"/>
                <a:gd name="T7" fmla="*/ 316 h 316"/>
                <a:gd name="T8" fmla="*/ 209 w 209"/>
                <a:gd name="T9" fmla="*/ 158 h 316"/>
                <a:gd name="T10" fmla="*/ 183 w 209"/>
                <a:gd name="T11" fmla="*/ 153 h 316"/>
                <a:gd name="T12" fmla="*/ 105 w 209"/>
                <a:gd name="T13" fmla="*/ 295 h 316"/>
                <a:gd name="T14" fmla="*/ 26 w 209"/>
                <a:gd name="T15" fmla="*/ 153 h 316"/>
                <a:gd name="T16" fmla="*/ 105 w 209"/>
                <a:gd name="T17" fmla="*/ 21 h 316"/>
                <a:gd name="T18" fmla="*/ 183 w 209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316">
                  <a:moveTo>
                    <a:pt x="209" y="158"/>
                  </a:moveTo>
                  <a:cubicBezTo>
                    <a:pt x="209" y="66"/>
                    <a:pt x="159" y="0"/>
                    <a:pt x="105" y="0"/>
                  </a:cubicBezTo>
                  <a:cubicBezTo>
                    <a:pt x="49" y="0"/>
                    <a:pt x="0" y="68"/>
                    <a:pt x="0" y="158"/>
                  </a:cubicBezTo>
                  <a:cubicBezTo>
                    <a:pt x="0" y="250"/>
                    <a:pt x="50" y="316"/>
                    <a:pt x="105" y="316"/>
                  </a:cubicBezTo>
                  <a:cubicBezTo>
                    <a:pt x="160" y="316"/>
                    <a:pt x="209" y="249"/>
                    <a:pt x="209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5" y="295"/>
                  </a:cubicBezTo>
                  <a:cubicBezTo>
                    <a:pt x="63" y="295"/>
                    <a:pt x="26" y="233"/>
                    <a:pt x="26" y="153"/>
                  </a:cubicBezTo>
                  <a:cubicBezTo>
                    <a:pt x="26" y="74"/>
                    <a:pt x="65" y="21"/>
                    <a:pt x="105" y="21"/>
                  </a:cubicBezTo>
                  <a:cubicBezTo>
                    <a:pt x="144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31" name="Freeform 3646">
              <a:extLst>
                <a:ext uri="{FF2B5EF4-FFF2-40B4-BE49-F238E27FC236}">
                  <a16:creationId xmlns:a16="http://schemas.microsoft.com/office/drawing/2014/main" id="{93CCA51D-F0C6-41C1-B397-67C41B25B734}"/>
                </a:ext>
              </a:extLst>
            </p:cNvPr>
            <p:cNvSpPr>
              <a:spLocks/>
            </p:cNvSpPr>
            <p:nvPr>
              <p:custDataLst>
                <p:tags r:id="rId542"/>
              </p:custDataLst>
            </p:nvPr>
          </p:nvSpPr>
          <p:spPr bwMode="auto">
            <a:xfrm>
              <a:off x="3260725" y="2538413"/>
              <a:ext cx="71438" cy="65088"/>
            </a:xfrm>
            <a:custGeom>
              <a:avLst/>
              <a:gdLst>
                <a:gd name="T0" fmla="*/ 232 w 232"/>
                <a:gd name="T1" fmla="*/ 201 h 212"/>
                <a:gd name="T2" fmla="*/ 216 w 232"/>
                <a:gd name="T3" fmla="*/ 191 h 212"/>
                <a:gd name="T4" fmla="*/ 192 w 232"/>
                <a:gd name="T5" fmla="*/ 191 h 212"/>
                <a:gd name="T6" fmla="*/ 125 w 232"/>
                <a:gd name="T7" fmla="*/ 102 h 212"/>
                <a:gd name="T8" fmla="*/ 185 w 232"/>
                <a:gd name="T9" fmla="*/ 21 h 212"/>
                <a:gd name="T10" fmla="*/ 208 w 232"/>
                <a:gd name="T11" fmla="*/ 21 h 212"/>
                <a:gd name="T12" fmla="*/ 224 w 232"/>
                <a:gd name="T13" fmla="*/ 11 h 212"/>
                <a:gd name="T14" fmla="*/ 208 w 232"/>
                <a:gd name="T15" fmla="*/ 0 h 212"/>
                <a:gd name="T16" fmla="*/ 148 w 232"/>
                <a:gd name="T17" fmla="*/ 0 h 212"/>
                <a:gd name="T18" fmla="*/ 133 w 232"/>
                <a:gd name="T19" fmla="*/ 10 h 212"/>
                <a:gd name="T20" fmla="*/ 163 w 232"/>
                <a:gd name="T21" fmla="*/ 21 h 212"/>
                <a:gd name="T22" fmla="*/ 115 w 232"/>
                <a:gd name="T23" fmla="*/ 87 h 212"/>
                <a:gd name="T24" fmla="*/ 65 w 232"/>
                <a:gd name="T25" fmla="*/ 21 h 212"/>
                <a:gd name="T26" fmla="*/ 95 w 232"/>
                <a:gd name="T27" fmla="*/ 10 h 212"/>
                <a:gd name="T28" fmla="*/ 80 w 232"/>
                <a:gd name="T29" fmla="*/ 0 h 212"/>
                <a:gd name="T30" fmla="*/ 19 w 232"/>
                <a:gd name="T31" fmla="*/ 0 h 212"/>
                <a:gd name="T32" fmla="*/ 3 w 232"/>
                <a:gd name="T33" fmla="*/ 11 h 212"/>
                <a:gd name="T34" fmla="*/ 19 w 232"/>
                <a:gd name="T35" fmla="*/ 21 h 212"/>
                <a:gd name="T36" fmla="*/ 42 w 232"/>
                <a:gd name="T37" fmla="*/ 21 h 212"/>
                <a:gd name="T38" fmla="*/ 105 w 232"/>
                <a:gd name="T39" fmla="*/ 102 h 212"/>
                <a:gd name="T40" fmla="*/ 39 w 232"/>
                <a:gd name="T41" fmla="*/ 191 h 212"/>
                <a:gd name="T42" fmla="*/ 16 w 232"/>
                <a:gd name="T43" fmla="*/ 191 h 212"/>
                <a:gd name="T44" fmla="*/ 0 w 232"/>
                <a:gd name="T45" fmla="*/ 201 h 212"/>
                <a:gd name="T46" fmla="*/ 16 w 232"/>
                <a:gd name="T47" fmla="*/ 212 h 212"/>
                <a:gd name="T48" fmla="*/ 76 w 232"/>
                <a:gd name="T49" fmla="*/ 212 h 212"/>
                <a:gd name="T50" fmla="*/ 92 w 232"/>
                <a:gd name="T51" fmla="*/ 201 h 212"/>
                <a:gd name="T52" fmla="*/ 60 w 232"/>
                <a:gd name="T53" fmla="*/ 191 h 212"/>
                <a:gd name="T54" fmla="*/ 115 w 232"/>
                <a:gd name="T55" fmla="*/ 115 h 212"/>
                <a:gd name="T56" fmla="*/ 170 w 232"/>
                <a:gd name="T57" fmla="*/ 191 h 212"/>
                <a:gd name="T58" fmla="*/ 140 w 232"/>
                <a:gd name="T59" fmla="*/ 201 h 212"/>
                <a:gd name="T60" fmla="*/ 155 w 232"/>
                <a:gd name="T61" fmla="*/ 212 h 212"/>
                <a:gd name="T62" fmla="*/ 216 w 232"/>
                <a:gd name="T63" fmla="*/ 212 h 212"/>
                <a:gd name="T64" fmla="*/ 232 w 232"/>
                <a:gd name="T65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12">
                  <a:moveTo>
                    <a:pt x="232" y="201"/>
                  </a:moveTo>
                  <a:cubicBezTo>
                    <a:pt x="232" y="191"/>
                    <a:pt x="221" y="191"/>
                    <a:pt x="216" y="191"/>
                  </a:cubicBezTo>
                  <a:lnTo>
                    <a:pt x="192" y="191"/>
                  </a:lnTo>
                  <a:lnTo>
                    <a:pt x="125" y="102"/>
                  </a:lnTo>
                  <a:lnTo>
                    <a:pt x="185" y="21"/>
                  </a:lnTo>
                  <a:lnTo>
                    <a:pt x="208" y="21"/>
                  </a:lnTo>
                  <a:cubicBezTo>
                    <a:pt x="214" y="21"/>
                    <a:pt x="224" y="21"/>
                    <a:pt x="224" y="11"/>
                  </a:cubicBezTo>
                  <a:cubicBezTo>
                    <a:pt x="224" y="0"/>
                    <a:pt x="214" y="0"/>
                    <a:pt x="208" y="0"/>
                  </a:cubicBezTo>
                  <a:lnTo>
                    <a:pt x="148" y="0"/>
                  </a:lnTo>
                  <a:cubicBezTo>
                    <a:pt x="143" y="0"/>
                    <a:pt x="133" y="0"/>
                    <a:pt x="133" y="10"/>
                  </a:cubicBezTo>
                  <a:cubicBezTo>
                    <a:pt x="133" y="21"/>
                    <a:pt x="142" y="21"/>
                    <a:pt x="163" y="21"/>
                  </a:cubicBezTo>
                  <a:lnTo>
                    <a:pt x="115" y="87"/>
                  </a:lnTo>
                  <a:lnTo>
                    <a:pt x="65" y="21"/>
                  </a:lnTo>
                  <a:cubicBezTo>
                    <a:pt x="86" y="21"/>
                    <a:pt x="95" y="21"/>
                    <a:pt x="95" y="10"/>
                  </a:cubicBezTo>
                  <a:cubicBezTo>
                    <a:pt x="95" y="0"/>
                    <a:pt x="85" y="0"/>
                    <a:pt x="80" y="0"/>
                  </a:cubicBezTo>
                  <a:lnTo>
                    <a:pt x="19" y="0"/>
                  </a:lnTo>
                  <a:cubicBezTo>
                    <a:pt x="13" y="0"/>
                    <a:pt x="3" y="0"/>
                    <a:pt x="3" y="11"/>
                  </a:cubicBezTo>
                  <a:cubicBezTo>
                    <a:pt x="3" y="21"/>
                    <a:pt x="14" y="21"/>
                    <a:pt x="19" y="21"/>
                  </a:cubicBezTo>
                  <a:lnTo>
                    <a:pt x="42" y="21"/>
                  </a:lnTo>
                  <a:lnTo>
                    <a:pt x="105" y="102"/>
                  </a:lnTo>
                  <a:lnTo>
                    <a:pt x="39" y="191"/>
                  </a:lnTo>
                  <a:lnTo>
                    <a:pt x="16" y="191"/>
                  </a:lnTo>
                  <a:cubicBezTo>
                    <a:pt x="10" y="191"/>
                    <a:pt x="0" y="191"/>
                    <a:pt x="0" y="201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6" y="212"/>
                  </a:lnTo>
                  <a:cubicBezTo>
                    <a:pt x="82" y="212"/>
                    <a:pt x="92" y="212"/>
                    <a:pt x="92" y="201"/>
                  </a:cubicBezTo>
                  <a:cubicBezTo>
                    <a:pt x="92" y="191"/>
                    <a:pt x="83" y="191"/>
                    <a:pt x="60" y="191"/>
                  </a:cubicBezTo>
                  <a:lnTo>
                    <a:pt x="115" y="115"/>
                  </a:lnTo>
                  <a:lnTo>
                    <a:pt x="170" y="191"/>
                  </a:lnTo>
                  <a:cubicBezTo>
                    <a:pt x="149" y="191"/>
                    <a:pt x="140" y="191"/>
                    <a:pt x="140" y="201"/>
                  </a:cubicBezTo>
                  <a:cubicBezTo>
                    <a:pt x="140" y="212"/>
                    <a:pt x="149" y="212"/>
                    <a:pt x="155" y="212"/>
                  </a:cubicBezTo>
                  <a:lnTo>
                    <a:pt x="216" y="212"/>
                  </a:lnTo>
                  <a:cubicBezTo>
                    <a:pt x="221" y="212"/>
                    <a:pt x="232" y="212"/>
                    <a:pt x="232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32" name="Freeform 3647">
              <a:extLst>
                <a:ext uri="{FF2B5EF4-FFF2-40B4-BE49-F238E27FC236}">
                  <a16:creationId xmlns:a16="http://schemas.microsoft.com/office/drawing/2014/main" id="{BA02698F-A994-4087-BF4E-5FC951DC990E}"/>
                </a:ext>
              </a:extLst>
            </p:cNvPr>
            <p:cNvSpPr>
              <a:spLocks noEditPoints="1"/>
            </p:cNvSpPr>
            <p:nvPr>
              <p:custDataLst>
                <p:tags r:id="rId543"/>
              </p:custDataLst>
            </p:nvPr>
          </p:nvSpPr>
          <p:spPr bwMode="auto">
            <a:xfrm>
              <a:off x="3338513" y="2509838"/>
              <a:ext cx="71438" cy="95250"/>
            </a:xfrm>
            <a:custGeom>
              <a:avLst/>
              <a:gdLst>
                <a:gd name="T0" fmla="*/ 235 w 235"/>
                <a:gd name="T1" fmla="*/ 198 h 308"/>
                <a:gd name="T2" fmla="*/ 140 w 235"/>
                <a:gd name="T3" fmla="*/ 90 h 308"/>
                <a:gd name="T4" fmla="*/ 69 w 235"/>
                <a:gd name="T5" fmla="*/ 122 h 308"/>
                <a:gd name="T6" fmla="*/ 69 w 235"/>
                <a:gd name="T7" fmla="*/ 16 h 308"/>
                <a:gd name="T8" fmla="*/ 53 w 235"/>
                <a:gd name="T9" fmla="*/ 0 h 308"/>
                <a:gd name="T10" fmla="*/ 16 w 235"/>
                <a:gd name="T11" fmla="*/ 0 h 308"/>
                <a:gd name="T12" fmla="*/ 0 w 235"/>
                <a:gd name="T13" fmla="*/ 11 h 308"/>
                <a:gd name="T14" fmla="*/ 15 w 235"/>
                <a:gd name="T15" fmla="*/ 21 h 308"/>
                <a:gd name="T16" fmla="*/ 44 w 235"/>
                <a:gd name="T17" fmla="*/ 21 h 308"/>
                <a:gd name="T18" fmla="*/ 44 w 235"/>
                <a:gd name="T19" fmla="*/ 289 h 308"/>
                <a:gd name="T20" fmla="*/ 57 w 235"/>
                <a:gd name="T21" fmla="*/ 305 h 308"/>
                <a:gd name="T22" fmla="*/ 69 w 235"/>
                <a:gd name="T23" fmla="*/ 274 h 308"/>
                <a:gd name="T24" fmla="*/ 134 w 235"/>
                <a:gd name="T25" fmla="*/ 308 h 308"/>
                <a:gd name="T26" fmla="*/ 235 w 235"/>
                <a:gd name="T27" fmla="*/ 198 h 308"/>
                <a:gd name="T28" fmla="*/ 210 w 235"/>
                <a:gd name="T29" fmla="*/ 198 h 308"/>
                <a:gd name="T30" fmla="*/ 133 w 235"/>
                <a:gd name="T31" fmla="*/ 287 h 308"/>
                <a:gd name="T32" fmla="*/ 69 w 235"/>
                <a:gd name="T33" fmla="*/ 211 h 308"/>
                <a:gd name="T34" fmla="*/ 69 w 235"/>
                <a:gd name="T35" fmla="*/ 173 h 308"/>
                <a:gd name="T36" fmla="*/ 137 w 235"/>
                <a:gd name="T37" fmla="*/ 111 h 308"/>
                <a:gd name="T38" fmla="*/ 210 w 235"/>
                <a:gd name="T39" fmla="*/ 19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8">
                  <a:moveTo>
                    <a:pt x="235" y="198"/>
                  </a:moveTo>
                  <a:cubicBezTo>
                    <a:pt x="235" y="138"/>
                    <a:pt x="191" y="90"/>
                    <a:pt x="140" y="90"/>
                  </a:cubicBezTo>
                  <a:cubicBezTo>
                    <a:pt x="116" y="90"/>
                    <a:pt x="94" y="99"/>
                    <a:pt x="69" y="122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289"/>
                  </a:lnTo>
                  <a:cubicBezTo>
                    <a:pt x="44" y="296"/>
                    <a:pt x="44" y="305"/>
                    <a:pt x="57" y="305"/>
                  </a:cubicBezTo>
                  <a:cubicBezTo>
                    <a:pt x="69" y="305"/>
                    <a:pt x="69" y="296"/>
                    <a:pt x="69" y="274"/>
                  </a:cubicBezTo>
                  <a:cubicBezTo>
                    <a:pt x="98" y="303"/>
                    <a:pt x="119" y="308"/>
                    <a:pt x="134" y="308"/>
                  </a:cubicBezTo>
                  <a:cubicBezTo>
                    <a:pt x="187" y="308"/>
                    <a:pt x="235" y="261"/>
                    <a:pt x="235" y="198"/>
                  </a:cubicBezTo>
                  <a:close/>
                  <a:moveTo>
                    <a:pt x="210" y="198"/>
                  </a:moveTo>
                  <a:cubicBezTo>
                    <a:pt x="210" y="251"/>
                    <a:pt x="171" y="287"/>
                    <a:pt x="133" y="287"/>
                  </a:cubicBezTo>
                  <a:cubicBezTo>
                    <a:pt x="89" y="287"/>
                    <a:pt x="69" y="238"/>
                    <a:pt x="69" y="211"/>
                  </a:cubicBezTo>
                  <a:lnTo>
                    <a:pt x="69" y="173"/>
                  </a:lnTo>
                  <a:cubicBezTo>
                    <a:pt x="69" y="141"/>
                    <a:pt x="101" y="111"/>
                    <a:pt x="137" y="111"/>
                  </a:cubicBezTo>
                  <a:cubicBezTo>
                    <a:pt x="177" y="111"/>
                    <a:pt x="210" y="150"/>
                    <a:pt x="21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33" name="Freeform 3648">
              <a:extLst>
                <a:ext uri="{FF2B5EF4-FFF2-40B4-BE49-F238E27FC236}">
                  <a16:creationId xmlns:a16="http://schemas.microsoft.com/office/drawing/2014/main" id="{9E2FBB16-5F25-484E-8475-952D281FDAC3}"/>
                </a:ext>
              </a:extLst>
            </p:cNvPr>
            <p:cNvSpPr>
              <a:spLocks/>
            </p:cNvSpPr>
            <p:nvPr>
              <p:custDataLst>
                <p:tags r:id="rId544"/>
              </p:custDataLst>
            </p:nvPr>
          </p:nvSpPr>
          <p:spPr bwMode="auto">
            <a:xfrm>
              <a:off x="3422650" y="2508251"/>
              <a:ext cx="60325" cy="95250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6 w 193"/>
                <a:gd name="T25" fmla="*/ 308 h 308"/>
                <a:gd name="T26" fmla="*/ 171 w 193"/>
                <a:gd name="T27" fmla="*/ 297 h 308"/>
                <a:gd name="T28" fmla="*/ 156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9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1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6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6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9" y="21"/>
                  </a:cubicBezTo>
                  <a:cubicBezTo>
                    <a:pt x="159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34" name="Freeform 3649">
              <a:extLst>
                <a:ext uri="{FF2B5EF4-FFF2-40B4-BE49-F238E27FC236}">
                  <a16:creationId xmlns:a16="http://schemas.microsoft.com/office/drawing/2014/main" id="{A2FA3B59-1E9D-4F74-843C-82EBD13BB54F}"/>
                </a:ext>
              </a:extLst>
            </p:cNvPr>
            <p:cNvSpPr>
              <a:spLocks noEditPoints="1"/>
            </p:cNvSpPr>
            <p:nvPr>
              <p:custDataLst>
                <p:tags r:id="rId545"/>
              </p:custDataLst>
            </p:nvPr>
          </p:nvSpPr>
          <p:spPr bwMode="auto">
            <a:xfrm>
              <a:off x="3505200" y="2506663"/>
              <a:ext cx="63500" cy="98425"/>
            </a:xfrm>
            <a:custGeom>
              <a:avLst/>
              <a:gdLst>
                <a:gd name="T0" fmla="*/ 205 w 205"/>
                <a:gd name="T1" fmla="*/ 155 h 316"/>
                <a:gd name="T2" fmla="*/ 104 w 205"/>
                <a:gd name="T3" fmla="*/ 0 h 316"/>
                <a:gd name="T4" fmla="*/ 0 w 205"/>
                <a:gd name="T5" fmla="*/ 100 h 316"/>
                <a:gd name="T6" fmla="*/ 97 w 205"/>
                <a:gd name="T7" fmla="*/ 200 h 316"/>
                <a:gd name="T8" fmla="*/ 180 w 205"/>
                <a:gd name="T9" fmla="*/ 162 h 316"/>
                <a:gd name="T10" fmla="*/ 79 w 205"/>
                <a:gd name="T11" fmla="*/ 295 h 316"/>
                <a:gd name="T12" fmla="*/ 38 w 205"/>
                <a:gd name="T13" fmla="*/ 282 h 316"/>
                <a:gd name="T14" fmla="*/ 44 w 205"/>
                <a:gd name="T15" fmla="*/ 267 h 316"/>
                <a:gd name="T16" fmla="*/ 27 w 205"/>
                <a:gd name="T17" fmla="*/ 249 h 316"/>
                <a:gd name="T18" fmla="*/ 9 w 205"/>
                <a:gd name="T19" fmla="*/ 268 h 316"/>
                <a:gd name="T20" fmla="*/ 79 w 205"/>
                <a:gd name="T21" fmla="*/ 316 h 316"/>
                <a:gd name="T22" fmla="*/ 205 w 205"/>
                <a:gd name="T23" fmla="*/ 155 h 316"/>
                <a:gd name="T24" fmla="*/ 175 w 205"/>
                <a:gd name="T25" fmla="*/ 115 h 316"/>
                <a:gd name="T26" fmla="*/ 100 w 205"/>
                <a:gd name="T27" fmla="*/ 178 h 316"/>
                <a:gd name="T28" fmla="*/ 25 w 205"/>
                <a:gd name="T29" fmla="*/ 100 h 316"/>
                <a:gd name="T30" fmla="*/ 104 w 205"/>
                <a:gd name="T31" fmla="*/ 21 h 316"/>
                <a:gd name="T32" fmla="*/ 153 w 205"/>
                <a:gd name="T33" fmla="*/ 45 h 316"/>
                <a:gd name="T34" fmla="*/ 174 w 205"/>
                <a:gd name="T35" fmla="*/ 96 h 316"/>
                <a:gd name="T36" fmla="*/ 175 w 205"/>
                <a:gd name="T37" fmla="*/ 1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5" h="316">
                  <a:moveTo>
                    <a:pt x="205" y="155"/>
                  </a:moveTo>
                  <a:cubicBezTo>
                    <a:pt x="205" y="35"/>
                    <a:pt x="152" y="0"/>
                    <a:pt x="104" y="0"/>
                  </a:cubicBezTo>
                  <a:cubicBezTo>
                    <a:pt x="50" y="0"/>
                    <a:pt x="0" y="41"/>
                    <a:pt x="0" y="100"/>
                  </a:cubicBezTo>
                  <a:cubicBezTo>
                    <a:pt x="0" y="156"/>
                    <a:pt x="43" y="200"/>
                    <a:pt x="97" y="200"/>
                  </a:cubicBezTo>
                  <a:cubicBezTo>
                    <a:pt x="123" y="200"/>
                    <a:pt x="148" y="191"/>
                    <a:pt x="180" y="162"/>
                  </a:cubicBezTo>
                  <a:cubicBezTo>
                    <a:pt x="173" y="242"/>
                    <a:pt x="131" y="295"/>
                    <a:pt x="79" y="295"/>
                  </a:cubicBezTo>
                  <a:cubicBezTo>
                    <a:pt x="74" y="295"/>
                    <a:pt x="54" y="294"/>
                    <a:pt x="38" y="282"/>
                  </a:cubicBezTo>
                  <a:cubicBezTo>
                    <a:pt x="42" y="276"/>
                    <a:pt x="44" y="274"/>
                    <a:pt x="44" y="267"/>
                  </a:cubicBezTo>
                  <a:cubicBezTo>
                    <a:pt x="44" y="257"/>
                    <a:pt x="37" y="249"/>
                    <a:pt x="27" y="249"/>
                  </a:cubicBezTo>
                  <a:cubicBezTo>
                    <a:pt x="17" y="249"/>
                    <a:pt x="9" y="256"/>
                    <a:pt x="9" y="268"/>
                  </a:cubicBezTo>
                  <a:cubicBezTo>
                    <a:pt x="9" y="284"/>
                    <a:pt x="18" y="316"/>
                    <a:pt x="79" y="316"/>
                  </a:cubicBezTo>
                  <a:cubicBezTo>
                    <a:pt x="145" y="316"/>
                    <a:pt x="205" y="253"/>
                    <a:pt x="205" y="155"/>
                  </a:cubicBezTo>
                  <a:close/>
                  <a:moveTo>
                    <a:pt x="175" y="115"/>
                  </a:moveTo>
                  <a:cubicBezTo>
                    <a:pt x="175" y="146"/>
                    <a:pt x="146" y="178"/>
                    <a:pt x="100" y="178"/>
                  </a:cubicBezTo>
                  <a:cubicBezTo>
                    <a:pt x="55" y="178"/>
                    <a:pt x="25" y="141"/>
                    <a:pt x="25" y="100"/>
                  </a:cubicBezTo>
                  <a:cubicBezTo>
                    <a:pt x="25" y="52"/>
                    <a:pt x="64" y="21"/>
                    <a:pt x="104" y="21"/>
                  </a:cubicBezTo>
                  <a:cubicBezTo>
                    <a:pt x="129" y="21"/>
                    <a:pt x="144" y="34"/>
                    <a:pt x="153" y="45"/>
                  </a:cubicBezTo>
                  <a:cubicBezTo>
                    <a:pt x="167" y="64"/>
                    <a:pt x="174" y="92"/>
                    <a:pt x="174" y="96"/>
                  </a:cubicBezTo>
                  <a:cubicBezTo>
                    <a:pt x="174" y="96"/>
                    <a:pt x="175" y="107"/>
                    <a:pt x="175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35" name="Freeform 3650">
              <a:extLst>
                <a:ext uri="{FF2B5EF4-FFF2-40B4-BE49-F238E27FC236}">
                  <a16:creationId xmlns:a16="http://schemas.microsoft.com/office/drawing/2014/main" id="{0A4D000B-B802-4827-8F42-4D14F27F6C17}"/>
                </a:ext>
              </a:extLst>
            </p:cNvPr>
            <p:cNvSpPr>
              <a:spLocks noEditPoints="1"/>
            </p:cNvSpPr>
            <p:nvPr>
              <p:custDataLst>
                <p:tags r:id="rId546"/>
              </p:custDataLst>
            </p:nvPr>
          </p:nvSpPr>
          <p:spPr bwMode="auto">
            <a:xfrm>
              <a:off x="3582988" y="2509838"/>
              <a:ext cx="73025" cy="95250"/>
            </a:xfrm>
            <a:custGeom>
              <a:avLst/>
              <a:gdLst>
                <a:gd name="T0" fmla="*/ 235 w 235"/>
                <a:gd name="T1" fmla="*/ 294 h 308"/>
                <a:gd name="T2" fmla="*/ 219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5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19 h 308"/>
                <a:gd name="T20" fmla="*/ 100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1 h 308"/>
                <a:gd name="T28" fmla="*/ 181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19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5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1"/>
                  </a:cubicBezTo>
                  <a:cubicBezTo>
                    <a:pt x="166" y="299"/>
                    <a:pt x="166" y="305"/>
                    <a:pt x="181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36" name="Freeform 3651">
              <a:extLst>
                <a:ext uri="{FF2B5EF4-FFF2-40B4-BE49-F238E27FC236}">
                  <a16:creationId xmlns:a16="http://schemas.microsoft.com/office/drawing/2014/main" id="{CEDE053F-7E19-4682-B076-2A9E7E4DD27B}"/>
                </a:ext>
              </a:extLst>
            </p:cNvPr>
            <p:cNvSpPr>
              <a:spLocks noEditPoints="1"/>
            </p:cNvSpPr>
            <p:nvPr>
              <p:custDataLst>
                <p:tags r:id="rId547"/>
              </p:custDataLst>
            </p:nvPr>
          </p:nvSpPr>
          <p:spPr bwMode="auto">
            <a:xfrm>
              <a:off x="3667125" y="2536826"/>
              <a:ext cx="60325" cy="68263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8 h 220"/>
                <a:gd name="T10" fmla="*/ 185 w 200"/>
                <a:gd name="T11" fmla="*/ 118 h 220"/>
                <a:gd name="T12" fmla="*/ 200 w 200"/>
                <a:gd name="T13" fmla="*/ 104 h 220"/>
                <a:gd name="T14" fmla="*/ 106 w 200"/>
                <a:gd name="T15" fmla="*/ 0 h 220"/>
                <a:gd name="T16" fmla="*/ 0 w 200"/>
                <a:gd name="T17" fmla="*/ 110 h 220"/>
                <a:gd name="T18" fmla="*/ 114 w 200"/>
                <a:gd name="T19" fmla="*/ 220 h 220"/>
                <a:gd name="T20" fmla="*/ 200 w 200"/>
                <a:gd name="T21" fmla="*/ 166 h 220"/>
                <a:gd name="T22" fmla="*/ 175 w 200"/>
                <a:gd name="T23" fmla="*/ 97 h 220"/>
                <a:gd name="T24" fmla="*/ 26 w 200"/>
                <a:gd name="T25" fmla="*/ 97 h 220"/>
                <a:gd name="T26" fmla="*/ 106 w 200"/>
                <a:gd name="T27" fmla="*/ 21 h 220"/>
                <a:gd name="T28" fmla="*/ 175 w 200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9"/>
                    <a:pt x="170" y="0"/>
                    <a:pt x="106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70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37" name="Freeform 3652">
              <a:extLst>
                <a:ext uri="{FF2B5EF4-FFF2-40B4-BE49-F238E27FC236}">
                  <a16:creationId xmlns:a16="http://schemas.microsoft.com/office/drawing/2014/main" id="{252643B0-62AF-4EFA-9A9A-8450FC141A8D}"/>
                </a:ext>
              </a:extLst>
            </p:cNvPr>
            <p:cNvSpPr>
              <a:spLocks noEditPoints="1"/>
            </p:cNvSpPr>
            <p:nvPr>
              <p:custDataLst>
                <p:tags r:id="rId548"/>
              </p:custDataLst>
            </p:nvPr>
          </p:nvSpPr>
          <p:spPr bwMode="auto">
            <a:xfrm>
              <a:off x="3740150" y="2509838"/>
              <a:ext cx="73025" cy="95250"/>
            </a:xfrm>
            <a:custGeom>
              <a:avLst/>
              <a:gdLst>
                <a:gd name="T0" fmla="*/ 234 w 234"/>
                <a:gd name="T1" fmla="*/ 198 h 308"/>
                <a:gd name="T2" fmla="*/ 139 w 234"/>
                <a:gd name="T3" fmla="*/ 90 h 308"/>
                <a:gd name="T4" fmla="*/ 68 w 234"/>
                <a:gd name="T5" fmla="*/ 122 h 308"/>
                <a:gd name="T6" fmla="*/ 68 w 234"/>
                <a:gd name="T7" fmla="*/ 16 h 308"/>
                <a:gd name="T8" fmla="*/ 53 w 234"/>
                <a:gd name="T9" fmla="*/ 0 h 308"/>
                <a:gd name="T10" fmla="*/ 16 w 234"/>
                <a:gd name="T11" fmla="*/ 0 h 308"/>
                <a:gd name="T12" fmla="*/ 0 w 234"/>
                <a:gd name="T13" fmla="*/ 11 h 308"/>
                <a:gd name="T14" fmla="*/ 15 w 234"/>
                <a:gd name="T15" fmla="*/ 21 h 308"/>
                <a:gd name="T16" fmla="*/ 43 w 234"/>
                <a:gd name="T17" fmla="*/ 21 h 308"/>
                <a:gd name="T18" fmla="*/ 43 w 234"/>
                <a:gd name="T19" fmla="*/ 289 h 308"/>
                <a:gd name="T20" fmla="*/ 56 w 234"/>
                <a:gd name="T21" fmla="*/ 305 h 308"/>
                <a:gd name="T22" fmla="*/ 68 w 234"/>
                <a:gd name="T23" fmla="*/ 274 h 308"/>
                <a:gd name="T24" fmla="*/ 134 w 234"/>
                <a:gd name="T25" fmla="*/ 308 h 308"/>
                <a:gd name="T26" fmla="*/ 234 w 234"/>
                <a:gd name="T27" fmla="*/ 198 h 308"/>
                <a:gd name="T28" fmla="*/ 209 w 234"/>
                <a:gd name="T29" fmla="*/ 198 h 308"/>
                <a:gd name="T30" fmla="*/ 132 w 234"/>
                <a:gd name="T31" fmla="*/ 287 h 308"/>
                <a:gd name="T32" fmla="*/ 68 w 234"/>
                <a:gd name="T33" fmla="*/ 211 h 308"/>
                <a:gd name="T34" fmla="*/ 68 w 234"/>
                <a:gd name="T35" fmla="*/ 173 h 308"/>
                <a:gd name="T36" fmla="*/ 136 w 234"/>
                <a:gd name="T37" fmla="*/ 111 h 308"/>
                <a:gd name="T38" fmla="*/ 209 w 234"/>
                <a:gd name="T39" fmla="*/ 19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308">
                  <a:moveTo>
                    <a:pt x="234" y="198"/>
                  </a:moveTo>
                  <a:cubicBezTo>
                    <a:pt x="234" y="138"/>
                    <a:pt x="191" y="90"/>
                    <a:pt x="139" y="90"/>
                  </a:cubicBezTo>
                  <a:cubicBezTo>
                    <a:pt x="116" y="90"/>
                    <a:pt x="94" y="99"/>
                    <a:pt x="68" y="122"/>
                  </a:cubicBezTo>
                  <a:lnTo>
                    <a:pt x="68" y="16"/>
                  </a:lnTo>
                  <a:cubicBezTo>
                    <a:pt x="68" y="4"/>
                    <a:pt x="66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3" y="21"/>
                  </a:lnTo>
                  <a:lnTo>
                    <a:pt x="43" y="289"/>
                  </a:lnTo>
                  <a:cubicBezTo>
                    <a:pt x="43" y="296"/>
                    <a:pt x="43" y="305"/>
                    <a:pt x="56" y="305"/>
                  </a:cubicBezTo>
                  <a:cubicBezTo>
                    <a:pt x="68" y="305"/>
                    <a:pt x="68" y="296"/>
                    <a:pt x="68" y="274"/>
                  </a:cubicBezTo>
                  <a:cubicBezTo>
                    <a:pt x="97" y="303"/>
                    <a:pt x="118" y="308"/>
                    <a:pt x="134" y="308"/>
                  </a:cubicBezTo>
                  <a:cubicBezTo>
                    <a:pt x="187" y="308"/>
                    <a:pt x="234" y="261"/>
                    <a:pt x="234" y="198"/>
                  </a:cubicBezTo>
                  <a:close/>
                  <a:moveTo>
                    <a:pt x="209" y="198"/>
                  </a:moveTo>
                  <a:cubicBezTo>
                    <a:pt x="209" y="251"/>
                    <a:pt x="171" y="287"/>
                    <a:pt x="132" y="287"/>
                  </a:cubicBezTo>
                  <a:cubicBezTo>
                    <a:pt x="88" y="287"/>
                    <a:pt x="68" y="238"/>
                    <a:pt x="68" y="211"/>
                  </a:cubicBezTo>
                  <a:lnTo>
                    <a:pt x="68" y="173"/>
                  </a:lnTo>
                  <a:cubicBezTo>
                    <a:pt x="68" y="141"/>
                    <a:pt x="101" y="111"/>
                    <a:pt x="136" y="111"/>
                  </a:cubicBezTo>
                  <a:cubicBezTo>
                    <a:pt x="177" y="111"/>
                    <a:pt x="209" y="150"/>
                    <a:pt x="209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38" name="Freeform 3653">
              <a:extLst>
                <a:ext uri="{FF2B5EF4-FFF2-40B4-BE49-F238E27FC236}">
                  <a16:creationId xmlns:a16="http://schemas.microsoft.com/office/drawing/2014/main" id="{194E12A3-96F9-4402-9E6E-8A7A47361449}"/>
                </a:ext>
              </a:extLst>
            </p:cNvPr>
            <p:cNvSpPr>
              <a:spLocks/>
            </p:cNvSpPr>
            <p:nvPr>
              <p:custDataLst>
                <p:tags r:id="rId549"/>
              </p:custDataLst>
            </p:nvPr>
          </p:nvSpPr>
          <p:spPr bwMode="auto">
            <a:xfrm>
              <a:off x="3835400" y="2506663"/>
              <a:ext cx="50800" cy="96838"/>
            </a:xfrm>
            <a:custGeom>
              <a:avLst/>
              <a:gdLst>
                <a:gd name="T0" fmla="*/ 163 w 163"/>
                <a:gd name="T1" fmla="*/ 300 h 311"/>
                <a:gd name="T2" fmla="*/ 148 w 163"/>
                <a:gd name="T3" fmla="*/ 290 h 311"/>
                <a:gd name="T4" fmla="*/ 96 w 163"/>
                <a:gd name="T5" fmla="*/ 290 h 311"/>
                <a:gd name="T6" fmla="*/ 96 w 163"/>
                <a:gd name="T7" fmla="*/ 16 h 311"/>
                <a:gd name="T8" fmla="*/ 86 w 163"/>
                <a:gd name="T9" fmla="*/ 0 h 311"/>
                <a:gd name="T10" fmla="*/ 76 w 163"/>
                <a:gd name="T11" fmla="*/ 6 h 311"/>
                <a:gd name="T12" fmla="*/ 9 w 163"/>
                <a:gd name="T13" fmla="*/ 64 h 311"/>
                <a:gd name="T14" fmla="*/ 0 w 163"/>
                <a:gd name="T15" fmla="*/ 74 h 311"/>
                <a:gd name="T16" fmla="*/ 12 w 163"/>
                <a:gd name="T17" fmla="*/ 84 h 311"/>
                <a:gd name="T18" fmla="*/ 71 w 163"/>
                <a:gd name="T19" fmla="*/ 55 h 311"/>
                <a:gd name="T20" fmla="*/ 71 w 163"/>
                <a:gd name="T21" fmla="*/ 290 h 311"/>
                <a:gd name="T22" fmla="*/ 18 w 163"/>
                <a:gd name="T23" fmla="*/ 290 h 311"/>
                <a:gd name="T24" fmla="*/ 3 w 163"/>
                <a:gd name="T25" fmla="*/ 300 h 311"/>
                <a:gd name="T26" fmla="*/ 18 w 163"/>
                <a:gd name="T27" fmla="*/ 311 h 311"/>
                <a:gd name="T28" fmla="*/ 148 w 163"/>
                <a:gd name="T29" fmla="*/ 311 h 311"/>
                <a:gd name="T30" fmla="*/ 163 w 163"/>
                <a:gd name="T31" fmla="*/ 30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311">
                  <a:moveTo>
                    <a:pt x="163" y="300"/>
                  </a:moveTo>
                  <a:cubicBezTo>
                    <a:pt x="163" y="290"/>
                    <a:pt x="154" y="290"/>
                    <a:pt x="148" y="290"/>
                  </a:cubicBezTo>
                  <a:lnTo>
                    <a:pt x="96" y="290"/>
                  </a:lnTo>
                  <a:lnTo>
                    <a:pt x="96" y="16"/>
                  </a:lnTo>
                  <a:cubicBezTo>
                    <a:pt x="96" y="10"/>
                    <a:pt x="96" y="0"/>
                    <a:pt x="86" y="0"/>
                  </a:cubicBezTo>
                  <a:cubicBezTo>
                    <a:pt x="80" y="0"/>
                    <a:pt x="78" y="3"/>
                    <a:pt x="76" y="6"/>
                  </a:cubicBezTo>
                  <a:cubicBezTo>
                    <a:pt x="54" y="56"/>
                    <a:pt x="25" y="62"/>
                    <a:pt x="9" y="64"/>
                  </a:cubicBezTo>
                  <a:cubicBezTo>
                    <a:pt x="4" y="65"/>
                    <a:pt x="0" y="67"/>
                    <a:pt x="0" y="74"/>
                  </a:cubicBezTo>
                  <a:cubicBezTo>
                    <a:pt x="0" y="83"/>
                    <a:pt x="6" y="84"/>
                    <a:pt x="12" y="84"/>
                  </a:cubicBezTo>
                  <a:cubicBezTo>
                    <a:pt x="21" y="84"/>
                    <a:pt x="41" y="81"/>
                    <a:pt x="71" y="55"/>
                  </a:cubicBezTo>
                  <a:lnTo>
                    <a:pt x="71" y="290"/>
                  </a:lnTo>
                  <a:lnTo>
                    <a:pt x="18" y="290"/>
                  </a:lnTo>
                  <a:cubicBezTo>
                    <a:pt x="12" y="290"/>
                    <a:pt x="3" y="290"/>
                    <a:pt x="3" y="300"/>
                  </a:cubicBezTo>
                  <a:cubicBezTo>
                    <a:pt x="3" y="311"/>
                    <a:pt x="13" y="311"/>
                    <a:pt x="18" y="311"/>
                  </a:cubicBezTo>
                  <a:lnTo>
                    <a:pt x="148" y="311"/>
                  </a:lnTo>
                  <a:cubicBezTo>
                    <a:pt x="154" y="311"/>
                    <a:pt x="163" y="311"/>
                    <a:pt x="163" y="3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39" name="Freeform 3654">
              <a:extLst>
                <a:ext uri="{FF2B5EF4-FFF2-40B4-BE49-F238E27FC236}">
                  <a16:creationId xmlns:a16="http://schemas.microsoft.com/office/drawing/2014/main" id="{ED3FA162-08D2-46FE-B6AB-30E6C84608B6}"/>
                </a:ext>
              </a:extLst>
            </p:cNvPr>
            <p:cNvSpPr>
              <a:spLocks noEditPoints="1"/>
            </p:cNvSpPr>
            <p:nvPr>
              <p:custDataLst>
                <p:tags r:id="rId550"/>
              </p:custDataLst>
            </p:nvPr>
          </p:nvSpPr>
          <p:spPr bwMode="auto">
            <a:xfrm>
              <a:off x="3906838" y="2506663"/>
              <a:ext cx="65088" cy="98425"/>
            </a:xfrm>
            <a:custGeom>
              <a:avLst/>
              <a:gdLst>
                <a:gd name="T0" fmla="*/ 209 w 209"/>
                <a:gd name="T1" fmla="*/ 158 h 316"/>
                <a:gd name="T2" fmla="*/ 104 w 209"/>
                <a:gd name="T3" fmla="*/ 0 h 316"/>
                <a:gd name="T4" fmla="*/ 0 w 209"/>
                <a:gd name="T5" fmla="*/ 158 h 316"/>
                <a:gd name="T6" fmla="*/ 104 w 209"/>
                <a:gd name="T7" fmla="*/ 316 h 316"/>
                <a:gd name="T8" fmla="*/ 209 w 209"/>
                <a:gd name="T9" fmla="*/ 158 h 316"/>
                <a:gd name="T10" fmla="*/ 183 w 209"/>
                <a:gd name="T11" fmla="*/ 153 h 316"/>
                <a:gd name="T12" fmla="*/ 104 w 209"/>
                <a:gd name="T13" fmla="*/ 295 h 316"/>
                <a:gd name="T14" fmla="*/ 26 w 209"/>
                <a:gd name="T15" fmla="*/ 153 h 316"/>
                <a:gd name="T16" fmla="*/ 104 w 209"/>
                <a:gd name="T17" fmla="*/ 21 h 316"/>
                <a:gd name="T18" fmla="*/ 183 w 209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316">
                  <a:moveTo>
                    <a:pt x="209" y="158"/>
                  </a:moveTo>
                  <a:cubicBezTo>
                    <a:pt x="209" y="66"/>
                    <a:pt x="159" y="0"/>
                    <a:pt x="104" y="0"/>
                  </a:cubicBezTo>
                  <a:cubicBezTo>
                    <a:pt x="49" y="0"/>
                    <a:pt x="0" y="68"/>
                    <a:pt x="0" y="158"/>
                  </a:cubicBezTo>
                  <a:cubicBezTo>
                    <a:pt x="0" y="250"/>
                    <a:pt x="50" y="316"/>
                    <a:pt x="104" y="316"/>
                  </a:cubicBezTo>
                  <a:cubicBezTo>
                    <a:pt x="160" y="316"/>
                    <a:pt x="209" y="249"/>
                    <a:pt x="209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4" y="295"/>
                  </a:cubicBezTo>
                  <a:cubicBezTo>
                    <a:pt x="63" y="295"/>
                    <a:pt x="26" y="233"/>
                    <a:pt x="26" y="153"/>
                  </a:cubicBezTo>
                  <a:cubicBezTo>
                    <a:pt x="26" y="74"/>
                    <a:pt x="65" y="21"/>
                    <a:pt x="104" y="21"/>
                  </a:cubicBezTo>
                  <a:cubicBezTo>
                    <a:pt x="144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40" name="Freeform 3655">
              <a:extLst>
                <a:ext uri="{FF2B5EF4-FFF2-40B4-BE49-F238E27FC236}">
                  <a16:creationId xmlns:a16="http://schemas.microsoft.com/office/drawing/2014/main" id="{5571A7BC-34CA-4641-BF78-B3FCEDC8AD9D}"/>
                </a:ext>
              </a:extLst>
            </p:cNvPr>
            <p:cNvSpPr>
              <a:spLocks noEditPoints="1"/>
            </p:cNvSpPr>
            <p:nvPr>
              <p:custDataLst>
                <p:tags r:id="rId551"/>
              </p:custDataLst>
            </p:nvPr>
          </p:nvSpPr>
          <p:spPr bwMode="auto">
            <a:xfrm>
              <a:off x="525463" y="2693988"/>
              <a:ext cx="71438" cy="95250"/>
            </a:xfrm>
            <a:custGeom>
              <a:avLst/>
              <a:gdLst>
                <a:gd name="T0" fmla="*/ 232 w 232"/>
                <a:gd name="T1" fmla="*/ 300 h 310"/>
                <a:gd name="T2" fmla="*/ 226 w 232"/>
                <a:gd name="T3" fmla="*/ 290 h 310"/>
                <a:gd name="T4" fmla="*/ 202 w 232"/>
                <a:gd name="T5" fmla="*/ 289 h 310"/>
                <a:gd name="T6" fmla="*/ 139 w 232"/>
                <a:gd name="T7" fmla="*/ 16 h 310"/>
                <a:gd name="T8" fmla="*/ 116 w 232"/>
                <a:gd name="T9" fmla="*/ 0 h 310"/>
                <a:gd name="T10" fmla="*/ 93 w 232"/>
                <a:gd name="T11" fmla="*/ 15 h 310"/>
                <a:gd name="T12" fmla="*/ 30 w 232"/>
                <a:gd name="T13" fmla="*/ 289 h 310"/>
                <a:gd name="T14" fmla="*/ 6 w 232"/>
                <a:gd name="T15" fmla="*/ 290 h 310"/>
                <a:gd name="T16" fmla="*/ 0 w 232"/>
                <a:gd name="T17" fmla="*/ 300 h 310"/>
                <a:gd name="T18" fmla="*/ 17 w 232"/>
                <a:gd name="T19" fmla="*/ 310 h 310"/>
                <a:gd name="T20" fmla="*/ 70 w 232"/>
                <a:gd name="T21" fmla="*/ 310 h 310"/>
                <a:gd name="T22" fmla="*/ 86 w 232"/>
                <a:gd name="T23" fmla="*/ 300 h 310"/>
                <a:gd name="T24" fmla="*/ 56 w 232"/>
                <a:gd name="T25" fmla="*/ 289 h 310"/>
                <a:gd name="T26" fmla="*/ 70 w 232"/>
                <a:gd name="T27" fmla="*/ 225 h 310"/>
                <a:gd name="T28" fmla="*/ 162 w 232"/>
                <a:gd name="T29" fmla="*/ 225 h 310"/>
                <a:gd name="T30" fmla="*/ 176 w 232"/>
                <a:gd name="T31" fmla="*/ 289 h 310"/>
                <a:gd name="T32" fmla="*/ 146 w 232"/>
                <a:gd name="T33" fmla="*/ 300 h 310"/>
                <a:gd name="T34" fmla="*/ 163 w 232"/>
                <a:gd name="T35" fmla="*/ 310 h 310"/>
                <a:gd name="T36" fmla="*/ 215 w 232"/>
                <a:gd name="T37" fmla="*/ 310 h 310"/>
                <a:gd name="T38" fmla="*/ 232 w 232"/>
                <a:gd name="T39" fmla="*/ 300 h 310"/>
                <a:gd name="T40" fmla="*/ 157 w 232"/>
                <a:gd name="T41" fmla="*/ 204 h 310"/>
                <a:gd name="T42" fmla="*/ 76 w 232"/>
                <a:gd name="T43" fmla="*/ 204 h 310"/>
                <a:gd name="T44" fmla="*/ 115 w 232"/>
                <a:gd name="T45" fmla="*/ 21 h 310"/>
                <a:gd name="T46" fmla="*/ 118 w 232"/>
                <a:gd name="T47" fmla="*/ 21 h 310"/>
                <a:gd name="T48" fmla="*/ 157 w 232"/>
                <a:gd name="T49" fmla="*/ 20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2" h="310">
                  <a:moveTo>
                    <a:pt x="232" y="300"/>
                  </a:moveTo>
                  <a:cubicBezTo>
                    <a:pt x="232" y="295"/>
                    <a:pt x="231" y="292"/>
                    <a:pt x="226" y="290"/>
                  </a:cubicBezTo>
                  <a:cubicBezTo>
                    <a:pt x="223" y="289"/>
                    <a:pt x="213" y="289"/>
                    <a:pt x="202" y="289"/>
                  </a:cubicBezTo>
                  <a:lnTo>
                    <a:pt x="139" y="16"/>
                  </a:lnTo>
                  <a:cubicBezTo>
                    <a:pt x="135" y="0"/>
                    <a:pt x="129" y="0"/>
                    <a:pt x="116" y="0"/>
                  </a:cubicBezTo>
                  <a:cubicBezTo>
                    <a:pt x="104" y="0"/>
                    <a:pt x="97" y="0"/>
                    <a:pt x="93" y="15"/>
                  </a:cubicBezTo>
                  <a:lnTo>
                    <a:pt x="30" y="289"/>
                  </a:lnTo>
                  <a:cubicBezTo>
                    <a:pt x="19" y="289"/>
                    <a:pt x="9" y="289"/>
                    <a:pt x="6" y="290"/>
                  </a:cubicBezTo>
                  <a:cubicBezTo>
                    <a:pt x="2" y="292"/>
                    <a:pt x="0" y="295"/>
                    <a:pt x="0" y="300"/>
                  </a:cubicBezTo>
                  <a:cubicBezTo>
                    <a:pt x="0" y="310"/>
                    <a:pt x="11" y="310"/>
                    <a:pt x="17" y="310"/>
                  </a:cubicBezTo>
                  <a:lnTo>
                    <a:pt x="70" y="310"/>
                  </a:lnTo>
                  <a:cubicBezTo>
                    <a:pt x="77" y="310"/>
                    <a:pt x="86" y="310"/>
                    <a:pt x="86" y="300"/>
                  </a:cubicBezTo>
                  <a:cubicBezTo>
                    <a:pt x="86" y="289"/>
                    <a:pt x="77" y="289"/>
                    <a:pt x="56" y="289"/>
                  </a:cubicBezTo>
                  <a:lnTo>
                    <a:pt x="70" y="225"/>
                  </a:lnTo>
                  <a:lnTo>
                    <a:pt x="162" y="225"/>
                  </a:lnTo>
                  <a:lnTo>
                    <a:pt x="176" y="289"/>
                  </a:lnTo>
                  <a:cubicBezTo>
                    <a:pt x="155" y="289"/>
                    <a:pt x="146" y="289"/>
                    <a:pt x="146" y="300"/>
                  </a:cubicBezTo>
                  <a:cubicBezTo>
                    <a:pt x="146" y="310"/>
                    <a:pt x="156" y="310"/>
                    <a:pt x="163" y="310"/>
                  </a:cubicBezTo>
                  <a:lnTo>
                    <a:pt x="215" y="310"/>
                  </a:lnTo>
                  <a:cubicBezTo>
                    <a:pt x="221" y="310"/>
                    <a:pt x="232" y="310"/>
                    <a:pt x="232" y="300"/>
                  </a:cubicBezTo>
                  <a:close/>
                  <a:moveTo>
                    <a:pt x="157" y="204"/>
                  </a:moveTo>
                  <a:lnTo>
                    <a:pt x="76" y="204"/>
                  </a:lnTo>
                  <a:lnTo>
                    <a:pt x="115" y="21"/>
                  </a:lnTo>
                  <a:lnTo>
                    <a:pt x="118" y="21"/>
                  </a:lnTo>
                  <a:lnTo>
                    <a:pt x="157" y="20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41" name="Freeform 3656">
              <a:extLst>
                <a:ext uri="{FF2B5EF4-FFF2-40B4-BE49-F238E27FC236}">
                  <a16:creationId xmlns:a16="http://schemas.microsoft.com/office/drawing/2014/main" id="{92135A5B-BE46-4A68-B9DC-9C979A6B1E1E}"/>
                </a:ext>
              </a:extLst>
            </p:cNvPr>
            <p:cNvSpPr>
              <a:spLocks noEditPoints="1"/>
            </p:cNvSpPr>
            <p:nvPr>
              <p:custDataLst>
                <p:tags r:id="rId552"/>
              </p:custDataLst>
            </p:nvPr>
          </p:nvSpPr>
          <p:spPr bwMode="auto">
            <a:xfrm>
              <a:off x="606425" y="2695576"/>
              <a:ext cx="73025" cy="95250"/>
            </a:xfrm>
            <a:custGeom>
              <a:avLst/>
              <a:gdLst>
                <a:gd name="T0" fmla="*/ 235 w 235"/>
                <a:gd name="T1" fmla="*/ 293 h 307"/>
                <a:gd name="T2" fmla="*/ 220 w 235"/>
                <a:gd name="T3" fmla="*/ 283 h 307"/>
                <a:gd name="T4" fmla="*/ 191 w 235"/>
                <a:gd name="T5" fmla="*/ 283 h 307"/>
                <a:gd name="T6" fmla="*/ 191 w 235"/>
                <a:gd name="T7" fmla="*/ 16 h 307"/>
                <a:gd name="T8" fmla="*/ 176 w 235"/>
                <a:gd name="T9" fmla="*/ 0 h 307"/>
                <a:gd name="T10" fmla="*/ 139 w 235"/>
                <a:gd name="T11" fmla="*/ 0 h 307"/>
                <a:gd name="T12" fmla="*/ 123 w 235"/>
                <a:gd name="T13" fmla="*/ 11 h 307"/>
                <a:gd name="T14" fmla="*/ 138 w 235"/>
                <a:gd name="T15" fmla="*/ 21 h 307"/>
                <a:gd name="T16" fmla="*/ 167 w 235"/>
                <a:gd name="T17" fmla="*/ 21 h 307"/>
                <a:gd name="T18" fmla="*/ 167 w 235"/>
                <a:gd name="T19" fmla="*/ 119 h 307"/>
                <a:gd name="T20" fmla="*/ 101 w 235"/>
                <a:gd name="T21" fmla="*/ 89 h 307"/>
                <a:gd name="T22" fmla="*/ 0 w 235"/>
                <a:gd name="T23" fmla="*/ 199 h 307"/>
                <a:gd name="T24" fmla="*/ 96 w 235"/>
                <a:gd name="T25" fmla="*/ 307 h 307"/>
                <a:gd name="T26" fmla="*/ 167 w 235"/>
                <a:gd name="T27" fmla="*/ 271 h 307"/>
                <a:gd name="T28" fmla="*/ 182 w 235"/>
                <a:gd name="T29" fmla="*/ 304 h 307"/>
                <a:gd name="T30" fmla="*/ 219 w 235"/>
                <a:gd name="T31" fmla="*/ 304 h 307"/>
                <a:gd name="T32" fmla="*/ 235 w 235"/>
                <a:gd name="T33" fmla="*/ 293 h 307"/>
                <a:gd name="T34" fmla="*/ 167 w 235"/>
                <a:gd name="T35" fmla="*/ 210 h 307"/>
                <a:gd name="T36" fmla="*/ 98 w 235"/>
                <a:gd name="T37" fmla="*/ 286 h 307"/>
                <a:gd name="T38" fmla="*/ 25 w 235"/>
                <a:gd name="T39" fmla="*/ 199 h 307"/>
                <a:gd name="T40" fmla="*/ 103 w 235"/>
                <a:gd name="T41" fmla="*/ 110 h 307"/>
                <a:gd name="T42" fmla="*/ 167 w 235"/>
                <a:gd name="T43" fmla="*/ 173 h 307"/>
                <a:gd name="T44" fmla="*/ 167 w 235"/>
                <a:gd name="T45" fmla="*/ 2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7">
                  <a:moveTo>
                    <a:pt x="235" y="293"/>
                  </a:moveTo>
                  <a:cubicBezTo>
                    <a:pt x="235" y="283"/>
                    <a:pt x="225" y="283"/>
                    <a:pt x="220" y="283"/>
                  </a:cubicBezTo>
                  <a:lnTo>
                    <a:pt x="191" y="283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9" y="0"/>
                  </a:lnTo>
                  <a:cubicBezTo>
                    <a:pt x="133" y="0"/>
                    <a:pt x="123" y="0"/>
                    <a:pt x="123" y="11"/>
                  </a:cubicBezTo>
                  <a:cubicBezTo>
                    <a:pt x="123" y="21"/>
                    <a:pt x="133" y="21"/>
                    <a:pt x="138" y="21"/>
                  </a:cubicBezTo>
                  <a:lnTo>
                    <a:pt x="167" y="21"/>
                  </a:lnTo>
                  <a:lnTo>
                    <a:pt x="167" y="119"/>
                  </a:lnTo>
                  <a:cubicBezTo>
                    <a:pt x="142" y="97"/>
                    <a:pt x="122" y="89"/>
                    <a:pt x="101" y="89"/>
                  </a:cubicBezTo>
                  <a:cubicBezTo>
                    <a:pt x="47" y="89"/>
                    <a:pt x="0" y="136"/>
                    <a:pt x="0" y="199"/>
                  </a:cubicBezTo>
                  <a:cubicBezTo>
                    <a:pt x="0" y="260"/>
                    <a:pt x="44" y="307"/>
                    <a:pt x="96" y="307"/>
                  </a:cubicBezTo>
                  <a:cubicBezTo>
                    <a:pt x="124" y="307"/>
                    <a:pt x="144" y="294"/>
                    <a:pt x="167" y="271"/>
                  </a:cubicBezTo>
                  <a:cubicBezTo>
                    <a:pt x="167" y="298"/>
                    <a:pt x="167" y="304"/>
                    <a:pt x="182" y="304"/>
                  </a:cubicBezTo>
                  <a:lnTo>
                    <a:pt x="219" y="304"/>
                  </a:lnTo>
                  <a:cubicBezTo>
                    <a:pt x="225" y="304"/>
                    <a:pt x="235" y="304"/>
                    <a:pt x="235" y="293"/>
                  </a:cubicBezTo>
                  <a:close/>
                  <a:moveTo>
                    <a:pt x="167" y="210"/>
                  </a:moveTo>
                  <a:cubicBezTo>
                    <a:pt x="167" y="241"/>
                    <a:pt x="141" y="286"/>
                    <a:pt x="98" y="286"/>
                  </a:cubicBezTo>
                  <a:cubicBezTo>
                    <a:pt x="59" y="286"/>
                    <a:pt x="25" y="248"/>
                    <a:pt x="25" y="199"/>
                  </a:cubicBezTo>
                  <a:cubicBezTo>
                    <a:pt x="25" y="146"/>
                    <a:pt x="64" y="110"/>
                    <a:pt x="103" y="110"/>
                  </a:cubicBezTo>
                  <a:cubicBezTo>
                    <a:pt x="139" y="110"/>
                    <a:pt x="167" y="142"/>
                    <a:pt x="167" y="173"/>
                  </a:cubicBezTo>
                  <a:lnTo>
                    <a:pt x="167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42" name="Freeform 3657">
              <a:extLst>
                <a:ext uri="{FF2B5EF4-FFF2-40B4-BE49-F238E27FC236}">
                  <a16:creationId xmlns:a16="http://schemas.microsoft.com/office/drawing/2014/main" id="{68CD1A4F-0E81-41E4-9ADB-2D8BD6FEC79C}"/>
                </a:ext>
              </a:extLst>
            </p:cNvPr>
            <p:cNvSpPr>
              <a:spLocks noEditPoints="1"/>
            </p:cNvSpPr>
            <p:nvPr>
              <p:custDataLst>
                <p:tags r:id="rId553"/>
              </p:custDataLst>
            </p:nvPr>
          </p:nvSpPr>
          <p:spPr bwMode="auto">
            <a:xfrm>
              <a:off x="687388" y="2695576"/>
              <a:ext cx="71438" cy="95250"/>
            </a:xfrm>
            <a:custGeom>
              <a:avLst/>
              <a:gdLst>
                <a:gd name="T0" fmla="*/ 235 w 235"/>
                <a:gd name="T1" fmla="*/ 293 h 307"/>
                <a:gd name="T2" fmla="*/ 219 w 235"/>
                <a:gd name="T3" fmla="*/ 283 h 307"/>
                <a:gd name="T4" fmla="*/ 191 w 235"/>
                <a:gd name="T5" fmla="*/ 283 h 307"/>
                <a:gd name="T6" fmla="*/ 191 w 235"/>
                <a:gd name="T7" fmla="*/ 16 h 307"/>
                <a:gd name="T8" fmla="*/ 176 w 235"/>
                <a:gd name="T9" fmla="*/ 0 h 307"/>
                <a:gd name="T10" fmla="*/ 138 w 235"/>
                <a:gd name="T11" fmla="*/ 0 h 307"/>
                <a:gd name="T12" fmla="*/ 122 w 235"/>
                <a:gd name="T13" fmla="*/ 11 h 307"/>
                <a:gd name="T14" fmla="*/ 138 w 235"/>
                <a:gd name="T15" fmla="*/ 21 h 307"/>
                <a:gd name="T16" fmla="*/ 166 w 235"/>
                <a:gd name="T17" fmla="*/ 21 h 307"/>
                <a:gd name="T18" fmla="*/ 166 w 235"/>
                <a:gd name="T19" fmla="*/ 119 h 307"/>
                <a:gd name="T20" fmla="*/ 100 w 235"/>
                <a:gd name="T21" fmla="*/ 89 h 307"/>
                <a:gd name="T22" fmla="*/ 0 w 235"/>
                <a:gd name="T23" fmla="*/ 199 h 307"/>
                <a:gd name="T24" fmla="*/ 96 w 235"/>
                <a:gd name="T25" fmla="*/ 307 h 307"/>
                <a:gd name="T26" fmla="*/ 166 w 235"/>
                <a:gd name="T27" fmla="*/ 271 h 307"/>
                <a:gd name="T28" fmla="*/ 182 w 235"/>
                <a:gd name="T29" fmla="*/ 304 h 307"/>
                <a:gd name="T30" fmla="*/ 219 w 235"/>
                <a:gd name="T31" fmla="*/ 304 h 307"/>
                <a:gd name="T32" fmla="*/ 235 w 235"/>
                <a:gd name="T33" fmla="*/ 293 h 307"/>
                <a:gd name="T34" fmla="*/ 166 w 235"/>
                <a:gd name="T35" fmla="*/ 210 h 307"/>
                <a:gd name="T36" fmla="*/ 98 w 235"/>
                <a:gd name="T37" fmla="*/ 286 h 307"/>
                <a:gd name="T38" fmla="*/ 25 w 235"/>
                <a:gd name="T39" fmla="*/ 199 h 307"/>
                <a:gd name="T40" fmla="*/ 102 w 235"/>
                <a:gd name="T41" fmla="*/ 110 h 307"/>
                <a:gd name="T42" fmla="*/ 166 w 235"/>
                <a:gd name="T43" fmla="*/ 173 h 307"/>
                <a:gd name="T44" fmla="*/ 166 w 235"/>
                <a:gd name="T45" fmla="*/ 2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7">
                  <a:moveTo>
                    <a:pt x="235" y="293"/>
                  </a:moveTo>
                  <a:cubicBezTo>
                    <a:pt x="235" y="283"/>
                    <a:pt x="225" y="283"/>
                    <a:pt x="219" y="283"/>
                  </a:cubicBezTo>
                  <a:lnTo>
                    <a:pt x="191" y="283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7"/>
                    <a:pt x="121" y="89"/>
                    <a:pt x="100" y="89"/>
                  </a:cubicBezTo>
                  <a:cubicBezTo>
                    <a:pt x="47" y="89"/>
                    <a:pt x="0" y="136"/>
                    <a:pt x="0" y="199"/>
                  </a:cubicBezTo>
                  <a:cubicBezTo>
                    <a:pt x="0" y="260"/>
                    <a:pt x="44" y="307"/>
                    <a:pt x="96" y="307"/>
                  </a:cubicBezTo>
                  <a:cubicBezTo>
                    <a:pt x="123" y="307"/>
                    <a:pt x="143" y="294"/>
                    <a:pt x="166" y="271"/>
                  </a:cubicBezTo>
                  <a:cubicBezTo>
                    <a:pt x="166" y="298"/>
                    <a:pt x="166" y="304"/>
                    <a:pt x="182" y="304"/>
                  </a:cubicBezTo>
                  <a:lnTo>
                    <a:pt x="219" y="304"/>
                  </a:lnTo>
                  <a:cubicBezTo>
                    <a:pt x="225" y="304"/>
                    <a:pt x="235" y="304"/>
                    <a:pt x="235" y="293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6"/>
                    <a:pt x="98" y="286"/>
                  </a:cubicBezTo>
                  <a:cubicBezTo>
                    <a:pt x="59" y="286"/>
                    <a:pt x="25" y="248"/>
                    <a:pt x="25" y="199"/>
                  </a:cubicBezTo>
                  <a:cubicBezTo>
                    <a:pt x="25" y="146"/>
                    <a:pt x="64" y="110"/>
                    <a:pt x="102" y="110"/>
                  </a:cubicBezTo>
                  <a:cubicBezTo>
                    <a:pt x="138" y="110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43" name="Freeform 3658">
              <a:extLst>
                <a:ext uri="{FF2B5EF4-FFF2-40B4-BE49-F238E27FC236}">
                  <a16:creationId xmlns:a16="http://schemas.microsoft.com/office/drawing/2014/main" id="{C7D8528B-7039-42B2-8D72-4CF44AB658EB}"/>
                </a:ext>
              </a:extLst>
            </p:cNvPr>
            <p:cNvSpPr>
              <a:spLocks/>
            </p:cNvSpPr>
            <p:nvPr>
              <p:custDataLst>
                <p:tags r:id="rId554"/>
              </p:custDataLst>
            </p:nvPr>
          </p:nvSpPr>
          <p:spPr bwMode="auto">
            <a:xfrm>
              <a:off x="766763" y="2722563"/>
              <a:ext cx="68263" cy="66675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1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4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5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5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8"/>
                    <a:pt x="217" y="0"/>
                    <a:pt x="180" y="0"/>
                  </a:cubicBezTo>
                  <a:cubicBezTo>
                    <a:pt x="155" y="0"/>
                    <a:pt x="123" y="9"/>
                    <a:pt x="87" y="51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4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5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5"/>
                  </a:lnTo>
                  <a:cubicBezTo>
                    <a:pt x="87" y="74"/>
                    <a:pt x="119" y="21"/>
                    <a:pt x="190" y="21"/>
                  </a:cubicBezTo>
                  <a:cubicBezTo>
                    <a:pt x="190" y="36"/>
                    <a:pt x="197" y="44"/>
                    <a:pt x="207" y="44"/>
                  </a:cubicBezTo>
                  <a:cubicBezTo>
                    <a:pt x="216" y="44"/>
                    <a:pt x="223" y="38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44" name="Freeform 3659">
              <a:extLst>
                <a:ext uri="{FF2B5EF4-FFF2-40B4-BE49-F238E27FC236}">
                  <a16:creationId xmlns:a16="http://schemas.microsoft.com/office/drawing/2014/main" id="{CD3124B2-3281-4F32-8DAD-DB18CB53B039}"/>
                </a:ext>
              </a:extLst>
            </p:cNvPr>
            <p:cNvSpPr>
              <a:spLocks noEditPoints="1"/>
            </p:cNvSpPr>
            <p:nvPr>
              <p:custDataLst>
                <p:tags r:id="rId555"/>
              </p:custDataLst>
            </p:nvPr>
          </p:nvSpPr>
          <p:spPr bwMode="auto">
            <a:xfrm>
              <a:off x="850900" y="2722563"/>
              <a:ext cx="61913" cy="68263"/>
            </a:xfrm>
            <a:custGeom>
              <a:avLst/>
              <a:gdLst>
                <a:gd name="T0" fmla="*/ 200 w 200"/>
                <a:gd name="T1" fmla="*/ 166 h 219"/>
                <a:gd name="T2" fmla="*/ 188 w 200"/>
                <a:gd name="T3" fmla="*/ 156 h 219"/>
                <a:gd name="T4" fmla="*/ 177 w 200"/>
                <a:gd name="T5" fmla="*/ 162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5 w 200"/>
                <a:gd name="T15" fmla="*/ 0 h 219"/>
                <a:gd name="T16" fmla="*/ 0 w 200"/>
                <a:gd name="T17" fmla="*/ 110 h 219"/>
                <a:gd name="T18" fmla="*/ 113 w 200"/>
                <a:gd name="T19" fmla="*/ 219 h 219"/>
                <a:gd name="T20" fmla="*/ 200 w 200"/>
                <a:gd name="T21" fmla="*/ 166 h 219"/>
                <a:gd name="T22" fmla="*/ 175 w 200"/>
                <a:gd name="T23" fmla="*/ 97 h 219"/>
                <a:gd name="T24" fmla="*/ 25 w 200"/>
                <a:gd name="T25" fmla="*/ 97 h 219"/>
                <a:gd name="T26" fmla="*/ 105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5" y="0"/>
                  </a:cubicBezTo>
                  <a:cubicBezTo>
                    <a:pt x="47" y="0"/>
                    <a:pt x="0" y="49"/>
                    <a:pt x="0" y="110"/>
                  </a:cubicBezTo>
                  <a:cubicBezTo>
                    <a:pt x="0" y="170"/>
                    <a:pt x="49" y="219"/>
                    <a:pt x="113" y="219"/>
                  </a:cubicBezTo>
                  <a:cubicBezTo>
                    <a:pt x="177" y="219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5" y="97"/>
                  </a:lnTo>
                  <a:cubicBezTo>
                    <a:pt x="34" y="51"/>
                    <a:pt x="67" y="21"/>
                    <a:pt x="105" y="21"/>
                  </a:cubicBezTo>
                  <a:cubicBezTo>
                    <a:pt x="134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45" name="Freeform 3660">
              <a:extLst>
                <a:ext uri="{FF2B5EF4-FFF2-40B4-BE49-F238E27FC236}">
                  <a16:creationId xmlns:a16="http://schemas.microsoft.com/office/drawing/2014/main" id="{C55A7442-CCE4-408D-8F0C-10EED0EA2B24}"/>
                </a:ext>
              </a:extLst>
            </p:cNvPr>
            <p:cNvSpPr>
              <a:spLocks/>
            </p:cNvSpPr>
            <p:nvPr>
              <p:custDataLst>
                <p:tags r:id="rId556"/>
              </p:custDataLst>
            </p:nvPr>
          </p:nvSpPr>
          <p:spPr bwMode="auto">
            <a:xfrm>
              <a:off x="933450" y="2722563"/>
              <a:ext cx="58738" cy="68263"/>
            </a:xfrm>
            <a:custGeom>
              <a:avLst/>
              <a:gdLst>
                <a:gd name="T0" fmla="*/ 189 w 189"/>
                <a:gd name="T1" fmla="*/ 157 h 219"/>
                <a:gd name="T2" fmla="*/ 111 w 189"/>
                <a:gd name="T3" fmla="*/ 95 h 219"/>
                <a:gd name="T4" fmla="*/ 75 w 189"/>
                <a:gd name="T5" fmla="*/ 89 h 219"/>
                <a:gd name="T6" fmla="*/ 21 w 189"/>
                <a:gd name="T7" fmla="*/ 55 h 219"/>
                <a:gd name="T8" fmla="*/ 92 w 189"/>
                <a:gd name="T9" fmla="*/ 21 h 219"/>
                <a:gd name="T10" fmla="*/ 149 w 189"/>
                <a:gd name="T11" fmla="*/ 60 h 219"/>
                <a:gd name="T12" fmla="*/ 161 w 189"/>
                <a:gd name="T13" fmla="*/ 67 h 219"/>
                <a:gd name="T14" fmla="*/ 174 w 189"/>
                <a:gd name="T15" fmla="*/ 51 h 219"/>
                <a:gd name="T16" fmla="*/ 174 w 189"/>
                <a:gd name="T17" fmla="*/ 16 h 219"/>
                <a:gd name="T18" fmla="*/ 164 w 189"/>
                <a:gd name="T19" fmla="*/ 0 h 219"/>
                <a:gd name="T20" fmla="*/ 151 w 189"/>
                <a:gd name="T21" fmla="*/ 13 h 219"/>
                <a:gd name="T22" fmla="*/ 93 w 189"/>
                <a:gd name="T23" fmla="*/ 0 h 219"/>
                <a:gd name="T24" fmla="*/ 0 w 189"/>
                <a:gd name="T25" fmla="*/ 55 h 219"/>
                <a:gd name="T26" fmla="*/ 97 w 189"/>
                <a:gd name="T27" fmla="*/ 114 h 219"/>
                <a:gd name="T28" fmla="*/ 168 w 189"/>
                <a:gd name="T29" fmla="*/ 157 h 219"/>
                <a:gd name="T30" fmla="*/ 97 w 189"/>
                <a:gd name="T31" fmla="*/ 198 h 219"/>
                <a:gd name="T32" fmla="*/ 24 w 189"/>
                <a:gd name="T33" fmla="*/ 144 h 219"/>
                <a:gd name="T34" fmla="*/ 13 w 189"/>
                <a:gd name="T35" fmla="*/ 138 h 219"/>
                <a:gd name="T36" fmla="*/ 0 w 189"/>
                <a:gd name="T37" fmla="*/ 154 h 219"/>
                <a:gd name="T38" fmla="*/ 0 w 189"/>
                <a:gd name="T39" fmla="*/ 203 h 219"/>
                <a:gd name="T40" fmla="*/ 11 w 189"/>
                <a:gd name="T41" fmla="*/ 219 h 219"/>
                <a:gd name="T42" fmla="*/ 26 w 189"/>
                <a:gd name="T43" fmla="*/ 196 h 219"/>
                <a:gd name="T44" fmla="*/ 96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8"/>
                    <a:pt x="126" y="98"/>
                    <a:pt x="111" y="95"/>
                  </a:cubicBezTo>
                  <a:lnTo>
                    <a:pt x="75" y="89"/>
                  </a:lnTo>
                  <a:cubicBezTo>
                    <a:pt x="59" y="87"/>
                    <a:pt x="21" y="78"/>
                    <a:pt x="21" y="55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39"/>
                    <a:pt x="149" y="60"/>
                  </a:cubicBezTo>
                  <a:cubicBezTo>
                    <a:pt x="150" y="64"/>
                    <a:pt x="153" y="67"/>
                    <a:pt x="161" y="67"/>
                  </a:cubicBezTo>
                  <a:cubicBezTo>
                    <a:pt x="174" y="67"/>
                    <a:pt x="174" y="59"/>
                    <a:pt x="174" y="51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4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2" y="107"/>
                    <a:pt x="97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8" y="198"/>
                    <a:pt x="97" y="198"/>
                  </a:cubicBezTo>
                  <a:cubicBezTo>
                    <a:pt x="71" y="198"/>
                    <a:pt x="40" y="192"/>
                    <a:pt x="24" y="144"/>
                  </a:cubicBezTo>
                  <a:cubicBezTo>
                    <a:pt x="22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1" y="219"/>
                  </a:cubicBezTo>
                  <a:cubicBezTo>
                    <a:pt x="14" y="219"/>
                    <a:pt x="19" y="218"/>
                    <a:pt x="26" y="196"/>
                  </a:cubicBezTo>
                  <a:cubicBezTo>
                    <a:pt x="56" y="218"/>
                    <a:pt x="83" y="219"/>
                    <a:pt x="96" y="219"/>
                  </a:cubicBezTo>
                  <a:cubicBezTo>
                    <a:pt x="173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46" name="Freeform 3661">
              <a:extLst>
                <a:ext uri="{FF2B5EF4-FFF2-40B4-BE49-F238E27FC236}">
                  <a16:creationId xmlns:a16="http://schemas.microsoft.com/office/drawing/2014/main" id="{83507A65-556F-4D37-9ABB-E9C1C1A2DA59}"/>
                </a:ext>
              </a:extLst>
            </p:cNvPr>
            <p:cNvSpPr>
              <a:spLocks/>
            </p:cNvSpPr>
            <p:nvPr>
              <p:custDataLst>
                <p:tags r:id="rId557"/>
              </p:custDataLst>
            </p:nvPr>
          </p:nvSpPr>
          <p:spPr bwMode="auto">
            <a:xfrm>
              <a:off x="1014413" y="2722563"/>
              <a:ext cx="58738" cy="68263"/>
            </a:xfrm>
            <a:custGeom>
              <a:avLst/>
              <a:gdLst>
                <a:gd name="T0" fmla="*/ 189 w 189"/>
                <a:gd name="T1" fmla="*/ 157 h 219"/>
                <a:gd name="T2" fmla="*/ 110 w 189"/>
                <a:gd name="T3" fmla="*/ 95 h 219"/>
                <a:gd name="T4" fmla="*/ 75 w 189"/>
                <a:gd name="T5" fmla="*/ 89 h 219"/>
                <a:gd name="T6" fmla="*/ 20 w 189"/>
                <a:gd name="T7" fmla="*/ 55 h 219"/>
                <a:gd name="T8" fmla="*/ 91 w 189"/>
                <a:gd name="T9" fmla="*/ 21 h 219"/>
                <a:gd name="T10" fmla="*/ 149 w 189"/>
                <a:gd name="T11" fmla="*/ 60 h 219"/>
                <a:gd name="T12" fmla="*/ 160 w 189"/>
                <a:gd name="T13" fmla="*/ 67 h 219"/>
                <a:gd name="T14" fmla="*/ 173 w 189"/>
                <a:gd name="T15" fmla="*/ 51 h 219"/>
                <a:gd name="T16" fmla="*/ 173 w 189"/>
                <a:gd name="T17" fmla="*/ 16 h 219"/>
                <a:gd name="T18" fmla="*/ 163 w 189"/>
                <a:gd name="T19" fmla="*/ 0 h 219"/>
                <a:gd name="T20" fmla="*/ 151 w 189"/>
                <a:gd name="T21" fmla="*/ 13 h 219"/>
                <a:gd name="T22" fmla="*/ 92 w 189"/>
                <a:gd name="T23" fmla="*/ 0 h 219"/>
                <a:gd name="T24" fmla="*/ 0 w 189"/>
                <a:gd name="T25" fmla="*/ 55 h 219"/>
                <a:gd name="T26" fmla="*/ 97 w 189"/>
                <a:gd name="T27" fmla="*/ 114 h 219"/>
                <a:gd name="T28" fmla="*/ 168 w 189"/>
                <a:gd name="T29" fmla="*/ 157 h 219"/>
                <a:gd name="T30" fmla="*/ 96 w 189"/>
                <a:gd name="T31" fmla="*/ 198 h 219"/>
                <a:gd name="T32" fmla="*/ 24 w 189"/>
                <a:gd name="T33" fmla="*/ 144 h 219"/>
                <a:gd name="T34" fmla="*/ 13 w 189"/>
                <a:gd name="T35" fmla="*/ 138 h 219"/>
                <a:gd name="T36" fmla="*/ 0 w 189"/>
                <a:gd name="T37" fmla="*/ 154 h 219"/>
                <a:gd name="T38" fmla="*/ 0 w 189"/>
                <a:gd name="T39" fmla="*/ 203 h 219"/>
                <a:gd name="T40" fmla="*/ 10 w 189"/>
                <a:gd name="T41" fmla="*/ 219 h 219"/>
                <a:gd name="T42" fmla="*/ 26 w 189"/>
                <a:gd name="T43" fmla="*/ 196 h 219"/>
                <a:gd name="T44" fmla="*/ 96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8"/>
                    <a:pt x="126" y="98"/>
                    <a:pt x="110" y="95"/>
                  </a:cubicBezTo>
                  <a:lnTo>
                    <a:pt x="75" y="89"/>
                  </a:lnTo>
                  <a:cubicBezTo>
                    <a:pt x="58" y="87"/>
                    <a:pt x="20" y="78"/>
                    <a:pt x="20" y="55"/>
                  </a:cubicBezTo>
                  <a:cubicBezTo>
                    <a:pt x="20" y="41"/>
                    <a:pt x="37" y="21"/>
                    <a:pt x="91" y="21"/>
                  </a:cubicBezTo>
                  <a:cubicBezTo>
                    <a:pt x="139" y="21"/>
                    <a:pt x="146" y="39"/>
                    <a:pt x="149" y="60"/>
                  </a:cubicBezTo>
                  <a:cubicBezTo>
                    <a:pt x="150" y="64"/>
                    <a:pt x="152" y="67"/>
                    <a:pt x="160" y="67"/>
                  </a:cubicBezTo>
                  <a:cubicBezTo>
                    <a:pt x="173" y="67"/>
                    <a:pt x="173" y="59"/>
                    <a:pt x="173" y="51"/>
                  </a:cubicBezTo>
                  <a:lnTo>
                    <a:pt x="173" y="16"/>
                  </a:lnTo>
                  <a:cubicBezTo>
                    <a:pt x="173" y="10"/>
                    <a:pt x="173" y="0"/>
                    <a:pt x="163" y="0"/>
                  </a:cubicBezTo>
                  <a:cubicBezTo>
                    <a:pt x="155" y="0"/>
                    <a:pt x="153" y="4"/>
                    <a:pt x="151" y="13"/>
                  </a:cubicBezTo>
                  <a:cubicBezTo>
                    <a:pt x="124" y="0"/>
                    <a:pt x="102" y="0"/>
                    <a:pt x="92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2" y="107"/>
                    <a:pt x="97" y="114"/>
                  </a:cubicBezTo>
                  <a:cubicBezTo>
                    <a:pt x="124" y="118"/>
                    <a:pt x="168" y="128"/>
                    <a:pt x="168" y="157"/>
                  </a:cubicBezTo>
                  <a:cubicBezTo>
                    <a:pt x="168" y="178"/>
                    <a:pt x="148" y="198"/>
                    <a:pt x="96" y="198"/>
                  </a:cubicBezTo>
                  <a:cubicBezTo>
                    <a:pt x="70" y="198"/>
                    <a:pt x="39" y="192"/>
                    <a:pt x="24" y="144"/>
                  </a:cubicBezTo>
                  <a:cubicBezTo>
                    <a:pt x="22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0" y="219"/>
                  </a:cubicBezTo>
                  <a:cubicBezTo>
                    <a:pt x="14" y="219"/>
                    <a:pt x="19" y="218"/>
                    <a:pt x="26" y="196"/>
                  </a:cubicBezTo>
                  <a:cubicBezTo>
                    <a:pt x="56" y="218"/>
                    <a:pt x="82" y="219"/>
                    <a:pt x="96" y="219"/>
                  </a:cubicBezTo>
                  <a:cubicBezTo>
                    <a:pt x="173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47" name="Freeform 3662">
              <a:extLst>
                <a:ext uri="{FF2B5EF4-FFF2-40B4-BE49-F238E27FC236}">
                  <a16:creationId xmlns:a16="http://schemas.microsoft.com/office/drawing/2014/main" id="{1FB14035-E916-48C3-B0ED-C43738FEE6C4}"/>
                </a:ext>
              </a:extLst>
            </p:cNvPr>
            <p:cNvSpPr>
              <a:spLocks noEditPoints="1"/>
            </p:cNvSpPr>
            <p:nvPr>
              <p:custDataLst>
                <p:tags r:id="rId558"/>
              </p:custDataLst>
            </p:nvPr>
          </p:nvSpPr>
          <p:spPr bwMode="auto">
            <a:xfrm>
              <a:off x="1173163" y="2722563"/>
              <a:ext cx="61913" cy="68263"/>
            </a:xfrm>
            <a:custGeom>
              <a:avLst/>
              <a:gdLst>
                <a:gd name="T0" fmla="*/ 201 w 201"/>
                <a:gd name="T1" fmla="*/ 110 h 219"/>
                <a:gd name="T2" fmla="*/ 100 w 201"/>
                <a:gd name="T3" fmla="*/ 0 h 219"/>
                <a:gd name="T4" fmla="*/ 0 w 201"/>
                <a:gd name="T5" fmla="*/ 110 h 219"/>
                <a:gd name="T6" fmla="*/ 100 w 201"/>
                <a:gd name="T7" fmla="*/ 219 h 219"/>
                <a:gd name="T8" fmla="*/ 201 w 201"/>
                <a:gd name="T9" fmla="*/ 110 h 219"/>
                <a:gd name="T10" fmla="*/ 176 w 201"/>
                <a:gd name="T11" fmla="*/ 107 h 219"/>
                <a:gd name="T12" fmla="*/ 100 w 201"/>
                <a:gd name="T13" fmla="*/ 198 h 219"/>
                <a:gd name="T14" fmla="*/ 25 w 201"/>
                <a:gd name="T15" fmla="*/ 107 h 219"/>
                <a:gd name="T16" fmla="*/ 100 w 201"/>
                <a:gd name="T17" fmla="*/ 21 h 219"/>
                <a:gd name="T18" fmla="*/ 176 w 201"/>
                <a:gd name="T19" fmla="*/ 10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19">
                  <a:moveTo>
                    <a:pt x="201" y="110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5" y="0"/>
                    <a:pt x="0" y="49"/>
                    <a:pt x="0" y="110"/>
                  </a:cubicBezTo>
                  <a:cubicBezTo>
                    <a:pt x="0" y="173"/>
                    <a:pt x="46" y="219"/>
                    <a:pt x="100" y="219"/>
                  </a:cubicBezTo>
                  <a:cubicBezTo>
                    <a:pt x="154" y="219"/>
                    <a:pt x="201" y="172"/>
                    <a:pt x="201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8"/>
                    <a:pt x="100" y="198"/>
                  </a:cubicBezTo>
                  <a:cubicBezTo>
                    <a:pt x="59" y="198"/>
                    <a:pt x="25" y="158"/>
                    <a:pt x="25" y="107"/>
                  </a:cubicBezTo>
                  <a:cubicBezTo>
                    <a:pt x="25" y="56"/>
                    <a:pt x="61" y="21"/>
                    <a:pt x="100" y="21"/>
                  </a:cubicBezTo>
                  <a:cubicBezTo>
                    <a:pt x="140" y="21"/>
                    <a:pt x="176" y="56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48" name="Freeform 3663">
              <a:extLst>
                <a:ext uri="{FF2B5EF4-FFF2-40B4-BE49-F238E27FC236}">
                  <a16:creationId xmlns:a16="http://schemas.microsoft.com/office/drawing/2014/main" id="{432CC4AD-AFEB-4DBB-939B-4D89ED8A56DA}"/>
                </a:ext>
              </a:extLst>
            </p:cNvPr>
            <p:cNvSpPr>
              <a:spLocks/>
            </p:cNvSpPr>
            <p:nvPr>
              <p:custDataLst>
                <p:tags r:id="rId559"/>
              </p:custDataLst>
            </p:nvPr>
          </p:nvSpPr>
          <p:spPr bwMode="auto">
            <a:xfrm>
              <a:off x="1250950" y="2693988"/>
              <a:ext cx="60325" cy="95250"/>
            </a:xfrm>
            <a:custGeom>
              <a:avLst/>
              <a:gdLst>
                <a:gd name="T0" fmla="*/ 193 w 193"/>
                <a:gd name="T1" fmla="*/ 25 h 307"/>
                <a:gd name="T2" fmla="*/ 149 w 193"/>
                <a:gd name="T3" fmla="*/ 0 h 307"/>
                <a:gd name="T4" fmla="*/ 73 w 193"/>
                <a:gd name="T5" fmla="*/ 63 h 307"/>
                <a:gd name="T6" fmla="*/ 73 w 193"/>
                <a:gd name="T7" fmla="*/ 95 h 307"/>
                <a:gd name="T8" fmla="*/ 16 w 193"/>
                <a:gd name="T9" fmla="*/ 95 h 307"/>
                <a:gd name="T10" fmla="*/ 0 w 193"/>
                <a:gd name="T11" fmla="*/ 106 h 307"/>
                <a:gd name="T12" fmla="*/ 16 w 193"/>
                <a:gd name="T13" fmla="*/ 116 h 307"/>
                <a:gd name="T14" fmla="*/ 73 w 193"/>
                <a:gd name="T15" fmla="*/ 116 h 307"/>
                <a:gd name="T16" fmla="*/ 73 w 193"/>
                <a:gd name="T17" fmla="*/ 286 h 307"/>
                <a:gd name="T18" fmla="*/ 16 w 193"/>
                <a:gd name="T19" fmla="*/ 286 h 307"/>
                <a:gd name="T20" fmla="*/ 0 w 193"/>
                <a:gd name="T21" fmla="*/ 296 h 307"/>
                <a:gd name="T22" fmla="*/ 16 w 193"/>
                <a:gd name="T23" fmla="*/ 307 h 307"/>
                <a:gd name="T24" fmla="*/ 155 w 193"/>
                <a:gd name="T25" fmla="*/ 307 h 307"/>
                <a:gd name="T26" fmla="*/ 171 w 193"/>
                <a:gd name="T27" fmla="*/ 297 h 307"/>
                <a:gd name="T28" fmla="*/ 155 w 193"/>
                <a:gd name="T29" fmla="*/ 286 h 307"/>
                <a:gd name="T30" fmla="*/ 98 w 193"/>
                <a:gd name="T31" fmla="*/ 286 h 307"/>
                <a:gd name="T32" fmla="*/ 98 w 193"/>
                <a:gd name="T33" fmla="*/ 116 h 307"/>
                <a:gd name="T34" fmla="*/ 166 w 193"/>
                <a:gd name="T35" fmla="*/ 116 h 307"/>
                <a:gd name="T36" fmla="*/ 182 w 193"/>
                <a:gd name="T37" fmla="*/ 106 h 307"/>
                <a:gd name="T38" fmla="*/ 166 w 193"/>
                <a:gd name="T39" fmla="*/ 95 h 307"/>
                <a:gd name="T40" fmla="*/ 98 w 193"/>
                <a:gd name="T41" fmla="*/ 95 h 307"/>
                <a:gd name="T42" fmla="*/ 98 w 193"/>
                <a:gd name="T43" fmla="*/ 66 h 307"/>
                <a:gd name="T44" fmla="*/ 158 w 193"/>
                <a:gd name="T45" fmla="*/ 21 h 307"/>
                <a:gd name="T46" fmla="*/ 176 w 193"/>
                <a:gd name="T47" fmla="*/ 43 h 307"/>
                <a:gd name="T48" fmla="*/ 193 w 193"/>
                <a:gd name="T49" fmla="*/ 2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7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5"/>
                  </a:lnTo>
                  <a:lnTo>
                    <a:pt x="16" y="95"/>
                  </a:lnTo>
                  <a:cubicBezTo>
                    <a:pt x="10" y="95"/>
                    <a:pt x="0" y="95"/>
                    <a:pt x="0" y="106"/>
                  </a:cubicBezTo>
                  <a:cubicBezTo>
                    <a:pt x="0" y="116"/>
                    <a:pt x="10" y="116"/>
                    <a:pt x="16" y="116"/>
                  </a:cubicBezTo>
                  <a:lnTo>
                    <a:pt x="73" y="116"/>
                  </a:lnTo>
                  <a:lnTo>
                    <a:pt x="73" y="286"/>
                  </a:lnTo>
                  <a:lnTo>
                    <a:pt x="16" y="286"/>
                  </a:lnTo>
                  <a:cubicBezTo>
                    <a:pt x="10" y="286"/>
                    <a:pt x="0" y="286"/>
                    <a:pt x="0" y="296"/>
                  </a:cubicBezTo>
                  <a:cubicBezTo>
                    <a:pt x="0" y="307"/>
                    <a:pt x="10" y="307"/>
                    <a:pt x="16" y="307"/>
                  </a:cubicBezTo>
                  <a:lnTo>
                    <a:pt x="155" y="307"/>
                  </a:lnTo>
                  <a:cubicBezTo>
                    <a:pt x="161" y="307"/>
                    <a:pt x="171" y="307"/>
                    <a:pt x="171" y="297"/>
                  </a:cubicBezTo>
                  <a:cubicBezTo>
                    <a:pt x="171" y="286"/>
                    <a:pt x="161" y="286"/>
                    <a:pt x="155" y="286"/>
                  </a:cubicBezTo>
                  <a:lnTo>
                    <a:pt x="98" y="286"/>
                  </a:lnTo>
                  <a:lnTo>
                    <a:pt x="98" y="116"/>
                  </a:lnTo>
                  <a:lnTo>
                    <a:pt x="166" y="116"/>
                  </a:lnTo>
                  <a:cubicBezTo>
                    <a:pt x="172" y="116"/>
                    <a:pt x="182" y="116"/>
                    <a:pt x="182" y="106"/>
                  </a:cubicBezTo>
                  <a:cubicBezTo>
                    <a:pt x="182" y="95"/>
                    <a:pt x="172" y="95"/>
                    <a:pt x="166" y="95"/>
                  </a:cubicBezTo>
                  <a:lnTo>
                    <a:pt x="98" y="95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49" name="Freeform 3664">
              <a:extLst>
                <a:ext uri="{FF2B5EF4-FFF2-40B4-BE49-F238E27FC236}">
                  <a16:creationId xmlns:a16="http://schemas.microsoft.com/office/drawing/2014/main" id="{D2F6D1D0-A438-476B-800E-1464060CDE43}"/>
                </a:ext>
              </a:extLst>
            </p:cNvPr>
            <p:cNvSpPr>
              <a:spLocks noEditPoints="1"/>
            </p:cNvSpPr>
            <p:nvPr>
              <p:custDataLst>
                <p:tags r:id="rId560"/>
              </p:custDataLst>
            </p:nvPr>
          </p:nvSpPr>
          <p:spPr bwMode="auto">
            <a:xfrm>
              <a:off x="1408113" y="2695576"/>
              <a:ext cx="71438" cy="95250"/>
            </a:xfrm>
            <a:custGeom>
              <a:avLst/>
              <a:gdLst>
                <a:gd name="T0" fmla="*/ 235 w 235"/>
                <a:gd name="T1" fmla="*/ 198 h 307"/>
                <a:gd name="T2" fmla="*/ 140 w 235"/>
                <a:gd name="T3" fmla="*/ 89 h 307"/>
                <a:gd name="T4" fmla="*/ 69 w 235"/>
                <a:gd name="T5" fmla="*/ 121 h 307"/>
                <a:gd name="T6" fmla="*/ 69 w 235"/>
                <a:gd name="T7" fmla="*/ 16 h 307"/>
                <a:gd name="T8" fmla="*/ 54 w 235"/>
                <a:gd name="T9" fmla="*/ 0 h 307"/>
                <a:gd name="T10" fmla="*/ 16 w 235"/>
                <a:gd name="T11" fmla="*/ 0 h 307"/>
                <a:gd name="T12" fmla="*/ 0 w 235"/>
                <a:gd name="T13" fmla="*/ 11 h 307"/>
                <a:gd name="T14" fmla="*/ 16 w 235"/>
                <a:gd name="T15" fmla="*/ 21 h 307"/>
                <a:gd name="T16" fmla="*/ 44 w 235"/>
                <a:gd name="T17" fmla="*/ 21 h 307"/>
                <a:gd name="T18" fmla="*/ 44 w 235"/>
                <a:gd name="T19" fmla="*/ 288 h 307"/>
                <a:gd name="T20" fmla="*/ 57 w 235"/>
                <a:gd name="T21" fmla="*/ 304 h 307"/>
                <a:gd name="T22" fmla="*/ 69 w 235"/>
                <a:gd name="T23" fmla="*/ 273 h 307"/>
                <a:gd name="T24" fmla="*/ 134 w 235"/>
                <a:gd name="T25" fmla="*/ 307 h 307"/>
                <a:gd name="T26" fmla="*/ 235 w 235"/>
                <a:gd name="T27" fmla="*/ 198 h 307"/>
                <a:gd name="T28" fmla="*/ 210 w 235"/>
                <a:gd name="T29" fmla="*/ 198 h 307"/>
                <a:gd name="T30" fmla="*/ 133 w 235"/>
                <a:gd name="T31" fmla="*/ 286 h 307"/>
                <a:gd name="T32" fmla="*/ 69 w 235"/>
                <a:gd name="T33" fmla="*/ 211 h 307"/>
                <a:gd name="T34" fmla="*/ 69 w 235"/>
                <a:gd name="T35" fmla="*/ 173 h 307"/>
                <a:gd name="T36" fmla="*/ 137 w 235"/>
                <a:gd name="T37" fmla="*/ 110 h 307"/>
                <a:gd name="T38" fmla="*/ 210 w 235"/>
                <a:gd name="T39" fmla="*/ 19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7">
                  <a:moveTo>
                    <a:pt x="235" y="198"/>
                  </a:moveTo>
                  <a:cubicBezTo>
                    <a:pt x="235" y="138"/>
                    <a:pt x="192" y="89"/>
                    <a:pt x="140" y="89"/>
                  </a:cubicBezTo>
                  <a:cubicBezTo>
                    <a:pt x="116" y="89"/>
                    <a:pt x="94" y="98"/>
                    <a:pt x="69" y="121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8"/>
                  </a:lnTo>
                  <a:cubicBezTo>
                    <a:pt x="44" y="296"/>
                    <a:pt x="44" y="304"/>
                    <a:pt x="57" y="304"/>
                  </a:cubicBezTo>
                  <a:cubicBezTo>
                    <a:pt x="69" y="304"/>
                    <a:pt x="69" y="296"/>
                    <a:pt x="69" y="273"/>
                  </a:cubicBezTo>
                  <a:cubicBezTo>
                    <a:pt x="98" y="303"/>
                    <a:pt x="119" y="307"/>
                    <a:pt x="134" y="307"/>
                  </a:cubicBezTo>
                  <a:cubicBezTo>
                    <a:pt x="188" y="307"/>
                    <a:pt x="235" y="261"/>
                    <a:pt x="235" y="198"/>
                  </a:cubicBezTo>
                  <a:close/>
                  <a:moveTo>
                    <a:pt x="210" y="198"/>
                  </a:moveTo>
                  <a:cubicBezTo>
                    <a:pt x="210" y="251"/>
                    <a:pt x="171" y="286"/>
                    <a:pt x="133" y="286"/>
                  </a:cubicBezTo>
                  <a:cubicBezTo>
                    <a:pt x="89" y="286"/>
                    <a:pt x="69" y="238"/>
                    <a:pt x="69" y="211"/>
                  </a:cubicBezTo>
                  <a:lnTo>
                    <a:pt x="69" y="173"/>
                  </a:lnTo>
                  <a:cubicBezTo>
                    <a:pt x="69" y="140"/>
                    <a:pt x="101" y="110"/>
                    <a:pt x="137" y="110"/>
                  </a:cubicBezTo>
                  <a:cubicBezTo>
                    <a:pt x="178" y="110"/>
                    <a:pt x="210" y="150"/>
                    <a:pt x="21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50" name="Freeform 3665">
              <a:extLst>
                <a:ext uri="{FF2B5EF4-FFF2-40B4-BE49-F238E27FC236}">
                  <a16:creationId xmlns:a16="http://schemas.microsoft.com/office/drawing/2014/main" id="{0A40F50E-7BB7-4D2F-BFD0-BEFC421479F5}"/>
                </a:ext>
              </a:extLst>
            </p:cNvPr>
            <p:cNvSpPr>
              <a:spLocks/>
            </p:cNvSpPr>
            <p:nvPr>
              <p:custDataLst>
                <p:tags r:id="rId561"/>
              </p:custDataLst>
            </p:nvPr>
          </p:nvSpPr>
          <p:spPr bwMode="auto">
            <a:xfrm>
              <a:off x="1487488" y="2724151"/>
              <a:ext cx="76200" cy="66675"/>
            </a:xfrm>
            <a:custGeom>
              <a:avLst/>
              <a:gdLst>
                <a:gd name="T0" fmla="*/ 247 w 247"/>
                <a:gd name="T1" fmla="*/ 201 h 215"/>
                <a:gd name="T2" fmla="*/ 232 w 247"/>
                <a:gd name="T3" fmla="*/ 191 h 215"/>
                <a:gd name="T4" fmla="*/ 203 w 247"/>
                <a:gd name="T5" fmla="*/ 191 h 215"/>
                <a:gd name="T6" fmla="*/ 203 w 247"/>
                <a:gd name="T7" fmla="*/ 16 h 215"/>
                <a:gd name="T8" fmla="*/ 188 w 247"/>
                <a:gd name="T9" fmla="*/ 0 h 215"/>
                <a:gd name="T10" fmla="*/ 150 w 247"/>
                <a:gd name="T11" fmla="*/ 0 h 215"/>
                <a:gd name="T12" fmla="*/ 134 w 247"/>
                <a:gd name="T13" fmla="*/ 11 h 215"/>
                <a:gd name="T14" fmla="*/ 150 w 247"/>
                <a:gd name="T15" fmla="*/ 21 h 215"/>
                <a:gd name="T16" fmla="*/ 178 w 247"/>
                <a:gd name="T17" fmla="*/ 21 h 215"/>
                <a:gd name="T18" fmla="*/ 178 w 247"/>
                <a:gd name="T19" fmla="*/ 137 h 215"/>
                <a:gd name="T20" fmla="*/ 114 w 247"/>
                <a:gd name="T21" fmla="*/ 194 h 215"/>
                <a:gd name="T22" fmla="*/ 69 w 247"/>
                <a:gd name="T23" fmla="*/ 156 h 215"/>
                <a:gd name="T24" fmla="*/ 69 w 247"/>
                <a:gd name="T25" fmla="*/ 16 h 215"/>
                <a:gd name="T26" fmla="*/ 53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5 w 247"/>
                <a:gd name="T33" fmla="*/ 21 h 215"/>
                <a:gd name="T34" fmla="*/ 44 w 247"/>
                <a:gd name="T35" fmla="*/ 21 h 215"/>
                <a:gd name="T36" fmla="*/ 44 w 247"/>
                <a:gd name="T37" fmla="*/ 159 h 215"/>
                <a:gd name="T38" fmla="*/ 111 w 247"/>
                <a:gd name="T39" fmla="*/ 215 h 215"/>
                <a:gd name="T40" fmla="*/ 178 w 247"/>
                <a:gd name="T41" fmla="*/ 191 h 215"/>
                <a:gd name="T42" fmla="*/ 194 w 247"/>
                <a:gd name="T43" fmla="*/ 212 h 215"/>
                <a:gd name="T44" fmla="*/ 231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2" y="191"/>
                  </a:cubicBezTo>
                  <a:lnTo>
                    <a:pt x="203" y="191"/>
                  </a:lnTo>
                  <a:lnTo>
                    <a:pt x="203" y="16"/>
                  </a:lnTo>
                  <a:cubicBezTo>
                    <a:pt x="203" y="4"/>
                    <a:pt x="201" y="0"/>
                    <a:pt x="188" y="0"/>
                  </a:cubicBezTo>
                  <a:lnTo>
                    <a:pt x="150" y="0"/>
                  </a:lnTo>
                  <a:cubicBezTo>
                    <a:pt x="144" y="0"/>
                    <a:pt x="134" y="0"/>
                    <a:pt x="134" y="11"/>
                  </a:cubicBezTo>
                  <a:cubicBezTo>
                    <a:pt x="134" y="21"/>
                    <a:pt x="144" y="21"/>
                    <a:pt x="150" y="21"/>
                  </a:cubicBezTo>
                  <a:lnTo>
                    <a:pt x="178" y="21"/>
                  </a:lnTo>
                  <a:lnTo>
                    <a:pt x="178" y="137"/>
                  </a:lnTo>
                  <a:cubicBezTo>
                    <a:pt x="178" y="187"/>
                    <a:pt x="133" y="194"/>
                    <a:pt x="114" y="194"/>
                  </a:cubicBezTo>
                  <a:cubicBezTo>
                    <a:pt x="69" y="194"/>
                    <a:pt x="69" y="174"/>
                    <a:pt x="69" y="156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159"/>
                  </a:lnTo>
                  <a:cubicBezTo>
                    <a:pt x="44" y="204"/>
                    <a:pt x="77" y="215"/>
                    <a:pt x="111" y="215"/>
                  </a:cubicBezTo>
                  <a:cubicBezTo>
                    <a:pt x="131" y="215"/>
                    <a:pt x="152" y="210"/>
                    <a:pt x="178" y="191"/>
                  </a:cubicBezTo>
                  <a:cubicBezTo>
                    <a:pt x="178" y="212"/>
                    <a:pt x="187" y="212"/>
                    <a:pt x="194" y="212"/>
                  </a:cubicBezTo>
                  <a:lnTo>
                    <a:pt x="231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51" name="Freeform 3666">
              <a:extLst>
                <a:ext uri="{FF2B5EF4-FFF2-40B4-BE49-F238E27FC236}">
                  <a16:creationId xmlns:a16="http://schemas.microsoft.com/office/drawing/2014/main" id="{F192D423-309D-48D8-91A7-08B33A1336A3}"/>
                </a:ext>
              </a:extLst>
            </p:cNvPr>
            <p:cNvSpPr>
              <a:spLocks/>
            </p:cNvSpPr>
            <p:nvPr>
              <p:custDataLst>
                <p:tags r:id="rId562"/>
              </p:custDataLst>
            </p:nvPr>
          </p:nvSpPr>
          <p:spPr bwMode="auto">
            <a:xfrm>
              <a:off x="1573213" y="2693988"/>
              <a:ext cx="58738" cy="95250"/>
            </a:xfrm>
            <a:custGeom>
              <a:avLst/>
              <a:gdLst>
                <a:gd name="T0" fmla="*/ 193 w 193"/>
                <a:gd name="T1" fmla="*/ 25 h 307"/>
                <a:gd name="T2" fmla="*/ 149 w 193"/>
                <a:gd name="T3" fmla="*/ 0 h 307"/>
                <a:gd name="T4" fmla="*/ 73 w 193"/>
                <a:gd name="T5" fmla="*/ 63 h 307"/>
                <a:gd name="T6" fmla="*/ 73 w 193"/>
                <a:gd name="T7" fmla="*/ 95 h 307"/>
                <a:gd name="T8" fmla="*/ 16 w 193"/>
                <a:gd name="T9" fmla="*/ 95 h 307"/>
                <a:gd name="T10" fmla="*/ 0 w 193"/>
                <a:gd name="T11" fmla="*/ 106 h 307"/>
                <a:gd name="T12" fmla="*/ 16 w 193"/>
                <a:gd name="T13" fmla="*/ 116 h 307"/>
                <a:gd name="T14" fmla="*/ 73 w 193"/>
                <a:gd name="T15" fmla="*/ 116 h 307"/>
                <a:gd name="T16" fmla="*/ 73 w 193"/>
                <a:gd name="T17" fmla="*/ 286 h 307"/>
                <a:gd name="T18" fmla="*/ 16 w 193"/>
                <a:gd name="T19" fmla="*/ 286 h 307"/>
                <a:gd name="T20" fmla="*/ 0 w 193"/>
                <a:gd name="T21" fmla="*/ 296 h 307"/>
                <a:gd name="T22" fmla="*/ 16 w 193"/>
                <a:gd name="T23" fmla="*/ 307 h 307"/>
                <a:gd name="T24" fmla="*/ 155 w 193"/>
                <a:gd name="T25" fmla="*/ 307 h 307"/>
                <a:gd name="T26" fmla="*/ 171 w 193"/>
                <a:gd name="T27" fmla="*/ 297 h 307"/>
                <a:gd name="T28" fmla="*/ 155 w 193"/>
                <a:gd name="T29" fmla="*/ 286 h 307"/>
                <a:gd name="T30" fmla="*/ 98 w 193"/>
                <a:gd name="T31" fmla="*/ 286 h 307"/>
                <a:gd name="T32" fmla="*/ 98 w 193"/>
                <a:gd name="T33" fmla="*/ 116 h 307"/>
                <a:gd name="T34" fmla="*/ 166 w 193"/>
                <a:gd name="T35" fmla="*/ 116 h 307"/>
                <a:gd name="T36" fmla="*/ 182 w 193"/>
                <a:gd name="T37" fmla="*/ 106 h 307"/>
                <a:gd name="T38" fmla="*/ 166 w 193"/>
                <a:gd name="T39" fmla="*/ 95 h 307"/>
                <a:gd name="T40" fmla="*/ 98 w 193"/>
                <a:gd name="T41" fmla="*/ 95 h 307"/>
                <a:gd name="T42" fmla="*/ 98 w 193"/>
                <a:gd name="T43" fmla="*/ 66 h 307"/>
                <a:gd name="T44" fmla="*/ 158 w 193"/>
                <a:gd name="T45" fmla="*/ 21 h 307"/>
                <a:gd name="T46" fmla="*/ 176 w 193"/>
                <a:gd name="T47" fmla="*/ 43 h 307"/>
                <a:gd name="T48" fmla="*/ 193 w 193"/>
                <a:gd name="T49" fmla="*/ 2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7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5"/>
                  </a:lnTo>
                  <a:lnTo>
                    <a:pt x="16" y="95"/>
                  </a:lnTo>
                  <a:cubicBezTo>
                    <a:pt x="10" y="95"/>
                    <a:pt x="0" y="95"/>
                    <a:pt x="0" y="106"/>
                  </a:cubicBezTo>
                  <a:cubicBezTo>
                    <a:pt x="0" y="116"/>
                    <a:pt x="10" y="116"/>
                    <a:pt x="16" y="116"/>
                  </a:cubicBezTo>
                  <a:lnTo>
                    <a:pt x="73" y="116"/>
                  </a:lnTo>
                  <a:lnTo>
                    <a:pt x="73" y="286"/>
                  </a:lnTo>
                  <a:lnTo>
                    <a:pt x="16" y="286"/>
                  </a:lnTo>
                  <a:cubicBezTo>
                    <a:pt x="10" y="286"/>
                    <a:pt x="0" y="286"/>
                    <a:pt x="0" y="296"/>
                  </a:cubicBezTo>
                  <a:cubicBezTo>
                    <a:pt x="0" y="307"/>
                    <a:pt x="10" y="307"/>
                    <a:pt x="16" y="307"/>
                  </a:cubicBezTo>
                  <a:lnTo>
                    <a:pt x="155" y="307"/>
                  </a:lnTo>
                  <a:cubicBezTo>
                    <a:pt x="161" y="307"/>
                    <a:pt x="171" y="307"/>
                    <a:pt x="171" y="297"/>
                  </a:cubicBezTo>
                  <a:cubicBezTo>
                    <a:pt x="171" y="286"/>
                    <a:pt x="161" y="286"/>
                    <a:pt x="155" y="286"/>
                  </a:cubicBezTo>
                  <a:lnTo>
                    <a:pt x="98" y="286"/>
                  </a:lnTo>
                  <a:lnTo>
                    <a:pt x="98" y="116"/>
                  </a:lnTo>
                  <a:lnTo>
                    <a:pt x="166" y="116"/>
                  </a:lnTo>
                  <a:cubicBezTo>
                    <a:pt x="172" y="116"/>
                    <a:pt x="182" y="116"/>
                    <a:pt x="182" y="106"/>
                  </a:cubicBezTo>
                  <a:cubicBezTo>
                    <a:pt x="182" y="95"/>
                    <a:pt x="172" y="95"/>
                    <a:pt x="166" y="95"/>
                  </a:cubicBezTo>
                  <a:lnTo>
                    <a:pt x="98" y="95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52" name="Freeform 3667">
              <a:extLst>
                <a:ext uri="{FF2B5EF4-FFF2-40B4-BE49-F238E27FC236}">
                  <a16:creationId xmlns:a16="http://schemas.microsoft.com/office/drawing/2014/main" id="{0CAA31A6-4B14-4B87-9F1F-C8F3B421EE58}"/>
                </a:ext>
              </a:extLst>
            </p:cNvPr>
            <p:cNvSpPr>
              <a:spLocks/>
            </p:cNvSpPr>
            <p:nvPr>
              <p:custDataLst>
                <p:tags r:id="rId563"/>
              </p:custDataLst>
            </p:nvPr>
          </p:nvSpPr>
          <p:spPr bwMode="auto">
            <a:xfrm>
              <a:off x="1654175" y="2693988"/>
              <a:ext cx="58738" cy="95250"/>
            </a:xfrm>
            <a:custGeom>
              <a:avLst/>
              <a:gdLst>
                <a:gd name="T0" fmla="*/ 194 w 194"/>
                <a:gd name="T1" fmla="*/ 25 h 307"/>
                <a:gd name="T2" fmla="*/ 149 w 194"/>
                <a:gd name="T3" fmla="*/ 0 h 307"/>
                <a:gd name="T4" fmla="*/ 74 w 194"/>
                <a:gd name="T5" fmla="*/ 63 h 307"/>
                <a:gd name="T6" fmla="*/ 74 w 194"/>
                <a:gd name="T7" fmla="*/ 95 h 307"/>
                <a:gd name="T8" fmla="*/ 17 w 194"/>
                <a:gd name="T9" fmla="*/ 95 h 307"/>
                <a:gd name="T10" fmla="*/ 1 w 194"/>
                <a:gd name="T11" fmla="*/ 106 h 307"/>
                <a:gd name="T12" fmla="*/ 16 w 194"/>
                <a:gd name="T13" fmla="*/ 116 h 307"/>
                <a:gd name="T14" fmla="*/ 74 w 194"/>
                <a:gd name="T15" fmla="*/ 116 h 307"/>
                <a:gd name="T16" fmla="*/ 74 w 194"/>
                <a:gd name="T17" fmla="*/ 286 h 307"/>
                <a:gd name="T18" fmla="*/ 16 w 194"/>
                <a:gd name="T19" fmla="*/ 286 h 307"/>
                <a:gd name="T20" fmla="*/ 0 w 194"/>
                <a:gd name="T21" fmla="*/ 296 h 307"/>
                <a:gd name="T22" fmla="*/ 16 w 194"/>
                <a:gd name="T23" fmla="*/ 307 h 307"/>
                <a:gd name="T24" fmla="*/ 156 w 194"/>
                <a:gd name="T25" fmla="*/ 307 h 307"/>
                <a:gd name="T26" fmla="*/ 172 w 194"/>
                <a:gd name="T27" fmla="*/ 297 h 307"/>
                <a:gd name="T28" fmla="*/ 156 w 194"/>
                <a:gd name="T29" fmla="*/ 286 h 307"/>
                <a:gd name="T30" fmla="*/ 98 w 194"/>
                <a:gd name="T31" fmla="*/ 286 h 307"/>
                <a:gd name="T32" fmla="*/ 98 w 194"/>
                <a:gd name="T33" fmla="*/ 116 h 307"/>
                <a:gd name="T34" fmla="*/ 167 w 194"/>
                <a:gd name="T35" fmla="*/ 116 h 307"/>
                <a:gd name="T36" fmla="*/ 182 w 194"/>
                <a:gd name="T37" fmla="*/ 106 h 307"/>
                <a:gd name="T38" fmla="*/ 167 w 194"/>
                <a:gd name="T39" fmla="*/ 95 h 307"/>
                <a:gd name="T40" fmla="*/ 98 w 194"/>
                <a:gd name="T41" fmla="*/ 95 h 307"/>
                <a:gd name="T42" fmla="*/ 98 w 194"/>
                <a:gd name="T43" fmla="*/ 66 h 307"/>
                <a:gd name="T44" fmla="*/ 159 w 194"/>
                <a:gd name="T45" fmla="*/ 21 h 307"/>
                <a:gd name="T46" fmla="*/ 176 w 194"/>
                <a:gd name="T47" fmla="*/ 43 h 307"/>
                <a:gd name="T48" fmla="*/ 194 w 194"/>
                <a:gd name="T49" fmla="*/ 2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7">
                  <a:moveTo>
                    <a:pt x="194" y="25"/>
                  </a:moveTo>
                  <a:cubicBezTo>
                    <a:pt x="194" y="0"/>
                    <a:pt x="156" y="0"/>
                    <a:pt x="149" y="0"/>
                  </a:cubicBezTo>
                  <a:cubicBezTo>
                    <a:pt x="111" y="0"/>
                    <a:pt x="74" y="21"/>
                    <a:pt x="74" y="63"/>
                  </a:cubicBezTo>
                  <a:lnTo>
                    <a:pt x="74" y="95"/>
                  </a:lnTo>
                  <a:lnTo>
                    <a:pt x="17" y="95"/>
                  </a:lnTo>
                  <a:cubicBezTo>
                    <a:pt x="11" y="95"/>
                    <a:pt x="1" y="95"/>
                    <a:pt x="1" y="106"/>
                  </a:cubicBezTo>
                  <a:cubicBezTo>
                    <a:pt x="1" y="116"/>
                    <a:pt x="11" y="116"/>
                    <a:pt x="16" y="116"/>
                  </a:cubicBezTo>
                  <a:lnTo>
                    <a:pt x="74" y="116"/>
                  </a:lnTo>
                  <a:lnTo>
                    <a:pt x="74" y="286"/>
                  </a:lnTo>
                  <a:lnTo>
                    <a:pt x="16" y="286"/>
                  </a:lnTo>
                  <a:cubicBezTo>
                    <a:pt x="11" y="286"/>
                    <a:pt x="0" y="286"/>
                    <a:pt x="0" y="296"/>
                  </a:cubicBezTo>
                  <a:cubicBezTo>
                    <a:pt x="0" y="307"/>
                    <a:pt x="11" y="307"/>
                    <a:pt x="16" y="307"/>
                  </a:cubicBezTo>
                  <a:lnTo>
                    <a:pt x="156" y="307"/>
                  </a:lnTo>
                  <a:cubicBezTo>
                    <a:pt x="161" y="307"/>
                    <a:pt x="172" y="307"/>
                    <a:pt x="172" y="297"/>
                  </a:cubicBezTo>
                  <a:cubicBezTo>
                    <a:pt x="172" y="286"/>
                    <a:pt x="161" y="286"/>
                    <a:pt x="156" y="286"/>
                  </a:cubicBezTo>
                  <a:lnTo>
                    <a:pt x="98" y="286"/>
                  </a:lnTo>
                  <a:lnTo>
                    <a:pt x="98" y="116"/>
                  </a:lnTo>
                  <a:lnTo>
                    <a:pt x="167" y="116"/>
                  </a:lnTo>
                  <a:cubicBezTo>
                    <a:pt x="172" y="116"/>
                    <a:pt x="182" y="116"/>
                    <a:pt x="182" y="106"/>
                  </a:cubicBezTo>
                  <a:cubicBezTo>
                    <a:pt x="182" y="95"/>
                    <a:pt x="173" y="95"/>
                    <a:pt x="167" y="95"/>
                  </a:cubicBezTo>
                  <a:lnTo>
                    <a:pt x="98" y="95"/>
                  </a:lnTo>
                  <a:lnTo>
                    <a:pt x="98" y="66"/>
                  </a:lnTo>
                  <a:cubicBezTo>
                    <a:pt x="98" y="21"/>
                    <a:pt x="136" y="21"/>
                    <a:pt x="159" y="21"/>
                  </a:cubicBezTo>
                  <a:cubicBezTo>
                    <a:pt x="159" y="28"/>
                    <a:pt x="163" y="43"/>
                    <a:pt x="176" y="43"/>
                  </a:cubicBezTo>
                  <a:cubicBezTo>
                    <a:pt x="184" y="43"/>
                    <a:pt x="194" y="37"/>
                    <a:pt x="194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53" name="Freeform 3668">
              <a:extLst>
                <a:ext uri="{FF2B5EF4-FFF2-40B4-BE49-F238E27FC236}">
                  <a16:creationId xmlns:a16="http://schemas.microsoft.com/office/drawing/2014/main" id="{9264E3B3-7BB7-484C-A48A-575A1FCB22C6}"/>
                </a:ext>
              </a:extLst>
            </p:cNvPr>
            <p:cNvSpPr>
              <a:spLocks noEditPoints="1"/>
            </p:cNvSpPr>
            <p:nvPr>
              <p:custDataLst>
                <p:tags r:id="rId564"/>
              </p:custDataLst>
            </p:nvPr>
          </p:nvSpPr>
          <p:spPr bwMode="auto">
            <a:xfrm>
              <a:off x="1735138" y="2722563"/>
              <a:ext cx="61913" cy="68263"/>
            </a:xfrm>
            <a:custGeom>
              <a:avLst/>
              <a:gdLst>
                <a:gd name="T0" fmla="*/ 201 w 201"/>
                <a:gd name="T1" fmla="*/ 166 h 219"/>
                <a:gd name="T2" fmla="*/ 188 w 201"/>
                <a:gd name="T3" fmla="*/ 156 h 219"/>
                <a:gd name="T4" fmla="*/ 177 w 201"/>
                <a:gd name="T5" fmla="*/ 162 h 219"/>
                <a:gd name="T6" fmla="*/ 117 w 201"/>
                <a:gd name="T7" fmla="*/ 198 h 219"/>
                <a:gd name="T8" fmla="*/ 26 w 201"/>
                <a:gd name="T9" fmla="*/ 118 h 219"/>
                <a:gd name="T10" fmla="*/ 185 w 201"/>
                <a:gd name="T11" fmla="*/ 118 h 219"/>
                <a:gd name="T12" fmla="*/ 201 w 201"/>
                <a:gd name="T13" fmla="*/ 104 h 219"/>
                <a:gd name="T14" fmla="*/ 106 w 201"/>
                <a:gd name="T15" fmla="*/ 0 h 219"/>
                <a:gd name="T16" fmla="*/ 0 w 201"/>
                <a:gd name="T17" fmla="*/ 110 h 219"/>
                <a:gd name="T18" fmla="*/ 114 w 201"/>
                <a:gd name="T19" fmla="*/ 219 h 219"/>
                <a:gd name="T20" fmla="*/ 201 w 201"/>
                <a:gd name="T21" fmla="*/ 166 h 219"/>
                <a:gd name="T22" fmla="*/ 175 w 201"/>
                <a:gd name="T23" fmla="*/ 97 h 219"/>
                <a:gd name="T24" fmla="*/ 26 w 201"/>
                <a:gd name="T25" fmla="*/ 97 h 219"/>
                <a:gd name="T26" fmla="*/ 106 w 201"/>
                <a:gd name="T27" fmla="*/ 21 h 219"/>
                <a:gd name="T28" fmla="*/ 175 w 201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19">
                  <a:moveTo>
                    <a:pt x="201" y="166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7" y="198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8"/>
                    <a:pt x="170" y="0"/>
                    <a:pt x="106" y="0"/>
                  </a:cubicBezTo>
                  <a:cubicBezTo>
                    <a:pt x="48" y="0"/>
                    <a:pt x="0" y="49"/>
                    <a:pt x="0" y="110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1" y="178"/>
                    <a:pt x="201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54" name="Freeform 3669">
              <a:extLst>
                <a:ext uri="{FF2B5EF4-FFF2-40B4-BE49-F238E27FC236}">
                  <a16:creationId xmlns:a16="http://schemas.microsoft.com/office/drawing/2014/main" id="{D4472B28-49F7-4DCA-A2A5-9D39EF6ECC41}"/>
                </a:ext>
              </a:extLst>
            </p:cNvPr>
            <p:cNvSpPr>
              <a:spLocks/>
            </p:cNvSpPr>
            <p:nvPr>
              <p:custDataLst>
                <p:tags r:id="rId565"/>
              </p:custDataLst>
            </p:nvPr>
          </p:nvSpPr>
          <p:spPr bwMode="auto">
            <a:xfrm>
              <a:off x="1812925" y="2722563"/>
              <a:ext cx="68263" cy="66675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8 w 224"/>
                <a:gd name="T5" fmla="*/ 51 h 215"/>
                <a:gd name="T6" fmla="*/ 88 w 224"/>
                <a:gd name="T7" fmla="*/ 19 h 215"/>
                <a:gd name="T8" fmla="*/ 72 w 224"/>
                <a:gd name="T9" fmla="*/ 3 h 215"/>
                <a:gd name="T10" fmla="*/ 16 w 224"/>
                <a:gd name="T11" fmla="*/ 3 h 215"/>
                <a:gd name="T12" fmla="*/ 0 w 224"/>
                <a:gd name="T13" fmla="*/ 14 h 215"/>
                <a:gd name="T14" fmla="*/ 16 w 224"/>
                <a:gd name="T15" fmla="*/ 24 h 215"/>
                <a:gd name="T16" fmla="*/ 63 w 224"/>
                <a:gd name="T17" fmla="*/ 24 h 215"/>
                <a:gd name="T18" fmla="*/ 63 w 224"/>
                <a:gd name="T19" fmla="*/ 194 h 215"/>
                <a:gd name="T20" fmla="*/ 16 w 224"/>
                <a:gd name="T21" fmla="*/ 194 h 215"/>
                <a:gd name="T22" fmla="*/ 0 w 224"/>
                <a:gd name="T23" fmla="*/ 204 h 215"/>
                <a:gd name="T24" fmla="*/ 16 w 224"/>
                <a:gd name="T25" fmla="*/ 215 h 215"/>
                <a:gd name="T26" fmla="*/ 150 w 224"/>
                <a:gd name="T27" fmla="*/ 215 h 215"/>
                <a:gd name="T28" fmla="*/ 166 w 224"/>
                <a:gd name="T29" fmla="*/ 205 h 215"/>
                <a:gd name="T30" fmla="*/ 150 w 224"/>
                <a:gd name="T31" fmla="*/ 194 h 215"/>
                <a:gd name="T32" fmla="*/ 88 w 224"/>
                <a:gd name="T33" fmla="*/ 194 h 215"/>
                <a:gd name="T34" fmla="*/ 88 w 224"/>
                <a:gd name="T35" fmla="*/ 125 h 215"/>
                <a:gd name="T36" fmla="*/ 191 w 224"/>
                <a:gd name="T37" fmla="*/ 21 h 215"/>
                <a:gd name="T38" fmla="*/ 208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8"/>
                    <a:pt x="218" y="0"/>
                    <a:pt x="180" y="0"/>
                  </a:cubicBezTo>
                  <a:cubicBezTo>
                    <a:pt x="155" y="0"/>
                    <a:pt x="124" y="9"/>
                    <a:pt x="88" y="51"/>
                  </a:cubicBezTo>
                  <a:lnTo>
                    <a:pt x="88" y="19"/>
                  </a:lnTo>
                  <a:cubicBezTo>
                    <a:pt x="88" y="7"/>
                    <a:pt x="86" y="3"/>
                    <a:pt x="7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63" y="24"/>
                  </a:lnTo>
                  <a:lnTo>
                    <a:pt x="63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5"/>
                  </a:cubicBezTo>
                  <a:cubicBezTo>
                    <a:pt x="166" y="194"/>
                    <a:pt x="156" y="194"/>
                    <a:pt x="150" y="194"/>
                  </a:cubicBezTo>
                  <a:lnTo>
                    <a:pt x="88" y="194"/>
                  </a:lnTo>
                  <a:lnTo>
                    <a:pt x="88" y="125"/>
                  </a:lnTo>
                  <a:cubicBezTo>
                    <a:pt x="88" y="74"/>
                    <a:pt x="120" y="21"/>
                    <a:pt x="191" y="21"/>
                  </a:cubicBezTo>
                  <a:cubicBezTo>
                    <a:pt x="191" y="36"/>
                    <a:pt x="198" y="44"/>
                    <a:pt x="208" y="44"/>
                  </a:cubicBezTo>
                  <a:cubicBezTo>
                    <a:pt x="217" y="44"/>
                    <a:pt x="224" y="38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55" name="Freeform 3670">
              <a:extLst>
                <a:ext uri="{FF2B5EF4-FFF2-40B4-BE49-F238E27FC236}">
                  <a16:creationId xmlns:a16="http://schemas.microsoft.com/office/drawing/2014/main" id="{44E1BAF1-8DBE-4B3B-98B8-B6041377B6BA}"/>
                </a:ext>
              </a:extLst>
            </p:cNvPr>
            <p:cNvSpPr>
              <a:spLocks/>
            </p:cNvSpPr>
            <p:nvPr>
              <p:custDataLst>
                <p:tags r:id="rId566"/>
              </p:custDataLst>
            </p:nvPr>
          </p:nvSpPr>
          <p:spPr bwMode="auto">
            <a:xfrm>
              <a:off x="1973263" y="2724151"/>
              <a:ext cx="71438" cy="103188"/>
            </a:xfrm>
            <a:custGeom>
              <a:avLst/>
              <a:gdLst>
                <a:gd name="T0" fmla="*/ 234 w 234"/>
                <a:gd name="T1" fmla="*/ 11 h 330"/>
                <a:gd name="T2" fmla="*/ 219 w 234"/>
                <a:gd name="T3" fmla="*/ 0 h 330"/>
                <a:gd name="T4" fmla="*/ 159 w 234"/>
                <a:gd name="T5" fmla="*/ 0 h 330"/>
                <a:gd name="T6" fmla="*/ 143 w 234"/>
                <a:gd name="T7" fmla="*/ 11 h 330"/>
                <a:gd name="T8" fmla="*/ 159 w 234"/>
                <a:gd name="T9" fmla="*/ 21 h 330"/>
                <a:gd name="T10" fmla="*/ 179 w 234"/>
                <a:gd name="T11" fmla="*/ 21 h 330"/>
                <a:gd name="T12" fmla="*/ 121 w 234"/>
                <a:gd name="T13" fmla="*/ 195 h 330"/>
                <a:gd name="T14" fmla="*/ 55 w 234"/>
                <a:gd name="T15" fmla="*/ 21 h 330"/>
                <a:gd name="T16" fmla="*/ 76 w 234"/>
                <a:gd name="T17" fmla="*/ 21 h 330"/>
                <a:gd name="T18" fmla="*/ 91 w 234"/>
                <a:gd name="T19" fmla="*/ 11 h 330"/>
                <a:gd name="T20" fmla="*/ 76 w 234"/>
                <a:gd name="T21" fmla="*/ 0 h 330"/>
                <a:gd name="T22" fmla="*/ 16 w 234"/>
                <a:gd name="T23" fmla="*/ 0 h 330"/>
                <a:gd name="T24" fmla="*/ 0 w 234"/>
                <a:gd name="T25" fmla="*/ 11 h 330"/>
                <a:gd name="T26" fmla="*/ 16 w 234"/>
                <a:gd name="T27" fmla="*/ 21 h 330"/>
                <a:gd name="T28" fmla="*/ 33 w 234"/>
                <a:gd name="T29" fmla="*/ 21 h 330"/>
                <a:gd name="T30" fmla="*/ 110 w 234"/>
                <a:gd name="T31" fmla="*/ 219 h 330"/>
                <a:gd name="T32" fmla="*/ 89 w 234"/>
                <a:gd name="T33" fmla="*/ 276 h 330"/>
                <a:gd name="T34" fmla="*/ 46 w 234"/>
                <a:gd name="T35" fmla="*/ 309 h 330"/>
                <a:gd name="T36" fmla="*/ 40 w 234"/>
                <a:gd name="T37" fmla="*/ 302 h 330"/>
                <a:gd name="T38" fmla="*/ 43 w 234"/>
                <a:gd name="T39" fmla="*/ 292 h 330"/>
                <a:gd name="T40" fmla="*/ 26 w 234"/>
                <a:gd name="T41" fmla="*/ 275 h 330"/>
                <a:gd name="T42" fmla="*/ 9 w 234"/>
                <a:gd name="T43" fmla="*/ 293 h 330"/>
                <a:gd name="T44" fmla="*/ 46 w 234"/>
                <a:gd name="T45" fmla="*/ 330 h 330"/>
                <a:gd name="T46" fmla="*/ 119 w 234"/>
                <a:gd name="T47" fmla="*/ 260 h 330"/>
                <a:gd name="T48" fmla="*/ 200 w 234"/>
                <a:gd name="T49" fmla="*/ 21 h 330"/>
                <a:gd name="T50" fmla="*/ 219 w 234"/>
                <a:gd name="T51" fmla="*/ 21 h 330"/>
                <a:gd name="T52" fmla="*/ 234 w 234"/>
                <a:gd name="T53" fmla="*/ 11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4" h="330">
                  <a:moveTo>
                    <a:pt x="234" y="11"/>
                  </a:moveTo>
                  <a:cubicBezTo>
                    <a:pt x="234" y="0"/>
                    <a:pt x="225" y="0"/>
                    <a:pt x="219" y="0"/>
                  </a:cubicBezTo>
                  <a:lnTo>
                    <a:pt x="159" y="0"/>
                  </a:lnTo>
                  <a:cubicBezTo>
                    <a:pt x="153" y="0"/>
                    <a:pt x="143" y="0"/>
                    <a:pt x="143" y="11"/>
                  </a:cubicBezTo>
                  <a:cubicBezTo>
                    <a:pt x="143" y="21"/>
                    <a:pt x="153" y="21"/>
                    <a:pt x="159" y="21"/>
                  </a:cubicBezTo>
                  <a:lnTo>
                    <a:pt x="179" y="21"/>
                  </a:lnTo>
                  <a:lnTo>
                    <a:pt x="121" y="195"/>
                  </a:lnTo>
                  <a:lnTo>
                    <a:pt x="55" y="21"/>
                  </a:lnTo>
                  <a:lnTo>
                    <a:pt x="76" y="21"/>
                  </a:lnTo>
                  <a:cubicBezTo>
                    <a:pt x="81" y="21"/>
                    <a:pt x="91" y="21"/>
                    <a:pt x="91" y="11"/>
                  </a:cubicBezTo>
                  <a:cubicBezTo>
                    <a:pt x="91" y="0"/>
                    <a:pt x="82" y="0"/>
                    <a:pt x="76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33" y="21"/>
                  </a:lnTo>
                  <a:cubicBezTo>
                    <a:pt x="33" y="21"/>
                    <a:pt x="111" y="217"/>
                    <a:pt x="110" y="219"/>
                  </a:cubicBezTo>
                  <a:cubicBezTo>
                    <a:pt x="110" y="219"/>
                    <a:pt x="96" y="263"/>
                    <a:pt x="89" y="276"/>
                  </a:cubicBezTo>
                  <a:cubicBezTo>
                    <a:pt x="73" y="307"/>
                    <a:pt x="61" y="309"/>
                    <a:pt x="46" y="309"/>
                  </a:cubicBezTo>
                  <a:cubicBezTo>
                    <a:pt x="43" y="309"/>
                    <a:pt x="40" y="302"/>
                    <a:pt x="40" y="302"/>
                  </a:cubicBezTo>
                  <a:cubicBezTo>
                    <a:pt x="40" y="302"/>
                    <a:pt x="43" y="298"/>
                    <a:pt x="43" y="292"/>
                  </a:cubicBezTo>
                  <a:cubicBezTo>
                    <a:pt x="43" y="282"/>
                    <a:pt x="36" y="275"/>
                    <a:pt x="26" y="275"/>
                  </a:cubicBezTo>
                  <a:cubicBezTo>
                    <a:pt x="16" y="275"/>
                    <a:pt x="9" y="283"/>
                    <a:pt x="9" y="293"/>
                  </a:cubicBezTo>
                  <a:cubicBezTo>
                    <a:pt x="9" y="312"/>
                    <a:pt x="25" y="330"/>
                    <a:pt x="46" y="330"/>
                  </a:cubicBezTo>
                  <a:cubicBezTo>
                    <a:pt x="93" y="330"/>
                    <a:pt x="117" y="265"/>
                    <a:pt x="119" y="260"/>
                  </a:cubicBezTo>
                  <a:lnTo>
                    <a:pt x="200" y="21"/>
                  </a:lnTo>
                  <a:lnTo>
                    <a:pt x="219" y="21"/>
                  </a:lnTo>
                  <a:cubicBezTo>
                    <a:pt x="224" y="21"/>
                    <a:pt x="234" y="21"/>
                    <a:pt x="234" y="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56" name="Freeform 3671">
              <a:extLst>
                <a:ext uri="{FF2B5EF4-FFF2-40B4-BE49-F238E27FC236}">
                  <a16:creationId xmlns:a16="http://schemas.microsoft.com/office/drawing/2014/main" id="{5C6BE817-BB91-402C-B2B9-7AB7E5A2E1CD}"/>
                </a:ext>
              </a:extLst>
            </p:cNvPr>
            <p:cNvSpPr>
              <a:spLocks/>
            </p:cNvSpPr>
            <p:nvPr>
              <p:custDataLst>
                <p:tags r:id="rId567"/>
              </p:custDataLst>
            </p:nvPr>
          </p:nvSpPr>
          <p:spPr bwMode="auto">
            <a:xfrm>
              <a:off x="2157413" y="2681288"/>
              <a:ext cx="38100" cy="122238"/>
            </a:xfrm>
            <a:custGeom>
              <a:avLst/>
              <a:gdLst>
                <a:gd name="T0" fmla="*/ 126 w 126"/>
                <a:gd name="T1" fmla="*/ 380 h 390"/>
                <a:gd name="T2" fmla="*/ 115 w 126"/>
                <a:gd name="T3" fmla="*/ 369 h 390"/>
                <a:gd name="T4" fmla="*/ 25 w 126"/>
                <a:gd name="T5" fmla="*/ 195 h 390"/>
                <a:gd name="T6" fmla="*/ 116 w 126"/>
                <a:gd name="T7" fmla="*/ 20 h 390"/>
                <a:gd name="T8" fmla="*/ 126 w 126"/>
                <a:gd name="T9" fmla="*/ 9 h 390"/>
                <a:gd name="T10" fmla="*/ 115 w 126"/>
                <a:gd name="T11" fmla="*/ 0 h 390"/>
                <a:gd name="T12" fmla="*/ 0 w 126"/>
                <a:gd name="T13" fmla="*/ 195 h 390"/>
                <a:gd name="T14" fmla="*/ 41 w 126"/>
                <a:gd name="T15" fmla="*/ 325 h 390"/>
                <a:gd name="T16" fmla="*/ 115 w 126"/>
                <a:gd name="T17" fmla="*/ 390 h 390"/>
                <a:gd name="T18" fmla="*/ 126 w 126"/>
                <a:gd name="T19" fmla="*/ 38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380"/>
                  </a:moveTo>
                  <a:cubicBezTo>
                    <a:pt x="126" y="376"/>
                    <a:pt x="123" y="373"/>
                    <a:pt x="115" y="369"/>
                  </a:cubicBezTo>
                  <a:cubicBezTo>
                    <a:pt x="50" y="324"/>
                    <a:pt x="25" y="254"/>
                    <a:pt x="25" y="195"/>
                  </a:cubicBezTo>
                  <a:cubicBezTo>
                    <a:pt x="25" y="142"/>
                    <a:pt x="45" y="69"/>
                    <a:pt x="116" y="20"/>
                  </a:cubicBezTo>
                  <a:cubicBezTo>
                    <a:pt x="123" y="16"/>
                    <a:pt x="126" y="14"/>
                    <a:pt x="126" y="9"/>
                  </a:cubicBezTo>
                  <a:cubicBezTo>
                    <a:pt x="126" y="6"/>
                    <a:pt x="124" y="0"/>
                    <a:pt x="115" y="0"/>
                  </a:cubicBezTo>
                  <a:cubicBezTo>
                    <a:pt x="101" y="0"/>
                    <a:pt x="0" y="67"/>
                    <a:pt x="0" y="195"/>
                  </a:cubicBezTo>
                  <a:cubicBezTo>
                    <a:pt x="0" y="255"/>
                    <a:pt x="23" y="300"/>
                    <a:pt x="41" y="325"/>
                  </a:cubicBezTo>
                  <a:cubicBezTo>
                    <a:pt x="67" y="361"/>
                    <a:pt x="103" y="390"/>
                    <a:pt x="115" y="390"/>
                  </a:cubicBezTo>
                  <a:cubicBezTo>
                    <a:pt x="124" y="390"/>
                    <a:pt x="126" y="383"/>
                    <a:pt x="126" y="38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57" name="Freeform 3672">
              <a:extLst>
                <a:ext uri="{FF2B5EF4-FFF2-40B4-BE49-F238E27FC236}">
                  <a16:creationId xmlns:a16="http://schemas.microsoft.com/office/drawing/2014/main" id="{230E8C3F-0A0D-4923-94AB-A2D06901ED69}"/>
                </a:ext>
              </a:extLst>
            </p:cNvPr>
            <p:cNvSpPr>
              <a:spLocks noEditPoints="1"/>
            </p:cNvSpPr>
            <p:nvPr>
              <p:custDataLst>
                <p:tags r:id="rId568"/>
              </p:custDataLst>
            </p:nvPr>
          </p:nvSpPr>
          <p:spPr bwMode="auto">
            <a:xfrm>
              <a:off x="2219325" y="2722563"/>
              <a:ext cx="61913" cy="68263"/>
            </a:xfrm>
            <a:custGeom>
              <a:avLst/>
              <a:gdLst>
                <a:gd name="T0" fmla="*/ 201 w 201"/>
                <a:gd name="T1" fmla="*/ 110 h 219"/>
                <a:gd name="T2" fmla="*/ 100 w 201"/>
                <a:gd name="T3" fmla="*/ 0 h 219"/>
                <a:gd name="T4" fmla="*/ 0 w 201"/>
                <a:gd name="T5" fmla="*/ 110 h 219"/>
                <a:gd name="T6" fmla="*/ 100 w 201"/>
                <a:gd name="T7" fmla="*/ 219 h 219"/>
                <a:gd name="T8" fmla="*/ 201 w 201"/>
                <a:gd name="T9" fmla="*/ 110 h 219"/>
                <a:gd name="T10" fmla="*/ 176 w 201"/>
                <a:gd name="T11" fmla="*/ 107 h 219"/>
                <a:gd name="T12" fmla="*/ 100 w 201"/>
                <a:gd name="T13" fmla="*/ 198 h 219"/>
                <a:gd name="T14" fmla="*/ 25 w 201"/>
                <a:gd name="T15" fmla="*/ 107 h 219"/>
                <a:gd name="T16" fmla="*/ 100 w 201"/>
                <a:gd name="T17" fmla="*/ 21 h 219"/>
                <a:gd name="T18" fmla="*/ 176 w 201"/>
                <a:gd name="T19" fmla="*/ 10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19">
                  <a:moveTo>
                    <a:pt x="201" y="110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5" y="0"/>
                    <a:pt x="0" y="49"/>
                    <a:pt x="0" y="110"/>
                  </a:cubicBezTo>
                  <a:cubicBezTo>
                    <a:pt x="0" y="173"/>
                    <a:pt x="46" y="219"/>
                    <a:pt x="100" y="219"/>
                  </a:cubicBezTo>
                  <a:cubicBezTo>
                    <a:pt x="154" y="219"/>
                    <a:pt x="201" y="172"/>
                    <a:pt x="201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8"/>
                    <a:pt x="100" y="198"/>
                  </a:cubicBezTo>
                  <a:cubicBezTo>
                    <a:pt x="59" y="198"/>
                    <a:pt x="25" y="158"/>
                    <a:pt x="25" y="107"/>
                  </a:cubicBezTo>
                  <a:cubicBezTo>
                    <a:pt x="25" y="56"/>
                    <a:pt x="61" y="21"/>
                    <a:pt x="100" y="21"/>
                  </a:cubicBezTo>
                  <a:cubicBezTo>
                    <a:pt x="140" y="21"/>
                    <a:pt x="176" y="56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58" name="Freeform 3673">
              <a:extLst>
                <a:ext uri="{FF2B5EF4-FFF2-40B4-BE49-F238E27FC236}">
                  <a16:creationId xmlns:a16="http://schemas.microsoft.com/office/drawing/2014/main" id="{D2F0E0A6-AE32-4FA9-AF3F-42BAD31BF821}"/>
                </a:ext>
              </a:extLst>
            </p:cNvPr>
            <p:cNvSpPr>
              <a:spLocks/>
            </p:cNvSpPr>
            <p:nvPr>
              <p:custDataLst>
                <p:tags r:id="rId569"/>
              </p:custDataLst>
            </p:nvPr>
          </p:nvSpPr>
          <p:spPr bwMode="auto">
            <a:xfrm>
              <a:off x="2292350" y="2722563"/>
              <a:ext cx="76200" cy="66675"/>
            </a:xfrm>
            <a:custGeom>
              <a:avLst/>
              <a:gdLst>
                <a:gd name="T0" fmla="*/ 247 w 247"/>
                <a:gd name="T1" fmla="*/ 205 h 215"/>
                <a:gd name="T2" fmla="*/ 232 w 247"/>
                <a:gd name="T3" fmla="*/ 194 h 215"/>
                <a:gd name="T4" fmla="*/ 204 w 247"/>
                <a:gd name="T5" fmla="*/ 194 h 215"/>
                <a:gd name="T6" fmla="*/ 204 w 247"/>
                <a:gd name="T7" fmla="*/ 69 h 215"/>
                <a:gd name="T8" fmla="*/ 142 w 247"/>
                <a:gd name="T9" fmla="*/ 0 h 215"/>
                <a:gd name="T10" fmla="*/ 69 w 247"/>
                <a:gd name="T11" fmla="*/ 35 h 215"/>
                <a:gd name="T12" fmla="*/ 54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6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5 h 215"/>
                <a:gd name="T28" fmla="*/ 16 w 247"/>
                <a:gd name="T29" fmla="*/ 215 h 215"/>
                <a:gd name="T30" fmla="*/ 97 w 247"/>
                <a:gd name="T31" fmla="*/ 215 h 215"/>
                <a:gd name="T32" fmla="*/ 113 w 247"/>
                <a:gd name="T33" fmla="*/ 205 h 215"/>
                <a:gd name="T34" fmla="*/ 97 w 247"/>
                <a:gd name="T35" fmla="*/ 194 h 215"/>
                <a:gd name="T36" fmla="*/ 69 w 247"/>
                <a:gd name="T37" fmla="*/ 194 h 215"/>
                <a:gd name="T38" fmla="*/ 69 w 247"/>
                <a:gd name="T39" fmla="*/ 98 h 215"/>
                <a:gd name="T40" fmla="*/ 139 w 247"/>
                <a:gd name="T41" fmla="*/ 21 h 215"/>
                <a:gd name="T42" fmla="*/ 179 w 247"/>
                <a:gd name="T43" fmla="*/ 72 h 215"/>
                <a:gd name="T44" fmla="*/ 179 w 247"/>
                <a:gd name="T45" fmla="*/ 194 h 215"/>
                <a:gd name="T46" fmla="*/ 153 w 247"/>
                <a:gd name="T47" fmla="*/ 194 h 215"/>
                <a:gd name="T48" fmla="*/ 137 w 247"/>
                <a:gd name="T49" fmla="*/ 205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5"/>
                  </a:moveTo>
                  <a:cubicBezTo>
                    <a:pt x="247" y="194"/>
                    <a:pt x="238" y="194"/>
                    <a:pt x="232" y="194"/>
                  </a:cubicBezTo>
                  <a:lnTo>
                    <a:pt x="204" y="194"/>
                  </a:lnTo>
                  <a:lnTo>
                    <a:pt x="204" y="69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09" y="0"/>
                    <a:pt x="87" y="17"/>
                    <a:pt x="69" y="35"/>
                  </a:cubicBezTo>
                  <a:cubicBezTo>
                    <a:pt x="69" y="10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5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5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8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5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8" y="215"/>
                    <a:pt x="247" y="215"/>
                    <a:pt x="247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59" name="Freeform 3674">
              <a:extLst>
                <a:ext uri="{FF2B5EF4-FFF2-40B4-BE49-F238E27FC236}">
                  <a16:creationId xmlns:a16="http://schemas.microsoft.com/office/drawing/2014/main" id="{4E6C8BEF-6680-4D69-A368-FC0E28E444D9}"/>
                </a:ext>
              </a:extLst>
            </p:cNvPr>
            <p:cNvSpPr>
              <a:spLocks/>
            </p:cNvSpPr>
            <p:nvPr>
              <p:custDataLst>
                <p:tags r:id="rId570"/>
              </p:custDataLst>
            </p:nvPr>
          </p:nvSpPr>
          <p:spPr bwMode="auto">
            <a:xfrm>
              <a:off x="2452688" y="2695576"/>
              <a:ext cx="76200" cy="93663"/>
            </a:xfrm>
            <a:custGeom>
              <a:avLst/>
              <a:gdLst>
                <a:gd name="T0" fmla="*/ 248 w 248"/>
                <a:gd name="T1" fmla="*/ 294 h 304"/>
                <a:gd name="T2" fmla="*/ 232 w 248"/>
                <a:gd name="T3" fmla="*/ 283 h 304"/>
                <a:gd name="T4" fmla="*/ 204 w 248"/>
                <a:gd name="T5" fmla="*/ 283 h 304"/>
                <a:gd name="T6" fmla="*/ 204 w 248"/>
                <a:gd name="T7" fmla="*/ 158 h 304"/>
                <a:gd name="T8" fmla="*/ 142 w 248"/>
                <a:gd name="T9" fmla="*/ 89 h 304"/>
                <a:gd name="T10" fmla="*/ 69 w 248"/>
                <a:gd name="T11" fmla="*/ 124 h 304"/>
                <a:gd name="T12" fmla="*/ 69 w 248"/>
                <a:gd name="T13" fmla="*/ 16 h 304"/>
                <a:gd name="T14" fmla="*/ 54 w 248"/>
                <a:gd name="T15" fmla="*/ 0 h 304"/>
                <a:gd name="T16" fmla="*/ 16 w 248"/>
                <a:gd name="T17" fmla="*/ 0 h 304"/>
                <a:gd name="T18" fmla="*/ 0 w 248"/>
                <a:gd name="T19" fmla="*/ 11 h 304"/>
                <a:gd name="T20" fmla="*/ 16 w 248"/>
                <a:gd name="T21" fmla="*/ 21 h 304"/>
                <a:gd name="T22" fmla="*/ 44 w 248"/>
                <a:gd name="T23" fmla="*/ 21 h 304"/>
                <a:gd name="T24" fmla="*/ 44 w 248"/>
                <a:gd name="T25" fmla="*/ 283 h 304"/>
                <a:gd name="T26" fmla="*/ 16 w 248"/>
                <a:gd name="T27" fmla="*/ 283 h 304"/>
                <a:gd name="T28" fmla="*/ 0 w 248"/>
                <a:gd name="T29" fmla="*/ 294 h 304"/>
                <a:gd name="T30" fmla="*/ 16 w 248"/>
                <a:gd name="T31" fmla="*/ 304 h 304"/>
                <a:gd name="T32" fmla="*/ 97 w 248"/>
                <a:gd name="T33" fmla="*/ 304 h 304"/>
                <a:gd name="T34" fmla="*/ 113 w 248"/>
                <a:gd name="T35" fmla="*/ 294 h 304"/>
                <a:gd name="T36" fmla="*/ 97 w 248"/>
                <a:gd name="T37" fmla="*/ 283 h 304"/>
                <a:gd name="T38" fmla="*/ 69 w 248"/>
                <a:gd name="T39" fmla="*/ 283 h 304"/>
                <a:gd name="T40" fmla="*/ 69 w 248"/>
                <a:gd name="T41" fmla="*/ 187 h 304"/>
                <a:gd name="T42" fmla="*/ 139 w 248"/>
                <a:gd name="T43" fmla="*/ 110 h 304"/>
                <a:gd name="T44" fmla="*/ 179 w 248"/>
                <a:gd name="T45" fmla="*/ 161 h 304"/>
                <a:gd name="T46" fmla="*/ 179 w 248"/>
                <a:gd name="T47" fmla="*/ 283 h 304"/>
                <a:gd name="T48" fmla="*/ 153 w 248"/>
                <a:gd name="T49" fmla="*/ 283 h 304"/>
                <a:gd name="T50" fmla="*/ 137 w 248"/>
                <a:gd name="T51" fmla="*/ 294 h 304"/>
                <a:gd name="T52" fmla="*/ 153 w 248"/>
                <a:gd name="T53" fmla="*/ 304 h 304"/>
                <a:gd name="T54" fmla="*/ 232 w 248"/>
                <a:gd name="T55" fmla="*/ 304 h 304"/>
                <a:gd name="T56" fmla="*/ 248 w 248"/>
                <a:gd name="T57" fmla="*/ 29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8" h="304">
                  <a:moveTo>
                    <a:pt x="248" y="294"/>
                  </a:moveTo>
                  <a:cubicBezTo>
                    <a:pt x="248" y="283"/>
                    <a:pt x="238" y="283"/>
                    <a:pt x="232" y="283"/>
                  </a:cubicBezTo>
                  <a:lnTo>
                    <a:pt x="204" y="283"/>
                  </a:lnTo>
                  <a:lnTo>
                    <a:pt x="204" y="158"/>
                  </a:lnTo>
                  <a:cubicBezTo>
                    <a:pt x="204" y="110"/>
                    <a:pt x="180" y="89"/>
                    <a:pt x="142" y="89"/>
                  </a:cubicBezTo>
                  <a:cubicBezTo>
                    <a:pt x="109" y="89"/>
                    <a:pt x="87" y="106"/>
                    <a:pt x="69" y="124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3"/>
                  </a:lnTo>
                  <a:lnTo>
                    <a:pt x="16" y="283"/>
                  </a:lnTo>
                  <a:cubicBezTo>
                    <a:pt x="10" y="283"/>
                    <a:pt x="0" y="283"/>
                    <a:pt x="0" y="294"/>
                  </a:cubicBezTo>
                  <a:cubicBezTo>
                    <a:pt x="0" y="304"/>
                    <a:pt x="10" y="304"/>
                    <a:pt x="16" y="304"/>
                  </a:cubicBezTo>
                  <a:lnTo>
                    <a:pt x="97" y="304"/>
                  </a:lnTo>
                  <a:cubicBezTo>
                    <a:pt x="103" y="304"/>
                    <a:pt x="113" y="304"/>
                    <a:pt x="113" y="294"/>
                  </a:cubicBezTo>
                  <a:cubicBezTo>
                    <a:pt x="113" y="283"/>
                    <a:pt x="103" y="283"/>
                    <a:pt x="97" y="283"/>
                  </a:cubicBezTo>
                  <a:lnTo>
                    <a:pt x="69" y="283"/>
                  </a:lnTo>
                  <a:lnTo>
                    <a:pt x="69" y="187"/>
                  </a:lnTo>
                  <a:cubicBezTo>
                    <a:pt x="69" y="131"/>
                    <a:pt x="110" y="110"/>
                    <a:pt x="139" y="110"/>
                  </a:cubicBezTo>
                  <a:cubicBezTo>
                    <a:pt x="170" y="110"/>
                    <a:pt x="179" y="126"/>
                    <a:pt x="179" y="161"/>
                  </a:cubicBezTo>
                  <a:lnTo>
                    <a:pt x="179" y="283"/>
                  </a:lnTo>
                  <a:lnTo>
                    <a:pt x="153" y="283"/>
                  </a:lnTo>
                  <a:cubicBezTo>
                    <a:pt x="147" y="283"/>
                    <a:pt x="137" y="283"/>
                    <a:pt x="137" y="294"/>
                  </a:cubicBezTo>
                  <a:cubicBezTo>
                    <a:pt x="137" y="304"/>
                    <a:pt x="148" y="304"/>
                    <a:pt x="153" y="304"/>
                  </a:cubicBezTo>
                  <a:lnTo>
                    <a:pt x="232" y="304"/>
                  </a:lnTo>
                  <a:cubicBezTo>
                    <a:pt x="238" y="304"/>
                    <a:pt x="248" y="304"/>
                    <a:pt x="248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60" name="Freeform 3675">
              <a:extLst>
                <a:ext uri="{FF2B5EF4-FFF2-40B4-BE49-F238E27FC236}">
                  <a16:creationId xmlns:a16="http://schemas.microsoft.com/office/drawing/2014/main" id="{2EFFD65C-1919-49F9-84BF-19AED6B33098}"/>
                </a:ext>
              </a:extLst>
            </p:cNvPr>
            <p:cNvSpPr>
              <a:spLocks noEditPoints="1"/>
            </p:cNvSpPr>
            <p:nvPr>
              <p:custDataLst>
                <p:tags r:id="rId571"/>
              </p:custDataLst>
            </p:nvPr>
          </p:nvSpPr>
          <p:spPr bwMode="auto">
            <a:xfrm>
              <a:off x="2540000" y="2722563"/>
              <a:ext cx="61913" cy="68263"/>
            </a:xfrm>
            <a:custGeom>
              <a:avLst/>
              <a:gdLst>
                <a:gd name="T0" fmla="*/ 200 w 200"/>
                <a:gd name="T1" fmla="*/ 166 h 219"/>
                <a:gd name="T2" fmla="*/ 188 w 200"/>
                <a:gd name="T3" fmla="*/ 156 h 219"/>
                <a:gd name="T4" fmla="*/ 177 w 200"/>
                <a:gd name="T5" fmla="*/ 162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5 w 200"/>
                <a:gd name="T15" fmla="*/ 0 h 219"/>
                <a:gd name="T16" fmla="*/ 0 w 200"/>
                <a:gd name="T17" fmla="*/ 110 h 219"/>
                <a:gd name="T18" fmla="*/ 113 w 200"/>
                <a:gd name="T19" fmla="*/ 219 h 219"/>
                <a:gd name="T20" fmla="*/ 200 w 200"/>
                <a:gd name="T21" fmla="*/ 166 h 219"/>
                <a:gd name="T22" fmla="*/ 175 w 200"/>
                <a:gd name="T23" fmla="*/ 97 h 219"/>
                <a:gd name="T24" fmla="*/ 26 w 200"/>
                <a:gd name="T25" fmla="*/ 97 h 219"/>
                <a:gd name="T26" fmla="*/ 105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5" y="0"/>
                  </a:cubicBezTo>
                  <a:cubicBezTo>
                    <a:pt x="47" y="0"/>
                    <a:pt x="0" y="49"/>
                    <a:pt x="0" y="110"/>
                  </a:cubicBezTo>
                  <a:cubicBezTo>
                    <a:pt x="0" y="170"/>
                    <a:pt x="50" y="219"/>
                    <a:pt x="113" y="219"/>
                  </a:cubicBezTo>
                  <a:cubicBezTo>
                    <a:pt x="177" y="219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5" y="21"/>
                  </a:cubicBezTo>
                  <a:cubicBezTo>
                    <a:pt x="134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61" name="Freeform 3676">
              <a:extLst>
                <a:ext uri="{FF2B5EF4-FFF2-40B4-BE49-F238E27FC236}">
                  <a16:creationId xmlns:a16="http://schemas.microsoft.com/office/drawing/2014/main" id="{819BB09D-5AA0-47BE-A929-FD728DE89B82}"/>
                </a:ext>
              </a:extLst>
            </p:cNvPr>
            <p:cNvSpPr>
              <a:spLocks noEditPoints="1"/>
            </p:cNvSpPr>
            <p:nvPr>
              <p:custDataLst>
                <p:tags r:id="rId572"/>
              </p:custDataLst>
            </p:nvPr>
          </p:nvSpPr>
          <p:spPr bwMode="auto">
            <a:xfrm>
              <a:off x="2619375" y="2722563"/>
              <a:ext cx="71438" cy="68263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0 w 232"/>
                <a:gd name="T5" fmla="*/ 189 h 219"/>
                <a:gd name="T6" fmla="*/ 180 w 232"/>
                <a:gd name="T7" fmla="*/ 75 h 219"/>
                <a:gd name="T8" fmla="*/ 84 w 232"/>
                <a:gd name="T9" fmla="*/ 0 h 219"/>
                <a:gd name="T10" fmla="*/ 14 w 232"/>
                <a:gd name="T11" fmla="*/ 32 h 219"/>
                <a:gd name="T12" fmla="*/ 32 w 232"/>
                <a:gd name="T13" fmla="*/ 51 h 219"/>
                <a:gd name="T14" fmla="*/ 50 w 232"/>
                <a:gd name="T15" fmla="*/ 32 h 219"/>
                <a:gd name="T16" fmla="*/ 84 w 232"/>
                <a:gd name="T17" fmla="*/ 21 h 219"/>
                <a:gd name="T18" fmla="*/ 155 w 232"/>
                <a:gd name="T19" fmla="*/ 84 h 219"/>
                <a:gd name="T20" fmla="*/ 0 w 232"/>
                <a:gd name="T21" fmla="*/ 156 h 219"/>
                <a:gd name="T22" fmla="*/ 81 w 232"/>
                <a:gd name="T23" fmla="*/ 219 h 219"/>
                <a:gd name="T24" fmla="*/ 157 w 232"/>
                <a:gd name="T25" fmla="*/ 198 h 219"/>
                <a:gd name="T26" fmla="*/ 211 w 232"/>
                <a:gd name="T27" fmla="*/ 216 h 219"/>
                <a:gd name="T28" fmla="*/ 232 w 232"/>
                <a:gd name="T29" fmla="*/ 205 h 219"/>
                <a:gd name="T30" fmla="*/ 155 w 232"/>
                <a:gd name="T31" fmla="*/ 153 h 219"/>
                <a:gd name="T32" fmla="*/ 132 w 232"/>
                <a:gd name="T33" fmla="*/ 189 h 219"/>
                <a:gd name="T34" fmla="*/ 84 w 232"/>
                <a:gd name="T35" fmla="*/ 198 h 219"/>
                <a:gd name="T36" fmla="*/ 26 w 232"/>
                <a:gd name="T37" fmla="*/ 156 h 219"/>
                <a:gd name="T38" fmla="*/ 155 w 232"/>
                <a:gd name="T39" fmla="*/ 104 h 219"/>
                <a:gd name="T40" fmla="*/ 155 w 232"/>
                <a:gd name="T41" fmla="*/ 15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6" y="195"/>
                    <a:pt x="188" y="192"/>
                    <a:pt x="180" y="189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4" y="0"/>
                  </a:cubicBezTo>
                  <a:cubicBezTo>
                    <a:pt x="63" y="0"/>
                    <a:pt x="14" y="0"/>
                    <a:pt x="14" y="32"/>
                  </a:cubicBezTo>
                  <a:cubicBezTo>
                    <a:pt x="14" y="44"/>
                    <a:pt x="22" y="51"/>
                    <a:pt x="32" y="51"/>
                  </a:cubicBezTo>
                  <a:cubicBezTo>
                    <a:pt x="38" y="51"/>
                    <a:pt x="49" y="47"/>
                    <a:pt x="50" y="32"/>
                  </a:cubicBezTo>
                  <a:cubicBezTo>
                    <a:pt x="50" y="23"/>
                    <a:pt x="69" y="21"/>
                    <a:pt x="84" y="21"/>
                  </a:cubicBezTo>
                  <a:cubicBezTo>
                    <a:pt x="126" y="21"/>
                    <a:pt x="155" y="39"/>
                    <a:pt x="155" y="84"/>
                  </a:cubicBezTo>
                  <a:cubicBezTo>
                    <a:pt x="63" y="85"/>
                    <a:pt x="0" y="108"/>
                    <a:pt x="0" y="156"/>
                  </a:cubicBezTo>
                  <a:cubicBezTo>
                    <a:pt x="0" y="189"/>
                    <a:pt x="31" y="219"/>
                    <a:pt x="81" y="219"/>
                  </a:cubicBezTo>
                  <a:cubicBezTo>
                    <a:pt x="98" y="219"/>
                    <a:pt x="129" y="216"/>
                    <a:pt x="157" y="198"/>
                  </a:cubicBezTo>
                  <a:cubicBezTo>
                    <a:pt x="170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5" y="153"/>
                  </a:moveTo>
                  <a:cubicBezTo>
                    <a:pt x="155" y="166"/>
                    <a:pt x="155" y="178"/>
                    <a:pt x="132" y="189"/>
                  </a:cubicBezTo>
                  <a:cubicBezTo>
                    <a:pt x="112" y="198"/>
                    <a:pt x="88" y="198"/>
                    <a:pt x="84" y="198"/>
                  </a:cubicBezTo>
                  <a:cubicBezTo>
                    <a:pt x="49" y="198"/>
                    <a:pt x="26" y="178"/>
                    <a:pt x="26" y="156"/>
                  </a:cubicBezTo>
                  <a:cubicBezTo>
                    <a:pt x="26" y="129"/>
                    <a:pt x="71" y="106"/>
                    <a:pt x="155" y="104"/>
                  </a:cubicBezTo>
                  <a:lnTo>
                    <a:pt x="15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62" name="Freeform 3677">
              <a:extLst>
                <a:ext uri="{FF2B5EF4-FFF2-40B4-BE49-F238E27FC236}">
                  <a16:creationId xmlns:a16="http://schemas.microsoft.com/office/drawing/2014/main" id="{7BB0B871-3697-4453-8875-0121C2F0E2C7}"/>
                </a:ext>
              </a:extLst>
            </p:cNvPr>
            <p:cNvSpPr>
              <a:spLocks noEditPoints="1"/>
            </p:cNvSpPr>
            <p:nvPr>
              <p:custDataLst>
                <p:tags r:id="rId573"/>
              </p:custDataLst>
            </p:nvPr>
          </p:nvSpPr>
          <p:spPr bwMode="auto">
            <a:xfrm>
              <a:off x="2693988" y="2722563"/>
              <a:ext cx="73025" cy="103188"/>
            </a:xfrm>
            <a:custGeom>
              <a:avLst/>
              <a:gdLst>
                <a:gd name="T0" fmla="*/ 235 w 235"/>
                <a:gd name="T1" fmla="*/ 109 h 330"/>
                <a:gd name="T2" fmla="*/ 139 w 235"/>
                <a:gd name="T3" fmla="*/ 0 h 330"/>
                <a:gd name="T4" fmla="*/ 69 w 235"/>
                <a:gd name="T5" fmla="*/ 32 h 330"/>
                <a:gd name="T6" fmla="*/ 53 w 235"/>
                <a:gd name="T7" fmla="*/ 3 h 330"/>
                <a:gd name="T8" fmla="*/ 16 w 235"/>
                <a:gd name="T9" fmla="*/ 3 h 330"/>
                <a:gd name="T10" fmla="*/ 0 w 235"/>
                <a:gd name="T11" fmla="*/ 14 h 330"/>
                <a:gd name="T12" fmla="*/ 15 w 235"/>
                <a:gd name="T13" fmla="*/ 24 h 330"/>
                <a:gd name="T14" fmla="*/ 44 w 235"/>
                <a:gd name="T15" fmla="*/ 24 h 330"/>
                <a:gd name="T16" fmla="*/ 44 w 235"/>
                <a:gd name="T17" fmla="*/ 309 h 330"/>
                <a:gd name="T18" fmla="*/ 16 w 235"/>
                <a:gd name="T19" fmla="*/ 309 h 330"/>
                <a:gd name="T20" fmla="*/ 0 w 235"/>
                <a:gd name="T21" fmla="*/ 320 h 330"/>
                <a:gd name="T22" fmla="*/ 15 w 235"/>
                <a:gd name="T23" fmla="*/ 330 h 330"/>
                <a:gd name="T24" fmla="*/ 97 w 235"/>
                <a:gd name="T25" fmla="*/ 330 h 330"/>
                <a:gd name="T26" fmla="*/ 112 w 235"/>
                <a:gd name="T27" fmla="*/ 320 h 330"/>
                <a:gd name="T28" fmla="*/ 97 w 235"/>
                <a:gd name="T29" fmla="*/ 309 h 330"/>
                <a:gd name="T30" fmla="*/ 69 w 235"/>
                <a:gd name="T31" fmla="*/ 309 h 330"/>
                <a:gd name="T32" fmla="*/ 69 w 235"/>
                <a:gd name="T33" fmla="*/ 184 h 330"/>
                <a:gd name="T34" fmla="*/ 134 w 235"/>
                <a:gd name="T35" fmla="*/ 218 h 330"/>
                <a:gd name="T36" fmla="*/ 235 w 235"/>
                <a:gd name="T37" fmla="*/ 109 h 330"/>
                <a:gd name="T38" fmla="*/ 210 w 235"/>
                <a:gd name="T39" fmla="*/ 109 h 330"/>
                <a:gd name="T40" fmla="*/ 132 w 235"/>
                <a:gd name="T41" fmla="*/ 197 h 330"/>
                <a:gd name="T42" fmla="*/ 69 w 235"/>
                <a:gd name="T43" fmla="*/ 122 h 330"/>
                <a:gd name="T44" fmla="*/ 69 w 235"/>
                <a:gd name="T45" fmla="*/ 84 h 330"/>
                <a:gd name="T46" fmla="*/ 136 w 235"/>
                <a:gd name="T47" fmla="*/ 21 h 330"/>
                <a:gd name="T48" fmla="*/ 210 w 235"/>
                <a:gd name="T49" fmla="*/ 10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30">
                  <a:moveTo>
                    <a:pt x="235" y="109"/>
                  </a:moveTo>
                  <a:cubicBezTo>
                    <a:pt x="235" y="49"/>
                    <a:pt x="191" y="0"/>
                    <a:pt x="139" y="0"/>
                  </a:cubicBezTo>
                  <a:cubicBezTo>
                    <a:pt x="116" y="0"/>
                    <a:pt x="94" y="9"/>
                    <a:pt x="69" y="32"/>
                  </a:cubicBezTo>
                  <a:cubicBezTo>
                    <a:pt x="69" y="9"/>
                    <a:pt x="68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4" y="24"/>
                  </a:lnTo>
                  <a:lnTo>
                    <a:pt x="44" y="309"/>
                  </a:lnTo>
                  <a:lnTo>
                    <a:pt x="16" y="309"/>
                  </a:lnTo>
                  <a:cubicBezTo>
                    <a:pt x="10" y="309"/>
                    <a:pt x="0" y="309"/>
                    <a:pt x="0" y="320"/>
                  </a:cubicBezTo>
                  <a:cubicBezTo>
                    <a:pt x="0" y="330"/>
                    <a:pt x="10" y="330"/>
                    <a:pt x="15" y="330"/>
                  </a:cubicBezTo>
                  <a:lnTo>
                    <a:pt x="97" y="330"/>
                  </a:lnTo>
                  <a:cubicBezTo>
                    <a:pt x="103" y="330"/>
                    <a:pt x="112" y="330"/>
                    <a:pt x="112" y="320"/>
                  </a:cubicBezTo>
                  <a:cubicBezTo>
                    <a:pt x="112" y="309"/>
                    <a:pt x="103" y="309"/>
                    <a:pt x="97" y="309"/>
                  </a:cubicBezTo>
                  <a:lnTo>
                    <a:pt x="69" y="309"/>
                  </a:lnTo>
                  <a:lnTo>
                    <a:pt x="69" y="184"/>
                  </a:lnTo>
                  <a:cubicBezTo>
                    <a:pt x="98" y="214"/>
                    <a:pt x="118" y="218"/>
                    <a:pt x="134" y="218"/>
                  </a:cubicBezTo>
                  <a:cubicBezTo>
                    <a:pt x="187" y="218"/>
                    <a:pt x="235" y="172"/>
                    <a:pt x="235" y="109"/>
                  </a:cubicBezTo>
                  <a:close/>
                  <a:moveTo>
                    <a:pt x="210" y="109"/>
                  </a:moveTo>
                  <a:cubicBezTo>
                    <a:pt x="210" y="162"/>
                    <a:pt x="171" y="197"/>
                    <a:pt x="132" y="197"/>
                  </a:cubicBezTo>
                  <a:cubicBezTo>
                    <a:pt x="89" y="197"/>
                    <a:pt x="69" y="149"/>
                    <a:pt x="69" y="122"/>
                  </a:cubicBezTo>
                  <a:lnTo>
                    <a:pt x="69" y="84"/>
                  </a:lnTo>
                  <a:cubicBezTo>
                    <a:pt x="69" y="51"/>
                    <a:pt x="101" y="21"/>
                    <a:pt x="136" y="21"/>
                  </a:cubicBezTo>
                  <a:cubicBezTo>
                    <a:pt x="177" y="21"/>
                    <a:pt x="210" y="61"/>
                    <a:pt x="210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63" name="Freeform 3678">
              <a:extLst>
                <a:ext uri="{FF2B5EF4-FFF2-40B4-BE49-F238E27FC236}">
                  <a16:creationId xmlns:a16="http://schemas.microsoft.com/office/drawing/2014/main" id="{DE4CD64C-6803-4D61-9A2D-52EF6C37ACBF}"/>
                </a:ext>
              </a:extLst>
            </p:cNvPr>
            <p:cNvSpPr>
              <a:spLocks/>
            </p:cNvSpPr>
            <p:nvPr>
              <p:custDataLst>
                <p:tags r:id="rId574"/>
              </p:custDataLst>
            </p:nvPr>
          </p:nvSpPr>
          <p:spPr bwMode="auto">
            <a:xfrm>
              <a:off x="2787650" y="2681288"/>
              <a:ext cx="38100" cy="122238"/>
            </a:xfrm>
            <a:custGeom>
              <a:avLst/>
              <a:gdLst>
                <a:gd name="T0" fmla="*/ 126 w 126"/>
                <a:gd name="T1" fmla="*/ 195 h 390"/>
                <a:gd name="T2" fmla="*/ 85 w 126"/>
                <a:gd name="T3" fmla="*/ 64 h 390"/>
                <a:gd name="T4" fmla="*/ 11 w 126"/>
                <a:gd name="T5" fmla="*/ 0 h 390"/>
                <a:gd name="T6" fmla="*/ 0 w 126"/>
                <a:gd name="T7" fmla="*/ 9 h 390"/>
                <a:gd name="T8" fmla="*/ 4 w 126"/>
                <a:gd name="T9" fmla="*/ 16 h 390"/>
                <a:gd name="T10" fmla="*/ 101 w 126"/>
                <a:gd name="T11" fmla="*/ 195 h 390"/>
                <a:gd name="T12" fmla="*/ 10 w 126"/>
                <a:gd name="T13" fmla="*/ 369 h 390"/>
                <a:gd name="T14" fmla="*/ 0 w 126"/>
                <a:gd name="T15" fmla="*/ 380 h 390"/>
                <a:gd name="T16" fmla="*/ 11 w 126"/>
                <a:gd name="T17" fmla="*/ 390 h 390"/>
                <a:gd name="T18" fmla="*/ 126 w 126"/>
                <a:gd name="T19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195"/>
                  </a:moveTo>
                  <a:cubicBezTo>
                    <a:pt x="126" y="135"/>
                    <a:pt x="103" y="90"/>
                    <a:pt x="85" y="64"/>
                  </a:cubicBezTo>
                  <a:cubicBezTo>
                    <a:pt x="60" y="28"/>
                    <a:pt x="23" y="0"/>
                    <a:pt x="11" y="0"/>
                  </a:cubicBezTo>
                  <a:cubicBezTo>
                    <a:pt x="3" y="0"/>
                    <a:pt x="0" y="6"/>
                    <a:pt x="0" y="9"/>
                  </a:cubicBezTo>
                  <a:cubicBezTo>
                    <a:pt x="0" y="13"/>
                    <a:pt x="2" y="15"/>
                    <a:pt x="4" y="16"/>
                  </a:cubicBezTo>
                  <a:cubicBezTo>
                    <a:pt x="93" y="76"/>
                    <a:pt x="101" y="160"/>
                    <a:pt x="101" y="195"/>
                  </a:cubicBezTo>
                  <a:cubicBezTo>
                    <a:pt x="101" y="248"/>
                    <a:pt x="81" y="321"/>
                    <a:pt x="10" y="369"/>
                  </a:cubicBezTo>
                  <a:cubicBezTo>
                    <a:pt x="4" y="373"/>
                    <a:pt x="0" y="376"/>
                    <a:pt x="0" y="380"/>
                  </a:cubicBezTo>
                  <a:cubicBezTo>
                    <a:pt x="0" y="383"/>
                    <a:pt x="3" y="390"/>
                    <a:pt x="11" y="390"/>
                  </a:cubicBezTo>
                  <a:cubicBezTo>
                    <a:pt x="26" y="390"/>
                    <a:pt x="126" y="323"/>
                    <a:pt x="126" y="1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64" name="Freeform 3679">
              <a:extLst>
                <a:ext uri="{FF2B5EF4-FFF2-40B4-BE49-F238E27FC236}">
                  <a16:creationId xmlns:a16="http://schemas.microsoft.com/office/drawing/2014/main" id="{01E5A13D-10AE-456C-A5E0-C92E00E711A7}"/>
                </a:ext>
              </a:extLst>
            </p:cNvPr>
            <p:cNvSpPr>
              <a:spLocks noEditPoints="1"/>
            </p:cNvSpPr>
            <p:nvPr>
              <p:custDataLst>
                <p:tags r:id="rId575"/>
              </p:custDataLst>
            </p:nvPr>
          </p:nvSpPr>
          <p:spPr bwMode="auto">
            <a:xfrm>
              <a:off x="2965450" y="2724151"/>
              <a:ext cx="17463" cy="65088"/>
            </a:xfrm>
            <a:custGeom>
              <a:avLst/>
              <a:gdLst>
                <a:gd name="T0" fmla="*/ 54 w 54"/>
                <a:gd name="T1" fmla="*/ 28 h 212"/>
                <a:gd name="T2" fmla="*/ 27 w 54"/>
                <a:gd name="T3" fmla="*/ 0 h 212"/>
                <a:gd name="T4" fmla="*/ 0 w 54"/>
                <a:gd name="T5" fmla="*/ 27 h 212"/>
                <a:gd name="T6" fmla="*/ 27 w 54"/>
                <a:gd name="T7" fmla="*/ 55 h 212"/>
                <a:gd name="T8" fmla="*/ 54 w 54"/>
                <a:gd name="T9" fmla="*/ 28 h 212"/>
                <a:gd name="T10" fmla="*/ 54 w 54"/>
                <a:gd name="T11" fmla="*/ 185 h 212"/>
                <a:gd name="T12" fmla="*/ 27 w 54"/>
                <a:gd name="T13" fmla="*/ 158 h 212"/>
                <a:gd name="T14" fmla="*/ 0 w 54"/>
                <a:gd name="T15" fmla="*/ 185 h 212"/>
                <a:gd name="T16" fmla="*/ 27 w 54"/>
                <a:gd name="T17" fmla="*/ 212 h 212"/>
                <a:gd name="T18" fmla="*/ 54 w 54"/>
                <a:gd name="T1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12">
                  <a:moveTo>
                    <a:pt x="54" y="28"/>
                  </a:moveTo>
                  <a:cubicBezTo>
                    <a:pt x="54" y="12"/>
                    <a:pt x="41" y="0"/>
                    <a:pt x="27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5"/>
                    <a:pt x="27" y="55"/>
                  </a:cubicBezTo>
                  <a:cubicBezTo>
                    <a:pt x="43" y="55"/>
                    <a:pt x="54" y="41"/>
                    <a:pt x="54" y="28"/>
                  </a:cubicBezTo>
                  <a:close/>
                  <a:moveTo>
                    <a:pt x="54" y="185"/>
                  </a:moveTo>
                  <a:cubicBezTo>
                    <a:pt x="54" y="170"/>
                    <a:pt x="41" y="158"/>
                    <a:pt x="27" y="158"/>
                  </a:cubicBezTo>
                  <a:cubicBezTo>
                    <a:pt x="11" y="158"/>
                    <a:pt x="0" y="172"/>
                    <a:pt x="0" y="185"/>
                  </a:cubicBezTo>
                  <a:cubicBezTo>
                    <a:pt x="0" y="201"/>
                    <a:pt x="13" y="212"/>
                    <a:pt x="27" y="212"/>
                  </a:cubicBezTo>
                  <a:cubicBezTo>
                    <a:pt x="43" y="212"/>
                    <a:pt x="54" y="199"/>
                    <a:pt x="54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65" name="Freeform 3680">
              <a:extLst>
                <a:ext uri="{FF2B5EF4-FFF2-40B4-BE49-F238E27FC236}">
                  <a16:creationId xmlns:a16="http://schemas.microsoft.com/office/drawing/2014/main" id="{82CABFC4-8D02-4A85-A5A0-01173C2C8EBB}"/>
                </a:ext>
              </a:extLst>
            </p:cNvPr>
            <p:cNvSpPr>
              <a:spLocks noEditPoints="1"/>
            </p:cNvSpPr>
            <p:nvPr>
              <p:custDataLst>
                <p:tags r:id="rId576"/>
              </p:custDataLst>
            </p:nvPr>
          </p:nvSpPr>
          <p:spPr bwMode="auto">
            <a:xfrm>
              <a:off x="3182938" y="2693988"/>
              <a:ext cx="65088" cy="98425"/>
            </a:xfrm>
            <a:custGeom>
              <a:avLst/>
              <a:gdLst>
                <a:gd name="T0" fmla="*/ 209 w 209"/>
                <a:gd name="T1" fmla="*/ 158 h 316"/>
                <a:gd name="T2" fmla="*/ 105 w 209"/>
                <a:gd name="T3" fmla="*/ 0 h 316"/>
                <a:gd name="T4" fmla="*/ 0 w 209"/>
                <a:gd name="T5" fmla="*/ 158 h 316"/>
                <a:gd name="T6" fmla="*/ 105 w 209"/>
                <a:gd name="T7" fmla="*/ 316 h 316"/>
                <a:gd name="T8" fmla="*/ 209 w 209"/>
                <a:gd name="T9" fmla="*/ 158 h 316"/>
                <a:gd name="T10" fmla="*/ 183 w 209"/>
                <a:gd name="T11" fmla="*/ 153 h 316"/>
                <a:gd name="T12" fmla="*/ 105 w 209"/>
                <a:gd name="T13" fmla="*/ 295 h 316"/>
                <a:gd name="T14" fmla="*/ 26 w 209"/>
                <a:gd name="T15" fmla="*/ 153 h 316"/>
                <a:gd name="T16" fmla="*/ 105 w 209"/>
                <a:gd name="T17" fmla="*/ 21 h 316"/>
                <a:gd name="T18" fmla="*/ 183 w 209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316">
                  <a:moveTo>
                    <a:pt x="209" y="158"/>
                  </a:moveTo>
                  <a:cubicBezTo>
                    <a:pt x="209" y="66"/>
                    <a:pt x="159" y="0"/>
                    <a:pt x="105" y="0"/>
                  </a:cubicBezTo>
                  <a:cubicBezTo>
                    <a:pt x="49" y="0"/>
                    <a:pt x="0" y="68"/>
                    <a:pt x="0" y="158"/>
                  </a:cubicBezTo>
                  <a:cubicBezTo>
                    <a:pt x="0" y="250"/>
                    <a:pt x="50" y="316"/>
                    <a:pt x="105" y="316"/>
                  </a:cubicBezTo>
                  <a:cubicBezTo>
                    <a:pt x="160" y="316"/>
                    <a:pt x="209" y="249"/>
                    <a:pt x="209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5" y="295"/>
                  </a:cubicBezTo>
                  <a:cubicBezTo>
                    <a:pt x="63" y="295"/>
                    <a:pt x="26" y="233"/>
                    <a:pt x="26" y="153"/>
                  </a:cubicBezTo>
                  <a:cubicBezTo>
                    <a:pt x="26" y="74"/>
                    <a:pt x="65" y="21"/>
                    <a:pt x="105" y="21"/>
                  </a:cubicBezTo>
                  <a:cubicBezTo>
                    <a:pt x="144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66" name="Freeform 3681">
              <a:extLst>
                <a:ext uri="{FF2B5EF4-FFF2-40B4-BE49-F238E27FC236}">
                  <a16:creationId xmlns:a16="http://schemas.microsoft.com/office/drawing/2014/main" id="{14F0A066-4ECC-4FDC-8E61-0D66A8F6F108}"/>
                </a:ext>
              </a:extLst>
            </p:cNvPr>
            <p:cNvSpPr>
              <a:spLocks/>
            </p:cNvSpPr>
            <p:nvPr>
              <p:custDataLst>
                <p:tags r:id="rId577"/>
              </p:custDataLst>
            </p:nvPr>
          </p:nvSpPr>
          <p:spPr bwMode="auto">
            <a:xfrm>
              <a:off x="3260725" y="2724151"/>
              <a:ext cx="71438" cy="65088"/>
            </a:xfrm>
            <a:custGeom>
              <a:avLst/>
              <a:gdLst>
                <a:gd name="T0" fmla="*/ 232 w 232"/>
                <a:gd name="T1" fmla="*/ 202 h 212"/>
                <a:gd name="T2" fmla="*/ 216 w 232"/>
                <a:gd name="T3" fmla="*/ 191 h 212"/>
                <a:gd name="T4" fmla="*/ 192 w 232"/>
                <a:gd name="T5" fmla="*/ 191 h 212"/>
                <a:gd name="T6" fmla="*/ 125 w 232"/>
                <a:gd name="T7" fmla="*/ 103 h 212"/>
                <a:gd name="T8" fmla="*/ 185 w 232"/>
                <a:gd name="T9" fmla="*/ 21 h 212"/>
                <a:gd name="T10" fmla="*/ 208 w 232"/>
                <a:gd name="T11" fmla="*/ 21 h 212"/>
                <a:gd name="T12" fmla="*/ 224 w 232"/>
                <a:gd name="T13" fmla="*/ 11 h 212"/>
                <a:gd name="T14" fmla="*/ 208 w 232"/>
                <a:gd name="T15" fmla="*/ 0 h 212"/>
                <a:gd name="T16" fmla="*/ 148 w 232"/>
                <a:gd name="T17" fmla="*/ 0 h 212"/>
                <a:gd name="T18" fmla="*/ 133 w 232"/>
                <a:gd name="T19" fmla="*/ 11 h 212"/>
                <a:gd name="T20" fmla="*/ 163 w 232"/>
                <a:gd name="T21" fmla="*/ 21 h 212"/>
                <a:gd name="T22" fmla="*/ 115 w 232"/>
                <a:gd name="T23" fmla="*/ 88 h 212"/>
                <a:gd name="T24" fmla="*/ 65 w 232"/>
                <a:gd name="T25" fmla="*/ 21 h 212"/>
                <a:gd name="T26" fmla="*/ 95 w 232"/>
                <a:gd name="T27" fmla="*/ 11 h 212"/>
                <a:gd name="T28" fmla="*/ 80 w 232"/>
                <a:gd name="T29" fmla="*/ 0 h 212"/>
                <a:gd name="T30" fmla="*/ 19 w 232"/>
                <a:gd name="T31" fmla="*/ 0 h 212"/>
                <a:gd name="T32" fmla="*/ 3 w 232"/>
                <a:gd name="T33" fmla="*/ 11 h 212"/>
                <a:gd name="T34" fmla="*/ 19 w 232"/>
                <a:gd name="T35" fmla="*/ 21 h 212"/>
                <a:gd name="T36" fmla="*/ 42 w 232"/>
                <a:gd name="T37" fmla="*/ 21 h 212"/>
                <a:gd name="T38" fmla="*/ 105 w 232"/>
                <a:gd name="T39" fmla="*/ 103 h 212"/>
                <a:gd name="T40" fmla="*/ 39 w 232"/>
                <a:gd name="T41" fmla="*/ 191 h 212"/>
                <a:gd name="T42" fmla="*/ 16 w 232"/>
                <a:gd name="T43" fmla="*/ 191 h 212"/>
                <a:gd name="T44" fmla="*/ 0 w 232"/>
                <a:gd name="T45" fmla="*/ 202 h 212"/>
                <a:gd name="T46" fmla="*/ 16 w 232"/>
                <a:gd name="T47" fmla="*/ 212 h 212"/>
                <a:gd name="T48" fmla="*/ 76 w 232"/>
                <a:gd name="T49" fmla="*/ 212 h 212"/>
                <a:gd name="T50" fmla="*/ 92 w 232"/>
                <a:gd name="T51" fmla="*/ 202 h 212"/>
                <a:gd name="T52" fmla="*/ 60 w 232"/>
                <a:gd name="T53" fmla="*/ 191 h 212"/>
                <a:gd name="T54" fmla="*/ 115 w 232"/>
                <a:gd name="T55" fmla="*/ 116 h 212"/>
                <a:gd name="T56" fmla="*/ 170 w 232"/>
                <a:gd name="T57" fmla="*/ 191 h 212"/>
                <a:gd name="T58" fmla="*/ 140 w 232"/>
                <a:gd name="T59" fmla="*/ 202 h 212"/>
                <a:gd name="T60" fmla="*/ 155 w 232"/>
                <a:gd name="T61" fmla="*/ 212 h 212"/>
                <a:gd name="T62" fmla="*/ 216 w 232"/>
                <a:gd name="T63" fmla="*/ 212 h 212"/>
                <a:gd name="T64" fmla="*/ 232 w 232"/>
                <a:gd name="T65" fmla="*/ 20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12">
                  <a:moveTo>
                    <a:pt x="232" y="202"/>
                  </a:moveTo>
                  <a:cubicBezTo>
                    <a:pt x="232" y="191"/>
                    <a:pt x="221" y="191"/>
                    <a:pt x="216" y="191"/>
                  </a:cubicBezTo>
                  <a:lnTo>
                    <a:pt x="192" y="191"/>
                  </a:lnTo>
                  <a:lnTo>
                    <a:pt x="125" y="103"/>
                  </a:lnTo>
                  <a:lnTo>
                    <a:pt x="185" y="21"/>
                  </a:lnTo>
                  <a:lnTo>
                    <a:pt x="208" y="21"/>
                  </a:lnTo>
                  <a:cubicBezTo>
                    <a:pt x="214" y="21"/>
                    <a:pt x="224" y="21"/>
                    <a:pt x="224" y="11"/>
                  </a:cubicBezTo>
                  <a:cubicBezTo>
                    <a:pt x="224" y="0"/>
                    <a:pt x="214" y="0"/>
                    <a:pt x="208" y="0"/>
                  </a:cubicBezTo>
                  <a:lnTo>
                    <a:pt x="148" y="0"/>
                  </a:lnTo>
                  <a:cubicBezTo>
                    <a:pt x="143" y="0"/>
                    <a:pt x="133" y="0"/>
                    <a:pt x="133" y="11"/>
                  </a:cubicBezTo>
                  <a:cubicBezTo>
                    <a:pt x="133" y="21"/>
                    <a:pt x="142" y="21"/>
                    <a:pt x="163" y="21"/>
                  </a:cubicBezTo>
                  <a:lnTo>
                    <a:pt x="115" y="88"/>
                  </a:lnTo>
                  <a:lnTo>
                    <a:pt x="65" y="21"/>
                  </a:lnTo>
                  <a:cubicBezTo>
                    <a:pt x="86" y="21"/>
                    <a:pt x="95" y="21"/>
                    <a:pt x="95" y="11"/>
                  </a:cubicBezTo>
                  <a:cubicBezTo>
                    <a:pt x="95" y="0"/>
                    <a:pt x="85" y="0"/>
                    <a:pt x="80" y="0"/>
                  </a:cubicBezTo>
                  <a:lnTo>
                    <a:pt x="19" y="0"/>
                  </a:lnTo>
                  <a:cubicBezTo>
                    <a:pt x="13" y="0"/>
                    <a:pt x="3" y="0"/>
                    <a:pt x="3" y="11"/>
                  </a:cubicBezTo>
                  <a:cubicBezTo>
                    <a:pt x="3" y="21"/>
                    <a:pt x="14" y="21"/>
                    <a:pt x="19" y="21"/>
                  </a:cubicBezTo>
                  <a:lnTo>
                    <a:pt x="42" y="21"/>
                  </a:lnTo>
                  <a:lnTo>
                    <a:pt x="105" y="103"/>
                  </a:lnTo>
                  <a:lnTo>
                    <a:pt x="39" y="191"/>
                  </a:lnTo>
                  <a:lnTo>
                    <a:pt x="16" y="191"/>
                  </a:lnTo>
                  <a:cubicBezTo>
                    <a:pt x="10" y="191"/>
                    <a:pt x="0" y="191"/>
                    <a:pt x="0" y="202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6" y="212"/>
                  </a:lnTo>
                  <a:cubicBezTo>
                    <a:pt x="82" y="212"/>
                    <a:pt x="92" y="212"/>
                    <a:pt x="92" y="202"/>
                  </a:cubicBezTo>
                  <a:cubicBezTo>
                    <a:pt x="92" y="191"/>
                    <a:pt x="83" y="191"/>
                    <a:pt x="60" y="191"/>
                  </a:cubicBezTo>
                  <a:lnTo>
                    <a:pt x="115" y="116"/>
                  </a:lnTo>
                  <a:lnTo>
                    <a:pt x="170" y="191"/>
                  </a:lnTo>
                  <a:cubicBezTo>
                    <a:pt x="149" y="191"/>
                    <a:pt x="140" y="191"/>
                    <a:pt x="140" y="202"/>
                  </a:cubicBezTo>
                  <a:cubicBezTo>
                    <a:pt x="140" y="212"/>
                    <a:pt x="149" y="212"/>
                    <a:pt x="155" y="212"/>
                  </a:cubicBezTo>
                  <a:lnTo>
                    <a:pt x="216" y="212"/>
                  </a:lnTo>
                  <a:cubicBezTo>
                    <a:pt x="221" y="212"/>
                    <a:pt x="232" y="212"/>
                    <a:pt x="232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67" name="Freeform 3682">
              <a:extLst>
                <a:ext uri="{FF2B5EF4-FFF2-40B4-BE49-F238E27FC236}">
                  <a16:creationId xmlns:a16="http://schemas.microsoft.com/office/drawing/2014/main" id="{59F95F3A-7B99-430D-ABC3-D7408BC5997C}"/>
                </a:ext>
              </a:extLst>
            </p:cNvPr>
            <p:cNvSpPr>
              <a:spLocks noEditPoints="1"/>
            </p:cNvSpPr>
            <p:nvPr>
              <p:custDataLst>
                <p:tags r:id="rId578"/>
              </p:custDataLst>
            </p:nvPr>
          </p:nvSpPr>
          <p:spPr bwMode="auto">
            <a:xfrm>
              <a:off x="3343275" y="2693988"/>
              <a:ext cx="66675" cy="98425"/>
            </a:xfrm>
            <a:custGeom>
              <a:avLst/>
              <a:gdLst>
                <a:gd name="T0" fmla="*/ 215 w 215"/>
                <a:gd name="T1" fmla="*/ 226 h 316"/>
                <a:gd name="T2" fmla="*/ 141 w 215"/>
                <a:gd name="T3" fmla="*/ 146 h 316"/>
                <a:gd name="T4" fmla="*/ 208 w 215"/>
                <a:gd name="T5" fmla="*/ 78 h 316"/>
                <a:gd name="T6" fmla="*/ 108 w 215"/>
                <a:gd name="T7" fmla="*/ 0 h 316"/>
                <a:gd name="T8" fmla="*/ 7 w 215"/>
                <a:gd name="T9" fmla="*/ 78 h 316"/>
                <a:gd name="T10" fmla="*/ 75 w 215"/>
                <a:gd name="T11" fmla="*/ 146 h 316"/>
                <a:gd name="T12" fmla="*/ 0 w 215"/>
                <a:gd name="T13" fmla="*/ 226 h 316"/>
                <a:gd name="T14" fmla="*/ 108 w 215"/>
                <a:gd name="T15" fmla="*/ 316 h 316"/>
                <a:gd name="T16" fmla="*/ 215 w 215"/>
                <a:gd name="T17" fmla="*/ 226 h 316"/>
                <a:gd name="T18" fmla="*/ 182 w 215"/>
                <a:gd name="T19" fmla="*/ 78 h 316"/>
                <a:gd name="T20" fmla="*/ 108 w 215"/>
                <a:gd name="T21" fmla="*/ 133 h 316"/>
                <a:gd name="T22" fmla="*/ 33 w 215"/>
                <a:gd name="T23" fmla="*/ 78 h 316"/>
                <a:gd name="T24" fmla="*/ 108 w 215"/>
                <a:gd name="T25" fmla="*/ 21 h 316"/>
                <a:gd name="T26" fmla="*/ 182 w 215"/>
                <a:gd name="T27" fmla="*/ 78 h 316"/>
                <a:gd name="T28" fmla="*/ 189 w 215"/>
                <a:gd name="T29" fmla="*/ 225 h 316"/>
                <a:gd name="T30" fmla="*/ 108 w 215"/>
                <a:gd name="T31" fmla="*/ 295 h 316"/>
                <a:gd name="T32" fmla="*/ 26 w 215"/>
                <a:gd name="T33" fmla="*/ 225 h 316"/>
                <a:gd name="T34" fmla="*/ 108 w 215"/>
                <a:gd name="T35" fmla="*/ 158 h 316"/>
                <a:gd name="T36" fmla="*/ 189 w 215"/>
                <a:gd name="T37" fmla="*/ 22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5" h="316">
                  <a:moveTo>
                    <a:pt x="215" y="226"/>
                  </a:moveTo>
                  <a:cubicBezTo>
                    <a:pt x="215" y="189"/>
                    <a:pt x="193" y="161"/>
                    <a:pt x="141" y="146"/>
                  </a:cubicBezTo>
                  <a:cubicBezTo>
                    <a:pt x="195" y="128"/>
                    <a:pt x="208" y="105"/>
                    <a:pt x="208" y="78"/>
                  </a:cubicBezTo>
                  <a:cubicBezTo>
                    <a:pt x="208" y="38"/>
                    <a:pt x="165" y="0"/>
                    <a:pt x="108" y="0"/>
                  </a:cubicBezTo>
                  <a:cubicBezTo>
                    <a:pt x="49" y="0"/>
                    <a:pt x="7" y="38"/>
                    <a:pt x="7" y="78"/>
                  </a:cubicBezTo>
                  <a:cubicBezTo>
                    <a:pt x="7" y="105"/>
                    <a:pt x="20" y="128"/>
                    <a:pt x="75" y="146"/>
                  </a:cubicBezTo>
                  <a:cubicBezTo>
                    <a:pt x="22" y="161"/>
                    <a:pt x="0" y="189"/>
                    <a:pt x="0" y="226"/>
                  </a:cubicBezTo>
                  <a:cubicBezTo>
                    <a:pt x="0" y="274"/>
                    <a:pt x="46" y="316"/>
                    <a:pt x="108" y="316"/>
                  </a:cubicBezTo>
                  <a:cubicBezTo>
                    <a:pt x="169" y="316"/>
                    <a:pt x="215" y="274"/>
                    <a:pt x="215" y="226"/>
                  </a:cubicBezTo>
                  <a:close/>
                  <a:moveTo>
                    <a:pt x="182" y="78"/>
                  </a:moveTo>
                  <a:cubicBezTo>
                    <a:pt x="182" y="110"/>
                    <a:pt x="149" y="133"/>
                    <a:pt x="108" y="133"/>
                  </a:cubicBezTo>
                  <a:cubicBezTo>
                    <a:pt x="67" y="133"/>
                    <a:pt x="33" y="109"/>
                    <a:pt x="33" y="78"/>
                  </a:cubicBezTo>
                  <a:cubicBezTo>
                    <a:pt x="33" y="49"/>
                    <a:pt x="64" y="21"/>
                    <a:pt x="108" y="21"/>
                  </a:cubicBezTo>
                  <a:cubicBezTo>
                    <a:pt x="151" y="21"/>
                    <a:pt x="182" y="49"/>
                    <a:pt x="182" y="78"/>
                  </a:cubicBezTo>
                  <a:close/>
                  <a:moveTo>
                    <a:pt x="189" y="225"/>
                  </a:moveTo>
                  <a:cubicBezTo>
                    <a:pt x="189" y="264"/>
                    <a:pt x="154" y="295"/>
                    <a:pt x="108" y="295"/>
                  </a:cubicBezTo>
                  <a:cubicBezTo>
                    <a:pt x="62" y="295"/>
                    <a:pt x="26" y="264"/>
                    <a:pt x="26" y="225"/>
                  </a:cubicBezTo>
                  <a:cubicBezTo>
                    <a:pt x="26" y="192"/>
                    <a:pt x="57" y="158"/>
                    <a:pt x="108" y="158"/>
                  </a:cubicBezTo>
                  <a:cubicBezTo>
                    <a:pt x="158" y="158"/>
                    <a:pt x="189" y="192"/>
                    <a:pt x="189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68" name="Freeform 3683">
              <a:extLst>
                <a:ext uri="{FF2B5EF4-FFF2-40B4-BE49-F238E27FC236}">
                  <a16:creationId xmlns:a16="http://schemas.microsoft.com/office/drawing/2014/main" id="{496BFE1C-BD6A-48F8-8E01-2DBB78771E53}"/>
                </a:ext>
              </a:extLst>
            </p:cNvPr>
            <p:cNvSpPr>
              <a:spLocks noEditPoints="1"/>
            </p:cNvSpPr>
            <p:nvPr>
              <p:custDataLst>
                <p:tags r:id="rId579"/>
              </p:custDataLst>
            </p:nvPr>
          </p:nvSpPr>
          <p:spPr bwMode="auto">
            <a:xfrm>
              <a:off x="3424238" y="2693988"/>
              <a:ext cx="65088" cy="98425"/>
            </a:xfrm>
            <a:custGeom>
              <a:avLst/>
              <a:gdLst>
                <a:gd name="T0" fmla="*/ 208 w 208"/>
                <a:gd name="T1" fmla="*/ 158 h 316"/>
                <a:gd name="T2" fmla="*/ 104 w 208"/>
                <a:gd name="T3" fmla="*/ 0 h 316"/>
                <a:gd name="T4" fmla="*/ 0 w 208"/>
                <a:gd name="T5" fmla="*/ 158 h 316"/>
                <a:gd name="T6" fmla="*/ 104 w 208"/>
                <a:gd name="T7" fmla="*/ 316 h 316"/>
                <a:gd name="T8" fmla="*/ 208 w 208"/>
                <a:gd name="T9" fmla="*/ 158 h 316"/>
                <a:gd name="T10" fmla="*/ 183 w 208"/>
                <a:gd name="T11" fmla="*/ 153 h 316"/>
                <a:gd name="T12" fmla="*/ 104 w 208"/>
                <a:gd name="T13" fmla="*/ 295 h 316"/>
                <a:gd name="T14" fmla="*/ 25 w 208"/>
                <a:gd name="T15" fmla="*/ 153 h 316"/>
                <a:gd name="T16" fmla="*/ 104 w 208"/>
                <a:gd name="T17" fmla="*/ 21 h 316"/>
                <a:gd name="T18" fmla="*/ 183 w 208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6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8"/>
                    <a:pt x="0" y="158"/>
                  </a:cubicBezTo>
                  <a:cubicBezTo>
                    <a:pt x="0" y="250"/>
                    <a:pt x="49" y="316"/>
                    <a:pt x="104" y="316"/>
                  </a:cubicBezTo>
                  <a:cubicBezTo>
                    <a:pt x="160" y="316"/>
                    <a:pt x="208" y="249"/>
                    <a:pt x="208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4" y="295"/>
                  </a:cubicBezTo>
                  <a:cubicBezTo>
                    <a:pt x="62" y="295"/>
                    <a:pt x="25" y="233"/>
                    <a:pt x="25" y="153"/>
                  </a:cubicBezTo>
                  <a:cubicBezTo>
                    <a:pt x="25" y="74"/>
                    <a:pt x="64" y="21"/>
                    <a:pt x="104" y="21"/>
                  </a:cubicBezTo>
                  <a:cubicBezTo>
                    <a:pt x="144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69" name="Freeform 3684">
              <a:extLst>
                <a:ext uri="{FF2B5EF4-FFF2-40B4-BE49-F238E27FC236}">
                  <a16:creationId xmlns:a16="http://schemas.microsoft.com/office/drawing/2014/main" id="{2486AFBB-A9D8-48B5-A997-5B20C7B8DFAA}"/>
                </a:ext>
              </a:extLst>
            </p:cNvPr>
            <p:cNvSpPr>
              <a:spLocks noEditPoints="1"/>
            </p:cNvSpPr>
            <p:nvPr>
              <p:custDataLst>
                <p:tags r:id="rId580"/>
              </p:custDataLst>
            </p:nvPr>
          </p:nvSpPr>
          <p:spPr bwMode="auto">
            <a:xfrm>
              <a:off x="3502025" y="2693988"/>
              <a:ext cx="69850" cy="95250"/>
            </a:xfrm>
            <a:custGeom>
              <a:avLst/>
              <a:gdLst>
                <a:gd name="T0" fmla="*/ 231 w 231"/>
                <a:gd name="T1" fmla="*/ 213 h 310"/>
                <a:gd name="T2" fmla="*/ 215 w 231"/>
                <a:gd name="T3" fmla="*/ 202 h 310"/>
                <a:gd name="T4" fmla="*/ 170 w 231"/>
                <a:gd name="T5" fmla="*/ 202 h 310"/>
                <a:gd name="T6" fmla="*/ 170 w 231"/>
                <a:gd name="T7" fmla="*/ 16 h 310"/>
                <a:gd name="T8" fmla="*/ 154 w 231"/>
                <a:gd name="T9" fmla="*/ 0 h 310"/>
                <a:gd name="T10" fmla="*/ 140 w 231"/>
                <a:gd name="T11" fmla="*/ 0 h 310"/>
                <a:gd name="T12" fmla="*/ 122 w 231"/>
                <a:gd name="T13" fmla="*/ 8 h 310"/>
                <a:gd name="T14" fmla="*/ 2 w 231"/>
                <a:gd name="T15" fmla="*/ 196 h 310"/>
                <a:gd name="T16" fmla="*/ 0 w 231"/>
                <a:gd name="T17" fmla="*/ 208 h 310"/>
                <a:gd name="T18" fmla="*/ 16 w 231"/>
                <a:gd name="T19" fmla="*/ 223 h 310"/>
                <a:gd name="T20" fmla="*/ 151 w 231"/>
                <a:gd name="T21" fmla="*/ 223 h 310"/>
                <a:gd name="T22" fmla="*/ 151 w 231"/>
                <a:gd name="T23" fmla="*/ 289 h 310"/>
                <a:gd name="T24" fmla="*/ 114 w 231"/>
                <a:gd name="T25" fmla="*/ 289 h 310"/>
                <a:gd name="T26" fmla="*/ 99 w 231"/>
                <a:gd name="T27" fmla="*/ 300 h 310"/>
                <a:gd name="T28" fmla="*/ 114 w 231"/>
                <a:gd name="T29" fmla="*/ 310 h 310"/>
                <a:gd name="T30" fmla="*/ 207 w 231"/>
                <a:gd name="T31" fmla="*/ 310 h 310"/>
                <a:gd name="T32" fmla="*/ 222 w 231"/>
                <a:gd name="T33" fmla="*/ 300 h 310"/>
                <a:gd name="T34" fmla="*/ 207 w 231"/>
                <a:gd name="T35" fmla="*/ 289 h 310"/>
                <a:gd name="T36" fmla="*/ 170 w 231"/>
                <a:gd name="T37" fmla="*/ 289 h 310"/>
                <a:gd name="T38" fmla="*/ 170 w 231"/>
                <a:gd name="T39" fmla="*/ 223 h 310"/>
                <a:gd name="T40" fmla="*/ 215 w 231"/>
                <a:gd name="T41" fmla="*/ 223 h 310"/>
                <a:gd name="T42" fmla="*/ 231 w 231"/>
                <a:gd name="T43" fmla="*/ 213 h 310"/>
                <a:gd name="T44" fmla="*/ 151 w 231"/>
                <a:gd name="T45" fmla="*/ 202 h 310"/>
                <a:gd name="T46" fmla="*/ 22 w 231"/>
                <a:gd name="T47" fmla="*/ 202 h 310"/>
                <a:gd name="T48" fmla="*/ 138 w 231"/>
                <a:gd name="T49" fmla="*/ 21 h 310"/>
                <a:gd name="T50" fmla="*/ 151 w 231"/>
                <a:gd name="T51" fmla="*/ 21 h 310"/>
                <a:gd name="T52" fmla="*/ 151 w 231"/>
                <a:gd name="T53" fmla="*/ 20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1" h="310">
                  <a:moveTo>
                    <a:pt x="231" y="213"/>
                  </a:moveTo>
                  <a:cubicBezTo>
                    <a:pt x="231" y="202"/>
                    <a:pt x="221" y="202"/>
                    <a:pt x="215" y="202"/>
                  </a:cubicBezTo>
                  <a:lnTo>
                    <a:pt x="170" y="202"/>
                  </a:lnTo>
                  <a:lnTo>
                    <a:pt x="170" y="16"/>
                  </a:lnTo>
                  <a:cubicBezTo>
                    <a:pt x="170" y="3"/>
                    <a:pt x="167" y="0"/>
                    <a:pt x="154" y="0"/>
                  </a:cubicBezTo>
                  <a:lnTo>
                    <a:pt x="140" y="0"/>
                  </a:lnTo>
                  <a:cubicBezTo>
                    <a:pt x="130" y="0"/>
                    <a:pt x="128" y="0"/>
                    <a:pt x="122" y="8"/>
                  </a:cubicBezTo>
                  <a:lnTo>
                    <a:pt x="2" y="196"/>
                  </a:lnTo>
                  <a:cubicBezTo>
                    <a:pt x="0" y="199"/>
                    <a:pt x="0" y="201"/>
                    <a:pt x="0" y="208"/>
                  </a:cubicBezTo>
                  <a:cubicBezTo>
                    <a:pt x="0" y="221"/>
                    <a:pt x="4" y="223"/>
                    <a:pt x="16" y="223"/>
                  </a:cubicBezTo>
                  <a:lnTo>
                    <a:pt x="151" y="223"/>
                  </a:lnTo>
                  <a:lnTo>
                    <a:pt x="151" y="289"/>
                  </a:lnTo>
                  <a:lnTo>
                    <a:pt x="114" y="289"/>
                  </a:lnTo>
                  <a:cubicBezTo>
                    <a:pt x="108" y="289"/>
                    <a:pt x="99" y="289"/>
                    <a:pt x="99" y="300"/>
                  </a:cubicBezTo>
                  <a:cubicBezTo>
                    <a:pt x="99" y="310"/>
                    <a:pt x="109" y="310"/>
                    <a:pt x="114" y="310"/>
                  </a:cubicBezTo>
                  <a:lnTo>
                    <a:pt x="207" y="310"/>
                  </a:lnTo>
                  <a:cubicBezTo>
                    <a:pt x="212" y="310"/>
                    <a:pt x="222" y="310"/>
                    <a:pt x="222" y="300"/>
                  </a:cubicBezTo>
                  <a:cubicBezTo>
                    <a:pt x="222" y="289"/>
                    <a:pt x="213" y="289"/>
                    <a:pt x="207" y="289"/>
                  </a:cubicBezTo>
                  <a:lnTo>
                    <a:pt x="170" y="289"/>
                  </a:lnTo>
                  <a:lnTo>
                    <a:pt x="170" y="223"/>
                  </a:lnTo>
                  <a:lnTo>
                    <a:pt x="215" y="223"/>
                  </a:lnTo>
                  <a:cubicBezTo>
                    <a:pt x="221" y="223"/>
                    <a:pt x="231" y="223"/>
                    <a:pt x="231" y="213"/>
                  </a:cubicBezTo>
                  <a:close/>
                  <a:moveTo>
                    <a:pt x="151" y="202"/>
                  </a:moveTo>
                  <a:lnTo>
                    <a:pt x="22" y="202"/>
                  </a:lnTo>
                  <a:lnTo>
                    <a:pt x="138" y="21"/>
                  </a:lnTo>
                  <a:lnTo>
                    <a:pt x="151" y="21"/>
                  </a:lnTo>
                  <a:lnTo>
                    <a:pt x="151" y="20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70" name="Freeform 3685">
              <a:extLst>
                <a:ext uri="{FF2B5EF4-FFF2-40B4-BE49-F238E27FC236}">
                  <a16:creationId xmlns:a16="http://schemas.microsoft.com/office/drawing/2014/main" id="{80D9C502-ECDA-4E3B-90E8-346F6F8149F6}"/>
                </a:ext>
              </a:extLst>
            </p:cNvPr>
            <p:cNvSpPr>
              <a:spLocks noEditPoints="1"/>
            </p:cNvSpPr>
            <p:nvPr>
              <p:custDataLst>
                <p:tags r:id="rId581"/>
              </p:custDataLst>
            </p:nvPr>
          </p:nvSpPr>
          <p:spPr bwMode="auto">
            <a:xfrm>
              <a:off x="3579813" y="2695576"/>
              <a:ext cx="71438" cy="95250"/>
            </a:xfrm>
            <a:custGeom>
              <a:avLst/>
              <a:gdLst>
                <a:gd name="T0" fmla="*/ 234 w 234"/>
                <a:gd name="T1" fmla="*/ 198 h 307"/>
                <a:gd name="T2" fmla="*/ 139 w 234"/>
                <a:gd name="T3" fmla="*/ 89 h 307"/>
                <a:gd name="T4" fmla="*/ 68 w 234"/>
                <a:gd name="T5" fmla="*/ 121 h 307"/>
                <a:gd name="T6" fmla="*/ 68 w 234"/>
                <a:gd name="T7" fmla="*/ 16 h 307"/>
                <a:gd name="T8" fmla="*/ 53 w 234"/>
                <a:gd name="T9" fmla="*/ 0 h 307"/>
                <a:gd name="T10" fmla="*/ 15 w 234"/>
                <a:gd name="T11" fmla="*/ 0 h 307"/>
                <a:gd name="T12" fmla="*/ 0 w 234"/>
                <a:gd name="T13" fmla="*/ 11 h 307"/>
                <a:gd name="T14" fmla="*/ 15 w 234"/>
                <a:gd name="T15" fmla="*/ 21 h 307"/>
                <a:gd name="T16" fmla="*/ 43 w 234"/>
                <a:gd name="T17" fmla="*/ 21 h 307"/>
                <a:gd name="T18" fmla="*/ 43 w 234"/>
                <a:gd name="T19" fmla="*/ 288 h 307"/>
                <a:gd name="T20" fmla="*/ 56 w 234"/>
                <a:gd name="T21" fmla="*/ 304 h 307"/>
                <a:gd name="T22" fmla="*/ 68 w 234"/>
                <a:gd name="T23" fmla="*/ 273 h 307"/>
                <a:gd name="T24" fmla="*/ 134 w 234"/>
                <a:gd name="T25" fmla="*/ 307 h 307"/>
                <a:gd name="T26" fmla="*/ 234 w 234"/>
                <a:gd name="T27" fmla="*/ 198 h 307"/>
                <a:gd name="T28" fmla="*/ 209 w 234"/>
                <a:gd name="T29" fmla="*/ 198 h 307"/>
                <a:gd name="T30" fmla="*/ 132 w 234"/>
                <a:gd name="T31" fmla="*/ 286 h 307"/>
                <a:gd name="T32" fmla="*/ 68 w 234"/>
                <a:gd name="T33" fmla="*/ 211 h 307"/>
                <a:gd name="T34" fmla="*/ 68 w 234"/>
                <a:gd name="T35" fmla="*/ 173 h 307"/>
                <a:gd name="T36" fmla="*/ 136 w 234"/>
                <a:gd name="T37" fmla="*/ 110 h 307"/>
                <a:gd name="T38" fmla="*/ 209 w 234"/>
                <a:gd name="T39" fmla="*/ 19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307">
                  <a:moveTo>
                    <a:pt x="234" y="198"/>
                  </a:moveTo>
                  <a:cubicBezTo>
                    <a:pt x="234" y="138"/>
                    <a:pt x="191" y="89"/>
                    <a:pt x="139" y="89"/>
                  </a:cubicBezTo>
                  <a:cubicBezTo>
                    <a:pt x="116" y="89"/>
                    <a:pt x="94" y="98"/>
                    <a:pt x="68" y="121"/>
                  </a:cubicBezTo>
                  <a:lnTo>
                    <a:pt x="68" y="16"/>
                  </a:lnTo>
                  <a:cubicBezTo>
                    <a:pt x="68" y="4"/>
                    <a:pt x="66" y="0"/>
                    <a:pt x="53" y="0"/>
                  </a:cubicBezTo>
                  <a:lnTo>
                    <a:pt x="15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1"/>
                    <a:pt x="9" y="21"/>
                    <a:pt x="15" y="21"/>
                  </a:cubicBezTo>
                  <a:lnTo>
                    <a:pt x="43" y="21"/>
                  </a:lnTo>
                  <a:lnTo>
                    <a:pt x="43" y="288"/>
                  </a:lnTo>
                  <a:cubicBezTo>
                    <a:pt x="43" y="296"/>
                    <a:pt x="43" y="304"/>
                    <a:pt x="56" y="304"/>
                  </a:cubicBezTo>
                  <a:cubicBezTo>
                    <a:pt x="68" y="304"/>
                    <a:pt x="68" y="296"/>
                    <a:pt x="68" y="273"/>
                  </a:cubicBezTo>
                  <a:cubicBezTo>
                    <a:pt x="97" y="303"/>
                    <a:pt x="118" y="307"/>
                    <a:pt x="134" y="307"/>
                  </a:cubicBezTo>
                  <a:cubicBezTo>
                    <a:pt x="187" y="307"/>
                    <a:pt x="234" y="261"/>
                    <a:pt x="234" y="198"/>
                  </a:cubicBezTo>
                  <a:close/>
                  <a:moveTo>
                    <a:pt x="209" y="198"/>
                  </a:moveTo>
                  <a:cubicBezTo>
                    <a:pt x="209" y="251"/>
                    <a:pt x="171" y="286"/>
                    <a:pt x="132" y="286"/>
                  </a:cubicBezTo>
                  <a:cubicBezTo>
                    <a:pt x="88" y="286"/>
                    <a:pt x="68" y="238"/>
                    <a:pt x="68" y="211"/>
                  </a:cubicBezTo>
                  <a:lnTo>
                    <a:pt x="68" y="173"/>
                  </a:lnTo>
                  <a:cubicBezTo>
                    <a:pt x="68" y="140"/>
                    <a:pt x="101" y="110"/>
                    <a:pt x="136" y="110"/>
                  </a:cubicBezTo>
                  <a:cubicBezTo>
                    <a:pt x="177" y="110"/>
                    <a:pt x="209" y="150"/>
                    <a:pt x="209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71" name="Freeform 3686">
              <a:extLst>
                <a:ext uri="{FF2B5EF4-FFF2-40B4-BE49-F238E27FC236}">
                  <a16:creationId xmlns:a16="http://schemas.microsoft.com/office/drawing/2014/main" id="{9D47ED36-D0B5-4D79-83A9-345CAD77763C}"/>
                </a:ext>
              </a:extLst>
            </p:cNvPr>
            <p:cNvSpPr>
              <a:spLocks noEditPoints="1"/>
            </p:cNvSpPr>
            <p:nvPr>
              <p:custDataLst>
                <p:tags r:id="rId582"/>
              </p:custDataLst>
            </p:nvPr>
          </p:nvSpPr>
          <p:spPr bwMode="auto">
            <a:xfrm>
              <a:off x="3665538" y="2693988"/>
              <a:ext cx="65088" cy="98425"/>
            </a:xfrm>
            <a:custGeom>
              <a:avLst/>
              <a:gdLst>
                <a:gd name="T0" fmla="*/ 209 w 209"/>
                <a:gd name="T1" fmla="*/ 158 h 316"/>
                <a:gd name="T2" fmla="*/ 105 w 209"/>
                <a:gd name="T3" fmla="*/ 0 h 316"/>
                <a:gd name="T4" fmla="*/ 0 w 209"/>
                <a:gd name="T5" fmla="*/ 158 h 316"/>
                <a:gd name="T6" fmla="*/ 105 w 209"/>
                <a:gd name="T7" fmla="*/ 316 h 316"/>
                <a:gd name="T8" fmla="*/ 209 w 209"/>
                <a:gd name="T9" fmla="*/ 158 h 316"/>
                <a:gd name="T10" fmla="*/ 184 w 209"/>
                <a:gd name="T11" fmla="*/ 153 h 316"/>
                <a:gd name="T12" fmla="*/ 105 w 209"/>
                <a:gd name="T13" fmla="*/ 295 h 316"/>
                <a:gd name="T14" fmla="*/ 26 w 209"/>
                <a:gd name="T15" fmla="*/ 153 h 316"/>
                <a:gd name="T16" fmla="*/ 105 w 209"/>
                <a:gd name="T17" fmla="*/ 21 h 316"/>
                <a:gd name="T18" fmla="*/ 184 w 209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316">
                  <a:moveTo>
                    <a:pt x="209" y="158"/>
                  </a:moveTo>
                  <a:cubicBezTo>
                    <a:pt x="209" y="66"/>
                    <a:pt x="160" y="0"/>
                    <a:pt x="105" y="0"/>
                  </a:cubicBezTo>
                  <a:cubicBezTo>
                    <a:pt x="49" y="0"/>
                    <a:pt x="0" y="68"/>
                    <a:pt x="0" y="158"/>
                  </a:cubicBezTo>
                  <a:cubicBezTo>
                    <a:pt x="0" y="250"/>
                    <a:pt x="50" y="316"/>
                    <a:pt x="105" y="316"/>
                  </a:cubicBezTo>
                  <a:cubicBezTo>
                    <a:pt x="161" y="316"/>
                    <a:pt x="209" y="249"/>
                    <a:pt x="209" y="158"/>
                  </a:cubicBezTo>
                  <a:close/>
                  <a:moveTo>
                    <a:pt x="184" y="153"/>
                  </a:moveTo>
                  <a:cubicBezTo>
                    <a:pt x="184" y="233"/>
                    <a:pt x="147" y="295"/>
                    <a:pt x="105" y="295"/>
                  </a:cubicBezTo>
                  <a:cubicBezTo>
                    <a:pt x="63" y="295"/>
                    <a:pt x="26" y="233"/>
                    <a:pt x="26" y="153"/>
                  </a:cubicBezTo>
                  <a:cubicBezTo>
                    <a:pt x="26" y="74"/>
                    <a:pt x="65" y="21"/>
                    <a:pt x="105" y="21"/>
                  </a:cubicBezTo>
                  <a:cubicBezTo>
                    <a:pt x="144" y="21"/>
                    <a:pt x="184" y="73"/>
                    <a:pt x="184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72" name="Freeform 3687">
              <a:extLst>
                <a:ext uri="{FF2B5EF4-FFF2-40B4-BE49-F238E27FC236}">
                  <a16:creationId xmlns:a16="http://schemas.microsoft.com/office/drawing/2014/main" id="{1FAC4BB5-4F4A-4832-8EAF-FA415C2270A2}"/>
                </a:ext>
              </a:extLst>
            </p:cNvPr>
            <p:cNvSpPr>
              <a:spLocks noEditPoints="1"/>
            </p:cNvSpPr>
            <p:nvPr>
              <p:custDataLst>
                <p:tags r:id="rId583"/>
              </p:custDataLst>
            </p:nvPr>
          </p:nvSpPr>
          <p:spPr bwMode="auto">
            <a:xfrm>
              <a:off x="3746500" y="2693988"/>
              <a:ext cx="63500" cy="98425"/>
            </a:xfrm>
            <a:custGeom>
              <a:avLst/>
              <a:gdLst>
                <a:gd name="T0" fmla="*/ 208 w 208"/>
                <a:gd name="T1" fmla="*/ 158 h 316"/>
                <a:gd name="T2" fmla="*/ 104 w 208"/>
                <a:gd name="T3" fmla="*/ 0 h 316"/>
                <a:gd name="T4" fmla="*/ 0 w 208"/>
                <a:gd name="T5" fmla="*/ 158 h 316"/>
                <a:gd name="T6" fmla="*/ 104 w 208"/>
                <a:gd name="T7" fmla="*/ 316 h 316"/>
                <a:gd name="T8" fmla="*/ 208 w 208"/>
                <a:gd name="T9" fmla="*/ 158 h 316"/>
                <a:gd name="T10" fmla="*/ 183 w 208"/>
                <a:gd name="T11" fmla="*/ 153 h 316"/>
                <a:gd name="T12" fmla="*/ 104 w 208"/>
                <a:gd name="T13" fmla="*/ 295 h 316"/>
                <a:gd name="T14" fmla="*/ 25 w 208"/>
                <a:gd name="T15" fmla="*/ 153 h 316"/>
                <a:gd name="T16" fmla="*/ 104 w 208"/>
                <a:gd name="T17" fmla="*/ 21 h 316"/>
                <a:gd name="T18" fmla="*/ 183 w 208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6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8"/>
                    <a:pt x="0" y="158"/>
                  </a:cubicBezTo>
                  <a:cubicBezTo>
                    <a:pt x="0" y="250"/>
                    <a:pt x="49" y="316"/>
                    <a:pt x="104" y="316"/>
                  </a:cubicBezTo>
                  <a:cubicBezTo>
                    <a:pt x="160" y="316"/>
                    <a:pt x="208" y="249"/>
                    <a:pt x="208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4" y="295"/>
                  </a:cubicBezTo>
                  <a:cubicBezTo>
                    <a:pt x="62" y="295"/>
                    <a:pt x="25" y="233"/>
                    <a:pt x="25" y="153"/>
                  </a:cubicBezTo>
                  <a:cubicBezTo>
                    <a:pt x="25" y="74"/>
                    <a:pt x="64" y="21"/>
                    <a:pt x="104" y="21"/>
                  </a:cubicBezTo>
                  <a:cubicBezTo>
                    <a:pt x="144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73" name="Freeform 3688">
              <a:extLst>
                <a:ext uri="{FF2B5EF4-FFF2-40B4-BE49-F238E27FC236}">
                  <a16:creationId xmlns:a16="http://schemas.microsoft.com/office/drawing/2014/main" id="{FC745146-AA9D-40AC-A853-F81A7B8AC9AB}"/>
                </a:ext>
              </a:extLst>
            </p:cNvPr>
            <p:cNvSpPr>
              <a:spLocks noEditPoints="1"/>
            </p:cNvSpPr>
            <p:nvPr>
              <p:custDataLst>
                <p:tags r:id="rId584"/>
              </p:custDataLst>
            </p:nvPr>
          </p:nvSpPr>
          <p:spPr bwMode="auto">
            <a:xfrm>
              <a:off x="3825875" y="2693988"/>
              <a:ext cx="66675" cy="98425"/>
            </a:xfrm>
            <a:custGeom>
              <a:avLst/>
              <a:gdLst>
                <a:gd name="T0" fmla="*/ 214 w 214"/>
                <a:gd name="T1" fmla="*/ 226 h 316"/>
                <a:gd name="T2" fmla="*/ 140 w 214"/>
                <a:gd name="T3" fmla="*/ 146 h 316"/>
                <a:gd name="T4" fmla="*/ 207 w 214"/>
                <a:gd name="T5" fmla="*/ 78 h 316"/>
                <a:gd name="T6" fmla="*/ 107 w 214"/>
                <a:gd name="T7" fmla="*/ 0 h 316"/>
                <a:gd name="T8" fmla="*/ 7 w 214"/>
                <a:gd name="T9" fmla="*/ 78 h 316"/>
                <a:gd name="T10" fmla="*/ 74 w 214"/>
                <a:gd name="T11" fmla="*/ 146 h 316"/>
                <a:gd name="T12" fmla="*/ 0 w 214"/>
                <a:gd name="T13" fmla="*/ 226 h 316"/>
                <a:gd name="T14" fmla="*/ 107 w 214"/>
                <a:gd name="T15" fmla="*/ 316 h 316"/>
                <a:gd name="T16" fmla="*/ 214 w 214"/>
                <a:gd name="T17" fmla="*/ 226 h 316"/>
                <a:gd name="T18" fmla="*/ 182 w 214"/>
                <a:gd name="T19" fmla="*/ 78 h 316"/>
                <a:gd name="T20" fmla="*/ 107 w 214"/>
                <a:gd name="T21" fmla="*/ 133 h 316"/>
                <a:gd name="T22" fmla="*/ 32 w 214"/>
                <a:gd name="T23" fmla="*/ 78 h 316"/>
                <a:gd name="T24" fmla="*/ 107 w 214"/>
                <a:gd name="T25" fmla="*/ 21 h 316"/>
                <a:gd name="T26" fmla="*/ 182 w 214"/>
                <a:gd name="T27" fmla="*/ 78 h 316"/>
                <a:gd name="T28" fmla="*/ 189 w 214"/>
                <a:gd name="T29" fmla="*/ 225 h 316"/>
                <a:gd name="T30" fmla="*/ 107 w 214"/>
                <a:gd name="T31" fmla="*/ 295 h 316"/>
                <a:gd name="T32" fmla="*/ 25 w 214"/>
                <a:gd name="T33" fmla="*/ 225 h 316"/>
                <a:gd name="T34" fmla="*/ 107 w 214"/>
                <a:gd name="T35" fmla="*/ 158 h 316"/>
                <a:gd name="T36" fmla="*/ 189 w 214"/>
                <a:gd name="T37" fmla="*/ 22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4" h="316">
                  <a:moveTo>
                    <a:pt x="214" y="226"/>
                  </a:moveTo>
                  <a:cubicBezTo>
                    <a:pt x="214" y="189"/>
                    <a:pt x="192" y="161"/>
                    <a:pt x="140" y="146"/>
                  </a:cubicBezTo>
                  <a:cubicBezTo>
                    <a:pt x="194" y="128"/>
                    <a:pt x="207" y="105"/>
                    <a:pt x="207" y="78"/>
                  </a:cubicBezTo>
                  <a:cubicBezTo>
                    <a:pt x="207" y="38"/>
                    <a:pt x="165" y="0"/>
                    <a:pt x="107" y="0"/>
                  </a:cubicBezTo>
                  <a:cubicBezTo>
                    <a:pt x="48" y="0"/>
                    <a:pt x="7" y="38"/>
                    <a:pt x="7" y="78"/>
                  </a:cubicBezTo>
                  <a:cubicBezTo>
                    <a:pt x="7" y="105"/>
                    <a:pt x="19" y="128"/>
                    <a:pt x="74" y="146"/>
                  </a:cubicBezTo>
                  <a:cubicBezTo>
                    <a:pt x="21" y="161"/>
                    <a:pt x="0" y="189"/>
                    <a:pt x="0" y="226"/>
                  </a:cubicBezTo>
                  <a:cubicBezTo>
                    <a:pt x="0" y="274"/>
                    <a:pt x="45" y="316"/>
                    <a:pt x="107" y="316"/>
                  </a:cubicBezTo>
                  <a:cubicBezTo>
                    <a:pt x="169" y="316"/>
                    <a:pt x="214" y="274"/>
                    <a:pt x="214" y="226"/>
                  </a:cubicBezTo>
                  <a:close/>
                  <a:moveTo>
                    <a:pt x="182" y="78"/>
                  </a:moveTo>
                  <a:cubicBezTo>
                    <a:pt x="182" y="110"/>
                    <a:pt x="148" y="133"/>
                    <a:pt x="107" y="133"/>
                  </a:cubicBezTo>
                  <a:cubicBezTo>
                    <a:pt x="66" y="133"/>
                    <a:pt x="32" y="109"/>
                    <a:pt x="32" y="78"/>
                  </a:cubicBezTo>
                  <a:cubicBezTo>
                    <a:pt x="32" y="49"/>
                    <a:pt x="63" y="21"/>
                    <a:pt x="107" y="21"/>
                  </a:cubicBezTo>
                  <a:cubicBezTo>
                    <a:pt x="150" y="21"/>
                    <a:pt x="182" y="49"/>
                    <a:pt x="182" y="78"/>
                  </a:cubicBezTo>
                  <a:close/>
                  <a:moveTo>
                    <a:pt x="189" y="225"/>
                  </a:moveTo>
                  <a:cubicBezTo>
                    <a:pt x="189" y="264"/>
                    <a:pt x="153" y="295"/>
                    <a:pt x="107" y="295"/>
                  </a:cubicBezTo>
                  <a:cubicBezTo>
                    <a:pt x="61" y="295"/>
                    <a:pt x="25" y="264"/>
                    <a:pt x="25" y="225"/>
                  </a:cubicBezTo>
                  <a:cubicBezTo>
                    <a:pt x="25" y="192"/>
                    <a:pt x="56" y="158"/>
                    <a:pt x="107" y="158"/>
                  </a:cubicBezTo>
                  <a:cubicBezTo>
                    <a:pt x="158" y="158"/>
                    <a:pt x="189" y="192"/>
                    <a:pt x="189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74" name="Freeform 3689">
              <a:extLst>
                <a:ext uri="{FF2B5EF4-FFF2-40B4-BE49-F238E27FC236}">
                  <a16:creationId xmlns:a16="http://schemas.microsoft.com/office/drawing/2014/main" id="{D78D1068-791B-4D26-892F-7426287E194F}"/>
                </a:ext>
              </a:extLst>
            </p:cNvPr>
            <p:cNvSpPr>
              <a:spLocks noEditPoints="1"/>
            </p:cNvSpPr>
            <p:nvPr>
              <p:custDataLst>
                <p:tags r:id="rId585"/>
              </p:custDataLst>
            </p:nvPr>
          </p:nvSpPr>
          <p:spPr bwMode="auto">
            <a:xfrm>
              <a:off x="530225" y="2868613"/>
              <a:ext cx="60325" cy="120650"/>
            </a:xfrm>
            <a:custGeom>
              <a:avLst/>
              <a:gdLst>
                <a:gd name="T0" fmla="*/ 200 w 200"/>
                <a:gd name="T1" fmla="*/ 264 h 390"/>
                <a:gd name="T2" fmla="*/ 111 w 200"/>
                <a:gd name="T3" fmla="*/ 178 h 390"/>
                <a:gd name="T4" fmla="*/ 111 w 200"/>
                <a:gd name="T5" fmla="*/ 61 h 390"/>
                <a:gd name="T6" fmla="*/ 173 w 200"/>
                <a:gd name="T7" fmla="*/ 104 h 390"/>
                <a:gd name="T8" fmla="*/ 164 w 200"/>
                <a:gd name="T9" fmla="*/ 119 h 390"/>
                <a:gd name="T10" fmla="*/ 182 w 200"/>
                <a:gd name="T11" fmla="*/ 137 h 390"/>
                <a:gd name="T12" fmla="*/ 200 w 200"/>
                <a:gd name="T13" fmla="*/ 117 h 390"/>
                <a:gd name="T14" fmla="*/ 111 w 200"/>
                <a:gd name="T15" fmla="*/ 39 h 390"/>
                <a:gd name="T16" fmla="*/ 111 w 200"/>
                <a:gd name="T17" fmla="*/ 15 h 390"/>
                <a:gd name="T18" fmla="*/ 101 w 200"/>
                <a:gd name="T19" fmla="*/ 0 h 390"/>
                <a:gd name="T20" fmla="*/ 90 w 200"/>
                <a:gd name="T21" fmla="*/ 15 h 390"/>
                <a:gd name="T22" fmla="*/ 90 w 200"/>
                <a:gd name="T23" fmla="*/ 40 h 390"/>
                <a:gd name="T24" fmla="*/ 0 w 200"/>
                <a:gd name="T25" fmla="*/ 119 h 390"/>
                <a:gd name="T26" fmla="*/ 90 w 200"/>
                <a:gd name="T27" fmla="*/ 199 h 390"/>
                <a:gd name="T28" fmla="*/ 90 w 200"/>
                <a:gd name="T29" fmla="*/ 329 h 390"/>
                <a:gd name="T30" fmla="*/ 26 w 200"/>
                <a:gd name="T31" fmla="*/ 280 h 390"/>
                <a:gd name="T32" fmla="*/ 36 w 200"/>
                <a:gd name="T33" fmla="*/ 264 h 390"/>
                <a:gd name="T34" fmla="*/ 18 w 200"/>
                <a:gd name="T35" fmla="*/ 246 h 390"/>
                <a:gd name="T36" fmla="*/ 0 w 200"/>
                <a:gd name="T37" fmla="*/ 267 h 390"/>
                <a:gd name="T38" fmla="*/ 90 w 200"/>
                <a:gd name="T39" fmla="*/ 350 h 390"/>
                <a:gd name="T40" fmla="*/ 90 w 200"/>
                <a:gd name="T41" fmla="*/ 374 h 390"/>
                <a:gd name="T42" fmla="*/ 101 w 200"/>
                <a:gd name="T43" fmla="*/ 390 h 390"/>
                <a:gd name="T44" fmla="*/ 111 w 200"/>
                <a:gd name="T45" fmla="*/ 374 h 390"/>
                <a:gd name="T46" fmla="*/ 111 w 200"/>
                <a:gd name="T47" fmla="*/ 350 h 390"/>
                <a:gd name="T48" fmla="*/ 200 w 200"/>
                <a:gd name="T49" fmla="*/ 264 h 390"/>
                <a:gd name="T50" fmla="*/ 90 w 200"/>
                <a:gd name="T51" fmla="*/ 174 h 390"/>
                <a:gd name="T52" fmla="*/ 23 w 200"/>
                <a:gd name="T53" fmla="*/ 117 h 390"/>
                <a:gd name="T54" fmla="*/ 90 w 200"/>
                <a:gd name="T55" fmla="*/ 60 h 390"/>
                <a:gd name="T56" fmla="*/ 90 w 200"/>
                <a:gd name="T57" fmla="*/ 174 h 390"/>
                <a:gd name="T58" fmla="*/ 177 w 200"/>
                <a:gd name="T59" fmla="*/ 266 h 390"/>
                <a:gd name="T60" fmla="*/ 111 w 200"/>
                <a:gd name="T61" fmla="*/ 329 h 390"/>
                <a:gd name="T62" fmla="*/ 111 w 200"/>
                <a:gd name="T63" fmla="*/ 203 h 390"/>
                <a:gd name="T64" fmla="*/ 177 w 200"/>
                <a:gd name="T65" fmla="*/ 26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390">
                  <a:moveTo>
                    <a:pt x="200" y="264"/>
                  </a:moveTo>
                  <a:cubicBezTo>
                    <a:pt x="200" y="240"/>
                    <a:pt x="186" y="192"/>
                    <a:pt x="111" y="178"/>
                  </a:cubicBezTo>
                  <a:lnTo>
                    <a:pt x="111" y="61"/>
                  </a:lnTo>
                  <a:cubicBezTo>
                    <a:pt x="135" y="64"/>
                    <a:pt x="163" y="72"/>
                    <a:pt x="173" y="104"/>
                  </a:cubicBezTo>
                  <a:cubicBezTo>
                    <a:pt x="166" y="109"/>
                    <a:pt x="164" y="114"/>
                    <a:pt x="164" y="119"/>
                  </a:cubicBezTo>
                  <a:cubicBezTo>
                    <a:pt x="164" y="128"/>
                    <a:pt x="171" y="137"/>
                    <a:pt x="182" y="137"/>
                  </a:cubicBezTo>
                  <a:cubicBezTo>
                    <a:pt x="190" y="137"/>
                    <a:pt x="200" y="132"/>
                    <a:pt x="200" y="117"/>
                  </a:cubicBezTo>
                  <a:cubicBezTo>
                    <a:pt x="200" y="79"/>
                    <a:pt x="173" y="45"/>
                    <a:pt x="111" y="39"/>
                  </a:cubicBezTo>
                  <a:lnTo>
                    <a:pt x="111" y="15"/>
                  </a:lnTo>
                  <a:cubicBezTo>
                    <a:pt x="111" y="9"/>
                    <a:pt x="111" y="0"/>
                    <a:pt x="101" y="0"/>
                  </a:cubicBezTo>
                  <a:cubicBezTo>
                    <a:pt x="90" y="0"/>
                    <a:pt x="90" y="9"/>
                    <a:pt x="90" y="15"/>
                  </a:cubicBezTo>
                  <a:lnTo>
                    <a:pt x="90" y="40"/>
                  </a:lnTo>
                  <a:cubicBezTo>
                    <a:pt x="32" y="46"/>
                    <a:pt x="0" y="83"/>
                    <a:pt x="0" y="119"/>
                  </a:cubicBezTo>
                  <a:cubicBezTo>
                    <a:pt x="0" y="131"/>
                    <a:pt x="3" y="183"/>
                    <a:pt x="90" y="199"/>
                  </a:cubicBezTo>
                  <a:lnTo>
                    <a:pt x="90" y="329"/>
                  </a:lnTo>
                  <a:cubicBezTo>
                    <a:pt x="59" y="325"/>
                    <a:pt x="36" y="312"/>
                    <a:pt x="26" y="280"/>
                  </a:cubicBezTo>
                  <a:cubicBezTo>
                    <a:pt x="32" y="276"/>
                    <a:pt x="36" y="273"/>
                    <a:pt x="36" y="264"/>
                  </a:cubicBezTo>
                  <a:cubicBezTo>
                    <a:pt x="36" y="253"/>
                    <a:pt x="26" y="246"/>
                    <a:pt x="18" y="246"/>
                  </a:cubicBezTo>
                  <a:cubicBezTo>
                    <a:pt x="14" y="246"/>
                    <a:pt x="0" y="248"/>
                    <a:pt x="0" y="267"/>
                  </a:cubicBezTo>
                  <a:cubicBezTo>
                    <a:pt x="0" y="307"/>
                    <a:pt x="29" y="344"/>
                    <a:pt x="90" y="350"/>
                  </a:cubicBezTo>
                  <a:lnTo>
                    <a:pt x="90" y="374"/>
                  </a:lnTo>
                  <a:cubicBezTo>
                    <a:pt x="90" y="380"/>
                    <a:pt x="90" y="390"/>
                    <a:pt x="101" y="390"/>
                  </a:cubicBezTo>
                  <a:cubicBezTo>
                    <a:pt x="111" y="390"/>
                    <a:pt x="111" y="380"/>
                    <a:pt x="111" y="374"/>
                  </a:cubicBezTo>
                  <a:lnTo>
                    <a:pt x="111" y="350"/>
                  </a:lnTo>
                  <a:cubicBezTo>
                    <a:pt x="175" y="340"/>
                    <a:pt x="200" y="298"/>
                    <a:pt x="200" y="264"/>
                  </a:cubicBezTo>
                  <a:close/>
                  <a:moveTo>
                    <a:pt x="90" y="174"/>
                  </a:moveTo>
                  <a:cubicBezTo>
                    <a:pt x="52" y="167"/>
                    <a:pt x="23" y="146"/>
                    <a:pt x="23" y="117"/>
                  </a:cubicBezTo>
                  <a:cubicBezTo>
                    <a:pt x="23" y="90"/>
                    <a:pt x="49" y="67"/>
                    <a:pt x="90" y="60"/>
                  </a:cubicBezTo>
                  <a:lnTo>
                    <a:pt x="90" y="174"/>
                  </a:lnTo>
                  <a:close/>
                  <a:moveTo>
                    <a:pt x="177" y="266"/>
                  </a:moveTo>
                  <a:cubicBezTo>
                    <a:pt x="177" y="295"/>
                    <a:pt x="153" y="321"/>
                    <a:pt x="111" y="329"/>
                  </a:cubicBezTo>
                  <a:lnTo>
                    <a:pt x="111" y="203"/>
                  </a:lnTo>
                  <a:cubicBezTo>
                    <a:pt x="154" y="212"/>
                    <a:pt x="177" y="238"/>
                    <a:pt x="177" y="2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75" name="Freeform 3690">
              <a:extLst>
                <a:ext uri="{FF2B5EF4-FFF2-40B4-BE49-F238E27FC236}">
                  <a16:creationId xmlns:a16="http://schemas.microsoft.com/office/drawing/2014/main" id="{2FBA4D0A-B94A-466F-BF81-DDDB7C58D9FA}"/>
                </a:ext>
              </a:extLst>
            </p:cNvPr>
            <p:cNvSpPr>
              <a:spLocks noEditPoints="1"/>
            </p:cNvSpPr>
            <p:nvPr>
              <p:custDataLst>
                <p:tags r:id="rId586"/>
              </p:custDataLst>
            </p:nvPr>
          </p:nvSpPr>
          <p:spPr bwMode="auto">
            <a:xfrm>
              <a:off x="688975" y="2908301"/>
              <a:ext cx="71438" cy="68263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1 w 232"/>
                <a:gd name="T5" fmla="*/ 189 h 219"/>
                <a:gd name="T6" fmla="*/ 181 w 232"/>
                <a:gd name="T7" fmla="*/ 74 h 219"/>
                <a:gd name="T8" fmla="*/ 84 w 232"/>
                <a:gd name="T9" fmla="*/ 0 h 219"/>
                <a:gd name="T10" fmla="*/ 14 w 232"/>
                <a:gd name="T11" fmla="*/ 32 h 219"/>
                <a:gd name="T12" fmla="*/ 32 w 232"/>
                <a:gd name="T13" fmla="*/ 51 h 219"/>
                <a:gd name="T14" fmla="*/ 50 w 232"/>
                <a:gd name="T15" fmla="*/ 32 h 219"/>
                <a:gd name="T16" fmla="*/ 84 w 232"/>
                <a:gd name="T17" fmla="*/ 21 h 219"/>
                <a:gd name="T18" fmla="*/ 155 w 232"/>
                <a:gd name="T19" fmla="*/ 83 h 219"/>
                <a:gd name="T20" fmla="*/ 0 w 232"/>
                <a:gd name="T21" fmla="*/ 155 h 219"/>
                <a:gd name="T22" fmla="*/ 81 w 232"/>
                <a:gd name="T23" fmla="*/ 219 h 219"/>
                <a:gd name="T24" fmla="*/ 157 w 232"/>
                <a:gd name="T25" fmla="*/ 198 h 219"/>
                <a:gd name="T26" fmla="*/ 211 w 232"/>
                <a:gd name="T27" fmla="*/ 216 h 219"/>
                <a:gd name="T28" fmla="*/ 232 w 232"/>
                <a:gd name="T29" fmla="*/ 205 h 219"/>
                <a:gd name="T30" fmla="*/ 155 w 232"/>
                <a:gd name="T31" fmla="*/ 152 h 219"/>
                <a:gd name="T32" fmla="*/ 132 w 232"/>
                <a:gd name="T33" fmla="*/ 189 h 219"/>
                <a:gd name="T34" fmla="*/ 84 w 232"/>
                <a:gd name="T35" fmla="*/ 198 h 219"/>
                <a:gd name="T36" fmla="*/ 26 w 232"/>
                <a:gd name="T37" fmla="*/ 155 h 219"/>
                <a:gd name="T38" fmla="*/ 155 w 232"/>
                <a:gd name="T39" fmla="*/ 103 h 219"/>
                <a:gd name="T40" fmla="*/ 155 w 232"/>
                <a:gd name="T41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6" y="195"/>
                    <a:pt x="188" y="192"/>
                    <a:pt x="181" y="189"/>
                  </a:cubicBezTo>
                  <a:lnTo>
                    <a:pt x="181" y="74"/>
                  </a:lnTo>
                  <a:cubicBezTo>
                    <a:pt x="181" y="40"/>
                    <a:pt x="154" y="0"/>
                    <a:pt x="84" y="0"/>
                  </a:cubicBezTo>
                  <a:cubicBezTo>
                    <a:pt x="63" y="0"/>
                    <a:pt x="14" y="0"/>
                    <a:pt x="14" y="32"/>
                  </a:cubicBezTo>
                  <a:cubicBezTo>
                    <a:pt x="14" y="44"/>
                    <a:pt x="22" y="51"/>
                    <a:pt x="32" y="51"/>
                  </a:cubicBezTo>
                  <a:cubicBezTo>
                    <a:pt x="38" y="51"/>
                    <a:pt x="49" y="47"/>
                    <a:pt x="50" y="32"/>
                  </a:cubicBezTo>
                  <a:cubicBezTo>
                    <a:pt x="50" y="23"/>
                    <a:pt x="69" y="21"/>
                    <a:pt x="84" y="21"/>
                  </a:cubicBezTo>
                  <a:cubicBezTo>
                    <a:pt x="127" y="21"/>
                    <a:pt x="155" y="39"/>
                    <a:pt x="155" y="83"/>
                  </a:cubicBezTo>
                  <a:cubicBezTo>
                    <a:pt x="63" y="85"/>
                    <a:pt x="0" y="108"/>
                    <a:pt x="0" y="155"/>
                  </a:cubicBezTo>
                  <a:cubicBezTo>
                    <a:pt x="0" y="189"/>
                    <a:pt x="31" y="219"/>
                    <a:pt x="81" y="219"/>
                  </a:cubicBezTo>
                  <a:cubicBezTo>
                    <a:pt x="99" y="219"/>
                    <a:pt x="130" y="216"/>
                    <a:pt x="157" y="198"/>
                  </a:cubicBezTo>
                  <a:cubicBezTo>
                    <a:pt x="170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5" y="152"/>
                  </a:moveTo>
                  <a:cubicBezTo>
                    <a:pt x="155" y="166"/>
                    <a:pt x="155" y="178"/>
                    <a:pt x="132" y="189"/>
                  </a:cubicBezTo>
                  <a:cubicBezTo>
                    <a:pt x="113" y="198"/>
                    <a:pt x="88" y="198"/>
                    <a:pt x="84" y="198"/>
                  </a:cubicBezTo>
                  <a:cubicBezTo>
                    <a:pt x="49" y="198"/>
                    <a:pt x="26" y="178"/>
                    <a:pt x="26" y="155"/>
                  </a:cubicBezTo>
                  <a:cubicBezTo>
                    <a:pt x="26" y="129"/>
                    <a:pt x="71" y="106"/>
                    <a:pt x="155" y="103"/>
                  </a:cubicBezTo>
                  <a:lnTo>
                    <a:pt x="155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76" name="Freeform 3691">
              <a:extLst>
                <a:ext uri="{FF2B5EF4-FFF2-40B4-BE49-F238E27FC236}">
                  <a16:creationId xmlns:a16="http://schemas.microsoft.com/office/drawing/2014/main" id="{DF445119-7B29-492C-ADA7-80099A8C4B6E}"/>
                </a:ext>
              </a:extLst>
            </p:cNvPr>
            <p:cNvSpPr>
              <a:spLocks/>
            </p:cNvSpPr>
            <p:nvPr>
              <p:custDataLst>
                <p:tags r:id="rId587"/>
              </p:custDataLst>
            </p:nvPr>
          </p:nvSpPr>
          <p:spPr bwMode="auto">
            <a:xfrm>
              <a:off x="793750" y="2959101"/>
              <a:ext cx="15875" cy="17463"/>
            </a:xfrm>
            <a:custGeom>
              <a:avLst/>
              <a:gdLst>
                <a:gd name="T0" fmla="*/ 54 w 54"/>
                <a:gd name="T1" fmla="*/ 27 h 54"/>
                <a:gd name="T2" fmla="*/ 27 w 54"/>
                <a:gd name="T3" fmla="*/ 0 h 54"/>
                <a:gd name="T4" fmla="*/ 0 w 54"/>
                <a:gd name="T5" fmla="*/ 27 h 54"/>
                <a:gd name="T6" fmla="*/ 27 w 54"/>
                <a:gd name="T7" fmla="*/ 54 h 54"/>
                <a:gd name="T8" fmla="*/ 54 w 54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cubicBezTo>
                    <a:pt x="54" y="11"/>
                    <a:pt x="41" y="0"/>
                    <a:pt x="27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3" y="54"/>
                    <a:pt x="54" y="41"/>
                    <a:pt x="5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77" name="Freeform 3692">
              <a:extLst>
                <a:ext uri="{FF2B5EF4-FFF2-40B4-BE49-F238E27FC236}">
                  <a16:creationId xmlns:a16="http://schemas.microsoft.com/office/drawing/2014/main" id="{ADDA6116-FCFF-4C30-A3CC-D7C2B2922DC0}"/>
                </a:ext>
              </a:extLst>
            </p:cNvPr>
            <p:cNvSpPr>
              <a:spLocks noEditPoints="1"/>
            </p:cNvSpPr>
            <p:nvPr>
              <p:custDataLst>
                <p:tags r:id="rId588"/>
              </p:custDataLst>
            </p:nvPr>
          </p:nvSpPr>
          <p:spPr bwMode="auto">
            <a:xfrm>
              <a:off x="850900" y="2908301"/>
              <a:ext cx="61913" cy="68263"/>
            </a:xfrm>
            <a:custGeom>
              <a:avLst/>
              <a:gdLst>
                <a:gd name="T0" fmla="*/ 201 w 201"/>
                <a:gd name="T1" fmla="*/ 110 h 219"/>
                <a:gd name="T2" fmla="*/ 100 w 201"/>
                <a:gd name="T3" fmla="*/ 0 h 219"/>
                <a:gd name="T4" fmla="*/ 0 w 201"/>
                <a:gd name="T5" fmla="*/ 110 h 219"/>
                <a:gd name="T6" fmla="*/ 100 w 201"/>
                <a:gd name="T7" fmla="*/ 219 h 219"/>
                <a:gd name="T8" fmla="*/ 201 w 201"/>
                <a:gd name="T9" fmla="*/ 110 h 219"/>
                <a:gd name="T10" fmla="*/ 176 w 201"/>
                <a:gd name="T11" fmla="*/ 106 h 219"/>
                <a:gd name="T12" fmla="*/ 100 w 201"/>
                <a:gd name="T13" fmla="*/ 198 h 219"/>
                <a:gd name="T14" fmla="*/ 25 w 201"/>
                <a:gd name="T15" fmla="*/ 106 h 219"/>
                <a:gd name="T16" fmla="*/ 100 w 201"/>
                <a:gd name="T17" fmla="*/ 21 h 219"/>
                <a:gd name="T18" fmla="*/ 176 w 201"/>
                <a:gd name="T19" fmla="*/ 10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19">
                  <a:moveTo>
                    <a:pt x="201" y="110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5" y="0"/>
                    <a:pt x="0" y="49"/>
                    <a:pt x="0" y="110"/>
                  </a:cubicBezTo>
                  <a:cubicBezTo>
                    <a:pt x="0" y="172"/>
                    <a:pt x="46" y="219"/>
                    <a:pt x="100" y="219"/>
                  </a:cubicBezTo>
                  <a:cubicBezTo>
                    <a:pt x="154" y="219"/>
                    <a:pt x="201" y="172"/>
                    <a:pt x="201" y="110"/>
                  </a:cubicBezTo>
                  <a:close/>
                  <a:moveTo>
                    <a:pt x="176" y="106"/>
                  </a:moveTo>
                  <a:cubicBezTo>
                    <a:pt x="176" y="157"/>
                    <a:pt x="141" y="198"/>
                    <a:pt x="100" y="198"/>
                  </a:cubicBezTo>
                  <a:cubicBezTo>
                    <a:pt x="59" y="198"/>
                    <a:pt x="25" y="157"/>
                    <a:pt x="25" y="106"/>
                  </a:cubicBezTo>
                  <a:cubicBezTo>
                    <a:pt x="25" y="56"/>
                    <a:pt x="61" y="21"/>
                    <a:pt x="100" y="21"/>
                  </a:cubicBezTo>
                  <a:cubicBezTo>
                    <a:pt x="140" y="21"/>
                    <a:pt x="176" y="56"/>
                    <a:pt x="176" y="10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78" name="Freeform 3693">
              <a:extLst>
                <a:ext uri="{FF2B5EF4-FFF2-40B4-BE49-F238E27FC236}">
                  <a16:creationId xmlns:a16="http://schemas.microsoft.com/office/drawing/2014/main" id="{D018F163-A017-4DE5-9EDB-9574C395DD61}"/>
                </a:ext>
              </a:extLst>
            </p:cNvPr>
            <p:cNvSpPr>
              <a:spLocks/>
            </p:cNvSpPr>
            <p:nvPr>
              <p:custDataLst>
                <p:tags r:id="rId589"/>
              </p:custDataLst>
            </p:nvPr>
          </p:nvSpPr>
          <p:spPr bwMode="auto">
            <a:xfrm>
              <a:off x="923925" y="2909888"/>
              <a:ext cx="76200" cy="66675"/>
            </a:xfrm>
            <a:custGeom>
              <a:avLst/>
              <a:gdLst>
                <a:gd name="T0" fmla="*/ 247 w 247"/>
                <a:gd name="T1" fmla="*/ 201 h 215"/>
                <a:gd name="T2" fmla="*/ 232 w 247"/>
                <a:gd name="T3" fmla="*/ 191 h 215"/>
                <a:gd name="T4" fmla="*/ 204 w 247"/>
                <a:gd name="T5" fmla="*/ 191 h 215"/>
                <a:gd name="T6" fmla="*/ 204 w 247"/>
                <a:gd name="T7" fmla="*/ 16 h 215"/>
                <a:gd name="T8" fmla="*/ 188 w 247"/>
                <a:gd name="T9" fmla="*/ 0 h 215"/>
                <a:gd name="T10" fmla="*/ 151 w 247"/>
                <a:gd name="T11" fmla="*/ 0 h 215"/>
                <a:gd name="T12" fmla="*/ 135 w 247"/>
                <a:gd name="T13" fmla="*/ 11 h 215"/>
                <a:gd name="T14" fmla="*/ 150 w 247"/>
                <a:gd name="T15" fmla="*/ 21 h 215"/>
                <a:gd name="T16" fmla="*/ 179 w 247"/>
                <a:gd name="T17" fmla="*/ 21 h 215"/>
                <a:gd name="T18" fmla="*/ 179 w 247"/>
                <a:gd name="T19" fmla="*/ 136 h 215"/>
                <a:gd name="T20" fmla="*/ 115 w 247"/>
                <a:gd name="T21" fmla="*/ 194 h 215"/>
                <a:gd name="T22" fmla="*/ 69 w 247"/>
                <a:gd name="T23" fmla="*/ 155 h 215"/>
                <a:gd name="T24" fmla="*/ 69 w 247"/>
                <a:gd name="T25" fmla="*/ 16 h 215"/>
                <a:gd name="T26" fmla="*/ 53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6 w 247"/>
                <a:gd name="T33" fmla="*/ 21 h 215"/>
                <a:gd name="T34" fmla="*/ 44 w 247"/>
                <a:gd name="T35" fmla="*/ 21 h 215"/>
                <a:gd name="T36" fmla="*/ 44 w 247"/>
                <a:gd name="T37" fmla="*/ 158 h 215"/>
                <a:gd name="T38" fmla="*/ 112 w 247"/>
                <a:gd name="T39" fmla="*/ 215 h 215"/>
                <a:gd name="T40" fmla="*/ 178 w 247"/>
                <a:gd name="T41" fmla="*/ 191 h 215"/>
                <a:gd name="T42" fmla="*/ 194 w 247"/>
                <a:gd name="T43" fmla="*/ 212 h 215"/>
                <a:gd name="T44" fmla="*/ 231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2" y="191"/>
                  </a:cubicBezTo>
                  <a:lnTo>
                    <a:pt x="204" y="191"/>
                  </a:lnTo>
                  <a:lnTo>
                    <a:pt x="204" y="16"/>
                  </a:lnTo>
                  <a:cubicBezTo>
                    <a:pt x="204" y="4"/>
                    <a:pt x="202" y="0"/>
                    <a:pt x="188" y="0"/>
                  </a:cubicBezTo>
                  <a:lnTo>
                    <a:pt x="151" y="0"/>
                  </a:lnTo>
                  <a:cubicBezTo>
                    <a:pt x="145" y="0"/>
                    <a:pt x="135" y="0"/>
                    <a:pt x="135" y="11"/>
                  </a:cubicBezTo>
                  <a:cubicBezTo>
                    <a:pt x="135" y="21"/>
                    <a:pt x="145" y="21"/>
                    <a:pt x="150" y="21"/>
                  </a:cubicBezTo>
                  <a:lnTo>
                    <a:pt x="179" y="21"/>
                  </a:lnTo>
                  <a:lnTo>
                    <a:pt x="179" y="136"/>
                  </a:lnTo>
                  <a:cubicBezTo>
                    <a:pt x="179" y="187"/>
                    <a:pt x="133" y="194"/>
                    <a:pt x="115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2" y="215"/>
                  </a:cubicBezTo>
                  <a:cubicBezTo>
                    <a:pt x="132" y="215"/>
                    <a:pt x="152" y="210"/>
                    <a:pt x="178" y="191"/>
                  </a:cubicBezTo>
                  <a:cubicBezTo>
                    <a:pt x="179" y="212"/>
                    <a:pt x="187" y="212"/>
                    <a:pt x="194" y="212"/>
                  </a:cubicBezTo>
                  <a:lnTo>
                    <a:pt x="231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79" name="Freeform 3694">
              <a:extLst>
                <a:ext uri="{FF2B5EF4-FFF2-40B4-BE49-F238E27FC236}">
                  <a16:creationId xmlns:a16="http://schemas.microsoft.com/office/drawing/2014/main" id="{1BB6AD4C-5BA3-4EBA-B5C9-CE992530154F}"/>
                </a:ext>
              </a:extLst>
            </p:cNvPr>
            <p:cNvSpPr>
              <a:spLocks/>
            </p:cNvSpPr>
            <p:nvPr>
              <p:custDataLst>
                <p:tags r:id="rId590"/>
              </p:custDataLst>
            </p:nvPr>
          </p:nvSpPr>
          <p:spPr bwMode="auto">
            <a:xfrm>
              <a:off x="1006475" y="2890838"/>
              <a:ext cx="65088" cy="85725"/>
            </a:xfrm>
            <a:custGeom>
              <a:avLst/>
              <a:gdLst>
                <a:gd name="T0" fmla="*/ 209 w 209"/>
                <a:gd name="T1" fmla="*/ 215 h 278"/>
                <a:gd name="T2" fmla="*/ 196 w 209"/>
                <a:gd name="T3" fmla="*/ 200 h 278"/>
                <a:gd name="T4" fmla="*/ 183 w 209"/>
                <a:gd name="T5" fmla="*/ 215 h 278"/>
                <a:gd name="T6" fmla="*/ 136 w 209"/>
                <a:gd name="T7" fmla="*/ 257 h 278"/>
                <a:gd name="T8" fmla="*/ 91 w 209"/>
                <a:gd name="T9" fmla="*/ 212 h 278"/>
                <a:gd name="T10" fmla="*/ 91 w 209"/>
                <a:gd name="T11" fmla="*/ 84 h 278"/>
                <a:gd name="T12" fmla="*/ 181 w 209"/>
                <a:gd name="T13" fmla="*/ 84 h 278"/>
                <a:gd name="T14" fmla="*/ 197 w 209"/>
                <a:gd name="T15" fmla="*/ 74 h 278"/>
                <a:gd name="T16" fmla="*/ 181 w 209"/>
                <a:gd name="T17" fmla="*/ 63 h 278"/>
                <a:gd name="T18" fmla="*/ 91 w 209"/>
                <a:gd name="T19" fmla="*/ 63 h 278"/>
                <a:gd name="T20" fmla="*/ 91 w 209"/>
                <a:gd name="T21" fmla="*/ 16 h 278"/>
                <a:gd name="T22" fmla="*/ 79 w 209"/>
                <a:gd name="T23" fmla="*/ 0 h 278"/>
                <a:gd name="T24" fmla="*/ 66 w 209"/>
                <a:gd name="T25" fmla="*/ 16 h 278"/>
                <a:gd name="T26" fmla="*/ 66 w 209"/>
                <a:gd name="T27" fmla="*/ 63 h 278"/>
                <a:gd name="T28" fmla="*/ 16 w 209"/>
                <a:gd name="T29" fmla="*/ 63 h 278"/>
                <a:gd name="T30" fmla="*/ 0 w 209"/>
                <a:gd name="T31" fmla="*/ 74 h 278"/>
                <a:gd name="T32" fmla="*/ 16 w 209"/>
                <a:gd name="T33" fmla="*/ 84 h 278"/>
                <a:gd name="T34" fmla="*/ 66 w 209"/>
                <a:gd name="T35" fmla="*/ 84 h 278"/>
                <a:gd name="T36" fmla="*/ 66 w 209"/>
                <a:gd name="T37" fmla="*/ 215 h 278"/>
                <a:gd name="T38" fmla="*/ 134 w 209"/>
                <a:gd name="T39" fmla="*/ 278 h 278"/>
                <a:gd name="T40" fmla="*/ 209 w 209"/>
                <a:gd name="T41" fmla="*/ 2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78">
                  <a:moveTo>
                    <a:pt x="209" y="215"/>
                  </a:moveTo>
                  <a:cubicBezTo>
                    <a:pt x="209" y="208"/>
                    <a:pt x="209" y="200"/>
                    <a:pt x="196" y="200"/>
                  </a:cubicBezTo>
                  <a:cubicBezTo>
                    <a:pt x="183" y="200"/>
                    <a:pt x="183" y="208"/>
                    <a:pt x="183" y="215"/>
                  </a:cubicBezTo>
                  <a:cubicBezTo>
                    <a:pt x="183" y="251"/>
                    <a:pt x="150" y="257"/>
                    <a:pt x="136" y="257"/>
                  </a:cubicBezTo>
                  <a:cubicBezTo>
                    <a:pt x="91" y="257"/>
                    <a:pt x="91" y="227"/>
                    <a:pt x="91" y="212"/>
                  </a:cubicBezTo>
                  <a:lnTo>
                    <a:pt x="91" y="84"/>
                  </a:lnTo>
                  <a:lnTo>
                    <a:pt x="181" y="84"/>
                  </a:lnTo>
                  <a:cubicBezTo>
                    <a:pt x="187" y="84"/>
                    <a:pt x="197" y="84"/>
                    <a:pt x="197" y="74"/>
                  </a:cubicBezTo>
                  <a:cubicBezTo>
                    <a:pt x="197" y="63"/>
                    <a:pt x="187" y="63"/>
                    <a:pt x="181" y="63"/>
                  </a:cubicBezTo>
                  <a:lnTo>
                    <a:pt x="91" y="63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8"/>
                    <a:pt x="66" y="16"/>
                  </a:cubicBezTo>
                  <a:lnTo>
                    <a:pt x="66" y="63"/>
                  </a:lnTo>
                  <a:lnTo>
                    <a:pt x="16" y="63"/>
                  </a:lnTo>
                  <a:cubicBezTo>
                    <a:pt x="10" y="63"/>
                    <a:pt x="0" y="63"/>
                    <a:pt x="0" y="74"/>
                  </a:cubicBezTo>
                  <a:cubicBezTo>
                    <a:pt x="0" y="84"/>
                    <a:pt x="10" y="84"/>
                    <a:pt x="16" y="84"/>
                  </a:cubicBezTo>
                  <a:lnTo>
                    <a:pt x="66" y="84"/>
                  </a:lnTo>
                  <a:lnTo>
                    <a:pt x="66" y="215"/>
                  </a:lnTo>
                  <a:cubicBezTo>
                    <a:pt x="66" y="261"/>
                    <a:pt x="99" y="278"/>
                    <a:pt x="134" y="278"/>
                  </a:cubicBezTo>
                  <a:cubicBezTo>
                    <a:pt x="169" y="278"/>
                    <a:pt x="209" y="258"/>
                    <a:pt x="209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80" name="Freeform 3695">
              <a:extLst>
                <a:ext uri="{FF2B5EF4-FFF2-40B4-BE49-F238E27FC236}">
                  <a16:creationId xmlns:a16="http://schemas.microsoft.com/office/drawing/2014/main" id="{F9EDA670-2551-4CAD-A02D-29F9962970C6}"/>
                </a:ext>
              </a:extLst>
            </p:cNvPr>
            <p:cNvSpPr>
              <a:spLocks noEditPoints="1"/>
            </p:cNvSpPr>
            <p:nvPr>
              <p:custDataLst>
                <p:tags r:id="rId591"/>
              </p:custDataLst>
            </p:nvPr>
          </p:nvSpPr>
          <p:spPr bwMode="auto">
            <a:xfrm>
              <a:off x="525463" y="3065463"/>
              <a:ext cx="71438" cy="96838"/>
            </a:xfrm>
            <a:custGeom>
              <a:avLst/>
              <a:gdLst>
                <a:gd name="T0" fmla="*/ 232 w 232"/>
                <a:gd name="T1" fmla="*/ 300 h 311"/>
                <a:gd name="T2" fmla="*/ 226 w 232"/>
                <a:gd name="T3" fmla="*/ 290 h 311"/>
                <a:gd name="T4" fmla="*/ 202 w 232"/>
                <a:gd name="T5" fmla="*/ 290 h 311"/>
                <a:gd name="T6" fmla="*/ 139 w 232"/>
                <a:gd name="T7" fmla="*/ 16 h 311"/>
                <a:gd name="T8" fmla="*/ 116 w 232"/>
                <a:gd name="T9" fmla="*/ 0 h 311"/>
                <a:gd name="T10" fmla="*/ 93 w 232"/>
                <a:gd name="T11" fmla="*/ 16 h 311"/>
                <a:gd name="T12" fmla="*/ 30 w 232"/>
                <a:gd name="T13" fmla="*/ 290 h 311"/>
                <a:gd name="T14" fmla="*/ 6 w 232"/>
                <a:gd name="T15" fmla="*/ 290 h 311"/>
                <a:gd name="T16" fmla="*/ 0 w 232"/>
                <a:gd name="T17" fmla="*/ 300 h 311"/>
                <a:gd name="T18" fmla="*/ 17 w 232"/>
                <a:gd name="T19" fmla="*/ 311 h 311"/>
                <a:gd name="T20" fmla="*/ 70 w 232"/>
                <a:gd name="T21" fmla="*/ 311 h 311"/>
                <a:gd name="T22" fmla="*/ 86 w 232"/>
                <a:gd name="T23" fmla="*/ 300 h 311"/>
                <a:gd name="T24" fmla="*/ 56 w 232"/>
                <a:gd name="T25" fmla="*/ 290 h 311"/>
                <a:gd name="T26" fmla="*/ 70 w 232"/>
                <a:gd name="T27" fmla="*/ 226 h 311"/>
                <a:gd name="T28" fmla="*/ 162 w 232"/>
                <a:gd name="T29" fmla="*/ 226 h 311"/>
                <a:gd name="T30" fmla="*/ 176 w 232"/>
                <a:gd name="T31" fmla="*/ 290 h 311"/>
                <a:gd name="T32" fmla="*/ 146 w 232"/>
                <a:gd name="T33" fmla="*/ 300 h 311"/>
                <a:gd name="T34" fmla="*/ 163 w 232"/>
                <a:gd name="T35" fmla="*/ 311 h 311"/>
                <a:gd name="T36" fmla="*/ 215 w 232"/>
                <a:gd name="T37" fmla="*/ 311 h 311"/>
                <a:gd name="T38" fmla="*/ 232 w 232"/>
                <a:gd name="T39" fmla="*/ 300 h 311"/>
                <a:gd name="T40" fmla="*/ 157 w 232"/>
                <a:gd name="T41" fmla="*/ 205 h 311"/>
                <a:gd name="T42" fmla="*/ 76 w 232"/>
                <a:gd name="T43" fmla="*/ 205 h 311"/>
                <a:gd name="T44" fmla="*/ 115 w 232"/>
                <a:gd name="T45" fmla="*/ 21 h 311"/>
                <a:gd name="T46" fmla="*/ 118 w 232"/>
                <a:gd name="T47" fmla="*/ 21 h 311"/>
                <a:gd name="T48" fmla="*/ 157 w 232"/>
                <a:gd name="T49" fmla="*/ 20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2" h="311">
                  <a:moveTo>
                    <a:pt x="232" y="300"/>
                  </a:moveTo>
                  <a:cubicBezTo>
                    <a:pt x="232" y="296"/>
                    <a:pt x="231" y="292"/>
                    <a:pt x="226" y="290"/>
                  </a:cubicBezTo>
                  <a:cubicBezTo>
                    <a:pt x="223" y="290"/>
                    <a:pt x="213" y="290"/>
                    <a:pt x="202" y="290"/>
                  </a:cubicBezTo>
                  <a:lnTo>
                    <a:pt x="139" y="16"/>
                  </a:lnTo>
                  <a:cubicBezTo>
                    <a:pt x="135" y="0"/>
                    <a:pt x="129" y="0"/>
                    <a:pt x="116" y="0"/>
                  </a:cubicBezTo>
                  <a:cubicBezTo>
                    <a:pt x="104" y="0"/>
                    <a:pt x="97" y="0"/>
                    <a:pt x="93" y="16"/>
                  </a:cubicBezTo>
                  <a:lnTo>
                    <a:pt x="30" y="290"/>
                  </a:lnTo>
                  <a:cubicBezTo>
                    <a:pt x="19" y="290"/>
                    <a:pt x="9" y="290"/>
                    <a:pt x="6" y="290"/>
                  </a:cubicBezTo>
                  <a:cubicBezTo>
                    <a:pt x="2" y="292"/>
                    <a:pt x="0" y="296"/>
                    <a:pt x="0" y="300"/>
                  </a:cubicBezTo>
                  <a:cubicBezTo>
                    <a:pt x="0" y="311"/>
                    <a:pt x="11" y="311"/>
                    <a:pt x="17" y="311"/>
                  </a:cubicBezTo>
                  <a:lnTo>
                    <a:pt x="70" y="311"/>
                  </a:lnTo>
                  <a:cubicBezTo>
                    <a:pt x="77" y="311"/>
                    <a:pt x="86" y="311"/>
                    <a:pt x="86" y="300"/>
                  </a:cubicBezTo>
                  <a:cubicBezTo>
                    <a:pt x="86" y="290"/>
                    <a:pt x="77" y="290"/>
                    <a:pt x="56" y="290"/>
                  </a:cubicBezTo>
                  <a:lnTo>
                    <a:pt x="70" y="226"/>
                  </a:lnTo>
                  <a:lnTo>
                    <a:pt x="162" y="226"/>
                  </a:lnTo>
                  <a:lnTo>
                    <a:pt x="176" y="290"/>
                  </a:lnTo>
                  <a:cubicBezTo>
                    <a:pt x="155" y="290"/>
                    <a:pt x="146" y="290"/>
                    <a:pt x="146" y="300"/>
                  </a:cubicBezTo>
                  <a:cubicBezTo>
                    <a:pt x="146" y="311"/>
                    <a:pt x="156" y="311"/>
                    <a:pt x="163" y="311"/>
                  </a:cubicBezTo>
                  <a:lnTo>
                    <a:pt x="215" y="311"/>
                  </a:lnTo>
                  <a:cubicBezTo>
                    <a:pt x="221" y="311"/>
                    <a:pt x="232" y="311"/>
                    <a:pt x="232" y="300"/>
                  </a:cubicBezTo>
                  <a:close/>
                  <a:moveTo>
                    <a:pt x="157" y="205"/>
                  </a:moveTo>
                  <a:lnTo>
                    <a:pt x="76" y="205"/>
                  </a:lnTo>
                  <a:lnTo>
                    <a:pt x="115" y="21"/>
                  </a:lnTo>
                  <a:lnTo>
                    <a:pt x="118" y="21"/>
                  </a:lnTo>
                  <a:lnTo>
                    <a:pt x="157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81" name="Freeform 3696">
              <a:extLst>
                <a:ext uri="{FF2B5EF4-FFF2-40B4-BE49-F238E27FC236}">
                  <a16:creationId xmlns:a16="http://schemas.microsoft.com/office/drawing/2014/main" id="{B9CEFB81-D9AE-433A-94B2-2B532367C3E2}"/>
                </a:ext>
              </a:extLst>
            </p:cNvPr>
            <p:cNvSpPr>
              <a:spLocks noEditPoints="1"/>
            </p:cNvSpPr>
            <p:nvPr>
              <p:custDataLst>
                <p:tags r:id="rId592"/>
              </p:custDataLst>
            </p:nvPr>
          </p:nvSpPr>
          <p:spPr bwMode="auto">
            <a:xfrm>
              <a:off x="606425" y="3067051"/>
              <a:ext cx="73025" cy="96838"/>
            </a:xfrm>
            <a:custGeom>
              <a:avLst/>
              <a:gdLst>
                <a:gd name="T0" fmla="*/ 235 w 235"/>
                <a:gd name="T1" fmla="*/ 294 h 308"/>
                <a:gd name="T2" fmla="*/ 220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9 w 235"/>
                <a:gd name="T11" fmla="*/ 0 h 308"/>
                <a:gd name="T12" fmla="*/ 123 w 235"/>
                <a:gd name="T13" fmla="*/ 11 h 308"/>
                <a:gd name="T14" fmla="*/ 138 w 235"/>
                <a:gd name="T15" fmla="*/ 21 h 308"/>
                <a:gd name="T16" fmla="*/ 167 w 235"/>
                <a:gd name="T17" fmla="*/ 21 h 308"/>
                <a:gd name="T18" fmla="*/ 167 w 235"/>
                <a:gd name="T19" fmla="*/ 119 h 308"/>
                <a:gd name="T20" fmla="*/ 101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7 w 235"/>
                <a:gd name="T27" fmla="*/ 271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7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3 w 235"/>
                <a:gd name="T41" fmla="*/ 111 h 308"/>
                <a:gd name="T42" fmla="*/ 167 w 235"/>
                <a:gd name="T43" fmla="*/ 173 h 308"/>
                <a:gd name="T44" fmla="*/ 167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9" y="0"/>
                  </a:lnTo>
                  <a:cubicBezTo>
                    <a:pt x="133" y="0"/>
                    <a:pt x="123" y="0"/>
                    <a:pt x="123" y="11"/>
                  </a:cubicBezTo>
                  <a:cubicBezTo>
                    <a:pt x="123" y="21"/>
                    <a:pt x="133" y="21"/>
                    <a:pt x="138" y="21"/>
                  </a:cubicBezTo>
                  <a:lnTo>
                    <a:pt x="167" y="21"/>
                  </a:lnTo>
                  <a:lnTo>
                    <a:pt x="167" y="119"/>
                  </a:lnTo>
                  <a:cubicBezTo>
                    <a:pt x="142" y="98"/>
                    <a:pt x="122" y="90"/>
                    <a:pt x="101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4" y="308"/>
                    <a:pt x="144" y="295"/>
                    <a:pt x="167" y="271"/>
                  </a:cubicBezTo>
                  <a:cubicBezTo>
                    <a:pt x="167" y="299"/>
                    <a:pt x="167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7" y="210"/>
                  </a:moveTo>
                  <a:cubicBezTo>
                    <a:pt x="167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3" y="111"/>
                  </a:cubicBezTo>
                  <a:cubicBezTo>
                    <a:pt x="139" y="111"/>
                    <a:pt x="167" y="142"/>
                    <a:pt x="167" y="173"/>
                  </a:cubicBezTo>
                  <a:lnTo>
                    <a:pt x="167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82" name="Freeform 3697">
              <a:extLst>
                <a:ext uri="{FF2B5EF4-FFF2-40B4-BE49-F238E27FC236}">
                  <a16:creationId xmlns:a16="http://schemas.microsoft.com/office/drawing/2014/main" id="{06B026C4-12D9-43B3-B844-D4CC84566CFB}"/>
                </a:ext>
              </a:extLst>
            </p:cNvPr>
            <p:cNvSpPr>
              <a:spLocks noEditPoints="1"/>
            </p:cNvSpPr>
            <p:nvPr>
              <p:custDataLst>
                <p:tags r:id="rId593"/>
              </p:custDataLst>
            </p:nvPr>
          </p:nvSpPr>
          <p:spPr bwMode="auto">
            <a:xfrm>
              <a:off x="687388" y="3067051"/>
              <a:ext cx="71438" cy="96838"/>
            </a:xfrm>
            <a:custGeom>
              <a:avLst/>
              <a:gdLst>
                <a:gd name="T0" fmla="*/ 235 w 235"/>
                <a:gd name="T1" fmla="*/ 294 h 308"/>
                <a:gd name="T2" fmla="*/ 219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19 h 308"/>
                <a:gd name="T20" fmla="*/ 100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1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19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1"/>
                  </a:cubicBezTo>
                  <a:cubicBezTo>
                    <a:pt x="166" y="299"/>
                    <a:pt x="166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83" name="Freeform 3698">
              <a:extLst>
                <a:ext uri="{FF2B5EF4-FFF2-40B4-BE49-F238E27FC236}">
                  <a16:creationId xmlns:a16="http://schemas.microsoft.com/office/drawing/2014/main" id="{464BA15D-CCB5-4172-BA18-E7C0B768FF7B}"/>
                </a:ext>
              </a:extLst>
            </p:cNvPr>
            <p:cNvSpPr>
              <a:spLocks/>
            </p:cNvSpPr>
            <p:nvPr>
              <p:custDataLst>
                <p:tags r:id="rId594"/>
              </p:custDataLst>
            </p:nvPr>
          </p:nvSpPr>
          <p:spPr bwMode="auto">
            <a:xfrm>
              <a:off x="766763" y="3095626"/>
              <a:ext cx="68263" cy="66675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0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3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4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4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7"/>
                    <a:pt x="217" y="0"/>
                    <a:pt x="180" y="0"/>
                  </a:cubicBezTo>
                  <a:cubicBezTo>
                    <a:pt x="155" y="0"/>
                    <a:pt x="123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3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4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5"/>
                    <a:pt x="197" y="44"/>
                    <a:pt x="207" y="44"/>
                  </a:cubicBezTo>
                  <a:cubicBezTo>
                    <a:pt x="216" y="44"/>
                    <a:pt x="223" y="37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84" name="Freeform 3699">
              <a:extLst>
                <a:ext uri="{FF2B5EF4-FFF2-40B4-BE49-F238E27FC236}">
                  <a16:creationId xmlns:a16="http://schemas.microsoft.com/office/drawing/2014/main" id="{DFEDC661-2FD1-4A96-83B0-738FC0B6AD6E}"/>
                </a:ext>
              </a:extLst>
            </p:cNvPr>
            <p:cNvSpPr>
              <a:spLocks noEditPoints="1"/>
            </p:cNvSpPr>
            <p:nvPr>
              <p:custDataLst>
                <p:tags r:id="rId595"/>
              </p:custDataLst>
            </p:nvPr>
          </p:nvSpPr>
          <p:spPr bwMode="auto">
            <a:xfrm>
              <a:off x="850900" y="3094038"/>
              <a:ext cx="61913" cy="69850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7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9 h 220"/>
                <a:gd name="T10" fmla="*/ 185 w 200"/>
                <a:gd name="T11" fmla="*/ 119 h 220"/>
                <a:gd name="T12" fmla="*/ 200 w 200"/>
                <a:gd name="T13" fmla="*/ 105 h 220"/>
                <a:gd name="T14" fmla="*/ 105 w 200"/>
                <a:gd name="T15" fmla="*/ 0 h 220"/>
                <a:gd name="T16" fmla="*/ 0 w 200"/>
                <a:gd name="T17" fmla="*/ 110 h 220"/>
                <a:gd name="T18" fmla="*/ 113 w 200"/>
                <a:gd name="T19" fmla="*/ 220 h 220"/>
                <a:gd name="T20" fmla="*/ 200 w 200"/>
                <a:gd name="T21" fmla="*/ 166 h 220"/>
                <a:gd name="T22" fmla="*/ 175 w 200"/>
                <a:gd name="T23" fmla="*/ 98 h 220"/>
                <a:gd name="T24" fmla="*/ 25 w 200"/>
                <a:gd name="T25" fmla="*/ 98 h 220"/>
                <a:gd name="T26" fmla="*/ 105 w 200"/>
                <a:gd name="T27" fmla="*/ 21 h 220"/>
                <a:gd name="T28" fmla="*/ 175 w 200"/>
                <a:gd name="T29" fmla="*/ 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7"/>
                    <a:pt x="190" y="157"/>
                    <a:pt x="188" y="157"/>
                  </a:cubicBezTo>
                  <a:cubicBezTo>
                    <a:pt x="182" y="157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2"/>
                    <a:pt x="25" y="119"/>
                  </a:cubicBezTo>
                  <a:lnTo>
                    <a:pt x="185" y="119"/>
                  </a:lnTo>
                  <a:cubicBezTo>
                    <a:pt x="193" y="119"/>
                    <a:pt x="200" y="119"/>
                    <a:pt x="200" y="105"/>
                  </a:cubicBezTo>
                  <a:cubicBezTo>
                    <a:pt x="200" y="49"/>
                    <a:pt x="169" y="0"/>
                    <a:pt x="105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1"/>
                    <a:pt x="49" y="220"/>
                    <a:pt x="113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8"/>
                  </a:moveTo>
                  <a:lnTo>
                    <a:pt x="25" y="98"/>
                  </a:lnTo>
                  <a:cubicBezTo>
                    <a:pt x="34" y="51"/>
                    <a:pt x="67" y="21"/>
                    <a:pt x="105" y="21"/>
                  </a:cubicBezTo>
                  <a:cubicBezTo>
                    <a:pt x="134" y="21"/>
                    <a:pt x="169" y="35"/>
                    <a:pt x="175" y="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85" name="Freeform 3700">
              <a:extLst>
                <a:ext uri="{FF2B5EF4-FFF2-40B4-BE49-F238E27FC236}">
                  <a16:creationId xmlns:a16="http://schemas.microsoft.com/office/drawing/2014/main" id="{8689492F-253E-4521-8826-129A43A1F6CC}"/>
                </a:ext>
              </a:extLst>
            </p:cNvPr>
            <p:cNvSpPr>
              <a:spLocks/>
            </p:cNvSpPr>
            <p:nvPr>
              <p:custDataLst>
                <p:tags r:id="rId596"/>
              </p:custDataLst>
            </p:nvPr>
          </p:nvSpPr>
          <p:spPr bwMode="auto">
            <a:xfrm>
              <a:off x="933450" y="3094038"/>
              <a:ext cx="58738" cy="69850"/>
            </a:xfrm>
            <a:custGeom>
              <a:avLst/>
              <a:gdLst>
                <a:gd name="T0" fmla="*/ 189 w 189"/>
                <a:gd name="T1" fmla="*/ 158 h 220"/>
                <a:gd name="T2" fmla="*/ 111 w 189"/>
                <a:gd name="T3" fmla="*/ 96 h 220"/>
                <a:gd name="T4" fmla="*/ 75 w 189"/>
                <a:gd name="T5" fmla="*/ 90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1 w 189"/>
                <a:gd name="T13" fmla="*/ 68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8 h 220"/>
                <a:gd name="T30" fmla="*/ 97 w 189"/>
                <a:gd name="T31" fmla="*/ 199 h 220"/>
                <a:gd name="T32" fmla="*/ 24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6 w 189"/>
                <a:gd name="T43" fmla="*/ 197 h 220"/>
                <a:gd name="T44" fmla="*/ 96 w 189"/>
                <a:gd name="T45" fmla="*/ 220 h 220"/>
                <a:gd name="T46" fmla="*/ 189 w 189"/>
                <a:gd name="T47" fmla="*/ 15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8"/>
                  </a:moveTo>
                  <a:cubicBezTo>
                    <a:pt x="189" y="108"/>
                    <a:pt x="126" y="98"/>
                    <a:pt x="111" y="96"/>
                  </a:cubicBezTo>
                  <a:lnTo>
                    <a:pt x="75" y="90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40"/>
                    <a:pt x="149" y="60"/>
                  </a:cubicBezTo>
                  <a:cubicBezTo>
                    <a:pt x="150" y="65"/>
                    <a:pt x="153" y="68"/>
                    <a:pt x="161" y="68"/>
                  </a:cubicBezTo>
                  <a:cubicBezTo>
                    <a:pt x="174" y="68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5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100"/>
                    <a:pt x="52" y="108"/>
                    <a:pt x="97" y="114"/>
                  </a:cubicBezTo>
                  <a:cubicBezTo>
                    <a:pt x="125" y="119"/>
                    <a:pt x="168" y="128"/>
                    <a:pt x="168" y="158"/>
                  </a:cubicBezTo>
                  <a:cubicBezTo>
                    <a:pt x="168" y="179"/>
                    <a:pt x="148" y="199"/>
                    <a:pt x="97" y="199"/>
                  </a:cubicBezTo>
                  <a:cubicBezTo>
                    <a:pt x="71" y="199"/>
                    <a:pt x="40" y="192"/>
                    <a:pt x="24" y="144"/>
                  </a:cubicBezTo>
                  <a:cubicBezTo>
                    <a:pt x="22" y="141"/>
                    <a:pt x="20" y="138"/>
                    <a:pt x="13" y="138"/>
                  </a:cubicBezTo>
                  <a:cubicBezTo>
                    <a:pt x="0" y="138"/>
                    <a:pt x="0" y="147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19" y="219"/>
                    <a:pt x="26" y="197"/>
                  </a:cubicBezTo>
                  <a:cubicBezTo>
                    <a:pt x="56" y="219"/>
                    <a:pt x="83" y="220"/>
                    <a:pt x="96" y="220"/>
                  </a:cubicBezTo>
                  <a:cubicBezTo>
                    <a:pt x="173" y="220"/>
                    <a:pt x="189" y="181"/>
                    <a:pt x="189" y="15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86" name="Freeform 3701">
              <a:extLst>
                <a:ext uri="{FF2B5EF4-FFF2-40B4-BE49-F238E27FC236}">
                  <a16:creationId xmlns:a16="http://schemas.microsoft.com/office/drawing/2014/main" id="{AAC3E5D5-6D36-423D-8B5B-1B7EBC7783A5}"/>
                </a:ext>
              </a:extLst>
            </p:cNvPr>
            <p:cNvSpPr>
              <a:spLocks/>
            </p:cNvSpPr>
            <p:nvPr>
              <p:custDataLst>
                <p:tags r:id="rId597"/>
              </p:custDataLst>
            </p:nvPr>
          </p:nvSpPr>
          <p:spPr bwMode="auto">
            <a:xfrm>
              <a:off x="1014413" y="3094038"/>
              <a:ext cx="58738" cy="69850"/>
            </a:xfrm>
            <a:custGeom>
              <a:avLst/>
              <a:gdLst>
                <a:gd name="T0" fmla="*/ 189 w 189"/>
                <a:gd name="T1" fmla="*/ 158 h 220"/>
                <a:gd name="T2" fmla="*/ 110 w 189"/>
                <a:gd name="T3" fmla="*/ 96 h 220"/>
                <a:gd name="T4" fmla="*/ 75 w 189"/>
                <a:gd name="T5" fmla="*/ 90 h 220"/>
                <a:gd name="T6" fmla="*/ 20 w 189"/>
                <a:gd name="T7" fmla="*/ 56 h 220"/>
                <a:gd name="T8" fmla="*/ 91 w 189"/>
                <a:gd name="T9" fmla="*/ 21 h 220"/>
                <a:gd name="T10" fmla="*/ 149 w 189"/>
                <a:gd name="T11" fmla="*/ 60 h 220"/>
                <a:gd name="T12" fmla="*/ 160 w 189"/>
                <a:gd name="T13" fmla="*/ 68 h 220"/>
                <a:gd name="T14" fmla="*/ 173 w 189"/>
                <a:gd name="T15" fmla="*/ 52 h 220"/>
                <a:gd name="T16" fmla="*/ 173 w 189"/>
                <a:gd name="T17" fmla="*/ 16 h 220"/>
                <a:gd name="T18" fmla="*/ 163 w 189"/>
                <a:gd name="T19" fmla="*/ 0 h 220"/>
                <a:gd name="T20" fmla="*/ 151 w 189"/>
                <a:gd name="T21" fmla="*/ 13 h 220"/>
                <a:gd name="T22" fmla="*/ 92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8 h 220"/>
                <a:gd name="T30" fmla="*/ 96 w 189"/>
                <a:gd name="T31" fmla="*/ 199 h 220"/>
                <a:gd name="T32" fmla="*/ 24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0 w 189"/>
                <a:gd name="T41" fmla="*/ 220 h 220"/>
                <a:gd name="T42" fmla="*/ 26 w 189"/>
                <a:gd name="T43" fmla="*/ 197 h 220"/>
                <a:gd name="T44" fmla="*/ 96 w 189"/>
                <a:gd name="T45" fmla="*/ 220 h 220"/>
                <a:gd name="T46" fmla="*/ 189 w 189"/>
                <a:gd name="T47" fmla="*/ 15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8"/>
                  </a:moveTo>
                  <a:cubicBezTo>
                    <a:pt x="189" y="108"/>
                    <a:pt x="126" y="98"/>
                    <a:pt x="110" y="96"/>
                  </a:cubicBezTo>
                  <a:lnTo>
                    <a:pt x="75" y="90"/>
                  </a:lnTo>
                  <a:cubicBezTo>
                    <a:pt x="58" y="87"/>
                    <a:pt x="20" y="78"/>
                    <a:pt x="20" y="56"/>
                  </a:cubicBezTo>
                  <a:cubicBezTo>
                    <a:pt x="20" y="41"/>
                    <a:pt x="37" y="21"/>
                    <a:pt x="91" y="21"/>
                  </a:cubicBezTo>
                  <a:cubicBezTo>
                    <a:pt x="139" y="21"/>
                    <a:pt x="146" y="40"/>
                    <a:pt x="149" y="60"/>
                  </a:cubicBezTo>
                  <a:cubicBezTo>
                    <a:pt x="150" y="65"/>
                    <a:pt x="152" y="68"/>
                    <a:pt x="160" y="68"/>
                  </a:cubicBezTo>
                  <a:cubicBezTo>
                    <a:pt x="173" y="68"/>
                    <a:pt x="173" y="59"/>
                    <a:pt x="173" y="52"/>
                  </a:cubicBezTo>
                  <a:lnTo>
                    <a:pt x="173" y="16"/>
                  </a:lnTo>
                  <a:cubicBezTo>
                    <a:pt x="173" y="10"/>
                    <a:pt x="173" y="0"/>
                    <a:pt x="163" y="0"/>
                  </a:cubicBezTo>
                  <a:cubicBezTo>
                    <a:pt x="155" y="0"/>
                    <a:pt x="153" y="5"/>
                    <a:pt x="151" y="13"/>
                  </a:cubicBezTo>
                  <a:cubicBezTo>
                    <a:pt x="124" y="0"/>
                    <a:pt x="102" y="0"/>
                    <a:pt x="92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100"/>
                    <a:pt x="52" y="108"/>
                    <a:pt x="97" y="114"/>
                  </a:cubicBezTo>
                  <a:cubicBezTo>
                    <a:pt x="124" y="119"/>
                    <a:pt x="168" y="128"/>
                    <a:pt x="168" y="158"/>
                  </a:cubicBezTo>
                  <a:cubicBezTo>
                    <a:pt x="168" y="179"/>
                    <a:pt x="148" y="199"/>
                    <a:pt x="96" y="199"/>
                  </a:cubicBezTo>
                  <a:cubicBezTo>
                    <a:pt x="70" y="199"/>
                    <a:pt x="39" y="192"/>
                    <a:pt x="24" y="144"/>
                  </a:cubicBezTo>
                  <a:cubicBezTo>
                    <a:pt x="22" y="141"/>
                    <a:pt x="20" y="138"/>
                    <a:pt x="13" y="138"/>
                  </a:cubicBezTo>
                  <a:cubicBezTo>
                    <a:pt x="0" y="138"/>
                    <a:pt x="0" y="147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0" y="220"/>
                  </a:cubicBezTo>
                  <a:cubicBezTo>
                    <a:pt x="14" y="220"/>
                    <a:pt x="19" y="219"/>
                    <a:pt x="26" y="197"/>
                  </a:cubicBezTo>
                  <a:cubicBezTo>
                    <a:pt x="56" y="219"/>
                    <a:pt x="82" y="220"/>
                    <a:pt x="96" y="220"/>
                  </a:cubicBezTo>
                  <a:cubicBezTo>
                    <a:pt x="173" y="220"/>
                    <a:pt x="189" y="181"/>
                    <a:pt x="189" y="15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87" name="Freeform 3702">
              <a:extLst>
                <a:ext uri="{FF2B5EF4-FFF2-40B4-BE49-F238E27FC236}">
                  <a16:creationId xmlns:a16="http://schemas.microsoft.com/office/drawing/2014/main" id="{477B10D2-81C1-4D9F-B2B3-8DFCCDDFA0BB}"/>
                </a:ext>
              </a:extLst>
            </p:cNvPr>
            <p:cNvSpPr>
              <a:spLocks noEditPoints="1"/>
            </p:cNvSpPr>
            <p:nvPr>
              <p:custDataLst>
                <p:tags r:id="rId598"/>
              </p:custDataLst>
            </p:nvPr>
          </p:nvSpPr>
          <p:spPr bwMode="auto">
            <a:xfrm>
              <a:off x="1173163" y="3094038"/>
              <a:ext cx="61913" cy="69850"/>
            </a:xfrm>
            <a:custGeom>
              <a:avLst/>
              <a:gdLst>
                <a:gd name="T0" fmla="*/ 201 w 201"/>
                <a:gd name="T1" fmla="*/ 111 h 220"/>
                <a:gd name="T2" fmla="*/ 100 w 201"/>
                <a:gd name="T3" fmla="*/ 0 h 220"/>
                <a:gd name="T4" fmla="*/ 0 w 201"/>
                <a:gd name="T5" fmla="*/ 111 h 220"/>
                <a:gd name="T6" fmla="*/ 100 w 201"/>
                <a:gd name="T7" fmla="*/ 220 h 220"/>
                <a:gd name="T8" fmla="*/ 201 w 201"/>
                <a:gd name="T9" fmla="*/ 111 h 220"/>
                <a:gd name="T10" fmla="*/ 176 w 201"/>
                <a:gd name="T11" fmla="*/ 107 h 220"/>
                <a:gd name="T12" fmla="*/ 100 w 201"/>
                <a:gd name="T13" fmla="*/ 199 h 220"/>
                <a:gd name="T14" fmla="*/ 25 w 201"/>
                <a:gd name="T15" fmla="*/ 107 h 220"/>
                <a:gd name="T16" fmla="*/ 100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1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5" y="0"/>
                    <a:pt x="0" y="49"/>
                    <a:pt x="0" y="111"/>
                  </a:cubicBezTo>
                  <a:cubicBezTo>
                    <a:pt x="0" y="173"/>
                    <a:pt x="46" y="220"/>
                    <a:pt x="100" y="220"/>
                  </a:cubicBezTo>
                  <a:cubicBezTo>
                    <a:pt x="154" y="220"/>
                    <a:pt x="201" y="173"/>
                    <a:pt x="201" y="111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0" y="199"/>
                  </a:cubicBezTo>
                  <a:cubicBezTo>
                    <a:pt x="59" y="199"/>
                    <a:pt x="25" y="158"/>
                    <a:pt x="25" y="107"/>
                  </a:cubicBezTo>
                  <a:cubicBezTo>
                    <a:pt x="25" y="57"/>
                    <a:pt x="61" y="21"/>
                    <a:pt x="100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88" name="Freeform 3703">
              <a:extLst>
                <a:ext uri="{FF2B5EF4-FFF2-40B4-BE49-F238E27FC236}">
                  <a16:creationId xmlns:a16="http://schemas.microsoft.com/office/drawing/2014/main" id="{BAAA63F6-2765-421A-811B-5581BD946197}"/>
                </a:ext>
              </a:extLst>
            </p:cNvPr>
            <p:cNvSpPr>
              <a:spLocks/>
            </p:cNvSpPr>
            <p:nvPr>
              <p:custDataLst>
                <p:tags r:id="rId599"/>
              </p:custDataLst>
            </p:nvPr>
          </p:nvSpPr>
          <p:spPr bwMode="auto">
            <a:xfrm>
              <a:off x="1250950" y="3067051"/>
              <a:ext cx="60325" cy="95250"/>
            </a:xfrm>
            <a:custGeom>
              <a:avLst/>
              <a:gdLst>
                <a:gd name="T0" fmla="*/ 193 w 193"/>
                <a:gd name="T1" fmla="*/ 26 h 308"/>
                <a:gd name="T2" fmla="*/ 149 w 193"/>
                <a:gd name="T3" fmla="*/ 0 h 308"/>
                <a:gd name="T4" fmla="*/ 73 w 193"/>
                <a:gd name="T5" fmla="*/ 64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7 h 308"/>
                <a:gd name="T44" fmla="*/ 158 w 193"/>
                <a:gd name="T45" fmla="*/ 21 h 308"/>
                <a:gd name="T46" fmla="*/ 176 w 193"/>
                <a:gd name="T47" fmla="*/ 44 h 308"/>
                <a:gd name="T48" fmla="*/ 193 w 193"/>
                <a:gd name="T49" fmla="*/ 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6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2"/>
                    <a:pt x="73" y="64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7"/>
                  </a:lnTo>
                  <a:cubicBezTo>
                    <a:pt x="98" y="22"/>
                    <a:pt x="136" y="21"/>
                    <a:pt x="158" y="21"/>
                  </a:cubicBezTo>
                  <a:cubicBezTo>
                    <a:pt x="158" y="28"/>
                    <a:pt x="162" y="44"/>
                    <a:pt x="176" y="44"/>
                  </a:cubicBezTo>
                  <a:cubicBezTo>
                    <a:pt x="184" y="44"/>
                    <a:pt x="193" y="37"/>
                    <a:pt x="19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89" name="Freeform 3704">
              <a:extLst>
                <a:ext uri="{FF2B5EF4-FFF2-40B4-BE49-F238E27FC236}">
                  <a16:creationId xmlns:a16="http://schemas.microsoft.com/office/drawing/2014/main" id="{D136F7BE-BE01-449C-B17A-1267C87C31AF}"/>
                </a:ext>
              </a:extLst>
            </p:cNvPr>
            <p:cNvSpPr>
              <a:spLocks noEditPoints="1"/>
            </p:cNvSpPr>
            <p:nvPr>
              <p:custDataLst>
                <p:tags r:id="rId600"/>
              </p:custDataLst>
            </p:nvPr>
          </p:nvSpPr>
          <p:spPr bwMode="auto">
            <a:xfrm>
              <a:off x="1408113" y="3067051"/>
              <a:ext cx="71438" cy="96838"/>
            </a:xfrm>
            <a:custGeom>
              <a:avLst/>
              <a:gdLst>
                <a:gd name="T0" fmla="*/ 235 w 235"/>
                <a:gd name="T1" fmla="*/ 199 h 308"/>
                <a:gd name="T2" fmla="*/ 140 w 235"/>
                <a:gd name="T3" fmla="*/ 90 h 308"/>
                <a:gd name="T4" fmla="*/ 69 w 235"/>
                <a:gd name="T5" fmla="*/ 122 h 308"/>
                <a:gd name="T6" fmla="*/ 69 w 235"/>
                <a:gd name="T7" fmla="*/ 16 h 308"/>
                <a:gd name="T8" fmla="*/ 54 w 235"/>
                <a:gd name="T9" fmla="*/ 0 h 308"/>
                <a:gd name="T10" fmla="*/ 16 w 235"/>
                <a:gd name="T11" fmla="*/ 0 h 308"/>
                <a:gd name="T12" fmla="*/ 0 w 235"/>
                <a:gd name="T13" fmla="*/ 11 h 308"/>
                <a:gd name="T14" fmla="*/ 16 w 235"/>
                <a:gd name="T15" fmla="*/ 21 h 308"/>
                <a:gd name="T16" fmla="*/ 44 w 235"/>
                <a:gd name="T17" fmla="*/ 21 h 308"/>
                <a:gd name="T18" fmla="*/ 44 w 235"/>
                <a:gd name="T19" fmla="*/ 289 h 308"/>
                <a:gd name="T20" fmla="*/ 57 w 235"/>
                <a:gd name="T21" fmla="*/ 305 h 308"/>
                <a:gd name="T22" fmla="*/ 69 w 235"/>
                <a:gd name="T23" fmla="*/ 274 h 308"/>
                <a:gd name="T24" fmla="*/ 134 w 235"/>
                <a:gd name="T25" fmla="*/ 308 h 308"/>
                <a:gd name="T26" fmla="*/ 235 w 235"/>
                <a:gd name="T27" fmla="*/ 199 h 308"/>
                <a:gd name="T28" fmla="*/ 210 w 235"/>
                <a:gd name="T29" fmla="*/ 199 h 308"/>
                <a:gd name="T30" fmla="*/ 133 w 235"/>
                <a:gd name="T31" fmla="*/ 287 h 308"/>
                <a:gd name="T32" fmla="*/ 69 w 235"/>
                <a:gd name="T33" fmla="*/ 212 h 308"/>
                <a:gd name="T34" fmla="*/ 69 w 235"/>
                <a:gd name="T35" fmla="*/ 174 h 308"/>
                <a:gd name="T36" fmla="*/ 137 w 235"/>
                <a:gd name="T37" fmla="*/ 111 h 308"/>
                <a:gd name="T38" fmla="*/ 210 w 235"/>
                <a:gd name="T39" fmla="*/ 199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8">
                  <a:moveTo>
                    <a:pt x="235" y="199"/>
                  </a:moveTo>
                  <a:cubicBezTo>
                    <a:pt x="235" y="138"/>
                    <a:pt x="192" y="90"/>
                    <a:pt x="140" y="90"/>
                  </a:cubicBezTo>
                  <a:cubicBezTo>
                    <a:pt x="116" y="90"/>
                    <a:pt x="94" y="99"/>
                    <a:pt x="69" y="122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9"/>
                  </a:lnTo>
                  <a:cubicBezTo>
                    <a:pt x="44" y="296"/>
                    <a:pt x="44" y="305"/>
                    <a:pt x="57" y="305"/>
                  </a:cubicBezTo>
                  <a:cubicBezTo>
                    <a:pt x="69" y="305"/>
                    <a:pt x="69" y="296"/>
                    <a:pt x="69" y="274"/>
                  </a:cubicBezTo>
                  <a:cubicBezTo>
                    <a:pt x="98" y="303"/>
                    <a:pt x="119" y="308"/>
                    <a:pt x="134" y="308"/>
                  </a:cubicBezTo>
                  <a:cubicBezTo>
                    <a:pt x="188" y="308"/>
                    <a:pt x="235" y="261"/>
                    <a:pt x="235" y="199"/>
                  </a:cubicBezTo>
                  <a:close/>
                  <a:moveTo>
                    <a:pt x="210" y="199"/>
                  </a:moveTo>
                  <a:cubicBezTo>
                    <a:pt x="210" y="252"/>
                    <a:pt x="171" y="287"/>
                    <a:pt x="133" y="287"/>
                  </a:cubicBezTo>
                  <a:cubicBezTo>
                    <a:pt x="89" y="287"/>
                    <a:pt x="69" y="238"/>
                    <a:pt x="69" y="212"/>
                  </a:cubicBezTo>
                  <a:lnTo>
                    <a:pt x="69" y="174"/>
                  </a:lnTo>
                  <a:cubicBezTo>
                    <a:pt x="69" y="141"/>
                    <a:pt x="101" y="111"/>
                    <a:pt x="137" y="111"/>
                  </a:cubicBezTo>
                  <a:cubicBezTo>
                    <a:pt x="178" y="111"/>
                    <a:pt x="210" y="151"/>
                    <a:pt x="210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90" name="Freeform 3705">
              <a:extLst>
                <a:ext uri="{FF2B5EF4-FFF2-40B4-BE49-F238E27FC236}">
                  <a16:creationId xmlns:a16="http://schemas.microsoft.com/office/drawing/2014/main" id="{02DD06E8-DA10-4915-83B2-BFD054C5C740}"/>
                </a:ext>
              </a:extLst>
            </p:cNvPr>
            <p:cNvSpPr>
              <a:spLocks/>
            </p:cNvSpPr>
            <p:nvPr>
              <p:custDataLst>
                <p:tags r:id="rId601"/>
              </p:custDataLst>
            </p:nvPr>
          </p:nvSpPr>
          <p:spPr bwMode="auto">
            <a:xfrm>
              <a:off x="1487488" y="3095626"/>
              <a:ext cx="76200" cy="68263"/>
            </a:xfrm>
            <a:custGeom>
              <a:avLst/>
              <a:gdLst>
                <a:gd name="T0" fmla="*/ 247 w 247"/>
                <a:gd name="T1" fmla="*/ 201 h 215"/>
                <a:gd name="T2" fmla="*/ 232 w 247"/>
                <a:gd name="T3" fmla="*/ 191 h 215"/>
                <a:gd name="T4" fmla="*/ 203 w 247"/>
                <a:gd name="T5" fmla="*/ 191 h 215"/>
                <a:gd name="T6" fmla="*/ 203 w 247"/>
                <a:gd name="T7" fmla="*/ 16 h 215"/>
                <a:gd name="T8" fmla="*/ 188 w 247"/>
                <a:gd name="T9" fmla="*/ 0 h 215"/>
                <a:gd name="T10" fmla="*/ 150 w 247"/>
                <a:gd name="T11" fmla="*/ 0 h 215"/>
                <a:gd name="T12" fmla="*/ 134 w 247"/>
                <a:gd name="T13" fmla="*/ 11 h 215"/>
                <a:gd name="T14" fmla="*/ 150 w 247"/>
                <a:gd name="T15" fmla="*/ 21 h 215"/>
                <a:gd name="T16" fmla="*/ 178 w 247"/>
                <a:gd name="T17" fmla="*/ 21 h 215"/>
                <a:gd name="T18" fmla="*/ 178 w 247"/>
                <a:gd name="T19" fmla="*/ 136 h 215"/>
                <a:gd name="T20" fmla="*/ 114 w 247"/>
                <a:gd name="T21" fmla="*/ 194 h 215"/>
                <a:gd name="T22" fmla="*/ 69 w 247"/>
                <a:gd name="T23" fmla="*/ 155 h 215"/>
                <a:gd name="T24" fmla="*/ 69 w 247"/>
                <a:gd name="T25" fmla="*/ 16 h 215"/>
                <a:gd name="T26" fmla="*/ 53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5 w 247"/>
                <a:gd name="T33" fmla="*/ 21 h 215"/>
                <a:gd name="T34" fmla="*/ 44 w 247"/>
                <a:gd name="T35" fmla="*/ 21 h 215"/>
                <a:gd name="T36" fmla="*/ 44 w 247"/>
                <a:gd name="T37" fmla="*/ 158 h 215"/>
                <a:gd name="T38" fmla="*/ 111 w 247"/>
                <a:gd name="T39" fmla="*/ 215 h 215"/>
                <a:gd name="T40" fmla="*/ 178 w 247"/>
                <a:gd name="T41" fmla="*/ 190 h 215"/>
                <a:gd name="T42" fmla="*/ 194 w 247"/>
                <a:gd name="T43" fmla="*/ 212 h 215"/>
                <a:gd name="T44" fmla="*/ 231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2" y="191"/>
                  </a:cubicBezTo>
                  <a:lnTo>
                    <a:pt x="203" y="191"/>
                  </a:lnTo>
                  <a:lnTo>
                    <a:pt x="203" y="16"/>
                  </a:lnTo>
                  <a:cubicBezTo>
                    <a:pt x="203" y="4"/>
                    <a:pt x="201" y="0"/>
                    <a:pt x="188" y="0"/>
                  </a:cubicBezTo>
                  <a:lnTo>
                    <a:pt x="150" y="0"/>
                  </a:lnTo>
                  <a:cubicBezTo>
                    <a:pt x="144" y="0"/>
                    <a:pt x="134" y="0"/>
                    <a:pt x="134" y="11"/>
                  </a:cubicBezTo>
                  <a:cubicBezTo>
                    <a:pt x="134" y="21"/>
                    <a:pt x="144" y="21"/>
                    <a:pt x="150" y="21"/>
                  </a:cubicBezTo>
                  <a:lnTo>
                    <a:pt x="178" y="21"/>
                  </a:lnTo>
                  <a:lnTo>
                    <a:pt x="178" y="136"/>
                  </a:lnTo>
                  <a:cubicBezTo>
                    <a:pt x="178" y="187"/>
                    <a:pt x="133" y="194"/>
                    <a:pt x="114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1" y="215"/>
                  </a:cubicBezTo>
                  <a:cubicBezTo>
                    <a:pt x="131" y="215"/>
                    <a:pt x="152" y="210"/>
                    <a:pt x="178" y="190"/>
                  </a:cubicBezTo>
                  <a:cubicBezTo>
                    <a:pt x="178" y="212"/>
                    <a:pt x="187" y="212"/>
                    <a:pt x="194" y="212"/>
                  </a:cubicBezTo>
                  <a:lnTo>
                    <a:pt x="231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91" name="Freeform 3706">
              <a:extLst>
                <a:ext uri="{FF2B5EF4-FFF2-40B4-BE49-F238E27FC236}">
                  <a16:creationId xmlns:a16="http://schemas.microsoft.com/office/drawing/2014/main" id="{6FAAA082-8C8A-46F1-99B5-CF4F0179646E}"/>
                </a:ext>
              </a:extLst>
            </p:cNvPr>
            <p:cNvSpPr>
              <a:spLocks/>
            </p:cNvSpPr>
            <p:nvPr>
              <p:custDataLst>
                <p:tags r:id="rId602"/>
              </p:custDataLst>
            </p:nvPr>
          </p:nvSpPr>
          <p:spPr bwMode="auto">
            <a:xfrm>
              <a:off x="1573213" y="3067051"/>
              <a:ext cx="58738" cy="95250"/>
            </a:xfrm>
            <a:custGeom>
              <a:avLst/>
              <a:gdLst>
                <a:gd name="T0" fmla="*/ 193 w 193"/>
                <a:gd name="T1" fmla="*/ 26 h 308"/>
                <a:gd name="T2" fmla="*/ 149 w 193"/>
                <a:gd name="T3" fmla="*/ 0 h 308"/>
                <a:gd name="T4" fmla="*/ 73 w 193"/>
                <a:gd name="T5" fmla="*/ 64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7 h 308"/>
                <a:gd name="T44" fmla="*/ 158 w 193"/>
                <a:gd name="T45" fmla="*/ 21 h 308"/>
                <a:gd name="T46" fmla="*/ 176 w 193"/>
                <a:gd name="T47" fmla="*/ 44 h 308"/>
                <a:gd name="T48" fmla="*/ 193 w 193"/>
                <a:gd name="T49" fmla="*/ 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6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2"/>
                    <a:pt x="73" y="64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7"/>
                  </a:lnTo>
                  <a:cubicBezTo>
                    <a:pt x="98" y="22"/>
                    <a:pt x="136" y="21"/>
                    <a:pt x="158" y="21"/>
                  </a:cubicBezTo>
                  <a:cubicBezTo>
                    <a:pt x="158" y="28"/>
                    <a:pt x="162" y="44"/>
                    <a:pt x="176" y="44"/>
                  </a:cubicBezTo>
                  <a:cubicBezTo>
                    <a:pt x="184" y="44"/>
                    <a:pt x="193" y="37"/>
                    <a:pt x="19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92" name="Freeform 3707">
              <a:extLst>
                <a:ext uri="{FF2B5EF4-FFF2-40B4-BE49-F238E27FC236}">
                  <a16:creationId xmlns:a16="http://schemas.microsoft.com/office/drawing/2014/main" id="{8B98881E-7016-4132-AECB-F7FCC1F8D8C3}"/>
                </a:ext>
              </a:extLst>
            </p:cNvPr>
            <p:cNvSpPr>
              <a:spLocks/>
            </p:cNvSpPr>
            <p:nvPr>
              <p:custDataLst>
                <p:tags r:id="rId603"/>
              </p:custDataLst>
            </p:nvPr>
          </p:nvSpPr>
          <p:spPr bwMode="auto">
            <a:xfrm>
              <a:off x="1654175" y="3067051"/>
              <a:ext cx="58738" cy="95250"/>
            </a:xfrm>
            <a:custGeom>
              <a:avLst/>
              <a:gdLst>
                <a:gd name="T0" fmla="*/ 194 w 194"/>
                <a:gd name="T1" fmla="*/ 26 h 308"/>
                <a:gd name="T2" fmla="*/ 149 w 194"/>
                <a:gd name="T3" fmla="*/ 0 h 308"/>
                <a:gd name="T4" fmla="*/ 74 w 194"/>
                <a:gd name="T5" fmla="*/ 64 h 308"/>
                <a:gd name="T6" fmla="*/ 74 w 194"/>
                <a:gd name="T7" fmla="*/ 96 h 308"/>
                <a:gd name="T8" fmla="*/ 17 w 194"/>
                <a:gd name="T9" fmla="*/ 96 h 308"/>
                <a:gd name="T10" fmla="*/ 1 w 194"/>
                <a:gd name="T11" fmla="*/ 107 h 308"/>
                <a:gd name="T12" fmla="*/ 16 w 194"/>
                <a:gd name="T13" fmla="*/ 117 h 308"/>
                <a:gd name="T14" fmla="*/ 74 w 194"/>
                <a:gd name="T15" fmla="*/ 117 h 308"/>
                <a:gd name="T16" fmla="*/ 74 w 194"/>
                <a:gd name="T17" fmla="*/ 287 h 308"/>
                <a:gd name="T18" fmla="*/ 16 w 194"/>
                <a:gd name="T19" fmla="*/ 287 h 308"/>
                <a:gd name="T20" fmla="*/ 0 w 194"/>
                <a:gd name="T21" fmla="*/ 297 h 308"/>
                <a:gd name="T22" fmla="*/ 16 w 194"/>
                <a:gd name="T23" fmla="*/ 308 h 308"/>
                <a:gd name="T24" fmla="*/ 156 w 194"/>
                <a:gd name="T25" fmla="*/ 308 h 308"/>
                <a:gd name="T26" fmla="*/ 172 w 194"/>
                <a:gd name="T27" fmla="*/ 297 h 308"/>
                <a:gd name="T28" fmla="*/ 156 w 194"/>
                <a:gd name="T29" fmla="*/ 287 h 308"/>
                <a:gd name="T30" fmla="*/ 98 w 194"/>
                <a:gd name="T31" fmla="*/ 287 h 308"/>
                <a:gd name="T32" fmla="*/ 98 w 194"/>
                <a:gd name="T33" fmla="*/ 117 h 308"/>
                <a:gd name="T34" fmla="*/ 167 w 194"/>
                <a:gd name="T35" fmla="*/ 117 h 308"/>
                <a:gd name="T36" fmla="*/ 182 w 194"/>
                <a:gd name="T37" fmla="*/ 107 h 308"/>
                <a:gd name="T38" fmla="*/ 167 w 194"/>
                <a:gd name="T39" fmla="*/ 96 h 308"/>
                <a:gd name="T40" fmla="*/ 98 w 194"/>
                <a:gd name="T41" fmla="*/ 96 h 308"/>
                <a:gd name="T42" fmla="*/ 98 w 194"/>
                <a:gd name="T43" fmla="*/ 67 h 308"/>
                <a:gd name="T44" fmla="*/ 159 w 194"/>
                <a:gd name="T45" fmla="*/ 21 h 308"/>
                <a:gd name="T46" fmla="*/ 176 w 194"/>
                <a:gd name="T47" fmla="*/ 44 h 308"/>
                <a:gd name="T48" fmla="*/ 194 w 194"/>
                <a:gd name="T49" fmla="*/ 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8">
                  <a:moveTo>
                    <a:pt x="194" y="26"/>
                  </a:moveTo>
                  <a:cubicBezTo>
                    <a:pt x="194" y="0"/>
                    <a:pt x="156" y="0"/>
                    <a:pt x="149" y="0"/>
                  </a:cubicBezTo>
                  <a:cubicBezTo>
                    <a:pt x="111" y="0"/>
                    <a:pt x="74" y="22"/>
                    <a:pt x="74" y="64"/>
                  </a:cubicBezTo>
                  <a:lnTo>
                    <a:pt x="74" y="96"/>
                  </a:lnTo>
                  <a:lnTo>
                    <a:pt x="17" y="96"/>
                  </a:lnTo>
                  <a:cubicBezTo>
                    <a:pt x="11" y="96"/>
                    <a:pt x="1" y="96"/>
                    <a:pt x="1" y="107"/>
                  </a:cubicBezTo>
                  <a:cubicBezTo>
                    <a:pt x="1" y="117"/>
                    <a:pt x="11" y="117"/>
                    <a:pt x="16" y="117"/>
                  </a:cubicBezTo>
                  <a:lnTo>
                    <a:pt x="74" y="117"/>
                  </a:lnTo>
                  <a:lnTo>
                    <a:pt x="74" y="287"/>
                  </a:lnTo>
                  <a:lnTo>
                    <a:pt x="16" y="287"/>
                  </a:lnTo>
                  <a:cubicBezTo>
                    <a:pt x="11" y="287"/>
                    <a:pt x="0" y="287"/>
                    <a:pt x="0" y="297"/>
                  </a:cubicBezTo>
                  <a:cubicBezTo>
                    <a:pt x="0" y="308"/>
                    <a:pt x="11" y="308"/>
                    <a:pt x="16" y="308"/>
                  </a:cubicBezTo>
                  <a:lnTo>
                    <a:pt x="156" y="308"/>
                  </a:lnTo>
                  <a:cubicBezTo>
                    <a:pt x="161" y="308"/>
                    <a:pt x="172" y="308"/>
                    <a:pt x="172" y="297"/>
                  </a:cubicBezTo>
                  <a:cubicBezTo>
                    <a:pt x="172" y="287"/>
                    <a:pt x="161" y="287"/>
                    <a:pt x="156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7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3" y="96"/>
                    <a:pt x="167" y="96"/>
                  </a:cubicBezTo>
                  <a:lnTo>
                    <a:pt x="98" y="96"/>
                  </a:lnTo>
                  <a:lnTo>
                    <a:pt x="98" y="67"/>
                  </a:lnTo>
                  <a:cubicBezTo>
                    <a:pt x="98" y="22"/>
                    <a:pt x="136" y="21"/>
                    <a:pt x="159" y="21"/>
                  </a:cubicBezTo>
                  <a:cubicBezTo>
                    <a:pt x="159" y="28"/>
                    <a:pt x="163" y="44"/>
                    <a:pt x="176" y="44"/>
                  </a:cubicBezTo>
                  <a:cubicBezTo>
                    <a:pt x="184" y="44"/>
                    <a:pt x="194" y="37"/>
                    <a:pt x="19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93" name="Freeform 3708">
              <a:extLst>
                <a:ext uri="{FF2B5EF4-FFF2-40B4-BE49-F238E27FC236}">
                  <a16:creationId xmlns:a16="http://schemas.microsoft.com/office/drawing/2014/main" id="{B0450724-4714-4654-A61F-E0F149870900}"/>
                </a:ext>
              </a:extLst>
            </p:cNvPr>
            <p:cNvSpPr>
              <a:spLocks noEditPoints="1"/>
            </p:cNvSpPr>
            <p:nvPr>
              <p:custDataLst>
                <p:tags r:id="rId604"/>
              </p:custDataLst>
            </p:nvPr>
          </p:nvSpPr>
          <p:spPr bwMode="auto">
            <a:xfrm>
              <a:off x="1735138" y="3094038"/>
              <a:ext cx="61913" cy="69850"/>
            </a:xfrm>
            <a:custGeom>
              <a:avLst/>
              <a:gdLst>
                <a:gd name="T0" fmla="*/ 201 w 201"/>
                <a:gd name="T1" fmla="*/ 166 h 220"/>
                <a:gd name="T2" fmla="*/ 188 w 201"/>
                <a:gd name="T3" fmla="*/ 157 h 220"/>
                <a:gd name="T4" fmla="*/ 177 w 201"/>
                <a:gd name="T5" fmla="*/ 162 h 220"/>
                <a:gd name="T6" fmla="*/ 117 w 201"/>
                <a:gd name="T7" fmla="*/ 199 h 220"/>
                <a:gd name="T8" fmla="*/ 26 w 201"/>
                <a:gd name="T9" fmla="*/ 119 h 220"/>
                <a:gd name="T10" fmla="*/ 185 w 201"/>
                <a:gd name="T11" fmla="*/ 119 h 220"/>
                <a:gd name="T12" fmla="*/ 201 w 201"/>
                <a:gd name="T13" fmla="*/ 105 h 220"/>
                <a:gd name="T14" fmla="*/ 106 w 201"/>
                <a:gd name="T15" fmla="*/ 0 h 220"/>
                <a:gd name="T16" fmla="*/ 0 w 201"/>
                <a:gd name="T17" fmla="*/ 110 h 220"/>
                <a:gd name="T18" fmla="*/ 114 w 201"/>
                <a:gd name="T19" fmla="*/ 220 h 220"/>
                <a:gd name="T20" fmla="*/ 201 w 201"/>
                <a:gd name="T21" fmla="*/ 166 h 220"/>
                <a:gd name="T22" fmla="*/ 175 w 201"/>
                <a:gd name="T23" fmla="*/ 98 h 220"/>
                <a:gd name="T24" fmla="*/ 26 w 201"/>
                <a:gd name="T25" fmla="*/ 98 h 220"/>
                <a:gd name="T26" fmla="*/ 106 w 201"/>
                <a:gd name="T27" fmla="*/ 21 h 220"/>
                <a:gd name="T28" fmla="*/ 175 w 201"/>
                <a:gd name="T29" fmla="*/ 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20">
                  <a:moveTo>
                    <a:pt x="201" y="166"/>
                  </a:moveTo>
                  <a:cubicBezTo>
                    <a:pt x="201" y="157"/>
                    <a:pt x="190" y="157"/>
                    <a:pt x="188" y="157"/>
                  </a:cubicBezTo>
                  <a:cubicBezTo>
                    <a:pt x="182" y="157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7" y="199"/>
                    <a:pt x="36" y="172"/>
                    <a:pt x="26" y="119"/>
                  </a:cubicBezTo>
                  <a:lnTo>
                    <a:pt x="185" y="119"/>
                  </a:lnTo>
                  <a:cubicBezTo>
                    <a:pt x="194" y="119"/>
                    <a:pt x="201" y="119"/>
                    <a:pt x="201" y="105"/>
                  </a:cubicBezTo>
                  <a:cubicBezTo>
                    <a:pt x="201" y="49"/>
                    <a:pt x="170" y="0"/>
                    <a:pt x="106" y="0"/>
                  </a:cubicBezTo>
                  <a:cubicBezTo>
                    <a:pt x="48" y="0"/>
                    <a:pt x="0" y="50"/>
                    <a:pt x="0" y="110"/>
                  </a:cubicBezTo>
                  <a:cubicBezTo>
                    <a:pt x="0" y="171"/>
                    <a:pt x="50" y="220"/>
                    <a:pt x="114" y="220"/>
                  </a:cubicBezTo>
                  <a:cubicBezTo>
                    <a:pt x="177" y="220"/>
                    <a:pt x="201" y="178"/>
                    <a:pt x="201" y="166"/>
                  </a:cubicBezTo>
                  <a:close/>
                  <a:moveTo>
                    <a:pt x="175" y="98"/>
                  </a:moveTo>
                  <a:lnTo>
                    <a:pt x="26" y="98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5"/>
                    <a:pt x="175" y="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94" name="Freeform 3709">
              <a:extLst>
                <a:ext uri="{FF2B5EF4-FFF2-40B4-BE49-F238E27FC236}">
                  <a16:creationId xmlns:a16="http://schemas.microsoft.com/office/drawing/2014/main" id="{442B6553-A9BB-4314-AA33-A63FEB4E97BF}"/>
                </a:ext>
              </a:extLst>
            </p:cNvPr>
            <p:cNvSpPr>
              <a:spLocks/>
            </p:cNvSpPr>
            <p:nvPr>
              <p:custDataLst>
                <p:tags r:id="rId605"/>
              </p:custDataLst>
            </p:nvPr>
          </p:nvSpPr>
          <p:spPr bwMode="auto">
            <a:xfrm>
              <a:off x="1812925" y="3095626"/>
              <a:ext cx="68263" cy="66675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8 w 224"/>
                <a:gd name="T5" fmla="*/ 50 h 215"/>
                <a:gd name="T6" fmla="*/ 88 w 224"/>
                <a:gd name="T7" fmla="*/ 19 h 215"/>
                <a:gd name="T8" fmla="*/ 72 w 224"/>
                <a:gd name="T9" fmla="*/ 3 h 215"/>
                <a:gd name="T10" fmla="*/ 16 w 224"/>
                <a:gd name="T11" fmla="*/ 3 h 215"/>
                <a:gd name="T12" fmla="*/ 0 w 224"/>
                <a:gd name="T13" fmla="*/ 13 h 215"/>
                <a:gd name="T14" fmla="*/ 16 w 224"/>
                <a:gd name="T15" fmla="*/ 24 h 215"/>
                <a:gd name="T16" fmla="*/ 63 w 224"/>
                <a:gd name="T17" fmla="*/ 24 h 215"/>
                <a:gd name="T18" fmla="*/ 63 w 224"/>
                <a:gd name="T19" fmla="*/ 194 h 215"/>
                <a:gd name="T20" fmla="*/ 16 w 224"/>
                <a:gd name="T21" fmla="*/ 194 h 215"/>
                <a:gd name="T22" fmla="*/ 0 w 224"/>
                <a:gd name="T23" fmla="*/ 204 h 215"/>
                <a:gd name="T24" fmla="*/ 16 w 224"/>
                <a:gd name="T25" fmla="*/ 215 h 215"/>
                <a:gd name="T26" fmla="*/ 150 w 224"/>
                <a:gd name="T27" fmla="*/ 215 h 215"/>
                <a:gd name="T28" fmla="*/ 166 w 224"/>
                <a:gd name="T29" fmla="*/ 204 h 215"/>
                <a:gd name="T30" fmla="*/ 150 w 224"/>
                <a:gd name="T31" fmla="*/ 194 h 215"/>
                <a:gd name="T32" fmla="*/ 88 w 224"/>
                <a:gd name="T33" fmla="*/ 194 h 215"/>
                <a:gd name="T34" fmla="*/ 88 w 224"/>
                <a:gd name="T35" fmla="*/ 124 h 215"/>
                <a:gd name="T36" fmla="*/ 191 w 224"/>
                <a:gd name="T37" fmla="*/ 21 h 215"/>
                <a:gd name="T38" fmla="*/ 208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7"/>
                    <a:pt x="218" y="0"/>
                    <a:pt x="180" y="0"/>
                  </a:cubicBezTo>
                  <a:cubicBezTo>
                    <a:pt x="155" y="0"/>
                    <a:pt x="124" y="9"/>
                    <a:pt x="88" y="50"/>
                  </a:cubicBezTo>
                  <a:lnTo>
                    <a:pt x="88" y="19"/>
                  </a:lnTo>
                  <a:cubicBezTo>
                    <a:pt x="88" y="7"/>
                    <a:pt x="86" y="3"/>
                    <a:pt x="7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3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63" y="24"/>
                  </a:lnTo>
                  <a:lnTo>
                    <a:pt x="63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4"/>
                  </a:cubicBezTo>
                  <a:cubicBezTo>
                    <a:pt x="166" y="194"/>
                    <a:pt x="156" y="194"/>
                    <a:pt x="150" y="194"/>
                  </a:cubicBezTo>
                  <a:lnTo>
                    <a:pt x="88" y="194"/>
                  </a:lnTo>
                  <a:lnTo>
                    <a:pt x="88" y="124"/>
                  </a:lnTo>
                  <a:cubicBezTo>
                    <a:pt x="88" y="73"/>
                    <a:pt x="120" y="21"/>
                    <a:pt x="191" y="21"/>
                  </a:cubicBezTo>
                  <a:cubicBezTo>
                    <a:pt x="191" y="35"/>
                    <a:pt x="198" y="44"/>
                    <a:pt x="208" y="44"/>
                  </a:cubicBezTo>
                  <a:cubicBezTo>
                    <a:pt x="217" y="44"/>
                    <a:pt x="224" y="37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95" name="Freeform 3710">
              <a:extLst>
                <a:ext uri="{FF2B5EF4-FFF2-40B4-BE49-F238E27FC236}">
                  <a16:creationId xmlns:a16="http://schemas.microsoft.com/office/drawing/2014/main" id="{D26C77CF-EDA4-4606-A23E-035EC649BC41}"/>
                </a:ext>
              </a:extLst>
            </p:cNvPr>
            <p:cNvSpPr>
              <a:spLocks/>
            </p:cNvSpPr>
            <p:nvPr>
              <p:custDataLst>
                <p:tags r:id="rId606"/>
              </p:custDataLst>
            </p:nvPr>
          </p:nvSpPr>
          <p:spPr bwMode="auto">
            <a:xfrm>
              <a:off x="1973263" y="3095626"/>
              <a:ext cx="71438" cy="66675"/>
            </a:xfrm>
            <a:custGeom>
              <a:avLst/>
              <a:gdLst>
                <a:gd name="T0" fmla="*/ 231 w 231"/>
                <a:gd name="T1" fmla="*/ 201 h 212"/>
                <a:gd name="T2" fmla="*/ 215 w 231"/>
                <a:gd name="T3" fmla="*/ 191 h 212"/>
                <a:gd name="T4" fmla="*/ 192 w 231"/>
                <a:gd name="T5" fmla="*/ 191 h 212"/>
                <a:gd name="T6" fmla="*/ 125 w 231"/>
                <a:gd name="T7" fmla="*/ 103 h 212"/>
                <a:gd name="T8" fmla="*/ 185 w 231"/>
                <a:gd name="T9" fmla="*/ 21 h 212"/>
                <a:gd name="T10" fmla="*/ 208 w 231"/>
                <a:gd name="T11" fmla="*/ 21 h 212"/>
                <a:gd name="T12" fmla="*/ 224 w 231"/>
                <a:gd name="T13" fmla="*/ 11 h 212"/>
                <a:gd name="T14" fmla="*/ 208 w 231"/>
                <a:gd name="T15" fmla="*/ 0 h 212"/>
                <a:gd name="T16" fmla="*/ 148 w 231"/>
                <a:gd name="T17" fmla="*/ 0 h 212"/>
                <a:gd name="T18" fmla="*/ 132 w 231"/>
                <a:gd name="T19" fmla="*/ 10 h 212"/>
                <a:gd name="T20" fmla="*/ 163 w 231"/>
                <a:gd name="T21" fmla="*/ 21 h 212"/>
                <a:gd name="T22" fmla="*/ 114 w 231"/>
                <a:gd name="T23" fmla="*/ 88 h 212"/>
                <a:gd name="T24" fmla="*/ 65 w 231"/>
                <a:gd name="T25" fmla="*/ 21 h 212"/>
                <a:gd name="T26" fmla="*/ 95 w 231"/>
                <a:gd name="T27" fmla="*/ 10 h 212"/>
                <a:gd name="T28" fmla="*/ 79 w 231"/>
                <a:gd name="T29" fmla="*/ 0 h 212"/>
                <a:gd name="T30" fmla="*/ 19 w 231"/>
                <a:gd name="T31" fmla="*/ 0 h 212"/>
                <a:gd name="T32" fmla="*/ 3 w 231"/>
                <a:gd name="T33" fmla="*/ 11 h 212"/>
                <a:gd name="T34" fmla="*/ 19 w 231"/>
                <a:gd name="T35" fmla="*/ 21 h 212"/>
                <a:gd name="T36" fmla="*/ 42 w 231"/>
                <a:gd name="T37" fmla="*/ 21 h 212"/>
                <a:gd name="T38" fmla="*/ 104 w 231"/>
                <a:gd name="T39" fmla="*/ 103 h 212"/>
                <a:gd name="T40" fmla="*/ 39 w 231"/>
                <a:gd name="T41" fmla="*/ 191 h 212"/>
                <a:gd name="T42" fmla="*/ 16 w 231"/>
                <a:gd name="T43" fmla="*/ 191 h 212"/>
                <a:gd name="T44" fmla="*/ 0 w 231"/>
                <a:gd name="T45" fmla="*/ 201 h 212"/>
                <a:gd name="T46" fmla="*/ 16 w 231"/>
                <a:gd name="T47" fmla="*/ 212 h 212"/>
                <a:gd name="T48" fmla="*/ 76 w 231"/>
                <a:gd name="T49" fmla="*/ 212 h 212"/>
                <a:gd name="T50" fmla="*/ 91 w 231"/>
                <a:gd name="T51" fmla="*/ 201 h 212"/>
                <a:gd name="T52" fmla="*/ 60 w 231"/>
                <a:gd name="T53" fmla="*/ 191 h 212"/>
                <a:gd name="T54" fmla="*/ 114 w 231"/>
                <a:gd name="T55" fmla="*/ 115 h 212"/>
                <a:gd name="T56" fmla="*/ 170 w 231"/>
                <a:gd name="T57" fmla="*/ 191 h 212"/>
                <a:gd name="T58" fmla="*/ 140 w 231"/>
                <a:gd name="T59" fmla="*/ 201 h 212"/>
                <a:gd name="T60" fmla="*/ 155 w 231"/>
                <a:gd name="T61" fmla="*/ 212 h 212"/>
                <a:gd name="T62" fmla="*/ 215 w 231"/>
                <a:gd name="T63" fmla="*/ 212 h 212"/>
                <a:gd name="T64" fmla="*/ 231 w 231"/>
                <a:gd name="T65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212">
                  <a:moveTo>
                    <a:pt x="231" y="201"/>
                  </a:moveTo>
                  <a:cubicBezTo>
                    <a:pt x="231" y="191"/>
                    <a:pt x="221" y="191"/>
                    <a:pt x="215" y="191"/>
                  </a:cubicBezTo>
                  <a:lnTo>
                    <a:pt x="192" y="191"/>
                  </a:lnTo>
                  <a:lnTo>
                    <a:pt x="125" y="103"/>
                  </a:lnTo>
                  <a:lnTo>
                    <a:pt x="185" y="21"/>
                  </a:lnTo>
                  <a:lnTo>
                    <a:pt x="208" y="21"/>
                  </a:lnTo>
                  <a:cubicBezTo>
                    <a:pt x="213" y="21"/>
                    <a:pt x="224" y="21"/>
                    <a:pt x="224" y="11"/>
                  </a:cubicBezTo>
                  <a:cubicBezTo>
                    <a:pt x="224" y="0"/>
                    <a:pt x="213" y="0"/>
                    <a:pt x="208" y="0"/>
                  </a:cubicBezTo>
                  <a:lnTo>
                    <a:pt x="148" y="0"/>
                  </a:lnTo>
                  <a:cubicBezTo>
                    <a:pt x="142" y="0"/>
                    <a:pt x="132" y="0"/>
                    <a:pt x="132" y="10"/>
                  </a:cubicBezTo>
                  <a:cubicBezTo>
                    <a:pt x="132" y="21"/>
                    <a:pt x="142" y="21"/>
                    <a:pt x="163" y="21"/>
                  </a:cubicBezTo>
                  <a:lnTo>
                    <a:pt x="114" y="88"/>
                  </a:lnTo>
                  <a:lnTo>
                    <a:pt x="65" y="21"/>
                  </a:lnTo>
                  <a:cubicBezTo>
                    <a:pt x="85" y="21"/>
                    <a:pt x="95" y="21"/>
                    <a:pt x="95" y="10"/>
                  </a:cubicBezTo>
                  <a:cubicBezTo>
                    <a:pt x="95" y="0"/>
                    <a:pt x="85" y="0"/>
                    <a:pt x="79" y="0"/>
                  </a:cubicBezTo>
                  <a:lnTo>
                    <a:pt x="19" y="0"/>
                  </a:lnTo>
                  <a:cubicBezTo>
                    <a:pt x="13" y="0"/>
                    <a:pt x="3" y="0"/>
                    <a:pt x="3" y="11"/>
                  </a:cubicBezTo>
                  <a:cubicBezTo>
                    <a:pt x="3" y="21"/>
                    <a:pt x="14" y="21"/>
                    <a:pt x="19" y="21"/>
                  </a:cubicBezTo>
                  <a:lnTo>
                    <a:pt x="42" y="21"/>
                  </a:lnTo>
                  <a:lnTo>
                    <a:pt x="104" y="103"/>
                  </a:lnTo>
                  <a:lnTo>
                    <a:pt x="39" y="191"/>
                  </a:lnTo>
                  <a:lnTo>
                    <a:pt x="16" y="191"/>
                  </a:lnTo>
                  <a:cubicBezTo>
                    <a:pt x="10" y="191"/>
                    <a:pt x="0" y="191"/>
                    <a:pt x="0" y="201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6" y="212"/>
                  </a:lnTo>
                  <a:cubicBezTo>
                    <a:pt x="82" y="212"/>
                    <a:pt x="91" y="212"/>
                    <a:pt x="91" y="201"/>
                  </a:cubicBezTo>
                  <a:cubicBezTo>
                    <a:pt x="91" y="191"/>
                    <a:pt x="82" y="191"/>
                    <a:pt x="60" y="191"/>
                  </a:cubicBezTo>
                  <a:lnTo>
                    <a:pt x="114" y="115"/>
                  </a:lnTo>
                  <a:lnTo>
                    <a:pt x="170" y="191"/>
                  </a:lnTo>
                  <a:cubicBezTo>
                    <a:pt x="149" y="191"/>
                    <a:pt x="140" y="191"/>
                    <a:pt x="140" y="201"/>
                  </a:cubicBezTo>
                  <a:cubicBezTo>
                    <a:pt x="140" y="212"/>
                    <a:pt x="149" y="212"/>
                    <a:pt x="155" y="212"/>
                  </a:cubicBezTo>
                  <a:lnTo>
                    <a:pt x="215" y="212"/>
                  </a:lnTo>
                  <a:cubicBezTo>
                    <a:pt x="220" y="212"/>
                    <a:pt x="231" y="212"/>
                    <a:pt x="231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96" name="Freeform 3711">
              <a:extLst>
                <a:ext uri="{FF2B5EF4-FFF2-40B4-BE49-F238E27FC236}">
                  <a16:creationId xmlns:a16="http://schemas.microsoft.com/office/drawing/2014/main" id="{A5D1D548-2180-4F7F-8123-AD4A2B31E1AA}"/>
                </a:ext>
              </a:extLst>
            </p:cNvPr>
            <p:cNvSpPr>
              <a:spLocks/>
            </p:cNvSpPr>
            <p:nvPr>
              <p:custDataLst>
                <p:tags r:id="rId607"/>
              </p:custDataLst>
            </p:nvPr>
          </p:nvSpPr>
          <p:spPr bwMode="auto">
            <a:xfrm>
              <a:off x="2157413" y="3054351"/>
              <a:ext cx="38100" cy="120650"/>
            </a:xfrm>
            <a:custGeom>
              <a:avLst/>
              <a:gdLst>
                <a:gd name="T0" fmla="*/ 126 w 126"/>
                <a:gd name="T1" fmla="*/ 381 h 390"/>
                <a:gd name="T2" fmla="*/ 115 w 126"/>
                <a:gd name="T3" fmla="*/ 369 h 390"/>
                <a:gd name="T4" fmla="*/ 25 w 126"/>
                <a:gd name="T5" fmla="*/ 195 h 390"/>
                <a:gd name="T6" fmla="*/ 116 w 126"/>
                <a:gd name="T7" fmla="*/ 21 h 390"/>
                <a:gd name="T8" fmla="*/ 126 w 126"/>
                <a:gd name="T9" fmla="*/ 10 h 390"/>
                <a:gd name="T10" fmla="*/ 115 w 126"/>
                <a:gd name="T11" fmla="*/ 0 h 390"/>
                <a:gd name="T12" fmla="*/ 0 w 126"/>
                <a:gd name="T13" fmla="*/ 195 h 390"/>
                <a:gd name="T14" fmla="*/ 41 w 126"/>
                <a:gd name="T15" fmla="*/ 326 h 390"/>
                <a:gd name="T16" fmla="*/ 115 w 126"/>
                <a:gd name="T17" fmla="*/ 390 h 390"/>
                <a:gd name="T18" fmla="*/ 126 w 126"/>
                <a:gd name="T19" fmla="*/ 38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381"/>
                  </a:moveTo>
                  <a:cubicBezTo>
                    <a:pt x="126" y="376"/>
                    <a:pt x="123" y="374"/>
                    <a:pt x="115" y="369"/>
                  </a:cubicBezTo>
                  <a:cubicBezTo>
                    <a:pt x="50" y="325"/>
                    <a:pt x="25" y="255"/>
                    <a:pt x="25" y="195"/>
                  </a:cubicBezTo>
                  <a:cubicBezTo>
                    <a:pt x="25" y="142"/>
                    <a:pt x="45" y="69"/>
                    <a:pt x="116" y="21"/>
                  </a:cubicBezTo>
                  <a:cubicBezTo>
                    <a:pt x="123" y="17"/>
                    <a:pt x="126" y="14"/>
                    <a:pt x="126" y="10"/>
                  </a:cubicBezTo>
                  <a:cubicBezTo>
                    <a:pt x="126" y="7"/>
                    <a:pt x="124" y="0"/>
                    <a:pt x="115" y="0"/>
                  </a:cubicBezTo>
                  <a:cubicBezTo>
                    <a:pt x="101" y="0"/>
                    <a:pt x="0" y="67"/>
                    <a:pt x="0" y="195"/>
                  </a:cubicBezTo>
                  <a:cubicBezTo>
                    <a:pt x="0" y="255"/>
                    <a:pt x="23" y="301"/>
                    <a:pt x="41" y="326"/>
                  </a:cubicBezTo>
                  <a:cubicBezTo>
                    <a:pt x="67" y="362"/>
                    <a:pt x="103" y="390"/>
                    <a:pt x="115" y="390"/>
                  </a:cubicBezTo>
                  <a:cubicBezTo>
                    <a:pt x="124" y="390"/>
                    <a:pt x="126" y="384"/>
                    <a:pt x="126" y="3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97" name="Freeform 3712">
              <a:extLst>
                <a:ext uri="{FF2B5EF4-FFF2-40B4-BE49-F238E27FC236}">
                  <a16:creationId xmlns:a16="http://schemas.microsoft.com/office/drawing/2014/main" id="{8D9CD744-D4A9-452D-BED2-861A7790B160}"/>
                </a:ext>
              </a:extLst>
            </p:cNvPr>
            <p:cNvSpPr>
              <a:spLocks noEditPoints="1"/>
            </p:cNvSpPr>
            <p:nvPr>
              <p:custDataLst>
                <p:tags r:id="rId608"/>
              </p:custDataLst>
            </p:nvPr>
          </p:nvSpPr>
          <p:spPr bwMode="auto">
            <a:xfrm>
              <a:off x="2219325" y="3094038"/>
              <a:ext cx="61913" cy="69850"/>
            </a:xfrm>
            <a:custGeom>
              <a:avLst/>
              <a:gdLst>
                <a:gd name="T0" fmla="*/ 201 w 201"/>
                <a:gd name="T1" fmla="*/ 111 h 220"/>
                <a:gd name="T2" fmla="*/ 100 w 201"/>
                <a:gd name="T3" fmla="*/ 0 h 220"/>
                <a:gd name="T4" fmla="*/ 0 w 201"/>
                <a:gd name="T5" fmla="*/ 111 h 220"/>
                <a:gd name="T6" fmla="*/ 100 w 201"/>
                <a:gd name="T7" fmla="*/ 220 h 220"/>
                <a:gd name="T8" fmla="*/ 201 w 201"/>
                <a:gd name="T9" fmla="*/ 111 h 220"/>
                <a:gd name="T10" fmla="*/ 176 w 201"/>
                <a:gd name="T11" fmla="*/ 107 h 220"/>
                <a:gd name="T12" fmla="*/ 100 w 201"/>
                <a:gd name="T13" fmla="*/ 199 h 220"/>
                <a:gd name="T14" fmla="*/ 25 w 201"/>
                <a:gd name="T15" fmla="*/ 107 h 220"/>
                <a:gd name="T16" fmla="*/ 100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1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5" y="0"/>
                    <a:pt x="0" y="49"/>
                    <a:pt x="0" y="111"/>
                  </a:cubicBezTo>
                  <a:cubicBezTo>
                    <a:pt x="0" y="173"/>
                    <a:pt x="46" y="220"/>
                    <a:pt x="100" y="220"/>
                  </a:cubicBezTo>
                  <a:cubicBezTo>
                    <a:pt x="154" y="220"/>
                    <a:pt x="201" y="173"/>
                    <a:pt x="201" y="111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0" y="199"/>
                  </a:cubicBezTo>
                  <a:cubicBezTo>
                    <a:pt x="59" y="199"/>
                    <a:pt x="25" y="158"/>
                    <a:pt x="25" y="107"/>
                  </a:cubicBezTo>
                  <a:cubicBezTo>
                    <a:pt x="25" y="57"/>
                    <a:pt x="61" y="21"/>
                    <a:pt x="100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98" name="Freeform 3713">
              <a:extLst>
                <a:ext uri="{FF2B5EF4-FFF2-40B4-BE49-F238E27FC236}">
                  <a16:creationId xmlns:a16="http://schemas.microsoft.com/office/drawing/2014/main" id="{1EFFE28A-A726-4ADD-8322-CB055235F924}"/>
                </a:ext>
              </a:extLst>
            </p:cNvPr>
            <p:cNvSpPr>
              <a:spLocks/>
            </p:cNvSpPr>
            <p:nvPr>
              <p:custDataLst>
                <p:tags r:id="rId609"/>
              </p:custDataLst>
            </p:nvPr>
          </p:nvSpPr>
          <p:spPr bwMode="auto">
            <a:xfrm>
              <a:off x="2292350" y="3095626"/>
              <a:ext cx="76200" cy="66675"/>
            </a:xfrm>
            <a:custGeom>
              <a:avLst/>
              <a:gdLst>
                <a:gd name="T0" fmla="*/ 247 w 247"/>
                <a:gd name="T1" fmla="*/ 204 h 215"/>
                <a:gd name="T2" fmla="*/ 232 w 247"/>
                <a:gd name="T3" fmla="*/ 194 h 215"/>
                <a:gd name="T4" fmla="*/ 204 w 247"/>
                <a:gd name="T5" fmla="*/ 194 h 215"/>
                <a:gd name="T6" fmla="*/ 204 w 247"/>
                <a:gd name="T7" fmla="*/ 69 h 215"/>
                <a:gd name="T8" fmla="*/ 142 w 247"/>
                <a:gd name="T9" fmla="*/ 0 h 215"/>
                <a:gd name="T10" fmla="*/ 69 w 247"/>
                <a:gd name="T11" fmla="*/ 34 h 215"/>
                <a:gd name="T12" fmla="*/ 54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6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4 h 215"/>
                <a:gd name="T28" fmla="*/ 16 w 247"/>
                <a:gd name="T29" fmla="*/ 215 h 215"/>
                <a:gd name="T30" fmla="*/ 97 w 247"/>
                <a:gd name="T31" fmla="*/ 215 h 215"/>
                <a:gd name="T32" fmla="*/ 113 w 247"/>
                <a:gd name="T33" fmla="*/ 204 h 215"/>
                <a:gd name="T34" fmla="*/ 97 w 247"/>
                <a:gd name="T35" fmla="*/ 194 h 215"/>
                <a:gd name="T36" fmla="*/ 69 w 247"/>
                <a:gd name="T37" fmla="*/ 194 h 215"/>
                <a:gd name="T38" fmla="*/ 69 w 247"/>
                <a:gd name="T39" fmla="*/ 97 h 215"/>
                <a:gd name="T40" fmla="*/ 139 w 247"/>
                <a:gd name="T41" fmla="*/ 21 h 215"/>
                <a:gd name="T42" fmla="*/ 179 w 247"/>
                <a:gd name="T43" fmla="*/ 72 h 215"/>
                <a:gd name="T44" fmla="*/ 179 w 247"/>
                <a:gd name="T45" fmla="*/ 194 h 215"/>
                <a:gd name="T46" fmla="*/ 153 w 247"/>
                <a:gd name="T47" fmla="*/ 194 h 215"/>
                <a:gd name="T48" fmla="*/ 137 w 247"/>
                <a:gd name="T49" fmla="*/ 204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4"/>
                  </a:moveTo>
                  <a:cubicBezTo>
                    <a:pt x="247" y="194"/>
                    <a:pt x="238" y="194"/>
                    <a:pt x="232" y="194"/>
                  </a:cubicBezTo>
                  <a:lnTo>
                    <a:pt x="204" y="194"/>
                  </a:lnTo>
                  <a:lnTo>
                    <a:pt x="204" y="69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09" y="0"/>
                    <a:pt x="87" y="16"/>
                    <a:pt x="69" y="34"/>
                  </a:cubicBezTo>
                  <a:cubicBezTo>
                    <a:pt x="69" y="9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4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4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8" y="215"/>
                    <a:pt x="247" y="215"/>
                    <a:pt x="247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99" name="Freeform 3714">
              <a:extLst>
                <a:ext uri="{FF2B5EF4-FFF2-40B4-BE49-F238E27FC236}">
                  <a16:creationId xmlns:a16="http://schemas.microsoft.com/office/drawing/2014/main" id="{53ED8E63-86CF-4B50-ACD3-BF734F90128F}"/>
                </a:ext>
              </a:extLst>
            </p:cNvPr>
            <p:cNvSpPr>
              <a:spLocks/>
            </p:cNvSpPr>
            <p:nvPr>
              <p:custDataLst>
                <p:tags r:id="rId610"/>
              </p:custDataLst>
            </p:nvPr>
          </p:nvSpPr>
          <p:spPr bwMode="auto">
            <a:xfrm>
              <a:off x="2462213" y="3094038"/>
              <a:ext cx="58738" cy="69850"/>
            </a:xfrm>
            <a:custGeom>
              <a:avLst/>
              <a:gdLst>
                <a:gd name="T0" fmla="*/ 189 w 189"/>
                <a:gd name="T1" fmla="*/ 158 h 220"/>
                <a:gd name="T2" fmla="*/ 111 w 189"/>
                <a:gd name="T3" fmla="*/ 96 h 220"/>
                <a:gd name="T4" fmla="*/ 75 w 189"/>
                <a:gd name="T5" fmla="*/ 90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1 w 189"/>
                <a:gd name="T13" fmla="*/ 68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8 h 220"/>
                <a:gd name="T30" fmla="*/ 97 w 189"/>
                <a:gd name="T31" fmla="*/ 199 h 220"/>
                <a:gd name="T32" fmla="*/ 25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7 w 189"/>
                <a:gd name="T43" fmla="*/ 197 h 220"/>
                <a:gd name="T44" fmla="*/ 96 w 189"/>
                <a:gd name="T45" fmla="*/ 220 h 220"/>
                <a:gd name="T46" fmla="*/ 189 w 189"/>
                <a:gd name="T47" fmla="*/ 15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8"/>
                  </a:moveTo>
                  <a:cubicBezTo>
                    <a:pt x="189" y="108"/>
                    <a:pt x="126" y="98"/>
                    <a:pt x="111" y="96"/>
                  </a:cubicBezTo>
                  <a:lnTo>
                    <a:pt x="75" y="90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40"/>
                    <a:pt x="149" y="60"/>
                  </a:cubicBezTo>
                  <a:cubicBezTo>
                    <a:pt x="150" y="65"/>
                    <a:pt x="153" y="68"/>
                    <a:pt x="161" y="68"/>
                  </a:cubicBezTo>
                  <a:cubicBezTo>
                    <a:pt x="174" y="68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5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100"/>
                    <a:pt x="52" y="108"/>
                    <a:pt x="97" y="114"/>
                  </a:cubicBezTo>
                  <a:cubicBezTo>
                    <a:pt x="125" y="119"/>
                    <a:pt x="168" y="128"/>
                    <a:pt x="168" y="158"/>
                  </a:cubicBezTo>
                  <a:cubicBezTo>
                    <a:pt x="168" y="179"/>
                    <a:pt x="148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1"/>
                    <a:pt x="20" y="138"/>
                    <a:pt x="13" y="138"/>
                  </a:cubicBezTo>
                  <a:cubicBezTo>
                    <a:pt x="0" y="138"/>
                    <a:pt x="0" y="147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20" y="219"/>
                    <a:pt x="27" y="197"/>
                  </a:cubicBezTo>
                  <a:cubicBezTo>
                    <a:pt x="56" y="219"/>
                    <a:pt x="83" y="220"/>
                    <a:pt x="96" y="220"/>
                  </a:cubicBezTo>
                  <a:cubicBezTo>
                    <a:pt x="173" y="220"/>
                    <a:pt x="189" y="181"/>
                    <a:pt x="189" y="15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00" name="Freeform 3715">
              <a:extLst>
                <a:ext uri="{FF2B5EF4-FFF2-40B4-BE49-F238E27FC236}">
                  <a16:creationId xmlns:a16="http://schemas.microsoft.com/office/drawing/2014/main" id="{19EA7960-3AFC-4C42-BB2D-1E0D1A41AF21}"/>
                </a:ext>
              </a:extLst>
            </p:cNvPr>
            <p:cNvSpPr>
              <a:spLocks/>
            </p:cNvSpPr>
            <p:nvPr>
              <p:custDataLst>
                <p:tags r:id="rId611"/>
              </p:custDataLst>
            </p:nvPr>
          </p:nvSpPr>
          <p:spPr bwMode="auto">
            <a:xfrm>
              <a:off x="2535238" y="3076576"/>
              <a:ext cx="65088" cy="87313"/>
            </a:xfrm>
            <a:custGeom>
              <a:avLst/>
              <a:gdLst>
                <a:gd name="T0" fmla="*/ 209 w 209"/>
                <a:gd name="T1" fmla="*/ 215 h 278"/>
                <a:gd name="T2" fmla="*/ 196 w 209"/>
                <a:gd name="T3" fmla="*/ 200 h 278"/>
                <a:gd name="T4" fmla="*/ 183 w 209"/>
                <a:gd name="T5" fmla="*/ 215 h 278"/>
                <a:gd name="T6" fmla="*/ 136 w 209"/>
                <a:gd name="T7" fmla="*/ 257 h 278"/>
                <a:gd name="T8" fmla="*/ 91 w 209"/>
                <a:gd name="T9" fmla="*/ 212 h 278"/>
                <a:gd name="T10" fmla="*/ 91 w 209"/>
                <a:gd name="T11" fmla="*/ 84 h 278"/>
                <a:gd name="T12" fmla="*/ 181 w 209"/>
                <a:gd name="T13" fmla="*/ 84 h 278"/>
                <a:gd name="T14" fmla="*/ 197 w 209"/>
                <a:gd name="T15" fmla="*/ 74 h 278"/>
                <a:gd name="T16" fmla="*/ 181 w 209"/>
                <a:gd name="T17" fmla="*/ 63 h 278"/>
                <a:gd name="T18" fmla="*/ 91 w 209"/>
                <a:gd name="T19" fmla="*/ 63 h 278"/>
                <a:gd name="T20" fmla="*/ 91 w 209"/>
                <a:gd name="T21" fmla="*/ 16 h 278"/>
                <a:gd name="T22" fmla="*/ 79 w 209"/>
                <a:gd name="T23" fmla="*/ 0 h 278"/>
                <a:gd name="T24" fmla="*/ 67 w 209"/>
                <a:gd name="T25" fmla="*/ 16 h 278"/>
                <a:gd name="T26" fmla="*/ 67 w 209"/>
                <a:gd name="T27" fmla="*/ 63 h 278"/>
                <a:gd name="T28" fmla="*/ 16 w 209"/>
                <a:gd name="T29" fmla="*/ 63 h 278"/>
                <a:gd name="T30" fmla="*/ 0 w 209"/>
                <a:gd name="T31" fmla="*/ 74 h 278"/>
                <a:gd name="T32" fmla="*/ 16 w 209"/>
                <a:gd name="T33" fmla="*/ 84 h 278"/>
                <a:gd name="T34" fmla="*/ 67 w 209"/>
                <a:gd name="T35" fmla="*/ 84 h 278"/>
                <a:gd name="T36" fmla="*/ 67 w 209"/>
                <a:gd name="T37" fmla="*/ 215 h 278"/>
                <a:gd name="T38" fmla="*/ 134 w 209"/>
                <a:gd name="T39" fmla="*/ 278 h 278"/>
                <a:gd name="T40" fmla="*/ 209 w 209"/>
                <a:gd name="T41" fmla="*/ 2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78">
                  <a:moveTo>
                    <a:pt x="209" y="215"/>
                  </a:moveTo>
                  <a:cubicBezTo>
                    <a:pt x="209" y="208"/>
                    <a:pt x="209" y="200"/>
                    <a:pt x="196" y="200"/>
                  </a:cubicBezTo>
                  <a:cubicBezTo>
                    <a:pt x="183" y="200"/>
                    <a:pt x="183" y="208"/>
                    <a:pt x="183" y="215"/>
                  </a:cubicBezTo>
                  <a:cubicBezTo>
                    <a:pt x="183" y="251"/>
                    <a:pt x="150" y="257"/>
                    <a:pt x="136" y="257"/>
                  </a:cubicBezTo>
                  <a:cubicBezTo>
                    <a:pt x="91" y="257"/>
                    <a:pt x="91" y="227"/>
                    <a:pt x="91" y="212"/>
                  </a:cubicBezTo>
                  <a:lnTo>
                    <a:pt x="91" y="84"/>
                  </a:lnTo>
                  <a:lnTo>
                    <a:pt x="181" y="84"/>
                  </a:lnTo>
                  <a:cubicBezTo>
                    <a:pt x="187" y="84"/>
                    <a:pt x="197" y="84"/>
                    <a:pt x="197" y="74"/>
                  </a:cubicBezTo>
                  <a:cubicBezTo>
                    <a:pt x="197" y="63"/>
                    <a:pt x="187" y="63"/>
                    <a:pt x="181" y="63"/>
                  </a:cubicBezTo>
                  <a:lnTo>
                    <a:pt x="91" y="63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7" y="0"/>
                    <a:pt x="67" y="8"/>
                    <a:pt x="67" y="16"/>
                  </a:cubicBezTo>
                  <a:lnTo>
                    <a:pt x="67" y="63"/>
                  </a:lnTo>
                  <a:lnTo>
                    <a:pt x="16" y="63"/>
                  </a:lnTo>
                  <a:cubicBezTo>
                    <a:pt x="10" y="63"/>
                    <a:pt x="0" y="63"/>
                    <a:pt x="0" y="74"/>
                  </a:cubicBezTo>
                  <a:cubicBezTo>
                    <a:pt x="0" y="84"/>
                    <a:pt x="10" y="84"/>
                    <a:pt x="16" y="84"/>
                  </a:cubicBezTo>
                  <a:lnTo>
                    <a:pt x="67" y="84"/>
                  </a:lnTo>
                  <a:lnTo>
                    <a:pt x="67" y="215"/>
                  </a:lnTo>
                  <a:cubicBezTo>
                    <a:pt x="67" y="261"/>
                    <a:pt x="99" y="278"/>
                    <a:pt x="134" y="278"/>
                  </a:cubicBezTo>
                  <a:cubicBezTo>
                    <a:pt x="169" y="278"/>
                    <a:pt x="209" y="258"/>
                    <a:pt x="209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01" name="Freeform 3716">
              <a:extLst>
                <a:ext uri="{FF2B5EF4-FFF2-40B4-BE49-F238E27FC236}">
                  <a16:creationId xmlns:a16="http://schemas.microsoft.com/office/drawing/2014/main" id="{D88C2FBD-30F7-4222-A793-96C541D9E332}"/>
                </a:ext>
              </a:extLst>
            </p:cNvPr>
            <p:cNvSpPr>
              <a:spLocks noEditPoints="1"/>
            </p:cNvSpPr>
            <p:nvPr>
              <p:custDataLst>
                <p:tags r:id="rId612"/>
              </p:custDataLst>
            </p:nvPr>
          </p:nvSpPr>
          <p:spPr bwMode="auto">
            <a:xfrm>
              <a:off x="2619375" y="3094038"/>
              <a:ext cx="71438" cy="69850"/>
            </a:xfrm>
            <a:custGeom>
              <a:avLst/>
              <a:gdLst>
                <a:gd name="T0" fmla="*/ 232 w 232"/>
                <a:gd name="T1" fmla="*/ 206 h 220"/>
                <a:gd name="T2" fmla="*/ 216 w 232"/>
                <a:gd name="T3" fmla="*/ 196 h 220"/>
                <a:gd name="T4" fmla="*/ 180 w 232"/>
                <a:gd name="T5" fmla="*/ 190 h 220"/>
                <a:gd name="T6" fmla="*/ 180 w 232"/>
                <a:gd name="T7" fmla="*/ 75 h 220"/>
                <a:gd name="T8" fmla="*/ 84 w 232"/>
                <a:gd name="T9" fmla="*/ 0 h 220"/>
                <a:gd name="T10" fmla="*/ 14 w 232"/>
                <a:gd name="T11" fmla="*/ 33 h 220"/>
                <a:gd name="T12" fmla="*/ 32 w 232"/>
                <a:gd name="T13" fmla="*/ 51 h 220"/>
                <a:gd name="T14" fmla="*/ 50 w 232"/>
                <a:gd name="T15" fmla="*/ 33 h 220"/>
                <a:gd name="T16" fmla="*/ 84 w 232"/>
                <a:gd name="T17" fmla="*/ 21 h 220"/>
                <a:gd name="T18" fmla="*/ 155 w 232"/>
                <a:gd name="T19" fmla="*/ 84 h 220"/>
                <a:gd name="T20" fmla="*/ 0 w 232"/>
                <a:gd name="T21" fmla="*/ 156 h 220"/>
                <a:gd name="T22" fmla="*/ 81 w 232"/>
                <a:gd name="T23" fmla="*/ 220 h 220"/>
                <a:gd name="T24" fmla="*/ 157 w 232"/>
                <a:gd name="T25" fmla="*/ 198 h 220"/>
                <a:gd name="T26" fmla="*/ 211 w 232"/>
                <a:gd name="T27" fmla="*/ 217 h 220"/>
                <a:gd name="T28" fmla="*/ 232 w 232"/>
                <a:gd name="T29" fmla="*/ 206 h 220"/>
                <a:gd name="T30" fmla="*/ 155 w 232"/>
                <a:gd name="T31" fmla="*/ 153 h 220"/>
                <a:gd name="T32" fmla="*/ 132 w 232"/>
                <a:gd name="T33" fmla="*/ 189 h 220"/>
                <a:gd name="T34" fmla="*/ 84 w 232"/>
                <a:gd name="T35" fmla="*/ 199 h 220"/>
                <a:gd name="T36" fmla="*/ 26 w 232"/>
                <a:gd name="T37" fmla="*/ 156 h 220"/>
                <a:gd name="T38" fmla="*/ 155 w 232"/>
                <a:gd name="T39" fmla="*/ 104 h 220"/>
                <a:gd name="T40" fmla="*/ 155 w 232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20">
                  <a:moveTo>
                    <a:pt x="232" y="206"/>
                  </a:moveTo>
                  <a:cubicBezTo>
                    <a:pt x="232" y="196"/>
                    <a:pt x="222" y="196"/>
                    <a:pt x="216" y="196"/>
                  </a:cubicBezTo>
                  <a:cubicBezTo>
                    <a:pt x="196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4" y="0"/>
                  </a:cubicBezTo>
                  <a:cubicBezTo>
                    <a:pt x="63" y="0"/>
                    <a:pt x="14" y="0"/>
                    <a:pt x="14" y="33"/>
                  </a:cubicBezTo>
                  <a:cubicBezTo>
                    <a:pt x="14" y="45"/>
                    <a:pt x="22" y="51"/>
                    <a:pt x="32" y="51"/>
                  </a:cubicBezTo>
                  <a:cubicBezTo>
                    <a:pt x="38" y="51"/>
                    <a:pt x="49" y="48"/>
                    <a:pt x="50" y="33"/>
                  </a:cubicBezTo>
                  <a:cubicBezTo>
                    <a:pt x="50" y="23"/>
                    <a:pt x="69" y="21"/>
                    <a:pt x="84" y="21"/>
                  </a:cubicBezTo>
                  <a:cubicBezTo>
                    <a:pt x="126" y="21"/>
                    <a:pt x="155" y="39"/>
                    <a:pt x="155" y="84"/>
                  </a:cubicBezTo>
                  <a:cubicBezTo>
                    <a:pt x="63" y="86"/>
                    <a:pt x="0" y="109"/>
                    <a:pt x="0" y="156"/>
                  </a:cubicBezTo>
                  <a:cubicBezTo>
                    <a:pt x="0" y="189"/>
                    <a:pt x="31" y="220"/>
                    <a:pt x="81" y="220"/>
                  </a:cubicBezTo>
                  <a:cubicBezTo>
                    <a:pt x="98" y="220"/>
                    <a:pt x="129" y="216"/>
                    <a:pt x="157" y="198"/>
                  </a:cubicBezTo>
                  <a:cubicBezTo>
                    <a:pt x="170" y="217"/>
                    <a:pt x="193" y="217"/>
                    <a:pt x="211" y="217"/>
                  </a:cubicBezTo>
                  <a:cubicBezTo>
                    <a:pt x="222" y="217"/>
                    <a:pt x="232" y="217"/>
                    <a:pt x="232" y="206"/>
                  </a:cubicBezTo>
                  <a:close/>
                  <a:moveTo>
                    <a:pt x="155" y="153"/>
                  </a:moveTo>
                  <a:cubicBezTo>
                    <a:pt x="155" y="167"/>
                    <a:pt x="155" y="179"/>
                    <a:pt x="132" y="189"/>
                  </a:cubicBezTo>
                  <a:cubicBezTo>
                    <a:pt x="112" y="199"/>
                    <a:pt x="88" y="199"/>
                    <a:pt x="84" y="199"/>
                  </a:cubicBezTo>
                  <a:cubicBezTo>
                    <a:pt x="49" y="199"/>
                    <a:pt x="26" y="179"/>
                    <a:pt x="26" y="156"/>
                  </a:cubicBezTo>
                  <a:cubicBezTo>
                    <a:pt x="26" y="130"/>
                    <a:pt x="71" y="107"/>
                    <a:pt x="155" y="104"/>
                  </a:cubicBezTo>
                  <a:lnTo>
                    <a:pt x="15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02" name="Freeform 3717">
              <a:extLst>
                <a:ext uri="{FF2B5EF4-FFF2-40B4-BE49-F238E27FC236}">
                  <a16:creationId xmlns:a16="http://schemas.microsoft.com/office/drawing/2014/main" id="{94B53E07-96D5-489B-9CC9-EEAE5E2F45F0}"/>
                </a:ext>
              </a:extLst>
            </p:cNvPr>
            <p:cNvSpPr>
              <a:spLocks/>
            </p:cNvSpPr>
            <p:nvPr>
              <p:custDataLst>
                <p:tags r:id="rId613"/>
              </p:custDataLst>
            </p:nvPr>
          </p:nvSpPr>
          <p:spPr bwMode="auto">
            <a:xfrm>
              <a:off x="2703513" y="3094038"/>
              <a:ext cx="60325" cy="69850"/>
            </a:xfrm>
            <a:custGeom>
              <a:avLst/>
              <a:gdLst>
                <a:gd name="T0" fmla="*/ 193 w 193"/>
                <a:gd name="T1" fmla="*/ 166 h 220"/>
                <a:gd name="T2" fmla="*/ 180 w 193"/>
                <a:gd name="T3" fmla="*/ 157 h 220"/>
                <a:gd name="T4" fmla="*/ 169 w 193"/>
                <a:gd name="T5" fmla="*/ 161 h 220"/>
                <a:gd name="T6" fmla="*/ 111 w 193"/>
                <a:gd name="T7" fmla="*/ 199 h 220"/>
                <a:gd name="T8" fmla="*/ 26 w 193"/>
                <a:gd name="T9" fmla="*/ 111 h 220"/>
                <a:gd name="T10" fmla="*/ 114 w 193"/>
                <a:gd name="T11" fmla="*/ 21 h 220"/>
                <a:gd name="T12" fmla="*/ 151 w 193"/>
                <a:gd name="T13" fmla="*/ 31 h 220"/>
                <a:gd name="T14" fmla="*/ 168 w 193"/>
                <a:gd name="T15" fmla="*/ 51 h 220"/>
                <a:gd name="T16" fmla="*/ 186 w 193"/>
                <a:gd name="T17" fmla="*/ 33 h 220"/>
                <a:gd name="T18" fmla="*/ 114 w 193"/>
                <a:gd name="T19" fmla="*/ 0 h 220"/>
                <a:gd name="T20" fmla="*/ 0 w 193"/>
                <a:gd name="T21" fmla="*/ 111 h 220"/>
                <a:gd name="T22" fmla="*/ 108 w 193"/>
                <a:gd name="T23" fmla="*/ 220 h 220"/>
                <a:gd name="T24" fmla="*/ 193 w 193"/>
                <a:gd name="T25" fmla="*/ 16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220">
                  <a:moveTo>
                    <a:pt x="193" y="166"/>
                  </a:moveTo>
                  <a:cubicBezTo>
                    <a:pt x="193" y="157"/>
                    <a:pt x="182" y="157"/>
                    <a:pt x="180" y="157"/>
                  </a:cubicBezTo>
                  <a:cubicBezTo>
                    <a:pt x="175" y="157"/>
                    <a:pt x="172" y="157"/>
                    <a:pt x="169" y="161"/>
                  </a:cubicBezTo>
                  <a:cubicBezTo>
                    <a:pt x="164" y="172"/>
                    <a:pt x="152" y="199"/>
                    <a:pt x="111" y="199"/>
                  </a:cubicBezTo>
                  <a:cubicBezTo>
                    <a:pt x="65" y="199"/>
                    <a:pt x="26" y="161"/>
                    <a:pt x="26" y="111"/>
                  </a:cubicBezTo>
                  <a:cubicBezTo>
                    <a:pt x="26" y="84"/>
                    <a:pt x="41" y="21"/>
                    <a:pt x="114" y="21"/>
                  </a:cubicBezTo>
                  <a:cubicBezTo>
                    <a:pt x="127" y="21"/>
                    <a:pt x="151" y="26"/>
                    <a:pt x="151" y="31"/>
                  </a:cubicBezTo>
                  <a:cubicBezTo>
                    <a:pt x="151" y="45"/>
                    <a:pt x="158" y="51"/>
                    <a:pt x="168" y="51"/>
                  </a:cubicBezTo>
                  <a:cubicBezTo>
                    <a:pt x="178" y="51"/>
                    <a:pt x="186" y="44"/>
                    <a:pt x="186" y="33"/>
                  </a:cubicBezTo>
                  <a:cubicBezTo>
                    <a:pt x="186" y="3"/>
                    <a:pt x="136" y="0"/>
                    <a:pt x="114" y="0"/>
                  </a:cubicBezTo>
                  <a:cubicBezTo>
                    <a:pt x="30" y="0"/>
                    <a:pt x="0" y="67"/>
                    <a:pt x="0" y="111"/>
                  </a:cubicBezTo>
                  <a:cubicBezTo>
                    <a:pt x="0" y="170"/>
                    <a:pt x="47" y="220"/>
                    <a:pt x="108" y="220"/>
                  </a:cubicBezTo>
                  <a:cubicBezTo>
                    <a:pt x="175" y="220"/>
                    <a:pt x="193" y="174"/>
                    <a:pt x="193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03" name="Freeform 3718">
              <a:extLst>
                <a:ext uri="{FF2B5EF4-FFF2-40B4-BE49-F238E27FC236}">
                  <a16:creationId xmlns:a16="http://schemas.microsoft.com/office/drawing/2014/main" id="{85AD937B-26A6-49ED-B6EE-91D4514B3F4F}"/>
                </a:ext>
              </a:extLst>
            </p:cNvPr>
            <p:cNvSpPr>
              <a:spLocks/>
            </p:cNvSpPr>
            <p:nvPr>
              <p:custDataLst>
                <p:tags r:id="rId614"/>
              </p:custDataLst>
            </p:nvPr>
          </p:nvSpPr>
          <p:spPr bwMode="auto">
            <a:xfrm>
              <a:off x="2776538" y="3067051"/>
              <a:ext cx="74613" cy="95250"/>
            </a:xfrm>
            <a:custGeom>
              <a:avLst/>
              <a:gdLst>
                <a:gd name="T0" fmla="*/ 241 w 241"/>
                <a:gd name="T1" fmla="*/ 294 h 305"/>
                <a:gd name="T2" fmla="*/ 225 w 241"/>
                <a:gd name="T3" fmla="*/ 284 h 305"/>
                <a:gd name="T4" fmla="*/ 207 w 241"/>
                <a:gd name="T5" fmla="*/ 284 h 305"/>
                <a:gd name="T6" fmla="*/ 126 w 241"/>
                <a:gd name="T7" fmla="*/ 179 h 305"/>
                <a:gd name="T8" fmla="*/ 195 w 241"/>
                <a:gd name="T9" fmla="*/ 114 h 305"/>
                <a:gd name="T10" fmla="*/ 213 w 241"/>
                <a:gd name="T11" fmla="*/ 114 h 305"/>
                <a:gd name="T12" fmla="*/ 229 w 241"/>
                <a:gd name="T13" fmla="*/ 104 h 305"/>
                <a:gd name="T14" fmla="*/ 213 w 241"/>
                <a:gd name="T15" fmla="*/ 93 h 305"/>
                <a:gd name="T16" fmla="*/ 134 w 241"/>
                <a:gd name="T17" fmla="*/ 93 h 305"/>
                <a:gd name="T18" fmla="*/ 118 w 241"/>
                <a:gd name="T19" fmla="*/ 104 h 305"/>
                <a:gd name="T20" fmla="*/ 134 w 241"/>
                <a:gd name="T21" fmla="*/ 114 h 305"/>
                <a:gd name="T22" fmla="*/ 166 w 241"/>
                <a:gd name="T23" fmla="*/ 114 h 305"/>
                <a:gd name="T24" fmla="*/ 64 w 241"/>
                <a:gd name="T25" fmla="*/ 210 h 305"/>
                <a:gd name="T26" fmla="*/ 64 w 241"/>
                <a:gd name="T27" fmla="*/ 16 h 305"/>
                <a:gd name="T28" fmla="*/ 49 w 241"/>
                <a:gd name="T29" fmla="*/ 0 h 305"/>
                <a:gd name="T30" fmla="*/ 15 w 241"/>
                <a:gd name="T31" fmla="*/ 0 h 305"/>
                <a:gd name="T32" fmla="*/ 0 w 241"/>
                <a:gd name="T33" fmla="*/ 11 h 305"/>
                <a:gd name="T34" fmla="*/ 15 w 241"/>
                <a:gd name="T35" fmla="*/ 21 h 305"/>
                <a:gd name="T36" fmla="*/ 42 w 241"/>
                <a:gd name="T37" fmla="*/ 21 h 305"/>
                <a:gd name="T38" fmla="*/ 42 w 241"/>
                <a:gd name="T39" fmla="*/ 284 h 305"/>
                <a:gd name="T40" fmla="*/ 15 w 241"/>
                <a:gd name="T41" fmla="*/ 284 h 305"/>
                <a:gd name="T42" fmla="*/ 0 w 241"/>
                <a:gd name="T43" fmla="*/ 294 h 305"/>
                <a:gd name="T44" fmla="*/ 15 w 241"/>
                <a:gd name="T45" fmla="*/ 305 h 305"/>
                <a:gd name="T46" fmla="*/ 95 w 241"/>
                <a:gd name="T47" fmla="*/ 305 h 305"/>
                <a:gd name="T48" fmla="*/ 110 w 241"/>
                <a:gd name="T49" fmla="*/ 294 h 305"/>
                <a:gd name="T50" fmla="*/ 95 w 241"/>
                <a:gd name="T51" fmla="*/ 284 h 305"/>
                <a:gd name="T52" fmla="*/ 64 w 241"/>
                <a:gd name="T53" fmla="*/ 284 h 305"/>
                <a:gd name="T54" fmla="*/ 64 w 241"/>
                <a:gd name="T55" fmla="*/ 236 h 305"/>
                <a:gd name="T56" fmla="*/ 111 w 241"/>
                <a:gd name="T57" fmla="*/ 194 h 305"/>
                <a:gd name="T58" fmla="*/ 181 w 241"/>
                <a:gd name="T59" fmla="*/ 285 h 305"/>
                <a:gd name="T60" fmla="*/ 148 w 241"/>
                <a:gd name="T61" fmla="*/ 294 h 305"/>
                <a:gd name="T62" fmla="*/ 164 w 241"/>
                <a:gd name="T63" fmla="*/ 305 h 305"/>
                <a:gd name="T64" fmla="*/ 225 w 241"/>
                <a:gd name="T65" fmla="*/ 305 h 305"/>
                <a:gd name="T66" fmla="*/ 241 w 241"/>
                <a:gd name="T67" fmla="*/ 29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1" h="305">
                  <a:moveTo>
                    <a:pt x="241" y="294"/>
                  </a:moveTo>
                  <a:cubicBezTo>
                    <a:pt x="241" y="284"/>
                    <a:pt x="230" y="284"/>
                    <a:pt x="225" y="284"/>
                  </a:cubicBezTo>
                  <a:lnTo>
                    <a:pt x="207" y="284"/>
                  </a:lnTo>
                  <a:lnTo>
                    <a:pt x="126" y="179"/>
                  </a:lnTo>
                  <a:lnTo>
                    <a:pt x="195" y="114"/>
                  </a:lnTo>
                  <a:lnTo>
                    <a:pt x="213" y="114"/>
                  </a:lnTo>
                  <a:cubicBezTo>
                    <a:pt x="219" y="114"/>
                    <a:pt x="229" y="114"/>
                    <a:pt x="229" y="104"/>
                  </a:cubicBezTo>
                  <a:cubicBezTo>
                    <a:pt x="229" y="93"/>
                    <a:pt x="219" y="93"/>
                    <a:pt x="213" y="93"/>
                  </a:cubicBezTo>
                  <a:lnTo>
                    <a:pt x="134" y="93"/>
                  </a:lnTo>
                  <a:cubicBezTo>
                    <a:pt x="128" y="93"/>
                    <a:pt x="118" y="93"/>
                    <a:pt x="118" y="104"/>
                  </a:cubicBezTo>
                  <a:cubicBezTo>
                    <a:pt x="118" y="114"/>
                    <a:pt x="128" y="114"/>
                    <a:pt x="134" y="114"/>
                  </a:cubicBezTo>
                  <a:lnTo>
                    <a:pt x="166" y="114"/>
                  </a:lnTo>
                  <a:lnTo>
                    <a:pt x="64" y="210"/>
                  </a:lnTo>
                  <a:lnTo>
                    <a:pt x="64" y="16"/>
                  </a:lnTo>
                  <a:cubicBezTo>
                    <a:pt x="64" y="4"/>
                    <a:pt x="62" y="0"/>
                    <a:pt x="49" y="0"/>
                  </a:cubicBezTo>
                  <a:lnTo>
                    <a:pt x="15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9" y="21"/>
                    <a:pt x="15" y="21"/>
                  </a:cubicBezTo>
                  <a:lnTo>
                    <a:pt x="42" y="21"/>
                  </a:lnTo>
                  <a:lnTo>
                    <a:pt x="42" y="284"/>
                  </a:lnTo>
                  <a:lnTo>
                    <a:pt x="15" y="284"/>
                  </a:lnTo>
                  <a:cubicBezTo>
                    <a:pt x="10" y="284"/>
                    <a:pt x="0" y="284"/>
                    <a:pt x="0" y="294"/>
                  </a:cubicBezTo>
                  <a:cubicBezTo>
                    <a:pt x="0" y="305"/>
                    <a:pt x="9" y="305"/>
                    <a:pt x="15" y="305"/>
                  </a:cubicBezTo>
                  <a:lnTo>
                    <a:pt x="95" y="305"/>
                  </a:lnTo>
                  <a:cubicBezTo>
                    <a:pt x="101" y="305"/>
                    <a:pt x="110" y="305"/>
                    <a:pt x="110" y="294"/>
                  </a:cubicBezTo>
                  <a:cubicBezTo>
                    <a:pt x="110" y="284"/>
                    <a:pt x="101" y="284"/>
                    <a:pt x="95" y="284"/>
                  </a:cubicBezTo>
                  <a:lnTo>
                    <a:pt x="64" y="284"/>
                  </a:lnTo>
                  <a:lnTo>
                    <a:pt x="64" y="236"/>
                  </a:lnTo>
                  <a:lnTo>
                    <a:pt x="111" y="194"/>
                  </a:lnTo>
                  <a:lnTo>
                    <a:pt x="181" y="285"/>
                  </a:lnTo>
                  <a:cubicBezTo>
                    <a:pt x="156" y="285"/>
                    <a:pt x="148" y="284"/>
                    <a:pt x="148" y="294"/>
                  </a:cubicBezTo>
                  <a:cubicBezTo>
                    <a:pt x="148" y="305"/>
                    <a:pt x="158" y="305"/>
                    <a:pt x="164" y="305"/>
                  </a:cubicBezTo>
                  <a:lnTo>
                    <a:pt x="225" y="305"/>
                  </a:lnTo>
                  <a:cubicBezTo>
                    <a:pt x="230" y="305"/>
                    <a:pt x="241" y="305"/>
                    <a:pt x="241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04" name="Freeform 3719">
              <a:extLst>
                <a:ext uri="{FF2B5EF4-FFF2-40B4-BE49-F238E27FC236}">
                  <a16:creationId xmlns:a16="http://schemas.microsoft.com/office/drawing/2014/main" id="{3C915B8F-1AE4-450E-AB70-62F211127277}"/>
                </a:ext>
              </a:extLst>
            </p:cNvPr>
            <p:cNvSpPr>
              <a:spLocks/>
            </p:cNvSpPr>
            <p:nvPr>
              <p:custDataLst>
                <p:tags r:id="rId615"/>
              </p:custDataLst>
            </p:nvPr>
          </p:nvSpPr>
          <p:spPr bwMode="auto">
            <a:xfrm>
              <a:off x="2867025" y="3054351"/>
              <a:ext cx="39688" cy="120650"/>
            </a:xfrm>
            <a:custGeom>
              <a:avLst/>
              <a:gdLst>
                <a:gd name="T0" fmla="*/ 126 w 126"/>
                <a:gd name="T1" fmla="*/ 195 h 390"/>
                <a:gd name="T2" fmla="*/ 85 w 126"/>
                <a:gd name="T3" fmla="*/ 65 h 390"/>
                <a:gd name="T4" fmla="*/ 11 w 126"/>
                <a:gd name="T5" fmla="*/ 0 h 390"/>
                <a:gd name="T6" fmla="*/ 0 w 126"/>
                <a:gd name="T7" fmla="*/ 10 h 390"/>
                <a:gd name="T8" fmla="*/ 4 w 126"/>
                <a:gd name="T9" fmla="*/ 17 h 390"/>
                <a:gd name="T10" fmla="*/ 100 w 126"/>
                <a:gd name="T11" fmla="*/ 195 h 390"/>
                <a:gd name="T12" fmla="*/ 10 w 126"/>
                <a:gd name="T13" fmla="*/ 370 h 390"/>
                <a:gd name="T14" fmla="*/ 0 w 126"/>
                <a:gd name="T15" fmla="*/ 381 h 390"/>
                <a:gd name="T16" fmla="*/ 11 w 126"/>
                <a:gd name="T17" fmla="*/ 390 h 390"/>
                <a:gd name="T18" fmla="*/ 126 w 126"/>
                <a:gd name="T19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195"/>
                  </a:moveTo>
                  <a:cubicBezTo>
                    <a:pt x="126" y="135"/>
                    <a:pt x="102" y="90"/>
                    <a:pt x="85" y="65"/>
                  </a:cubicBezTo>
                  <a:cubicBezTo>
                    <a:pt x="59" y="29"/>
                    <a:pt x="23" y="0"/>
                    <a:pt x="11" y="0"/>
                  </a:cubicBezTo>
                  <a:cubicBezTo>
                    <a:pt x="2" y="0"/>
                    <a:pt x="0" y="7"/>
                    <a:pt x="0" y="10"/>
                  </a:cubicBezTo>
                  <a:cubicBezTo>
                    <a:pt x="0" y="13"/>
                    <a:pt x="2" y="15"/>
                    <a:pt x="4" y="17"/>
                  </a:cubicBezTo>
                  <a:cubicBezTo>
                    <a:pt x="92" y="76"/>
                    <a:pt x="100" y="161"/>
                    <a:pt x="100" y="195"/>
                  </a:cubicBezTo>
                  <a:cubicBezTo>
                    <a:pt x="100" y="248"/>
                    <a:pt x="81" y="321"/>
                    <a:pt x="10" y="370"/>
                  </a:cubicBezTo>
                  <a:cubicBezTo>
                    <a:pt x="4" y="374"/>
                    <a:pt x="0" y="376"/>
                    <a:pt x="0" y="381"/>
                  </a:cubicBezTo>
                  <a:cubicBezTo>
                    <a:pt x="0" y="384"/>
                    <a:pt x="2" y="390"/>
                    <a:pt x="11" y="390"/>
                  </a:cubicBezTo>
                  <a:cubicBezTo>
                    <a:pt x="25" y="390"/>
                    <a:pt x="126" y="323"/>
                    <a:pt x="126" y="1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05" name="Freeform 3720">
              <a:extLst>
                <a:ext uri="{FF2B5EF4-FFF2-40B4-BE49-F238E27FC236}">
                  <a16:creationId xmlns:a16="http://schemas.microsoft.com/office/drawing/2014/main" id="{8311ACB4-A4DB-453D-A88D-AD69EC9B9BFC}"/>
                </a:ext>
              </a:extLst>
            </p:cNvPr>
            <p:cNvSpPr>
              <a:spLocks noEditPoints="1"/>
            </p:cNvSpPr>
            <p:nvPr>
              <p:custDataLst>
                <p:tags r:id="rId616"/>
              </p:custDataLst>
            </p:nvPr>
          </p:nvSpPr>
          <p:spPr bwMode="auto">
            <a:xfrm>
              <a:off x="2965450" y="3095626"/>
              <a:ext cx="17463" cy="66675"/>
            </a:xfrm>
            <a:custGeom>
              <a:avLst/>
              <a:gdLst>
                <a:gd name="T0" fmla="*/ 54 w 54"/>
                <a:gd name="T1" fmla="*/ 27 h 212"/>
                <a:gd name="T2" fmla="*/ 27 w 54"/>
                <a:gd name="T3" fmla="*/ 0 h 212"/>
                <a:gd name="T4" fmla="*/ 0 w 54"/>
                <a:gd name="T5" fmla="*/ 27 h 212"/>
                <a:gd name="T6" fmla="*/ 27 w 54"/>
                <a:gd name="T7" fmla="*/ 54 h 212"/>
                <a:gd name="T8" fmla="*/ 54 w 54"/>
                <a:gd name="T9" fmla="*/ 27 h 212"/>
                <a:gd name="T10" fmla="*/ 54 w 54"/>
                <a:gd name="T11" fmla="*/ 185 h 212"/>
                <a:gd name="T12" fmla="*/ 27 w 54"/>
                <a:gd name="T13" fmla="*/ 158 h 212"/>
                <a:gd name="T14" fmla="*/ 0 w 54"/>
                <a:gd name="T15" fmla="*/ 184 h 212"/>
                <a:gd name="T16" fmla="*/ 27 w 54"/>
                <a:gd name="T17" fmla="*/ 212 h 212"/>
                <a:gd name="T18" fmla="*/ 54 w 54"/>
                <a:gd name="T1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12">
                  <a:moveTo>
                    <a:pt x="54" y="27"/>
                  </a:moveTo>
                  <a:cubicBezTo>
                    <a:pt x="54" y="11"/>
                    <a:pt x="41" y="0"/>
                    <a:pt x="27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3" y="54"/>
                    <a:pt x="54" y="41"/>
                    <a:pt x="54" y="27"/>
                  </a:cubicBezTo>
                  <a:close/>
                  <a:moveTo>
                    <a:pt x="54" y="185"/>
                  </a:moveTo>
                  <a:cubicBezTo>
                    <a:pt x="54" y="169"/>
                    <a:pt x="41" y="158"/>
                    <a:pt x="27" y="158"/>
                  </a:cubicBezTo>
                  <a:cubicBezTo>
                    <a:pt x="11" y="158"/>
                    <a:pt x="0" y="171"/>
                    <a:pt x="0" y="184"/>
                  </a:cubicBezTo>
                  <a:cubicBezTo>
                    <a:pt x="0" y="200"/>
                    <a:pt x="13" y="212"/>
                    <a:pt x="27" y="212"/>
                  </a:cubicBezTo>
                  <a:cubicBezTo>
                    <a:pt x="43" y="212"/>
                    <a:pt x="54" y="198"/>
                    <a:pt x="54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06" name="Freeform 3721">
              <a:extLst>
                <a:ext uri="{FF2B5EF4-FFF2-40B4-BE49-F238E27FC236}">
                  <a16:creationId xmlns:a16="http://schemas.microsoft.com/office/drawing/2014/main" id="{042C54A9-26D4-4A6B-9719-10A352066A09}"/>
                </a:ext>
              </a:extLst>
            </p:cNvPr>
            <p:cNvSpPr>
              <a:spLocks noEditPoints="1"/>
            </p:cNvSpPr>
            <p:nvPr>
              <p:custDataLst>
                <p:tags r:id="rId617"/>
              </p:custDataLst>
            </p:nvPr>
          </p:nvSpPr>
          <p:spPr bwMode="auto">
            <a:xfrm>
              <a:off x="3182938" y="3065463"/>
              <a:ext cx="65088" cy="98425"/>
            </a:xfrm>
            <a:custGeom>
              <a:avLst/>
              <a:gdLst>
                <a:gd name="T0" fmla="*/ 209 w 209"/>
                <a:gd name="T1" fmla="*/ 158 h 315"/>
                <a:gd name="T2" fmla="*/ 105 w 209"/>
                <a:gd name="T3" fmla="*/ 0 h 315"/>
                <a:gd name="T4" fmla="*/ 0 w 209"/>
                <a:gd name="T5" fmla="*/ 157 h 315"/>
                <a:gd name="T6" fmla="*/ 105 w 209"/>
                <a:gd name="T7" fmla="*/ 315 h 315"/>
                <a:gd name="T8" fmla="*/ 209 w 209"/>
                <a:gd name="T9" fmla="*/ 158 h 315"/>
                <a:gd name="T10" fmla="*/ 183 w 209"/>
                <a:gd name="T11" fmla="*/ 152 h 315"/>
                <a:gd name="T12" fmla="*/ 105 w 209"/>
                <a:gd name="T13" fmla="*/ 294 h 315"/>
                <a:gd name="T14" fmla="*/ 26 w 209"/>
                <a:gd name="T15" fmla="*/ 152 h 315"/>
                <a:gd name="T16" fmla="*/ 105 w 209"/>
                <a:gd name="T17" fmla="*/ 21 h 315"/>
                <a:gd name="T18" fmla="*/ 183 w 209"/>
                <a:gd name="T19" fmla="*/ 15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315">
                  <a:moveTo>
                    <a:pt x="209" y="158"/>
                  </a:moveTo>
                  <a:cubicBezTo>
                    <a:pt x="209" y="66"/>
                    <a:pt x="159" y="0"/>
                    <a:pt x="105" y="0"/>
                  </a:cubicBezTo>
                  <a:cubicBezTo>
                    <a:pt x="49" y="0"/>
                    <a:pt x="0" y="67"/>
                    <a:pt x="0" y="157"/>
                  </a:cubicBezTo>
                  <a:cubicBezTo>
                    <a:pt x="0" y="250"/>
                    <a:pt x="50" y="315"/>
                    <a:pt x="105" y="315"/>
                  </a:cubicBezTo>
                  <a:cubicBezTo>
                    <a:pt x="160" y="315"/>
                    <a:pt x="209" y="248"/>
                    <a:pt x="209" y="158"/>
                  </a:cubicBezTo>
                  <a:close/>
                  <a:moveTo>
                    <a:pt x="183" y="152"/>
                  </a:moveTo>
                  <a:cubicBezTo>
                    <a:pt x="183" y="232"/>
                    <a:pt x="146" y="294"/>
                    <a:pt x="105" y="294"/>
                  </a:cubicBezTo>
                  <a:cubicBezTo>
                    <a:pt x="63" y="294"/>
                    <a:pt x="26" y="232"/>
                    <a:pt x="26" y="152"/>
                  </a:cubicBezTo>
                  <a:cubicBezTo>
                    <a:pt x="26" y="73"/>
                    <a:pt x="65" y="21"/>
                    <a:pt x="105" y="21"/>
                  </a:cubicBezTo>
                  <a:cubicBezTo>
                    <a:pt x="144" y="21"/>
                    <a:pt x="183" y="73"/>
                    <a:pt x="183" y="1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07" name="Freeform 3722">
              <a:extLst>
                <a:ext uri="{FF2B5EF4-FFF2-40B4-BE49-F238E27FC236}">
                  <a16:creationId xmlns:a16="http://schemas.microsoft.com/office/drawing/2014/main" id="{7D961F63-77EA-4B97-BBD5-23CCE2B352FB}"/>
                </a:ext>
              </a:extLst>
            </p:cNvPr>
            <p:cNvSpPr>
              <a:spLocks/>
            </p:cNvSpPr>
            <p:nvPr>
              <p:custDataLst>
                <p:tags r:id="rId618"/>
              </p:custDataLst>
            </p:nvPr>
          </p:nvSpPr>
          <p:spPr bwMode="auto">
            <a:xfrm>
              <a:off x="3260725" y="3095626"/>
              <a:ext cx="71438" cy="66675"/>
            </a:xfrm>
            <a:custGeom>
              <a:avLst/>
              <a:gdLst>
                <a:gd name="T0" fmla="*/ 232 w 232"/>
                <a:gd name="T1" fmla="*/ 201 h 212"/>
                <a:gd name="T2" fmla="*/ 216 w 232"/>
                <a:gd name="T3" fmla="*/ 191 h 212"/>
                <a:gd name="T4" fmla="*/ 192 w 232"/>
                <a:gd name="T5" fmla="*/ 191 h 212"/>
                <a:gd name="T6" fmla="*/ 125 w 232"/>
                <a:gd name="T7" fmla="*/ 103 h 212"/>
                <a:gd name="T8" fmla="*/ 185 w 232"/>
                <a:gd name="T9" fmla="*/ 21 h 212"/>
                <a:gd name="T10" fmla="*/ 208 w 232"/>
                <a:gd name="T11" fmla="*/ 21 h 212"/>
                <a:gd name="T12" fmla="*/ 224 w 232"/>
                <a:gd name="T13" fmla="*/ 11 h 212"/>
                <a:gd name="T14" fmla="*/ 208 w 232"/>
                <a:gd name="T15" fmla="*/ 0 h 212"/>
                <a:gd name="T16" fmla="*/ 148 w 232"/>
                <a:gd name="T17" fmla="*/ 0 h 212"/>
                <a:gd name="T18" fmla="*/ 133 w 232"/>
                <a:gd name="T19" fmla="*/ 10 h 212"/>
                <a:gd name="T20" fmla="*/ 163 w 232"/>
                <a:gd name="T21" fmla="*/ 21 h 212"/>
                <a:gd name="T22" fmla="*/ 115 w 232"/>
                <a:gd name="T23" fmla="*/ 88 h 212"/>
                <a:gd name="T24" fmla="*/ 65 w 232"/>
                <a:gd name="T25" fmla="*/ 21 h 212"/>
                <a:gd name="T26" fmla="*/ 95 w 232"/>
                <a:gd name="T27" fmla="*/ 10 h 212"/>
                <a:gd name="T28" fmla="*/ 80 w 232"/>
                <a:gd name="T29" fmla="*/ 0 h 212"/>
                <a:gd name="T30" fmla="*/ 19 w 232"/>
                <a:gd name="T31" fmla="*/ 0 h 212"/>
                <a:gd name="T32" fmla="*/ 3 w 232"/>
                <a:gd name="T33" fmla="*/ 11 h 212"/>
                <a:gd name="T34" fmla="*/ 19 w 232"/>
                <a:gd name="T35" fmla="*/ 21 h 212"/>
                <a:gd name="T36" fmla="*/ 42 w 232"/>
                <a:gd name="T37" fmla="*/ 21 h 212"/>
                <a:gd name="T38" fmla="*/ 105 w 232"/>
                <a:gd name="T39" fmla="*/ 103 h 212"/>
                <a:gd name="T40" fmla="*/ 39 w 232"/>
                <a:gd name="T41" fmla="*/ 191 h 212"/>
                <a:gd name="T42" fmla="*/ 16 w 232"/>
                <a:gd name="T43" fmla="*/ 191 h 212"/>
                <a:gd name="T44" fmla="*/ 0 w 232"/>
                <a:gd name="T45" fmla="*/ 201 h 212"/>
                <a:gd name="T46" fmla="*/ 16 w 232"/>
                <a:gd name="T47" fmla="*/ 212 h 212"/>
                <a:gd name="T48" fmla="*/ 76 w 232"/>
                <a:gd name="T49" fmla="*/ 212 h 212"/>
                <a:gd name="T50" fmla="*/ 92 w 232"/>
                <a:gd name="T51" fmla="*/ 201 h 212"/>
                <a:gd name="T52" fmla="*/ 60 w 232"/>
                <a:gd name="T53" fmla="*/ 191 h 212"/>
                <a:gd name="T54" fmla="*/ 115 w 232"/>
                <a:gd name="T55" fmla="*/ 115 h 212"/>
                <a:gd name="T56" fmla="*/ 170 w 232"/>
                <a:gd name="T57" fmla="*/ 191 h 212"/>
                <a:gd name="T58" fmla="*/ 140 w 232"/>
                <a:gd name="T59" fmla="*/ 201 h 212"/>
                <a:gd name="T60" fmla="*/ 155 w 232"/>
                <a:gd name="T61" fmla="*/ 212 h 212"/>
                <a:gd name="T62" fmla="*/ 216 w 232"/>
                <a:gd name="T63" fmla="*/ 212 h 212"/>
                <a:gd name="T64" fmla="*/ 232 w 232"/>
                <a:gd name="T65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12">
                  <a:moveTo>
                    <a:pt x="232" y="201"/>
                  </a:moveTo>
                  <a:cubicBezTo>
                    <a:pt x="232" y="191"/>
                    <a:pt x="221" y="191"/>
                    <a:pt x="216" y="191"/>
                  </a:cubicBezTo>
                  <a:lnTo>
                    <a:pt x="192" y="191"/>
                  </a:lnTo>
                  <a:lnTo>
                    <a:pt x="125" y="103"/>
                  </a:lnTo>
                  <a:lnTo>
                    <a:pt x="185" y="21"/>
                  </a:lnTo>
                  <a:lnTo>
                    <a:pt x="208" y="21"/>
                  </a:lnTo>
                  <a:cubicBezTo>
                    <a:pt x="214" y="21"/>
                    <a:pt x="224" y="21"/>
                    <a:pt x="224" y="11"/>
                  </a:cubicBezTo>
                  <a:cubicBezTo>
                    <a:pt x="224" y="0"/>
                    <a:pt x="214" y="0"/>
                    <a:pt x="208" y="0"/>
                  </a:cubicBezTo>
                  <a:lnTo>
                    <a:pt x="148" y="0"/>
                  </a:lnTo>
                  <a:cubicBezTo>
                    <a:pt x="143" y="0"/>
                    <a:pt x="133" y="0"/>
                    <a:pt x="133" y="10"/>
                  </a:cubicBezTo>
                  <a:cubicBezTo>
                    <a:pt x="133" y="21"/>
                    <a:pt x="142" y="21"/>
                    <a:pt x="163" y="21"/>
                  </a:cubicBezTo>
                  <a:lnTo>
                    <a:pt x="115" y="88"/>
                  </a:lnTo>
                  <a:lnTo>
                    <a:pt x="65" y="21"/>
                  </a:lnTo>
                  <a:cubicBezTo>
                    <a:pt x="86" y="21"/>
                    <a:pt x="95" y="21"/>
                    <a:pt x="95" y="10"/>
                  </a:cubicBezTo>
                  <a:cubicBezTo>
                    <a:pt x="95" y="0"/>
                    <a:pt x="85" y="0"/>
                    <a:pt x="80" y="0"/>
                  </a:cubicBezTo>
                  <a:lnTo>
                    <a:pt x="19" y="0"/>
                  </a:lnTo>
                  <a:cubicBezTo>
                    <a:pt x="13" y="0"/>
                    <a:pt x="3" y="0"/>
                    <a:pt x="3" y="11"/>
                  </a:cubicBezTo>
                  <a:cubicBezTo>
                    <a:pt x="3" y="21"/>
                    <a:pt x="14" y="21"/>
                    <a:pt x="19" y="21"/>
                  </a:cubicBezTo>
                  <a:lnTo>
                    <a:pt x="42" y="21"/>
                  </a:lnTo>
                  <a:lnTo>
                    <a:pt x="105" y="103"/>
                  </a:lnTo>
                  <a:lnTo>
                    <a:pt x="39" y="191"/>
                  </a:lnTo>
                  <a:lnTo>
                    <a:pt x="16" y="191"/>
                  </a:lnTo>
                  <a:cubicBezTo>
                    <a:pt x="10" y="191"/>
                    <a:pt x="0" y="191"/>
                    <a:pt x="0" y="201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6" y="212"/>
                  </a:lnTo>
                  <a:cubicBezTo>
                    <a:pt x="82" y="212"/>
                    <a:pt x="92" y="212"/>
                    <a:pt x="92" y="201"/>
                  </a:cubicBezTo>
                  <a:cubicBezTo>
                    <a:pt x="92" y="191"/>
                    <a:pt x="83" y="191"/>
                    <a:pt x="60" y="191"/>
                  </a:cubicBezTo>
                  <a:lnTo>
                    <a:pt x="115" y="115"/>
                  </a:lnTo>
                  <a:lnTo>
                    <a:pt x="170" y="191"/>
                  </a:lnTo>
                  <a:cubicBezTo>
                    <a:pt x="149" y="191"/>
                    <a:pt x="140" y="191"/>
                    <a:pt x="140" y="201"/>
                  </a:cubicBezTo>
                  <a:cubicBezTo>
                    <a:pt x="140" y="212"/>
                    <a:pt x="149" y="212"/>
                    <a:pt x="155" y="212"/>
                  </a:cubicBezTo>
                  <a:lnTo>
                    <a:pt x="216" y="212"/>
                  </a:lnTo>
                  <a:cubicBezTo>
                    <a:pt x="221" y="212"/>
                    <a:pt x="232" y="212"/>
                    <a:pt x="232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08" name="Freeform 3723">
              <a:extLst>
                <a:ext uri="{FF2B5EF4-FFF2-40B4-BE49-F238E27FC236}">
                  <a16:creationId xmlns:a16="http://schemas.microsoft.com/office/drawing/2014/main" id="{60DFF964-D668-4A08-897E-19220C54DB73}"/>
                </a:ext>
              </a:extLst>
            </p:cNvPr>
            <p:cNvSpPr>
              <a:spLocks noEditPoints="1"/>
            </p:cNvSpPr>
            <p:nvPr>
              <p:custDataLst>
                <p:tags r:id="rId619"/>
              </p:custDataLst>
            </p:nvPr>
          </p:nvSpPr>
          <p:spPr bwMode="auto">
            <a:xfrm>
              <a:off x="3338513" y="3067051"/>
              <a:ext cx="71438" cy="96838"/>
            </a:xfrm>
            <a:custGeom>
              <a:avLst/>
              <a:gdLst>
                <a:gd name="T0" fmla="*/ 235 w 235"/>
                <a:gd name="T1" fmla="*/ 199 h 308"/>
                <a:gd name="T2" fmla="*/ 140 w 235"/>
                <a:gd name="T3" fmla="*/ 90 h 308"/>
                <a:gd name="T4" fmla="*/ 69 w 235"/>
                <a:gd name="T5" fmla="*/ 122 h 308"/>
                <a:gd name="T6" fmla="*/ 69 w 235"/>
                <a:gd name="T7" fmla="*/ 16 h 308"/>
                <a:gd name="T8" fmla="*/ 53 w 235"/>
                <a:gd name="T9" fmla="*/ 0 h 308"/>
                <a:gd name="T10" fmla="*/ 16 w 235"/>
                <a:gd name="T11" fmla="*/ 0 h 308"/>
                <a:gd name="T12" fmla="*/ 0 w 235"/>
                <a:gd name="T13" fmla="*/ 11 h 308"/>
                <a:gd name="T14" fmla="*/ 15 w 235"/>
                <a:gd name="T15" fmla="*/ 21 h 308"/>
                <a:gd name="T16" fmla="*/ 44 w 235"/>
                <a:gd name="T17" fmla="*/ 21 h 308"/>
                <a:gd name="T18" fmla="*/ 44 w 235"/>
                <a:gd name="T19" fmla="*/ 289 h 308"/>
                <a:gd name="T20" fmla="*/ 57 w 235"/>
                <a:gd name="T21" fmla="*/ 305 h 308"/>
                <a:gd name="T22" fmla="*/ 69 w 235"/>
                <a:gd name="T23" fmla="*/ 274 h 308"/>
                <a:gd name="T24" fmla="*/ 134 w 235"/>
                <a:gd name="T25" fmla="*/ 308 h 308"/>
                <a:gd name="T26" fmla="*/ 235 w 235"/>
                <a:gd name="T27" fmla="*/ 199 h 308"/>
                <a:gd name="T28" fmla="*/ 210 w 235"/>
                <a:gd name="T29" fmla="*/ 199 h 308"/>
                <a:gd name="T30" fmla="*/ 133 w 235"/>
                <a:gd name="T31" fmla="*/ 287 h 308"/>
                <a:gd name="T32" fmla="*/ 69 w 235"/>
                <a:gd name="T33" fmla="*/ 212 h 308"/>
                <a:gd name="T34" fmla="*/ 69 w 235"/>
                <a:gd name="T35" fmla="*/ 174 h 308"/>
                <a:gd name="T36" fmla="*/ 137 w 235"/>
                <a:gd name="T37" fmla="*/ 111 h 308"/>
                <a:gd name="T38" fmla="*/ 210 w 235"/>
                <a:gd name="T39" fmla="*/ 199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8">
                  <a:moveTo>
                    <a:pt x="235" y="199"/>
                  </a:moveTo>
                  <a:cubicBezTo>
                    <a:pt x="235" y="138"/>
                    <a:pt x="191" y="90"/>
                    <a:pt x="140" y="90"/>
                  </a:cubicBezTo>
                  <a:cubicBezTo>
                    <a:pt x="116" y="90"/>
                    <a:pt x="94" y="99"/>
                    <a:pt x="69" y="122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289"/>
                  </a:lnTo>
                  <a:cubicBezTo>
                    <a:pt x="44" y="296"/>
                    <a:pt x="44" y="305"/>
                    <a:pt x="57" y="305"/>
                  </a:cubicBezTo>
                  <a:cubicBezTo>
                    <a:pt x="69" y="305"/>
                    <a:pt x="69" y="296"/>
                    <a:pt x="69" y="274"/>
                  </a:cubicBezTo>
                  <a:cubicBezTo>
                    <a:pt x="98" y="303"/>
                    <a:pt x="119" y="308"/>
                    <a:pt x="134" y="308"/>
                  </a:cubicBezTo>
                  <a:cubicBezTo>
                    <a:pt x="187" y="308"/>
                    <a:pt x="235" y="261"/>
                    <a:pt x="235" y="199"/>
                  </a:cubicBezTo>
                  <a:close/>
                  <a:moveTo>
                    <a:pt x="210" y="199"/>
                  </a:moveTo>
                  <a:cubicBezTo>
                    <a:pt x="210" y="252"/>
                    <a:pt x="171" y="287"/>
                    <a:pt x="133" y="287"/>
                  </a:cubicBezTo>
                  <a:cubicBezTo>
                    <a:pt x="89" y="287"/>
                    <a:pt x="69" y="238"/>
                    <a:pt x="69" y="212"/>
                  </a:cubicBezTo>
                  <a:lnTo>
                    <a:pt x="69" y="174"/>
                  </a:lnTo>
                  <a:cubicBezTo>
                    <a:pt x="69" y="141"/>
                    <a:pt x="101" y="111"/>
                    <a:pt x="137" y="111"/>
                  </a:cubicBezTo>
                  <a:cubicBezTo>
                    <a:pt x="177" y="111"/>
                    <a:pt x="210" y="151"/>
                    <a:pt x="210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09" name="Freeform 3724">
              <a:extLst>
                <a:ext uri="{FF2B5EF4-FFF2-40B4-BE49-F238E27FC236}">
                  <a16:creationId xmlns:a16="http://schemas.microsoft.com/office/drawing/2014/main" id="{F2816283-2291-473A-8989-256CB9F5B8AF}"/>
                </a:ext>
              </a:extLst>
            </p:cNvPr>
            <p:cNvSpPr>
              <a:spLocks/>
            </p:cNvSpPr>
            <p:nvPr>
              <p:custDataLst>
                <p:tags r:id="rId620"/>
              </p:custDataLst>
            </p:nvPr>
          </p:nvSpPr>
          <p:spPr bwMode="auto">
            <a:xfrm>
              <a:off x="3422650" y="3067051"/>
              <a:ext cx="60325" cy="95250"/>
            </a:xfrm>
            <a:custGeom>
              <a:avLst/>
              <a:gdLst>
                <a:gd name="T0" fmla="*/ 193 w 193"/>
                <a:gd name="T1" fmla="*/ 26 h 308"/>
                <a:gd name="T2" fmla="*/ 149 w 193"/>
                <a:gd name="T3" fmla="*/ 0 h 308"/>
                <a:gd name="T4" fmla="*/ 73 w 193"/>
                <a:gd name="T5" fmla="*/ 64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6 w 193"/>
                <a:gd name="T25" fmla="*/ 308 h 308"/>
                <a:gd name="T26" fmla="*/ 171 w 193"/>
                <a:gd name="T27" fmla="*/ 297 h 308"/>
                <a:gd name="T28" fmla="*/ 156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7 h 308"/>
                <a:gd name="T44" fmla="*/ 159 w 193"/>
                <a:gd name="T45" fmla="*/ 21 h 308"/>
                <a:gd name="T46" fmla="*/ 176 w 193"/>
                <a:gd name="T47" fmla="*/ 44 h 308"/>
                <a:gd name="T48" fmla="*/ 193 w 193"/>
                <a:gd name="T49" fmla="*/ 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6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1" y="0"/>
                    <a:pt x="73" y="22"/>
                    <a:pt x="73" y="64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6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6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7"/>
                  </a:lnTo>
                  <a:cubicBezTo>
                    <a:pt x="98" y="22"/>
                    <a:pt x="136" y="21"/>
                    <a:pt x="159" y="21"/>
                  </a:cubicBezTo>
                  <a:cubicBezTo>
                    <a:pt x="159" y="28"/>
                    <a:pt x="162" y="44"/>
                    <a:pt x="176" y="44"/>
                  </a:cubicBezTo>
                  <a:cubicBezTo>
                    <a:pt x="184" y="44"/>
                    <a:pt x="193" y="37"/>
                    <a:pt x="19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10" name="Freeform 3725">
              <a:extLst>
                <a:ext uri="{FF2B5EF4-FFF2-40B4-BE49-F238E27FC236}">
                  <a16:creationId xmlns:a16="http://schemas.microsoft.com/office/drawing/2014/main" id="{93F68B0B-C99A-48E3-89DC-50A6A65F83F5}"/>
                </a:ext>
              </a:extLst>
            </p:cNvPr>
            <p:cNvSpPr>
              <a:spLocks noEditPoints="1"/>
            </p:cNvSpPr>
            <p:nvPr>
              <p:custDataLst>
                <p:tags r:id="rId621"/>
              </p:custDataLst>
            </p:nvPr>
          </p:nvSpPr>
          <p:spPr bwMode="auto">
            <a:xfrm>
              <a:off x="3503613" y="3065463"/>
              <a:ext cx="66675" cy="98425"/>
            </a:xfrm>
            <a:custGeom>
              <a:avLst/>
              <a:gdLst>
                <a:gd name="T0" fmla="*/ 215 w 215"/>
                <a:gd name="T1" fmla="*/ 225 h 315"/>
                <a:gd name="T2" fmla="*/ 141 w 215"/>
                <a:gd name="T3" fmla="*/ 146 h 315"/>
                <a:gd name="T4" fmla="*/ 208 w 215"/>
                <a:gd name="T5" fmla="*/ 77 h 315"/>
                <a:gd name="T6" fmla="*/ 108 w 215"/>
                <a:gd name="T7" fmla="*/ 0 h 315"/>
                <a:gd name="T8" fmla="*/ 7 w 215"/>
                <a:gd name="T9" fmla="*/ 77 h 315"/>
                <a:gd name="T10" fmla="*/ 75 w 215"/>
                <a:gd name="T11" fmla="*/ 146 h 315"/>
                <a:gd name="T12" fmla="*/ 0 w 215"/>
                <a:gd name="T13" fmla="*/ 225 h 315"/>
                <a:gd name="T14" fmla="*/ 108 w 215"/>
                <a:gd name="T15" fmla="*/ 315 h 315"/>
                <a:gd name="T16" fmla="*/ 215 w 215"/>
                <a:gd name="T17" fmla="*/ 225 h 315"/>
                <a:gd name="T18" fmla="*/ 182 w 215"/>
                <a:gd name="T19" fmla="*/ 78 h 315"/>
                <a:gd name="T20" fmla="*/ 108 w 215"/>
                <a:gd name="T21" fmla="*/ 132 h 315"/>
                <a:gd name="T22" fmla="*/ 33 w 215"/>
                <a:gd name="T23" fmla="*/ 78 h 315"/>
                <a:gd name="T24" fmla="*/ 108 w 215"/>
                <a:gd name="T25" fmla="*/ 21 h 315"/>
                <a:gd name="T26" fmla="*/ 182 w 215"/>
                <a:gd name="T27" fmla="*/ 78 h 315"/>
                <a:gd name="T28" fmla="*/ 189 w 215"/>
                <a:gd name="T29" fmla="*/ 225 h 315"/>
                <a:gd name="T30" fmla="*/ 108 w 215"/>
                <a:gd name="T31" fmla="*/ 294 h 315"/>
                <a:gd name="T32" fmla="*/ 26 w 215"/>
                <a:gd name="T33" fmla="*/ 225 h 315"/>
                <a:gd name="T34" fmla="*/ 108 w 215"/>
                <a:gd name="T35" fmla="*/ 158 h 315"/>
                <a:gd name="T36" fmla="*/ 189 w 215"/>
                <a:gd name="T37" fmla="*/ 22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5" h="315">
                  <a:moveTo>
                    <a:pt x="215" y="225"/>
                  </a:moveTo>
                  <a:cubicBezTo>
                    <a:pt x="215" y="189"/>
                    <a:pt x="193" y="161"/>
                    <a:pt x="141" y="146"/>
                  </a:cubicBezTo>
                  <a:cubicBezTo>
                    <a:pt x="195" y="127"/>
                    <a:pt x="208" y="104"/>
                    <a:pt x="208" y="77"/>
                  </a:cubicBezTo>
                  <a:cubicBezTo>
                    <a:pt x="208" y="37"/>
                    <a:pt x="165" y="0"/>
                    <a:pt x="108" y="0"/>
                  </a:cubicBezTo>
                  <a:cubicBezTo>
                    <a:pt x="49" y="0"/>
                    <a:pt x="7" y="38"/>
                    <a:pt x="7" y="77"/>
                  </a:cubicBezTo>
                  <a:cubicBezTo>
                    <a:pt x="7" y="104"/>
                    <a:pt x="20" y="128"/>
                    <a:pt x="75" y="146"/>
                  </a:cubicBezTo>
                  <a:cubicBezTo>
                    <a:pt x="22" y="161"/>
                    <a:pt x="0" y="189"/>
                    <a:pt x="0" y="225"/>
                  </a:cubicBezTo>
                  <a:cubicBezTo>
                    <a:pt x="0" y="273"/>
                    <a:pt x="46" y="315"/>
                    <a:pt x="108" y="315"/>
                  </a:cubicBezTo>
                  <a:cubicBezTo>
                    <a:pt x="169" y="315"/>
                    <a:pt x="215" y="273"/>
                    <a:pt x="215" y="225"/>
                  </a:cubicBezTo>
                  <a:close/>
                  <a:moveTo>
                    <a:pt x="182" y="78"/>
                  </a:moveTo>
                  <a:cubicBezTo>
                    <a:pt x="182" y="109"/>
                    <a:pt x="149" y="132"/>
                    <a:pt x="108" y="132"/>
                  </a:cubicBezTo>
                  <a:cubicBezTo>
                    <a:pt x="67" y="132"/>
                    <a:pt x="33" y="108"/>
                    <a:pt x="33" y="78"/>
                  </a:cubicBezTo>
                  <a:cubicBezTo>
                    <a:pt x="33" y="49"/>
                    <a:pt x="64" y="21"/>
                    <a:pt x="108" y="21"/>
                  </a:cubicBezTo>
                  <a:cubicBezTo>
                    <a:pt x="151" y="21"/>
                    <a:pt x="182" y="49"/>
                    <a:pt x="182" y="78"/>
                  </a:cubicBezTo>
                  <a:close/>
                  <a:moveTo>
                    <a:pt x="189" y="225"/>
                  </a:moveTo>
                  <a:cubicBezTo>
                    <a:pt x="189" y="263"/>
                    <a:pt x="154" y="294"/>
                    <a:pt x="108" y="294"/>
                  </a:cubicBezTo>
                  <a:cubicBezTo>
                    <a:pt x="62" y="294"/>
                    <a:pt x="26" y="263"/>
                    <a:pt x="26" y="225"/>
                  </a:cubicBezTo>
                  <a:cubicBezTo>
                    <a:pt x="26" y="191"/>
                    <a:pt x="57" y="158"/>
                    <a:pt x="108" y="158"/>
                  </a:cubicBezTo>
                  <a:cubicBezTo>
                    <a:pt x="159" y="158"/>
                    <a:pt x="189" y="191"/>
                    <a:pt x="189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11" name="Freeform 3726">
              <a:extLst>
                <a:ext uri="{FF2B5EF4-FFF2-40B4-BE49-F238E27FC236}">
                  <a16:creationId xmlns:a16="http://schemas.microsoft.com/office/drawing/2014/main" id="{1E6EB1EA-FA64-4129-84D0-1A284A757204}"/>
                </a:ext>
              </a:extLst>
            </p:cNvPr>
            <p:cNvSpPr>
              <a:spLocks/>
            </p:cNvSpPr>
            <p:nvPr>
              <p:custDataLst>
                <p:tags r:id="rId622"/>
              </p:custDataLst>
            </p:nvPr>
          </p:nvSpPr>
          <p:spPr bwMode="auto">
            <a:xfrm>
              <a:off x="3589338" y="3094038"/>
              <a:ext cx="58738" cy="69850"/>
            </a:xfrm>
            <a:custGeom>
              <a:avLst/>
              <a:gdLst>
                <a:gd name="T0" fmla="*/ 192 w 192"/>
                <a:gd name="T1" fmla="*/ 166 h 220"/>
                <a:gd name="T2" fmla="*/ 179 w 192"/>
                <a:gd name="T3" fmla="*/ 157 h 220"/>
                <a:gd name="T4" fmla="*/ 169 w 192"/>
                <a:gd name="T5" fmla="*/ 161 h 220"/>
                <a:gd name="T6" fmla="*/ 111 w 192"/>
                <a:gd name="T7" fmla="*/ 199 h 220"/>
                <a:gd name="T8" fmla="*/ 25 w 192"/>
                <a:gd name="T9" fmla="*/ 111 h 220"/>
                <a:gd name="T10" fmla="*/ 114 w 192"/>
                <a:gd name="T11" fmla="*/ 21 h 220"/>
                <a:gd name="T12" fmla="*/ 151 w 192"/>
                <a:gd name="T13" fmla="*/ 31 h 220"/>
                <a:gd name="T14" fmla="*/ 168 w 192"/>
                <a:gd name="T15" fmla="*/ 51 h 220"/>
                <a:gd name="T16" fmla="*/ 186 w 192"/>
                <a:gd name="T17" fmla="*/ 33 h 220"/>
                <a:gd name="T18" fmla="*/ 114 w 192"/>
                <a:gd name="T19" fmla="*/ 0 h 220"/>
                <a:gd name="T20" fmla="*/ 0 w 192"/>
                <a:gd name="T21" fmla="*/ 111 h 220"/>
                <a:gd name="T22" fmla="*/ 108 w 192"/>
                <a:gd name="T23" fmla="*/ 220 h 220"/>
                <a:gd name="T24" fmla="*/ 192 w 192"/>
                <a:gd name="T25" fmla="*/ 16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20">
                  <a:moveTo>
                    <a:pt x="192" y="166"/>
                  </a:moveTo>
                  <a:cubicBezTo>
                    <a:pt x="192" y="157"/>
                    <a:pt x="181" y="157"/>
                    <a:pt x="179" y="157"/>
                  </a:cubicBezTo>
                  <a:cubicBezTo>
                    <a:pt x="174" y="157"/>
                    <a:pt x="171" y="157"/>
                    <a:pt x="169" y="161"/>
                  </a:cubicBezTo>
                  <a:cubicBezTo>
                    <a:pt x="163" y="172"/>
                    <a:pt x="151" y="199"/>
                    <a:pt x="111" y="199"/>
                  </a:cubicBezTo>
                  <a:cubicBezTo>
                    <a:pt x="65" y="199"/>
                    <a:pt x="25" y="161"/>
                    <a:pt x="25" y="111"/>
                  </a:cubicBezTo>
                  <a:cubicBezTo>
                    <a:pt x="25" y="84"/>
                    <a:pt x="40" y="21"/>
                    <a:pt x="114" y="21"/>
                  </a:cubicBezTo>
                  <a:cubicBezTo>
                    <a:pt x="127" y="21"/>
                    <a:pt x="151" y="26"/>
                    <a:pt x="151" y="31"/>
                  </a:cubicBezTo>
                  <a:cubicBezTo>
                    <a:pt x="151" y="45"/>
                    <a:pt x="158" y="51"/>
                    <a:pt x="168" y="51"/>
                  </a:cubicBezTo>
                  <a:cubicBezTo>
                    <a:pt x="177" y="51"/>
                    <a:pt x="186" y="44"/>
                    <a:pt x="186" y="33"/>
                  </a:cubicBezTo>
                  <a:cubicBezTo>
                    <a:pt x="186" y="3"/>
                    <a:pt x="136" y="0"/>
                    <a:pt x="114" y="0"/>
                  </a:cubicBezTo>
                  <a:cubicBezTo>
                    <a:pt x="29" y="0"/>
                    <a:pt x="0" y="67"/>
                    <a:pt x="0" y="111"/>
                  </a:cubicBezTo>
                  <a:cubicBezTo>
                    <a:pt x="0" y="170"/>
                    <a:pt x="46" y="220"/>
                    <a:pt x="108" y="220"/>
                  </a:cubicBezTo>
                  <a:cubicBezTo>
                    <a:pt x="175" y="220"/>
                    <a:pt x="192" y="174"/>
                    <a:pt x="192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12" name="Freeform 3727">
              <a:extLst>
                <a:ext uri="{FF2B5EF4-FFF2-40B4-BE49-F238E27FC236}">
                  <a16:creationId xmlns:a16="http://schemas.microsoft.com/office/drawing/2014/main" id="{1AB0BD83-61E0-46BB-9F0D-ACBBC88609AF}"/>
                </a:ext>
              </a:extLst>
            </p:cNvPr>
            <p:cNvSpPr>
              <a:spLocks noEditPoints="1"/>
            </p:cNvSpPr>
            <p:nvPr>
              <p:custDataLst>
                <p:tags r:id="rId623"/>
              </p:custDataLst>
            </p:nvPr>
          </p:nvSpPr>
          <p:spPr bwMode="auto">
            <a:xfrm>
              <a:off x="3662363" y="3065463"/>
              <a:ext cx="71438" cy="96838"/>
            </a:xfrm>
            <a:custGeom>
              <a:avLst/>
              <a:gdLst>
                <a:gd name="T0" fmla="*/ 231 w 231"/>
                <a:gd name="T1" fmla="*/ 214 h 311"/>
                <a:gd name="T2" fmla="*/ 215 w 231"/>
                <a:gd name="T3" fmla="*/ 203 h 311"/>
                <a:gd name="T4" fmla="*/ 170 w 231"/>
                <a:gd name="T5" fmla="*/ 203 h 311"/>
                <a:gd name="T6" fmla="*/ 170 w 231"/>
                <a:gd name="T7" fmla="*/ 16 h 311"/>
                <a:gd name="T8" fmla="*/ 154 w 231"/>
                <a:gd name="T9" fmla="*/ 0 h 311"/>
                <a:gd name="T10" fmla="*/ 140 w 231"/>
                <a:gd name="T11" fmla="*/ 0 h 311"/>
                <a:gd name="T12" fmla="*/ 122 w 231"/>
                <a:gd name="T13" fmla="*/ 9 h 311"/>
                <a:gd name="T14" fmla="*/ 2 w 231"/>
                <a:gd name="T15" fmla="*/ 196 h 311"/>
                <a:gd name="T16" fmla="*/ 0 w 231"/>
                <a:gd name="T17" fmla="*/ 208 h 311"/>
                <a:gd name="T18" fmla="*/ 16 w 231"/>
                <a:gd name="T19" fmla="*/ 224 h 311"/>
                <a:gd name="T20" fmla="*/ 151 w 231"/>
                <a:gd name="T21" fmla="*/ 224 h 311"/>
                <a:gd name="T22" fmla="*/ 151 w 231"/>
                <a:gd name="T23" fmla="*/ 290 h 311"/>
                <a:gd name="T24" fmla="*/ 114 w 231"/>
                <a:gd name="T25" fmla="*/ 290 h 311"/>
                <a:gd name="T26" fmla="*/ 99 w 231"/>
                <a:gd name="T27" fmla="*/ 300 h 311"/>
                <a:gd name="T28" fmla="*/ 114 w 231"/>
                <a:gd name="T29" fmla="*/ 311 h 311"/>
                <a:gd name="T30" fmla="*/ 207 w 231"/>
                <a:gd name="T31" fmla="*/ 311 h 311"/>
                <a:gd name="T32" fmla="*/ 222 w 231"/>
                <a:gd name="T33" fmla="*/ 300 h 311"/>
                <a:gd name="T34" fmla="*/ 207 w 231"/>
                <a:gd name="T35" fmla="*/ 290 h 311"/>
                <a:gd name="T36" fmla="*/ 170 w 231"/>
                <a:gd name="T37" fmla="*/ 290 h 311"/>
                <a:gd name="T38" fmla="*/ 170 w 231"/>
                <a:gd name="T39" fmla="*/ 224 h 311"/>
                <a:gd name="T40" fmla="*/ 215 w 231"/>
                <a:gd name="T41" fmla="*/ 224 h 311"/>
                <a:gd name="T42" fmla="*/ 231 w 231"/>
                <a:gd name="T43" fmla="*/ 214 h 311"/>
                <a:gd name="T44" fmla="*/ 151 w 231"/>
                <a:gd name="T45" fmla="*/ 203 h 311"/>
                <a:gd name="T46" fmla="*/ 22 w 231"/>
                <a:gd name="T47" fmla="*/ 203 h 311"/>
                <a:gd name="T48" fmla="*/ 138 w 231"/>
                <a:gd name="T49" fmla="*/ 21 h 311"/>
                <a:gd name="T50" fmla="*/ 151 w 231"/>
                <a:gd name="T51" fmla="*/ 21 h 311"/>
                <a:gd name="T52" fmla="*/ 151 w 231"/>
                <a:gd name="T53" fmla="*/ 203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1" h="311">
                  <a:moveTo>
                    <a:pt x="231" y="214"/>
                  </a:moveTo>
                  <a:cubicBezTo>
                    <a:pt x="231" y="203"/>
                    <a:pt x="221" y="203"/>
                    <a:pt x="215" y="203"/>
                  </a:cubicBezTo>
                  <a:lnTo>
                    <a:pt x="170" y="203"/>
                  </a:lnTo>
                  <a:lnTo>
                    <a:pt x="170" y="16"/>
                  </a:lnTo>
                  <a:cubicBezTo>
                    <a:pt x="170" y="3"/>
                    <a:pt x="167" y="0"/>
                    <a:pt x="154" y="0"/>
                  </a:cubicBezTo>
                  <a:lnTo>
                    <a:pt x="140" y="0"/>
                  </a:lnTo>
                  <a:cubicBezTo>
                    <a:pt x="130" y="0"/>
                    <a:pt x="128" y="0"/>
                    <a:pt x="122" y="9"/>
                  </a:cubicBezTo>
                  <a:lnTo>
                    <a:pt x="2" y="196"/>
                  </a:lnTo>
                  <a:cubicBezTo>
                    <a:pt x="0" y="200"/>
                    <a:pt x="0" y="202"/>
                    <a:pt x="0" y="208"/>
                  </a:cubicBezTo>
                  <a:cubicBezTo>
                    <a:pt x="0" y="221"/>
                    <a:pt x="4" y="224"/>
                    <a:pt x="16" y="224"/>
                  </a:cubicBezTo>
                  <a:lnTo>
                    <a:pt x="151" y="224"/>
                  </a:lnTo>
                  <a:lnTo>
                    <a:pt x="151" y="290"/>
                  </a:lnTo>
                  <a:lnTo>
                    <a:pt x="114" y="290"/>
                  </a:lnTo>
                  <a:cubicBezTo>
                    <a:pt x="108" y="290"/>
                    <a:pt x="99" y="290"/>
                    <a:pt x="99" y="300"/>
                  </a:cubicBezTo>
                  <a:cubicBezTo>
                    <a:pt x="99" y="311"/>
                    <a:pt x="109" y="311"/>
                    <a:pt x="114" y="311"/>
                  </a:cubicBezTo>
                  <a:lnTo>
                    <a:pt x="207" y="311"/>
                  </a:lnTo>
                  <a:cubicBezTo>
                    <a:pt x="212" y="311"/>
                    <a:pt x="222" y="311"/>
                    <a:pt x="222" y="300"/>
                  </a:cubicBezTo>
                  <a:cubicBezTo>
                    <a:pt x="222" y="290"/>
                    <a:pt x="213" y="290"/>
                    <a:pt x="207" y="290"/>
                  </a:cubicBezTo>
                  <a:lnTo>
                    <a:pt x="170" y="290"/>
                  </a:lnTo>
                  <a:lnTo>
                    <a:pt x="170" y="224"/>
                  </a:lnTo>
                  <a:lnTo>
                    <a:pt x="215" y="224"/>
                  </a:lnTo>
                  <a:cubicBezTo>
                    <a:pt x="221" y="224"/>
                    <a:pt x="231" y="224"/>
                    <a:pt x="231" y="214"/>
                  </a:cubicBezTo>
                  <a:close/>
                  <a:moveTo>
                    <a:pt x="151" y="203"/>
                  </a:moveTo>
                  <a:lnTo>
                    <a:pt x="22" y="203"/>
                  </a:lnTo>
                  <a:lnTo>
                    <a:pt x="138" y="21"/>
                  </a:lnTo>
                  <a:lnTo>
                    <a:pt x="151" y="21"/>
                  </a:lnTo>
                  <a:lnTo>
                    <a:pt x="151" y="20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13" name="Freeform 3728">
              <a:extLst>
                <a:ext uri="{FF2B5EF4-FFF2-40B4-BE49-F238E27FC236}">
                  <a16:creationId xmlns:a16="http://schemas.microsoft.com/office/drawing/2014/main" id="{5867EC03-0A2D-4029-8C8B-265C5DA4EB55}"/>
                </a:ext>
              </a:extLst>
            </p:cNvPr>
            <p:cNvSpPr>
              <a:spLocks noEditPoints="1"/>
            </p:cNvSpPr>
            <p:nvPr>
              <p:custDataLst>
                <p:tags r:id="rId624"/>
              </p:custDataLst>
            </p:nvPr>
          </p:nvSpPr>
          <p:spPr bwMode="auto">
            <a:xfrm>
              <a:off x="3746500" y="3065463"/>
              <a:ext cx="63500" cy="98425"/>
            </a:xfrm>
            <a:custGeom>
              <a:avLst/>
              <a:gdLst>
                <a:gd name="T0" fmla="*/ 205 w 205"/>
                <a:gd name="T1" fmla="*/ 154 h 315"/>
                <a:gd name="T2" fmla="*/ 104 w 205"/>
                <a:gd name="T3" fmla="*/ 0 h 315"/>
                <a:gd name="T4" fmla="*/ 0 w 205"/>
                <a:gd name="T5" fmla="*/ 99 h 315"/>
                <a:gd name="T6" fmla="*/ 97 w 205"/>
                <a:gd name="T7" fmla="*/ 199 h 315"/>
                <a:gd name="T8" fmla="*/ 180 w 205"/>
                <a:gd name="T9" fmla="*/ 162 h 315"/>
                <a:gd name="T10" fmla="*/ 78 w 205"/>
                <a:gd name="T11" fmla="*/ 294 h 315"/>
                <a:gd name="T12" fmla="*/ 37 w 205"/>
                <a:gd name="T13" fmla="*/ 281 h 315"/>
                <a:gd name="T14" fmla="*/ 44 w 205"/>
                <a:gd name="T15" fmla="*/ 266 h 315"/>
                <a:gd name="T16" fmla="*/ 26 w 205"/>
                <a:gd name="T17" fmla="*/ 249 h 315"/>
                <a:gd name="T18" fmla="*/ 8 w 205"/>
                <a:gd name="T19" fmla="*/ 268 h 315"/>
                <a:gd name="T20" fmla="*/ 78 w 205"/>
                <a:gd name="T21" fmla="*/ 315 h 315"/>
                <a:gd name="T22" fmla="*/ 205 w 205"/>
                <a:gd name="T23" fmla="*/ 154 h 315"/>
                <a:gd name="T24" fmla="*/ 175 w 205"/>
                <a:gd name="T25" fmla="*/ 114 h 315"/>
                <a:gd name="T26" fmla="*/ 99 w 205"/>
                <a:gd name="T27" fmla="*/ 177 h 315"/>
                <a:gd name="T28" fmla="*/ 25 w 205"/>
                <a:gd name="T29" fmla="*/ 99 h 315"/>
                <a:gd name="T30" fmla="*/ 104 w 205"/>
                <a:gd name="T31" fmla="*/ 21 h 315"/>
                <a:gd name="T32" fmla="*/ 153 w 205"/>
                <a:gd name="T33" fmla="*/ 45 h 315"/>
                <a:gd name="T34" fmla="*/ 174 w 205"/>
                <a:gd name="T35" fmla="*/ 95 h 315"/>
                <a:gd name="T36" fmla="*/ 175 w 205"/>
                <a:gd name="T37" fmla="*/ 1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5" h="315">
                  <a:moveTo>
                    <a:pt x="205" y="154"/>
                  </a:moveTo>
                  <a:cubicBezTo>
                    <a:pt x="205" y="35"/>
                    <a:pt x="151" y="0"/>
                    <a:pt x="104" y="0"/>
                  </a:cubicBezTo>
                  <a:cubicBezTo>
                    <a:pt x="49" y="0"/>
                    <a:pt x="0" y="40"/>
                    <a:pt x="0" y="99"/>
                  </a:cubicBezTo>
                  <a:cubicBezTo>
                    <a:pt x="0" y="155"/>
                    <a:pt x="43" y="199"/>
                    <a:pt x="97" y="199"/>
                  </a:cubicBezTo>
                  <a:cubicBezTo>
                    <a:pt x="122" y="199"/>
                    <a:pt x="148" y="191"/>
                    <a:pt x="180" y="162"/>
                  </a:cubicBezTo>
                  <a:cubicBezTo>
                    <a:pt x="173" y="242"/>
                    <a:pt x="130" y="294"/>
                    <a:pt x="78" y="294"/>
                  </a:cubicBezTo>
                  <a:cubicBezTo>
                    <a:pt x="73" y="294"/>
                    <a:pt x="53" y="293"/>
                    <a:pt x="37" y="281"/>
                  </a:cubicBezTo>
                  <a:cubicBezTo>
                    <a:pt x="42" y="275"/>
                    <a:pt x="44" y="273"/>
                    <a:pt x="44" y="266"/>
                  </a:cubicBezTo>
                  <a:cubicBezTo>
                    <a:pt x="44" y="257"/>
                    <a:pt x="37" y="249"/>
                    <a:pt x="26" y="249"/>
                  </a:cubicBezTo>
                  <a:cubicBezTo>
                    <a:pt x="16" y="249"/>
                    <a:pt x="8" y="256"/>
                    <a:pt x="8" y="268"/>
                  </a:cubicBezTo>
                  <a:cubicBezTo>
                    <a:pt x="8" y="283"/>
                    <a:pt x="17" y="315"/>
                    <a:pt x="78" y="315"/>
                  </a:cubicBezTo>
                  <a:cubicBezTo>
                    <a:pt x="144" y="315"/>
                    <a:pt x="205" y="253"/>
                    <a:pt x="205" y="154"/>
                  </a:cubicBezTo>
                  <a:close/>
                  <a:moveTo>
                    <a:pt x="175" y="114"/>
                  </a:moveTo>
                  <a:cubicBezTo>
                    <a:pt x="175" y="145"/>
                    <a:pt x="145" y="177"/>
                    <a:pt x="99" y="177"/>
                  </a:cubicBezTo>
                  <a:cubicBezTo>
                    <a:pt x="54" y="177"/>
                    <a:pt x="25" y="140"/>
                    <a:pt x="25" y="99"/>
                  </a:cubicBezTo>
                  <a:cubicBezTo>
                    <a:pt x="25" y="52"/>
                    <a:pt x="64" y="21"/>
                    <a:pt x="104" y="21"/>
                  </a:cubicBezTo>
                  <a:cubicBezTo>
                    <a:pt x="128" y="21"/>
                    <a:pt x="144" y="34"/>
                    <a:pt x="153" y="45"/>
                  </a:cubicBezTo>
                  <a:cubicBezTo>
                    <a:pt x="167" y="63"/>
                    <a:pt x="174" y="91"/>
                    <a:pt x="174" y="95"/>
                  </a:cubicBezTo>
                  <a:cubicBezTo>
                    <a:pt x="174" y="95"/>
                    <a:pt x="175" y="106"/>
                    <a:pt x="175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14" name="Freeform 3729">
              <a:extLst>
                <a:ext uri="{FF2B5EF4-FFF2-40B4-BE49-F238E27FC236}">
                  <a16:creationId xmlns:a16="http://schemas.microsoft.com/office/drawing/2014/main" id="{9D0A1F0A-79F4-4794-85C6-3589C0247059}"/>
                </a:ext>
              </a:extLst>
            </p:cNvPr>
            <p:cNvSpPr>
              <a:spLocks noEditPoints="1"/>
            </p:cNvSpPr>
            <p:nvPr>
              <p:custDataLst>
                <p:tags r:id="rId625"/>
              </p:custDataLst>
            </p:nvPr>
          </p:nvSpPr>
          <p:spPr bwMode="auto">
            <a:xfrm>
              <a:off x="3824288" y="3067051"/>
              <a:ext cx="73025" cy="96838"/>
            </a:xfrm>
            <a:custGeom>
              <a:avLst/>
              <a:gdLst>
                <a:gd name="T0" fmla="*/ 234 w 234"/>
                <a:gd name="T1" fmla="*/ 294 h 308"/>
                <a:gd name="T2" fmla="*/ 219 w 234"/>
                <a:gd name="T3" fmla="*/ 284 h 308"/>
                <a:gd name="T4" fmla="*/ 191 w 234"/>
                <a:gd name="T5" fmla="*/ 284 h 308"/>
                <a:gd name="T6" fmla="*/ 191 w 234"/>
                <a:gd name="T7" fmla="*/ 16 h 308"/>
                <a:gd name="T8" fmla="*/ 175 w 234"/>
                <a:gd name="T9" fmla="*/ 0 h 308"/>
                <a:gd name="T10" fmla="*/ 138 w 234"/>
                <a:gd name="T11" fmla="*/ 0 h 308"/>
                <a:gd name="T12" fmla="*/ 122 w 234"/>
                <a:gd name="T13" fmla="*/ 11 h 308"/>
                <a:gd name="T14" fmla="*/ 137 w 234"/>
                <a:gd name="T15" fmla="*/ 21 h 308"/>
                <a:gd name="T16" fmla="*/ 166 w 234"/>
                <a:gd name="T17" fmla="*/ 21 h 308"/>
                <a:gd name="T18" fmla="*/ 166 w 234"/>
                <a:gd name="T19" fmla="*/ 119 h 308"/>
                <a:gd name="T20" fmla="*/ 100 w 234"/>
                <a:gd name="T21" fmla="*/ 90 h 308"/>
                <a:gd name="T22" fmla="*/ 0 w 234"/>
                <a:gd name="T23" fmla="*/ 199 h 308"/>
                <a:gd name="T24" fmla="*/ 95 w 234"/>
                <a:gd name="T25" fmla="*/ 308 h 308"/>
                <a:gd name="T26" fmla="*/ 166 w 234"/>
                <a:gd name="T27" fmla="*/ 271 h 308"/>
                <a:gd name="T28" fmla="*/ 181 w 234"/>
                <a:gd name="T29" fmla="*/ 305 h 308"/>
                <a:gd name="T30" fmla="*/ 218 w 234"/>
                <a:gd name="T31" fmla="*/ 305 h 308"/>
                <a:gd name="T32" fmla="*/ 234 w 234"/>
                <a:gd name="T33" fmla="*/ 294 h 308"/>
                <a:gd name="T34" fmla="*/ 166 w 234"/>
                <a:gd name="T35" fmla="*/ 210 h 308"/>
                <a:gd name="T36" fmla="*/ 97 w 234"/>
                <a:gd name="T37" fmla="*/ 287 h 308"/>
                <a:gd name="T38" fmla="*/ 24 w 234"/>
                <a:gd name="T39" fmla="*/ 199 h 308"/>
                <a:gd name="T40" fmla="*/ 102 w 234"/>
                <a:gd name="T41" fmla="*/ 111 h 308"/>
                <a:gd name="T42" fmla="*/ 166 w 234"/>
                <a:gd name="T43" fmla="*/ 173 h 308"/>
                <a:gd name="T44" fmla="*/ 166 w 234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4" h="308">
                  <a:moveTo>
                    <a:pt x="234" y="294"/>
                  </a:moveTo>
                  <a:cubicBezTo>
                    <a:pt x="234" y="284"/>
                    <a:pt x="224" y="284"/>
                    <a:pt x="219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5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7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6" y="90"/>
                    <a:pt x="0" y="137"/>
                    <a:pt x="0" y="199"/>
                  </a:cubicBezTo>
                  <a:cubicBezTo>
                    <a:pt x="0" y="260"/>
                    <a:pt x="43" y="308"/>
                    <a:pt x="95" y="308"/>
                  </a:cubicBezTo>
                  <a:cubicBezTo>
                    <a:pt x="123" y="308"/>
                    <a:pt x="143" y="295"/>
                    <a:pt x="166" y="271"/>
                  </a:cubicBezTo>
                  <a:cubicBezTo>
                    <a:pt x="166" y="299"/>
                    <a:pt x="166" y="305"/>
                    <a:pt x="181" y="305"/>
                  </a:cubicBezTo>
                  <a:lnTo>
                    <a:pt x="218" y="305"/>
                  </a:lnTo>
                  <a:cubicBezTo>
                    <a:pt x="224" y="305"/>
                    <a:pt x="234" y="305"/>
                    <a:pt x="234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0" y="287"/>
                    <a:pt x="97" y="287"/>
                  </a:cubicBezTo>
                  <a:cubicBezTo>
                    <a:pt x="58" y="287"/>
                    <a:pt x="24" y="248"/>
                    <a:pt x="24" y="199"/>
                  </a:cubicBezTo>
                  <a:cubicBezTo>
                    <a:pt x="24" y="146"/>
                    <a:pt x="63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15" name="Freeform 3730">
              <a:extLst>
                <a:ext uri="{FF2B5EF4-FFF2-40B4-BE49-F238E27FC236}">
                  <a16:creationId xmlns:a16="http://schemas.microsoft.com/office/drawing/2014/main" id="{07590798-A818-49B9-8C27-6235A8C2419B}"/>
                </a:ext>
              </a:extLst>
            </p:cNvPr>
            <p:cNvSpPr>
              <a:spLocks noEditPoints="1"/>
            </p:cNvSpPr>
            <p:nvPr>
              <p:custDataLst>
                <p:tags r:id="rId626"/>
              </p:custDataLst>
            </p:nvPr>
          </p:nvSpPr>
          <p:spPr bwMode="auto">
            <a:xfrm>
              <a:off x="3906838" y="3065463"/>
              <a:ext cx="65088" cy="98425"/>
            </a:xfrm>
            <a:custGeom>
              <a:avLst/>
              <a:gdLst>
                <a:gd name="T0" fmla="*/ 209 w 209"/>
                <a:gd name="T1" fmla="*/ 158 h 315"/>
                <a:gd name="T2" fmla="*/ 104 w 209"/>
                <a:gd name="T3" fmla="*/ 0 h 315"/>
                <a:gd name="T4" fmla="*/ 0 w 209"/>
                <a:gd name="T5" fmla="*/ 157 h 315"/>
                <a:gd name="T6" fmla="*/ 104 w 209"/>
                <a:gd name="T7" fmla="*/ 315 h 315"/>
                <a:gd name="T8" fmla="*/ 209 w 209"/>
                <a:gd name="T9" fmla="*/ 158 h 315"/>
                <a:gd name="T10" fmla="*/ 183 w 209"/>
                <a:gd name="T11" fmla="*/ 152 h 315"/>
                <a:gd name="T12" fmla="*/ 104 w 209"/>
                <a:gd name="T13" fmla="*/ 294 h 315"/>
                <a:gd name="T14" fmla="*/ 26 w 209"/>
                <a:gd name="T15" fmla="*/ 152 h 315"/>
                <a:gd name="T16" fmla="*/ 104 w 209"/>
                <a:gd name="T17" fmla="*/ 21 h 315"/>
                <a:gd name="T18" fmla="*/ 183 w 209"/>
                <a:gd name="T19" fmla="*/ 15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315">
                  <a:moveTo>
                    <a:pt x="209" y="158"/>
                  </a:moveTo>
                  <a:cubicBezTo>
                    <a:pt x="209" y="66"/>
                    <a:pt x="159" y="0"/>
                    <a:pt x="104" y="0"/>
                  </a:cubicBezTo>
                  <a:cubicBezTo>
                    <a:pt x="49" y="0"/>
                    <a:pt x="0" y="67"/>
                    <a:pt x="0" y="157"/>
                  </a:cubicBezTo>
                  <a:cubicBezTo>
                    <a:pt x="0" y="250"/>
                    <a:pt x="50" y="315"/>
                    <a:pt x="104" y="315"/>
                  </a:cubicBezTo>
                  <a:cubicBezTo>
                    <a:pt x="160" y="315"/>
                    <a:pt x="209" y="248"/>
                    <a:pt x="209" y="158"/>
                  </a:cubicBezTo>
                  <a:close/>
                  <a:moveTo>
                    <a:pt x="183" y="152"/>
                  </a:moveTo>
                  <a:cubicBezTo>
                    <a:pt x="183" y="232"/>
                    <a:pt x="146" y="294"/>
                    <a:pt x="104" y="294"/>
                  </a:cubicBezTo>
                  <a:cubicBezTo>
                    <a:pt x="63" y="294"/>
                    <a:pt x="26" y="232"/>
                    <a:pt x="26" y="152"/>
                  </a:cubicBezTo>
                  <a:cubicBezTo>
                    <a:pt x="26" y="73"/>
                    <a:pt x="65" y="21"/>
                    <a:pt x="104" y="21"/>
                  </a:cubicBezTo>
                  <a:cubicBezTo>
                    <a:pt x="144" y="21"/>
                    <a:pt x="183" y="73"/>
                    <a:pt x="183" y="1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16" name="Freeform 3731">
              <a:extLst>
                <a:ext uri="{FF2B5EF4-FFF2-40B4-BE49-F238E27FC236}">
                  <a16:creationId xmlns:a16="http://schemas.microsoft.com/office/drawing/2014/main" id="{19D41A8B-B2DB-4ED1-844A-7B9308EFAA94}"/>
                </a:ext>
              </a:extLst>
            </p:cNvPr>
            <p:cNvSpPr>
              <a:spLocks noEditPoints="1"/>
            </p:cNvSpPr>
            <p:nvPr>
              <p:custDataLst>
                <p:tags r:id="rId627"/>
              </p:custDataLst>
            </p:nvPr>
          </p:nvSpPr>
          <p:spPr bwMode="auto">
            <a:xfrm>
              <a:off x="525463" y="3251201"/>
              <a:ext cx="71438" cy="96838"/>
            </a:xfrm>
            <a:custGeom>
              <a:avLst/>
              <a:gdLst>
                <a:gd name="T0" fmla="*/ 232 w 232"/>
                <a:gd name="T1" fmla="*/ 300 h 311"/>
                <a:gd name="T2" fmla="*/ 226 w 232"/>
                <a:gd name="T3" fmla="*/ 290 h 311"/>
                <a:gd name="T4" fmla="*/ 202 w 232"/>
                <a:gd name="T5" fmla="*/ 290 h 311"/>
                <a:gd name="T6" fmla="*/ 139 w 232"/>
                <a:gd name="T7" fmla="*/ 16 h 311"/>
                <a:gd name="T8" fmla="*/ 116 w 232"/>
                <a:gd name="T9" fmla="*/ 0 h 311"/>
                <a:gd name="T10" fmla="*/ 93 w 232"/>
                <a:gd name="T11" fmla="*/ 15 h 311"/>
                <a:gd name="T12" fmla="*/ 30 w 232"/>
                <a:gd name="T13" fmla="*/ 290 h 311"/>
                <a:gd name="T14" fmla="*/ 6 w 232"/>
                <a:gd name="T15" fmla="*/ 290 h 311"/>
                <a:gd name="T16" fmla="*/ 0 w 232"/>
                <a:gd name="T17" fmla="*/ 300 h 311"/>
                <a:gd name="T18" fmla="*/ 17 w 232"/>
                <a:gd name="T19" fmla="*/ 311 h 311"/>
                <a:gd name="T20" fmla="*/ 70 w 232"/>
                <a:gd name="T21" fmla="*/ 311 h 311"/>
                <a:gd name="T22" fmla="*/ 86 w 232"/>
                <a:gd name="T23" fmla="*/ 300 h 311"/>
                <a:gd name="T24" fmla="*/ 56 w 232"/>
                <a:gd name="T25" fmla="*/ 290 h 311"/>
                <a:gd name="T26" fmla="*/ 70 w 232"/>
                <a:gd name="T27" fmla="*/ 225 h 311"/>
                <a:gd name="T28" fmla="*/ 162 w 232"/>
                <a:gd name="T29" fmla="*/ 225 h 311"/>
                <a:gd name="T30" fmla="*/ 176 w 232"/>
                <a:gd name="T31" fmla="*/ 290 h 311"/>
                <a:gd name="T32" fmla="*/ 146 w 232"/>
                <a:gd name="T33" fmla="*/ 300 h 311"/>
                <a:gd name="T34" fmla="*/ 163 w 232"/>
                <a:gd name="T35" fmla="*/ 311 h 311"/>
                <a:gd name="T36" fmla="*/ 215 w 232"/>
                <a:gd name="T37" fmla="*/ 311 h 311"/>
                <a:gd name="T38" fmla="*/ 232 w 232"/>
                <a:gd name="T39" fmla="*/ 300 h 311"/>
                <a:gd name="T40" fmla="*/ 157 w 232"/>
                <a:gd name="T41" fmla="*/ 204 h 311"/>
                <a:gd name="T42" fmla="*/ 76 w 232"/>
                <a:gd name="T43" fmla="*/ 204 h 311"/>
                <a:gd name="T44" fmla="*/ 115 w 232"/>
                <a:gd name="T45" fmla="*/ 21 h 311"/>
                <a:gd name="T46" fmla="*/ 118 w 232"/>
                <a:gd name="T47" fmla="*/ 21 h 311"/>
                <a:gd name="T48" fmla="*/ 157 w 232"/>
                <a:gd name="T49" fmla="*/ 20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2" h="311">
                  <a:moveTo>
                    <a:pt x="232" y="300"/>
                  </a:moveTo>
                  <a:cubicBezTo>
                    <a:pt x="232" y="296"/>
                    <a:pt x="231" y="292"/>
                    <a:pt x="226" y="290"/>
                  </a:cubicBezTo>
                  <a:cubicBezTo>
                    <a:pt x="223" y="290"/>
                    <a:pt x="213" y="290"/>
                    <a:pt x="202" y="290"/>
                  </a:cubicBezTo>
                  <a:lnTo>
                    <a:pt x="139" y="16"/>
                  </a:lnTo>
                  <a:cubicBezTo>
                    <a:pt x="135" y="0"/>
                    <a:pt x="129" y="0"/>
                    <a:pt x="116" y="0"/>
                  </a:cubicBezTo>
                  <a:cubicBezTo>
                    <a:pt x="104" y="0"/>
                    <a:pt x="97" y="0"/>
                    <a:pt x="93" y="15"/>
                  </a:cubicBezTo>
                  <a:lnTo>
                    <a:pt x="30" y="290"/>
                  </a:lnTo>
                  <a:cubicBezTo>
                    <a:pt x="19" y="290"/>
                    <a:pt x="9" y="290"/>
                    <a:pt x="6" y="290"/>
                  </a:cubicBezTo>
                  <a:cubicBezTo>
                    <a:pt x="2" y="292"/>
                    <a:pt x="0" y="296"/>
                    <a:pt x="0" y="300"/>
                  </a:cubicBezTo>
                  <a:cubicBezTo>
                    <a:pt x="0" y="311"/>
                    <a:pt x="11" y="311"/>
                    <a:pt x="17" y="311"/>
                  </a:cubicBezTo>
                  <a:lnTo>
                    <a:pt x="70" y="311"/>
                  </a:lnTo>
                  <a:cubicBezTo>
                    <a:pt x="77" y="311"/>
                    <a:pt x="86" y="311"/>
                    <a:pt x="86" y="300"/>
                  </a:cubicBezTo>
                  <a:cubicBezTo>
                    <a:pt x="86" y="290"/>
                    <a:pt x="77" y="290"/>
                    <a:pt x="56" y="290"/>
                  </a:cubicBezTo>
                  <a:lnTo>
                    <a:pt x="70" y="225"/>
                  </a:lnTo>
                  <a:lnTo>
                    <a:pt x="162" y="225"/>
                  </a:lnTo>
                  <a:lnTo>
                    <a:pt x="176" y="290"/>
                  </a:lnTo>
                  <a:cubicBezTo>
                    <a:pt x="155" y="290"/>
                    <a:pt x="146" y="290"/>
                    <a:pt x="146" y="300"/>
                  </a:cubicBezTo>
                  <a:cubicBezTo>
                    <a:pt x="146" y="311"/>
                    <a:pt x="156" y="311"/>
                    <a:pt x="163" y="311"/>
                  </a:cubicBezTo>
                  <a:lnTo>
                    <a:pt x="215" y="311"/>
                  </a:lnTo>
                  <a:cubicBezTo>
                    <a:pt x="221" y="311"/>
                    <a:pt x="232" y="311"/>
                    <a:pt x="232" y="300"/>
                  </a:cubicBezTo>
                  <a:close/>
                  <a:moveTo>
                    <a:pt x="157" y="204"/>
                  </a:moveTo>
                  <a:lnTo>
                    <a:pt x="76" y="204"/>
                  </a:lnTo>
                  <a:lnTo>
                    <a:pt x="115" y="21"/>
                  </a:lnTo>
                  <a:lnTo>
                    <a:pt x="118" y="21"/>
                  </a:lnTo>
                  <a:lnTo>
                    <a:pt x="157" y="20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17" name="Freeform 3732">
              <a:extLst>
                <a:ext uri="{FF2B5EF4-FFF2-40B4-BE49-F238E27FC236}">
                  <a16:creationId xmlns:a16="http://schemas.microsoft.com/office/drawing/2014/main" id="{B6062245-3724-4697-8C5F-10FB2816949C}"/>
                </a:ext>
              </a:extLst>
            </p:cNvPr>
            <p:cNvSpPr>
              <a:spLocks noEditPoints="1"/>
            </p:cNvSpPr>
            <p:nvPr>
              <p:custDataLst>
                <p:tags r:id="rId628"/>
              </p:custDataLst>
            </p:nvPr>
          </p:nvSpPr>
          <p:spPr bwMode="auto">
            <a:xfrm>
              <a:off x="606425" y="3254376"/>
              <a:ext cx="73025" cy="95250"/>
            </a:xfrm>
            <a:custGeom>
              <a:avLst/>
              <a:gdLst>
                <a:gd name="T0" fmla="*/ 235 w 235"/>
                <a:gd name="T1" fmla="*/ 294 h 308"/>
                <a:gd name="T2" fmla="*/ 220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9 w 235"/>
                <a:gd name="T11" fmla="*/ 0 h 308"/>
                <a:gd name="T12" fmla="*/ 123 w 235"/>
                <a:gd name="T13" fmla="*/ 11 h 308"/>
                <a:gd name="T14" fmla="*/ 138 w 235"/>
                <a:gd name="T15" fmla="*/ 21 h 308"/>
                <a:gd name="T16" fmla="*/ 167 w 235"/>
                <a:gd name="T17" fmla="*/ 21 h 308"/>
                <a:gd name="T18" fmla="*/ 167 w 235"/>
                <a:gd name="T19" fmla="*/ 119 h 308"/>
                <a:gd name="T20" fmla="*/ 101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7 w 235"/>
                <a:gd name="T27" fmla="*/ 271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7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3 w 235"/>
                <a:gd name="T41" fmla="*/ 111 h 308"/>
                <a:gd name="T42" fmla="*/ 167 w 235"/>
                <a:gd name="T43" fmla="*/ 173 h 308"/>
                <a:gd name="T44" fmla="*/ 167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9" y="0"/>
                  </a:lnTo>
                  <a:cubicBezTo>
                    <a:pt x="133" y="0"/>
                    <a:pt x="123" y="0"/>
                    <a:pt x="123" y="11"/>
                  </a:cubicBezTo>
                  <a:cubicBezTo>
                    <a:pt x="123" y="21"/>
                    <a:pt x="133" y="21"/>
                    <a:pt x="138" y="21"/>
                  </a:cubicBezTo>
                  <a:lnTo>
                    <a:pt x="167" y="21"/>
                  </a:lnTo>
                  <a:lnTo>
                    <a:pt x="167" y="119"/>
                  </a:lnTo>
                  <a:cubicBezTo>
                    <a:pt x="142" y="98"/>
                    <a:pt x="122" y="90"/>
                    <a:pt x="101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4" y="308"/>
                    <a:pt x="144" y="295"/>
                    <a:pt x="167" y="271"/>
                  </a:cubicBezTo>
                  <a:cubicBezTo>
                    <a:pt x="167" y="299"/>
                    <a:pt x="167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7" y="210"/>
                  </a:moveTo>
                  <a:cubicBezTo>
                    <a:pt x="167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3" y="111"/>
                  </a:cubicBezTo>
                  <a:cubicBezTo>
                    <a:pt x="139" y="111"/>
                    <a:pt x="167" y="142"/>
                    <a:pt x="167" y="173"/>
                  </a:cubicBezTo>
                  <a:lnTo>
                    <a:pt x="167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18" name="Freeform 3733">
              <a:extLst>
                <a:ext uri="{FF2B5EF4-FFF2-40B4-BE49-F238E27FC236}">
                  <a16:creationId xmlns:a16="http://schemas.microsoft.com/office/drawing/2014/main" id="{A907A9AC-371E-4161-AF63-E838985C841F}"/>
                </a:ext>
              </a:extLst>
            </p:cNvPr>
            <p:cNvSpPr>
              <a:spLocks noEditPoints="1"/>
            </p:cNvSpPr>
            <p:nvPr>
              <p:custDataLst>
                <p:tags r:id="rId629"/>
              </p:custDataLst>
            </p:nvPr>
          </p:nvSpPr>
          <p:spPr bwMode="auto">
            <a:xfrm>
              <a:off x="687388" y="3254376"/>
              <a:ext cx="71438" cy="95250"/>
            </a:xfrm>
            <a:custGeom>
              <a:avLst/>
              <a:gdLst>
                <a:gd name="T0" fmla="*/ 235 w 235"/>
                <a:gd name="T1" fmla="*/ 294 h 308"/>
                <a:gd name="T2" fmla="*/ 219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19 h 308"/>
                <a:gd name="T20" fmla="*/ 100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1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19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1"/>
                  </a:cubicBezTo>
                  <a:cubicBezTo>
                    <a:pt x="166" y="299"/>
                    <a:pt x="166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19" name="Freeform 3734">
              <a:extLst>
                <a:ext uri="{FF2B5EF4-FFF2-40B4-BE49-F238E27FC236}">
                  <a16:creationId xmlns:a16="http://schemas.microsoft.com/office/drawing/2014/main" id="{76690ABB-E737-457D-9622-61C2C4AA4B89}"/>
                </a:ext>
              </a:extLst>
            </p:cNvPr>
            <p:cNvSpPr>
              <a:spLocks/>
            </p:cNvSpPr>
            <p:nvPr>
              <p:custDataLst>
                <p:tags r:id="rId630"/>
              </p:custDataLst>
            </p:nvPr>
          </p:nvSpPr>
          <p:spPr bwMode="auto">
            <a:xfrm>
              <a:off x="766763" y="3281363"/>
              <a:ext cx="68263" cy="66675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0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3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4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4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7"/>
                    <a:pt x="217" y="0"/>
                    <a:pt x="180" y="0"/>
                  </a:cubicBezTo>
                  <a:cubicBezTo>
                    <a:pt x="155" y="0"/>
                    <a:pt x="123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3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4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5"/>
                    <a:pt x="197" y="44"/>
                    <a:pt x="207" y="44"/>
                  </a:cubicBezTo>
                  <a:cubicBezTo>
                    <a:pt x="216" y="44"/>
                    <a:pt x="223" y="37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20" name="Freeform 3735">
              <a:extLst>
                <a:ext uri="{FF2B5EF4-FFF2-40B4-BE49-F238E27FC236}">
                  <a16:creationId xmlns:a16="http://schemas.microsoft.com/office/drawing/2014/main" id="{3EA0052B-EEDD-4B00-9C8C-5FEB23942349}"/>
                </a:ext>
              </a:extLst>
            </p:cNvPr>
            <p:cNvSpPr>
              <a:spLocks noEditPoints="1"/>
            </p:cNvSpPr>
            <p:nvPr>
              <p:custDataLst>
                <p:tags r:id="rId631"/>
              </p:custDataLst>
            </p:nvPr>
          </p:nvSpPr>
          <p:spPr bwMode="auto">
            <a:xfrm>
              <a:off x="850900" y="3281363"/>
              <a:ext cx="61913" cy="68263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8 h 220"/>
                <a:gd name="T10" fmla="*/ 185 w 200"/>
                <a:gd name="T11" fmla="*/ 118 h 220"/>
                <a:gd name="T12" fmla="*/ 200 w 200"/>
                <a:gd name="T13" fmla="*/ 104 h 220"/>
                <a:gd name="T14" fmla="*/ 105 w 200"/>
                <a:gd name="T15" fmla="*/ 0 h 220"/>
                <a:gd name="T16" fmla="*/ 0 w 200"/>
                <a:gd name="T17" fmla="*/ 110 h 220"/>
                <a:gd name="T18" fmla="*/ 113 w 200"/>
                <a:gd name="T19" fmla="*/ 220 h 220"/>
                <a:gd name="T20" fmla="*/ 200 w 200"/>
                <a:gd name="T21" fmla="*/ 166 h 220"/>
                <a:gd name="T22" fmla="*/ 175 w 200"/>
                <a:gd name="T23" fmla="*/ 97 h 220"/>
                <a:gd name="T24" fmla="*/ 25 w 200"/>
                <a:gd name="T25" fmla="*/ 97 h 220"/>
                <a:gd name="T26" fmla="*/ 105 w 200"/>
                <a:gd name="T27" fmla="*/ 21 h 220"/>
                <a:gd name="T28" fmla="*/ 175 w 200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9"/>
                    <a:pt x="169" y="0"/>
                    <a:pt x="105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49" y="220"/>
                    <a:pt x="113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5" y="97"/>
                  </a:lnTo>
                  <a:cubicBezTo>
                    <a:pt x="34" y="51"/>
                    <a:pt x="67" y="21"/>
                    <a:pt x="105" y="21"/>
                  </a:cubicBezTo>
                  <a:cubicBezTo>
                    <a:pt x="134" y="21"/>
                    <a:pt x="169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21" name="Freeform 3736">
              <a:extLst>
                <a:ext uri="{FF2B5EF4-FFF2-40B4-BE49-F238E27FC236}">
                  <a16:creationId xmlns:a16="http://schemas.microsoft.com/office/drawing/2014/main" id="{95AD7ED0-E3AD-4EBF-A626-9226EBB8819D}"/>
                </a:ext>
              </a:extLst>
            </p:cNvPr>
            <p:cNvSpPr>
              <a:spLocks/>
            </p:cNvSpPr>
            <p:nvPr>
              <p:custDataLst>
                <p:tags r:id="rId632"/>
              </p:custDataLst>
            </p:nvPr>
          </p:nvSpPr>
          <p:spPr bwMode="auto">
            <a:xfrm>
              <a:off x="933450" y="3281363"/>
              <a:ext cx="58738" cy="68263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5 h 220"/>
                <a:gd name="T4" fmla="*/ 75 w 189"/>
                <a:gd name="T5" fmla="*/ 89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1 w 189"/>
                <a:gd name="T13" fmla="*/ 67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7 h 220"/>
                <a:gd name="T30" fmla="*/ 97 w 189"/>
                <a:gd name="T31" fmla="*/ 199 h 220"/>
                <a:gd name="T32" fmla="*/ 24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6 w 189"/>
                <a:gd name="T43" fmla="*/ 197 h 220"/>
                <a:gd name="T44" fmla="*/ 96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1" y="95"/>
                  </a:cubicBezTo>
                  <a:lnTo>
                    <a:pt x="75" y="89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40"/>
                    <a:pt x="149" y="60"/>
                  </a:cubicBezTo>
                  <a:cubicBezTo>
                    <a:pt x="150" y="64"/>
                    <a:pt x="153" y="67"/>
                    <a:pt x="161" y="67"/>
                  </a:cubicBezTo>
                  <a:cubicBezTo>
                    <a:pt x="174" y="67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5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2" y="107"/>
                    <a:pt x="97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7" y="199"/>
                  </a:cubicBezTo>
                  <a:cubicBezTo>
                    <a:pt x="71" y="199"/>
                    <a:pt x="40" y="192"/>
                    <a:pt x="24" y="144"/>
                  </a:cubicBezTo>
                  <a:cubicBezTo>
                    <a:pt x="22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19" y="219"/>
                    <a:pt x="26" y="197"/>
                  </a:cubicBezTo>
                  <a:cubicBezTo>
                    <a:pt x="56" y="219"/>
                    <a:pt x="83" y="220"/>
                    <a:pt x="96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22" name="Freeform 3737">
              <a:extLst>
                <a:ext uri="{FF2B5EF4-FFF2-40B4-BE49-F238E27FC236}">
                  <a16:creationId xmlns:a16="http://schemas.microsoft.com/office/drawing/2014/main" id="{CEABFFCB-6DF2-45D6-8874-F0D6D945BEFD}"/>
                </a:ext>
              </a:extLst>
            </p:cNvPr>
            <p:cNvSpPr>
              <a:spLocks/>
            </p:cNvSpPr>
            <p:nvPr>
              <p:custDataLst>
                <p:tags r:id="rId633"/>
              </p:custDataLst>
            </p:nvPr>
          </p:nvSpPr>
          <p:spPr bwMode="auto">
            <a:xfrm>
              <a:off x="1014413" y="3281363"/>
              <a:ext cx="58738" cy="68263"/>
            </a:xfrm>
            <a:custGeom>
              <a:avLst/>
              <a:gdLst>
                <a:gd name="T0" fmla="*/ 189 w 189"/>
                <a:gd name="T1" fmla="*/ 157 h 220"/>
                <a:gd name="T2" fmla="*/ 110 w 189"/>
                <a:gd name="T3" fmla="*/ 95 h 220"/>
                <a:gd name="T4" fmla="*/ 75 w 189"/>
                <a:gd name="T5" fmla="*/ 89 h 220"/>
                <a:gd name="T6" fmla="*/ 20 w 189"/>
                <a:gd name="T7" fmla="*/ 56 h 220"/>
                <a:gd name="T8" fmla="*/ 91 w 189"/>
                <a:gd name="T9" fmla="*/ 21 h 220"/>
                <a:gd name="T10" fmla="*/ 149 w 189"/>
                <a:gd name="T11" fmla="*/ 60 h 220"/>
                <a:gd name="T12" fmla="*/ 160 w 189"/>
                <a:gd name="T13" fmla="*/ 67 h 220"/>
                <a:gd name="T14" fmla="*/ 173 w 189"/>
                <a:gd name="T15" fmla="*/ 52 h 220"/>
                <a:gd name="T16" fmla="*/ 173 w 189"/>
                <a:gd name="T17" fmla="*/ 16 h 220"/>
                <a:gd name="T18" fmla="*/ 163 w 189"/>
                <a:gd name="T19" fmla="*/ 0 h 220"/>
                <a:gd name="T20" fmla="*/ 151 w 189"/>
                <a:gd name="T21" fmla="*/ 13 h 220"/>
                <a:gd name="T22" fmla="*/ 92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7 h 220"/>
                <a:gd name="T30" fmla="*/ 96 w 189"/>
                <a:gd name="T31" fmla="*/ 199 h 220"/>
                <a:gd name="T32" fmla="*/ 24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0 w 189"/>
                <a:gd name="T41" fmla="*/ 220 h 220"/>
                <a:gd name="T42" fmla="*/ 26 w 189"/>
                <a:gd name="T43" fmla="*/ 197 h 220"/>
                <a:gd name="T44" fmla="*/ 96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0" y="95"/>
                  </a:cubicBezTo>
                  <a:lnTo>
                    <a:pt x="75" y="89"/>
                  </a:lnTo>
                  <a:cubicBezTo>
                    <a:pt x="58" y="87"/>
                    <a:pt x="20" y="78"/>
                    <a:pt x="20" y="56"/>
                  </a:cubicBezTo>
                  <a:cubicBezTo>
                    <a:pt x="20" y="41"/>
                    <a:pt x="37" y="21"/>
                    <a:pt x="91" y="21"/>
                  </a:cubicBezTo>
                  <a:cubicBezTo>
                    <a:pt x="139" y="21"/>
                    <a:pt x="146" y="40"/>
                    <a:pt x="149" y="60"/>
                  </a:cubicBezTo>
                  <a:cubicBezTo>
                    <a:pt x="150" y="64"/>
                    <a:pt x="152" y="67"/>
                    <a:pt x="160" y="67"/>
                  </a:cubicBezTo>
                  <a:cubicBezTo>
                    <a:pt x="173" y="67"/>
                    <a:pt x="173" y="59"/>
                    <a:pt x="173" y="52"/>
                  </a:cubicBezTo>
                  <a:lnTo>
                    <a:pt x="173" y="16"/>
                  </a:lnTo>
                  <a:cubicBezTo>
                    <a:pt x="173" y="10"/>
                    <a:pt x="173" y="0"/>
                    <a:pt x="163" y="0"/>
                  </a:cubicBezTo>
                  <a:cubicBezTo>
                    <a:pt x="155" y="0"/>
                    <a:pt x="153" y="5"/>
                    <a:pt x="151" y="13"/>
                  </a:cubicBezTo>
                  <a:cubicBezTo>
                    <a:pt x="124" y="0"/>
                    <a:pt x="102" y="0"/>
                    <a:pt x="92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2" y="107"/>
                    <a:pt x="97" y="114"/>
                  </a:cubicBezTo>
                  <a:cubicBezTo>
                    <a:pt x="124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6" y="199"/>
                  </a:cubicBezTo>
                  <a:cubicBezTo>
                    <a:pt x="70" y="199"/>
                    <a:pt x="39" y="192"/>
                    <a:pt x="24" y="144"/>
                  </a:cubicBezTo>
                  <a:cubicBezTo>
                    <a:pt x="22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0" y="220"/>
                  </a:cubicBezTo>
                  <a:cubicBezTo>
                    <a:pt x="14" y="220"/>
                    <a:pt x="19" y="219"/>
                    <a:pt x="26" y="197"/>
                  </a:cubicBezTo>
                  <a:cubicBezTo>
                    <a:pt x="56" y="219"/>
                    <a:pt x="82" y="220"/>
                    <a:pt x="96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23" name="Freeform 3738">
              <a:extLst>
                <a:ext uri="{FF2B5EF4-FFF2-40B4-BE49-F238E27FC236}">
                  <a16:creationId xmlns:a16="http://schemas.microsoft.com/office/drawing/2014/main" id="{86CE1EEC-1038-49D8-8AEA-574871B3D4E0}"/>
                </a:ext>
              </a:extLst>
            </p:cNvPr>
            <p:cNvSpPr>
              <a:spLocks noEditPoints="1"/>
            </p:cNvSpPr>
            <p:nvPr>
              <p:custDataLst>
                <p:tags r:id="rId634"/>
              </p:custDataLst>
            </p:nvPr>
          </p:nvSpPr>
          <p:spPr bwMode="auto">
            <a:xfrm>
              <a:off x="1173163" y="3281363"/>
              <a:ext cx="61913" cy="68263"/>
            </a:xfrm>
            <a:custGeom>
              <a:avLst/>
              <a:gdLst>
                <a:gd name="T0" fmla="*/ 201 w 201"/>
                <a:gd name="T1" fmla="*/ 110 h 220"/>
                <a:gd name="T2" fmla="*/ 100 w 201"/>
                <a:gd name="T3" fmla="*/ 0 h 220"/>
                <a:gd name="T4" fmla="*/ 0 w 201"/>
                <a:gd name="T5" fmla="*/ 110 h 220"/>
                <a:gd name="T6" fmla="*/ 100 w 201"/>
                <a:gd name="T7" fmla="*/ 220 h 220"/>
                <a:gd name="T8" fmla="*/ 201 w 201"/>
                <a:gd name="T9" fmla="*/ 110 h 220"/>
                <a:gd name="T10" fmla="*/ 176 w 201"/>
                <a:gd name="T11" fmla="*/ 107 h 220"/>
                <a:gd name="T12" fmla="*/ 100 w 201"/>
                <a:gd name="T13" fmla="*/ 199 h 220"/>
                <a:gd name="T14" fmla="*/ 25 w 201"/>
                <a:gd name="T15" fmla="*/ 107 h 220"/>
                <a:gd name="T16" fmla="*/ 100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0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5" y="0"/>
                    <a:pt x="0" y="49"/>
                    <a:pt x="0" y="110"/>
                  </a:cubicBezTo>
                  <a:cubicBezTo>
                    <a:pt x="0" y="173"/>
                    <a:pt x="46" y="220"/>
                    <a:pt x="100" y="220"/>
                  </a:cubicBezTo>
                  <a:cubicBezTo>
                    <a:pt x="154" y="220"/>
                    <a:pt x="201" y="172"/>
                    <a:pt x="201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0" y="199"/>
                  </a:cubicBezTo>
                  <a:cubicBezTo>
                    <a:pt x="59" y="199"/>
                    <a:pt x="25" y="158"/>
                    <a:pt x="25" y="107"/>
                  </a:cubicBezTo>
                  <a:cubicBezTo>
                    <a:pt x="25" y="57"/>
                    <a:pt x="61" y="21"/>
                    <a:pt x="100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24" name="Freeform 3739">
              <a:extLst>
                <a:ext uri="{FF2B5EF4-FFF2-40B4-BE49-F238E27FC236}">
                  <a16:creationId xmlns:a16="http://schemas.microsoft.com/office/drawing/2014/main" id="{5BF760A1-1062-42A6-99EF-6DB269C49678}"/>
                </a:ext>
              </a:extLst>
            </p:cNvPr>
            <p:cNvSpPr>
              <a:spLocks/>
            </p:cNvSpPr>
            <p:nvPr>
              <p:custDataLst>
                <p:tags r:id="rId635"/>
              </p:custDataLst>
            </p:nvPr>
          </p:nvSpPr>
          <p:spPr bwMode="auto">
            <a:xfrm>
              <a:off x="1250950" y="3252788"/>
              <a:ext cx="60325" cy="95250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8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25" name="Freeform 3740">
              <a:extLst>
                <a:ext uri="{FF2B5EF4-FFF2-40B4-BE49-F238E27FC236}">
                  <a16:creationId xmlns:a16="http://schemas.microsoft.com/office/drawing/2014/main" id="{4B9ADC92-E61B-46DD-8856-793B09CBA428}"/>
                </a:ext>
              </a:extLst>
            </p:cNvPr>
            <p:cNvSpPr>
              <a:spLocks noEditPoints="1"/>
            </p:cNvSpPr>
            <p:nvPr>
              <p:custDataLst>
                <p:tags r:id="rId636"/>
              </p:custDataLst>
            </p:nvPr>
          </p:nvSpPr>
          <p:spPr bwMode="auto">
            <a:xfrm>
              <a:off x="1408113" y="3254376"/>
              <a:ext cx="71438" cy="95250"/>
            </a:xfrm>
            <a:custGeom>
              <a:avLst/>
              <a:gdLst>
                <a:gd name="T0" fmla="*/ 235 w 235"/>
                <a:gd name="T1" fmla="*/ 198 h 308"/>
                <a:gd name="T2" fmla="*/ 140 w 235"/>
                <a:gd name="T3" fmla="*/ 90 h 308"/>
                <a:gd name="T4" fmla="*/ 69 w 235"/>
                <a:gd name="T5" fmla="*/ 122 h 308"/>
                <a:gd name="T6" fmla="*/ 69 w 235"/>
                <a:gd name="T7" fmla="*/ 16 h 308"/>
                <a:gd name="T8" fmla="*/ 54 w 235"/>
                <a:gd name="T9" fmla="*/ 0 h 308"/>
                <a:gd name="T10" fmla="*/ 16 w 235"/>
                <a:gd name="T11" fmla="*/ 0 h 308"/>
                <a:gd name="T12" fmla="*/ 0 w 235"/>
                <a:gd name="T13" fmla="*/ 11 h 308"/>
                <a:gd name="T14" fmla="*/ 16 w 235"/>
                <a:gd name="T15" fmla="*/ 21 h 308"/>
                <a:gd name="T16" fmla="*/ 44 w 235"/>
                <a:gd name="T17" fmla="*/ 21 h 308"/>
                <a:gd name="T18" fmla="*/ 44 w 235"/>
                <a:gd name="T19" fmla="*/ 289 h 308"/>
                <a:gd name="T20" fmla="*/ 57 w 235"/>
                <a:gd name="T21" fmla="*/ 305 h 308"/>
                <a:gd name="T22" fmla="*/ 69 w 235"/>
                <a:gd name="T23" fmla="*/ 274 h 308"/>
                <a:gd name="T24" fmla="*/ 134 w 235"/>
                <a:gd name="T25" fmla="*/ 308 h 308"/>
                <a:gd name="T26" fmla="*/ 235 w 235"/>
                <a:gd name="T27" fmla="*/ 198 h 308"/>
                <a:gd name="T28" fmla="*/ 210 w 235"/>
                <a:gd name="T29" fmla="*/ 198 h 308"/>
                <a:gd name="T30" fmla="*/ 133 w 235"/>
                <a:gd name="T31" fmla="*/ 287 h 308"/>
                <a:gd name="T32" fmla="*/ 69 w 235"/>
                <a:gd name="T33" fmla="*/ 211 h 308"/>
                <a:gd name="T34" fmla="*/ 69 w 235"/>
                <a:gd name="T35" fmla="*/ 173 h 308"/>
                <a:gd name="T36" fmla="*/ 137 w 235"/>
                <a:gd name="T37" fmla="*/ 111 h 308"/>
                <a:gd name="T38" fmla="*/ 210 w 235"/>
                <a:gd name="T39" fmla="*/ 19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8">
                  <a:moveTo>
                    <a:pt x="235" y="198"/>
                  </a:moveTo>
                  <a:cubicBezTo>
                    <a:pt x="235" y="138"/>
                    <a:pt x="192" y="90"/>
                    <a:pt x="140" y="90"/>
                  </a:cubicBezTo>
                  <a:cubicBezTo>
                    <a:pt x="116" y="90"/>
                    <a:pt x="94" y="99"/>
                    <a:pt x="69" y="122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9"/>
                  </a:lnTo>
                  <a:cubicBezTo>
                    <a:pt x="44" y="296"/>
                    <a:pt x="44" y="305"/>
                    <a:pt x="57" y="305"/>
                  </a:cubicBezTo>
                  <a:cubicBezTo>
                    <a:pt x="69" y="305"/>
                    <a:pt x="69" y="296"/>
                    <a:pt x="69" y="274"/>
                  </a:cubicBezTo>
                  <a:cubicBezTo>
                    <a:pt x="98" y="303"/>
                    <a:pt x="119" y="308"/>
                    <a:pt x="134" y="308"/>
                  </a:cubicBezTo>
                  <a:cubicBezTo>
                    <a:pt x="188" y="308"/>
                    <a:pt x="235" y="261"/>
                    <a:pt x="235" y="198"/>
                  </a:cubicBezTo>
                  <a:close/>
                  <a:moveTo>
                    <a:pt x="210" y="198"/>
                  </a:moveTo>
                  <a:cubicBezTo>
                    <a:pt x="210" y="251"/>
                    <a:pt x="171" y="287"/>
                    <a:pt x="133" y="287"/>
                  </a:cubicBezTo>
                  <a:cubicBezTo>
                    <a:pt x="89" y="287"/>
                    <a:pt x="69" y="238"/>
                    <a:pt x="69" y="211"/>
                  </a:cubicBezTo>
                  <a:lnTo>
                    <a:pt x="69" y="173"/>
                  </a:lnTo>
                  <a:cubicBezTo>
                    <a:pt x="69" y="141"/>
                    <a:pt x="101" y="111"/>
                    <a:pt x="137" y="111"/>
                  </a:cubicBezTo>
                  <a:cubicBezTo>
                    <a:pt x="178" y="111"/>
                    <a:pt x="210" y="150"/>
                    <a:pt x="21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26" name="Freeform 3741">
              <a:extLst>
                <a:ext uri="{FF2B5EF4-FFF2-40B4-BE49-F238E27FC236}">
                  <a16:creationId xmlns:a16="http://schemas.microsoft.com/office/drawing/2014/main" id="{472FCDF3-6D39-4ED2-A2AA-A0DE32620D4F}"/>
                </a:ext>
              </a:extLst>
            </p:cNvPr>
            <p:cNvSpPr>
              <a:spLocks/>
            </p:cNvSpPr>
            <p:nvPr>
              <p:custDataLst>
                <p:tags r:id="rId637"/>
              </p:custDataLst>
            </p:nvPr>
          </p:nvSpPr>
          <p:spPr bwMode="auto">
            <a:xfrm>
              <a:off x="1487488" y="3282951"/>
              <a:ext cx="76200" cy="66675"/>
            </a:xfrm>
            <a:custGeom>
              <a:avLst/>
              <a:gdLst>
                <a:gd name="T0" fmla="*/ 247 w 247"/>
                <a:gd name="T1" fmla="*/ 201 h 215"/>
                <a:gd name="T2" fmla="*/ 232 w 247"/>
                <a:gd name="T3" fmla="*/ 191 h 215"/>
                <a:gd name="T4" fmla="*/ 203 w 247"/>
                <a:gd name="T5" fmla="*/ 191 h 215"/>
                <a:gd name="T6" fmla="*/ 203 w 247"/>
                <a:gd name="T7" fmla="*/ 16 h 215"/>
                <a:gd name="T8" fmla="*/ 188 w 247"/>
                <a:gd name="T9" fmla="*/ 0 h 215"/>
                <a:gd name="T10" fmla="*/ 150 w 247"/>
                <a:gd name="T11" fmla="*/ 0 h 215"/>
                <a:gd name="T12" fmla="*/ 134 w 247"/>
                <a:gd name="T13" fmla="*/ 11 h 215"/>
                <a:gd name="T14" fmla="*/ 150 w 247"/>
                <a:gd name="T15" fmla="*/ 21 h 215"/>
                <a:gd name="T16" fmla="*/ 178 w 247"/>
                <a:gd name="T17" fmla="*/ 21 h 215"/>
                <a:gd name="T18" fmla="*/ 178 w 247"/>
                <a:gd name="T19" fmla="*/ 136 h 215"/>
                <a:gd name="T20" fmla="*/ 114 w 247"/>
                <a:gd name="T21" fmla="*/ 194 h 215"/>
                <a:gd name="T22" fmla="*/ 69 w 247"/>
                <a:gd name="T23" fmla="*/ 155 h 215"/>
                <a:gd name="T24" fmla="*/ 69 w 247"/>
                <a:gd name="T25" fmla="*/ 16 h 215"/>
                <a:gd name="T26" fmla="*/ 53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5 w 247"/>
                <a:gd name="T33" fmla="*/ 21 h 215"/>
                <a:gd name="T34" fmla="*/ 44 w 247"/>
                <a:gd name="T35" fmla="*/ 21 h 215"/>
                <a:gd name="T36" fmla="*/ 44 w 247"/>
                <a:gd name="T37" fmla="*/ 158 h 215"/>
                <a:gd name="T38" fmla="*/ 111 w 247"/>
                <a:gd name="T39" fmla="*/ 215 h 215"/>
                <a:gd name="T40" fmla="*/ 178 w 247"/>
                <a:gd name="T41" fmla="*/ 190 h 215"/>
                <a:gd name="T42" fmla="*/ 194 w 247"/>
                <a:gd name="T43" fmla="*/ 212 h 215"/>
                <a:gd name="T44" fmla="*/ 231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2" y="191"/>
                  </a:cubicBezTo>
                  <a:lnTo>
                    <a:pt x="203" y="191"/>
                  </a:lnTo>
                  <a:lnTo>
                    <a:pt x="203" y="16"/>
                  </a:lnTo>
                  <a:cubicBezTo>
                    <a:pt x="203" y="4"/>
                    <a:pt x="201" y="0"/>
                    <a:pt x="188" y="0"/>
                  </a:cubicBezTo>
                  <a:lnTo>
                    <a:pt x="150" y="0"/>
                  </a:lnTo>
                  <a:cubicBezTo>
                    <a:pt x="144" y="0"/>
                    <a:pt x="134" y="0"/>
                    <a:pt x="134" y="11"/>
                  </a:cubicBezTo>
                  <a:cubicBezTo>
                    <a:pt x="134" y="21"/>
                    <a:pt x="144" y="21"/>
                    <a:pt x="150" y="21"/>
                  </a:cubicBezTo>
                  <a:lnTo>
                    <a:pt x="178" y="21"/>
                  </a:lnTo>
                  <a:lnTo>
                    <a:pt x="178" y="136"/>
                  </a:lnTo>
                  <a:cubicBezTo>
                    <a:pt x="178" y="187"/>
                    <a:pt x="133" y="194"/>
                    <a:pt x="114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1" y="215"/>
                  </a:cubicBezTo>
                  <a:cubicBezTo>
                    <a:pt x="131" y="215"/>
                    <a:pt x="152" y="210"/>
                    <a:pt x="178" y="190"/>
                  </a:cubicBezTo>
                  <a:cubicBezTo>
                    <a:pt x="178" y="212"/>
                    <a:pt x="187" y="212"/>
                    <a:pt x="194" y="212"/>
                  </a:cubicBezTo>
                  <a:lnTo>
                    <a:pt x="231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27" name="Freeform 3742">
              <a:extLst>
                <a:ext uri="{FF2B5EF4-FFF2-40B4-BE49-F238E27FC236}">
                  <a16:creationId xmlns:a16="http://schemas.microsoft.com/office/drawing/2014/main" id="{9FF0CD92-7E6B-4A59-BEDC-C2FF8509A94A}"/>
                </a:ext>
              </a:extLst>
            </p:cNvPr>
            <p:cNvSpPr>
              <a:spLocks/>
            </p:cNvSpPr>
            <p:nvPr>
              <p:custDataLst>
                <p:tags r:id="rId638"/>
              </p:custDataLst>
            </p:nvPr>
          </p:nvSpPr>
          <p:spPr bwMode="auto">
            <a:xfrm>
              <a:off x="1573213" y="3252788"/>
              <a:ext cx="58738" cy="95250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8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28" name="Freeform 3743">
              <a:extLst>
                <a:ext uri="{FF2B5EF4-FFF2-40B4-BE49-F238E27FC236}">
                  <a16:creationId xmlns:a16="http://schemas.microsoft.com/office/drawing/2014/main" id="{79C6E39E-E300-4793-881D-ECA4128F399C}"/>
                </a:ext>
              </a:extLst>
            </p:cNvPr>
            <p:cNvSpPr>
              <a:spLocks/>
            </p:cNvSpPr>
            <p:nvPr>
              <p:custDataLst>
                <p:tags r:id="rId639"/>
              </p:custDataLst>
            </p:nvPr>
          </p:nvSpPr>
          <p:spPr bwMode="auto">
            <a:xfrm>
              <a:off x="1654175" y="3252788"/>
              <a:ext cx="58738" cy="95250"/>
            </a:xfrm>
            <a:custGeom>
              <a:avLst/>
              <a:gdLst>
                <a:gd name="T0" fmla="*/ 194 w 194"/>
                <a:gd name="T1" fmla="*/ 25 h 308"/>
                <a:gd name="T2" fmla="*/ 149 w 194"/>
                <a:gd name="T3" fmla="*/ 0 h 308"/>
                <a:gd name="T4" fmla="*/ 74 w 194"/>
                <a:gd name="T5" fmla="*/ 63 h 308"/>
                <a:gd name="T6" fmla="*/ 74 w 194"/>
                <a:gd name="T7" fmla="*/ 96 h 308"/>
                <a:gd name="T8" fmla="*/ 17 w 194"/>
                <a:gd name="T9" fmla="*/ 96 h 308"/>
                <a:gd name="T10" fmla="*/ 1 w 194"/>
                <a:gd name="T11" fmla="*/ 107 h 308"/>
                <a:gd name="T12" fmla="*/ 16 w 194"/>
                <a:gd name="T13" fmla="*/ 117 h 308"/>
                <a:gd name="T14" fmla="*/ 74 w 194"/>
                <a:gd name="T15" fmla="*/ 117 h 308"/>
                <a:gd name="T16" fmla="*/ 74 w 194"/>
                <a:gd name="T17" fmla="*/ 287 h 308"/>
                <a:gd name="T18" fmla="*/ 16 w 194"/>
                <a:gd name="T19" fmla="*/ 287 h 308"/>
                <a:gd name="T20" fmla="*/ 0 w 194"/>
                <a:gd name="T21" fmla="*/ 297 h 308"/>
                <a:gd name="T22" fmla="*/ 16 w 194"/>
                <a:gd name="T23" fmla="*/ 308 h 308"/>
                <a:gd name="T24" fmla="*/ 156 w 194"/>
                <a:gd name="T25" fmla="*/ 308 h 308"/>
                <a:gd name="T26" fmla="*/ 172 w 194"/>
                <a:gd name="T27" fmla="*/ 297 h 308"/>
                <a:gd name="T28" fmla="*/ 156 w 194"/>
                <a:gd name="T29" fmla="*/ 287 h 308"/>
                <a:gd name="T30" fmla="*/ 98 w 194"/>
                <a:gd name="T31" fmla="*/ 287 h 308"/>
                <a:gd name="T32" fmla="*/ 98 w 194"/>
                <a:gd name="T33" fmla="*/ 117 h 308"/>
                <a:gd name="T34" fmla="*/ 167 w 194"/>
                <a:gd name="T35" fmla="*/ 117 h 308"/>
                <a:gd name="T36" fmla="*/ 182 w 194"/>
                <a:gd name="T37" fmla="*/ 107 h 308"/>
                <a:gd name="T38" fmla="*/ 167 w 194"/>
                <a:gd name="T39" fmla="*/ 96 h 308"/>
                <a:gd name="T40" fmla="*/ 98 w 194"/>
                <a:gd name="T41" fmla="*/ 96 h 308"/>
                <a:gd name="T42" fmla="*/ 98 w 194"/>
                <a:gd name="T43" fmla="*/ 66 h 308"/>
                <a:gd name="T44" fmla="*/ 159 w 194"/>
                <a:gd name="T45" fmla="*/ 21 h 308"/>
                <a:gd name="T46" fmla="*/ 176 w 194"/>
                <a:gd name="T47" fmla="*/ 43 h 308"/>
                <a:gd name="T48" fmla="*/ 194 w 194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8">
                  <a:moveTo>
                    <a:pt x="194" y="25"/>
                  </a:moveTo>
                  <a:cubicBezTo>
                    <a:pt x="194" y="0"/>
                    <a:pt x="156" y="0"/>
                    <a:pt x="149" y="0"/>
                  </a:cubicBezTo>
                  <a:cubicBezTo>
                    <a:pt x="111" y="0"/>
                    <a:pt x="74" y="21"/>
                    <a:pt x="74" y="63"/>
                  </a:cubicBezTo>
                  <a:lnTo>
                    <a:pt x="74" y="96"/>
                  </a:lnTo>
                  <a:lnTo>
                    <a:pt x="17" y="96"/>
                  </a:lnTo>
                  <a:cubicBezTo>
                    <a:pt x="11" y="96"/>
                    <a:pt x="1" y="96"/>
                    <a:pt x="1" y="107"/>
                  </a:cubicBezTo>
                  <a:cubicBezTo>
                    <a:pt x="1" y="117"/>
                    <a:pt x="11" y="117"/>
                    <a:pt x="16" y="117"/>
                  </a:cubicBezTo>
                  <a:lnTo>
                    <a:pt x="74" y="117"/>
                  </a:lnTo>
                  <a:lnTo>
                    <a:pt x="74" y="287"/>
                  </a:lnTo>
                  <a:lnTo>
                    <a:pt x="16" y="287"/>
                  </a:lnTo>
                  <a:cubicBezTo>
                    <a:pt x="11" y="287"/>
                    <a:pt x="0" y="287"/>
                    <a:pt x="0" y="297"/>
                  </a:cubicBezTo>
                  <a:cubicBezTo>
                    <a:pt x="0" y="308"/>
                    <a:pt x="11" y="308"/>
                    <a:pt x="16" y="308"/>
                  </a:cubicBezTo>
                  <a:lnTo>
                    <a:pt x="156" y="308"/>
                  </a:lnTo>
                  <a:cubicBezTo>
                    <a:pt x="161" y="308"/>
                    <a:pt x="172" y="308"/>
                    <a:pt x="172" y="297"/>
                  </a:cubicBezTo>
                  <a:cubicBezTo>
                    <a:pt x="172" y="287"/>
                    <a:pt x="161" y="287"/>
                    <a:pt x="156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7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3" y="96"/>
                    <a:pt x="167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9" y="21"/>
                  </a:cubicBezTo>
                  <a:cubicBezTo>
                    <a:pt x="159" y="28"/>
                    <a:pt x="163" y="43"/>
                    <a:pt x="176" y="43"/>
                  </a:cubicBezTo>
                  <a:cubicBezTo>
                    <a:pt x="184" y="43"/>
                    <a:pt x="194" y="37"/>
                    <a:pt x="194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29" name="Freeform 3744">
              <a:extLst>
                <a:ext uri="{FF2B5EF4-FFF2-40B4-BE49-F238E27FC236}">
                  <a16:creationId xmlns:a16="http://schemas.microsoft.com/office/drawing/2014/main" id="{D1B6FE56-D717-4CD2-8527-720456A7E5C4}"/>
                </a:ext>
              </a:extLst>
            </p:cNvPr>
            <p:cNvSpPr>
              <a:spLocks noEditPoints="1"/>
            </p:cNvSpPr>
            <p:nvPr>
              <p:custDataLst>
                <p:tags r:id="rId640"/>
              </p:custDataLst>
            </p:nvPr>
          </p:nvSpPr>
          <p:spPr bwMode="auto">
            <a:xfrm>
              <a:off x="1735138" y="3281363"/>
              <a:ext cx="61913" cy="68263"/>
            </a:xfrm>
            <a:custGeom>
              <a:avLst/>
              <a:gdLst>
                <a:gd name="T0" fmla="*/ 201 w 201"/>
                <a:gd name="T1" fmla="*/ 166 h 220"/>
                <a:gd name="T2" fmla="*/ 188 w 201"/>
                <a:gd name="T3" fmla="*/ 156 h 220"/>
                <a:gd name="T4" fmla="*/ 177 w 201"/>
                <a:gd name="T5" fmla="*/ 162 h 220"/>
                <a:gd name="T6" fmla="*/ 117 w 201"/>
                <a:gd name="T7" fmla="*/ 199 h 220"/>
                <a:gd name="T8" fmla="*/ 26 w 201"/>
                <a:gd name="T9" fmla="*/ 118 h 220"/>
                <a:gd name="T10" fmla="*/ 185 w 201"/>
                <a:gd name="T11" fmla="*/ 118 h 220"/>
                <a:gd name="T12" fmla="*/ 201 w 201"/>
                <a:gd name="T13" fmla="*/ 104 h 220"/>
                <a:gd name="T14" fmla="*/ 106 w 201"/>
                <a:gd name="T15" fmla="*/ 0 h 220"/>
                <a:gd name="T16" fmla="*/ 0 w 201"/>
                <a:gd name="T17" fmla="*/ 110 h 220"/>
                <a:gd name="T18" fmla="*/ 114 w 201"/>
                <a:gd name="T19" fmla="*/ 220 h 220"/>
                <a:gd name="T20" fmla="*/ 201 w 201"/>
                <a:gd name="T21" fmla="*/ 166 h 220"/>
                <a:gd name="T22" fmla="*/ 175 w 201"/>
                <a:gd name="T23" fmla="*/ 97 h 220"/>
                <a:gd name="T24" fmla="*/ 26 w 201"/>
                <a:gd name="T25" fmla="*/ 97 h 220"/>
                <a:gd name="T26" fmla="*/ 106 w 201"/>
                <a:gd name="T27" fmla="*/ 21 h 220"/>
                <a:gd name="T28" fmla="*/ 175 w 201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20">
                  <a:moveTo>
                    <a:pt x="201" y="166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7" y="199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9"/>
                    <a:pt x="170" y="0"/>
                    <a:pt x="106" y="0"/>
                  </a:cubicBezTo>
                  <a:cubicBezTo>
                    <a:pt x="48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1" y="178"/>
                    <a:pt x="201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54" name="Freeform 3746">
              <a:extLst>
                <a:ext uri="{FF2B5EF4-FFF2-40B4-BE49-F238E27FC236}">
                  <a16:creationId xmlns:a16="http://schemas.microsoft.com/office/drawing/2014/main" id="{4DA81BDD-8C6D-48F2-926D-29000E84E124}"/>
                </a:ext>
              </a:extLst>
            </p:cNvPr>
            <p:cNvSpPr>
              <a:spLocks/>
            </p:cNvSpPr>
            <p:nvPr>
              <p:custDataLst>
                <p:tags r:id="rId641"/>
              </p:custDataLst>
            </p:nvPr>
          </p:nvSpPr>
          <p:spPr bwMode="auto">
            <a:xfrm>
              <a:off x="1812925" y="3281363"/>
              <a:ext cx="68263" cy="66675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8 w 224"/>
                <a:gd name="T5" fmla="*/ 50 h 215"/>
                <a:gd name="T6" fmla="*/ 88 w 224"/>
                <a:gd name="T7" fmla="*/ 19 h 215"/>
                <a:gd name="T8" fmla="*/ 72 w 224"/>
                <a:gd name="T9" fmla="*/ 3 h 215"/>
                <a:gd name="T10" fmla="*/ 16 w 224"/>
                <a:gd name="T11" fmla="*/ 3 h 215"/>
                <a:gd name="T12" fmla="*/ 0 w 224"/>
                <a:gd name="T13" fmla="*/ 13 h 215"/>
                <a:gd name="T14" fmla="*/ 16 w 224"/>
                <a:gd name="T15" fmla="*/ 24 h 215"/>
                <a:gd name="T16" fmla="*/ 63 w 224"/>
                <a:gd name="T17" fmla="*/ 24 h 215"/>
                <a:gd name="T18" fmla="*/ 63 w 224"/>
                <a:gd name="T19" fmla="*/ 194 h 215"/>
                <a:gd name="T20" fmla="*/ 16 w 224"/>
                <a:gd name="T21" fmla="*/ 194 h 215"/>
                <a:gd name="T22" fmla="*/ 0 w 224"/>
                <a:gd name="T23" fmla="*/ 204 h 215"/>
                <a:gd name="T24" fmla="*/ 16 w 224"/>
                <a:gd name="T25" fmla="*/ 215 h 215"/>
                <a:gd name="T26" fmla="*/ 150 w 224"/>
                <a:gd name="T27" fmla="*/ 215 h 215"/>
                <a:gd name="T28" fmla="*/ 166 w 224"/>
                <a:gd name="T29" fmla="*/ 204 h 215"/>
                <a:gd name="T30" fmla="*/ 150 w 224"/>
                <a:gd name="T31" fmla="*/ 194 h 215"/>
                <a:gd name="T32" fmla="*/ 88 w 224"/>
                <a:gd name="T33" fmla="*/ 194 h 215"/>
                <a:gd name="T34" fmla="*/ 88 w 224"/>
                <a:gd name="T35" fmla="*/ 124 h 215"/>
                <a:gd name="T36" fmla="*/ 191 w 224"/>
                <a:gd name="T37" fmla="*/ 21 h 215"/>
                <a:gd name="T38" fmla="*/ 208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7"/>
                    <a:pt x="218" y="0"/>
                    <a:pt x="180" y="0"/>
                  </a:cubicBezTo>
                  <a:cubicBezTo>
                    <a:pt x="155" y="0"/>
                    <a:pt x="124" y="9"/>
                    <a:pt x="88" y="50"/>
                  </a:cubicBezTo>
                  <a:lnTo>
                    <a:pt x="88" y="19"/>
                  </a:lnTo>
                  <a:cubicBezTo>
                    <a:pt x="88" y="7"/>
                    <a:pt x="86" y="3"/>
                    <a:pt x="7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3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63" y="24"/>
                  </a:lnTo>
                  <a:lnTo>
                    <a:pt x="63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4"/>
                  </a:cubicBezTo>
                  <a:cubicBezTo>
                    <a:pt x="166" y="194"/>
                    <a:pt x="156" y="194"/>
                    <a:pt x="150" y="194"/>
                  </a:cubicBezTo>
                  <a:lnTo>
                    <a:pt x="88" y="194"/>
                  </a:lnTo>
                  <a:lnTo>
                    <a:pt x="88" y="124"/>
                  </a:lnTo>
                  <a:cubicBezTo>
                    <a:pt x="88" y="73"/>
                    <a:pt x="120" y="21"/>
                    <a:pt x="191" y="21"/>
                  </a:cubicBezTo>
                  <a:cubicBezTo>
                    <a:pt x="191" y="35"/>
                    <a:pt x="198" y="44"/>
                    <a:pt x="208" y="44"/>
                  </a:cubicBezTo>
                  <a:cubicBezTo>
                    <a:pt x="217" y="44"/>
                    <a:pt x="224" y="37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55" name="Freeform 3747">
              <a:extLst>
                <a:ext uri="{FF2B5EF4-FFF2-40B4-BE49-F238E27FC236}">
                  <a16:creationId xmlns:a16="http://schemas.microsoft.com/office/drawing/2014/main" id="{5B005D3C-6AD8-454F-89C4-0C95B6DE1400}"/>
                </a:ext>
              </a:extLst>
            </p:cNvPr>
            <p:cNvSpPr>
              <a:spLocks/>
            </p:cNvSpPr>
            <p:nvPr>
              <p:custDataLst>
                <p:tags r:id="rId642"/>
              </p:custDataLst>
            </p:nvPr>
          </p:nvSpPr>
          <p:spPr bwMode="auto">
            <a:xfrm>
              <a:off x="1973263" y="3282951"/>
              <a:ext cx="71438" cy="101600"/>
            </a:xfrm>
            <a:custGeom>
              <a:avLst/>
              <a:gdLst>
                <a:gd name="T0" fmla="*/ 234 w 234"/>
                <a:gd name="T1" fmla="*/ 11 h 329"/>
                <a:gd name="T2" fmla="*/ 219 w 234"/>
                <a:gd name="T3" fmla="*/ 0 h 329"/>
                <a:gd name="T4" fmla="*/ 159 w 234"/>
                <a:gd name="T5" fmla="*/ 0 h 329"/>
                <a:gd name="T6" fmla="*/ 143 w 234"/>
                <a:gd name="T7" fmla="*/ 10 h 329"/>
                <a:gd name="T8" fmla="*/ 159 w 234"/>
                <a:gd name="T9" fmla="*/ 21 h 329"/>
                <a:gd name="T10" fmla="*/ 179 w 234"/>
                <a:gd name="T11" fmla="*/ 21 h 329"/>
                <a:gd name="T12" fmla="*/ 121 w 234"/>
                <a:gd name="T13" fmla="*/ 194 h 329"/>
                <a:gd name="T14" fmla="*/ 55 w 234"/>
                <a:gd name="T15" fmla="*/ 21 h 329"/>
                <a:gd name="T16" fmla="*/ 76 w 234"/>
                <a:gd name="T17" fmla="*/ 21 h 329"/>
                <a:gd name="T18" fmla="*/ 91 w 234"/>
                <a:gd name="T19" fmla="*/ 11 h 329"/>
                <a:gd name="T20" fmla="*/ 76 w 234"/>
                <a:gd name="T21" fmla="*/ 0 h 329"/>
                <a:gd name="T22" fmla="*/ 16 w 234"/>
                <a:gd name="T23" fmla="*/ 0 h 329"/>
                <a:gd name="T24" fmla="*/ 0 w 234"/>
                <a:gd name="T25" fmla="*/ 11 h 329"/>
                <a:gd name="T26" fmla="*/ 16 w 234"/>
                <a:gd name="T27" fmla="*/ 21 h 329"/>
                <a:gd name="T28" fmla="*/ 33 w 234"/>
                <a:gd name="T29" fmla="*/ 21 h 329"/>
                <a:gd name="T30" fmla="*/ 110 w 234"/>
                <a:gd name="T31" fmla="*/ 218 h 329"/>
                <a:gd name="T32" fmla="*/ 89 w 234"/>
                <a:gd name="T33" fmla="*/ 275 h 329"/>
                <a:gd name="T34" fmla="*/ 46 w 234"/>
                <a:gd name="T35" fmla="*/ 308 h 329"/>
                <a:gd name="T36" fmla="*/ 40 w 234"/>
                <a:gd name="T37" fmla="*/ 301 h 329"/>
                <a:gd name="T38" fmla="*/ 43 w 234"/>
                <a:gd name="T39" fmla="*/ 291 h 329"/>
                <a:gd name="T40" fmla="*/ 26 w 234"/>
                <a:gd name="T41" fmla="*/ 274 h 329"/>
                <a:gd name="T42" fmla="*/ 9 w 234"/>
                <a:gd name="T43" fmla="*/ 292 h 329"/>
                <a:gd name="T44" fmla="*/ 46 w 234"/>
                <a:gd name="T45" fmla="*/ 329 h 329"/>
                <a:gd name="T46" fmla="*/ 119 w 234"/>
                <a:gd name="T47" fmla="*/ 259 h 329"/>
                <a:gd name="T48" fmla="*/ 200 w 234"/>
                <a:gd name="T49" fmla="*/ 21 h 329"/>
                <a:gd name="T50" fmla="*/ 219 w 234"/>
                <a:gd name="T51" fmla="*/ 21 h 329"/>
                <a:gd name="T52" fmla="*/ 234 w 234"/>
                <a:gd name="T53" fmla="*/ 1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4" h="329">
                  <a:moveTo>
                    <a:pt x="234" y="11"/>
                  </a:moveTo>
                  <a:cubicBezTo>
                    <a:pt x="234" y="0"/>
                    <a:pt x="225" y="0"/>
                    <a:pt x="219" y="0"/>
                  </a:cubicBezTo>
                  <a:lnTo>
                    <a:pt x="159" y="0"/>
                  </a:lnTo>
                  <a:cubicBezTo>
                    <a:pt x="153" y="0"/>
                    <a:pt x="143" y="0"/>
                    <a:pt x="143" y="10"/>
                  </a:cubicBezTo>
                  <a:cubicBezTo>
                    <a:pt x="143" y="21"/>
                    <a:pt x="153" y="21"/>
                    <a:pt x="159" y="21"/>
                  </a:cubicBezTo>
                  <a:lnTo>
                    <a:pt x="179" y="21"/>
                  </a:lnTo>
                  <a:lnTo>
                    <a:pt x="121" y="194"/>
                  </a:lnTo>
                  <a:lnTo>
                    <a:pt x="55" y="21"/>
                  </a:lnTo>
                  <a:lnTo>
                    <a:pt x="76" y="21"/>
                  </a:lnTo>
                  <a:cubicBezTo>
                    <a:pt x="81" y="21"/>
                    <a:pt x="91" y="21"/>
                    <a:pt x="91" y="11"/>
                  </a:cubicBezTo>
                  <a:cubicBezTo>
                    <a:pt x="91" y="0"/>
                    <a:pt x="82" y="0"/>
                    <a:pt x="76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33" y="21"/>
                  </a:lnTo>
                  <a:cubicBezTo>
                    <a:pt x="33" y="21"/>
                    <a:pt x="111" y="217"/>
                    <a:pt x="110" y="218"/>
                  </a:cubicBezTo>
                  <a:cubicBezTo>
                    <a:pt x="110" y="218"/>
                    <a:pt x="96" y="262"/>
                    <a:pt x="89" y="275"/>
                  </a:cubicBezTo>
                  <a:cubicBezTo>
                    <a:pt x="73" y="306"/>
                    <a:pt x="61" y="308"/>
                    <a:pt x="46" y="308"/>
                  </a:cubicBezTo>
                  <a:cubicBezTo>
                    <a:pt x="43" y="308"/>
                    <a:pt x="40" y="301"/>
                    <a:pt x="40" y="301"/>
                  </a:cubicBezTo>
                  <a:cubicBezTo>
                    <a:pt x="40" y="301"/>
                    <a:pt x="43" y="297"/>
                    <a:pt x="43" y="291"/>
                  </a:cubicBezTo>
                  <a:cubicBezTo>
                    <a:pt x="43" y="281"/>
                    <a:pt x="36" y="274"/>
                    <a:pt x="26" y="274"/>
                  </a:cubicBezTo>
                  <a:cubicBezTo>
                    <a:pt x="16" y="274"/>
                    <a:pt x="9" y="282"/>
                    <a:pt x="9" y="292"/>
                  </a:cubicBezTo>
                  <a:cubicBezTo>
                    <a:pt x="9" y="311"/>
                    <a:pt x="25" y="329"/>
                    <a:pt x="46" y="329"/>
                  </a:cubicBezTo>
                  <a:cubicBezTo>
                    <a:pt x="93" y="329"/>
                    <a:pt x="117" y="264"/>
                    <a:pt x="119" y="259"/>
                  </a:cubicBezTo>
                  <a:lnTo>
                    <a:pt x="200" y="21"/>
                  </a:lnTo>
                  <a:lnTo>
                    <a:pt x="219" y="21"/>
                  </a:lnTo>
                  <a:cubicBezTo>
                    <a:pt x="224" y="21"/>
                    <a:pt x="234" y="21"/>
                    <a:pt x="234" y="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56" name="Freeform 3748">
              <a:extLst>
                <a:ext uri="{FF2B5EF4-FFF2-40B4-BE49-F238E27FC236}">
                  <a16:creationId xmlns:a16="http://schemas.microsoft.com/office/drawing/2014/main" id="{4C4DDB5D-DF38-431C-9741-520E5955E70E}"/>
                </a:ext>
              </a:extLst>
            </p:cNvPr>
            <p:cNvSpPr>
              <a:spLocks/>
            </p:cNvSpPr>
            <p:nvPr>
              <p:custDataLst>
                <p:tags r:id="rId643"/>
              </p:custDataLst>
            </p:nvPr>
          </p:nvSpPr>
          <p:spPr bwMode="auto">
            <a:xfrm>
              <a:off x="2157413" y="3240088"/>
              <a:ext cx="38100" cy="122238"/>
            </a:xfrm>
            <a:custGeom>
              <a:avLst/>
              <a:gdLst>
                <a:gd name="T0" fmla="*/ 126 w 126"/>
                <a:gd name="T1" fmla="*/ 380 h 390"/>
                <a:gd name="T2" fmla="*/ 115 w 126"/>
                <a:gd name="T3" fmla="*/ 369 h 390"/>
                <a:gd name="T4" fmla="*/ 25 w 126"/>
                <a:gd name="T5" fmla="*/ 195 h 390"/>
                <a:gd name="T6" fmla="*/ 116 w 126"/>
                <a:gd name="T7" fmla="*/ 20 h 390"/>
                <a:gd name="T8" fmla="*/ 126 w 126"/>
                <a:gd name="T9" fmla="*/ 10 h 390"/>
                <a:gd name="T10" fmla="*/ 115 w 126"/>
                <a:gd name="T11" fmla="*/ 0 h 390"/>
                <a:gd name="T12" fmla="*/ 0 w 126"/>
                <a:gd name="T13" fmla="*/ 195 h 390"/>
                <a:gd name="T14" fmla="*/ 41 w 126"/>
                <a:gd name="T15" fmla="*/ 326 h 390"/>
                <a:gd name="T16" fmla="*/ 115 w 126"/>
                <a:gd name="T17" fmla="*/ 390 h 390"/>
                <a:gd name="T18" fmla="*/ 126 w 126"/>
                <a:gd name="T19" fmla="*/ 38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380"/>
                  </a:moveTo>
                  <a:cubicBezTo>
                    <a:pt x="126" y="376"/>
                    <a:pt x="123" y="373"/>
                    <a:pt x="115" y="369"/>
                  </a:cubicBezTo>
                  <a:cubicBezTo>
                    <a:pt x="50" y="325"/>
                    <a:pt x="25" y="254"/>
                    <a:pt x="25" y="195"/>
                  </a:cubicBezTo>
                  <a:cubicBezTo>
                    <a:pt x="25" y="142"/>
                    <a:pt x="45" y="69"/>
                    <a:pt x="116" y="20"/>
                  </a:cubicBezTo>
                  <a:cubicBezTo>
                    <a:pt x="123" y="16"/>
                    <a:pt x="126" y="14"/>
                    <a:pt x="126" y="10"/>
                  </a:cubicBezTo>
                  <a:cubicBezTo>
                    <a:pt x="126" y="7"/>
                    <a:pt x="124" y="0"/>
                    <a:pt x="115" y="0"/>
                  </a:cubicBezTo>
                  <a:cubicBezTo>
                    <a:pt x="101" y="0"/>
                    <a:pt x="0" y="67"/>
                    <a:pt x="0" y="195"/>
                  </a:cubicBezTo>
                  <a:cubicBezTo>
                    <a:pt x="0" y="255"/>
                    <a:pt x="23" y="300"/>
                    <a:pt x="41" y="326"/>
                  </a:cubicBezTo>
                  <a:cubicBezTo>
                    <a:pt x="67" y="362"/>
                    <a:pt x="103" y="390"/>
                    <a:pt x="115" y="390"/>
                  </a:cubicBezTo>
                  <a:cubicBezTo>
                    <a:pt x="124" y="390"/>
                    <a:pt x="126" y="383"/>
                    <a:pt x="126" y="38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57" name="Freeform 3749">
              <a:extLst>
                <a:ext uri="{FF2B5EF4-FFF2-40B4-BE49-F238E27FC236}">
                  <a16:creationId xmlns:a16="http://schemas.microsoft.com/office/drawing/2014/main" id="{F6366192-6CAA-426D-B376-EF86282E2EBB}"/>
                </a:ext>
              </a:extLst>
            </p:cNvPr>
            <p:cNvSpPr>
              <a:spLocks noEditPoints="1"/>
            </p:cNvSpPr>
            <p:nvPr>
              <p:custDataLst>
                <p:tags r:id="rId644"/>
              </p:custDataLst>
            </p:nvPr>
          </p:nvSpPr>
          <p:spPr bwMode="auto">
            <a:xfrm>
              <a:off x="2219325" y="3281363"/>
              <a:ext cx="61913" cy="68263"/>
            </a:xfrm>
            <a:custGeom>
              <a:avLst/>
              <a:gdLst>
                <a:gd name="T0" fmla="*/ 201 w 201"/>
                <a:gd name="T1" fmla="*/ 110 h 220"/>
                <a:gd name="T2" fmla="*/ 100 w 201"/>
                <a:gd name="T3" fmla="*/ 0 h 220"/>
                <a:gd name="T4" fmla="*/ 0 w 201"/>
                <a:gd name="T5" fmla="*/ 110 h 220"/>
                <a:gd name="T6" fmla="*/ 100 w 201"/>
                <a:gd name="T7" fmla="*/ 220 h 220"/>
                <a:gd name="T8" fmla="*/ 201 w 201"/>
                <a:gd name="T9" fmla="*/ 110 h 220"/>
                <a:gd name="T10" fmla="*/ 176 w 201"/>
                <a:gd name="T11" fmla="*/ 107 h 220"/>
                <a:gd name="T12" fmla="*/ 100 w 201"/>
                <a:gd name="T13" fmla="*/ 199 h 220"/>
                <a:gd name="T14" fmla="*/ 25 w 201"/>
                <a:gd name="T15" fmla="*/ 107 h 220"/>
                <a:gd name="T16" fmla="*/ 100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0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5" y="0"/>
                    <a:pt x="0" y="49"/>
                    <a:pt x="0" y="110"/>
                  </a:cubicBezTo>
                  <a:cubicBezTo>
                    <a:pt x="0" y="173"/>
                    <a:pt x="46" y="220"/>
                    <a:pt x="100" y="220"/>
                  </a:cubicBezTo>
                  <a:cubicBezTo>
                    <a:pt x="154" y="220"/>
                    <a:pt x="201" y="172"/>
                    <a:pt x="201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0" y="199"/>
                  </a:cubicBezTo>
                  <a:cubicBezTo>
                    <a:pt x="59" y="199"/>
                    <a:pt x="25" y="158"/>
                    <a:pt x="25" y="107"/>
                  </a:cubicBezTo>
                  <a:cubicBezTo>
                    <a:pt x="25" y="57"/>
                    <a:pt x="61" y="21"/>
                    <a:pt x="100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58" name="Freeform 3750">
              <a:extLst>
                <a:ext uri="{FF2B5EF4-FFF2-40B4-BE49-F238E27FC236}">
                  <a16:creationId xmlns:a16="http://schemas.microsoft.com/office/drawing/2014/main" id="{31E9F8B9-5385-4922-8121-82AFCC6CC78A}"/>
                </a:ext>
              </a:extLst>
            </p:cNvPr>
            <p:cNvSpPr>
              <a:spLocks/>
            </p:cNvSpPr>
            <p:nvPr>
              <p:custDataLst>
                <p:tags r:id="rId645"/>
              </p:custDataLst>
            </p:nvPr>
          </p:nvSpPr>
          <p:spPr bwMode="auto">
            <a:xfrm>
              <a:off x="2292350" y="3281363"/>
              <a:ext cx="76200" cy="66675"/>
            </a:xfrm>
            <a:custGeom>
              <a:avLst/>
              <a:gdLst>
                <a:gd name="T0" fmla="*/ 247 w 247"/>
                <a:gd name="T1" fmla="*/ 204 h 215"/>
                <a:gd name="T2" fmla="*/ 232 w 247"/>
                <a:gd name="T3" fmla="*/ 194 h 215"/>
                <a:gd name="T4" fmla="*/ 204 w 247"/>
                <a:gd name="T5" fmla="*/ 194 h 215"/>
                <a:gd name="T6" fmla="*/ 204 w 247"/>
                <a:gd name="T7" fmla="*/ 68 h 215"/>
                <a:gd name="T8" fmla="*/ 142 w 247"/>
                <a:gd name="T9" fmla="*/ 0 h 215"/>
                <a:gd name="T10" fmla="*/ 69 w 247"/>
                <a:gd name="T11" fmla="*/ 34 h 215"/>
                <a:gd name="T12" fmla="*/ 54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6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4 h 215"/>
                <a:gd name="T28" fmla="*/ 16 w 247"/>
                <a:gd name="T29" fmla="*/ 215 h 215"/>
                <a:gd name="T30" fmla="*/ 97 w 247"/>
                <a:gd name="T31" fmla="*/ 215 h 215"/>
                <a:gd name="T32" fmla="*/ 113 w 247"/>
                <a:gd name="T33" fmla="*/ 204 h 215"/>
                <a:gd name="T34" fmla="*/ 97 w 247"/>
                <a:gd name="T35" fmla="*/ 194 h 215"/>
                <a:gd name="T36" fmla="*/ 69 w 247"/>
                <a:gd name="T37" fmla="*/ 194 h 215"/>
                <a:gd name="T38" fmla="*/ 69 w 247"/>
                <a:gd name="T39" fmla="*/ 97 h 215"/>
                <a:gd name="T40" fmla="*/ 139 w 247"/>
                <a:gd name="T41" fmla="*/ 21 h 215"/>
                <a:gd name="T42" fmla="*/ 179 w 247"/>
                <a:gd name="T43" fmla="*/ 71 h 215"/>
                <a:gd name="T44" fmla="*/ 179 w 247"/>
                <a:gd name="T45" fmla="*/ 194 h 215"/>
                <a:gd name="T46" fmla="*/ 153 w 247"/>
                <a:gd name="T47" fmla="*/ 194 h 215"/>
                <a:gd name="T48" fmla="*/ 137 w 247"/>
                <a:gd name="T49" fmla="*/ 204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4"/>
                  </a:moveTo>
                  <a:cubicBezTo>
                    <a:pt x="247" y="194"/>
                    <a:pt x="238" y="194"/>
                    <a:pt x="232" y="194"/>
                  </a:cubicBezTo>
                  <a:lnTo>
                    <a:pt x="204" y="194"/>
                  </a:lnTo>
                  <a:lnTo>
                    <a:pt x="204" y="68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09" y="0"/>
                    <a:pt x="87" y="16"/>
                    <a:pt x="69" y="34"/>
                  </a:cubicBezTo>
                  <a:cubicBezTo>
                    <a:pt x="69" y="9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4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70" y="21"/>
                    <a:pt x="179" y="37"/>
                    <a:pt x="179" y="71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4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8" y="215"/>
                    <a:pt x="247" y="215"/>
                    <a:pt x="247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59" name="Freeform 3751">
              <a:extLst>
                <a:ext uri="{FF2B5EF4-FFF2-40B4-BE49-F238E27FC236}">
                  <a16:creationId xmlns:a16="http://schemas.microsoft.com/office/drawing/2014/main" id="{27AD931B-EE18-4253-8F1E-09CA55499104}"/>
                </a:ext>
              </a:extLst>
            </p:cNvPr>
            <p:cNvSpPr>
              <a:spLocks/>
            </p:cNvSpPr>
            <p:nvPr>
              <p:custDataLst>
                <p:tags r:id="rId646"/>
              </p:custDataLst>
            </p:nvPr>
          </p:nvSpPr>
          <p:spPr bwMode="auto">
            <a:xfrm>
              <a:off x="2452688" y="3254376"/>
              <a:ext cx="76200" cy="93663"/>
            </a:xfrm>
            <a:custGeom>
              <a:avLst/>
              <a:gdLst>
                <a:gd name="T0" fmla="*/ 248 w 248"/>
                <a:gd name="T1" fmla="*/ 294 h 305"/>
                <a:gd name="T2" fmla="*/ 232 w 248"/>
                <a:gd name="T3" fmla="*/ 284 h 305"/>
                <a:gd name="T4" fmla="*/ 204 w 248"/>
                <a:gd name="T5" fmla="*/ 284 h 305"/>
                <a:gd name="T6" fmla="*/ 204 w 248"/>
                <a:gd name="T7" fmla="*/ 158 h 305"/>
                <a:gd name="T8" fmla="*/ 142 w 248"/>
                <a:gd name="T9" fmla="*/ 90 h 305"/>
                <a:gd name="T10" fmla="*/ 69 w 248"/>
                <a:gd name="T11" fmla="*/ 124 h 305"/>
                <a:gd name="T12" fmla="*/ 69 w 248"/>
                <a:gd name="T13" fmla="*/ 16 h 305"/>
                <a:gd name="T14" fmla="*/ 54 w 248"/>
                <a:gd name="T15" fmla="*/ 0 h 305"/>
                <a:gd name="T16" fmla="*/ 16 w 248"/>
                <a:gd name="T17" fmla="*/ 0 h 305"/>
                <a:gd name="T18" fmla="*/ 0 w 248"/>
                <a:gd name="T19" fmla="*/ 11 h 305"/>
                <a:gd name="T20" fmla="*/ 16 w 248"/>
                <a:gd name="T21" fmla="*/ 21 h 305"/>
                <a:gd name="T22" fmla="*/ 44 w 248"/>
                <a:gd name="T23" fmla="*/ 21 h 305"/>
                <a:gd name="T24" fmla="*/ 44 w 248"/>
                <a:gd name="T25" fmla="*/ 284 h 305"/>
                <a:gd name="T26" fmla="*/ 16 w 248"/>
                <a:gd name="T27" fmla="*/ 284 h 305"/>
                <a:gd name="T28" fmla="*/ 0 w 248"/>
                <a:gd name="T29" fmla="*/ 294 h 305"/>
                <a:gd name="T30" fmla="*/ 16 w 248"/>
                <a:gd name="T31" fmla="*/ 305 h 305"/>
                <a:gd name="T32" fmla="*/ 97 w 248"/>
                <a:gd name="T33" fmla="*/ 305 h 305"/>
                <a:gd name="T34" fmla="*/ 113 w 248"/>
                <a:gd name="T35" fmla="*/ 294 h 305"/>
                <a:gd name="T36" fmla="*/ 97 w 248"/>
                <a:gd name="T37" fmla="*/ 284 h 305"/>
                <a:gd name="T38" fmla="*/ 69 w 248"/>
                <a:gd name="T39" fmla="*/ 284 h 305"/>
                <a:gd name="T40" fmla="*/ 69 w 248"/>
                <a:gd name="T41" fmla="*/ 187 h 305"/>
                <a:gd name="T42" fmla="*/ 139 w 248"/>
                <a:gd name="T43" fmla="*/ 111 h 305"/>
                <a:gd name="T44" fmla="*/ 179 w 248"/>
                <a:gd name="T45" fmla="*/ 161 h 305"/>
                <a:gd name="T46" fmla="*/ 179 w 248"/>
                <a:gd name="T47" fmla="*/ 284 h 305"/>
                <a:gd name="T48" fmla="*/ 153 w 248"/>
                <a:gd name="T49" fmla="*/ 284 h 305"/>
                <a:gd name="T50" fmla="*/ 137 w 248"/>
                <a:gd name="T51" fmla="*/ 294 h 305"/>
                <a:gd name="T52" fmla="*/ 153 w 248"/>
                <a:gd name="T53" fmla="*/ 305 h 305"/>
                <a:gd name="T54" fmla="*/ 232 w 248"/>
                <a:gd name="T55" fmla="*/ 305 h 305"/>
                <a:gd name="T56" fmla="*/ 248 w 248"/>
                <a:gd name="T57" fmla="*/ 29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8" h="305">
                  <a:moveTo>
                    <a:pt x="248" y="294"/>
                  </a:moveTo>
                  <a:cubicBezTo>
                    <a:pt x="248" y="284"/>
                    <a:pt x="238" y="284"/>
                    <a:pt x="232" y="284"/>
                  </a:cubicBezTo>
                  <a:lnTo>
                    <a:pt x="204" y="284"/>
                  </a:lnTo>
                  <a:lnTo>
                    <a:pt x="204" y="158"/>
                  </a:lnTo>
                  <a:cubicBezTo>
                    <a:pt x="204" y="111"/>
                    <a:pt x="180" y="90"/>
                    <a:pt x="142" y="90"/>
                  </a:cubicBezTo>
                  <a:cubicBezTo>
                    <a:pt x="109" y="90"/>
                    <a:pt x="87" y="106"/>
                    <a:pt x="69" y="124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4"/>
                  </a:lnTo>
                  <a:lnTo>
                    <a:pt x="16" y="284"/>
                  </a:lnTo>
                  <a:cubicBezTo>
                    <a:pt x="10" y="284"/>
                    <a:pt x="0" y="284"/>
                    <a:pt x="0" y="294"/>
                  </a:cubicBezTo>
                  <a:cubicBezTo>
                    <a:pt x="0" y="305"/>
                    <a:pt x="10" y="305"/>
                    <a:pt x="16" y="305"/>
                  </a:cubicBezTo>
                  <a:lnTo>
                    <a:pt x="97" y="305"/>
                  </a:lnTo>
                  <a:cubicBezTo>
                    <a:pt x="103" y="305"/>
                    <a:pt x="113" y="305"/>
                    <a:pt x="113" y="294"/>
                  </a:cubicBezTo>
                  <a:cubicBezTo>
                    <a:pt x="113" y="284"/>
                    <a:pt x="103" y="284"/>
                    <a:pt x="97" y="284"/>
                  </a:cubicBezTo>
                  <a:lnTo>
                    <a:pt x="69" y="284"/>
                  </a:lnTo>
                  <a:lnTo>
                    <a:pt x="69" y="187"/>
                  </a:lnTo>
                  <a:cubicBezTo>
                    <a:pt x="69" y="132"/>
                    <a:pt x="110" y="111"/>
                    <a:pt x="139" y="111"/>
                  </a:cubicBezTo>
                  <a:cubicBezTo>
                    <a:pt x="170" y="111"/>
                    <a:pt x="179" y="127"/>
                    <a:pt x="179" y="161"/>
                  </a:cubicBezTo>
                  <a:lnTo>
                    <a:pt x="179" y="284"/>
                  </a:lnTo>
                  <a:lnTo>
                    <a:pt x="153" y="284"/>
                  </a:lnTo>
                  <a:cubicBezTo>
                    <a:pt x="147" y="284"/>
                    <a:pt x="137" y="284"/>
                    <a:pt x="137" y="294"/>
                  </a:cubicBezTo>
                  <a:cubicBezTo>
                    <a:pt x="137" y="305"/>
                    <a:pt x="148" y="305"/>
                    <a:pt x="153" y="305"/>
                  </a:cubicBezTo>
                  <a:lnTo>
                    <a:pt x="232" y="305"/>
                  </a:lnTo>
                  <a:cubicBezTo>
                    <a:pt x="238" y="305"/>
                    <a:pt x="248" y="305"/>
                    <a:pt x="248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60" name="Freeform 3752">
              <a:extLst>
                <a:ext uri="{FF2B5EF4-FFF2-40B4-BE49-F238E27FC236}">
                  <a16:creationId xmlns:a16="http://schemas.microsoft.com/office/drawing/2014/main" id="{DB48B370-7794-4B1A-861B-41D91DD2B731}"/>
                </a:ext>
              </a:extLst>
            </p:cNvPr>
            <p:cNvSpPr>
              <a:spLocks noEditPoints="1"/>
            </p:cNvSpPr>
            <p:nvPr>
              <p:custDataLst>
                <p:tags r:id="rId647"/>
              </p:custDataLst>
            </p:nvPr>
          </p:nvSpPr>
          <p:spPr bwMode="auto">
            <a:xfrm>
              <a:off x="2540000" y="3281363"/>
              <a:ext cx="61913" cy="68263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8 h 220"/>
                <a:gd name="T10" fmla="*/ 185 w 200"/>
                <a:gd name="T11" fmla="*/ 118 h 220"/>
                <a:gd name="T12" fmla="*/ 200 w 200"/>
                <a:gd name="T13" fmla="*/ 104 h 220"/>
                <a:gd name="T14" fmla="*/ 105 w 200"/>
                <a:gd name="T15" fmla="*/ 0 h 220"/>
                <a:gd name="T16" fmla="*/ 0 w 200"/>
                <a:gd name="T17" fmla="*/ 110 h 220"/>
                <a:gd name="T18" fmla="*/ 113 w 200"/>
                <a:gd name="T19" fmla="*/ 220 h 220"/>
                <a:gd name="T20" fmla="*/ 200 w 200"/>
                <a:gd name="T21" fmla="*/ 166 h 220"/>
                <a:gd name="T22" fmla="*/ 175 w 200"/>
                <a:gd name="T23" fmla="*/ 97 h 220"/>
                <a:gd name="T24" fmla="*/ 26 w 200"/>
                <a:gd name="T25" fmla="*/ 97 h 220"/>
                <a:gd name="T26" fmla="*/ 105 w 200"/>
                <a:gd name="T27" fmla="*/ 21 h 220"/>
                <a:gd name="T28" fmla="*/ 175 w 200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9"/>
                    <a:pt x="169" y="0"/>
                    <a:pt x="105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50" y="220"/>
                    <a:pt x="113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5" y="21"/>
                  </a:cubicBezTo>
                  <a:cubicBezTo>
                    <a:pt x="134" y="21"/>
                    <a:pt x="169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61" name="Freeform 3753">
              <a:extLst>
                <a:ext uri="{FF2B5EF4-FFF2-40B4-BE49-F238E27FC236}">
                  <a16:creationId xmlns:a16="http://schemas.microsoft.com/office/drawing/2014/main" id="{DAE9DAE1-02AE-421B-B4BE-C7E78EE3F55A}"/>
                </a:ext>
              </a:extLst>
            </p:cNvPr>
            <p:cNvSpPr>
              <a:spLocks noEditPoints="1"/>
            </p:cNvSpPr>
            <p:nvPr>
              <p:custDataLst>
                <p:tags r:id="rId648"/>
              </p:custDataLst>
            </p:nvPr>
          </p:nvSpPr>
          <p:spPr bwMode="auto">
            <a:xfrm>
              <a:off x="2619375" y="3281363"/>
              <a:ext cx="71438" cy="68263"/>
            </a:xfrm>
            <a:custGeom>
              <a:avLst/>
              <a:gdLst>
                <a:gd name="T0" fmla="*/ 232 w 232"/>
                <a:gd name="T1" fmla="*/ 206 h 220"/>
                <a:gd name="T2" fmla="*/ 216 w 232"/>
                <a:gd name="T3" fmla="*/ 196 h 220"/>
                <a:gd name="T4" fmla="*/ 180 w 232"/>
                <a:gd name="T5" fmla="*/ 190 h 220"/>
                <a:gd name="T6" fmla="*/ 180 w 232"/>
                <a:gd name="T7" fmla="*/ 75 h 220"/>
                <a:gd name="T8" fmla="*/ 84 w 232"/>
                <a:gd name="T9" fmla="*/ 0 h 220"/>
                <a:gd name="T10" fmla="*/ 14 w 232"/>
                <a:gd name="T11" fmla="*/ 33 h 220"/>
                <a:gd name="T12" fmla="*/ 32 w 232"/>
                <a:gd name="T13" fmla="*/ 51 h 220"/>
                <a:gd name="T14" fmla="*/ 50 w 232"/>
                <a:gd name="T15" fmla="*/ 33 h 220"/>
                <a:gd name="T16" fmla="*/ 84 w 232"/>
                <a:gd name="T17" fmla="*/ 21 h 220"/>
                <a:gd name="T18" fmla="*/ 155 w 232"/>
                <a:gd name="T19" fmla="*/ 84 h 220"/>
                <a:gd name="T20" fmla="*/ 0 w 232"/>
                <a:gd name="T21" fmla="*/ 156 h 220"/>
                <a:gd name="T22" fmla="*/ 81 w 232"/>
                <a:gd name="T23" fmla="*/ 220 h 220"/>
                <a:gd name="T24" fmla="*/ 157 w 232"/>
                <a:gd name="T25" fmla="*/ 198 h 220"/>
                <a:gd name="T26" fmla="*/ 211 w 232"/>
                <a:gd name="T27" fmla="*/ 217 h 220"/>
                <a:gd name="T28" fmla="*/ 232 w 232"/>
                <a:gd name="T29" fmla="*/ 206 h 220"/>
                <a:gd name="T30" fmla="*/ 155 w 232"/>
                <a:gd name="T31" fmla="*/ 153 h 220"/>
                <a:gd name="T32" fmla="*/ 132 w 232"/>
                <a:gd name="T33" fmla="*/ 189 h 220"/>
                <a:gd name="T34" fmla="*/ 84 w 232"/>
                <a:gd name="T35" fmla="*/ 199 h 220"/>
                <a:gd name="T36" fmla="*/ 26 w 232"/>
                <a:gd name="T37" fmla="*/ 156 h 220"/>
                <a:gd name="T38" fmla="*/ 155 w 232"/>
                <a:gd name="T39" fmla="*/ 104 h 220"/>
                <a:gd name="T40" fmla="*/ 155 w 232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20">
                  <a:moveTo>
                    <a:pt x="232" y="206"/>
                  </a:moveTo>
                  <a:cubicBezTo>
                    <a:pt x="232" y="196"/>
                    <a:pt x="222" y="196"/>
                    <a:pt x="216" y="196"/>
                  </a:cubicBezTo>
                  <a:cubicBezTo>
                    <a:pt x="196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4" y="0"/>
                  </a:cubicBezTo>
                  <a:cubicBezTo>
                    <a:pt x="63" y="0"/>
                    <a:pt x="14" y="0"/>
                    <a:pt x="14" y="33"/>
                  </a:cubicBezTo>
                  <a:cubicBezTo>
                    <a:pt x="14" y="45"/>
                    <a:pt x="22" y="51"/>
                    <a:pt x="32" y="51"/>
                  </a:cubicBezTo>
                  <a:cubicBezTo>
                    <a:pt x="38" y="51"/>
                    <a:pt x="49" y="48"/>
                    <a:pt x="50" y="33"/>
                  </a:cubicBezTo>
                  <a:cubicBezTo>
                    <a:pt x="50" y="23"/>
                    <a:pt x="69" y="21"/>
                    <a:pt x="84" y="21"/>
                  </a:cubicBezTo>
                  <a:cubicBezTo>
                    <a:pt x="126" y="21"/>
                    <a:pt x="155" y="39"/>
                    <a:pt x="155" y="84"/>
                  </a:cubicBezTo>
                  <a:cubicBezTo>
                    <a:pt x="63" y="85"/>
                    <a:pt x="0" y="108"/>
                    <a:pt x="0" y="156"/>
                  </a:cubicBezTo>
                  <a:cubicBezTo>
                    <a:pt x="0" y="189"/>
                    <a:pt x="31" y="220"/>
                    <a:pt x="81" y="220"/>
                  </a:cubicBezTo>
                  <a:cubicBezTo>
                    <a:pt x="98" y="220"/>
                    <a:pt x="129" y="216"/>
                    <a:pt x="157" y="198"/>
                  </a:cubicBezTo>
                  <a:cubicBezTo>
                    <a:pt x="170" y="217"/>
                    <a:pt x="193" y="217"/>
                    <a:pt x="211" y="217"/>
                  </a:cubicBezTo>
                  <a:cubicBezTo>
                    <a:pt x="222" y="217"/>
                    <a:pt x="232" y="217"/>
                    <a:pt x="232" y="206"/>
                  </a:cubicBezTo>
                  <a:close/>
                  <a:moveTo>
                    <a:pt x="155" y="153"/>
                  </a:moveTo>
                  <a:cubicBezTo>
                    <a:pt x="155" y="166"/>
                    <a:pt x="155" y="179"/>
                    <a:pt x="132" y="189"/>
                  </a:cubicBezTo>
                  <a:cubicBezTo>
                    <a:pt x="112" y="199"/>
                    <a:pt x="88" y="199"/>
                    <a:pt x="84" y="199"/>
                  </a:cubicBezTo>
                  <a:cubicBezTo>
                    <a:pt x="49" y="199"/>
                    <a:pt x="26" y="178"/>
                    <a:pt x="26" y="156"/>
                  </a:cubicBezTo>
                  <a:cubicBezTo>
                    <a:pt x="26" y="129"/>
                    <a:pt x="71" y="106"/>
                    <a:pt x="155" y="104"/>
                  </a:cubicBezTo>
                  <a:lnTo>
                    <a:pt x="15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62" name="Freeform 3754">
              <a:extLst>
                <a:ext uri="{FF2B5EF4-FFF2-40B4-BE49-F238E27FC236}">
                  <a16:creationId xmlns:a16="http://schemas.microsoft.com/office/drawing/2014/main" id="{DB608113-6898-49E4-A4FC-E3C7C19C5063}"/>
                </a:ext>
              </a:extLst>
            </p:cNvPr>
            <p:cNvSpPr>
              <a:spLocks noEditPoints="1"/>
            </p:cNvSpPr>
            <p:nvPr>
              <p:custDataLst>
                <p:tags r:id="rId649"/>
              </p:custDataLst>
            </p:nvPr>
          </p:nvSpPr>
          <p:spPr bwMode="auto">
            <a:xfrm>
              <a:off x="2693988" y="3281363"/>
              <a:ext cx="73025" cy="103188"/>
            </a:xfrm>
            <a:custGeom>
              <a:avLst/>
              <a:gdLst>
                <a:gd name="T0" fmla="*/ 235 w 235"/>
                <a:gd name="T1" fmla="*/ 108 h 329"/>
                <a:gd name="T2" fmla="*/ 139 w 235"/>
                <a:gd name="T3" fmla="*/ 0 h 329"/>
                <a:gd name="T4" fmla="*/ 69 w 235"/>
                <a:gd name="T5" fmla="*/ 32 h 329"/>
                <a:gd name="T6" fmla="*/ 53 w 235"/>
                <a:gd name="T7" fmla="*/ 3 h 329"/>
                <a:gd name="T8" fmla="*/ 16 w 235"/>
                <a:gd name="T9" fmla="*/ 3 h 329"/>
                <a:gd name="T10" fmla="*/ 0 w 235"/>
                <a:gd name="T11" fmla="*/ 14 h 329"/>
                <a:gd name="T12" fmla="*/ 15 w 235"/>
                <a:gd name="T13" fmla="*/ 24 h 329"/>
                <a:gd name="T14" fmla="*/ 44 w 235"/>
                <a:gd name="T15" fmla="*/ 24 h 329"/>
                <a:gd name="T16" fmla="*/ 44 w 235"/>
                <a:gd name="T17" fmla="*/ 308 h 329"/>
                <a:gd name="T18" fmla="*/ 16 w 235"/>
                <a:gd name="T19" fmla="*/ 308 h 329"/>
                <a:gd name="T20" fmla="*/ 0 w 235"/>
                <a:gd name="T21" fmla="*/ 319 h 329"/>
                <a:gd name="T22" fmla="*/ 15 w 235"/>
                <a:gd name="T23" fmla="*/ 329 h 329"/>
                <a:gd name="T24" fmla="*/ 97 w 235"/>
                <a:gd name="T25" fmla="*/ 329 h 329"/>
                <a:gd name="T26" fmla="*/ 112 w 235"/>
                <a:gd name="T27" fmla="*/ 319 h 329"/>
                <a:gd name="T28" fmla="*/ 97 w 235"/>
                <a:gd name="T29" fmla="*/ 308 h 329"/>
                <a:gd name="T30" fmla="*/ 69 w 235"/>
                <a:gd name="T31" fmla="*/ 308 h 329"/>
                <a:gd name="T32" fmla="*/ 69 w 235"/>
                <a:gd name="T33" fmla="*/ 184 h 329"/>
                <a:gd name="T34" fmla="*/ 134 w 235"/>
                <a:gd name="T35" fmla="*/ 218 h 329"/>
                <a:gd name="T36" fmla="*/ 235 w 235"/>
                <a:gd name="T37" fmla="*/ 108 h 329"/>
                <a:gd name="T38" fmla="*/ 210 w 235"/>
                <a:gd name="T39" fmla="*/ 108 h 329"/>
                <a:gd name="T40" fmla="*/ 132 w 235"/>
                <a:gd name="T41" fmla="*/ 197 h 329"/>
                <a:gd name="T42" fmla="*/ 69 w 235"/>
                <a:gd name="T43" fmla="*/ 121 h 329"/>
                <a:gd name="T44" fmla="*/ 69 w 235"/>
                <a:gd name="T45" fmla="*/ 83 h 329"/>
                <a:gd name="T46" fmla="*/ 136 w 235"/>
                <a:gd name="T47" fmla="*/ 21 h 329"/>
                <a:gd name="T48" fmla="*/ 210 w 235"/>
                <a:gd name="T49" fmla="*/ 10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9">
                  <a:moveTo>
                    <a:pt x="235" y="108"/>
                  </a:moveTo>
                  <a:cubicBezTo>
                    <a:pt x="235" y="48"/>
                    <a:pt x="191" y="0"/>
                    <a:pt x="139" y="0"/>
                  </a:cubicBezTo>
                  <a:cubicBezTo>
                    <a:pt x="116" y="0"/>
                    <a:pt x="94" y="9"/>
                    <a:pt x="69" y="32"/>
                  </a:cubicBezTo>
                  <a:cubicBezTo>
                    <a:pt x="69" y="8"/>
                    <a:pt x="68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4" y="24"/>
                  </a:lnTo>
                  <a:lnTo>
                    <a:pt x="44" y="308"/>
                  </a:lnTo>
                  <a:lnTo>
                    <a:pt x="16" y="308"/>
                  </a:lnTo>
                  <a:cubicBezTo>
                    <a:pt x="10" y="308"/>
                    <a:pt x="0" y="308"/>
                    <a:pt x="0" y="319"/>
                  </a:cubicBezTo>
                  <a:cubicBezTo>
                    <a:pt x="0" y="329"/>
                    <a:pt x="10" y="329"/>
                    <a:pt x="15" y="329"/>
                  </a:cubicBezTo>
                  <a:lnTo>
                    <a:pt x="97" y="329"/>
                  </a:lnTo>
                  <a:cubicBezTo>
                    <a:pt x="103" y="329"/>
                    <a:pt x="112" y="329"/>
                    <a:pt x="112" y="319"/>
                  </a:cubicBezTo>
                  <a:cubicBezTo>
                    <a:pt x="112" y="308"/>
                    <a:pt x="103" y="308"/>
                    <a:pt x="97" y="308"/>
                  </a:cubicBezTo>
                  <a:lnTo>
                    <a:pt x="69" y="308"/>
                  </a:lnTo>
                  <a:lnTo>
                    <a:pt x="69" y="184"/>
                  </a:lnTo>
                  <a:cubicBezTo>
                    <a:pt x="98" y="213"/>
                    <a:pt x="118" y="218"/>
                    <a:pt x="134" y="218"/>
                  </a:cubicBezTo>
                  <a:cubicBezTo>
                    <a:pt x="187" y="218"/>
                    <a:pt x="235" y="171"/>
                    <a:pt x="235" y="108"/>
                  </a:cubicBezTo>
                  <a:close/>
                  <a:moveTo>
                    <a:pt x="210" y="108"/>
                  </a:moveTo>
                  <a:cubicBezTo>
                    <a:pt x="210" y="161"/>
                    <a:pt x="171" y="197"/>
                    <a:pt x="132" y="197"/>
                  </a:cubicBezTo>
                  <a:cubicBezTo>
                    <a:pt x="89" y="197"/>
                    <a:pt x="69" y="148"/>
                    <a:pt x="69" y="121"/>
                  </a:cubicBezTo>
                  <a:lnTo>
                    <a:pt x="69" y="83"/>
                  </a:lnTo>
                  <a:cubicBezTo>
                    <a:pt x="69" y="51"/>
                    <a:pt x="101" y="21"/>
                    <a:pt x="136" y="21"/>
                  </a:cubicBezTo>
                  <a:cubicBezTo>
                    <a:pt x="177" y="21"/>
                    <a:pt x="210" y="60"/>
                    <a:pt x="21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63" name="Freeform 3755">
              <a:extLst>
                <a:ext uri="{FF2B5EF4-FFF2-40B4-BE49-F238E27FC236}">
                  <a16:creationId xmlns:a16="http://schemas.microsoft.com/office/drawing/2014/main" id="{648BE262-1C7C-439F-972C-9E698C97A456}"/>
                </a:ext>
              </a:extLst>
            </p:cNvPr>
            <p:cNvSpPr>
              <a:spLocks/>
            </p:cNvSpPr>
            <p:nvPr>
              <p:custDataLst>
                <p:tags r:id="rId650"/>
              </p:custDataLst>
            </p:nvPr>
          </p:nvSpPr>
          <p:spPr bwMode="auto">
            <a:xfrm>
              <a:off x="2787650" y="3240088"/>
              <a:ext cx="38100" cy="122238"/>
            </a:xfrm>
            <a:custGeom>
              <a:avLst/>
              <a:gdLst>
                <a:gd name="T0" fmla="*/ 126 w 126"/>
                <a:gd name="T1" fmla="*/ 195 h 390"/>
                <a:gd name="T2" fmla="*/ 85 w 126"/>
                <a:gd name="T3" fmla="*/ 64 h 390"/>
                <a:gd name="T4" fmla="*/ 11 w 126"/>
                <a:gd name="T5" fmla="*/ 0 h 390"/>
                <a:gd name="T6" fmla="*/ 0 w 126"/>
                <a:gd name="T7" fmla="*/ 10 h 390"/>
                <a:gd name="T8" fmla="*/ 4 w 126"/>
                <a:gd name="T9" fmla="*/ 16 h 390"/>
                <a:gd name="T10" fmla="*/ 101 w 126"/>
                <a:gd name="T11" fmla="*/ 195 h 390"/>
                <a:gd name="T12" fmla="*/ 10 w 126"/>
                <a:gd name="T13" fmla="*/ 369 h 390"/>
                <a:gd name="T14" fmla="*/ 0 w 126"/>
                <a:gd name="T15" fmla="*/ 380 h 390"/>
                <a:gd name="T16" fmla="*/ 11 w 126"/>
                <a:gd name="T17" fmla="*/ 390 h 390"/>
                <a:gd name="T18" fmla="*/ 126 w 126"/>
                <a:gd name="T19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195"/>
                  </a:moveTo>
                  <a:cubicBezTo>
                    <a:pt x="126" y="135"/>
                    <a:pt x="103" y="90"/>
                    <a:pt x="85" y="64"/>
                  </a:cubicBezTo>
                  <a:cubicBezTo>
                    <a:pt x="60" y="28"/>
                    <a:pt x="23" y="0"/>
                    <a:pt x="11" y="0"/>
                  </a:cubicBezTo>
                  <a:cubicBezTo>
                    <a:pt x="3" y="0"/>
                    <a:pt x="0" y="7"/>
                    <a:pt x="0" y="10"/>
                  </a:cubicBezTo>
                  <a:cubicBezTo>
                    <a:pt x="0" y="13"/>
                    <a:pt x="2" y="15"/>
                    <a:pt x="4" y="16"/>
                  </a:cubicBezTo>
                  <a:cubicBezTo>
                    <a:pt x="93" y="76"/>
                    <a:pt x="101" y="161"/>
                    <a:pt x="101" y="195"/>
                  </a:cubicBezTo>
                  <a:cubicBezTo>
                    <a:pt x="101" y="248"/>
                    <a:pt x="81" y="321"/>
                    <a:pt x="10" y="369"/>
                  </a:cubicBezTo>
                  <a:cubicBezTo>
                    <a:pt x="4" y="373"/>
                    <a:pt x="0" y="376"/>
                    <a:pt x="0" y="380"/>
                  </a:cubicBezTo>
                  <a:cubicBezTo>
                    <a:pt x="0" y="383"/>
                    <a:pt x="3" y="390"/>
                    <a:pt x="11" y="390"/>
                  </a:cubicBezTo>
                  <a:cubicBezTo>
                    <a:pt x="26" y="390"/>
                    <a:pt x="126" y="323"/>
                    <a:pt x="126" y="1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64" name="Freeform 3756">
              <a:extLst>
                <a:ext uri="{FF2B5EF4-FFF2-40B4-BE49-F238E27FC236}">
                  <a16:creationId xmlns:a16="http://schemas.microsoft.com/office/drawing/2014/main" id="{383C1260-BEDA-4D1D-8B4F-057A7A9ED18A}"/>
                </a:ext>
              </a:extLst>
            </p:cNvPr>
            <p:cNvSpPr>
              <a:spLocks noEditPoints="1"/>
            </p:cNvSpPr>
            <p:nvPr>
              <p:custDataLst>
                <p:tags r:id="rId651"/>
              </p:custDataLst>
            </p:nvPr>
          </p:nvSpPr>
          <p:spPr bwMode="auto">
            <a:xfrm>
              <a:off x="2965450" y="3282951"/>
              <a:ext cx="17463" cy="65088"/>
            </a:xfrm>
            <a:custGeom>
              <a:avLst/>
              <a:gdLst>
                <a:gd name="T0" fmla="*/ 54 w 54"/>
                <a:gd name="T1" fmla="*/ 27 h 212"/>
                <a:gd name="T2" fmla="*/ 27 w 54"/>
                <a:gd name="T3" fmla="*/ 0 h 212"/>
                <a:gd name="T4" fmla="*/ 0 w 54"/>
                <a:gd name="T5" fmla="*/ 27 h 212"/>
                <a:gd name="T6" fmla="*/ 27 w 54"/>
                <a:gd name="T7" fmla="*/ 54 h 212"/>
                <a:gd name="T8" fmla="*/ 54 w 54"/>
                <a:gd name="T9" fmla="*/ 27 h 212"/>
                <a:gd name="T10" fmla="*/ 54 w 54"/>
                <a:gd name="T11" fmla="*/ 185 h 212"/>
                <a:gd name="T12" fmla="*/ 27 w 54"/>
                <a:gd name="T13" fmla="*/ 157 h 212"/>
                <a:gd name="T14" fmla="*/ 0 w 54"/>
                <a:gd name="T15" fmla="*/ 184 h 212"/>
                <a:gd name="T16" fmla="*/ 27 w 54"/>
                <a:gd name="T17" fmla="*/ 212 h 212"/>
                <a:gd name="T18" fmla="*/ 54 w 54"/>
                <a:gd name="T1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12">
                  <a:moveTo>
                    <a:pt x="54" y="27"/>
                  </a:moveTo>
                  <a:cubicBezTo>
                    <a:pt x="54" y="11"/>
                    <a:pt x="41" y="0"/>
                    <a:pt x="27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3" y="54"/>
                    <a:pt x="54" y="41"/>
                    <a:pt x="54" y="27"/>
                  </a:cubicBezTo>
                  <a:close/>
                  <a:moveTo>
                    <a:pt x="54" y="185"/>
                  </a:moveTo>
                  <a:cubicBezTo>
                    <a:pt x="54" y="169"/>
                    <a:pt x="41" y="157"/>
                    <a:pt x="27" y="157"/>
                  </a:cubicBezTo>
                  <a:cubicBezTo>
                    <a:pt x="11" y="157"/>
                    <a:pt x="0" y="171"/>
                    <a:pt x="0" y="184"/>
                  </a:cubicBezTo>
                  <a:cubicBezTo>
                    <a:pt x="0" y="200"/>
                    <a:pt x="13" y="212"/>
                    <a:pt x="27" y="212"/>
                  </a:cubicBezTo>
                  <a:cubicBezTo>
                    <a:pt x="43" y="212"/>
                    <a:pt x="54" y="198"/>
                    <a:pt x="54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65" name="Freeform 3757">
              <a:extLst>
                <a:ext uri="{FF2B5EF4-FFF2-40B4-BE49-F238E27FC236}">
                  <a16:creationId xmlns:a16="http://schemas.microsoft.com/office/drawing/2014/main" id="{B73B137C-E233-45F3-B63D-FC123F132FB6}"/>
                </a:ext>
              </a:extLst>
            </p:cNvPr>
            <p:cNvSpPr>
              <a:spLocks noEditPoints="1"/>
            </p:cNvSpPr>
            <p:nvPr>
              <p:custDataLst>
                <p:tags r:id="rId652"/>
              </p:custDataLst>
            </p:nvPr>
          </p:nvSpPr>
          <p:spPr bwMode="auto">
            <a:xfrm>
              <a:off x="3182938" y="3251201"/>
              <a:ext cx="65088" cy="98425"/>
            </a:xfrm>
            <a:custGeom>
              <a:avLst/>
              <a:gdLst>
                <a:gd name="T0" fmla="*/ 209 w 209"/>
                <a:gd name="T1" fmla="*/ 158 h 316"/>
                <a:gd name="T2" fmla="*/ 105 w 209"/>
                <a:gd name="T3" fmla="*/ 0 h 316"/>
                <a:gd name="T4" fmla="*/ 0 w 209"/>
                <a:gd name="T5" fmla="*/ 158 h 316"/>
                <a:gd name="T6" fmla="*/ 105 w 209"/>
                <a:gd name="T7" fmla="*/ 316 h 316"/>
                <a:gd name="T8" fmla="*/ 209 w 209"/>
                <a:gd name="T9" fmla="*/ 158 h 316"/>
                <a:gd name="T10" fmla="*/ 183 w 209"/>
                <a:gd name="T11" fmla="*/ 153 h 316"/>
                <a:gd name="T12" fmla="*/ 105 w 209"/>
                <a:gd name="T13" fmla="*/ 295 h 316"/>
                <a:gd name="T14" fmla="*/ 26 w 209"/>
                <a:gd name="T15" fmla="*/ 153 h 316"/>
                <a:gd name="T16" fmla="*/ 105 w 209"/>
                <a:gd name="T17" fmla="*/ 21 h 316"/>
                <a:gd name="T18" fmla="*/ 183 w 209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316">
                  <a:moveTo>
                    <a:pt x="209" y="158"/>
                  </a:moveTo>
                  <a:cubicBezTo>
                    <a:pt x="209" y="66"/>
                    <a:pt x="159" y="0"/>
                    <a:pt x="105" y="0"/>
                  </a:cubicBezTo>
                  <a:cubicBezTo>
                    <a:pt x="49" y="0"/>
                    <a:pt x="0" y="68"/>
                    <a:pt x="0" y="158"/>
                  </a:cubicBezTo>
                  <a:cubicBezTo>
                    <a:pt x="0" y="250"/>
                    <a:pt x="50" y="316"/>
                    <a:pt x="105" y="316"/>
                  </a:cubicBezTo>
                  <a:cubicBezTo>
                    <a:pt x="160" y="316"/>
                    <a:pt x="209" y="249"/>
                    <a:pt x="209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5" y="295"/>
                  </a:cubicBezTo>
                  <a:cubicBezTo>
                    <a:pt x="63" y="295"/>
                    <a:pt x="26" y="233"/>
                    <a:pt x="26" y="153"/>
                  </a:cubicBezTo>
                  <a:cubicBezTo>
                    <a:pt x="26" y="74"/>
                    <a:pt x="65" y="21"/>
                    <a:pt x="105" y="21"/>
                  </a:cubicBezTo>
                  <a:cubicBezTo>
                    <a:pt x="144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66" name="Freeform 3758">
              <a:extLst>
                <a:ext uri="{FF2B5EF4-FFF2-40B4-BE49-F238E27FC236}">
                  <a16:creationId xmlns:a16="http://schemas.microsoft.com/office/drawing/2014/main" id="{8C5C0787-4DA9-438F-BAFC-7A32FA954954}"/>
                </a:ext>
              </a:extLst>
            </p:cNvPr>
            <p:cNvSpPr>
              <a:spLocks/>
            </p:cNvSpPr>
            <p:nvPr>
              <p:custDataLst>
                <p:tags r:id="rId653"/>
              </p:custDataLst>
            </p:nvPr>
          </p:nvSpPr>
          <p:spPr bwMode="auto">
            <a:xfrm>
              <a:off x="3260725" y="3282951"/>
              <a:ext cx="71438" cy="65088"/>
            </a:xfrm>
            <a:custGeom>
              <a:avLst/>
              <a:gdLst>
                <a:gd name="T0" fmla="*/ 232 w 232"/>
                <a:gd name="T1" fmla="*/ 201 h 212"/>
                <a:gd name="T2" fmla="*/ 216 w 232"/>
                <a:gd name="T3" fmla="*/ 191 h 212"/>
                <a:gd name="T4" fmla="*/ 192 w 232"/>
                <a:gd name="T5" fmla="*/ 191 h 212"/>
                <a:gd name="T6" fmla="*/ 125 w 232"/>
                <a:gd name="T7" fmla="*/ 102 h 212"/>
                <a:gd name="T8" fmla="*/ 185 w 232"/>
                <a:gd name="T9" fmla="*/ 21 h 212"/>
                <a:gd name="T10" fmla="*/ 208 w 232"/>
                <a:gd name="T11" fmla="*/ 21 h 212"/>
                <a:gd name="T12" fmla="*/ 224 w 232"/>
                <a:gd name="T13" fmla="*/ 11 h 212"/>
                <a:gd name="T14" fmla="*/ 208 w 232"/>
                <a:gd name="T15" fmla="*/ 0 h 212"/>
                <a:gd name="T16" fmla="*/ 148 w 232"/>
                <a:gd name="T17" fmla="*/ 0 h 212"/>
                <a:gd name="T18" fmla="*/ 133 w 232"/>
                <a:gd name="T19" fmla="*/ 10 h 212"/>
                <a:gd name="T20" fmla="*/ 163 w 232"/>
                <a:gd name="T21" fmla="*/ 21 h 212"/>
                <a:gd name="T22" fmla="*/ 115 w 232"/>
                <a:gd name="T23" fmla="*/ 87 h 212"/>
                <a:gd name="T24" fmla="*/ 65 w 232"/>
                <a:gd name="T25" fmla="*/ 21 h 212"/>
                <a:gd name="T26" fmla="*/ 95 w 232"/>
                <a:gd name="T27" fmla="*/ 10 h 212"/>
                <a:gd name="T28" fmla="*/ 80 w 232"/>
                <a:gd name="T29" fmla="*/ 0 h 212"/>
                <a:gd name="T30" fmla="*/ 19 w 232"/>
                <a:gd name="T31" fmla="*/ 0 h 212"/>
                <a:gd name="T32" fmla="*/ 3 w 232"/>
                <a:gd name="T33" fmla="*/ 11 h 212"/>
                <a:gd name="T34" fmla="*/ 19 w 232"/>
                <a:gd name="T35" fmla="*/ 21 h 212"/>
                <a:gd name="T36" fmla="*/ 42 w 232"/>
                <a:gd name="T37" fmla="*/ 21 h 212"/>
                <a:gd name="T38" fmla="*/ 105 w 232"/>
                <a:gd name="T39" fmla="*/ 102 h 212"/>
                <a:gd name="T40" fmla="*/ 39 w 232"/>
                <a:gd name="T41" fmla="*/ 191 h 212"/>
                <a:gd name="T42" fmla="*/ 16 w 232"/>
                <a:gd name="T43" fmla="*/ 191 h 212"/>
                <a:gd name="T44" fmla="*/ 0 w 232"/>
                <a:gd name="T45" fmla="*/ 201 h 212"/>
                <a:gd name="T46" fmla="*/ 16 w 232"/>
                <a:gd name="T47" fmla="*/ 212 h 212"/>
                <a:gd name="T48" fmla="*/ 76 w 232"/>
                <a:gd name="T49" fmla="*/ 212 h 212"/>
                <a:gd name="T50" fmla="*/ 92 w 232"/>
                <a:gd name="T51" fmla="*/ 201 h 212"/>
                <a:gd name="T52" fmla="*/ 60 w 232"/>
                <a:gd name="T53" fmla="*/ 191 h 212"/>
                <a:gd name="T54" fmla="*/ 115 w 232"/>
                <a:gd name="T55" fmla="*/ 115 h 212"/>
                <a:gd name="T56" fmla="*/ 170 w 232"/>
                <a:gd name="T57" fmla="*/ 191 h 212"/>
                <a:gd name="T58" fmla="*/ 140 w 232"/>
                <a:gd name="T59" fmla="*/ 201 h 212"/>
                <a:gd name="T60" fmla="*/ 155 w 232"/>
                <a:gd name="T61" fmla="*/ 212 h 212"/>
                <a:gd name="T62" fmla="*/ 216 w 232"/>
                <a:gd name="T63" fmla="*/ 212 h 212"/>
                <a:gd name="T64" fmla="*/ 232 w 232"/>
                <a:gd name="T65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12">
                  <a:moveTo>
                    <a:pt x="232" y="201"/>
                  </a:moveTo>
                  <a:cubicBezTo>
                    <a:pt x="232" y="191"/>
                    <a:pt x="221" y="191"/>
                    <a:pt x="216" y="191"/>
                  </a:cubicBezTo>
                  <a:lnTo>
                    <a:pt x="192" y="191"/>
                  </a:lnTo>
                  <a:lnTo>
                    <a:pt x="125" y="102"/>
                  </a:lnTo>
                  <a:lnTo>
                    <a:pt x="185" y="21"/>
                  </a:lnTo>
                  <a:lnTo>
                    <a:pt x="208" y="21"/>
                  </a:lnTo>
                  <a:cubicBezTo>
                    <a:pt x="214" y="21"/>
                    <a:pt x="224" y="21"/>
                    <a:pt x="224" y="11"/>
                  </a:cubicBezTo>
                  <a:cubicBezTo>
                    <a:pt x="224" y="0"/>
                    <a:pt x="214" y="0"/>
                    <a:pt x="208" y="0"/>
                  </a:cubicBezTo>
                  <a:lnTo>
                    <a:pt x="148" y="0"/>
                  </a:lnTo>
                  <a:cubicBezTo>
                    <a:pt x="143" y="0"/>
                    <a:pt x="133" y="0"/>
                    <a:pt x="133" y="10"/>
                  </a:cubicBezTo>
                  <a:cubicBezTo>
                    <a:pt x="133" y="21"/>
                    <a:pt x="142" y="21"/>
                    <a:pt x="163" y="21"/>
                  </a:cubicBezTo>
                  <a:lnTo>
                    <a:pt x="115" y="87"/>
                  </a:lnTo>
                  <a:lnTo>
                    <a:pt x="65" y="21"/>
                  </a:lnTo>
                  <a:cubicBezTo>
                    <a:pt x="86" y="21"/>
                    <a:pt x="95" y="21"/>
                    <a:pt x="95" y="10"/>
                  </a:cubicBezTo>
                  <a:cubicBezTo>
                    <a:pt x="95" y="0"/>
                    <a:pt x="85" y="0"/>
                    <a:pt x="80" y="0"/>
                  </a:cubicBezTo>
                  <a:lnTo>
                    <a:pt x="19" y="0"/>
                  </a:lnTo>
                  <a:cubicBezTo>
                    <a:pt x="13" y="0"/>
                    <a:pt x="3" y="0"/>
                    <a:pt x="3" y="11"/>
                  </a:cubicBezTo>
                  <a:cubicBezTo>
                    <a:pt x="3" y="21"/>
                    <a:pt x="14" y="21"/>
                    <a:pt x="19" y="21"/>
                  </a:cubicBezTo>
                  <a:lnTo>
                    <a:pt x="42" y="21"/>
                  </a:lnTo>
                  <a:lnTo>
                    <a:pt x="105" y="102"/>
                  </a:lnTo>
                  <a:lnTo>
                    <a:pt x="39" y="191"/>
                  </a:lnTo>
                  <a:lnTo>
                    <a:pt x="16" y="191"/>
                  </a:lnTo>
                  <a:cubicBezTo>
                    <a:pt x="10" y="191"/>
                    <a:pt x="0" y="191"/>
                    <a:pt x="0" y="201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6" y="212"/>
                  </a:lnTo>
                  <a:cubicBezTo>
                    <a:pt x="82" y="212"/>
                    <a:pt x="92" y="212"/>
                    <a:pt x="92" y="201"/>
                  </a:cubicBezTo>
                  <a:cubicBezTo>
                    <a:pt x="92" y="191"/>
                    <a:pt x="83" y="191"/>
                    <a:pt x="60" y="191"/>
                  </a:cubicBezTo>
                  <a:lnTo>
                    <a:pt x="115" y="115"/>
                  </a:lnTo>
                  <a:lnTo>
                    <a:pt x="170" y="191"/>
                  </a:lnTo>
                  <a:cubicBezTo>
                    <a:pt x="149" y="191"/>
                    <a:pt x="140" y="191"/>
                    <a:pt x="140" y="201"/>
                  </a:cubicBezTo>
                  <a:cubicBezTo>
                    <a:pt x="140" y="212"/>
                    <a:pt x="149" y="212"/>
                    <a:pt x="155" y="212"/>
                  </a:cubicBezTo>
                  <a:lnTo>
                    <a:pt x="216" y="212"/>
                  </a:lnTo>
                  <a:cubicBezTo>
                    <a:pt x="221" y="212"/>
                    <a:pt x="232" y="212"/>
                    <a:pt x="232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67" name="Freeform 3759">
              <a:extLst>
                <a:ext uri="{FF2B5EF4-FFF2-40B4-BE49-F238E27FC236}">
                  <a16:creationId xmlns:a16="http://schemas.microsoft.com/office/drawing/2014/main" id="{EEFC9B7E-90D4-497A-8BFC-C3F0F2ECDA23}"/>
                </a:ext>
              </a:extLst>
            </p:cNvPr>
            <p:cNvSpPr>
              <a:spLocks noEditPoints="1"/>
            </p:cNvSpPr>
            <p:nvPr>
              <p:custDataLst>
                <p:tags r:id="rId654"/>
              </p:custDataLst>
            </p:nvPr>
          </p:nvSpPr>
          <p:spPr bwMode="auto">
            <a:xfrm>
              <a:off x="3343275" y="3251201"/>
              <a:ext cx="66675" cy="98425"/>
            </a:xfrm>
            <a:custGeom>
              <a:avLst/>
              <a:gdLst>
                <a:gd name="T0" fmla="*/ 215 w 215"/>
                <a:gd name="T1" fmla="*/ 226 h 316"/>
                <a:gd name="T2" fmla="*/ 141 w 215"/>
                <a:gd name="T3" fmla="*/ 147 h 316"/>
                <a:gd name="T4" fmla="*/ 208 w 215"/>
                <a:gd name="T5" fmla="*/ 78 h 316"/>
                <a:gd name="T6" fmla="*/ 108 w 215"/>
                <a:gd name="T7" fmla="*/ 0 h 316"/>
                <a:gd name="T8" fmla="*/ 7 w 215"/>
                <a:gd name="T9" fmla="*/ 78 h 316"/>
                <a:gd name="T10" fmla="*/ 75 w 215"/>
                <a:gd name="T11" fmla="*/ 147 h 316"/>
                <a:gd name="T12" fmla="*/ 0 w 215"/>
                <a:gd name="T13" fmla="*/ 226 h 316"/>
                <a:gd name="T14" fmla="*/ 108 w 215"/>
                <a:gd name="T15" fmla="*/ 316 h 316"/>
                <a:gd name="T16" fmla="*/ 215 w 215"/>
                <a:gd name="T17" fmla="*/ 226 h 316"/>
                <a:gd name="T18" fmla="*/ 182 w 215"/>
                <a:gd name="T19" fmla="*/ 78 h 316"/>
                <a:gd name="T20" fmla="*/ 108 w 215"/>
                <a:gd name="T21" fmla="*/ 133 h 316"/>
                <a:gd name="T22" fmla="*/ 33 w 215"/>
                <a:gd name="T23" fmla="*/ 78 h 316"/>
                <a:gd name="T24" fmla="*/ 108 w 215"/>
                <a:gd name="T25" fmla="*/ 21 h 316"/>
                <a:gd name="T26" fmla="*/ 182 w 215"/>
                <a:gd name="T27" fmla="*/ 78 h 316"/>
                <a:gd name="T28" fmla="*/ 189 w 215"/>
                <a:gd name="T29" fmla="*/ 225 h 316"/>
                <a:gd name="T30" fmla="*/ 108 w 215"/>
                <a:gd name="T31" fmla="*/ 295 h 316"/>
                <a:gd name="T32" fmla="*/ 26 w 215"/>
                <a:gd name="T33" fmla="*/ 225 h 316"/>
                <a:gd name="T34" fmla="*/ 108 w 215"/>
                <a:gd name="T35" fmla="*/ 158 h 316"/>
                <a:gd name="T36" fmla="*/ 189 w 215"/>
                <a:gd name="T37" fmla="*/ 22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5" h="316">
                  <a:moveTo>
                    <a:pt x="215" y="226"/>
                  </a:moveTo>
                  <a:cubicBezTo>
                    <a:pt x="215" y="189"/>
                    <a:pt x="193" y="161"/>
                    <a:pt x="141" y="147"/>
                  </a:cubicBezTo>
                  <a:cubicBezTo>
                    <a:pt x="195" y="128"/>
                    <a:pt x="208" y="105"/>
                    <a:pt x="208" y="78"/>
                  </a:cubicBezTo>
                  <a:cubicBezTo>
                    <a:pt x="208" y="38"/>
                    <a:pt x="165" y="0"/>
                    <a:pt x="108" y="0"/>
                  </a:cubicBezTo>
                  <a:cubicBezTo>
                    <a:pt x="49" y="0"/>
                    <a:pt x="7" y="38"/>
                    <a:pt x="7" y="78"/>
                  </a:cubicBezTo>
                  <a:cubicBezTo>
                    <a:pt x="7" y="105"/>
                    <a:pt x="20" y="129"/>
                    <a:pt x="75" y="147"/>
                  </a:cubicBezTo>
                  <a:cubicBezTo>
                    <a:pt x="22" y="161"/>
                    <a:pt x="0" y="189"/>
                    <a:pt x="0" y="226"/>
                  </a:cubicBezTo>
                  <a:cubicBezTo>
                    <a:pt x="0" y="274"/>
                    <a:pt x="46" y="316"/>
                    <a:pt x="108" y="316"/>
                  </a:cubicBezTo>
                  <a:cubicBezTo>
                    <a:pt x="169" y="316"/>
                    <a:pt x="215" y="274"/>
                    <a:pt x="215" y="226"/>
                  </a:cubicBezTo>
                  <a:close/>
                  <a:moveTo>
                    <a:pt x="182" y="78"/>
                  </a:moveTo>
                  <a:cubicBezTo>
                    <a:pt x="182" y="110"/>
                    <a:pt x="149" y="133"/>
                    <a:pt x="108" y="133"/>
                  </a:cubicBezTo>
                  <a:cubicBezTo>
                    <a:pt x="67" y="133"/>
                    <a:pt x="33" y="109"/>
                    <a:pt x="33" y="78"/>
                  </a:cubicBezTo>
                  <a:cubicBezTo>
                    <a:pt x="33" y="49"/>
                    <a:pt x="64" y="21"/>
                    <a:pt x="108" y="21"/>
                  </a:cubicBezTo>
                  <a:cubicBezTo>
                    <a:pt x="151" y="21"/>
                    <a:pt x="182" y="49"/>
                    <a:pt x="182" y="78"/>
                  </a:cubicBezTo>
                  <a:close/>
                  <a:moveTo>
                    <a:pt x="189" y="225"/>
                  </a:moveTo>
                  <a:cubicBezTo>
                    <a:pt x="189" y="264"/>
                    <a:pt x="154" y="295"/>
                    <a:pt x="108" y="295"/>
                  </a:cubicBezTo>
                  <a:cubicBezTo>
                    <a:pt x="62" y="295"/>
                    <a:pt x="26" y="264"/>
                    <a:pt x="26" y="225"/>
                  </a:cubicBezTo>
                  <a:cubicBezTo>
                    <a:pt x="26" y="192"/>
                    <a:pt x="57" y="158"/>
                    <a:pt x="108" y="158"/>
                  </a:cubicBezTo>
                  <a:cubicBezTo>
                    <a:pt x="158" y="158"/>
                    <a:pt x="189" y="192"/>
                    <a:pt x="189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68" name="Freeform 3760">
              <a:extLst>
                <a:ext uri="{FF2B5EF4-FFF2-40B4-BE49-F238E27FC236}">
                  <a16:creationId xmlns:a16="http://schemas.microsoft.com/office/drawing/2014/main" id="{969190A2-6CEE-472F-9404-B58FF449AFDB}"/>
                </a:ext>
              </a:extLst>
            </p:cNvPr>
            <p:cNvSpPr>
              <a:spLocks noEditPoints="1"/>
            </p:cNvSpPr>
            <p:nvPr>
              <p:custDataLst>
                <p:tags r:id="rId655"/>
              </p:custDataLst>
            </p:nvPr>
          </p:nvSpPr>
          <p:spPr bwMode="auto">
            <a:xfrm>
              <a:off x="3424238" y="3251201"/>
              <a:ext cx="65088" cy="98425"/>
            </a:xfrm>
            <a:custGeom>
              <a:avLst/>
              <a:gdLst>
                <a:gd name="T0" fmla="*/ 208 w 208"/>
                <a:gd name="T1" fmla="*/ 158 h 316"/>
                <a:gd name="T2" fmla="*/ 104 w 208"/>
                <a:gd name="T3" fmla="*/ 0 h 316"/>
                <a:gd name="T4" fmla="*/ 0 w 208"/>
                <a:gd name="T5" fmla="*/ 158 h 316"/>
                <a:gd name="T6" fmla="*/ 104 w 208"/>
                <a:gd name="T7" fmla="*/ 316 h 316"/>
                <a:gd name="T8" fmla="*/ 208 w 208"/>
                <a:gd name="T9" fmla="*/ 158 h 316"/>
                <a:gd name="T10" fmla="*/ 183 w 208"/>
                <a:gd name="T11" fmla="*/ 153 h 316"/>
                <a:gd name="T12" fmla="*/ 104 w 208"/>
                <a:gd name="T13" fmla="*/ 295 h 316"/>
                <a:gd name="T14" fmla="*/ 25 w 208"/>
                <a:gd name="T15" fmla="*/ 153 h 316"/>
                <a:gd name="T16" fmla="*/ 104 w 208"/>
                <a:gd name="T17" fmla="*/ 21 h 316"/>
                <a:gd name="T18" fmla="*/ 183 w 208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6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8"/>
                    <a:pt x="0" y="158"/>
                  </a:cubicBezTo>
                  <a:cubicBezTo>
                    <a:pt x="0" y="250"/>
                    <a:pt x="49" y="316"/>
                    <a:pt x="104" y="316"/>
                  </a:cubicBezTo>
                  <a:cubicBezTo>
                    <a:pt x="160" y="316"/>
                    <a:pt x="208" y="249"/>
                    <a:pt x="208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4" y="295"/>
                  </a:cubicBezTo>
                  <a:cubicBezTo>
                    <a:pt x="62" y="295"/>
                    <a:pt x="25" y="233"/>
                    <a:pt x="25" y="153"/>
                  </a:cubicBezTo>
                  <a:cubicBezTo>
                    <a:pt x="25" y="74"/>
                    <a:pt x="64" y="21"/>
                    <a:pt x="104" y="21"/>
                  </a:cubicBezTo>
                  <a:cubicBezTo>
                    <a:pt x="144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69" name="Freeform 3761">
              <a:extLst>
                <a:ext uri="{FF2B5EF4-FFF2-40B4-BE49-F238E27FC236}">
                  <a16:creationId xmlns:a16="http://schemas.microsoft.com/office/drawing/2014/main" id="{0C424F70-3059-4908-81D7-446B432F3167}"/>
                </a:ext>
              </a:extLst>
            </p:cNvPr>
            <p:cNvSpPr>
              <a:spLocks noEditPoints="1"/>
            </p:cNvSpPr>
            <p:nvPr>
              <p:custDataLst>
                <p:tags r:id="rId656"/>
              </p:custDataLst>
            </p:nvPr>
          </p:nvSpPr>
          <p:spPr bwMode="auto">
            <a:xfrm>
              <a:off x="3502025" y="3251201"/>
              <a:ext cx="69850" cy="96838"/>
            </a:xfrm>
            <a:custGeom>
              <a:avLst/>
              <a:gdLst>
                <a:gd name="T0" fmla="*/ 231 w 231"/>
                <a:gd name="T1" fmla="*/ 213 h 311"/>
                <a:gd name="T2" fmla="*/ 215 w 231"/>
                <a:gd name="T3" fmla="*/ 202 h 311"/>
                <a:gd name="T4" fmla="*/ 170 w 231"/>
                <a:gd name="T5" fmla="*/ 202 h 311"/>
                <a:gd name="T6" fmla="*/ 170 w 231"/>
                <a:gd name="T7" fmla="*/ 16 h 311"/>
                <a:gd name="T8" fmla="*/ 154 w 231"/>
                <a:gd name="T9" fmla="*/ 0 h 311"/>
                <a:gd name="T10" fmla="*/ 140 w 231"/>
                <a:gd name="T11" fmla="*/ 0 h 311"/>
                <a:gd name="T12" fmla="*/ 122 w 231"/>
                <a:gd name="T13" fmla="*/ 8 h 311"/>
                <a:gd name="T14" fmla="*/ 2 w 231"/>
                <a:gd name="T15" fmla="*/ 196 h 311"/>
                <a:gd name="T16" fmla="*/ 0 w 231"/>
                <a:gd name="T17" fmla="*/ 208 h 311"/>
                <a:gd name="T18" fmla="*/ 16 w 231"/>
                <a:gd name="T19" fmla="*/ 223 h 311"/>
                <a:gd name="T20" fmla="*/ 151 w 231"/>
                <a:gd name="T21" fmla="*/ 223 h 311"/>
                <a:gd name="T22" fmla="*/ 151 w 231"/>
                <a:gd name="T23" fmla="*/ 290 h 311"/>
                <a:gd name="T24" fmla="*/ 114 w 231"/>
                <a:gd name="T25" fmla="*/ 290 h 311"/>
                <a:gd name="T26" fmla="*/ 99 w 231"/>
                <a:gd name="T27" fmla="*/ 300 h 311"/>
                <a:gd name="T28" fmla="*/ 114 w 231"/>
                <a:gd name="T29" fmla="*/ 311 h 311"/>
                <a:gd name="T30" fmla="*/ 207 w 231"/>
                <a:gd name="T31" fmla="*/ 311 h 311"/>
                <a:gd name="T32" fmla="*/ 222 w 231"/>
                <a:gd name="T33" fmla="*/ 300 h 311"/>
                <a:gd name="T34" fmla="*/ 207 w 231"/>
                <a:gd name="T35" fmla="*/ 290 h 311"/>
                <a:gd name="T36" fmla="*/ 170 w 231"/>
                <a:gd name="T37" fmla="*/ 290 h 311"/>
                <a:gd name="T38" fmla="*/ 170 w 231"/>
                <a:gd name="T39" fmla="*/ 223 h 311"/>
                <a:gd name="T40" fmla="*/ 215 w 231"/>
                <a:gd name="T41" fmla="*/ 223 h 311"/>
                <a:gd name="T42" fmla="*/ 231 w 231"/>
                <a:gd name="T43" fmla="*/ 213 h 311"/>
                <a:gd name="T44" fmla="*/ 151 w 231"/>
                <a:gd name="T45" fmla="*/ 202 h 311"/>
                <a:gd name="T46" fmla="*/ 22 w 231"/>
                <a:gd name="T47" fmla="*/ 202 h 311"/>
                <a:gd name="T48" fmla="*/ 138 w 231"/>
                <a:gd name="T49" fmla="*/ 21 h 311"/>
                <a:gd name="T50" fmla="*/ 151 w 231"/>
                <a:gd name="T51" fmla="*/ 21 h 311"/>
                <a:gd name="T52" fmla="*/ 151 w 231"/>
                <a:gd name="T53" fmla="*/ 20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1" h="311">
                  <a:moveTo>
                    <a:pt x="231" y="213"/>
                  </a:moveTo>
                  <a:cubicBezTo>
                    <a:pt x="231" y="202"/>
                    <a:pt x="221" y="202"/>
                    <a:pt x="215" y="202"/>
                  </a:cubicBezTo>
                  <a:lnTo>
                    <a:pt x="170" y="202"/>
                  </a:lnTo>
                  <a:lnTo>
                    <a:pt x="170" y="16"/>
                  </a:lnTo>
                  <a:cubicBezTo>
                    <a:pt x="170" y="3"/>
                    <a:pt x="167" y="0"/>
                    <a:pt x="154" y="0"/>
                  </a:cubicBezTo>
                  <a:lnTo>
                    <a:pt x="140" y="0"/>
                  </a:lnTo>
                  <a:cubicBezTo>
                    <a:pt x="130" y="0"/>
                    <a:pt x="128" y="0"/>
                    <a:pt x="122" y="8"/>
                  </a:cubicBezTo>
                  <a:lnTo>
                    <a:pt x="2" y="196"/>
                  </a:lnTo>
                  <a:cubicBezTo>
                    <a:pt x="0" y="199"/>
                    <a:pt x="0" y="201"/>
                    <a:pt x="0" y="208"/>
                  </a:cubicBezTo>
                  <a:cubicBezTo>
                    <a:pt x="0" y="221"/>
                    <a:pt x="4" y="223"/>
                    <a:pt x="16" y="223"/>
                  </a:cubicBezTo>
                  <a:lnTo>
                    <a:pt x="151" y="223"/>
                  </a:lnTo>
                  <a:lnTo>
                    <a:pt x="151" y="290"/>
                  </a:lnTo>
                  <a:lnTo>
                    <a:pt x="114" y="290"/>
                  </a:lnTo>
                  <a:cubicBezTo>
                    <a:pt x="108" y="290"/>
                    <a:pt x="99" y="290"/>
                    <a:pt x="99" y="300"/>
                  </a:cubicBezTo>
                  <a:cubicBezTo>
                    <a:pt x="99" y="311"/>
                    <a:pt x="109" y="311"/>
                    <a:pt x="114" y="311"/>
                  </a:cubicBezTo>
                  <a:lnTo>
                    <a:pt x="207" y="311"/>
                  </a:lnTo>
                  <a:cubicBezTo>
                    <a:pt x="212" y="311"/>
                    <a:pt x="222" y="311"/>
                    <a:pt x="222" y="300"/>
                  </a:cubicBezTo>
                  <a:cubicBezTo>
                    <a:pt x="222" y="290"/>
                    <a:pt x="213" y="290"/>
                    <a:pt x="207" y="290"/>
                  </a:cubicBezTo>
                  <a:lnTo>
                    <a:pt x="170" y="290"/>
                  </a:lnTo>
                  <a:lnTo>
                    <a:pt x="170" y="223"/>
                  </a:lnTo>
                  <a:lnTo>
                    <a:pt x="215" y="223"/>
                  </a:lnTo>
                  <a:cubicBezTo>
                    <a:pt x="221" y="223"/>
                    <a:pt x="231" y="223"/>
                    <a:pt x="231" y="213"/>
                  </a:cubicBezTo>
                  <a:close/>
                  <a:moveTo>
                    <a:pt x="151" y="202"/>
                  </a:moveTo>
                  <a:lnTo>
                    <a:pt x="22" y="202"/>
                  </a:lnTo>
                  <a:lnTo>
                    <a:pt x="138" y="21"/>
                  </a:lnTo>
                  <a:lnTo>
                    <a:pt x="151" y="21"/>
                  </a:lnTo>
                  <a:lnTo>
                    <a:pt x="151" y="20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70" name="Freeform 3762">
              <a:extLst>
                <a:ext uri="{FF2B5EF4-FFF2-40B4-BE49-F238E27FC236}">
                  <a16:creationId xmlns:a16="http://schemas.microsoft.com/office/drawing/2014/main" id="{0694D1BD-8BBE-4534-B5A5-7D1441C6CD62}"/>
                </a:ext>
              </a:extLst>
            </p:cNvPr>
            <p:cNvSpPr>
              <a:spLocks noEditPoints="1"/>
            </p:cNvSpPr>
            <p:nvPr>
              <p:custDataLst>
                <p:tags r:id="rId657"/>
              </p:custDataLst>
            </p:nvPr>
          </p:nvSpPr>
          <p:spPr bwMode="auto">
            <a:xfrm>
              <a:off x="3579813" y="3254376"/>
              <a:ext cx="71438" cy="95250"/>
            </a:xfrm>
            <a:custGeom>
              <a:avLst/>
              <a:gdLst>
                <a:gd name="T0" fmla="*/ 234 w 234"/>
                <a:gd name="T1" fmla="*/ 198 h 308"/>
                <a:gd name="T2" fmla="*/ 139 w 234"/>
                <a:gd name="T3" fmla="*/ 90 h 308"/>
                <a:gd name="T4" fmla="*/ 68 w 234"/>
                <a:gd name="T5" fmla="*/ 122 h 308"/>
                <a:gd name="T6" fmla="*/ 68 w 234"/>
                <a:gd name="T7" fmla="*/ 16 h 308"/>
                <a:gd name="T8" fmla="*/ 53 w 234"/>
                <a:gd name="T9" fmla="*/ 0 h 308"/>
                <a:gd name="T10" fmla="*/ 15 w 234"/>
                <a:gd name="T11" fmla="*/ 0 h 308"/>
                <a:gd name="T12" fmla="*/ 0 w 234"/>
                <a:gd name="T13" fmla="*/ 11 h 308"/>
                <a:gd name="T14" fmla="*/ 15 w 234"/>
                <a:gd name="T15" fmla="*/ 21 h 308"/>
                <a:gd name="T16" fmla="*/ 43 w 234"/>
                <a:gd name="T17" fmla="*/ 21 h 308"/>
                <a:gd name="T18" fmla="*/ 43 w 234"/>
                <a:gd name="T19" fmla="*/ 289 h 308"/>
                <a:gd name="T20" fmla="*/ 56 w 234"/>
                <a:gd name="T21" fmla="*/ 305 h 308"/>
                <a:gd name="T22" fmla="*/ 68 w 234"/>
                <a:gd name="T23" fmla="*/ 274 h 308"/>
                <a:gd name="T24" fmla="*/ 134 w 234"/>
                <a:gd name="T25" fmla="*/ 308 h 308"/>
                <a:gd name="T26" fmla="*/ 234 w 234"/>
                <a:gd name="T27" fmla="*/ 198 h 308"/>
                <a:gd name="T28" fmla="*/ 209 w 234"/>
                <a:gd name="T29" fmla="*/ 198 h 308"/>
                <a:gd name="T30" fmla="*/ 132 w 234"/>
                <a:gd name="T31" fmla="*/ 287 h 308"/>
                <a:gd name="T32" fmla="*/ 68 w 234"/>
                <a:gd name="T33" fmla="*/ 211 h 308"/>
                <a:gd name="T34" fmla="*/ 68 w 234"/>
                <a:gd name="T35" fmla="*/ 173 h 308"/>
                <a:gd name="T36" fmla="*/ 136 w 234"/>
                <a:gd name="T37" fmla="*/ 111 h 308"/>
                <a:gd name="T38" fmla="*/ 209 w 234"/>
                <a:gd name="T39" fmla="*/ 19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308">
                  <a:moveTo>
                    <a:pt x="234" y="198"/>
                  </a:moveTo>
                  <a:cubicBezTo>
                    <a:pt x="234" y="138"/>
                    <a:pt x="191" y="90"/>
                    <a:pt x="139" y="90"/>
                  </a:cubicBezTo>
                  <a:cubicBezTo>
                    <a:pt x="116" y="90"/>
                    <a:pt x="94" y="99"/>
                    <a:pt x="68" y="122"/>
                  </a:cubicBezTo>
                  <a:lnTo>
                    <a:pt x="68" y="16"/>
                  </a:lnTo>
                  <a:cubicBezTo>
                    <a:pt x="68" y="4"/>
                    <a:pt x="66" y="0"/>
                    <a:pt x="53" y="0"/>
                  </a:cubicBezTo>
                  <a:lnTo>
                    <a:pt x="15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1"/>
                    <a:pt x="9" y="21"/>
                    <a:pt x="15" y="21"/>
                  </a:cubicBezTo>
                  <a:lnTo>
                    <a:pt x="43" y="21"/>
                  </a:lnTo>
                  <a:lnTo>
                    <a:pt x="43" y="289"/>
                  </a:lnTo>
                  <a:cubicBezTo>
                    <a:pt x="43" y="296"/>
                    <a:pt x="43" y="305"/>
                    <a:pt x="56" y="305"/>
                  </a:cubicBezTo>
                  <a:cubicBezTo>
                    <a:pt x="68" y="305"/>
                    <a:pt x="68" y="296"/>
                    <a:pt x="68" y="274"/>
                  </a:cubicBezTo>
                  <a:cubicBezTo>
                    <a:pt x="97" y="303"/>
                    <a:pt x="118" y="308"/>
                    <a:pt x="134" y="308"/>
                  </a:cubicBezTo>
                  <a:cubicBezTo>
                    <a:pt x="187" y="308"/>
                    <a:pt x="234" y="261"/>
                    <a:pt x="234" y="198"/>
                  </a:cubicBezTo>
                  <a:close/>
                  <a:moveTo>
                    <a:pt x="209" y="198"/>
                  </a:moveTo>
                  <a:cubicBezTo>
                    <a:pt x="209" y="251"/>
                    <a:pt x="171" y="287"/>
                    <a:pt x="132" y="287"/>
                  </a:cubicBezTo>
                  <a:cubicBezTo>
                    <a:pt x="88" y="287"/>
                    <a:pt x="68" y="238"/>
                    <a:pt x="68" y="211"/>
                  </a:cubicBezTo>
                  <a:lnTo>
                    <a:pt x="68" y="173"/>
                  </a:lnTo>
                  <a:cubicBezTo>
                    <a:pt x="68" y="141"/>
                    <a:pt x="101" y="111"/>
                    <a:pt x="136" y="111"/>
                  </a:cubicBezTo>
                  <a:cubicBezTo>
                    <a:pt x="177" y="111"/>
                    <a:pt x="209" y="150"/>
                    <a:pt x="209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71" name="Freeform 3763">
              <a:extLst>
                <a:ext uri="{FF2B5EF4-FFF2-40B4-BE49-F238E27FC236}">
                  <a16:creationId xmlns:a16="http://schemas.microsoft.com/office/drawing/2014/main" id="{A1F7C26E-5642-4175-9D22-93CE97E1E9C6}"/>
                </a:ext>
              </a:extLst>
            </p:cNvPr>
            <p:cNvSpPr>
              <a:spLocks noEditPoints="1"/>
            </p:cNvSpPr>
            <p:nvPr>
              <p:custDataLst>
                <p:tags r:id="rId658"/>
              </p:custDataLst>
            </p:nvPr>
          </p:nvSpPr>
          <p:spPr bwMode="auto">
            <a:xfrm>
              <a:off x="3665538" y="3251201"/>
              <a:ext cx="65088" cy="98425"/>
            </a:xfrm>
            <a:custGeom>
              <a:avLst/>
              <a:gdLst>
                <a:gd name="T0" fmla="*/ 209 w 209"/>
                <a:gd name="T1" fmla="*/ 158 h 316"/>
                <a:gd name="T2" fmla="*/ 105 w 209"/>
                <a:gd name="T3" fmla="*/ 0 h 316"/>
                <a:gd name="T4" fmla="*/ 0 w 209"/>
                <a:gd name="T5" fmla="*/ 158 h 316"/>
                <a:gd name="T6" fmla="*/ 105 w 209"/>
                <a:gd name="T7" fmla="*/ 316 h 316"/>
                <a:gd name="T8" fmla="*/ 209 w 209"/>
                <a:gd name="T9" fmla="*/ 158 h 316"/>
                <a:gd name="T10" fmla="*/ 184 w 209"/>
                <a:gd name="T11" fmla="*/ 153 h 316"/>
                <a:gd name="T12" fmla="*/ 105 w 209"/>
                <a:gd name="T13" fmla="*/ 295 h 316"/>
                <a:gd name="T14" fmla="*/ 26 w 209"/>
                <a:gd name="T15" fmla="*/ 153 h 316"/>
                <a:gd name="T16" fmla="*/ 105 w 209"/>
                <a:gd name="T17" fmla="*/ 21 h 316"/>
                <a:gd name="T18" fmla="*/ 184 w 209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316">
                  <a:moveTo>
                    <a:pt x="209" y="158"/>
                  </a:moveTo>
                  <a:cubicBezTo>
                    <a:pt x="209" y="66"/>
                    <a:pt x="160" y="0"/>
                    <a:pt x="105" y="0"/>
                  </a:cubicBezTo>
                  <a:cubicBezTo>
                    <a:pt x="49" y="0"/>
                    <a:pt x="0" y="68"/>
                    <a:pt x="0" y="158"/>
                  </a:cubicBezTo>
                  <a:cubicBezTo>
                    <a:pt x="0" y="250"/>
                    <a:pt x="50" y="316"/>
                    <a:pt x="105" y="316"/>
                  </a:cubicBezTo>
                  <a:cubicBezTo>
                    <a:pt x="161" y="316"/>
                    <a:pt x="209" y="249"/>
                    <a:pt x="209" y="158"/>
                  </a:cubicBezTo>
                  <a:close/>
                  <a:moveTo>
                    <a:pt x="184" y="153"/>
                  </a:moveTo>
                  <a:cubicBezTo>
                    <a:pt x="184" y="233"/>
                    <a:pt x="147" y="295"/>
                    <a:pt x="105" y="295"/>
                  </a:cubicBezTo>
                  <a:cubicBezTo>
                    <a:pt x="63" y="295"/>
                    <a:pt x="26" y="233"/>
                    <a:pt x="26" y="153"/>
                  </a:cubicBezTo>
                  <a:cubicBezTo>
                    <a:pt x="26" y="74"/>
                    <a:pt x="65" y="21"/>
                    <a:pt x="105" y="21"/>
                  </a:cubicBezTo>
                  <a:cubicBezTo>
                    <a:pt x="144" y="21"/>
                    <a:pt x="184" y="73"/>
                    <a:pt x="184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72" name="Freeform 3764">
              <a:extLst>
                <a:ext uri="{FF2B5EF4-FFF2-40B4-BE49-F238E27FC236}">
                  <a16:creationId xmlns:a16="http://schemas.microsoft.com/office/drawing/2014/main" id="{279B7F92-EFD9-4C85-BD8E-C3AF878B5424}"/>
                </a:ext>
              </a:extLst>
            </p:cNvPr>
            <p:cNvSpPr>
              <a:spLocks noEditPoints="1"/>
            </p:cNvSpPr>
            <p:nvPr>
              <p:custDataLst>
                <p:tags r:id="rId659"/>
              </p:custDataLst>
            </p:nvPr>
          </p:nvSpPr>
          <p:spPr bwMode="auto">
            <a:xfrm>
              <a:off x="3746500" y="3251201"/>
              <a:ext cx="63500" cy="98425"/>
            </a:xfrm>
            <a:custGeom>
              <a:avLst/>
              <a:gdLst>
                <a:gd name="T0" fmla="*/ 208 w 208"/>
                <a:gd name="T1" fmla="*/ 158 h 316"/>
                <a:gd name="T2" fmla="*/ 104 w 208"/>
                <a:gd name="T3" fmla="*/ 0 h 316"/>
                <a:gd name="T4" fmla="*/ 0 w 208"/>
                <a:gd name="T5" fmla="*/ 158 h 316"/>
                <a:gd name="T6" fmla="*/ 104 w 208"/>
                <a:gd name="T7" fmla="*/ 316 h 316"/>
                <a:gd name="T8" fmla="*/ 208 w 208"/>
                <a:gd name="T9" fmla="*/ 158 h 316"/>
                <a:gd name="T10" fmla="*/ 183 w 208"/>
                <a:gd name="T11" fmla="*/ 153 h 316"/>
                <a:gd name="T12" fmla="*/ 104 w 208"/>
                <a:gd name="T13" fmla="*/ 295 h 316"/>
                <a:gd name="T14" fmla="*/ 25 w 208"/>
                <a:gd name="T15" fmla="*/ 153 h 316"/>
                <a:gd name="T16" fmla="*/ 104 w 208"/>
                <a:gd name="T17" fmla="*/ 21 h 316"/>
                <a:gd name="T18" fmla="*/ 183 w 208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6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8"/>
                    <a:pt x="0" y="158"/>
                  </a:cubicBezTo>
                  <a:cubicBezTo>
                    <a:pt x="0" y="250"/>
                    <a:pt x="49" y="316"/>
                    <a:pt x="104" y="316"/>
                  </a:cubicBezTo>
                  <a:cubicBezTo>
                    <a:pt x="160" y="316"/>
                    <a:pt x="208" y="249"/>
                    <a:pt x="208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4" y="295"/>
                  </a:cubicBezTo>
                  <a:cubicBezTo>
                    <a:pt x="62" y="295"/>
                    <a:pt x="25" y="233"/>
                    <a:pt x="25" y="153"/>
                  </a:cubicBezTo>
                  <a:cubicBezTo>
                    <a:pt x="25" y="74"/>
                    <a:pt x="64" y="21"/>
                    <a:pt x="104" y="21"/>
                  </a:cubicBezTo>
                  <a:cubicBezTo>
                    <a:pt x="144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73" name="Freeform 3765">
              <a:extLst>
                <a:ext uri="{FF2B5EF4-FFF2-40B4-BE49-F238E27FC236}">
                  <a16:creationId xmlns:a16="http://schemas.microsoft.com/office/drawing/2014/main" id="{F180FFCB-866F-48E8-895E-DF1362FF8563}"/>
                </a:ext>
              </a:extLst>
            </p:cNvPr>
            <p:cNvSpPr>
              <a:spLocks noEditPoints="1"/>
            </p:cNvSpPr>
            <p:nvPr>
              <p:custDataLst>
                <p:tags r:id="rId660"/>
              </p:custDataLst>
            </p:nvPr>
          </p:nvSpPr>
          <p:spPr bwMode="auto">
            <a:xfrm>
              <a:off x="3825875" y="3251201"/>
              <a:ext cx="66675" cy="98425"/>
            </a:xfrm>
            <a:custGeom>
              <a:avLst/>
              <a:gdLst>
                <a:gd name="T0" fmla="*/ 214 w 214"/>
                <a:gd name="T1" fmla="*/ 226 h 316"/>
                <a:gd name="T2" fmla="*/ 140 w 214"/>
                <a:gd name="T3" fmla="*/ 147 h 316"/>
                <a:gd name="T4" fmla="*/ 207 w 214"/>
                <a:gd name="T5" fmla="*/ 78 h 316"/>
                <a:gd name="T6" fmla="*/ 107 w 214"/>
                <a:gd name="T7" fmla="*/ 0 h 316"/>
                <a:gd name="T8" fmla="*/ 7 w 214"/>
                <a:gd name="T9" fmla="*/ 78 h 316"/>
                <a:gd name="T10" fmla="*/ 74 w 214"/>
                <a:gd name="T11" fmla="*/ 147 h 316"/>
                <a:gd name="T12" fmla="*/ 0 w 214"/>
                <a:gd name="T13" fmla="*/ 226 h 316"/>
                <a:gd name="T14" fmla="*/ 107 w 214"/>
                <a:gd name="T15" fmla="*/ 316 h 316"/>
                <a:gd name="T16" fmla="*/ 214 w 214"/>
                <a:gd name="T17" fmla="*/ 226 h 316"/>
                <a:gd name="T18" fmla="*/ 182 w 214"/>
                <a:gd name="T19" fmla="*/ 78 h 316"/>
                <a:gd name="T20" fmla="*/ 107 w 214"/>
                <a:gd name="T21" fmla="*/ 133 h 316"/>
                <a:gd name="T22" fmla="*/ 32 w 214"/>
                <a:gd name="T23" fmla="*/ 78 h 316"/>
                <a:gd name="T24" fmla="*/ 107 w 214"/>
                <a:gd name="T25" fmla="*/ 21 h 316"/>
                <a:gd name="T26" fmla="*/ 182 w 214"/>
                <a:gd name="T27" fmla="*/ 78 h 316"/>
                <a:gd name="T28" fmla="*/ 189 w 214"/>
                <a:gd name="T29" fmla="*/ 225 h 316"/>
                <a:gd name="T30" fmla="*/ 107 w 214"/>
                <a:gd name="T31" fmla="*/ 295 h 316"/>
                <a:gd name="T32" fmla="*/ 25 w 214"/>
                <a:gd name="T33" fmla="*/ 225 h 316"/>
                <a:gd name="T34" fmla="*/ 107 w 214"/>
                <a:gd name="T35" fmla="*/ 158 h 316"/>
                <a:gd name="T36" fmla="*/ 189 w 214"/>
                <a:gd name="T37" fmla="*/ 22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4" h="316">
                  <a:moveTo>
                    <a:pt x="214" y="226"/>
                  </a:moveTo>
                  <a:cubicBezTo>
                    <a:pt x="214" y="189"/>
                    <a:pt x="192" y="161"/>
                    <a:pt x="140" y="147"/>
                  </a:cubicBezTo>
                  <a:cubicBezTo>
                    <a:pt x="194" y="128"/>
                    <a:pt x="207" y="105"/>
                    <a:pt x="207" y="78"/>
                  </a:cubicBezTo>
                  <a:cubicBezTo>
                    <a:pt x="207" y="38"/>
                    <a:pt x="165" y="0"/>
                    <a:pt x="107" y="0"/>
                  </a:cubicBezTo>
                  <a:cubicBezTo>
                    <a:pt x="48" y="0"/>
                    <a:pt x="7" y="38"/>
                    <a:pt x="7" y="78"/>
                  </a:cubicBezTo>
                  <a:cubicBezTo>
                    <a:pt x="7" y="105"/>
                    <a:pt x="19" y="129"/>
                    <a:pt x="74" y="147"/>
                  </a:cubicBezTo>
                  <a:cubicBezTo>
                    <a:pt x="21" y="161"/>
                    <a:pt x="0" y="189"/>
                    <a:pt x="0" y="226"/>
                  </a:cubicBezTo>
                  <a:cubicBezTo>
                    <a:pt x="0" y="274"/>
                    <a:pt x="45" y="316"/>
                    <a:pt x="107" y="316"/>
                  </a:cubicBezTo>
                  <a:cubicBezTo>
                    <a:pt x="169" y="316"/>
                    <a:pt x="214" y="274"/>
                    <a:pt x="214" y="226"/>
                  </a:cubicBezTo>
                  <a:close/>
                  <a:moveTo>
                    <a:pt x="182" y="78"/>
                  </a:moveTo>
                  <a:cubicBezTo>
                    <a:pt x="182" y="110"/>
                    <a:pt x="148" y="133"/>
                    <a:pt x="107" y="133"/>
                  </a:cubicBezTo>
                  <a:cubicBezTo>
                    <a:pt x="66" y="133"/>
                    <a:pt x="32" y="109"/>
                    <a:pt x="32" y="78"/>
                  </a:cubicBezTo>
                  <a:cubicBezTo>
                    <a:pt x="32" y="49"/>
                    <a:pt x="63" y="21"/>
                    <a:pt x="107" y="21"/>
                  </a:cubicBezTo>
                  <a:cubicBezTo>
                    <a:pt x="150" y="21"/>
                    <a:pt x="182" y="49"/>
                    <a:pt x="182" y="78"/>
                  </a:cubicBezTo>
                  <a:close/>
                  <a:moveTo>
                    <a:pt x="189" y="225"/>
                  </a:moveTo>
                  <a:cubicBezTo>
                    <a:pt x="189" y="264"/>
                    <a:pt x="153" y="295"/>
                    <a:pt x="107" y="295"/>
                  </a:cubicBezTo>
                  <a:cubicBezTo>
                    <a:pt x="61" y="295"/>
                    <a:pt x="25" y="264"/>
                    <a:pt x="25" y="225"/>
                  </a:cubicBezTo>
                  <a:cubicBezTo>
                    <a:pt x="25" y="192"/>
                    <a:pt x="56" y="158"/>
                    <a:pt x="107" y="158"/>
                  </a:cubicBezTo>
                  <a:cubicBezTo>
                    <a:pt x="158" y="158"/>
                    <a:pt x="189" y="192"/>
                    <a:pt x="189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10010" name="TextBox 10009">
            <a:extLst>
              <a:ext uri="{FF2B5EF4-FFF2-40B4-BE49-F238E27FC236}">
                <a16:creationId xmlns:a16="http://schemas.microsoft.com/office/drawing/2014/main" id="{E990AED7-6242-47C9-ABA6-AD59078F079F}"/>
              </a:ext>
            </a:extLst>
          </p:cNvPr>
          <p:cNvSpPr txBox="1"/>
          <p:nvPr/>
        </p:nvSpPr>
        <p:spPr>
          <a:xfrm>
            <a:off x="192025" y="827088"/>
            <a:ext cx="477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1. </a:t>
            </a:r>
            <a:r>
              <a:rPr lang="en-US" dirty="0"/>
              <a:t>When set to </a:t>
            </a:r>
            <a:r>
              <a:rPr lang="en-US" b="1" u="sng" dirty="0">
                <a:solidFill>
                  <a:srgbClr val="FF0000"/>
                </a:solidFill>
              </a:rPr>
              <a:t>0</a:t>
            </a:r>
            <a:r>
              <a:rPr lang="en-US" dirty="0"/>
              <a:t>, the address space is not randomized.</a:t>
            </a:r>
            <a:endParaRPr lang="en-NZ" dirty="0"/>
          </a:p>
        </p:txBody>
      </p:sp>
      <p:sp>
        <p:nvSpPr>
          <p:cNvPr id="10011" name="TextBox 10010">
            <a:extLst>
              <a:ext uri="{FF2B5EF4-FFF2-40B4-BE49-F238E27FC236}">
                <a16:creationId xmlns:a16="http://schemas.microsoft.com/office/drawing/2014/main" id="{56244207-1728-4849-A9A0-D9DED27D2BA8}"/>
              </a:ext>
            </a:extLst>
          </p:cNvPr>
          <p:cNvSpPr txBox="1"/>
          <p:nvPr/>
        </p:nvSpPr>
        <p:spPr>
          <a:xfrm>
            <a:off x="4211638" y="2498621"/>
            <a:ext cx="474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When set to </a:t>
            </a:r>
            <a:r>
              <a:rPr lang="en-US" b="1" u="sng" dirty="0">
                <a:solidFill>
                  <a:srgbClr val="FF0000"/>
                </a:solidFill>
              </a:rPr>
              <a:t>1</a:t>
            </a:r>
            <a:r>
              <a:rPr lang="en-US" dirty="0"/>
              <a:t>, only stack memory address is randomized.</a:t>
            </a:r>
            <a:endParaRPr lang="en-NZ" dirty="0"/>
          </a:p>
        </p:txBody>
      </p:sp>
      <p:sp>
        <p:nvSpPr>
          <p:cNvPr id="10012" name="TextBox 10011">
            <a:extLst>
              <a:ext uri="{FF2B5EF4-FFF2-40B4-BE49-F238E27FC236}">
                <a16:creationId xmlns:a16="http://schemas.microsoft.com/office/drawing/2014/main" id="{D0CFAA0A-633E-425C-B43B-FD3FE1EC5703}"/>
              </a:ext>
            </a:extLst>
          </p:cNvPr>
          <p:cNvSpPr txBox="1"/>
          <p:nvPr/>
        </p:nvSpPr>
        <p:spPr>
          <a:xfrm>
            <a:off x="192025" y="3546927"/>
            <a:ext cx="49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When set to </a:t>
            </a:r>
            <a:r>
              <a:rPr lang="en-US" b="1" u="sng" dirty="0">
                <a:solidFill>
                  <a:srgbClr val="FF0000"/>
                </a:solidFill>
              </a:rPr>
              <a:t>2</a:t>
            </a:r>
            <a:r>
              <a:rPr lang="en-US" dirty="0"/>
              <a:t>, both stack and heap memory address is randomized.</a:t>
            </a:r>
            <a:endParaRPr lang="en-NZ" dirty="0"/>
          </a:p>
        </p:txBody>
      </p:sp>
      <p:sp>
        <p:nvSpPr>
          <p:cNvPr id="10013" name="Rectangle 10012">
            <a:extLst>
              <a:ext uri="{FF2B5EF4-FFF2-40B4-BE49-F238E27FC236}">
                <a16:creationId xmlns:a16="http://schemas.microsoft.com/office/drawing/2014/main" id="{0AA42D70-9451-4F59-BF00-644D4C8CF9CB}"/>
              </a:ext>
            </a:extLst>
          </p:cNvPr>
          <p:cNvSpPr/>
          <p:nvPr/>
        </p:nvSpPr>
        <p:spPr>
          <a:xfrm>
            <a:off x="5231359" y="801470"/>
            <a:ext cx="3737291" cy="1565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014" name="Rectangle 10013">
            <a:extLst>
              <a:ext uri="{FF2B5EF4-FFF2-40B4-BE49-F238E27FC236}">
                <a16:creationId xmlns:a16="http://schemas.microsoft.com/office/drawing/2014/main" id="{1801E844-1B6F-4B76-BCDF-1ABF1C635D6E}"/>
              </a:ext>
            </a:extLst>
          </p:cNvPr>
          <p:cNvSpPr/>
          <p:nvPr/>
        </p:nvSpPr>
        <p:spPr>
          <a:xfrm>
            <a:off x="5231359" y="3135180"/>
            <a:ext cx="3737291" cy="15654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9660" name="Group 9659">
            <a:extLst>
              <a:ext uri="{FF2B5EF4-FFF2-40B4-BE49-F238E27FC236}">
                <a16:creationId xmlns:a16="http://schemas.microsoft.com/office/drawing/2014/main" id="{9A52BD40-448F-46DF-897D-C82C07ED4AB7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320595" y="841375"/>
            <a:ext cx="3519488" cy="1446213"/>
            <a:chOff x="5908676" y="841375"/>
            <a:chExt cx="3519488" cy="1446213"/>
          </a:xfrm>
        </p:grpSpPr>
        <p:sp>
          <p:nvSpPr>
            <p:cNvPr id="6424" name="Freeform 3772">
              <a:extLst>
                <a:ext uri="{FF2B5EF4-FFF2-40B4-BE49-F238E27FC236}">
                  <a16:creationId xmlns:a16="http://schemas.microsoft.com/office/drawing/2014/main" id="{917BC8BA-71E0-47EE-80F7-38131D439026}"/>
                </a:ext>
              </a:extLst>
            </p:cNvPr>
            <p:cNvSpPr>
              <a:spLocks noEditPoints="1"/>
            </p:cNvSpPr>
            <p:nvPr>
              <p:custDataLst>
                <p:tags r:id="rId223"/>
              </p:custDataLst>
            </p:nvPr>
          </p:nvSpPr>
          <p:spPr bwMode="auto">
            <a:xfrm>
              <a:off x="5913439" y="841375"/>
              <a:ext cx="63500" cy="120650"/>
            </a:xfrm>
            <a:custGeom>
              <a:avLst/>
              <a:gdLst>
                <a:gd name="T0" fmla="*/ 206 w 206"/>
                <a:gd name="T1" fmla="*/ 258 h 386"/>
                <a:gd name="T2" fmla="*/ 122 w 206"/>
                <a:gd name="T3" fmla="*/ 170 h 386"/>
                <a:gd name="T4" fmla="*/ 122 w 206"/>
                <a:gd name="T5" fmla="*/ 76 h 386"/>
                <a:gd name="T6" fmla="*/ 162 w 206"/>
                <a:gd name="T7" fmla="*/ 104 h 386"/>
                <a:gd name="T8" fmla="*/ 155 w 206"/>
                <a:gd name="T9" fmla="*/ 122 h 386"/>
                <a:gd name="T10" fmla="*/ 180 w 206"/>
                <a:gd name="T11" fmla="*/ 147 h 386"/>
                <a:gd name="T12" fmla="*/ 206 w 206"/>
                <a:gd name="T13" fmla="*/ 119 h 386"/>
                <a:gd name="T14" fmla="*/ 122 w 206"/>
                <a:gd name="T15" fmla="*/ 39 h 386"/>
                <a:gd name="T16" fmla="*/ 122 w 206"/>
                <a:gd name="T17" fmla="*/ 24 h 386"/>
                <a:gd name="T18" fmla="*/ 104 w 206"/>
                <a:gd name="T19" fmla="*/ 0 h 386"/>
                <a:gd name="T20" fmla="*/ 85 w 206"/>
                <a:gd name="T21" fmla="*/ 24 h 386"/>
                <a:gd name="T22" fmla="*/ 85 w 206"/>
                <a:gd name="T23" fmla="*/ 39 h 386"/>
                <a:gd name="T24" fmla="*/ 0 w 206"/>
                <a:gd name="T25" fmla="*/ 122 h 386"/>
                <a:gd name="T26" fmla="*/ 85 w 206"/>
                <a:gd name="T27" fmla="*/ 204 h 386"/>
                <a:gd name="T28" fmla="*/ 85 w 206"/>
                <a:gd name="T29" fmla="*/ 309 h 386"/>
                <a:gd name="T30" fmla="*/ 44 w 206"/>
                <a:gd name="T31" fmla="*/ 277 h 386"/>
                <a:gd name="T32" fmla="*/ 51 w 206"/>
                <a:gd name="T33" fmla="*/ 258 h 386"/>
                <a:gd name="T34" fmla="*/ 26 w 206"/>
                <a:gd name="T35" fmla="*/ 233 h 386"/>
                <a:gd name="T36" fmla="*/ 0 w 206"/>
                <a:gd name="T37" fmla="*/ 260 h 386"/>
                <a:gd name="T38" fmla="*/ 85 w 206"/>
                <a:gd name="T39" fmla="*/ 347 h 386"/>
                <a:gd name="T40" fmla="*/ 85 w 206"/>
                <a:gd name="T41" fmla="*/ 362 h 386"/>
                <a:gd name="T42" fmla="*/ 104 w 206"/>
                <a:gd name="T43" fmla="*/ 386 h 386"/>
                <a:gd name="T44" fmla="*/ 122 w 206"/>
                <a:gd name="T45" fmla="*/ 362 h 386"/>
                <a:gd name="T46" fmla="*/ 122 w 206"/>
                <a:gd name="T47" fmla="*/ 347 h 386"/>
                <a:gd name="T48" fmla="*/ 206 w 206"/>
                <a:gd name="T49" fmla="*/ 258 h 386"/>
                <a:gd name="T50" fmla="*/ 85 w 206"/>
                <a:gd name="T51" fmla="*/ 162 h 386"/>
                <a:gd name="T52" fmla="*/ 38 w 206"/>
                <a:gd name="T53" fmla="*/ 120 h 386"/>
                <a:gd name="T54" fmla="*/ 85 w 206"/>
                <a:gd name="T55" fmla="*/ 77 h 386"/>
                <a:gd name="T56" fmla="*/ 85 w 206"/>
                <a:gd name="T57" fmla="*/ 162 h 386"/>
                <a:gd name="T58" fmla="*/ 168 w 206"/>
                <a:gd name="T59" fmla="*/ 260 h 386"/>
                <a:gd name="T60" fmla="*/ 122 w 206"/>
                <a:gd name="T61" fmla="*/ 308 h 386"/>
                <a:gd name="T62" fmla="*/ 122 w 206"/>
                <a:gd name="T63" fmla="*/ 212 h 386"/>
                <a:gd name="T64" fmla="*/ 168 w 206"/>
                <a:gd name="T65" fmla="*/ 26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6" h="386">
                  <a:moveTo>
                    <a:pt x="206" y="258"/>
                  </a:moveTo>
                  <a:cubicBezTo>
                    <a:pt x="206" y="234"/>
                    <a:pt x="193" y="185"/>
                    <a:pt x="122" y="170"/>
                  </a:cubicBezTo>
                  <a:lnTo>
                    <a:pt x="122" y="76"/>
                  </a:lnTo>
                  <a:cubicBezTo>
                    <a:pt x="136" y="79"/>
                    <a:pt x="155" y="85"/>
                    <a:pt x="162" y="104"/>
                  </a:cubicBezTo>
                  <a:cubicBezTo>
                    <a:pt x="158" y="109"/>
                    <a:pt x="155" y="115"/>
                    <a:pt x="155" y="122"/>
                  </a:cubicBezTo>
                  <a:cubicBezTo>
                    <a:pt x="155" y="135"/>
                    <a:pt x="165" y="147"/>
                    <a:pt x="180" y="147"/>
                  </a:cubicBezTo>
                  <a:cubicBezTo>
                    <a:pt x="192" y="147"/>
                    <a:pt x="206" y="140"/>
                    <a:pt x="206" y="119"/>
                  </a:cubicBezTo>
                  <a:cubicBezTo>
                    <a:pt x="206" y="81"/>
                    <a:pt x="179" y="45"/>
                    <a:pt x="122" y="39"/>
                  </a:cubicBezTo>
                  <a:lnTo>
                    <a:pt x="122" y="24"/>
                  </a:lnTo>
                  <a:cubicBezTo>
                    <a:pt x="122" y="15"/>
                    <a:pt x="122" y="0"/>
                    <a:pt x="104" y="0"/>
                  </a:cubicBezTo>
                  <a:cubicBezTo>
                    <a:pt x="85" y="0"/>
                    <a:pt x="85" y="15"/>
                    <a:pt x="85" y="24"/>
                  </a:cubicBezTo>
                  <a:lnTo>
                    <a:pt x="85" y="39"/>
                  </a:lnTo>
                  <a:cubicBezTo>
                    <a:pt x="31" y="47"/>
                    <a:pt x="0" y="85"/>
                    <a:pt x="0" y="122"/>
                  </a:cubicBezTo>
                  <a:cubicBezTo>
                    <a:pt x="0" y="134"/>
                    <a:pt x="3" y="188"/>
                    <a:pt x="85" y="204"/>
                  </a:cubicBezTo>
                  <a:lnTo>
                    <a:pt x="85" y="309"/>
                  </a:lnTo>
                  <a:cubicBezTo>
                    <a:pt x="67" y="306"/>
                    <a:pt x="51" y="296"/>
                    <a:pt x="44" y="277"/>
                  </a:cubicBezTo>
                  <a:cubicBezTo>
                    <a:pt x="47" y="274"/>
                    <a:pt x="51" y="269"/>
                    <a:pt x="51" y="258"/>
                  </a:cubicBezTo>
                  <a:cubicBezTo>
                    <a:pt x="51" y="242"/>
                    <a:pt x="37" y="233"/>
                    <a:pt x="26" y="233"/>
                  </a:cubicBezTo>
                  <a:cubicBezTo>
                    <a:pt x="21" y="233"/>
                    <a:pt x="0" y="235"/>
                    <a:pt x="0" y="260"/>
                  </a:cubicBezTo>
                  <a:cubicBezTo>
                    <a:pt x="0" y="302"/>
                    <a:pt x="28" y="340"/>
                    <a:pt x="85" y="347"/>
                  </a:cubicBezTo>
                  <a:lnTo>
                    <a:pt x="85" y="362"/>
                  </a:lnTo>
                  <a:cubicBezTo>
                    <a:pt x="85" y="371"/>
                    <a:pt x="85" y="386"/>
                    <a:pt x="104" y="386"/>
                  </a:cubicBezTo>
                  <a:cubicBezTo>
                    <a:pt x="122" y="386"/>
                    <a:pt x="122" y="371"/>
                    <a:pt x="122" y="362"/>
                  </a:cubicBezTo>
                  <a:lnTo>
                    <a:pt x="122" y="347"/>
                  </a:lnTo>
                  <a:cubicBezTo>
                    <a:pt x="181" y="336"/>
                    <a:pt x="206" y="293"/>
                    <a:pt x="206" y="258"/>
                  </a:cubicBezTo>
                  <a:close/>
                  <a:moveTo>
                    <a:pt x="85" y="162"/>
                  </a:moveTo>
                  <a:cubicBezTo>
                    <a:pt x="60" y="157"/>
                    <a:pt x="38" y="141"/>
                    <a:pt x="38" y="120"/>
                  </a:cubicBezTo>
                  <a:cubicBezTo>
                    <a:pt x="38" y="99"/>
                    <a:pt x="58" y="82"/>
                    <a:pt x="85" y="77"/>
                  </a:cubicBezTo>
                  <a:lnTo>
                    <a:pt x="85" y="162"/>
                  </a:lnTo>
                  <a:close/>
                  <a:moveTo>
                    <a:pt x="168" y="260"/>
                  </a:moveTo>
                  <a:cubicBezTo>
                    <a:pt x="168" y="282"/>
                    <a:pt x="150" y="302"/>
                    <a:pt x="122" y="308"/>
                  </a:cubicBezTo>
                  <a:lnTo>
                    <a:pt x="122" y="212"/>
                  </a:lnTo>
                  <a:cubicBezTo>
                    <a:pt x="151" y="219"/>
                    <a:pt x="168" y="238"/>
                    <a:pt x="168" y="26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25" name="Freeform 3773">
              <a:extLst>
                <a:ext uri="{FF2B5EF4-FFF2-40B4-BE49-F238E27FC236}">
                  <a16:creationId xmlns:a16="http://schemas.microsoft.com/office/drawing/2014/main" id="{C1C7F337-0746-4C59-A40F-D7D22D866612}"/>
                </a:ext>
              </a:extLst>
            </p:cNvPr>
            <p:cNvSpPr>
              <a:spLocks/>
            </p:cNvSpPr>
            <p:nvPr>
              <p:custDataLst>
                <p:tags r:id="rId224"/>
              </p:custDataLst>
            </p:nvPr>
          </p:nvSpPr>
          <p:spPr bwMode="auto">
            <a:xfrm>
              <a:off x="6075364" y="879475"/>
              <a:ext cx="60325" cy="69850"/>
            </a:xfrm>
            <a:custGeom>
              <a:avLst/>
              <a:gdLst>
                <a:gd name="T0" fmla="*/ 196 w 196"/>
                <a:gd name="T1" fmla="*/ 156 h 224"/>
                <a:gd name="T2" fmla="*/ 114 w 196"/>
                <a:gd name="T3" fmla="*/ 90 h 224"/>
                <a:gd name="T4" fmla="*/ 64 w 196"/>
                <a:gd name="T5" fmla="*/ 81 h 224"/>
                <a:gd name="T6" fmla="*/ 37 w 196"/>
                <a:gd name="T7" fmla="*/ 61 h 224"/>
                <a:gd name="T8" fmla="*/ 95 w 196"/>
                <a:gd name="T9" fmla="*/ 37 h 224"/>
                <a:gd name="T10" fmla="*/ 140 w 196"/>
                <a:gd name="T11" fmla="*/ 61 h 224"/>
                <a:gd name="T12" fmla="*/ 161 w 196"/>
                <a:gd name="T13" fmla="*/ 81 h 224"/>
                <a:gd name="T14" fmla="*/ 182 w 196"/>
                <a:gd name="T15" fmla="*/ 57 h 224"/>
                <a:gd name="T16" fmla="*/ 182 w 196"/>
                <a:gd name="T17" fmla="*/ 23 h 224"/>
                <a:gd name="T18" fmla="*/ 163 w 196"/>
                <a:gd name="T19" fmla="*/ 0 h 224"/>
                <a:gd name="T20" fmla="*/ 146 w 196"/>
                <a:gd name="T21" fmla="*/ 8 h 224"/>
                <a:gd name="T22" fmla="*/ 96 w 196"/>
                <a:gd name="T23" fmla="*/ 0 h 224"/>
                <a:gd name="T24" fmla="*/ 0 w 196"/>
                <a:gd name="T25" fmla="*/ 61 h 224"/>
                <a:gd name="T26" fmla="*/ 99 w 196"/>
                <a:gd name="T27" fmla="*/ 124 h 224"/>
                <a:gd name="T28" fmla="*/ 159 w 196"/>
                <a:gd name="T29" fmla="*/ 156 h 224"/>
                <a:gd name="T30" fmla="*/ 100 w 196"/>
                <a:gd name="T31" fmla="*/ 187 h 224"/>
                <a:gd name="T32" fmla="*/ 42 w 196"/>
                <a:gd name="T33" fmla="*/ 146 h 224"/>
                <a:gd name="T34" fmla="*/ 21 w 196"/>
                <a:gd name="T35" fmla="*/ 129 h 224"/>
                <a:gd name="T36" fmla="*/ 0 w 196"/>
                <a:gd name="T37" fmla="*/ 153 h 224"/>
                <a:gd name="T38" fmla="*/ 0 w 196"/>
                <a:gd name="T39" fmla="*/ 200 h 224"/>
                <a:gd name="T40" fmla="*/ 18 w 196"/>
                <a:gd name="T41" fmla="*/ 224 h 224"/>
                <a:gd name="T42" fmla="*/ 38 w 196"/>
                <a:gd name="T43" fmla="*/ 208 h 224"/>
                <a:gd name="T44" fmla="*/ 100 w 196"/>
                <a:gd name="T45" fmla="*/ 224 h 224"/>
                <a:gd name="T46" fmla="*/ 196 w 196"/>
                <a:gd name="T47" fmla="*/ 1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6"/>
                  </a:moveTo>
                  <a:cubicBezTo>
                    <a:pt x="196" y="104"/>
                    <a:pt x="131" y="92"/>
                    <a:pt x="114" y="90"/>
                  </a:cubicBezTo>
                  <a:lnTo>
                    <a:pt x="64" y="81"/>
                  </a:lnTo>
                  <a:cubicBezTo>
                    <a:pt x="51" y="78"/>
                    <a:pt x="37" y="72"/>
                    <a:pt x="37" y="61"/>
                  </a:cubicBezTo>
                  <a:cubicBezTo>
                    <a:pt x="37" y="49"/>
                    <a:pt x="53" y="37"/>
                    <a:pt x="95" y="37"/>
                  </a:cubicBezTo>
                  <a:cubicBezTo>
                    <a:pt x="132" y="37"/>
                    <a:pt x="139" y="49"/>
                    <a:pt x="140" y="61"/>
                  </a:cubicBezTo>
                  <a:cubicBezTo>
                    <a:pt x="141" y="71"/>
                    <a:pt x="142" y="81"/>
                    <a:pt x="161" y="81"/>
                  </a:cubicBezTo>
                  <a:cubicBezTo>
                    <a:pt x="181" y="81"/>
                    <a:pt x="182" y="69"/>
                    <a:pt x="182" y="57"/>
                  </a:cubicBezTo>
                  <a:lnTo>
                    <a:pt x="182" y="23"/>
                  </a:lnTo>
                  <a:cubicBezTo>
                    <a:pt x="182" y="14"/>
                    <a:pt x="181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5" y="0"/>
                    <a:pt x="96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8"/>
                    <a:pt x="52" y="117"/>
                    <a:pt x="99" y="124"/>
                  </a:cubicBezTo>
                  <a:cubicBezTo>
                    <a:pt x="121" y="128"/>
                    <a:pt x="159" y="134"/>
                    <a:pt x="159" y="156"/>
                  </a:cubicBezTo>
                  <a:cubicBezTo>
                    <a:pt x="159" y="173"/>
                    <a:pt x="141" y="187"/>
                    <a:pt x="100" y="187"/>
                  </a:cubicBezTo>
                  <a:cubicBezTo>
                    <a:pt x="79" y="187"/>
                    <a:pt x="53" y="182"/>
                    <a:pt x="42" y="146"/>
                  </a:cubicBezTo>
                  <a:cubicBezTo>
                    <a:pt x="39" y="135"/>
                    <a:pt x="36" y="129"/>
                    <a:pt x="21" y="129"/>
                  </a:cubicBezTo>
                  <a:cubicBezTo>
                    <a:pt x="0" y="129"/>
                    <a:pt x="0" y="141"/>
                    <a:pt x="0" y="153"/>
                  </a:cubicBezTo>
                  <a:lnTo>
                    <a:pt x="0" y="200"/>
                  </a:lnTo>
                  <a:cubicBezTo>
                    <a:pt x="0" y="210"/>
                    <a:pt x="0" y="224"/>
                    <a:pt x="18" y="224"/>
                  </a:cubicBezTo>
                  <a:cubicBezTo>
                    <a:pt x="23" y="224"/>
                    <a:pt x="32" y="224"/>
                    <a:pt x="38" y="208"/>
                  </a:cubicBezTo>
                  <a:cubicBezTo>
                    <a:pt x="62" y="223"/>
                    <a:pt x="86" y="224"/>
                    <a:pt x="100" y="224"/>
                  </a:cubicBezTo>
                  <a:cubicBezTo>
                    <a:pt x="180" y="224"/>
                    <a:pt x="196" y="181"/>
                    <a:pt x="196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26" name="Freeform 3774">
              <a:extLst>
                <a:ext uri="{FF2B5EF4-FFF2-40B4-BE49-F238E27FC236}">
                  <a16:creationId xmlns:a16="http://schemas.microsoft.com/office/drawing/2014/main" id="{31FFAE70-39D4-4B0F-A2F9-8E866BDF16F4}"/>
                </a:ext>
              </a:extLst>
            </p:cNvPr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6148389" y="881063"/>
              <a:ext cx="76200" cy="68263"/>
            </a:xfrm>
            <a:custGeom>
              <a:avLst/>
              <a:gdLst>
                <a:gd name="T0" fmla="*/ 250 w 250"/>
                <a:gd name="T1" fmla="*/ 198 h 220"/>
                <a:gd name="T2" fmla="*/ 227 w 250"/>
                <a:gd name="T3" fmla="*/ 180 h 220"/>
                <a:gd name="T4" fmla="*/ 209 w 250"/>
                <a:gd name="T5" fmla="*/ 180 h 220"/>
                <a:gd name="T6" fmla="*/ 209 w 250"/>
                <a:gd name="T7" fmla="*/ 24 h 220"/>
                <a:gd name="T8" fmla="*/ 186 w 250"/>
                <a:gd name="T9" fmla="*/ 0 h 220"/>
                <a:gd name="T10" fmla="*/ 150 w 250"/>
                <a:gd name="T11" fmla="*/ 0 h 220"/>
                <a:gd name="T12" fmla="*/ 126 w 250"/>
                <a:gd name="T13" fmla="*/ 19 h 220"/>
                <a:gd name="T14" fmla="*/ 150 w 250"/>
                <a:gd name="T15" fmla="*/ 37 h 220"/>
                <a:gd name="T16" fmla="*/ 168 w 250"/>
                <a:gd name="T17" fmla="*/ 37 h 220"/>
                <a:gd name="T18" fmla="*/ 168 w 250"/>
                <a:gd name="T19" fmla="*/ 137 h 220"/>
                <a:gd name="T20" fmla="*/ 116 w 250"/>
                <a:gd name="T21" fmla="*/ 183 h 220"/>
                <a:gd name="T22" fmla="*/ 82 w 250"/>
                <a:gd name="T23" fmla="*/ 155 h 220"/>
                <a:gd name="T24" fmla="*/ 82 w 250"/>
                <a:gd name="T25" fmla="*/ 24 h 220"/>
                <a:gd name="T26" fmla="*/ 58 w 250"/>
                <a:gd name="T27" fmla="*/ 0 h 220"/>
                <a:gd name="T28" fmla="*/ 23 w 250"/>
                <a:gd name="T29" fmla="*/ 0 h 220"/>
                <a:gd name="T30" fmla="*/ 0 w 250"/>
                <a:gd name="T31" fmla="*/ 19 h 220"/>
                <a:gd name="T32" fmla="*/ 23 w 250"/>
                <a:gd name="T33" fmla="*/ 37 h 220"/>
                <a:gd name="T34" fmla="*/ 41 w 250"/>
                <a:gd name="T35" fmla="*/ 37 h 220"/>
                <a:gd name="T36" fmla="*/ 41 w 250"/>
                <a:gd name="T37" fmla="*/ 158 h 220"/>
                <a:gd name="T38" fmla="*/ 114 w 250"/>
                <a:gd name="T39" fmla="*/ 220 h 220"/>
                <a:gd name="T40" fmla="*/ 168 w 250"/>
                <a:gd name="T41" fmla="*/ 205 h 220"/>
                <a:gd name="T42" fmla="*/ 191 w 250"/>
                <a:gd name="T43" fmla="*/ 217 h 220"/>
                <a:gd name="T44" fmla="*/ 226 w 250"/>
                <a:gd name="T45" fmla="*/ 217 h 220"/>
                <a:gd name="T46" fmla="*/ 250 w 250"/>
                <a:gd name="T47" fmla="*/ 1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220">
                  <a:moveTo>
                    <a:pt x="250" y="198"/>
                  </a:moveTo>
                  <a:cubicBezTo>
                    <a:pt x="250" y="180"/>
                    <a:pt x="235" y="180"/>
                    <a:pt x="227" y="180"/>
                  </a:cubicBezTo>
                  <a:lnTo>
                    <a:pt x="209" y="180"/>
                  </a:lnTo>
                  <a:lnTo>
                    <a:pt x="209" y="24"/>
                  </a:lnTo>
                  <a:cubicBezTo>
                    <a:pt x="209" y="6"/>
                    <a:pt x="205" y="0"/>
                    <a:pt x="186" y="0"/>
                  </a:cubicBezTo>
                  <a:lnTo>
                    <a:pt x="150" y="0"/>
                  </a:lnTo>
                  <a:cubicBezTo>
                    <a:pt x="141" y="0"/>
                    <a:pt x="126" y="1"/>
                    <a:pt x="126" y="19"/>
                  </a:cubicBezTo>
                  <a:cubicBezTo>
                    <a:pt x="126" y="37"/>
                    <a:pt x="141" y="37"/>
                    <a:pt x="150" y="37"/>
                  </a:cubicBezTo>
                  <a:lnTo>
                    <a:pt x="168" y="37"/>
                  </a:lnTo>
                  <a:lnTo>
                    <a:pt x="168" y="137"/>
                  </a:lnTo>
                  <a:cubicBezTo>
                    <a:pt x="168" y="177"/>
                    <a:pt x="131" y="183"/>
                    <a:pt x="116" y="183"/>
                  </a:cubicBezTo>
                  <a:cubicBezTo>
                    <a:pt x="82" y="183"/>
                    <a:pt x="82" y="169"/>
                    <a:pt x="82" y="155"/>
                  </a:cubicBezTo>
                  <a:lnTo>
                    <a:pt x="82" y="24"/>
                  </a:lnTo>
                  <a:cubicBezTo>
                    <a:pt x="82" y="6"/>
                    <a:pt x="78" y="0"/>
                    <a:pt x="58" y="0"/>
                  </a:cubicBezTo>
                  <a:lnTo>
                    <a:pt x="23" y="0"/>
                  </a:lnTo>
                  <a:cubicBezTo>
                    <a:pt x="14" y="0"/>
                    <a:pt x="0" y="1"/>
                    <a:pt x="0" y="19"/>
                  </a:cubicBezTo>
                  <a:cubicBezTo>
                    <a:pt x="0" y="37"/>
                    <a:pt x="15" y="37"/>
                    <a:pt x="23" y="37"/>
                  </a:cubicBezTo>
                  <a:lnTo>
                    <a:pt x="41" y="37"/>
                  </a:lnTo>
                  <a:lnTo>
                    <a:pt x="41" y="158"/>
                  </a:lnTo>
                  <a:cubicBezTo>
                    <a:pt x="41" y="207"/>
                    <a:pt x="76" y="220"/>
                    <a:pt x="114" y="220"/>
                  </a:cubicBezTo>
                  <a:cubicBezTo>
                    <a:pt x="132" y="220"/>
                    <a:pt x="151" y="216"/>
                    <a:pt x="168" y="205"/>
                  </a:cubicBezTo>
                  <a:cubicBezTo>
                    <a:pt x="172" y="217"/>
                    <a:pt x="182" y="217"/>
                    <a:pt x="191" y="217"/>
                  </a:cubicBezTo>
                  <a:lnTo>
                    <a:pt x="226" y="217"/>
                  </a:lnTo>
                  <a:cubicBezTo>
                    <a:pt x="236" y="217"/>
                    <a:pt x="250" y="217"/>
                    <a:pt x="25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27" name="Freeform 3775">
              <a:extLst>
                <a:ext uri="{FF2B5EF4-FFF2-40B4-BE49-F238E27FC236}">
                  <a16:creationId xmlns:a16="http://schemas.microsoft.com/office/drawing/2014/main" id="{83867DED-450C-4246-BB62-5EAD74853016}"/>
                </a:ext>
              </a:extLst>
            </p:cNvPr>
            <p:cNvSpPr>
              <a:spLocks noEditPoints="1"/>
            </p:cNvSpPr>
            <p:nvPr>
              <p:custDataLst>
                <p:tags r:id="rId226"/>
              </p:custDataLst>
            </p:nvPr>
          </p:nvSpPr>
          <p:spPr bwMode="auto">
            <a:xfrm>
              <a:off x="6230939" y="854075"/>
              <a:ext cx="73025" cy="95250"/>
            </a:xfrm>
            <a:custGeom>
              <a:avLst/>
              <a:gdLst>
                <a:gd name="T0" fmla="*/ 239 w 239"/>
                <a:gd name="T1" fmla="*/ 285 h 307"/>
                <a:gd name="T2" fmla="*/ 216 w 239"/>
                <a:gd name="T3" fmla="*/ 267 h 307"/>
                <a:gd name="T4" fmla="*/ 198 w 239"/>
                <a:gd name="T5" fmla="*/ 267 h 307"/>
                <a:gd name="T6" fmla="*/ 198 w 239"/>
                <a:gd name="T7" fmla="*/ 23 h 307"/>
                <a:gd name="T8" fmla="*/ 174 w 239"/>
                <a:gd name="T9" fmla="*/ 0 h 307"/>
                <a:gd name="T10" fmla="*/ 139 w 239"/>
                <a:gd name="T11" fmla="*/ 0 h 307"/>
                <a:gd name="T12" fmla="*/ 115 w 239"/>
                <a:gd name="T13" fmla="*/ 19 h 307"/>
                <a:gd name="T14" fmla="*/ 138 w 239"/>
                <a:gd name="T15" fmla="*/ 37 h 307"/>
                <a:gd name="T16" fmla="*/ 156 w 239"/>
                <a:gd name="T17" fmla="*/ 37 h 307"/>
                <a:gd name="T18" fmla="*/ 156 w 239"/>
                <a:gd name="T19" fmla="*/ 102 h 307"/>
                <a:gd name="T20" fmla="*/ 103 w 239"/>
                <a:gd name="T21" fmla="*/ 84 h 307"/>
                <a:gd name="T22" fmla="*/ 0 w 239"/>
                <a:gd name="T23" fmla="*/ 196 h 307"/>
                <a:gd name="T24" fmla="*/ 99 w 239"/>
                <a:gd name="T25" fmla="*/ 307 h 307"/>
                <a:gd name="T26" fmla="*/ 156 w 239"/>
                <a:gd name="T27" fmla="*/ 285 h 307"/>
                <a:gd name="T28" fmla="*/ 180 w 239"/>
                <a:gd name="T29" fmla="*/ 304 h 307"/>
                <a:gd name="T30" fmla="*/ 215 w 239"/>
                <a:gd name="T31" fmla="*/ 304 h 307"/>
                <a:gd name="T32" fmla="*/ 239 w 239"/>
                <a:gd name="T33" fmla="*/ 285 h 307"/>
                <a:gd name="T34" fmla="*/ 156 w 239"/>
                <a:gd name="T35" fmla="*/ 206 h 307"/>
                <a:gd name="T36" fmla="*/ 100 w 239"/>
                <a:gd name="T37" fmla="*/ 270 h 307"/>
                <a:gd name="T38" fmla="*/ 40 w 239"/>
                <a:gd name="T39" fmla="*/ 196 h 307"/>
                <a:gd name="T40" fmla="*/ 105 w 239"/>
                <a:gd name="T41" fmla="*/ 122 h 307"/>
                <a:gd name="T42" fmla="*/ 156 w 239"/>
                <a:gd name="T43" fmla="*/ 172 h 307"/>
                <a:gd name="T44" fmla="*/ 156 w 239"/>
                <a:gd name="T45" fmla="*/ 20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9" h="307">
                  <a:moveTo>
                    <a:pt x="239" y="285"/>
                  </a:moveTo>
                  <a:cubicBezTo>
                    <a:pt x="239" y="267"/>
                    <a:pt x="224" y="267"/>
                    <a:pt x="216" y="267"/>
                  </a:cubicBezTo>
                  <a:lnTo>
                    <a:pt x="198" y="267"/>
                  </a:lnTo>
                  <a:lnTo>
                    <a:pt x="198" y="23"/>
                  </a:lnTo>
                  <a:cubicBezTo>
                    <a:pt x="198" y="6"/>
                    <a:pt x="194" y="0"/>
                    <a:pt x="174" y="0"/>
                  </a:cubicBezTo>
                  <a:lnTo>
                    <a:pt x="139" y="0"/>
                  </a:lnTo>
                  <a:cubicBezTo>
                    <a:pt x="129" y="0"/>
                    <a:pt x="115" y="0"/>
                    <a:pt x="115" y="19"/>
                  </a:cubicBezTo>
                  <a:cubicBezTo>
                    <a:pt x="115" y="36"/>
                    <a:pt x="130" y="37"/>
                    <a:pt x="138" y="37"/>
                  </a:cubicBezTo>
                  <a:lnTo>
                    <a:pt x="156" y="37"/>
                  </a:lnTo>
                  <a:lnTo>
                    <a:pt x="156" y="102"/>
                  </a:lnTo>
                  <a:cubicBezTo>
                    <a:pt x="141" y="90"/>
                    <a:pt x="122" y="84"/>
                    <a:pt x="103" y="84"/>
                  </a:cubicBezTo>
                  <a:cubicBezTo>
                    <a:pt x="48" y="84"/>
                    <a:pt x="0" y="132"/>
                    <a:pt x="0" y="196"/>
                  </a:cubicBezTo>
                  <a:cubicBezTo>
                    <a:pt x="0" y="258"/>
                    <a:pt x="45" y="307"/>
                    <a:pt x="99" y="307"/>
                  </a:cubicBezTo>
                  <a:cubicBezTo>
                    <a:pt x="123" y="307"/>
                    <a:pt x="142" y="297"/>
                    <a:pt x="156" y="285"/>
                  </a:cubicBezTo>
                  <a:cubicBezTo>
                    <a:pt x="157" y="299"/>
                    <a:pt x="160" y="304"/>
                    <a:pt x="180" y="304"/>
                  </a:cubicBezTo>
                  <a:lnTo>
                    <a:pt x="215" y="304"/>
                  </a:lnTo>
                  <a:cubicBezTo>
                    <a:pt x="224" y="304"/>
                    <a:pt x="239" y="304"/>
                    <a:pt x="239" y="285"/>
                  </a:cubicBezTo>
                  <a:close/>
                  <a:moveTo>
                    <a:pt x="156" y="206"/>
                  </a:moveTo>
                  <a:cubicBezTo>
                    <a:pt x="156" y="231"/>
                    <a:pt x="135" y="270"/>
                    <a:pt x="100" y="270"/>
                  </a:cubicBezTo>
                  <a:cubicBezTo>
                    <a:pt x="67" y="270"/>
                    <a:pt x="40" y="237"/>
                    <a:pt x="40" y="196"/>
                  </a:cubicBezTo>
                  <a:cubicBezTo>
                    <a:pt x="40" y="152"/>
                    <a:pt x="72" y="122"/>
                    <a:pt x="105" y="122"/>
                  </a:cubicBezTo>
                  <a:cubicBezTo>
                    <a:pt x="134" y="122"/>
                    <a:pt x="156" y="147"/>
                    <a:pt x="156" y="172"/>
                  </a:cubicBezTo>
                  <a:lnTo>
                    <a:pt x="156" y="20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28" name="Freeform 3776">
              <a:extLst>
                <a:ext uri="{FF2B5EF4-FFF2-40B4-BE49-F238E27FC236}">
                  <a16:creationId xmlns:a16="http://schemas.microsoft.com/office/drawing/2014/main" id="{8A03F238-AA23-4DF7-856B-C87205F06B4C}"/>
                </a:ext>
              </a:extLst>
            </p:cNvPr>
            <p:cNvSpPr>
              <a:spLocks noEditPoints="1"/>
            </p:cNvSpPr>
            <p:nvPr>
              <p:custDataLst>
                <p:tags r:id="rId227"/>
              </p:custDataLst>
            </p:nvPr>
          </p:nvSpPr>
          <p:spPr bwMode="auto">
            <a:xfrm>
              <a:off x="6315076" y="879475"/>
              <a:ext cx="63500" cy="69850"/>
            </a:xfrm>
            <a:custGeom>
              <a:avLst/>
              <a:gdLst>
                <a:gd name="T0" fmla="*/ 208 w 208"/>
                <a:gd name="T1" fmla="*/ 113 h 224"/>
                <a:gd name="T2" fmla="*/ 104 w 208"/>
                <a:gd name="T3" fmla="*/ 0 h 224"/>
                <a:gd name="T4" fmla="*/ 0 w 208"/>
                <a:gd name="T5" fmla="*/ 113 h 224"/>
                <a:gd name="T6" fmla="*/ 104 w 208"/>
                <a:gd name="T7" fmla="*/ 224 h 224"/>
                <a:gd name="T8" fmla="*/ 208 w 208"/>
                <a:gd name="T9" fmla="*/ 113 h 224"/>
                <a:gd name="T10" fmla="*/ 166 w 208"/>
                <a:gd name="T11" fmla="*/ 109 h 224"/>
                <a:gd name="T12" fmla="*/ 104 w 208"/>
                <a:gd name="T13" fmla="*/ 187 h 224"/>
                <a:gd name="T14" fmla="*/ 42 w 208"/>
                <a:gd name="T15" fmla="*/ 109 h 224"/>
                <a:gd name="T16" fmla="*/ 104 w 208"/>
                <a:gd name="T17" fmla="*/ 37 h 224"/>
                <a:gd name="T18" fmla="*/ 166 w 208"/>
                <a:gd name="T19" fmla="*/ 1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24">
                  <a:moveTo>
                    <a:pt x="208" y="113"/>
                  </a:moveTo>
                  <a:cubicBezTo>
                    <a:pt x="208" y="49"/>
                    <a:pt x="160" y="0"/>
                    <a:pt x="104" y="0"/>
                  </a:cubicBezTo>
                  <a:cubicBezTo>
                    <a:pt x="47" y="0"/>
                    <a:pt x="0" y="49"/>
                    <a:pt x="0" y="113"/>
                  </a:cubicBezTo>
                  <a:cubicBezTo>
                    <a:pt x="0" y="176"/>
                    <a:pt x="48" y="224"/>
                    <a:pt x="104" y="224"/>
                  </a:cubicBezTo>
                  <a:cubicBezTo>
                    <a:pt x="159" y="224"/>
                    <a:pt x="208" y="176"/>
                    <a:pt x="208" y="113"/>
                  </a:cubicBezTo>
                  <a:close/>
                  <a:moveTo>
                    <a:pt x="166" y="109"/>
                  </a:moveTo>
                  <a:cubicBezTo>
                    <a:pt x="166" y="152"/>
                    <a:pt x="138" y="187"/>
                    <a:pt x="104" y="187"/>
                  </a:cubicBezTo>
                  <a:cubicBezTo>
                    <a:pt x="70" y="187"/>
                    <a:pt x="42" y="152"/>
                    <a:pt x="42" y="109"/>
                  </a:cubicBezTo>
                  <a:cubicBezTo>
                    <a:pt x="42" y="67"/>
                    <a:pt x="71" y="37"/>
                    <a:pt x="104" y="37"/>
                  </a:cubicBezTo>
                  <a:cubicBezTo>
                    <a:pt x="137" y="37"/>
                    <a:pt x="166" y="67"/>
                    <a:pt x="166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29" name="Freeform 3777">
              <a:extLst>
                <a:ext uri="{FF2B5EF4-FFF2-40B4-BE49-F238E27FC236}">
                  <a16:creationId xmlns:a16="http://schemas.microsoft.com/office/drawing/2014/main" id="{02AE8B45-BF0C-44DD-A1E9-8CFBBE3E90F8}"/>
                </a:ext>
              </a:extLst>
            </p:cNvPr>
            <p:cNvSpPr>
              <a:spLocks/>
            </p:cNvSpPr>
            <p:nvPr>
              <p:custDataLst>
                <p:tags r:id="rId228"/>
              </p:custDataLst>
            </p:nvPr>
          </p:nvSpPr>
          <p:spPr bwMode="auto">
            <a:xfrm>
              <a:off x="6477001" y="879475"/>
              <a:ext cx="60325" cy="69850"/>
            </a:xfrm>
            <a:custGeom>
              <a:avLst/>
              <a:gdLst>
                <a:gd name="T0" fmla="*/ 196 w 196"/>
                <a:gd name="T1" fmla="*/ 156 h 224"/>
                <a:gd name="T2" fmla="*/ 114 w 196"/>
                <a:gd name="T3" fmla="*/ 90 h 224"/>
                <a:gd name="T4" fmla="*/ 63 w 196"/>
                <a:gd name="T5" fmla="*/ 81 h 224"/>
                <a:gd name="T6" fmla="*/ 37 w 196"/>
                <a:gd name="T7" fmla="*/ 61 h 224"/>
                <a:gd name="T8" fmla="*/ 95 w 196"/>
                <a:gd name="T9" fmla="*/ 37 h 224"/>
                <a:gd name="T10" fmla="*/ 140 w 196"/>
                <a:gd name="T11" fmla="*/ 61 h 224"/>
                <a:gd name="T12" fmla="*/ 160 w 196"/>
                <a:gd name="T13" fmla="*/ 81 h 224"/>
                <a:gd name="T14" fmla="*/ 181 w 196"/>
                <a:gd name="T15" fmla="*/ 57 h 224"/>
                <a:gd name="T16" fmla="*/ 181 w 196"/>
                <a:gd name="T17" fmla="*/ 23 h 224"/>
                <a:gd name="T18" fmla="*/ 163 w 196"/>
                <a:gd name="T19" fmla="*/ 0 h 224"/>
                <a:gd name="T20" fmla="*/ 146 w 196"/>
                <a:gd name="T21" fmla="*/ 8 h 224"/>
                <a:gd name="T22" fmla="*/ 96 w 196"/>
                <a:gd name="T23" fmla="*/ 0 h 224"/>
                <a:gd name="T24" fmla="*/ 0 w 196"/>
                <a:gd name="T25" fmla="*/ 61 h 224"/>
                <a:gd name="T26" fmla="*/ 99 w 196"/>
                <a:gd name="T27" fmla="*/ 124 h 224"/>
                <a:gd name="T28" fmla="*/ 158 w 196"/>
                <a:gd name="T29" fmla="*/ 156 h 224"/>
                <a:gd name="T30" fmla="*/ 100 w 196"/>
                <a:gd name="T31" fmla="*/ 187 h 224"/>
                <a:gd name="T32" fmla="*/ 42 w 196"/>
                <a:gd name="T33" fmla="*/ 146 h 224"/>
                <a:gd name="T34" fmla="*/ 21 w 196"/>
                <a:gd name="T35" fmla="*/ 129 h 224"/>
                <a:gd name="T36" fmla="*/ 0 w 196"/>
                <a:gd name="T37" fmla="*/ 153 h 224"/>
                <a:gd name="T38" fmla="*/ 0 w 196"/>
                <a:gd name="T39" fmla="*/ 200 h 224"/>
                <a:gd name="T40" fmla="*/ 18 w 196"/>
                <a:gd name="T41" fmla="*/ 224 h 224"/>
                <a:gd name="T42" fmla="*/ 38 w 196"/>
                <a:gd name="T43" fmla="*/ 208 h 224"/>
                <a:gd name="T44" fmla="*/ 99 w 196"/>
                <a:gd name="T45" fmla="*/ 224 h 224"/>
                <a:gd name="T46" fmla="*/ 196 w 196"/>
                <a:gd name="T47" fmla="*/ 1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6"/>
                  </a:moveTo>
                  <a:cubicBezTo>
                    <a:pt x="196" y="104"/>
                    <a:pt x="130" y="92"/>
                    <a:pt x="114" y="90"/>
                  </a:cubicBezTo>
                  <a:lnTo>
                    <a:pt x="63" y="81"/>
                  </a:lnTo>
                  <a:cubicBezTo>
                    <a:pt x="51" y="78"/>
                    <a:pt x="37" y="72"/>
                    <a:pt x="37" y="61"/>
                  </a:cubicBezTo>
                  <a:cubicBezTo>
                    <a:pt x="37" y="49"/>
                    <a:pt x="53" y="37"/>
                    <a:pt x="95" y="37"/>
                  </a:cubicBezTo>
                  <a:cubicBezTo>
                    <a:pt x="131" y="37"/>
                    <a:pt x="138" y="49"/>
                    <a:pt x="140" y="61"/>
                  </a:cubicBezTo>
                  <a:cubicBezTo>
                    <a:pt x="140" y="71"/>
                    <a:pt x="142" y="81"/>
                    <a:pt x="160" y="81"/>
                  </a:cubicBezTo>
                  <a:cubicBezTo>
                    <a:pt x="181" y="81"/>
                    <a:pt x="181" y="69"/>
                    <a:pt x="181" y="57"/>
                  </a:cubicBezTo>
                  <a:lnTo>
                    <a:pt x="181" y="23"/>
                  </a:lnTo>
                  <a:cubicBezTo>
                    <a:pt x="181" y="14"/>
                    <a:pt x="180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5" y="0"/>
                    <a:pt x="96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8"/>
                    <a:pt x="52" y="117"/>
                    <a:pt x="99" y="124"/>
                  </a:cubicBezTo>
                  <a:cubicBezTo>
                    <a:pt x="121" y="128"/>
                    <a:pt x="158" y="134"/>
                    <a:pt x="158" y="156"/>
                  </a:cubicBezTo>
                  <a:cubicBezTo>
                    <a:pt x="158" y="173"/>
                    <a:pt x="141" y="187"/>
                    <a:pt x="100" y="187"/>
                  </a:cubicBezTo>
                  <a:cubicBezTo>
                    <a:pt x="78" y="187"/>
                    <a:pt x="53" y="182"/>
                    <a:pt x="42" y="146"/>
                  </a:cubicBezTo>
                  <a:cubicBezTo>
                    <a:pt x="39" y="135"/>
                    <a:pt x="36" y="129"/>
                    <a:pt x="21" y="129"/>
                  </a:cubicBezTo>
                  <a:cubicBezTo>
                    <a:pt x="0" y="129"/>
                    <a:pt x="0" y="141"/>
                    <a:pt x="0" y="153"/>
                  </a:cubicBezTo>
                  <a:lnTo>
                    <a:pt x="0" y="200"/>
                  </a:lnTo>
                  <a:cubicBezTo>
                    <a:pt x="0" y="210"/>
                    <a:pt x="0" y="224"/>
                    <a:pt x="18" y="224"/>
                  </a:cubicBezTo>
                  <a:cubicBezTo>
                    <a:pt x="23" y="224"/>
                    <a:pt x="32" y="224"/>
                    <a:pt x="38" y="208"/>
                  </a:cubicBezTo>
                  <a:cubicBezTo>
                    <a:pt x="61" y="223"/>
                    <a:pt x="86" y="224"/>
                    <a:pt x="99" y="224"/>
                  </a:cubicBezTo>
                  <a:cubicBezTo>
                    <a:pt x="180" y="224"/>
                    <a:pt x="196" y="181"/>
                    <a:pt x="196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30" name="Freeform 3778">
              <a:extLst>
                <a:ext uri="{FF2B5EF4-FFF2-40B4-BE49-F238E27FC236}">
                  <a16:creationId xmlns:a16="http://schemas.microsoft.com/office/drawing/2014/main" id="{6524D76E-7475-4DB4-B1B7-10BB481F3979}"/>
                </a:ext>
              </a:extLst>
            </p:cNvPr>
            <p:cNvSpPr>
              <a:spLocks/>
            </p:cNvSpPr>
            <p:nvPr>
              <p:custDataLst>
                <p:tags r:id="rId229"/>
              </p:custDataLst>
            </p:nvPr>
          </p:nvSpPr>
          <p:spPr bwMode="auto">
            <a:xfrm>
              <a:off x="6550026" y="881063"/>
              <a:ext cx="73025" cy="101600"/>
            </a:xfrm>
            <a:custGeom>
              <a:avLst/>
              <a:gdLst>
                <a:gd name="T0" fmla="*/ 238 w 238"/>
                <a:gd name="T1" fmla="*/ 19 h 328"/>
                <a:gd name="T2" fmla="*/ 215 w 238"/>
                <a:gd name="T3" fmla="*/ 0 h 328"/>
                <a:gd name="T4" fmla="*/ 158 w 238"/>
                <a:gd name="T5" fmla="*/ 0 h 328"/>
                <a:gd name="T6" fmla="*/ 134 w 238"/>
                <a:gd name="T7" fmla="*/ 18 h 328"/>
                <a:gd name="T8" fmla="*/ 158 w 238"/>
                <a:gd name="T9" fmla="*/ 37 h 328"/>
                <a:gd name="T10" fmla="*/ 166 w 238"/>
                <a:gd name="T11" fmla="*/ 37 h 328"/>
                <a:gd name="T12" fmla="*/ 123 w 238"/>
                <a:gd name="T13" fmla="*/ 167 h 328"/>
                <a:gd name="T14" fmla="*/ 74 w 238"/>
                <a:gd name="T15" fmla="*/ 37 h 328"/>
                <a:gd name="T16" fmla="*/ 80 w 238"/>
                <a:gd name="T17" fmla="*/ 37 h 328"/>
                <a:gd name="T18" fmla="*/ 103 w 238"/>
                <a:gd name="T19" fmla="*/ 19 h 328"/>
                <a:gd name="T20" fmla="*/ 80 w 238"/>
                <a:gd name="T21" fmla="*/ 0 h 328"/>
                <a:gd name="T22" fmla="*/ 23 w 238"/>
                <a:gd name="T23" fmla="*/ 0 h 328"/>
                <a:gd name="T24" fmla="*/ 0 w 238"/>
                <a:gd name="T25" fmla="*/ 19 h 328"/>
                <a:gd name="T26" fmla="*/ 23 w 238"/>
                <a:gd name="T27" fmla="*/ 37 h 328"/>
                <a:gd name="T28" fmla="*/ 36 w 238"/>
                <a:gd name="T29" fmla="*/ 37 h 328"/>
                <a:gd name="T30" fmla="*/ 105 w 238"/>
                <a:gd name="T31" fmla="*/ 213 h 328"/>
                <a:gd name="T32" fmla="*/ 88 w 238"/>
                <a:gd name="T33" fmla="*/ 265 h 328"/>
                <a:gd name="T34" fmla="*/ 53 w 238"/>
                <a:gd name="T35" fmla="*/ 295 h 328"/>
                <a:gd name="T36" fmla="*/ 58 w 238"/>
                <a:gd name="T37" fmla="*/ 284 h 328"/>
                <a:gd name="T38" fmla="*/ 33 w 238"/>
                <a:gd name="T39" fmla="*/ 259 h 328"/>
                <a:gd name="T40" fmla="*/ 8 w 238"/>
                <a:gd name="T41" fmla="*/ 284 h 328"/>
                <a:gd name="T42" fmla="*/ 52 w 238"/>
                <a:gd name="T43" fmla="*/ 328 h 328"/>
                <a:gd name="T44" fmla="*/ 128 w 238"/>
                <a:gd name="T45" fmla="*/ 256 h 328"/>
                <a:gd name="T46" fmla="*/ 203 w 238"/>
                <a:gd name="T47" fmla="*/ 37 h 328"/>
                <a:gd name="T48" fmla="*/ 215 w 238"/>
                <a:gd name="T49" fmla="*/ 37 h 328"/>
                <a:gd name="T50" fmla="*/ 238 w 238"/>
                <a:gd name="T51" fmla="*/ 19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8" h="328">
                  <a:moveTo>
                    <a:pt x="238" y="19"/>
                  </a:moveTo>
                  <a:cubicBezTo>
                    <a:pt x="238" y="0"/>
                    <a:pt x="224" y="0"/>
                    <a:pt x="215" y="0"/>
                  </a:cubicBezTo>
                  <a:lnTo>
                    <a:pt x="158" y="0"/>
                  </a:lnTo>
                  <a:cubicBezTo>
                    <a:pt x="149" y="0"/>
                    <a:pt x="134" y="1"/>
                    <a:pt x="134" y="18"/>
                  </a:cubicBezTo>
                  <a:cubicBezTo>
                    <a:pt x="134" y="37"/>
                    <a:pt x="148" y="37"/>
                    <a:pt x="158" y="37"/>
                  </a:cubicBezTo>
                  <a:lnTo>
                    <a:pt x="166" y="37"/>
                  </a:lnTo>
                  <a:lnTo>
                    <a:pt x="123" y="167"/>
                  </a:lnTo>
                  <a:lnTo>
                    <a:pt x="74" y="37"/>
                  </a:lnTo>
                  <a:lnTo>
                    <a:pt x="80" y="37"/>
                  </a:lnTo>
                  <a:cubicBezTo>
                    <a:pt x="89" y="37"/>
                    <a:pt x="103" y="37"/>
                    <a:pt x="103" y="19"/>
                  </a:cubicBezTo>
                  <a:cubicBezTo>
                    <a:pt x="103" y="0"/>
                    <a:pt x="90" y="0"/>
                    <a:pt x="80" y="0"/>
                  </a:cubicBezTo>
                  <a:lnTo>
                    <a:pt x="23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37"/>
                    <a:pt x="14" y="37"/>
                    <a:pt x="23" y="37"/>
                  </a:cubicBezTo>
                  <a:lnTo>
                    <a:pt x="36" y="37"/>
                  </a:lnTo>
                  <a:lnTo>
                    <a:pt x="105" y="213"/>
                  </a:lnTo>
                  <a:cubicBezTo>
                    <a:pt x="103" y="219"/>
                    <a:pt x="93" y="254"/>
                    <a:pt x="88" y="265"/>
                  </a:cubicBezTo>
                  <a:cubicBezTo>
                    <a:pt x="78" y="284"/>
                    <a:pt x="62" y="295"/>
                    <a:pt x="53" y="295"/>
                  </a:cubicBezTo>
                  <a:cubicBezTo>
                    <a:pt x="53" y="293"/>
                    <a:pt x="58" y="292"/>
                    <a:pt x="58" y="284"/>
                  </a:cubicBezTo>
                  <a:cubicBezTo>
                    <a:pt x="58" y="270"/>
                    <a:pt x="48" y="259"/>
                    <a:pt x="33" y="259"/>
                  </a:cubicBezTo>
                  <a:cubicBezTo>
                    <a:pt x="18" y="259"/>
                    <a:pt x="8" y="270"/>
                    <a:pt x="8" y="284"/>
                  </a:cubicBezTo>
                  <a:cubicBezTo>
                    <a:pt x="8" y="306"/>
                    <a:pt x="26" y="328"/>
                    <a:pt x="52" y="328"/>
                  </a:cubicBezTo>
                  <a:cubicBezTo>
                    <a:pt x="102" y="328"/>
                    <a:pt x="126" y="262"/>
                    <a:pt x="128" y="256"/>
                  </a:cubicBezTo>
                  <a:lnTo>
                    <a:pt x="203" y="37"/>
                  </a:lnTo>
                  <a:lnTo>
                    <a:pt x="215" y="37"/>
                  </a:lnTo>
                  <a:cubicBezTo>
                    <a:pt x="224" y="37"/>
                    <a:pt x="238" y="37"/>
                    <a:pt x="238" y="1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31" name="Freeform 3779">
              <a:extLst>
                <a:ext uri="{FF2B5EF4-FFF2-40B4-BE49-F238E27FC236}">
                  <a16:creationId xmlns:a16="http://schemas.microsoft.com/office/drawing/2014/main" id="{964EA4F5-98F4-43F0-B558-4B78E7544134}"/>
                </a:ext>
              </a:extLst>
            </p:cNvPr>
            <p:cNvSpPr>
              <a:spLocks/>
            </p:cNvSpPr>
            <p:nvPr>
              <p:custDataLst>
                <p:tags r:id="rId230"/>
              </p:custDataLst>
            </p:nvPr>
          </p:nvSpPr>
          <p:spPr bwMode="auto">
            <a:xfrm>
              <a:off x="6637339" y="879475"/>
              <a:ext cx="60325" cy="69850"/>
            </a:xfrm>
            <a:custGeom>
              <a:avLst/>
              <a:gdLst>
                <a:gd name="T0" fmla="*/ 196 w 196"/>
                <a:gd name="T1" fmla="*/ 156 h 224"/>
                <a:gd name="T2" fmla="*/ 114 w 196"/>
                <a:gd name="T3" fmla="*/ 90 h 224"/>
                <a:gd name="T4" fmla="*/ 64 w 196"/>
                <a:gd name="T5" fmla="*/ 81 h 224"/>
                <a:gd name="T6" fmla="*/ 37 w 196"/>
                <a:gd name="T7" fmla="*/ 61 h 224"/>
                <a:gd name="T8" fmla="*/ 95 w 196"/>
                <a:gd name="T9" fmla="*/ 37 h 224"/>
                <a:gd name="T10" fmla="*/ 140 w 196"/>
                <a:gd name="T11" fmla="*/ 61 h 224"/>
                <a:gd name="T12" fmla="*/ 160 w 196"/>
                <a:gd name="T13" fmla="*/ 81 h 224"/>
                <a:gd name="T14" fmla="*/ 181 w 196"/>
                <a:gd name="T15" fmla="*/ 57 h 224"/>
                <a:gd name="T16" fmla="*/ 181 w 196"/>
                <a:gd name="T17" fmla="*/ 23 h 224"/>
                <a:gd name="T18" fmla="*/ 163 w 196"/>
                <a:gd name="T19" fmla="*/ 0 h 224"/>
                <a:gd name="T20" fmla="*/ 146 w 196"/>
                <a:gd name="T21" fmla="*/ 8 h 224"/>
                <a:gd name="T22" fmla="*/ 96 w 196"/>
                <a:gd name="T23" fmla="*/ 0 h 224"/>
                <a:gd name="T24" fmla="*/ 0 w 196"/>
                <a:gd name="T25" fmla="*/ 61 h 224"/>
                <a:gd name="T26" fmla="*/ 99 w 196"/>
                <a:gd name="T27" fmla="*/ 124 h 224"/>
                <a:gd name="T28" fmla="*/ 158 w 196"/>
                <a:gd name="T29" fmla="*/ 156 h 224"/>
                <a:gd name="T30" fmla="*/ 100 w 196"/>
                <a:gd name="T31" fmla="*/ 187 h 224"/>
                <a:gd name="T32" fmla="*/ 42 w 196"/>
                <a:gd name="T33" fmla="*/ 146 h 224"/>
                <a:gd name="T34" fmla="*/ 21 w 196"/>
                <a:gd name="T35" fmla="*/ 129 h 224"/>
                <a:gd name="T36" fmla="*/ 0 w 196"/>
                <a:gd name="T37" fmla="*/ 153 h 224"/>
                <a:gd name="T38" fmla="*/ 0 w 196"/>
                <a:gd name="T39" fmla="*/ 200 h 224"/>
                <a:gd name="T40" fmla="*/ 18 w 196"/>
                <a:gd name="T41" fmla="*/ 224 h 224"/>
                <a:gd name="T42" fmla="*/ 38 w 196"/>
                <a:gd name="T43" fmla="*/ 208 h 224"/>
                <a:gd name="T44" fmla="*/ 99 w 196"/>
                <a:gd name="T45" fmla="*/ 224 h 224"/>
                <a:gd name="T46" fmla="*/ 196 w 196"/>
                <a:gd name="T47" fmla="*/ 1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6"/>
                  </a:moveTo>
                  <a:cubicBezTo>
                    <a:pt x="196" y="104"/>
                    <a:pt x="130" y="92"/>
                    <a:pt x="114" y="90"/>
                  </a:cubicBezTo>
                  <a:lnTo>
                    <a:pt x="64" y="81"/>
                  </a:lnTo>
                  <a:cubicBezTo>
                    <a:pt x="51" y="78"/>
                    <a:pt x="37" y="72"/>
                    <a:pt x="37" y="61"/>
                  </a:cubicBezTo>
                  <a:cubicBezTo>
                    <a:pt x="37" y="49"/>
                    <a:pt x="53" y="37"/>
                    <a:pt x="95" y="37"/>
                  </a:cubicBezTo>
                  <a:cubicBezTo>
                    <a:pt x="131" y="37"/>
                    <a:pt x="138" y="49"/>
                    <a:pt x="140" y="61"/>
                  </a:cubicBezTo>
                  <a:cubicBezTo>
                    <a:pt x="140" y="71"/>
                    <a:pt x="142" y="81"/>
                    <a:pt x="160" y="81"/>
                  </a:cubicBezTo>
                  <a:cubicBezTo>
                    <a:pt x="181" y="81"/>
                    <a:pt x="181" y="69"/>
                    <a:pt x="181" y="57"/>
                  </a:cubicBezTo>
                  <a:lnTo>
                    <a:pt x="181" y="23"/>
                  </a:lnTo>
                  <a:cubicBezTo>
                    <a:pt x="181" y="14"/>
                    <a:pt x="180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5" y="0"/>
                    <a:pt x="96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8"/>
                    <a:pt x="52" y="117"/>
                    <a:pt x="99" y="124"/>
                  </a:cubicBezTo>
                  <a:cubicBezTo>
                    <a:pt x="121" y="128"/>
                    <a:pt x="158" y="134"/>
                    <a:pt x="158" y="156"/>
                  </a:cubicBezTo>
                  <a:cubicBezTo>
                    <a:pt x="158" y="173"/>
                    <a:pt x="141" y="187"/>
                    <a:pt x="100" y="187"/>
                  </a:cubicBezTo>
                  <a:cubicBezTo>
                    <a:pt x="79" y="187"/>
                    <a:pt x="53" y="182"/>
                    <a:pt x="42" y="146"/>
                  </a:cubicBezTo>
                  <a:cubicBezTo>
                    <a:pt x="39" y="135"/>
                    <a:pt x="36" y="129"/>
                    <a:pt x="21" y="129"/>
                  </a:cubicBezTo>
                  <a:cubicBezTo>
                    <a:pt x="0" y="129"/>
                    <a:pt x="0" y="141"/>
                    <a:pt x="0" y="153"/>
                  </a:cubicBezTo>
                  <a:lnTo>
                    <a:pt x="0" y="200"/>
                  </a:lnTo>
                  <a:cubicBezTo>
                    <a:pt x="0" y="210"/>
                    <a:pt x="0" y="224"/>
                    <a:pt x="18" y="224"/>
                  </a:cubicBezTo>
                  <a:cubicBezTo>
                    <a:pt x="23" y="224"/>
                    <a:pt x="32" y="224"/>
                    <a:pt x="38" y="208"/>
                  </a:cubicBezTo>
                  <a:cubicBezTo>
                    <a:pt x="62" y="223"/>
                    <a:pt x="86" y="224"/>
                    <a:pt x="99" y="224"/>
                  </a:cubicBezTo>
                  <a:cubicBezTo>
                    <a:pt x="180" y="224"/>
                    <a:pt x="196" y="181"/>
                    <a:pt x="196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32" name="Freeform 3780">
              <a:extLst>
                <a:ext uri="{FF2B5EF4-FFF2-40B4-BE49-F238E27FC236}">
                  <a16:creationId xmlns:a16="http://schemas.microsoft.com/office/drawing/2014/main" id="{508F50AF-311A-4B5A-BB89-E36832DDB3AA}"/>
                </a:ext>
              </a:extLst>
            </p:cNvPr>
            <p:cNvSpPr>
              <a:spLocks/>
            </p:cNvSpPr>
            <p:nvPr>
              <p:custDataLst>
                <p:tags r:id="rId231"/>
              </p:custDataLst>
            </p:nvPr>
          </p:nvSpPr>
          <p:spPr bwMode="auto">
            <a:xfrm>
              <a:off x="6718301" y="879475"/>
              <a:ext cx="60325" cy="69850"/>
            </a:xfrm>
            <a:custGeom>
              <a:avLst/>
              <a:gdLst>
                <a:gd name="T0" fmla="*/ 199 w 199"/>
                <a:gd name="T1" fmla="*/ 164 h 224"/>
                <a:gd name="T2" fmla="*/ 178 w 199"/>
                <a:gd name="T3" fmla="*/ 147 h 224"/>
                <a:gd name="T4" fmla="*/ 158 w 199"/>
                <a:gd name="T5" fmla="*/ 160 h 224"/>
                <a:gd name="T6" fmla="*/ 113 w 199"/>
                <a:gd name="T7" fmla="*/ 187 h 224"/>
                <a:gd name="T8" fmla="*/ 41 w 199"/>
                <a:gd name="T9" fmla="*/ 113 h 224"/>
                <a:gd name="T10" fmla="*/ 116 w 199"/>
                <a:gd name="T11" fmla="*/ 37 h 224"/>
                <a:gd name="T12" fmla="*/ 142 w 199"/>
                <a:gd name="T13" fmla="*/ 38 h 224"/>
                <a:gd name="T14" fmla="*/ 167 w 199"/>
                <a:gd name="T15" fmla="*/ 65 h 224"/>
                <a:gd name="T16" fmla="*/ 193 w 199"/>
                <a:gd name="T17" fmla="*/ 39 h 224"/>
                <a:gd name="T18" fmla="*/ 116 w 199"/>
                <a:gd name="T19" fmla="*/ 0 h 224"/>
                <a:gd name="T20" fmla="*/ 0 w 199"/>
                <a:gd name="T21" fmla="*/ 113 h 224"/>
                <a:gd name="T22" fmla="*/ 110 w 199"/>
                <a:gd name="T23" fmla="*/ 224 h 224"/>
                <a:gd name="T24" fmla="*/ 199 w 199"/>
                <a:gd name="T25" fmla="*/ 16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24">
                  <a:moveTo>
                    <a:pt x="199" y="164"/>
                  </a:moveTo>
                  <a:cubicBezTo>
                    <a:pt x="199" y="147"/>
                    <a:pt x="181" y="147"/>
                    <a:pt x="178" y="147"/>
                  </a:cubicBezTo>
                  <a:cubicBezTo>
                    <a:pt x="168" y="147"/>
                    <a:pt x="162" y="148"/>
                    <a:pt x="158" y="160"/>
                  </a:cubicBezTo>
                  <a:cubicBezTo>
                    <a:pt x="155" y="166"/>
                    <a:pt x="145" y="187"/>
                    <a:pt x="113" y="187"/>
                  </a:cubicBezTo>
                  <a:cubicBezTo>
                    <a:pt x="75" y="187"/>
                    <a:pt x="41" y="154"/>
                    <a:pt x="41" y="113"/>
                  </a:cubicBezTo>
                  <a:cubicBezTo>
                    <a:pt x="41" y="90"/>
                    <a:pt x="54" y="37"/>
                    <a:pt x="116" y="37"/>
                  </a:cubicBezTo>
                  <a:lnTo>
                    <a:pt x="142" y="38"/>
                  </a:lnTo>
                  <a:cubicBezTo>
                    <a:pt x="142" y="58"/>
                    <a:pt x="153" y="65"/>
                    <a:pt x="167" y="65"/>
                  </a:cubicBezTo>
                  <a:cubicBezTo>
                    <a:pt x="181" y="65"/>
                    <a:pt x="193" y="56"/>
                    <a:pt x="193" y="39"/>
                  </a:cubicBezTo>
                  <a:cubicBezTo>
                    <a:pt x="193" y="1"/>
                    <a:pt x="140" y="0"/>
                    <a:pt x="116" y="0"/>
                  </a:cubicBezTo>
                  <a:cubicBezTo>
                    <a:pt x="30" y="0"/>
                    <a:pt x="0" y="68"/>
                    <a:pt x="0" y="113"/>
                  </a:cubicBezTo>
                  <a:cubicBezTo>
                    <a:pt x="0" y="173"/>
                    <a:pt x="47" y="224"/>
                    <a:pt x="110" y="224"/>
                  </a:cubicBezTo>
                  <a:cubicBezTo>
                    <a:pt x="182" y="224"/>
                    <a:pt x="199" y="173"/>
                    <a:pt x="199" y="16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33" name="Freeform 3781">
              <a:extLst>
                <a:ext uri="{FF2B5EF4-FFF2-40B4-BE49-F238E27FC236}">
                  <a16:creationId xmlns:a16="http://schemas.microsoft.com/office/drawing/2014/main" id="{8F162AF5-E27A-48EA-A2F6-6F029ED911F0}"/>
                </a:ext>
              </a:extLst>
            </p:cNvPr>
            <p:cNvSpPr>
              <a:spLocks/>
            </p:cNvSpPr>
            <p:nvPr>
              <p:custDataLst>
                <p:tags r:id="rId232"/>
              </p:custDataLst>
            </p:nvPr>
          </p:nvSpPr>
          <p:spPr bwMode="auto">
            <a:xfrm>
              <a:off x="6791326" y="862013"/>
              <a:ext cx="65088" cy="87313"/>
            </a:xfrm>
            <a:custGeom>
              <a:avLst/>
              <a:gdLst>
                <a:gd name="T0" fmla="*/ 213 w 213"/>
                <a:gd name="T1" fmla="*/ 212 h 280"/>
                <a:gd name="T2" fmla="*/ 192 w 213"/>
                <a:gd name="T3" fmla="*/ 189 h 280"/>
                <a:gd name="T4" fmla="*/ 172 w 213"/>
                <a:gd name="T5" fmla="*/ 211 h 280"/>
                <a:gd name="T6" fmla="*/ 136 w 213"/>
                <a:gd name="T7" fmla="*/ 243 h 280"/>
                <a:gd name="T8" fmla="*/ 103 w 213"/>
                <a:gd name="T9" fmla="*/ 209 h 280"/>
                <a:gd name="T10" fmla="*/ 103 w 213"/>
                <a:gd name="T11" fmla="*/ 97 h 280"/>
                <a:gd name="T12" fmla="*/ 179 w 213"/>
                <a:gd name="T13" fmla="*/ 97 h 280"/>
                <a:gd name="T14" fmla="*/ 202 w 213"/>
                <a:gd name="T15" fmla="*/ 79 h 280"/>
                <a:gd name="T16" fmla="*/ 179 w 213"/>
                <a:gd name="T17" fmla="*/ 60 h 280"/>
                <a:gd name="T18" fmla="*/ 103 w 213"/>
                <a:gd name="T19" fmla="*/ 60 h 280"/>
                <a:gd name="T20" fmla="*/ 103 w 213"/>
                <a:gd name="T21" fmla="*/ 24 h 280"/>
                <a:gd name="T22" fmla="*/ 83 w 213"/>
                <a:gd name="T23" fmla="*/ 0 h 280"/>
                <a:gd name="T24" fmla="*/ 62 w 213"/>
                <a:gd name="T25" fmla="*/ 24 h 280"/>
                <a:gd name="T26" fmla="*/ 62 w 213"/>
                <a:gd name="T27" fmla="*/ 60 h 280"/>
                <a:gd name="T28" fmla="*/ 23 w 213"/>
                <a:gd name="T29" fmla="*/ 60 h 280"/>
                <a:gd name="T30" fmla="*/ 0 w 213"/>
                <a:gd name="T31" fmla="*/ 79 h 280"/>
                <a:gd name="T32" fmla="*/ 23 w 213"/>
                <a:gd name="T33" fmla="*/ 97 h 280"/>
                <a:gd name="T34" fmla="*/ 62 w 213"/>
                <a:gd name="T35" fmla="*/ 97 h 280"/>
                <a:gd name="T36" fmla="*/ 62 w 213"/>
                <a:gd name="T37" fmla="*/ 212 h 280"/>
                <a:gd name="T38" fmla="*/ 134 w 213"/>
                <a:gd name="T39" fmla="*/ 280 h 280"/>
                <a:gd name="T40" fmla="*/ 213 w 213"/>
                <a:gd name="T41" fmla="*/ 21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3" h="280">
                  <a:moveTo>
                    <a:pt x="213" y="212"/>
                  </a:moveTo>
                  <a:cubicBezTo>
                    <a:pt x="213" y="201"/>
                    <a:pt x="213" y="189"/>
                    <a:pt x="192" y="189"/>
                  </a:cubicBezTo>
                  <a:cubicBezTo>
                    <a:pt x="173" y="189"/>
                    <a:pt x="172" y="201"/>
                    <a:pt x="172" y="211"/>
                  </a:cubicBezTo>
                  <a:cubicBezTo>
                    <a:pt x="172" y="238"/>
                    <a:pt x="147" y="243"/>
                    <a:pt x="136" y="243"/>
                  </a:cubicBezTo>
                  <a:cubicBezTo>
                    <a:pt x="103" y="243"/>
                    <a:pt x="103" y="220"/>
                    <a:pt x="103" y="209"/>
                  </a:cubicBezTo>
                  <a:lnTo>
                    <a:pt x="103" y="97"/>
                  </a:lnTo>
                  <a:lnTo>
                    <a:pt x="179" y="97"/>
                  </a:lnTo>
                  <a:cubicBezTo>
                    <a:pt x="188" y="97"/>
                    <a:pt x="202" y="97"/>
                    <a:pt x="202" y="79"/>
                  </a:cubicBezTo>
                  <a:cubicBezTo>
                    <a:pt x="202" y="60"/>
                    <a:pt x="188" y="60"/>
                    <a:pt x="179" y="60"/>
                  </a:cubicBezTo>
                  <a:lnTo>
                    <a:pt x="103" y="60"/>
                  </a:lnTo>
                  <a:lnTo>
                    <a:pt x="103" y="24"/>
                  </a:lnTo>
                  <a:cubicBezTo>
                    <a:pt x="103" y="13"/>
                    <a:pt x="103" y="0"/>
                    <a:pt x="83" y="0"/>
                  </a:cubicBezTo>
                  <a:cubicBezTo>
                    <a:pt x="62" y="0"/>
                    <a:pt x="62" y="12"/>
                    <a:pt x="62" y="24"/>
                  </a:cubicBezTo>
                  <a:lnTo>
                    <a:pt x="62" y="60"/>
                  </a:lnTo>
                  <a:lnTo>
                    <a:pt x="23" y="60"/>
                  </a:lnTo>
                  <a:cubicBezTo>
                    <a:pt x="14" y="60"/>
                    <a:pt x="0" y="61"/>
                    <a:pt x="0" y="79"/>
                  </a:cubicBezTo>
                  <a:cubicBezTo>
                    <a:pt x="0" y="97"/>
                    <a:pt x="14" y="97"/>
                    <a:pt x="23" y="97"/>
                  </a:cubicBezTo>
                  <a:lnTo>
                    <a:pt x="62" y="97"/>
                  </a:lnTo>
                  <a:lnTo>
                    <a:pt x="62" y="212"/>
                  </a:lnTo>
                  <a:cubicBezTo>
                    <a:pt x="62" y="261"/>
                    <a:pt x="97" y="280"/>
                    <a:pt x="134" y="280"/>
                  </a:cubicBezTo>
                  <a:cubicBezTo>
                    <a:pt x="172" y="280"/>
                    <a:pt x="213" y="258"/>
                    <a:pt x="213" y="21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34" name="Freeform 3782">
              <a:extLst>
                <a:ext uri="{FF2B5EF4-FFF2-40B4-BE49-F238E27FC236}">
                  <a16:creationId xmlns:a16="http://schemas.microsoft.com/office/drawing/2014/main" id="{FF98EE8E-9F6E-4464-A57A-0331A869D880}"/>
                </a:ext>
              </a:extLst>
            </p:cNvPr>
            <p:cNvSpPr>
              <a:spLocks/>
            </p:cNvSpPr>
            <p:nvPr>
              <p:custDataLst>
                <p:tags r:id="rId233"/>
              </p:custDataLst>
            </p:nvPr>
          </p:nvSpPr>
          <p:spPr bwMode="auto">
            <a:xfrm>
              <a:off x="6875464" y="854075"/>
              <a:ext cx="63500" cy="95250"/>
            </a:xfrm>
            <a:custGeom>
              <a:avLst/>
              <a:gdLst>
                <a:gd name="T0" fmla="*/ 207 w 207"/>
                <a:gd name="T1" fmla="*/ 286 h 304"/>
                <a:gd name="T2" fmla="*/ 184 w 207"/>
                <a:gd name="T3" fmla="*/ 267 h 304"/>
                <a:gd name="T4" fmla="*/ 125 w 207"/>
                <a:gd name="T5" fmla="*/ 267 h 304"/>
                <a:gd name="T6" fmla="*/ 125 w 207"/>
                <a:gd name="T7" fmla="*/ 23 h 304"/>
                <a:gd name="T8" fmla="*/ 101 w 207"/>
                <a:gd name="T9" fmla="*/ 0 h 304"/>
                <a:gd name="T10" fmla="*/ 24 w 207"/>
                <a:gd name="T11" fmla="*/ 0 h 304"/>
                <a:gd name="T12" fmla="*/ 0 w 207"/>
                <a:gd name="T13" fmla="*/ 19 h 304"/>
                <a:gd name="T14" fmla="*/ 24 w 207"/>
                <a:gd name="T15" fmla="*/ 37 h 304"/>
                <a:gd name="T16" fmla="*/ 83 w 207"/>
                <a:gd name="T17" fmla="*/ 37 h 304"/>
                <a:gd name="T18" fmla="*/ 83 w 207"/>
                <a:gd name="T19" fmla="*/ 267 h 304"/>
                <a:gd name="T20" fmla="*/ 24 w 207"/>
                <a:gd name="T21" fmla="*/ 267 h 304"/>
                <a:gd name="T22" fmla="*/ 0 w 207"/>
                <a:gd name="T23" fmla="*/ 286 h 304"/>
                <a:gd name="T24" fmla="*/ 24 w 207"/>
                <a:gd name="T25" fmla="*/ 304 h 304"/>
                <a:gd name="T26" fmla="*/ 184 w 207"/>
                <a:gd name="T27" fmla="*/ 304 h 304"/>
                <a:gd name="T28" fmla="*/ 207 w 207"/>
                <a:gd name="T29" fmla="*/ 28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304">
                  <a:moveTo>
                    <a:pt x="207" y="286"/>
                  </a:moveTo>
                  <a:cubicBezTo>
                    <a:pt x="207" y="267"/>
                    <a:pt x="193" y="267"/>
                    <a:pt x="184" y="267"/>
                  </a:cubicBezTo>
                  <a:lnTo>
                    <a:pt x="125" y="267"/>
                  </a:lnTo>
                  <a:lnTo>
                    <a:pt x="125" y="23"/>
                  </a:lnTo>
                  <a:cubicBezTo>
                    <a:pt x="125" y="6"/>
                    <a:pt x="121" y="0"/>
                    <a:pt x="101" y="0"/>
                  </a:cubicBezTo>
                  <a:lnTo>
                    <a:pt x="24" y="0"/>
                  </a:lnTo>
                  <a:cubicBezTo>
                    <a:pt x="15" y="0"/>
                    <a:pt x="0" y="0"/>
                    <a:pt x="0" y="19"/>
                  </a:cubicBezTo>
                  <a:cubicBezTo>
                    <a:pt x="0" y="36"/>
                    <a:pt x="15" y="37"/>
                    <a:pt x="24" y="37"/>
                  </a:cubicBezTo>
                  <a:lnTo>
                    <a:pt x="83" y="37"/>
                  </a:lnTo>
                  <a:lnTo>
                    <a:pt x="83" y="267"/>
                  </a:lnTo>
                  <a:lnTo>
                    <a:pt x="24" y="267"/>
                  </a:lnTo>
                  <a:cubicBezTo>
                    <a:pt x="15" y="267"/>
                    <a:pt x="0" y="267"/>
                    <a:pt x="0" y="286"/>
                  </a:cubicBezTo>
                  <a:cubicBezTo>
                    <a:pt x="0" y="304"/>
                    <a:pt x="15" y="304"/>
                    <a:pt x="24" y="304"/>
                  </a:cubicBezTo>
                  <a:lnTo>
                    <a:pt x="184" y="304"/>
                  </a:lnTo>
                  <a:cubicBezTo>
                    <a:pt x="193" y="304"/>
                    <a:pt x="207" y="304"/>
                    <a:pt x="207" y="28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35" name="Freeform 3783">
              <a:extLst>
                <a:ext uri="{FF2B5EF4-FFF2-40B4-BE49-F238E27FC236}">
                  <a16:creationId xmlns:a16="http://schemas.microsoft.com/office/drawing/2014/main" id="{D4F7DD65-8B40-42AD-B6E8-BB9CF884539A}"/>
                </a:ext>
              </a:extLst>
            </p:cNvPr>
            <p:cNvSpPr>
              <a:spLocks/>
            </p:cNvSpPr>
            <p:nvPr>
              <p:custDataLst>
                <p:tags r:id="rId234"/>
              </p:custDataLst>
            </p:nvPr>
          </p:nvSpPr>
          <p:spPr bwMode="auto">
            <a:xfrm>
              <a:off x="7035801" y="895350"/>
              <a:ext cx="65088" cy="12700"/>
            </a:xfrm>
            <a:custGeom>
              <a:avLst/>
              <a:gdLst>
                <a:gd name="T0" fmla="*/ 209 w 209"/>
                <a:gd name="T1" fmla="*/ 21 h 42"/>
                <a:gd name="T2" fmla="*/ 182 w 209"/>
                <a:gd name="T3" fmla="*/ 0 h 42"/>
                <a:gd name="T4" fmla="*/ 27 w 209"/>
                <a:gd name="T5" fmla="*/ 0 h 42"/>
                <a:gd name="T6" fmla="*/ 0 w 209"/>
                <a:gd name="T7" fmla="*/ 21 h 42"/>
                <a:gd name="T8" fmla="*/ 27 w 209"/>
                <a:gd name="T9" fmla="*/ 42 h 42"/>
                <a:gd name="T10" fmla="*/ 182 w 209"/>
                <a:gd name="T11" fmla="*/ 42 h 42"/>
                <a:gd name="T12" fmla="*/ 209 w 209"/>
                <a:gd name="T1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42">
                  <a:moveTo>
                    <a:pt x="209" y="21"/>
                  </a:moveTo>
                  <a:cubicBezTo>
                    <a:pt x="209" y="0"/>
                    <a:pt x="189" y="0"/>
                    <a:pt x="182" y="0"/>
                  </a:cubicBezTo>
                  <a:lnTo>
                    <a:pt x="27" y="0"/>
                  </a:lnTo>
                  <a:cubicBezTo>
                    <a:pt x="20" y="0"/>
                    <a:pt x="0" y="0"/>
                    <a:pt x="0" y="21"/>
                  </a:cubicBezTo>
                  <a:cubicBezTo>
                    <a:pt x="0" y="41"/>
                    <a:pt x="20" y="42"/>
                    <a:pt x="27" y="42"/>
                  </a:cubicBezTo>
                  <a:lnTo>
                    <a:pt x="182" y="42"/>
                  </a:lnTo>
                  <a:cubicBezTo>
                    <a:pt x="189" y="42"/>
                    <a:pt x="209" y="41"/>
                    <a:pt x="209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36" name="Freeform 3784">
              <a:extLst>
                <a:ext uri="{FF2B5EF4-FFF2-40B4-BE49-F238E27FC236}">
                  <a16:creationId xmlns:a16="http://schemas.microsoft.com/office/drawing/2014/main" id="{DFFF4E75-D5E4-42BB-9693-DCD387D75108}"/>
                </a:ext>
              </a:extLst>
            </p:cNvPr>
            <p:cNvSpPr>
              <a:spLocks/>
            </p:cNvSpPr>
            <p:nvPr>
              <p:custDataLst>
                <p:tags r:id="rId235"/>
              </p:custDataLst>
            </p:nvPr>
          </p:nvSpPr>
          <p:spPr bwMode="auto">
            <a:xfrm>
              <a:off x="7110414" y="881063"/>
              <a:ext cx="76200" cy="68263"/>
            </a:xfrm>
            <a:custGeom>
              <a:avLst/>
              <a:gdLst>
                <a:gd name="T0" fmla="*/ 247 w 247"/>
                <a:gd name="T1" fmla="*/ 18 h 219"/>
                <a:gd name="T2" fmla="*/ 222 w 247"/>
                <a:gd name="T3" fmla="*/ 0 h 219"/>
                <a:gd name="T4" fmla="*/ 167 w 247"/>
                <a:gd name="T5" fmla="*/ 0 h 219"/>
                <a:gd name="T6" fmla="*/ 142 w 247"/>
                <a:gd name="T7" fmla="*/ 18 h 219"/>
                <a:gd name="T8" fmla="*/ 167 w 247"/>
                <a:gd name="T9" fmla="*/ 37 h 219"/>
                <a:gd name="T10" fmla="*/ 185 w 247"/>
                <a:gd name="T11" fmla="*/ 37 h 219"/>
                <a:gd name="T12" fmla="*/ 165 w 247"/>
                <a:gd name="T13" fmla="*/ 160 h 219"/>
                <a:gd name="T14" fmla="*/ 155 w 247"/>
                <a:gd name="T15" fmla="*/ 122 h 219"/>
                <a:gd name="T16" fmla="*/ 124 w 247"/>
                <a:gd name="T17" fmla="*/ 84 h 219"/>
                <a:gd name="T18" fmla="*/ 101 w 247"/>
                <a:gd name="T19" fmla="*/ 97 h 219"/>
                <a:gd name="T20" fmla="*/ 82 w 247"/>
                <a:gd name="T21" fmla="*/ 161 h 219"/>
                <a:gd name="T22" fmla="*/ 61 w 247"/>
                <a:gd name="T23" fmla="*/ 37 h 219"/>
                <a:gd name="T24" fmla="*/ 80 w 247"/>
                <a:gd name="T25" fmla="*/ 37 h 219"/>
                <a:gd name="T26" fmla="*/ 104 w 247"/>
                <a:gd name="T27" fmla="*/ 19 h 219"/>
                <a:gd name="T28" fmla="*/ 80 w 247"/>
                <a:gd name="T29" fmla="*/ 0 h 219"/>
                <a:gd name="T30" fmla="*/ 24 w 247"/>
                <a:gd name="T31" fmla="*/ 0 h 219"/>
                <a:gd name="T32" fmla="*/ 0 w 247"/>
                <a:gd name="T33" fmla="*/ 18 h 219"/>
                <a:gd name="T34" fmla="*/ 25 w 247"/>
                <a:gd name="T35" fmla="*/ 37 h 219"/>
                <a:gd name="T36" fmla="*/ 54 w 247"/>
                <a:gd name="T37" fmla="*/ 197 h 219"/>
                <a:gd name="T38" fmla="*/ 80 w 247"/>
                <a:gd name="T39" fmla="*/ 219 h 219"/>
                <a:gd name="T40" fmla="*/ 112 w 247"/>
                <a:gd name="T41" fmla="*/ 182 h 219"/>
                <a:gd name="T42" fmla="*/ 125 w 247"/>
                <a:gd name="T43" fmla="*/ 136 h 219"/>
                <a:gd name="T44" fmla="*/ 144 w 247"/>
                <a:gd name="T45" fmla="*/ 209 h 219"/>
                <a:gd name="T46" fmla="*/ 168 w 247"/>
                <a:gd name="T47" fmla="*/ 219 h 219"/>
                <a:gd name="T48" fmla="*/ 192 w 247"/>
                <a:gd name="T49" fmla="*/ 197 h 219"/>
                <a:gd name="T50" fmla="*/ 221 w 247"/>
                <a:gd name="T51" fmla="*/ 37 h 219"/>
                <a:gd name="T52" fmla="*/ 247 w 247"/>
                <a:gd name="T53" fmla="*/ 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7" h="219">
                  <a:moveTo>
                    <a:pt x="247" y="18"/>
                  </a:moveTo>
                  <a:cubicBezTo>
                    <a:pt x="247" y="1"/>
                    <a:pt x="233" y="0"/>
                    <a:pt x="222" y="0"/>
                  </a:cubicBezTo>
                  <a:lnTo>
                    <a:pt x="167" y="0"/>
                  </a:lnTo>
                  <a:cubicBezTo>
                    <a:pt x="156" y="0"/>
                    <a:pt x="142" y="1"/>
                    <a:pt x="142" y="18"/>
                  </a:cubicBezTo>
                  <a:cubicBezTo>
                    <a:pt x="142" y="37"/>
                    <a:pt x="155" y="37"/>
                    <a:pt x="167" y="37"/>
                  </a:cubicBezTo>
                  <a:lnTo>
                    <a:pt x="185" y="37"/>
                  </a:lnTo>
                  <a:lnTo>
                    <a:pt x="165" y="160"/>
                  </a:lnTo>
                  <a:lnTo>
                    <a:pt x="155" y="122"/>
                  </a:lnTo>
                  <a:cubicBezTo>
                    <a:pt x="146" y="89"/>
                    <a:pt x="143" y="84"/>
                    <a:pt x="124" y="84"/>
                  </a:cubicBezTo>
                  <a:cubicBezTo>
                    <a:pt x="118" y="84"/>
                    <a:pt x="108" y="84"/>
                    <a:pt x="101" y="97"/>
                  </a:cubicBezTo>
                  <a:lnTo>
                    <a:pt x="82" y="161"/>
                  </a:lnTo>
                  <a:lnTo>
                    <a:pt x="61" y="37"/>
                  </a:lnTo>
                  <a:lnTo>
                    <a:pt x="80" y="37"/>
                  </a:lnTo>
                  <a:cubicBezTo>
                    <a:pt x="91" y="37"/>
                    <a:pt x="104" y="37"/>
                    <a:pt x="104" y="19"/>
                  </a:cubicBezTo>
                  <a:cubicBezTo>
                    <a:pt x="104" y="1"/>
                    <a:pt x="91" y="0"/>
                    <a:pt x="80" y="0"/>
                  </a:cubicBezTo>
                  <a:lnTo>
                    <a:pt x="24" y="0"/>
                  </a:lnTo>
                  <a:cubicBezTo>
                    <a:pt x="13" y="0"/>
                    <a:pt x="0" y="1"/>
                    <a:pt x="0" y="18"/>
                  </a:cubicBezTo>
                  <a:cubicBezTo>
                    <a:pt x="0" y="35"/>
                    <a:pt x="9" y="37"/>
                    <a:pt x="25" y="37"/>
                  </a:cubicBezTo>
                  <a:lnTo>
                    <a:pt x="54" y="197"/>
                  </a:lnTo>
                  <a:cubicBezTo>
                    <a:pt x="56" y="211"/>
                    <a:pt x="58" y="219"/>
                    <a:pt x="80" y="219"/>
                  </a:cubicBezTo>
                  <a:cubicBezTo>
                    <a:pt x="102" y="219"/>
                    <a:pt x="104" y="215"/>
                    <a:pt x="112" y="182"/>
                  </a:cubicBezTo>
                  <a:lnTo>
                    <a:pt x="125" y="136"/>
                  </a:lnTo>
                  <a:lnTo>
                    <a:pt x="144" y="209"/>
                  </a:lnTo>
                  <a:cubicBezTo>
                    <a:pt x="151" y="219"/>
                    <a:pt x="161" y="219"/>
                    <a:pt x="168" y="219"/>
                  </a:cubicBezTo>
                  <a:cubicBezTo>
                    <a:pt x="188" y="219"/>
                    <a:pt x="190" y="210"/>
                    <a:pt x="192" y="197"/>
                  </a:cubicBezTo>
                  <a:lnTo>
                    <a:pt x="221" y="37"/>
                  </a:lnTo>
                  <a:cubicBezTo>
                    <a:pt x="237" y="37"/>
                    <a:pt x="247" y="35"/>
                    <a:pt x="247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37" name="Freeform 3785">
              <a:extLst>
                <a:ext uri="{FF2B5EF4-FFF2-40B4-BE49-F238E27FC236}">
                  <a16:creationId xmlns:a16="http://schemas.microsoft.com/office/drawing/2014/main" id="{C03FFCD4-334C-4F28-8FFE-E5E5DBEA198E}"/>
                </a:ext>
              </a:extLst>
            </p:cNvPr>
            <p:cNvSpPr>
              <a:spLocks/>
            </p:cNvSpPr>
            <p:nvPr>
              <p:custDataLst>
                <p:tags r:id="rId236"/>
              </p:custDataLst>
            </p:nvPr>
          </p:nvSpPr>
          <p:spPr bwMode="auto">
            <a:xfrm>
              <a:off x="7272339" y="854075"/>
              <a:ext cx="74613" cy="95250"/>
            </a:xfrm>
            <a:custGeom>
              <a:avLst/>
              <a:gdLst>
                <a:gd name="T0" fmla="*/ 245 w 245"/>
                <a:gd name="T1" fmla="*/ 286 h 304"/>
                <a:gd name="T2" fmla="*/ 221 w 245"/>
                <a:gd name="T3" fmla="*/ 267 h 304"/>
                <a:gd name="T4" fmla="*/ 208 w 245"/>
                <a:gd name="T5" fmla="*/ 267 h 304"/>
                <a:gd name="T6" fmla="*/ 139 w 245"/>
                <a:gd name="T7" fmla="*/ 177 h 304"/>
                <a:gd name="T8" fmla="*/ 195 w 245"/>
                <a:gd name="T9" fmla="*/ 124 h 304"/>
                <a:gd name="T10" fmla="*/ 210 w 245"/>
                <a:gd name="T11" fmla="*/ 124 h 304"/>
                <a:gd name="T12" fmla="*/ 234 w 245"/>
                <a:gd name="T13" fmla="*/ 106 h 304"/>
                <a:gd name="T14" fmla="*/ 210 w 245"/>
                <a:gd name="T15" fmla="*/ 87 h 304"/>
                <a:gd name="T16" fmla="*/ 135 w 245"/>
                <a:gd name="T17" fmla="*/ 87 h 304"/>
                <a:gd name="T18" fmla="*/ 112 w 245"/>
                <a:gd name="T19" fmla="*/ 106 h 304"/>
                <a:gd name="T20" fmla="*/ 135 w 245"/>
                <a:gd name="T21" fmla="*/ 124 h 304"/>
                <a:gd name="T22" fmla="*/ 144 w 245"/>
                <a:gd name="T23" fmla="*/ 124 h 304"/>
                <a:gd name="T24" fmla="*/ 79 w 245"/>
                <a:gd name="T25" fmla="*/ 186 h 304"/>
                <a:gd name="T26" fmla="*/ 79 w 245"/>
                <a:gd name="T27" fmla="*/ 23 h 304"/>
                <a:gd name="T28" fmla="*/ 56 w 245"/>
                <a:gd name="T29" fmla="*/ 0 h 304"/>
                <a:gd name="T30" fmla="*/ 24 w 245"/>
                <a:gd name="T31" fmla="*/ 0 h 304"/>
                <a:gd name="T32" fmla="*/ 0 w 245"/>
                <a:gd name="T33" fmla="*/ 18 h 304"/>
                <a:gd name="T34" fmla="*/ 24 w 245"/>
                <a:gd name="T35" fmla="*/ 37 h 304"/>
                <a:gd name="T36" fmla="*/ 44 w 245"/>
                <a:gd name="T37" fmla="*/ 37 h 304"/>
                <a:gd name="T38" fmla="*/ 44 w 245"/>
                <a:gd name="T39" fmla="*/ 267 h 304"/>
                <a:gd name="T40" fmla="*/ 24 w 245"/>
                <a:gd name="T41" fmla="*/ 267 h 304"/>
                <a:gd name="T42" fmla="*/ 0 w 245"/>
                <a:gd name="T43" fmla="*/ 285 h 304"/>
                <a:gd name="T44" fmla="*/ 24 w 245"/>
                <a:gd name="T45" fmla="*/ 304 h 304"/>
                <a:gd name="T46" fmla="*/ 98 w 245"/>
                <a:gd name="T47" fmla="*/ 304 h 304"/>
                <a:gd name="T48" fmla="*/ 122 w 245"/>
                <a:gd name="T49" fmla="*/ 286 h 304"/>
                <a:gd name="T50" fmla="*/ 98 w 245"/>
                <a:gd name="T51" fmla="*/ 267 h 304"/>
                <a:gd name="T52" fmla="*/ 79 w 245"/>
                <a:gd name="T53" fmla="*/ 267 h 304"/>
                <a:gd name="T54" fmla="*/ 79 w 245"/>
                <a:gd name="T55" fmla="*/ 233 h 304"/>
                <a:gd name="T56" fmla="*/ 113 w 245"/>
                <a:gd name="T57" fmla="*/ 201 h 304"/>
                <a:gd name="T58" fmla="*/ 164 w 245"/>
                <a:gd name="T59" fmla="*/ 267 h 304"/>
                <a:gd name="T60" fmla="*/ 140 w 245"/>
                <a:gd name="T61" fmla="*/ 286 h 304"/>
                <a:gd name="T62" fmla="*/ 164 w 245"/>
                <a:gd name="T63" fmla="*/ 304 h 304"/>
                <a:gd name="T64" fmla="*/ 221 w 245"/>
                <a:gd name="T65" fmla="*/ 304 h 304"/>
                <a:gd name="T66" fmla="*/ 245 w 245"/>
                <a:gd name="T67" fmla="*/ 28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5" h="304">
                  <a:moveTo>
                    <a:pt x="245" y="286"/>
                  </a:moveTo>
                  <a:cubicBezTo>
                    <a:pt x="245" y="267"/>
                    <a:pt x="230" y="267"/>
                    <a:pt x="221" y="267"/>
                  </a:cubicBezTo>
                  <a:lnTo>
                    <a:pt x="208" y="267"/>
                  </a:lnTo>
                  <a:lnTo>
                    <a:pt x="139" y="177"/>
                  </a:lnTo>
                  <a:lnTo>
                    <a:pt x="195" y="124"/>
                  </a:lnTo>
                  <a:lnTo>
                    <a:pt x="210" y="124"/>
                  </a:lnTo>
                  <a:cubicBezTo>
                    <a:pt x="219" y="124"/>
                    <a:pt x="234" y="124"/>
                    <a:pt x="234" y="106"/>
                  </a:cubicBezTo>
                  <a:cubicBezTo>
                    <a:pt x="234" y="88"/>
                    <a:pt x="219" y="87"/>
                    <a:pt x="210" y="87"/>
                  </a:cubicBezTo>
                  <a:lnTo>
                    <a:pt x="135" y="87"/>
                  </a:lnTo>
                  <a:cubicBezTo>
                    <a:pt x="126" y="87"/>
                    <a:pt x="112" y="87"/>
                    <a:pt x="112" y="106"/>
                  </a:cubicBezTo>
                  <a:cubicBezTo>
                    <a:pt x="112" y="124"/>
                    <a:pt x="126" y="124"/>
                    <a:pt x="135" y="124"/>
                  </a:cubicBezTo>
                  <a:lnTo>
                    <a:pt x="144" y="124"/>
                  </a:lnTo>
                  <a:lnTo>
                    <a:pt x="79" y="186"/>
                  </a:lnTo>
                  <a:lnTo>
                    <a:pt x="79" y="23"/>
                  </a:lnTo>
                  <a:cubicBezTo>
                    <a:pt x="79" y="6"/>
                    <a:pt x="75" y="0"/>
                    <a:pt x="56" y="0"/>
                  </a:cubicBezTo>
                  <a:lnTo>
                    <a:pt x="24" y="0"/>
                  </a:lnTo>
                  <a:cubicBezTo>
                    <a:pt x="15" y="0"/>
                    <a:pt x="0" y="0"/>
                    <a:pt x="0" y="18"/>
                  </a:cubicBezTo>
                  <a:cubicBezTo>
                    <a:pt x="0" y="36"/>
                    <a:pt x="14" y="37"/>
                    <a:pt x="24" y="37"/>
                  </a:cubicBezTo>
                  <a:lnTo>
                    <a:pt x="44" y="37"/>
                  </a:lnTo>
                  <a:lnTo>
                    <a:pt x="44" y="267"/>
                  </a:lnTo>
                  <a:lnTo>
                    <a:pt x="24" y="267"/>
                  </a:lnTo>
                  <a:cubicBezTo>
                    <a:pt x="15" y="267"/>
                    <a:pt x="0" y="267"/>
                    <a:pt x="0" y="285"/>
                  </a:cubicBezTo>
                  <a:cubicBezTo>
                    <a:pt x="0" y="304"/>
                    <a:pt x="14" y="304"/>
                    <a:pt x="24" y="304"/>
                  </a:cubicBezTo>
                  <a:lnTo>
                    <a:pt x="98" y="304"/>
                  </a:lnTo>
                  <a:cubicBezTo>
                    <a:pt x="107" y="304"/>
                    <a:pt x="122" y="304"/>
                    <a:pt x="122" y="286"/>
                  </a:cubicBezTo>
                  <a:cubicBezTo>
                    <a:pt x="122" y="267"/>
                    <a:pt x="108" y="267"/>
                    <a:pt x="98" y="267"/>
                  </a:cubicBezTo>
                  <a:lnTo>
                    <a:pt x="79" y="267"/>
                  </a:lnTo>
                  <a:lnTo>
                    <a:pt x="79" y="233"/>
                  </a:lnTo>
                  <a:lnTo>
                    <a:pt x="113" y="201"/>
                  </a:lnTo>
                  <a:lnTo>
                    <a:pt x="164" y="267"/>
                  </a:lnTo>
                  <a:cubicBezTo>
                    <a:pt x="148" y="267"/>
                    <a:pt x="140" y="270"/>
                    <a:pt x="140" y="286"/>
                  </a:cubicBezTo>
                  <a:cubicBezTo>
                    <a:pt x="140" y="304"/>
                    <a:pt x="155" y="304"/>
                    <a:pt x="164" y="304"/>
                  </a:cubicBezTo>
                  <a:lnTo>
                    <a:pt x="221" y="304"/>
                  </a:lnTo>
                  <a:cubicBezTo>
                    <a:pt x="230" y="304"/>
                    <a:pt x="245" y="304"/>
                    <a:pt x="245" y="28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38" name="Freeform 3786">
              <a:extLst>
                <a:ext uri="{FF2B5EF4-FFF2-40B4-BE49-F238E27FC236}">
                  <a16:creationId xmlns:a16="http://schemas.microsoft.com/office/drawing/2014/main" id="{76B7900D-3130-4CA3-96F7-FF16A6D0BEF5}"/>
                </a:ext>
              </a:extLst>
            </p:cNvPr>
            <p:cNvSpPr>
              <a:spLocks noEditPoints="1"/>
            </p:cNvSpPr>
            <p:nvPr>
              <p:custDataLst>
                <p:tags r:id="rId237"/>
              </p:custDataLst>
            </p:nvPr>
          </p:nvSpPr>
          <p:spPr bwMode="auto">
            <a:xfrm>
              <a:off x="7356476" y="879475"/>
              <a:ext cx="63500" cy="69850"/>
            </a:xfrm>
            <a:custGeom>
              <a:avLst/>
              <a:gdLst>
                <a:gd name="T0" fmla="*/ 207 w 207"/>
                <a:gd name="T1" fmla="*/ 164 h 224"/>
                <a:gd name="T2" fmla="*/ 186 w 207"/>
                <a:gd name="T3" fmla="*/ 147 h 224"/>
                <a:gd name="T4" fmla="*/ 166 w 207"/>
                <a:gd name="T5" fmla="*/ 160 h 224"/>
                <a:gd name="T6" fmla="*/ 119 w 207"/>
                <a:gd name="T7" fmla="*/ 187 h 224"/>
                <a:gd name="T8" fmla="*/ 44 w 207"/>
                <a:gd name="T9" fmla="*/ 128 h 224"/>
                <a:gd name="T10" fmla="*/ 184 w 207"/>
                <a:gd name="T11" fmla="*/ 128 h 224"/>
                <a:gd name="T12" fmla="*/ 207 w 207"/>
                <a:gd name="T13" fmla="*/ 107 h 224"/>
                <a:gd name="T14" fmla="*/ 109 w 207"/>
                <a:gd name="T15" fmla="*/ 0 h 224"/>
                <a:gd name="T16" fmla="*/ 0 w 207"/>
                <a:gd name="T17" fmla="*/ 112 h 224"/>
                <a:gd name="T18" fmla="*/ 116 w 207"/>
                <a:gd name="T19" fmla="*/ 224 h 224"/>
                <a:gd name="T20" fmla="*/ 207 w 207"/>
                <a:gd name="T21" fmla="*/ 164 h 224"/>
                <a:gd name="T22" fmla="*/ 164 w 207"/>
                <a:gd name="T23" fmla="*/ 92 h 224"/>
                <a:gd name="T24" fmla="*/ 44 w 207"/>
                <a:gd name="T25" fmla="*/ 92 h 224"/>
                <a:gd name="T26" fmla="*/ 109 w 207"/>
                <a:gd name="T27" fmla="*/ 37 h 224"/>
                <a:gd name="T28" fmla="*/ 164 w 207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4">
                  <a:moveTo>
                    <a:pt x="207" y="164"/>
                  </a:moveTo>
                  <a:cubicBezTo>
                    <a:pt x="207" y="147"/>
                    <a:pt x="190" y="147"/>
                    <a:pt x="186" y="147"/>
                  </a:cubicBezTo>
                  <a:cubicBezTo>
                    <a:pt x="175" y="147"/>
                    <a:pt x="171" y="149"/>
                    <a:pt x="166" y="160"/>
                  </a:cubicBezTo>
                  <a:cubicBezTo>
                    <a:pt x="156" y="183"/>
                    <a:pt x="132" y="187"/>
                    <a:pt x="119" y="187"/>
                  </a:cubicBezTo>
                  <a:cubicBezTo>
                    <a:pt x="86" y="187"/>
                    <a:pt x="53" y="165"/>
                    <a:pt x="44" y="128"/>
                  </a:cubicBezTo>
                  <a:lnTo>
                    <a:pt x="184" y="128"/>
                  </a:lnTo>
                  <a:cubicBezTo>
                    <a:pt x="196" y="128"/>
                    <a:pt x="207" y="128"/>
                    <a:pt x="207" y="107"/>
                  </a:cubicBezTo>
                  <a:cubicBezTo>
                    <a:pt x="207" y="49"/>
                    <a:pt x="174" y="0"/>
                    <a:pt x="109" y="0"/>
                  </a:cubicBezTo>
                  <a:cubicBezTo>
                    <a:pt x="49" y="0"/>
                    <a:pt x="0" y="50"/>
                    <a:pt x="0" y="112"/>
                  </a:cubicBezTo>
                  <a:cubicBezTo>
                    <a:pt x="0" y="173"/>
                    <a:pt x="51" y="224"/>
                    <a:pt x="116" y="224"/>
                  </a:cubicBezTo>
                  <a:cubicBezTo>
                    <a:pt x="184" y="224"/>
                    <a:pt x="207" y="177"/>
                    <a:pt x="207" y="164"/>
                  </a:cubicBezTo>
                  <a:close/>
                  <a:moveTo>
                    <a:pt x="164" y="92"/>
                  </a:moveTo>
                  <a:lnTo>
                    <a:pt x="44" y="92"/>
                  </a:lnTo>
                  <a:cubicBezTo>
                    <a:pt x="52" y="60"/>
                    <a:pt x="78" y="37"/>
                    <a:pt x="109" y="37"/>
                  </a:cubicBezTo>
                  <a:cubicBezTo>
                    <a:pt x="132" y="37"/>
                    <a:pt x="159" y="48"/>
                    <a:pt x="164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39" name="Freeform 3787">
              <a:extLst>
                <a:ext uri="{FF2B5EF4-FFF2-40B4-BE49-F238E27FC236}">
                  <a16:creationId xmlns:a16="http://schemas.microsoft.com/office/drawing/2014/main" id="{FEE28823-36BA-4E17-B741-806136739307}"/>
                </a:ext>
              </a:extLst>
            </p:cNvPr>
            <p:cNvSpPr>
              <a:spLocks/>
            </p:cNvSpPr>
            <p:nvPr>
              <p:custDataLst>
                <p:tags r:id="rId238"/>
              </p:custDataLst>
            </p:nvPr>
          </p:nvSpPr>
          <p:spPr bwMode="auto">
            <a:xfrm>
              <a:off x="7434264" y="879475"/>
              <a:ext cx="69850" cy="69850"/>
            </a:xfrm>
            <a:custGeom>
              <a:avLst/>
              <a:gdLst>
                <a:gd name="T0" fmla="*/ 229 w 229"/>
                <a:gd name="T1" fmla="*/ 34 h 220"/>
                <a:gd name="T2" fmla="*/ 179 w 229"/>
                <a:gd name="T3" fmla="*/ 0 h 220"/>
                <a:gd name="T4" fmla="*/ 100 w 229"/>
                <a:gd name="T5" fmla="*/ 34 h 220"/>
                <a:gd name="T6" fmla="*/ 100 w 229"/>
                <a:gd name="T7" fmla="*/ 27 h 220"/>
                <a:gd name="T8" fmla="*/ 77 w 229"/>
                <a:gd name="T9" fmla="*/ 3 h 220"/>
                <a:gd name="T10" fmla="*/ 23 w 229"/>
                <a:gd name="T11" fmla="*/ 3 h 220"/>
                <a:gd name="T12" fmla="*/ 0 w 229"/>
                <a:gd name="T13" fmla="*/ 21 h 220"/>
                <a:gd name="T14" fmla="*/ 23 w 229"/>
                <a:gd name="T15" fmla="*/ 40 h 220"/>
                <a:gd name="T16" fmla="*/ 59 w 229"/>
                <a:gd name="T17" fmla="*/ 40 h 220"/>
                <a:gd name="T18" fmla="*/ 59 w 229"/>
                <a:gd name="T19" fmla="*/ 183 h 220"/>
                <a:gd name="T20" fmla="*/ 23 w 229"/>
                <a:gd name="T21" fmla="*/ 183 h 220"/>
                <a:gd name="T22" fmla="*/ 0 w 229"/>
                <a:gd name="T23" fmla="*/ 201 h 220"/>
                <a:gd name="T24" fmla="*/ 23 w 229"/>
                <a:gd name="T25" fmla="*/ 220 h 220"/>
                <a:gd name="T26" fmla="*/ 150 w 229"/>
                <a:gd name="T27" fmla="*/ 220 h 220"/>
                <a:gd name="T28" fmla="*/ 174 w 229"/>
                <a:gd name="T29" fmla="*/ 202 h 220"/>
                <a:gd name="T30" fmla="*/ 150 w 229"/>
                <a:gd name="T31" fmla="*/ 183 h 220"/>
                <a:gd name="T32" fmla="*/ 100 w 229"/>
                <a:gd name="T33" fmla="*/ 183 h 220"/>
                <a:gd name="T34" fmla="*/ 100 w 229"/>
                <a:gd name="T35" fmla="*/ 126 h 220"/>
                <a:gd name="T36" fmla="*/ 180 w 229"/>
                <a:gd name="T37" fmla="*/ 38 h 220"/>
                <a:gd name="T38" fmla="*/ 204 w 229"/>
                <a:gd name="T39" fmla="*/ 59 h 220"/>
                <a:gd name="T40" fmla="*/ 229 w 229"/>
                <a:gd name="T41" fmla="*/ 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9" h="220">
                  <a:moveTo>
                    <a:pt x="229" y="34"/>
                  </a:moveTo>
                  <a:cubicBezTo>
                    <a:pt x="229" y="23"/>
                    <a:pt x="223" y="0"/>
                    <a:pt x="179" y="0"/>
                  </a:cubicBezTo>
                  <a:cubicBezTo>
                    <a:pt x="155" y="0"/>
                    <a:pt x="126" y="8"/>
                    <a:pt x="100" y="34"/>
                  </a:cubicBezTo>
                  <a:lnTo>
                    <a:pt x="100" y="27"/>
                  </a:lnTo>
                  <a:cubicBezTo>
                    <a:pt x="100" y="9"/>
                    <a:pt x="97" y="3"/>
                    <a:pt x="77" y="3"/>
                  </a:cubicBezTo>
                  <a:lnTo>
                    <a:pt x="23" y="3"/>
                  </a:lnTo>
                  <a:cubicBezTo>
                    <a:pt x="14" y="3"/>
                    <a:pt x="0" y="4"/>
                    <a:pt x="0" y="21"/>
                  </a:cubicBezTo>
                  <a:cubicBezTo>
                    <a:pt x="0" y="40"/>
                    <a:pt x="14" y="40"/>
                    <a:pt x="23" y="40"/>
                  </a:cubicBezTo>
                  <a:lnTo>
                    <a:pt x="59" y="40"/>
                  </a:lnTo>
                  <a:lnTo>
                    <a:pt x="59" y="183"/>
                  </a:lnTo>
                  <a:lnTo>
                    <a:pt x="23" y="183"/>
                  </a:lnTo>
                  <a:cubicBezTo>
                    <a:pt x="14" y="183"/>
                    <a:pt x="0" y="183"/>
                    <a:pt x="0" y="201"/>
                  </a:cubicBezTo>
                  <a:cubicBezTo>
                    <a:pt x="0" y="220"/>
                    <a:pt x="14" y="220"/>
                    <a:pt x="23" y="220"/>
                  </a:cubicBezTo>
                  <a:lnTo>
                    <a:pt x="150" y="220"/>
                  </a:lnTo>
                  <a:cubicBezTo>
                    <a:pt x="159" y="220"/>
                    <a:pt x="174" y="220"/>
                    <a:pt x="174" y="202"/>
                  </a:cubicBezTo>
                  <a:cubicBezTo>
                    <a:pt x="174" y="183"/>
                    <a:pt x="159" y="183"/>
                    <a:pt x="150" y="183"/>
                  </a:cubicBezTo>
                  <a:lnTo>
                    <a:pt x="100" y="183"/>
                  </a:lnTo>
                  <a:lnTo>
                    <a:pt x="100" y="126"/>
                  </a:lnTo>
                  <a:cubicBezTo>
                    <a:pt x="100" y="83"/>
                    <a:pt x="126" y="39"/>
                    <a:pt x="180" y="38"/>
                  </a:cubicBezTo>
                  <a:cubicBezTo>
                    <a:pt x="180" y="50"/>
                    <a:pt x="191" y="59"/>
                    <a:pt x="204" y="59"/>
                  </a:cubicBezTo>
                  <a:cubicBezTo>
                    <a:pt x="217" y="59"/>
                    <a:pt x="229" y="50"/>
                    <a:pt x="22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40" name="Freeform 3788">
              <a:extLst>
                <a:ext uri="{FF2B5EF4-FFF2-40B4-BE49-F238E27FC236}">
                  <a16:creationId xmlns:a16="http://schemas.microsoft.com/office/drawing/2014/main" id="{786D7D3E-3C84-4714-BD89-D587BB98EDFF}"/>
                </a:ext>
              </a:extLst>
            </p:cNvPr>
            <p:cNvSpPr>
              <a:spLocks/>
            </p:cNvSpPr>
            <p:nvPr>
              <p:custDataLst>
                <p:tags r:id="rId239"/>
              </p:custDataLst>
            </p:nvPr>
          </p:nvSpPr>
          <p:spPr bwMode="auto">
            <a:xfrm>
              <a:off x="7512051" y="879475"/>
              <a:ext cx="76200" cy="69850"/>
            </a:xfrm>
            <a:custGeom>
              <a:avLst/>
              <a:gdLst>
                <a:gd name="T0" fmla="*/ 250 w 250"/>
                <a:gd name="T1" fmla="*/ 202 h 220"/>
                <a:gd name="T2" fmla="*/ 227 w 250"/>
                <a:gd name="T3" fmla="*/ 183 h 220"/>
                <a:gd name="T4" fmla="*/ 209 w 250"/>
                <a:gd name="T5" fmla="*/ 183 h 220"/>
                <a:gd name="T6" fmla="*/ 209 w 250"/>
                <a:gd name="T7" fmla="*/ 74 h 220"/>
                <a:gd name="T8" fmla="*/ 142 w 250"/>
                <a:gd name="T9" fmla="*/ 0 h 220"/>
                <a:gd name="T10" fmla="*/ 82 w 250"/>
                <a:gd name="T11" fmla="*/ 21 h 220"/>
                <a:gd name="T12" fmla="*/ 59 w 250"/>
                <a:gd name="T13" fmla="*/ 3 h 220"/>
                <a:gd name="T14" fmla="*/ 23 w 250"/>
                <a:gd name="T15" fmla="*/ 3 h 220"/>
                <a:gd name="T16" fmla="*/ 0 w 250"/>
                <a:gd name="T17" fmla="*/ 22 h 220"/>
                <a:gd name="T18" fmla="*/ 23 w 250"/>
                <a:gd name="T19" fmla="*/ 40 h 220"/>
                <a:gd name="T20" fmla="*/ 41 w 250"/>
                <a:gd name="T21" fmla="*/ 40 h 220"/>
                <a:gd name="T22" fmla="*/ 41 w 250"/>
                <a:gd name="T23" fmla="*/ 183 h 220"/>
                <a:gd name="T24" fmla="*/ 23 w 250"/>
                <a:gd name="T25" fmla="*/ 183 h 220"/>
                <a:gd name="T26" fmla="*/ 0 w 250"/>
                <a:gd name="T27" fmla="*/ 202 h 220"/>
                <a:gd name="T28" fmla="*/ 23 w 250"/>
                <a:gd name="T29" fmla="*/ 220 h 220"/>
                <a:gd name="T30" fmla="*/ 100 w 250"/>
                <a:gd name="T31" fmla="*/ 220 h 220"/>
                <a:gd name="T32" fmla="*/ 124 w 250"/>
                <a:gd name="T33" fmla="*/ 202 h 220"/>
                <a:gd name="T34" fmla="*/ 100 w 250"/>
                <a:gd name="T35" fmla="*/ 183 h 220"/>
                <a:gd name="T36" fmla="*/ 82 w 250"/>
                <a:gd name="T37" fmla="*/ 183 h 220"/>
                <a:gd name="T38" fmla="*/ 82 w 250"/>
                <a:gd name="T39" fmla="*/ 101 h 220"/>
                <a:gd name="T40" fmla="*/ 139 w 250"/>
                <a:gd name="T41" fmla="*/ 38 h 220"/>
                <a:gd name="T42" fmla="*/ 168 w 250"/>
                <a:gd name="T43" fmla="*/ 77 h 220"/>
                <a:gd name="T44" fmla="*/ 168 w 250"/>
                <a:gd name="T45" fmla="*/ 183 h 220"/>
                <a:gd name="T46" fmla="*/ 153 w 250"/>
                <a:gd name="T47" fmla="*/ 183 h 220"/>
                <a:gd name="T48" fmla="*/ 129 w 250"/>
                <a:gd name="T49" fmla="*/ 202 h 220"/>
                <a:gd name="T50" fmla="*/ 153 w 250"/>
                <a:gd name="T51" fmla="*/ 220 h 220"/>
                <a:gd name="T52" fmla="*/ 227 w 250"/>
                <a:gd name="T53" fmla="*/ 220 h 220"/>
                <a:gd name="T54" fmla="*/ 250 w 250"/>
                <a:gd name="T55" fmla="*/ 20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20">
                  <a:moveTo>
                    <a:pt x="250" y="202"/>
                  </a:moveTo>
                  <a:cubicBezTo>
                    <a:pt x="250" y="183"/>
                    <a:pt x="236" y="183"/>
                    <a:pt x="227" y="183"/>
                  </a:cubicBezTo>
                  <a:lnTo>
                    <a:pt x="209" y="183"/>
                  </a:lnTo>
                  <a:lnTo>
                    <a:pt x="209" y="74"/>
                  </a:lnTo>
                  <a:cubicBezTo>
                    <a:pt x="209" y="22"/>
                    <a:pt x="183" y="0"/>
                    <a:pt x="142" y="0"/>
                  </a:cubicBezTo>
                  <a:cubicBezTo>
                    <a:pt x="114" y="0"/>
                    <a:pt x="94" y="12"/>
                    <a:pt x="82" y="21"/>
                  </a:cubicBezTo>
                  <a:cubicBezTo>
                    <a:pt x="82" y="9"/>
                    <a:pt x="78" y="3"/>
                    <a:pt x="59" y="3"/>
                  </a:cubicBezTo>
                  <a:lnTo>
                    <a:pt x="23" y="3"/>
                  </a:lnTo>
                  <a:cubicBezTo>
                    <a:pt x="14" y="3"/>
                    <a:pt x="0" y="4"/>
                    <a:pt x="0" y="22"/>
                  </a:cubicBezTo>
                  <a:cubicBezTo>
                    <a:pt x="0" y="40"/>
                    <a:pt x="15" y="40"/>
                    <a:pt x="23" y="40"/>
                  </a:cubicBezTo>
                  <a:lnTo>
                    <a:pt x="41" y="40"/>
                  </a:lnTo>
                  <a:lnTo>
                    <a:pt x="41" y="183"/>
                  </a:lnTo>
                  <a:lnTo>
                    <a:pt x="23" y="183"/>
                  </a:lnTo>
                  <a:cubicBezTo>
                    <a:pt x="14" y="183"/>
                    <a:pt x="0" y="183"/>
                    <a:pt x="0" y="202"/>
                  </a:cubicBezTo>
                  <a:cubicBezTo>
                    <a:pt x="0" y="220"/>
                    <a:pt x="15" y="220"/>
                    <a:pt x="23" y="220"/>
                  </a:cubicBezTo>
                  <a:lnTo>
                    <a:pt x="100" y="220"/>
                  </a:lnTo>
                  <a:cubicBezTo>
                    <a:pt x="109" y="220"/>
                    <a:pt x="124" y="220"/>
                    <a:pt x="124" y="202"/>
                  </a:cubicBezTo>
                  <a:cubicBezTo>
                    <a:pt x="124" y="183"/>
                    <a:pt x="109" y="183"/>
                    <a:pt x="100" y="183"/>
                  </a:cubicBezTo>
                  <a:lnTo>
                    <a:pt x="82" y="183"/>
                  </a:lnTo>
                  <a:lnTo>
                    <a:pt x="82" y="101"/>
                  </a:lnTo>
                  <a:cubicBezTo>
                    <a:pt x="82" y="55"/>
                    <a:pt x="116" y="38"/>
                    <a:pt x="139" y="38"/>
                  </a:cubicBezTo>
                  <a:cubicBezTo>
                    <a:pt x="162" y="38"/>
                    <a:pt x="168" y="50"/>
                    <a:pt x="168" y="77"/>
                  </a:cubicBezTo>
                  <a:lnTo>
                    <a:pt x="168" y="183"/>
                  </a:lnTo>
                  <a:lnTo>
                    <a:pt x="153" y="183"/>
                  </a:lnTo>
                  <a:cubicBezTo>
                    <a:pt x="143" y="183"/>
                    <a:pt x="129" y="183"/>
                    <a:pt x="129" y="202"/>
                  </a:cubicBezTo>
                  <a:cubicBezTo>
                    <a:pt x="129" y="220"/>
                    <a:pt x="144" y="220"/>
                    <a:pt x="153" y="220"/>
                  </a:cubicBezTo>
                  <a:lnTo>
                    <a:pt x="227" y="220"/>
                  </a:lnTo>
                  <a:cubicBezTo>
                    <a:pt x="235" y="220"/>
                    <a:pt x="250" y="220"/>
                    <a:pt x="250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41" name="Freeform 3789">
              <a:extLst>
                <a:ext uri="{FF2B5EF4-FFF2-40B4-BE49-F238E27FC236}">
                  <a16:creationId xmlns:a16="http://schemas.microsoft.com/office/drawing/2014/main" id="{B14DE8ED-EFFF-408D-BED0-F6E99C756A24}"/>
                </a:ext>
              </a:extLst>
            </p:cNvPr>
            <p:cNvSpPr>
              <a:spLocks noEditPoints="1"/>
            </p:cNvSpPr>
            <p:nvPr>
              <p:custDataLst>
                <p:tags r:id="rId240"/>
              </p:custDataLst>
            </p:nvPr>
          </p:nvSpPr>
          <p:spPr bwMode="auto">
            <a:xfrm>
              <a:off x="7597776" y="879475"/>
              <a:ext cx="63500" cy="69850"/>
            </a:xfrm>
            <a:custGeom>
              <a:avLst/>
              <a:gdLst>
                <a:gd name="T0" fmla="*/ 207 w 207"/>
                <a:gd name="T1" fmla="*/ 164 h 224"/>
                <a:gd name="T2" fmla="*/ 186 w 207"/>
                <a:gd name="T3" fmla="*/ 147 h 224"/>
                <a:gd name="T4" fmla="*/ 166 w 207"/>
                <a:gd name="T5" fmla="*/ 160 h 224"/>
                <a:gd name="T6" fmla="*/ 119 w 207"/>
                <a:gd name="T7" fmla="*/ 187 h 224"/>
                <a:gd name="T8" fmla="*/ 43 w 207"/>
                <a:gd name="T9" fmla="*/ 128 h 224"/>
                <a:gd name="T10" fmla="*/ 183 w 207"/>
                <a:gd name="T11" fmla="*/ 128 h 224"/>
                <a:gd name="T12" fmla="*/ 207 w 207"/>
                <a:gd name="T13" fmla="*/ 107 h 224"/>
                <a:gd name="T14" fmla="*/ 109 w 207"/>
                <a:gd name="T15" fmla="*/ 0 h 224"/>
                <a:gd name="T16" fmla="*/ 0 w 207"/>
                <a:gd name="T17" fmla="*/ 112 h 224"/>
                <a:gd name="T18" fmla="*/ 116 w 207"/>
                <a:gd name="T19" fmla="*/ 224 h 224"/>
                <a:gd name="T20" fmla="*/ 207 w 207"/>
                <a:gd name="T21" fmla="*/ 164 h 224"/>
                <a:gd name="T22" fmla="*/ 164 w 207"/>
                <a:gd name="T23" fmla="*/ 92 h 224"/>
                <a:gd name="T24" fmla="*/ 44 w 207"/>
                <a:gd name="T25" fmla="*/ 92 h 224"/>
                <a:gd name="T26" fmla="*/ 109 w 207"/>
                <a:gd name="T27" fmla="*/ 37 h 224"/>
                <a:gd name="T28" fmla="*/ 164 w 207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4">
                  <a:moveTo>
                    <a:pt x="207" y="164"/>
                  </a:moveTo>
                  <a:cubicBezTo>
                    <a:pt x="207" y="147"/>
                    <a:pt x="189" y="147"/>
                    <a:pt x="186" y="147"/>
                  </a:cubicBezTo>
                  <a:cubicBezTo>
                    <a:pt x="175" y="147"/>
                    <a:pt x="170" y="149"/>
                    <a:pt x="166" y="160"/>
                  </a:cubicBezTo>
                  <a:cubicBezTo>
                    <a:pt x="156" y="183"/>
                    <a:pt x="131" y="187"/>
                    <a:pt x="119" y="187"/>
                  </a:cubicBezTo>
                  <a:cubicBezTo>
                    <a:pt x="86" y="187"/>
                    <a:pt x="52" y="165"/>
                    <a:pt x="43" y="128"/>
                  </a:cubicBezTo>
                  <a:lnTo>
                    <a:pt x="183" y="128"/>
                  </a:lnTo>
                  <a:cubicBezTo>
                    <a:pt x="196" y="128"/>
                    <a:pt x="207" y="128"/>
                    <a:pt x="207" y="107"/>
                  </a:cubicBezTo>
                  <a:cubicBezTo>
                    <a:pt x="207" y="49"/>
                    <a:pt x="174" y="0"/>
                    <a:pt x="109" y="0"/>
                  </a:cubicBezTo>
                  <a:cubicBezTo>
                    <a:pt x="49" y="0"/>
                    <a:pt x="0" y="50"/>
                    <a:pt x="0" y="112"/>
                  </a:cubicBezTo>
                  <a:cubicBezTo>
                    <a:pt x="0" y="173"/>
                    <a:pt x="51" y="224"/>
                    <a:pt x="116" y="224"/>
                  </a:cubicBezTo>
                  <a:cubicBezTo>
                    <a:pt x="183" y="224"/>
                    <a:pt x="207" y="177"/>
                    <a:pt x="207" y="164"/>
                  </a:cubicBezTo>
                  <a:close/>
                  <a:moveTo>
                    <a:pt x="164" y="92"/>
                  </a:moveTo>
                  <a:lnTo>
                    <a:pt x="44" y="92"/>
                  </a:lnTo>
                  <a:cubicBezTo>
                    <a:pt x="52" y="60"/>
                    <a:pt x="78" y="37"/>
                    <a:pt x="109" y="37"/>
                  </a:cubicBezTo>
                  <a:cubicBezTo>
                    <a:pt x="131" y="37"/>
                    <a:pt x="158" y="48"/>
                    <a:pt x="164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42" name="Freeform 3790">
              <a:extLst>
                <a:ext uri="{FF2B5EF4-FFF2-40B4-BE49-F238E27FC236}">
                  <a16:creationId xmlns:a16="http://schemas.microsoft.com/office/drawing/2014/main" id="{C439CC47-E9E4-45FF-B6F6-143832939EC3}"/>
                </a:ext>
              </a:extLst>
            </p:cNvPr>
            <p:cNvSpPr>
              <a:spLocks/>
            </p:cNvSpPr>
            <p:nvPr>
              <p:custDataLst>
                <p:tags r:id="rId241"/>
              </p:custDataLst>
            </p:nvPr>
          </p:nvSpPr>
          <p:spPr bwMode="auto">
            <a:xfrm>
              <a:off x="7678739" y="854075"/>
              <a:ext cx="63500" cy="95250"/>
            </a:xfrm>
            <a:custGeom>
              <a:avLst/>
              <a:gdLst>
                <a:gd name="T0" fmla="*/ 207 w 207"/>
                <a:gd name="T1" fmla="*/ 286 h 304"/>
                <a:gd name="T2" fmla="*/ 183 w 207"/>
                <a:gd name="T3" fmla="*/ 267 h 304"/>
                <a:gd name="T4" fmla="*/ 124 w 207"/>
                <a:gd name="T5" fmla="*/ 267 h 304"/>
                <a:gd name="T6" fmla="*/ 124 w 207"/>
                <a:gd name="T7" fmla="*/ 23 h 304"/>
                <a:gd name="T8" fmla="*/ 101 w 207"/>
                <a:gd name="T9" fmla="*/ 0 h 304"/>
                <a:gd name="T10" fmla="*/ 24 w 207"/>
                <a:gd name="T11" fmla="*/ 0 h 304"/>
                <a:gd name="T12" fmla="*/ 0 w 207"/>
                <a:gd name="T13" fmla="*/ 19 h 304"/>
                <a:gd name="T14" fmla="*/ 23 w 207"/>
                <a:gd name="T15" fmla="*/ 37 h 304"/>
                <a:gd name="T16" fmla="*/ 83 w 207"/>
                <a:gd name="T17" fmla="*/ 37 h 304"/>
                <a:gd name="T18" fmla="*/ 83 w 207"/>
                <a:gd name="T19" fmla="*/ 267 h 304"/>
                <a:gd name="T20" fmla="*/ 24 w 207"/>
                <a:gd name="T21" fmla="*/ 267 h 304"/>
                <a:gd name="T22" fmla="*/ 0 w 207"/>
                <a:gd name="T23" fmla="*/ 286 h 304"/>
                <a:gd name="T24" fmla="*/ 23 w 207"/>
                <a:gd name="T25" fmla="*/ 304 h 304"/>
                <a:gd name="T26" fmla="*/ 183 w 207"/>
                <a:gd name="T27" fmla="*/ 304 h 304"/>
                <a:gd name="T28" fmla="*/ 207 w 207"/>
                <a:gd name="T29" fmla="*/ 28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304">
                  <a:moveTo>
                    <a:pt x="207" y="286"/>
                  </a:moveTo>
                  <a:cubicBezTo>
                    <a:pt x="207" y="267"/>
                    <a:pt x="193" y="267"/>
                    <a:pt x="183" y="267"/>
                  </a:cubicBezTo>
                  <a:lnTo>
                    <a:pt x="124" y="267"/>
                  </a:lnTo>
                  <a:lnTo>
                    <a:pt x="124" y="23"/>
                  </a:lnTo>
                  <a:cubicBezTo>
                    <a:pt x="124" y="6"/>
                    <a:pt x="121" y="0"/>
                    <a:pt x="101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36"/>
                    <a:pt x="15" y="37"/>
                    <a:pt x="23" y="37"/>
                  </a:cubicBezTo>
                  <a:lnTo>
                    <a:pt x="83" y="37"/>
                  </a:lnTo>
                  <a:lnTo>
                    <a:pt x="83" y="267"/>
                  </a:lnTo>
                  <a:lnTo>
                    <a:pt x="24" y="267"/>
                  </a:lnTo>
                  <a:cubicBezTo>
                    <a:pt x="14" y="267"/>
                    <a:pt x="0" y="267"/>
                    <a:pt x="0" y="286"/>
                  </a:cubicBezTo>
                  <a:cubicBezTo>
                    <a:pt x="0" y="304"/>
                    <a:pt x="15" y="304"/>
                    <a:pt x="23" y="304"/>
                  </a:cubicBezTo>
                  <a:lnTo>
                    <a:pt x="183" y="304"/>
                  </a:lnTo>
                  <a:cubicBezTo>
                    <a:pt x="192" y="304"/>
                    <a:pt x="207" y="304"/>
                    <a:pt x="207" y="28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43" name="Freeform 3791">
              <a:extLst>
                <a:ext uri="{FF2B5EF4-FFF2-40B4-BE49-F238E27FC236}">
                  <a16:creationId xmlns:a16="http://schemas.microsoft.com/office/drawing/2014/main" id="{9805A9D2-F542-47C4-9BC0-AA2AFD2B01D2}"/>
                </a:ext>
              </a:extLst>
            </p:cNvPr>
            <p:cNvSpPr>
              <a:spLocks/>
            </p:cNvSpPr>
            <p:nvPr>
              <p:custDataLst>
                <p:tags r:id="rId242"/>
              </p:custDataLst>
            </p:nvPr>
          </p:nvSpPr>
          <p:spPr bwMode="auto">
            <a:xfrm>
              <a:off x="7780339" y="927100"/>
              <a:ext cx="20638" cy="22225"/>
            </a:xfrm>
            <a:custGeom>
              <a:avLst/>
              <a:gdLst>
                <a:gd name="T0" fmla="*/ 68 w 68"/>
                <a:gd name="T1" fmla="*/ 34 h 68"/>
                <a:gd name="T2" fmla="*/ 34 w 68"/>
                <a:gd name="T3" fmla="*/ 0 h 68"/>
                <a:gd name="T4" fmla="*/ 0 w 68"/>
                <a:gd name="T5" fmla="*/ 34 h 68"/>
                <a:gd name="T6" fmla="*/ 34 w 68"/>
                <a:gd name="T7" fmla="*/ 68 h 68"/>
                <a:gd name="T8" fmla="*/ 68 w 68"/>
                <a:gd name="T9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8" y="34"/>
                  </a:moveTo>
                  <a:cubicBezTo>
                    <a:pt x="68" y="14"/>
                    <a:pt x="52" y="0"/>
                    <a:pt x="34" y="0"/>
                  </a:cubicBezTo>
                  <a:cubicBezTo>
                    <a:pt x="13" y="0"/>
                    <a:pt x="0" y="17"/>
                    <a:pt x="0" y="34"/>
                  </a:cubicBezTo>
                  <a:cubicBezTo>
                    <a:pt x="0" y="54"/>
                    <a:pt x="16" y="68"/>
                    <a:pt x="34" y="68"/>
                  </a:cubicBezTo>
                  <a:cubicBezTo>
                    <a:pt x="55" y="68"/>
                    <a:pt x="68" y="51"/>
                    <a:pt x="68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44" name="Freeform 3792">
              <a:extLst>
                <a:ext uri="{FF2B5EF4-FFF2-40B4-BE49-F238E27FC236}">
                  <a16:creationId xmlns:a16="http://schemas.microsoft.com/office/drawing/2014/main" id="{B99FA35B-8CCE-4C15-9E4E-A25AF9EF0EB0}"/>
                </a:ext>
              </a:extLst>
            </p:cNvPr>
            <p:cNvSpPr>
              <a:spLocks/>
            </p:cNvSpPr>
            <p:nvPr>
              <p:custDataLst>
                <p:tags r:id="rId243"/>
              </p:custDataLst>
            </p:nvPr>
          </p:nvSpPr>
          <p:spPr bwMode="auto">
            <a:xfrm>
              <a:off x="7834314" y="879475"/>
              <a:ext cx="71438" cy="69850"/>
            </a:xfrm>
            <a:custGeom>
              <a:avLst/>
              <a:gdLst>
                <a:gd name="T0" fmla="*/ 229 w 229"/>
                <a:gd name="T1" fmla="*/ 34 h 220"/>
                <a:gd name="T2" fmla="*/ 180 w 229"/>
                <a:gd name="T3" fmla="*/ 0 h 220"/>
                <a:gd name="T4" fmla="*/ 101 w 229"/>
                <a:gd name="T5" fmla="*/ 34 h 220"/>
                <a:gd name="T6" fmla="*/ 101 w 229"/>
                <a:gd name="T7" fmla="*/ 27 h 220"/>
                <a:gd name="T8" fmla="*/ 77 w 229"/>
                <a:gd name="T9" fmla="*/ 3 h 220"/>
                <a:gd name="T10" fmla="*/ 24 w 229"/>
                <a:gd name="T11" fmla="*/ 3 h 220"/>
                <a:gd name="T12" fmla="*/ 0 w 229"/>
                <a:gd name="T13" fmla="*/ 21 h 220"/>
                <a:gd name="T14" fmla="*/ 24 w 229"/>
                <a:gd name="T15" fmla="*/ 40 h 220"/>
                <a:gd name="T16" fmla="*/ 59 w 229"/>
                <a:gd name="T17" fmla="*/ 40 h 220"/>
                <a:gd name="T18" fmla="*/ 59 w 229"/>
                <a:gd name="T19" fmla="*/ 183 h 220"/>
                <a:gd name="T20" fmla="*/ 24 w 229"/>
                <a:gd name="T21" fmla="*/ 183 h 220"/>
                <a:gd name="T22" fmla="*/ 0 w 229"/>
                <a:gd name="T23" fmla="*/ 201 h 220"/>
                <a:gd name="T24" fmla="*/ 24 w 229"/>
                <a:gd name="T25" fmla="*/ 220 h 220"/>
                <a:gd name="T26" fmla="*/ 151 w 229"/>
                <a:gd name="T27" fmla="*/ 220 h 220"/>
                <a:gd name="T28" fmla="*/ 175 w 229"/>
                <a:gd name="T29" fmla="*/ 202 h 220"/>
                <a:gd name="T30" fmla="*/ 151 w 229"/>
                <a:gd name="T31" fmla="*/ 183 h 220"/>
                <a:gd name="T32" fmla="*/ 101 w 229"/>
                <a:gd name="T33" fmla="*/ 183 h 220"/>
                <a:gd name="T34" fmla="*/ 101 w 229"/>
                <a:gd name="T35" fmla="*/ 126 h 220"/>
                <a:gd name="T36" fmla="*/ 180 w 229"/>
                <a:gd name="T37" fmla="*/ 38 h 220"/>
                <a:gd name="T38" fmla="*/ 205 w 229"/>
                <a:gd name="T39" fmla="*/ 59 h 220"/>
                <a:gd name="T40" fmla="*/ 229 w 229"/>
                <a:gd name="T41" fmla="*/ 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9" h="220">
                  <a:moveTo>
                    <a:pt x="229" y="34"/>
                  </a:moveTo>
                  <a:cubicBezTo>
                    <a:pt x="229" y="23"/>
                    <a:pt x="223" y="0"/>
                    <a:pt x="180" y="0"/>
                  </a:cubicBezTo>
                  <a:cubicBezTo>
                    <a:pt x="156" y="0"/>
                    <a:pt x="127" y="8"/>
                    <a:pt x="101" y="34"/>
                  </a:cubicBezTo>
                  <a:lnTo>
                    <a:pt x="101" y="27"/>
                  </a:lnTo>
                  <a:cubicBezTo>
                    <a:pt x="101" y="9"/>
                    <a:pt x="97" y="3"/>
                    <a:pt x="77" y="3"/>
                  </a:cubicBezTo>
                  <a:lnTo>
                    <a:pt x="24" y="3"/>
                  </a:lnTo>
                  <a:cubicBezTo>
                    <a:pt x="15" y="3"/>
                    <a:pt x="0" y="4"/>
                    <a:pt x="0" y="21"/>
                  </a:cubicBezTo>
                  <a:cubicBezTo>
                    <a:pt x="0" y="40"/>
                    <a:pt x="14" y="40"/>
                    <a:pt x="24" y="40"/>
                  </a:cubicBezTo>
                  <a:lnTo>
                    <a:pt x="59" y="40"/>
                  </a:lnTo>
                  <a:lnTo>
                    <a:pt x="59" y="183"/>
                  </a:lnTo>
                  <a:lnTo>
                    <a:pt x="24" y="183"/>
                  </a:lnTo>
                  <a:cubicBezTo>
                    <a:pt x="15" y="183"/>
                    <a:pt x="0" y="183"/>
                    <a:pt x="0" y="201"/>
                  </a:cubicBezTo>
                  <a:cubicBezTo>
                    <a:pt x="0" y="220"/>
                    <a:pt x="14" y="220"/>
                    <a:pt x="24" y="220"/>
                  </a:cubicBezTo>
                  <a:lnTo>
                    <a:pt x="151" y="220"/>
                  </a:lnTo>
                  <a:cubicBezTo>
                    <a:pt x="160" y="220"/>
                    <a:pt x="175" y="220"/>
                    <a:pt x="175" y="202"/>
                  </a:cubicBezTo>
                  <a:cubicBezTo>
                    <a:pt x="175" y="183"/>
                    <a:pt x="160" y="183"/>
                    <a:pt x="151" y="183"/>
                  </a:cubicBezTo>
                  <a:lnTo>
                    <a:pt x="101" y="183"/>
                  </a:lnTo>
                  <a:lnTo>
                    <a:pt x="101" y="126"/>
                  </a:lnTo>
                  <a:cubicBezTo>
                    <a:pt x="101" y="83"/>
                    <a:pt x="127" y="39"/>
                    <a:pt x="180" y="38"/>
                  </a:cubicBezTo>
                  <a:cubicBezTo>
                    <a:pt x="180" y="50"/>
                    <a:pt x="192" y="59"/>
                    <a:pt x="205" y="59"/>
                  </a:cubicBezTo>
                  <a:cubicBezTo>
                    <a:pt x="218" y="59"/>
                    <a:pt x="229" y="50"/>
                    <a:pt x="22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45" name="Freeform 3793">
              <a:extLst>
                <a:ext uri="{FF2B5EF4-FFF2-40B4-BE49-F238E27FC236}">
                  <a16:creationId xmlns:a16="http://schemas.microsoft.com/office/drawing/2014/main" id="{F8155624-35B1-47A7-ADCE-F35BEFA3346F}"/>
                </a:ext>
              </a:extLst>
            </p:cNvPr>
            <p:cNvSpPr>
              <a:spLocks noEditPoints="1"/>
            </p:cNvSpPr>
            <p:nvPr>
              <p:custDataLst>
                <p:tags r:id="rId244"/>
              </p:custDataLst>
            </p:nvPr>
          </p:nvSpPr>
          <p:spPr bwMode="auto">
            <a:xfrm>
              <a:off x="7918451" y="879475"/>
              <a:ext cx="71438" cy="69850"/>
            </a:xfrm>
            <a:custGeom>
              <a:avLst/>
              <a:gdLst>
                <a:gd name="T0" fmla="*/ 236 w 236"/>
                <a:gd name="T1" fmla="*/ 202 h 224"/>
                <a:gd name="T2" fmla="*/ 212 w 236"/>
                <a:gd name="T3" fmla="*/ 184 h 224"/>
                <a:gd name="T4" fmla="*/ 187 w 236"/>
                <a:gd name="T5" fmla="*/ 181 h 224"/>
                <a:gd name="T6" fmla="*/ 187 w 236"/>
                <a:gd name="T7" fmla="*/ 79 h 224"/>
                <a:gd name="T8" fmla="*/ 87 w 236"/>
                <a:gd name="T9" fmla="*/ 0 h 224"/>
                <a:gd name="T10" fmla="*/ 13 w 236"/>
                <a:gd name="T11" fmla="*/ 39 h 224"/>
                <a:gd name="T12" fmla="*/ 38 w 236"/>
                <a:gd name="T13" fmla="*/ 65 h 224"/>
                <a:gd name="T14" fmla="*/ 64 w 236"/>
                <a:gd name="T15" fmla="*/ 39 h 224"/>
                <a:gd name="T16" fmla="*/ 88 w 236"/>
                <a:gd name="T17" fmla="*/ 37 h 224"/>
                <a:gd name="T18" fmla="*/ 146 w 236"/>
                <a:gd name="T19" fmla="*/ 79 h 224"/>
                <a:gd name="T20" fmla="*/ 0 w 236"/>
                <a:gd name="T21" fmla="*/ 155 h 224"/>
                <a:gd name="T22" fmla="*/ 84 w 236"/>
                <a:gd name="T23" fmla="*/ 224 h 224"/>
                <a:gd name="T24" fmla="*/ 154 w 236"/>
                <a:gd name="T25" fmla="*/ 207 h 224"/>
                <a:gd name="T26" fmla="*/ 207 w 236"/>
                <a:gd name="T27" fmla="*/ 221 h 224"/>
                <a:gd name="T28" fmla="*/ 236 w 236"/>
                <a:gd name="T29" fmla="*/ 202 h 224"/>
                <a:gd name="T30" fmla="*/ 145 w 236"/>
                <a:gd name="T31" fmla="*/ 152 h 224"/>
                <a:gd name="T32" fmla="*/ 129 w 236"/>
                <a:gd name="T33" fmla="*/ 179 h 224"/>
                <a:gd name="T34" fmla="*/ 87 w 236"/>
                <a:gd name="T35" fmla="*/ 187 h 224"/>
                <a:gd name="T36" fmla="*/ 41 w 236"/>
                <a:gd name="T37" fmla="*/ 155 h 224"/>
                <a:gd name="T38" fmla="*/ 145 w 236"/>
                <a:gd name="T39" fmla="*/ 116 h 224"/>
                <a:gd name="T40" fmla="*/ 145 w 236"/>
                <a:gd name="T41" fmla="*/ 15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24">
                  <a:moveTo>
                    <a:pt x="236" y="202"/>
                  </a:moveTo>
                  <a:cubicBezTo>
                    <a:pt x="236" y="184"/>
                    <a:pt x="221" y="184"/>
                    <a:pt x="212" y="184"/>
                  </a:cubicBezTo>
                  <a:cubicBezTo>
                    <a:pt x="198" y="184"/>
                    <a:pt x="191" y="182"/>
                    <a:pt x="187" y="181"/>
                  </a:cubicBezTo>
                  <a:lnTo>
                    <a:pt x="187" y="79"/>
                  </a:lnTo>
                  <a:cubicBezTo>
                    <a:pt x="187" y="43"/>
                    <a:pt x="160" y="0"/>
                    <a:pt x="87" y="0"/>
                  </a:cubicBezTo>
                  <a:cubicBezTo>
                    <a:pt x="65" y="0"/>
                    <a:pt x="13" y="1"/>
                    <a:pt x="13" y="39"/>
                  </a:cubicBezTo>
                  <a:cubicBezTo>
                    <a:pt x="13" y="56"/>
                    <a:pt x="25" y="65"/>
                    <a:pt x="38" y="65"/>
                  </a:cubicBezTo>
                  <a:cubicBezTo>
                    <a:pt x="47" y="65"/>
                    <a:pt x="63" y="60"/>
                    <a:pt x="64" y="39"/>
                  </a:cubicBezTo>
                  <a:cubicBezTo>
                    <a:pt x="64" y="39"/>
                    <a:pt x="80" y="37"/>
                    <a:pt x="88" y="37"/>
                  </a:cubicBezTo>
                  <a:cubicBezTo>
                    <a:pt x="121" y="37"/>
                    <a:pt x="144" y="50"/>
                    <a:pt x="146" y="79"/>
                  </a:cubicBezTo>
                  <a:cubicBezTo>
                    <a:pt x="59" y="81"/>
                    <a:pt x="0" y="108"/>
                    <a:pt x="0" y="155"/>
                  </a:cubicBezTo>
                  <a:cubicBezTo>
                    <a:pt x="0" y="190"/>
                    <a:pt x="32" y="224"/>
                    <a:pt x="84" y="224"/>
                  </a:cubicBezTo>
                  <a:cubicBezTo>
                    <a:pt x="102" y="224"/>
                    <a:pt x="131" y="221"/>
                    <a:pt x="154" y="207"/>
                  </a:cubicBezTo>
                  <a:cubicBezTo>
                    <a:pt x="167" y="220"/>
                    <a:pt x="189" y="221"/>
                    <a:pt x="207" y="221"/>
                  </a:cubicBezTo>
                  <a:cubicBezTo>
                    <a:pt x="224" y="221"/>
                    <a:pt x="236" y="220"/>
                    <a:pt x="236" y="202"/>
                  </a:cubicBezTo>
                  <a:close/>
                  <a:moveTo>
                    <a:pt x="145" y="152"/>
                  </a:moveTo>
                  <a:cubicBezTo>
                    <a:pt x="145" y="162"/>
                    <a:pt x="145" y="171"/>
                    <a:pt x="129" y="179"/>
                  </a:cubicBezTo>
                  <a:cubicBezTo>
                    <a:pt x="112" y="187"/>
                    <a:pt x="91" y="187"/>
                    <a:pt x="87" y="187"/>
                  </a:cubicBezTo>
                  <a:cubicBezTo>
                    <a:pt x="59" y="187"/>
                    <a:pt x="41" y="172"/>
                    <a:pt x="41" y="155"/>
                  </a:cubicBezTo>
                  <a:cubicBezTo>
                    <a:pt x="41" y="133"/>
                    <a:pt x="80" y="118"/>
                    <a:pt x="145" y="116"/>
                  </a:cubicBezTo>
                  <a:lnTo>
                    <a:pt x="145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46" name="Freeform 3794">
              <a:extLst>
                <a:ext uri="{FF2B5EF4-FFF2-40B4-BE49-F238E27FC236}">
                  <a16:creationId xmlns:a16="http://schemas.microsoft.com/office/drawing/2014/main" id="{8F6B36C8-E8E0-4FF8-A06D-02CE9FCF43EA}"/>
                </a:ext>
              </a:extLst>
            </p:cNvPr>
            <p:cNvSpPr>
              <a:spLocks/>
            </p:cNvSpPr>
            <p:nvPr>
              <p:custDataLst>
                <p:tags r:id="rId245"/>
              </p:custDataLst>
            </p:nvPr>
          </p:nvSpPr>
          <p:spPr bwMode="auto">
            <a:xfrm>
              <a:off x="7993064" y="879475"/>
              <a:ext cx="76200" cy="69850"/>
            </a:xfrm>
            <a:custGeom>
              <a:avLst/>
              <a:gdLst>
                <a:gd name="T0" fmla="*/ 250 w 250"/>
                <a:gd name="T1" fmla="*/ 202 h 220"/>
                <a:gd name="T2" fmla="*/ 227 w 250"/>
                <a:gd name="T3" fmla="*/ 183 h 220"/>
                <a:gd name="T4" fmla="*/ 209 w 250"/>
                <a:gd name="T5" fmla="*/ 183 h 220"/>
                <a:gd name="T6" fmla="*/ 209 w 250"/>
                <a:gd name="T7" fmla="*/ 74 h 220"/>
                <a:gd name="T8" fmla="*/ 142 w 250"/>
                <a:gd name="T9" fmla="*/ 0 h 220"/>
                <a:gd name="T10" fmla="*/ 82 w 250"/>
                <a:gd name="T11" fmla="*/ 21 h 220"/>
                <a:gd name="T12" fmla="*/ 59 w 250"/>
                <a:gd name="T13" fmla="*/ 3 h 220"/>
                <a:gd name="T14" fmla="*/ 23 w 250"/>
                <a:gd name="T15" fmla="*/ 3 h 220"/>
                <a:gd name="T16" fmla="*/ 0 w 250"/>
                <a:gd name="T17" fmla="*/ 22 h 220"/>
                <a:gd name="T18" fmla="*/ 23 w 250"/>
                <a:gd name="T19" fmla="*/ 40 h 220"/>
                <a:gd name="T20" fmla="*/ 41 w 250"/>
                <a:gd name="T21" fmla="*/ 40 h 220"/>
                <a:gd name="T22" fmla="*/ 41 w 250"/>
                <a:gd name="T23" fmla="*/ 183 h 220"/>
                <a:gd name="T24" fmla="*/ 23 w 250"/>
                <a:gd name="T25" fmla="*/ 183 h 220"/>
                <a:gd name="T26" fmla="*/ 0 w 250"/>
                <a:gd name="T27" fmla="*/ 202 h 220"/>
                <a:gd name="T28" fmla="*/ 23 w 250"/>
                <a:gd name="T29" fmla="*/ 220 h 220"/>
                <a:gd name="T30" fmla="*/ 100 w 250"/>
                <a:gd name="T31" fmla="*/ 220 h 220"/>
                <a:gd name="T32" fmla="*/ 124 w 250"/>
                <a:gd name="T33" fmla="*/ 202 h 220"/>
                <a:gd name="T34" fmla="*/ 100 w 250"/>
                <a:gd name="T35" fmla="*/ 183 h 220"/>
                <a:gd name="T36" fmla="*/ 82 w 250"/>
                <a:gd name="T37" fmla="*/ 183 h 220"/>
                <a:gd name="T38" fmla="*/ 82 w 250"/>
                <a:gd name="T39" fmla="*/ 101 h 220"/>
                <a:gd name="T40" fmla="*/ 139 w 250"/>
                <a:gd name="T41" fmla="*/ 38 h 220"/>
                <a:gd name="T42" fmla="*/ 168 w 250"/>
                <a:gd name="T43" fmla="*/ 77 h 220"/>
                <a:gd name="T44" fmla="*/ 168 w 250"/>
                <a:gd name="T45" fmla="*/ 183 h 220"/>
                <a:gd name="T46" fmla="*/ 153 w 250"/>
                <a:gd name="T47" fmla="*/ 183 h 220"/>
                <a:gd name="T48" fmla="*/ 129 w 250"/>
                <a:gd name="T49" fmla="*/ 202 h 220"/>
                <a:gd name="T50" fmla="*/ 153 w 250"/>
                <a:gd name="T51" fmla="*/ 220 h 220"/>
                <a:gd name="T52" fmla="*/ 227 w 250"/>
                <a:gd name="T53" fmla="*/ 220 h 220"/>
                <a:gd name="T54" fmla="*/ 250 w 250"/>
                <a:gd name="T55" fmla="*/ 20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20">
                  <a:moveTo>
                    <a:pt x="250" y="202"/>
                  </a:moveTo>
                  <a:cubicBezTo>
                    <a:pt x="250" y="183"/>
                    <a:pt x="236" y="183"/>
                    <a:pt x="227" y="183"/>
                  </a:cubicBezTo>
                  <a:lnTo>
                    <a:pt x="209" y="183"/>
                  </a:lnTo>
                  <a:lnTo>
                    <a:pt x="209" y="74"/>
                  </a:lnTo>
                  <a:cubicBezTo>
                    <a:pt x="209" y="22"/>
                    <a:pt x="183" y="0"/>
                    <a:pt x="142" y="0"/>
                  </a:cubicBezTo>
                  <a:cubicBezTo>
                    <a:pt x="114" y="0"/>
                    <a:pt x="94" y="12"/>
                    <a:pt x="82" y="21"/>
                  </a:cubicBezTo>
                  <a:cubicBezTo>
                    <a:pt x="82" y="9"/>
                    <a:pt x="78" y="3"/>
                    <a:pt x="59" y="3"/>
                  </a:cubicBezTo>
                  <a:lnTo>
                    <a:pt x="23" y="3"/>
                  </a:lnTo>
                  <a:cubicBezTo>
                    <a:pt x="14" y="3"/>
                    <a:pt x="0" y="4"/>
                    <a:pt x="0" y="22"/>
                  </a:cubicBezTo>
                  <a:cubicBezTo>
                    <a:pt x="0" y="40"/>
                    <a:pt x="15" y="40"/>
                    <a:pt x="23" y="40"/>
                  </a:cubicBezTo>
                  <a:lnTo>
                    <a:pt x="41" y="40"/>
                  </a:lnTo>
                  <a:lnTo>
                    <a:pt x="41" y="183"/>
                  </a:lnTo>
                  <a:lnTo>
                    <a:pt x="23" y="183"/>
                  </a:lnTo>
                  <a:cubicBezTo>
                    <a:pt x="14" y="183"/>
                    <a:pt x="0" y="183"/>
                    <a:pt x="0" y="202"/>
                  </a:cubicBezTo>
                  <a:cubicBezTo>
                    <a:pt x="0" y="220"/>
                    <a:pt x="15" y="220"/>
                    <a:pt x="23" y="220"/>
                  </a:cubicBezTo>
                  <a:lnTo>
                    <a:pt x="100" y="220"/>
                  </a:lnTo>
                  <a:cubicBezTo>
                    <a:pt x="109" y="220"/>
                    <a:pt x="124" y="220"/>
                    <a:pt x="124" y="202"/>
                  </a:cubicBezTo>
                  <a:cubicBezTo>
                    <a:pt x="124" y="183"/>
                    <a:pt x="109" y="183"/>
                    <a:pt x="100" y="183"/>
                  </a:cubicBezTo>
                  <a:lnTo>
                    <a:pt x="82" y="183"/>
                  </a:lnTo>
                  <a:lnTo>
                    <a:pt x="82" y="101"/>
                  </a:lnTo>
                  <a:cubicBezTo>
                    <a:pt x="82" y="55"/>
                    <a:pt x="116" y="38"/>
                    <a:pt x="139" y="38"/>
                  </a:cubicBezTo>
                  <a:cubicBezTo>
                    <a:pt x="163" y="38"/>
                    <a:pt x="168" y="50"/>
                    <a:pt x="168" y="77"/>
                  </a:cubicBezTo>
                  <a:lnTo>
                    <a:pt x="168" y="183"/>
                  </a:lnTo>
                  <a:lnTo>
                    <a:pt x="153" y="183"/>
                  </a:lnTo>
                  <a:cubicBezTo>
                    <a:pt x="144" y="183"/>
                    <a:pt x="129" y="183"/>
                    <a:pt x="129" y="202"/>
                  </a:cubicBezTo>
                  <a:cubicBezTo>
                    <a:pt x="129" y="220"/>
                    <a:pt x="145" y="220"/>
                    <a:pt x="153" y="220"/>
                  </a:cubicBezTo>
                  <a:lnTo>
                    <a:pt x="227" y="220"/>
                  </a:lnTo>
                  <a:cubicBezTo>
                    <a:pt x="235" y="220"/>
                    <a:pt x="250" y="220"/>
                    <a:pt x="250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47" name="Freeform 3795">
              <a:extLst>
                <a:ext uri="{FF2B5EF4-FFF2-40B4-BE49-F238E27FC236}">
                  <a16:creationId xmlns:a16="http://schemas.microsoft.com/office/drawing/2014/main" id="{0CEB270A-D36E-4F09-8235-939824E0AFB2}"/>
                </a:ext>
              </a:extLst>
            </p:cNvPr>
            <p:cNvSpPr>
              <a:spLocks noEditPoints="1"/>
            </p:cNvSpPr>
            <p:nvPr>
              <p:custDataLst>
                <p:tags r:id="rId246"/>
              </p:custDataLst>
            </p:nvPr>
          </p:nvSpPr>
          <p:spPr bwMode="auto">
            <a:xfrm>
              <a:off x="8075614" y="854075"/>
              <a:ext cx="74613" cy="95250"/>
            </a:xfrm>
            <a:custGeom>
              <a:avLst/>
              <a:gdLst>
                <a:gd name="T0" fmla="*/ 239 w 239"/>
                <a:gd name="T1" fmla="*/ 285 h 307"/>
                <a:gd name="T2" fmla="*/ 216 w 239"/>
                <a:gd name="T3" fmla="*/ 267 h 307"/>
                <a:gd name="T4" fmla="*/ 198 w 239"/>
                <a:gd name="T5" fmla="*/ 267 h 307"/>
                <a:gd name="T6" fmla="*/ 198 w 239"/>
                <a:gd name="T7" fmla="*/ 23 h 307"/>
                <a:gd name="T8" fmla="*/ 175 w 239"/>
                <a:gd name="T9" fmla="*/ 0 h 307"/>
                <a:gd name="T10" fmla="*/ 139 w 239"/>
                <a:gd name="T11" fmla="*/ 0 h 307"/>
                <a:gd name="T12" fmla="*/ 115 w 239"/>
                <a:gd name="T13" fmla="*/ 19 h 307"/>
                <a:gd name="T14" fmla="*/ 139 w 239"/>
                <a:gd name="T15" fmla="*/ 37 h 307"/>
                <a:gd name="T16" fmla="*/ 157 w 239"/>
                <a:gd name="T17" fmla="*/ 37 h 307"/>
                <a:gd name="T18" fmla="*/ 157 w 239"/>
                <a:gd name="T19" fmla="*/ 102 h 307"/>
                <a:gd name="T20" fmla="*/ 104 w 239"/>
                <a:gd name="T21" fmla="*/ 84 h 307"/>
                <a:gd name="T22" fmla="*/ 0 w 239"/>
                <a:gd name="T23" fmla="*/ 196 h 307"/>
                <a:gd name="T24" fmla="*/ 99 w 239"/>
                <a:gd name="T25" fmla="*/ 307 h 307"/>
                <a:gd name="T26" fmla="*/ 157 w 239"/>
                <a:gd name="T27" fmla="*/ 285 h 307"/>
                <a:gd name="T28" fmla="*/ 180 w 239"/>
                <a:gd name="T29" fmla="*/ 304 h 307"/>
                <a:gd name="T30" fmla="*/ 215 w 239"/>
                <a:gd name="T31" fmla="*/ 304 h 307"/>
                <a:gd name="T32" fmla="*/ 239 w 239"/>
                <a:gd name="T33" fmla="*/ 285 h 307"/>
                <a:gd name="T34" fmla="*/ 156 w 239"/>
                <a:gd name="T35" fmla="*/ 206 h 307"/>
                <a:gd name="T36" fmla="*/ 101 w 239"/>
                <a:gd name="T37" fmla="*/ 270 h 307"/>
                <a:gd name="T38" fmla="*/ 41 w 239"/>
                <a:gd name="T39" fmla="*/ 196 h 307"/>
                <a:gd name="T40" fmla="*/ 105 w 239"/>
                <a:gd name="T41" fmla="*/ 122 h 307"/>
                <a:gd name="T42" fmla="*/ 156 w 239"/>
                <a:gd name="T43" fmla="*/ 172 h 307"/>
                <a:gd name="T44" fmla="*/ 156 w 239"/>
                <a:gd name="T45" fmla="*/ 20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9" h="307">
                  <a:moveTo>
                    <a:pt x="239" y="285"/>
                  </a:moveTo>
                  <a:cubicBezTo>
                    <a:pt x="239" y="267"/>
                    <a:pt x="224" y="267"/>
                    <a:pt x="216" y="267"/>
                  </a:cubicBezTo>
                  <a:lnTo>
                    <a:pt x="198" y="267"/>
                  </a:lnTo>
                  <a:lnTo>
                    <a:pt x="198" y="23"/>
                  </a:lnTo>
                  <a:cubicBezTo>
                    <a:pt x="198" y="6"/>
                    <a:pt x="195" y="0"/>
                    <a:pt x="175" y="0"/>
                  </a:cubicBezTo>
                  <a:lnTo>
                    <a:pt x="139" y="0"/>
                  </a:lnTo>
                  <a:cubicBezTo>
                    <a:pt x="130" y="0"/>
                    <a:pt x="115" y="0"/>
                    <a:pt x="115" y="19"/>
                  </a:cubicBezTo>
                  <a:cubicBezTo>
                    <a:pt x="115" y="36"/>
                    <a:pt x="130" y="37"/>
                    <a:pt x="139" y="37"/>
                  </a:cubicBezTo>
                  <a:lnTo>
                    <a:pt x="157" y="37"/>
                  </a:lnTo>
                  <a:lnTo>
                    <a:pt x="157" y="102"/>
                  </a:lnTo>
                  <a:cubicBezTo>
                    <a:pt x="141" y="90"/>
                    <a:pt x="123" y="84"/>
                    <a:pt x="104" y="84"/>
                  </a:cubicBezTo>
                  <a:cubicBezTo>
                    <a:pt x="49" y="84"/>
                    <a:pt x="0" y="132"/>
                    <a:pt x="0" y="196"/>
                  </a:cubicBezTo>
                  <a:cubicBezTo>
                    <a:pt x="0" y="258"/>
                    <a:pt x="46" y="307"/>
                    <a:pt x="99" y="307"/>
                  </a:cubicBezTo>
                  <a:cubicBezTo>
                    <a:pt x="124" y="307"/>
                    <a:pt x="143" y="297"/>
                    <a:pt x="157" y="285"/>
                  </a:cubicBezTo>
                  <a:cubicBezTo>
                    <a:pt x="158" y="299"/>
                    <a:pt x="161" y="304"/>
                    <a:pt x="180" y="304"/>
                  </a:cubicBezTo>
                  <a:lnTo>
                    <a:pt x="215" y="304"/>
                  </a:lnTo>
                  <a:cubicBezTo>
                    <a:pt x="225" y="304"/>
                    <a:pt x="239" y="304"/>
                    <a:pt x="239" y="285"/>
                  </a:cubicBezTo>
                  <a:close/>
                  <a:moveTo>
                    <a:pt x="156" y="206"/>
                  </a:moveTo>
                  <a:cubicBezTo>
                    <a:pt x="156" y="231"/>
                    <a:pt x="136" y="270"/>
                    <a:pt x="101" y="270"/>
                  </a:cubicBezTo>
                  <a:cubicBezTo>
                    <a:pt x="68" y="270"/>
                    <a:pt x="41" y="237"/>
                    <a:pt x="41" y="196"/>
                  </a:cubicBezTo>
                  <a:cubicBezTo>
                    <a:pt x="41" y="152"/>
                    <a:pt x="73" y="122"/>
                    <a:pt x="105" y="122"/>
                  </a:cubicBezTo>
                  <a:cubicBezTo>
                    <a:pt x="134" y="122"/>
                    <a:pt x="156" y="147"/>
                    <a:pt x="156" y="172"/>
                  </a:cubicBezTo>
                  <a:lnTo>
                    <a:pt x="156" y="20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48" name="Freeform 3796">
              <a:extLst>
                <a:ext uri="{FF2B5EF4-FFF2-40B4-BE49-F238E27FC236}">
                  <a16:creationId xmlns:a16="http://schemas.microsoft.com/office/drawing/2014/main" id="{8832D5BB-40F7-44A4-86AA-A4A9EC2A4055}"/>
                </a:ext>
              </a:extLst>
            </p:cNvPr>
            <p:cNvSpPr>
              <a:spLocks noEditPoints="1"/>
            </p:cNvSpPr>
            <p:nvPr>
              <p:custDataLst>
                <p:tags r:id="rId247"/>
              </p:custDataLst>
            </p:nvPr>
          </p:nvSpPr>
          <p:spPr bwMode="auto">
            <a:xfrm>
              <a:off x="8159751" y="879475"/>
              <a:ext cx="63500" cy="69850"/>
            </a:xfrm>
            <a:custGeom>
              <a:avLst/>
              <a:gdLst>
                <a:gd name="T0" fmla="*/ 207 w 207"/>
                <a:gd name="T1" fmla="*/ 113 h 224"/>
                <a:gd name="T2" fmla="*/ 103 w 207"/>
                <a:gd name="T3" fmla="*/ 0 h 224"/>
                <a:gd name="T4" fmla="*/ 0 w 207"/>
                <a:gd name="T5" fmla="*/ 113 h 224"/>
                <a:gd name="T6" fmla="*/ 103 w 207"/>
                <a:gd name="T7" fmla="*/ 224 h 224"/>
                <a:gd name="T8" fmla="*/ 207 w 207"/>
                <a:gd name="T9" fmla="*/ 113 h 224"/>
                <a:gd name="T10" fmla="*/ 166 w 207"/>
                <a:gd name="T11" fmla="*/ 109 h 224"/>
                <a:gd name="T12" fmla="*/ 103 w 207"/>
                <a:gd name="T13" fmla="*/ 187 h 224"/>
                <a:gd name="T14" fmla="*/ 41 w 207"/>
                <a:gd name="T15" fmla="*/ 109 h 224"/>
                <a:gd name="T16" fmla="*/ 103 w 207"/>
                <a:gd name="T17" fmla="*/ 37 h 224"/>
                <a:gd name="T18" fmla="*/ 166 w 207"/>
                <a:gd name="T19" fmla="*/ 1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224">
                  <a:moveTo>
                    <a:pt x="207" y="113"/>
                  </a:moveTo>
                  <a:cubicBezTo>
                    <a:pt x="207" y="49"/>
                    <a:pt x="160" y="0"/>
                    <a:pt x="103" y="0"/>
                  </a:cubicBezTo>
                  <a:cubicBezTo>
                    <a:pt x="47" y="0"/>
                    <a:pt x="0" y="49"/>
                    <a:pt x="0" y="113"/>
                  </a:cubicBezTo>
                  <a:cubicBezTo>
                    <a:pt x="0" y="176"/>
                    <a:pt x="48" y="224"/>
                    <a:pt x="103" y="224"/>
                  </a:cubicBezTo>
                  <a:cubicBezTo>
                    <a:pt x="159" y="224"/>
                    <a:pt x="207" y="176"/>
                    <a:pt x="207" y="113"/>
                  </a:cubicBezTo>
                  <a:close/>
                  <a:moveTo>
                    <a:pt x="166" y="109"/>
                  </a:moveTo>
                  <a:cubicBezTo>
                    <a:pt x="166" y="152"/>
                    <a:pt x="137" y="187"/>
                    <a:pt x="103" y="187"/>
                  </a:cubicBezTo>
                  <a:cubicBezTo>
                    <a:pt x="69" y="187"/>
                    <a:pt x="41" y="152"/>
                    <a:pt x="41" y="109"/>
                  </a:cubicBezTo>
                  <a:cubicBezTo>
                    <a:pt x="41" y="67"/>
                    <a:pt x="71" y="37"/>
                    <a:pt x="103" y="37"/>
                  </a:cubicBezTo>
                  <a:cubicBezTo>
                    <a:pt x="136" y="37"/>
                    <a:pt x="166" y="67"/>
                    <a:pt x="166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49" name="Freeform 3797">
              <a:extLst>
                <a:ext uri="{FF2B5EF4-FFF2-40B4-BE49-F238E27FC236}">
                  <a16:creationId xmlns:a16="http://schemas.microsoft.com/office/drawing/2014/main" id="{93F5B37F-152C-411B-8B6B-8511D7066E0A}"/>
                </a:ext>
              </a:extLst>
            </p:cNvPr>
            <p:cNvSpPr>
              <a:spLocks/>
            </p:cNvSpPr>
            <p:nvPr>
              <p:custDataLst>
                <p:tags r:id="rId248"/>
              </p:custDataLst>
            </p:nvPr>
          </p:nvSpPr>
          <p:spPr bwMode="auto">
            <a:xfrm>
              <a:off x="8231189" y="879475"/>
              <a:ext cx="79375" cy="69850"/>
            </a:xfrm>
            <a:custGeom>
              <a:avLst/>
              <a:gdLst>
                <a:gd name="T0" fmla="*/ 260 w 260"/>
                <a:gd name="T1" fmla="*/ 202 h 220"/>
                <a:gd name="T2" fmla="*/ 233 w 260"/>
                <a:gd name="T3" fmla="*/ 183 h 220"/>
                <a:gd name="T4" fmla="*/ 233 w 260"/>
                <a:gd name="T5" fmla="*/ 69 h 220"/>
                <a:gd name="T6" fmla="*/ 186 w 260"/>
                <a:gd name="T7" fmla="*/ 0 h 220"/>
                <a:gd name="T8" fmla="*/ 138 w 260"/>
                <a:gd name="T9" fmla="*/ 22 h 220"/>
                <a:gd name="T10" fmla="*/ 101 w 260"/>
                <a:gd name="T11" fmla="*/ 0 h 220"/>
                <a:gd name="T12" fmla="*/ 62 w 260"/>
                <a:gd name="T13" fmla="*/ 14 h 220"/>
                <a:gd name="T14" fmla="*/ 40 w 260"/>
                <a:gd name="T15" fmla="*/ 3 h 220"/>
                <a:gd name="T16" fmla="*/ 24 w 260"/>
                <a:gd name="T17" fmla="*/ 3 h 220"/>
                <a:gd name="T18" fmla="*/ 0 w 260"/>
                <a:gd name="T19" fmla="*/ 21 h 220"/>
                <a:gd name="T20" fmla="*/ 28 w 260"/>
                <a:gd name="T21" fmla="*/ 40 h 220"/>
                <a:gd name="T22" fmla="*/ 28 w 260"/>
                <a:gd name="T23" fmla="*/ 183 h 220"/>
                <a:gd name="T24" fmla="*/ 0 w 260"/>
                <a:gd name="T25" fmla="*/ 202 h 220"/>
                <a:gd name="T26" fmla="*/ 24 w 260"/>
                <a:gd name="T27" fmla="*/ 220 h 220"/>
                <a:gd name="T28" fmla="*/ 67 w 260"/>
                <a:gd name="T29" fmla="*/ 220 h 220"/>
                <a:gd name="T30" fmla="*/ 89 w 260"/>
                <a:gd name="T31" fmla="*/ 202 h 220"/>
                <a:gd name="T32" fmla="*/ 63 w 260"/>
                <a:gd name="T33" fmla="*/ 183 h 220"/>
                <a:gd name="T34" fmla="*/ 63 w 260"/>
                <a:gd name="T35" fmla="*/ 100 h 220"/>
                <a:gd name="T36" fmla="*/ 99 w 260"/>
                <a:gd name="T37" fmla="*/ 38 h 220"/>
                <a:gd name="T38" fmla="*/ 113 w 260"/>
                <a:gd name="T39" fmla="*/ 74 h 220"/>
                <a:gd name="T40" fmla="*/ 113 w 260"/>
                <a:gd name="T41" fmla="*/ 183 h 220"/>
                <a:gd name="T42" fmla="*/ 93 w 260"/>
                <a:gd name="T43" fmla="*/ 202 h 220"/>
                <a:gd name="T44" fmla="*/ 115 w 260"/>
                <a:gd name="T45" fmla="*/ 220 h 220"/>
                <a:gd name="T46" fmla="*/ 152 w 260"/>
                <a:gd name="T47" fmla="*/ 220 h 220"/>
                <a:gd name="T48" fmla="*/ 174 w 260"/>
                <a:gd name="T49" fmla="*/ 202 h 220"/>
                <a:gd name="T50" fmla="*/ 148 w 260"/>
                <a:gd name="T51" fmla="*/ 183 h 220"/>
                <a:gd name="T52" fmla="*/ 148 w 260"/>
                <a:gd name="T53" fmla="*/ 100 h 220"/>
                <a:gd name="T54" fmla="*/ 184 w 260"/>
                <a:gd name="T55" fmla="*/ 38 h 220"/>
                <a:gd name="T56" fmla="*/ 198 w 260"/>
                <a:gd name="T57" fmla="*/ 74 h 220"/>
                <a:gd name="T58" fmla="*/ 198 w 260"/>
                <a:gd name="T59" fmla="*/ 183 h 220"/>
                <a:gd name="T60" fmla="*/ 178 w 260"/>
                <a:gd name="T61" fmla="*/ 202 h 220"/>
                <a:gd name="T62" fmla="*/ 200 w 260"/>
                <a:gd name="T63" fmla="*/ 220 h 220"/>
                <a:gd name="T64" fmla="*/ 237 w 260"/>
                <a:gd name="T65" fmla="*/ 220 h 220"/>
                <a:gd name="T66" fmla="*/ 260 w 260"/>
                <a:gd name="T67" fmla="*/ 20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20">
                  <a:moveTo>
                    <a:pt x="260" y="202"/>
                  </a:moveTo>
                  <a:cubicBezTo>
                    <a:pt x="260" y="185"/>
                    <a:pt x="251" y="183"/>
                    <a:pt x="233" y="183"/>
                  </a:cubicBezTo>
                  <a:lnTo>
                    <a:pt x="233" y="69"/>
                  </a:lnTo>
                  <a:cubicBezTo>
                    <a:pt x="233" y="59"/>
                    <a:pt x="232" y="0"/>
                    <a:pt x="186" y="0"/>
                  </a:cubicBezTo>
                  <a:cubicBezTo>
                    <a:pt x="172" y="0"/>
                    <a:pt x="153" y="6"/>
                    <a:pt x="138" y="22"/>
                  </a:cubicBezTo>
                  <a:cubicBezTo>
                    <a:pt x="130" y="8"/>
                    <a:pt x="116" y="0"/>
                    <a:pt x="101" y="0"/>
                  </a:cubicBezTo>
                  <a:cubicBezTo>
                    <a:pt x="86" y="0"/>
                    <a:pt x="73" y="5"/>
                    <a:pt x="62" y="14"/>
                  </a:cubicBezTo>
                  <a:cubicBezTo>
                    <a:pt x="58" y="3"/>
                    <a:pt x="49" y="3"/>
                    <a:pt x="40" y="3"/>
                  </a:cubicBezTo>
                  <a:lnTo>
                    <a:pt x="24" y="3"/>
                  </a:lnTo>
                  <a:cubicBezTo>
                    <a:pt x="15" y="3"/>
                    <a:pt x="0" y="4"/>
                    <a:pt x="0" y="21"/>
                  </a:cubicBezTo>
                  <a:cubicBezTo>
                    <a:pt x="0" y="38"/>
                    <a:pt x="10" y="40"/>
                    <a:pt x="28" y="40"/>
                  </a:cubicBezTo>
                  <a:lnTo>
                    <a:pt x="28" y="183"/>
                  </a:lnTo>
                  <a:cubicBezTo>
                    <a:pt x="10" y="183"/>
                    <a:pt x="0" y="185"/>
                    <a:pt x="0" y="202"/>
                  </a:cubicBezTo>
                  <a:cubicBezTo>
                    <a:pt x="0" y="220"/>
                    <a:pt x="16" y="220"/>
                    <a:pt x="24" y="220"/>
                  </a:cubicBezTo>
                  <a:lnTo>
                    <a:pt x="67" y="220"/>
                  </a:lnTo>
                  <a:cubicBezTo>
                    <a:pt x="75" y="220"/>
                    <a:pt x="89" y="220"/>
                    <a:pt x="89" y="202"/>
                  </a:cubicBezTo>
                  <a:cubicBezTo>
                    <a:pt x="89" y="185"/>
                    <a:pt x="81" y="183"/>
                    <a:pt x="63" y="183"/>
                  </a:cubicBezTo>
                  <a:lnTo>
                    <a:pt x="63" y="100"/>
                  </a:lnTo>
                  <a:cubicBezTo>
                    <a:pt x="63" y="60"/>
                    <a:pt x="80" y="38"/>
                    <a:pt x="99" y="38"/>
                  </a:cubicBezTo>
                  <a:cubicBezTo>
                    <a:pt x="108" y="38"/>
                    <a:pt x="113" y="46"/>
                    <a:pt x="113" y="74"/>
                  </a:cubicBezTo>
                  <a:lnTo>
                    <a:pt x="113" y="183"/>
                  </a:lnTo>
                  <a:cubicBezTo>
                    <a:pt x="102" y="183"/>
                    <a:pt x="93" y="186"/>
                    <a:pt x="93" y="202"/>
                  </a:cubicBezTo>
                  <a:cubicBezTo>
                    <a:pt x="93" y="220"/>
                    <a:pt x="107" y="220"/>
                    <a:pt x="115" y="220"/>
                  </a:cubicBezTo>
                  <a:lnTo>
                    <a:pt x="152" y="220"/>
                  </a:lnTo>
                  <a:cubicBezTo>
                    <a:pt x="161" y="220"/>
                    <a:pt x="174" y="220"/>
                    <a:pt x="174" y="202"/>
                  </a:cubicBezTo>
                  <a:cubicBezTo>
                    <a:pt x="174" y="185"/>
                    <a:pt x="166" y="183"/>
                    <a:pt x="148" y="183"/>
                  </a:cubicBezTo>
                  <a:lnTo>
                    <a:pt x="148" y="100"/>
                  </a:lnTo>
                  <a:cubicBezTo>
                    <a:pt x="148" y="60"/>
                    <a:pt x="165" y="38"/>
                    <a:pt x="184" y="38"/>
                  </a:cubicBezTo>
                  <a:cubicBezTo>
                    <a:pt x="194" y="38"/>
                    <a:pt x="198" y="46"/>
                    <a:pt x="198" y="74"/>
                  </a:cubicBezTo>
                  <a:lnTo>
                    <a:pt x="198" y="183"/>
                  </a:lnTo>
                  <a:cubicBezTo>
                    <a:pt x="188" y="183"/>
                    <a:pt x="178" y="186"/>
                    <a:pt x="178" y="202"/>
                  </a:cubicBezTo>
                  <a:cubicBezTo>
                    <a:pt x="178" y="220"/>
                    <a:pt x="192" y="220"/>
                    <a:pt x="200" y="220"/>
                  </a:cubicBezTo>
                  <a:lnTo>
                    <a:pt x="237" y="220"/>
                  </a:lnTo>
                  <a:cubicBezTo>
                    <a:pt x="245" y="220"/>
                    <a:pt x="260" y="220"/>
                    <a:pt x="260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50" name="Freeform 3798">
              <a:extLst>
                <a:ext uri="{FF2B5EF4-FFF2-40B4-BE49-F238E27FC236}">
                  <a16:creationId xmlns:a16="http://schemas.microsoft.com/office/drawing/2014/main" id="{7500A859-D20F-4D69-82B4-9E65C4A74CB0}"/>
                </a:ext>
              </a:extLst>
            </p:cNvPr>
            <p:cNvSpPr>
              <a:spLocks noEditPoints="1"/>
            </p:cNvSpPr>
            <p:nvPr>
              <p:custDataLst>
                <p:tags r:id="rId249"/>
              </p:custDataLst>
            </p:nvPr>
          </p:nvSpPr>
          <p:spPr bwMode="auto">
            <a:xfrm>
              <a:off x="8323264" y="854075"/>
              <a:ext cx="58738" cy="95250"/>
            </a:xfrm>
            <a:custGeom>
              <a:avLst/>
              <a:gdLst>
                <a:gd name="T0" fmla="*/ 191 w 191"/>
                <a:gd name="T1" fmla="*/ 284 h 302"/>
                <a:gd name="T2" fmla="*/ 167 w 191"/>
                <a:gd name="T3" fmla="*/ 265 h 302"/>
                <a:gd name="T4" fmla="*/ 120 w 191"/>
                <a:gd name="T5" fmla="*/ 265 h 302"/>
                <a:gd name="T6" fmla="*/ 120 w 191"/>
                <a:gd name="T7" fmla="*/ 109 h 302"/>
                <a:gd name="T8" fmla="*/ 97 w 191"/>
                <a:gd name="T9" fmla="*/ 85 h 302"/>
                <a:gd name="T10" fmla="*/ 28 w 191"/>
                <a:gd name="T11" fmla="*/ 85 h 302"/>
                <a:gd name="T12" fmla="*/ 4 w 191"/>
                <a:gd name="T13" fmla="*/ 103 h 302"/>
                <a:gd name="T14" fmla="*/ 28 w 191"/>
                <a:gd name="T15" fmla="*/ 122 h 302"/>
                <a:gd name="T16" fmla="*/ 79 w 191"/>
                <a:gd name="T17" fmla="*/ 122 h 302"/>
                <a:gd name="T18" fmla="*/ 79 w 191"/>
                <a:gd name="T19" fmla="*/ 265 h 302"/>
                <a:gd name="T20" fmla="*/ 24 w 191"/>
                <a:gd name="T21" fmla="*/ 265 h 302"/>
                <a:gd name="T22" fmla="*/ 0 w 191"/>
                <a:gd name="T23" fmla="*/ 284 h 302"/>
                <a:gd name="T24" fmla="*/ 24 w 191"/>
                <a:gd name="T25" fmla="*/ 302 h 302"/>
                <a:gd name="T26" fmla="*/ 167 w 191"/>
                <a:gd name="T27" fmla="*/ 302 h 302"/>
                <a:gd name="T28" fmla="*/ 191 w 191"/>
                <a:gd name="T29" fmla="*/ 284 h 302"/>
                <a:gd name="T30" fmla="*/ 122 w 191"/>
                <a:gd name="T31" fmla="*/ 28 h 302"/>
                <a:gd name="T32" fmla="*/ 94 w 191"/>
                <a:gd name="T33" fmla="*/ 0 h 302"/>
                <a:gd name="T34" fmla="*/ 65 w 191"/>
                <a:gd name="T35" fmla="*/ 28 h 302"/>
                <a:gd name="T36" fmla="*/ 94 w 191"/>
                <a:gd name="T37" fmla="*/ 56 h 302"/>
                <a:gd name="T38" fmla="*/ 122 w 191"/>
                <a:gd name="T39" fmla="*/ 2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02">
                  <a:moveTo>
                    <a:pt x="191" y="284"/>
                  </a:moveTo>
                  <a:cubicBezTo>
                    <a:pt x="191" y="265"/>
                    <a:pt x="176" y="265"/>
                    <a:pt x="167" y="265"/>
                  </a:cubicBezTo>
                  <a:lnTo>
                    <a:pt x="120" y="265"/>
                  </a:lnTo>
                  <a:lnTo>
                    <a:pt x="120" y="109"/>
                  </a:lnTo>
                  <a:cubicBezTo>
                    <a:pt x="120" y="91"/>
                    <a:pt x="117" y="85"/>
                    <a:pt x="97" y="85"/>
                  </a:cubicBezTo>
                  <a:lnTo>
                    <a:pt x="28" y="85"/>
                  </a:lnTo>
                  <a:cubicBezTo>
                    <a:pt x="19" y="85"/>
                    <a:pt x="4" y="86"/>
                    <a:pt x="4" y="103"/>
                  </a:cubicBezTo>
                  <a:cubicBezTo>
                    <a:pt x="4" y="122"/>
                    <a:pt x="19" y="122"/>
                    <a:pt x="28" y="122"/>
                  </a:cubicBezTo>
                  <a:lnTo>
                    <a:pt x="79" y="122"/>
                  </a:lnTo>
                  <a:lnTo>
                    <a:pt x="79" y="265"/>
                  </a:lnTo>
                  <a:lnTo>
                    <a:pt x="24" y="265"/>
                  </a:lnTo>
                  <a:cubicBezTo>
                    <a:pt x="15" y="265"/>
                    <a:pt x="0" y="265"/>
                    <a:pt x="0" y="284"/>
                  </a:cubicBezTo>
                  <a:cubicBezTo>
                    <a:pt x="0" y="302"/>
                    <a:pt x="15" y="302"/>
                    <a:pt x="24" y="302"/>
                  </a:cubicBezTo>
                  <a:lnTo>
                    <a:pt x="167" y="302"/>
                  </a:lnTo>
                  <a:cubicBezTo>
                    <a:pt x="176" y="302"/>
                    <a:pt x="191" y="302"/>
                    <a:pt x="191" y="284"/>
                  </a:cubicBezTo>
                  <a:close/>
                  <a:moveTo>
                    <a:pt x="122" y="28"/>
                  </a:moveTo>
                  <a:cubicBezTo>
                    <a:pt x="122" y="13"/>
                    <a:pt x="110" y="0"/>
                    <a:pt x="94" y="0"/>
                  </a:cubicBezTo>
                  <a:cubicBezTo>
                    <a:pt x="78" y="0"/>
                    <a:pt x="65" y="13"/>
                    <a:pt x="65" y="28"/>
                  </a:cubicBezTo>
                  <a:cubicBezTo>
                    <a:pt x="65" y="44"/>
                    <a:pt x="78" y="56"/>
                    <a:pt x="94" y="56"/>
                  </a:cubicBezTo>
                  <a:cubicBezTo>
                    <a:pt x="110" y="56"/>
                    <a:pt x="122" y="44"/>
                    <a:pt x="122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51" name="Freeform 3799">
              <a:extLst>
                <a:ext uri="{FF2B5EF4-FFF2-40B4-BE49-F238E27FC236}">
                  <a16:creationId xmlns:a16="http://schemas.microsoft.com/office/drawing/2014/main" id="{99789255-753C-4F1E-863C-5448F2E87B21}"/>
                </a:ext>
              </a:extLst>
            </p:cNvPr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>
              <a:off x="8396289" y="881063"/>
              <a:ext cx="68263" cy="68263"/>
            </a:xfrm>
            <a:custGeom>
              <a:avLst/>
              <a:gdLst>
                <a:gd name="T0" fmla="*/ 222 w 222"/>
                <a:gd name="T1" fmla="*/ 193 h 217"/>
                <a:gd name="T2" fmla="*/ 222 w 222"/>
                <a:gd name="T3" fmla="*/ 165 h 217"/>
                <a:gd name="T4" fmla="*/ 202 w 222"/>
                <a:gd name="T5" fmla="*/ 141 h 217"/>
                <a:gd name="T6" fmla="*/ 181 w 222"/>
                <a:gd name="T7" fmla="*/ 165 h 217"/>
                <a:gd name="T8" fmla="*/ 181 w 222"/>
                <a:gd name="T9" fmla="*/ 180 h 217"/>
                <a:gd name="T10" fmla="*/ 64 w 222"/>
                <a:gd name="T11" fmla="*/ 180 h 217"/>
                <a:gd name="T12" fmla="*/ 208 w 222"/>
                <a:gd name="T13" fmla="*/ 43 h 217"/>
                <a:gd name="T14" fmla="*/ 220 w 222"/>
                <a:gd name="T15" fmla="*/ 20 h 217"/>
                <a:gd name="T16" fmla="*/ 197 w 222"/>
                <a:gd name="T17" fmla="*/ 0 h 217"/>
                <a:gd name="T18" fmla="*/ 31 w 222"/>
                <a:gd name="T19" fmla="*/ 0 h 217"/>
                <a:gd name="T20" fmla="*/ 7 w 222"/>
                <a:gd name="T21" fmla="*/ 24 h 217"/>
                <a:gd name="T22" fmla="*/ 7 w 222"/>
                <a:gd name="T23" fmla="*/ 46 h 217"/>
                <a:gd name="T24" fmla="*/ 28 w 222"/>
                <a:gd name="T25" fmla="*/ 70 h 217"/>
                <a:gd name="T26" fmla="*/ 49 w 222"/>
                <a:gd name="T27" fmla="*/ 46 h 217"/>
                <a:gd name="T28" fmla="*/ 49 w 222"/>
                <a:gd name="T29" fmla="*/ 37 h 217"/>
                <a:gd name="T30" fmla="*/ 156 w 222"/>
                <a:gd name="T31" fmla="*/ 37 h 217"/>
                <a:gd name="T32" fmla="*/ 12 w 222"/>
                <a:gd name="T33" fmla="*/ 174 h 217"/>
                <a:gd name="T34" fmla="*/ 0 w 222"/>
                <a:gd name="T35" fmla="*/ 197 h 217"/>
                <a:gd name="T36" fmla="*/ 24 w 222"/>
                <a:gd name="T37" fmla="*/ 217 h 217"/>
                <a:gd name="T38" fmla="*/ 208 w 222"/>
                <a:gd name="T39" fmla="*/ 217 h 217"/>
                <a:gd name="T40" fmla="*/ 222 w 222"/>
                <a:gd name="T41" fmla="*/ 19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2" h="217">
                  <a:moveTo>
                    <a:pt x="222" y="193"/>
                  </a:moveTo>
                  <a:lnTo>
                    <a:pt x="222" y="165"/>
                  </a:lnTo>
                  <a:cubicBezTo>
                    <a:pt x="222" y="154"/>
                    <a:pt x="222" y="141"/>
                    <a:pt x="202" y="141"/>
                  </a:cubicBezTo>
                  <a:cubicBezTo>
                    <a:pt x="181" y="141"/>
                    <a:pt x="181" y="153"/>
                    <a:pt x="181" y="165"/>
                  </a:cubicBezTo>
                  <a:lnTo>
                    <a:pt x="181" y="180"/>
                  </a:lnTo>
                  <a:lnTo>
                    <a:pt x="64" y="180"/>
                  </a:lnTo>
                  <a:lnTo>
                    <a:pt x="208" y="43"/>
                  </a:lnTo>
                  <a:cubicBezTo>
                    <a:pt x="220" y="32"/>
                    <a:pt x="220" y="30"/>
                    <a:pt x="220" y="20"/>
                  </a:cubicBezTo>
                  <a:cubicBezTo>
                    <a:pt x="220" y="0"/>
                    <a:pt x="208" y="0"/>
                    <a:pt x="197" y="0"/>
                  </a:cubicBezTo>
                  <a:lnTo>
                    <a:pt x="31" y="0"/>
                  </a:lnTo>
                  <a:cubicBezTo>
                    <a:pt x="12" y="0"/>
                    <a:pt x="7" y="5"/>
                    <a:pt x="7" y="24"/>
                  </a:cubicBezTo>
                  <a:lnTo>
                    <a:pt x="7" y="46"/>
                  </a:lnTo>
                  <a:cubicBezTo>
                    <a:pt x="7" y="57"/>
                    <a:pt x="8" y="70"/>
                    <a:pt x="28" y="70"/>
                  </a:cubicBezTo>
                  <a:cubicBezTo>
                    <a:pt x="49" y="70"/>
                    <a:pt x="49" y="58"/>
                    <a:pt x="49" y="46"/>
                  </a:cubicBezTo>
                  <a:lnTo>
                    <a:pt x="49" y="37"/>
                  </a:lnTo>
                  <a:lnTo>
                    <a:pt x="156" y="37"/>
                  </a:lnTo>
                  <a:lnTo>
                    <a:pt x="12" y="174"/>
                  </a:lnTo>
                  <a:cubicBezTo>
                    <a:pt x="0" y="186"/>
                    <a:pt x="0" y="187"/>
                    <a:pt x="0" y="197"/>
                  </a:cubicBezTo>
                  <a:cubicBezTo>
                    <a:pt x="0" y="217"/>
                    <a:pt x="12" y="217"/>
                    <a:pt x="24" y="217"/>
                  </a:cubicBezTo>
                  <a:lnTo>
                    <a:pt x="208" y="217"/>
                  </a:lnTo>
                  <a:cubicBezTo>
                    <a:pt x="222" y="214"/>
                    <a:pt x="222" y="202"/>
                    <a:pt x="222" y="1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52" name="Freeform 3800">
              <a:extLst>
                <a:ext uri="{FF2B5EF4-FFF2-40B4-BE49-F238E27FC236}">
                  <a16:creationId xmlns:a16="http://schemas.microsoft.com/office/drawing/2014/main" id="{9E875885-E120-4CEC-9D8A-39995C9F4CCA}"/>
                </a:ext>
              </a:extLst>
            </p:cNvPr>
            <p:cNvSpPr>
              <a:spLocks noEditPoints="1"/>
            </p:cNvSpPr>
            <p:nvPr>
              <p:custDataLst>
                <p:tags r:id="rId251"/>
              </p:custDataLst>
            </p:nvPr>
          </p:nvSpPr>
          <p:spPr bwMode="auto">
            <a:xfrm>
              <a:off x="8480426" y="879475"/>
              <a:ext cx="63500" cy="69850"/>
            </a:xfrm>
            <a:custGeom>
              <a:avLst/>
              <a:gdLst>
                <a:gd name="T0" fmla="*/ 207 w 207"/>
                <a:gd name="T1" fmla="*/ 164 h 224"/>
                <a:gd name="T2" fmla="*/ 186 w 207"/>
                <a:gd name="T3" fmla="*/ 147 h 224"/>
                <a:gd name="T4" fmla="*/ 166 w 207"/>
                <a:gd name="T5" fmla="*/ 160 h 224"/>
                <a:gd name="T6" fmla="*/ 119 w 207"/>
                <a:gd name="T7" fmla="*/ 187 h 224"/>
                <a:gd name="T8" fmla="*/ 43 w 207"/>
                <a:gd name="T9" fmla="*/ 128 h 224"/>
                <a:gd name="T10" fmla="*/ 183 w 207"/>
                <a:gd name="T11" fmla="*/ 128 h 224"/>
                <a:gd name="T12" fmla="*/ 207 w 207"/>
                <a:gd name="T13" fmla="*/ 107 h 224"/>
                <a:gd name="T14" fmla="*/ 108 w 207"/>
                <a:gd name="T15" fmla="*/ 0 h 224"/>
                <a:gd name="T16" fmla="*/ 0 w 207"/>
                <a:gd name="T17" fmla="*/ 112 h 224"/>
                <a:gd name="T18" fmla="*/ 115 w 207"/>
                <a:gd name="T19" fmla="*/ 224 h 224"/>
                <a:gd name="T20" fmla="*/ 207 w 207"/>
                <a:gd name="T21" fmla="*/ 164 h 224"/>
                <a:gd name="T22" fmla="*/ 164 w 207"/>
                <a:gd name="T23" fmla="*/ 92 h 224"/>
                <a:gd name="T24" fmla="*/ 44 w 207"/>
                <a:gd name="T25" fmla="*/ 92 h 224"/>
                <a:gd name="T26" fmla="*/ 108 w 207"/>
                <a:gd name="T27" fmla="*/ 37 h 224"/>
                <a:gd name="T28" fmla="*/ 164 w 207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4">
                  <a:moveTo>
                    <a:pt x="207" y="164"/>
                  </a:moveTo>
                  <a:cubicBezTo>
                    <a:pt x="207" y="147"/>
                    <a:pt x="189" y="147"/>
                    <a:pt x="186" y="147"/>
                  </a:cubicBezTo>
                  <a:cubicBezTo>
                    <a:pt x="175" y="147"/>
                    <a:pt x="170" y="149"/>
                    <a:pt x="166" y="160"/>
                  </a:cubicBezTo>
                  <a:cubicBezTo>
                    <a:pt x="156" y="183"/>
                    <a:pt x="131" y="187"/>
                    <a:pt x="119" y="187"/>
                  </a:cubicBezTo>
                  <a:cubicBezTo>
                    <a:pt x="85" y="187"/>
                    <a:pt x="52" y="165"/>
                    <a:pt x="43" y="128"/>
                  </a:cubicBezTo>
                  <a:lnTo>
                    <a:pt x="183" y="128"/>
                  </a:lnTo>
                  <a:cubicBezTo>
                    <a:pt x="196" y="128"/>
                    <a:pt x="207" y="128"/>
                    <a:pt x="207" y="107"/>
                  </a:cubicBezTo>
                  <a:cubicBezTo>
                    <a:pt x="207" y="49"/>
                    <a:pt x="174" y="0"/>
                    <a:pt x="108" y="0"/>
                  </a:cubicBezTo>
                  <a:cubicBezTo>
                    <a:pt x="49" y="0"/>
                    <a:pt x="0" y="50"/>
                    <a:pt x="0" y="112"/>
                  </a:cubicBezTo>
                  <a:cubicBezTo>
                    <a:pt x="0" y="173"/>
                    <a:pt x="51" y="224"/>
                    <a:pt x="115" y="224"/>
                  </a:cubicBezTo>
                  <a:cubicBezTo>
                    <a:pt x="183" y="224"/>
                    <a:pt x="207" y="177"/>
                    <a:pt x="207" y="164"/>
                  </a:cubicBezTo>
                  <a:close/>
                  <a:moveTo>
                    <a:pt x="164" y="92"/>
                  </a:moveTo>
                  <a:lnTo>
                    <a:pt x="44" y="92"/>
                  </a:lnTo>
                  <a:cubicBezTo>
                    <a:pt x="52" y="60"/>
                    <a:pt x="77" y="37"/>
                    <a:pt x="108" y="37"/>
                  </a:cubicBezTo>
                  <a:cubicBezTo>
                    <a:pt x="131" y="37"/>
                    <a:pt x="158" y="48"/>
                    <a:pt x="164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53" name="Freeform 3801">
              <a:extLst>
                <a:ext uri="{FF2B5EF4-FFF2-40B4-BE49-F238E27FC236}">
                  <a16:creationId xmlns:a16="http://schemas.microsoft.com/office/drawing/2014/main" id="{A78C9618-6C76-4BBF-80CB-024149B94A07}"/>
                </a:ext>
              </a:extLst>
            </p:cNvPr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>
              <a:off x="8582026" y="927100"/>
              <a:ext cx="20638" cy="22225"/>
            </a:xfrm>
            <a:custGeom>
              <a:avLst/>
              <a:gdLst>
                <a:gd name="T0" fmla="*/ 68 w 68"/>
                <a:gd name="T1" fmla="*/ 34 h 68"/>
                <a:gd name="T2" fmla="*/ 34 w 68"/>
                <a:gd name="T3" fmla="*/ 0 h 68"/>
                <a:gd name="T4" fmla="*/ 0 w 68"/>
                <a:gd name="T5" fmla="*/ 34 h 68"/>
                <a:gd name="T6" fmla="*/ 34 w 68"/>
                <a:gd name="T7" fmla="*/ 68 h 68"/>
                <a:gd name="T8" fmla="*/ 68 w 68"/>
                <a:gd name="T9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8" y="34"/>
                  </a:moveTo>
                  <a:cubicBezTo>
                    <a:pt x="68" y="14"/>
                    <a:pt x="52" y="0"/>
                    <a:pt x="34" y="0"/>
                  </a:cubicBezTo>
                  <a:cubicBezTo>
                    <a:pt x="14" y="0"/>
                    <a:pt x="0" y="17"/>
                    <a:pt x="0" y="34"/>
                  </a:cubicBezTo>
                  <a:cubicBezTo>
                    <a:pt x="0" y="54"/>
                    <a:pt x="17" y="68"/>
                    <a:pt x="34" y="68"/>
                  </a:cubicBezTo>
                  <a:cubicBezTo>
                    <a:pt x="55" y="68"/>
                    <a:pt x="68" y="51"/>
                    <a:pt x="68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54" name="Freeform 3802">
              <a:extLst>
                <a:ext uri="{FF2B5EF4-FFF2-40B4-BE49-F238E27FC236}">
                  <a16:creationId xmlns:a16="http://schemas.microsoft.com/office/drawing/2014/main" id="{990093C5-6FFB-419D-AFD8-B3C8FE9D892A}"/>
                </a:ext>
              </a:extLst>
            </p:cNvPr>
            <p:cNvSpPr>
              <a:spLocks/>
            </p:cNvSpPr>
            <p:nvPr>
              <p:custDataLst>
                <p:tags r:id="rId253"/>
              </p:custDataLst>
            </p:nvPr>
          </p:nvSpPr>
          <p:spPr bwMode="auto">
            <a:xfrm>
              <a:off x="8636001" y="881063"/>
              <a:ext cx="73025" cy="68263"/>
            </a:xfrm>
            <a:custGeom>
              <a:avLst/>
              <a:gdLst>
                <a:gd name="T0" fmla="*/ 239 w 239"/>
                <a:gd name="T1" fmla="*/ 19 h 219"/>
                <a:gd name="T2" fmla="*/ 216 w 239"/>
                <a:gd name="T3" fmla="*/ 0 h 219"/>
                <a:gd name="T4" fmla="*/ 159 w 239"/>
                <a:gd name="T5" fmla="*/ 0 h 219"/>
                <a:gd name="T6" fmla="*/ 135 w 239"/>
                <a:gd name="T7" fmla="*/ 18 h 219"/>
                <a:gd name="T8" fmla="*/ 159 w 239"/>
                <a:gd name="T9" fmla="*/ 37 h 219"/>
                <a:gd name="T10" fmla="*/ 167 w 239"/>
                <a:gd name="T11" fmla="*/ 37 h 219"/>
                <a:gd name="T12" fmla="*/ 119 w 239"/>
                <a:gd name="T13" fmla="*/ 178 h 219"/>
                <a:gd name="T14" fmla="*/ 72 w 239"/>
                <a:gd name="T15" fmla="*/ 37 h 219"/>
                <a:gd name="T16" fmla="*/ 80 w 239"/>
                <a:gd name="T17" fmla="*/ 37 h 219"/>
                <a:gd name="T18" fmla="*/ 104 w 239"/>
                <a:gd name="T19" fmla="*/ 19 h 219"/>
                <a:gd name="T20" fmla="*/ 80 w 239"/>
                <a:gd name="T21" fmla="*/ 0 h 219"/>
                <a:gd name="T22" fmla="*/ 23 w 239"/>
                <a:gd name="T23" fmla="*/ 0 h 219"/>
                <a:gd name="T24" fmla="*/ 0 w 239"/>
                <a:gd name="T25" fmla="*/ 19 h 219"/>
                <a:gd name="T26" fmla="*/ 23 w 239"/>
                <a:gd name="T27" fmla="*/ 37 h 219"/>
                <a:gd name="T28" fmla="*/ 35 w 239"/>
                <a:gd name="T29" fmla="*/ 37 h 219"/>
                <a:gd name="T30" fmla="*/ 90 w 239"/>
                <a:gd name="T31" fmla="*/ 200 h 219"/>
                <a:gd name="T32" fmla="*/ 119 w 239"/>
                <a:gd name="T33" fmla="*/ 219 h 219"/>
                <a:gd name="T34" fmla="*/ 149 w 239"/>
                <a:gd name="T35" fmla="*/ 200 h 219"/>
                <a:gd name="T36" fmla="*/ 204 w 239"/>
                <a:gd name="T37" fmla="*/ 37 h 219"/>
                <a:gd name="T38" fmla="*/ 216 w 239"/>
                <a:gd name="T39" fmla="*/ 37 h 219"/>
                <a:gd name="T40" fmla="*/ 239 w 239"/>
                <a:gd name="T41" fmla="*/ 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19">
                  <a:moveTo>
                    <a:pt x="239" y="19"/>
                  </a:moveTo>
                  <a:cubicBezTo>
                    <a:pt x="239" y="0"/>
                    <a:pt x="225" y="0"/>
                    <a:pt x="216" y="0"/>
                  </a:cubicBezTo>
                  <a:lnTo>
                    <a:pt x="159" y="0"/>
                  </a:lnTo>
                  <a:cubicBezTo>
                    <a:pt x="150" y="0"/>
                    <a:pt x="135" y="1"/>
                    <a:pt x="135" y="18"/>
                  </a:cubicBezTo>
                  <a:cubicBezTo>
                    <a:pt x="135" y="37"/>
                    <a:pt x="149" y="37"/>
                    <a:pt x="159" y="37"/>
                  </a:cubicBezTo>
                  <a:lnTo>
                    <a:pt x="167" y="37"/>
                  </a:lnTo>
                  <a:lnTo>
                    <a:pt x="119" y="178"/>
                  </a:lnTo>
                  <a:lnTo>
                    <a:pt x="72" y="37"/>
                  </a:lnTo>
                  <a:lnTo>
                    <a:pt x="80" y="37"/>
                  </a:lnTo>
                  <a:cubicBezTo>
                    <a:pt x="89" y="37"/>
                    <a:pt x="104" y="37"/>
                    <a:pt x="104" y="19"/>
                  </a:cubicBezTo>
                  <a:cubicBezTo>
                    <a:pt x="104" y="0"/>
                    <a:pt x="90" y="0"/>
                    <a:pt x="80" y="0"/>
                  </a:cubicBezTo>
                  <a:lnTo>
                    <a:pt x="23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37"/>
                    <a:pt x="14" y="37"/>
                    <a:pt x="23" y="37"/>
                  </a:cubicBezTo>
                  <a:lnTo>
                    <a:pt x="35" y="37"/>
                  </a:lnTo>
                  <a:lnTo>
                    <a:pt x="90" y="200"/>
                  </a:lnTo>
                  <a:cubicBezTo>
                    <a:pt x="97" y="219"/>
                    <a:pt x="108" y="219"/>
                    <a:pt x="119" y="219"/>
                  </a:cubicBezTo>
                  <a:cubicBezTo>
                    <a:pt x="130" y="219"/>
                    <a:pt x="143" y="219"/>
                    <a:pt x="149" y="200"/>
                  </a:cubicBezTo>
                  <a:lnTo>
                    <a:pt x="204" y="37"/>
                  </a:lnTo>
                  <a:lnTo>
                    <a:pt x="216" y="37"/>
                  </a:lnTo>
                  <a:cubicBezTo>
                    <a:pt x="225" y="37"/>
                    <a:pt x="239" y="37"/>
                    <a:pt x="239" y="1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55" name="Freeform 3803">
              <a:extLst>
                <a:ext uri="{FF2B5EF4-FFF2-40B4-BE49-F238E27FC236}">
                  <a16:creationId xmlns:a16="http://schemas.microsoft.com/office/drawing/2014/main" id="{8A829336-7F77-44DD-BF0D-BEBC8A7A257C}"/>
                </a:ext>
              </a:extLst>
            </p:cNvPr>
            <p:cNvSpPr>
              <a:spLocks noEditPoints="1"/>
            </p:cNvSpPr>
            <p:nvPr>
              <p:custDataLst>
                <p:tags r:id="rId254"/>
              </p:custDataLst>
            </p:nvPr>
          </p:nvSpPr>
          <p:spPr bwMode="auto">
            <a:xfrm>
              <a:off x="8720139" y="879475"/>
              <a:ext cx="73025" cy="69850"/>
            </a:xfrm>
            <a:custGeom>
              <a:avLst/>
              <a:gdLst>
                <a:gd name="T0" fmla="*/ 236 w 236"/>
                <a:gd name="T1" fmla="*/ 202 h 224"/>
                <a:gd name="T2" fmla="*/ 213 w 236"/>
                <a:gd name="T3" fmla="*/ 184 h 224"/>
                <a:gd name="T4" fmla="*/ 187 w 236"/>
                <a:gd name="T5" fmla="*/ 181 h 224"/>
                <a:gd name="T6" fmla="*/ 187 w 236"/>
                <a:gd name="T7" fmla="*/ 79 h 224"/>
                <a:gd name="T8" fmla="*/ 88 w 236"/>
                <a:gd name="T9" fmla="*/ 0 h 224"/>
                <a:gd name="T10" fmla="*/ 13 w 236"/>
                <a:gd name="T11" fmla="*/ 39 h 224"/>
                <a:gd name="T12" fmla="*/ 39 w 236"/>
                <a:gd name="T13" fmla="*/ 65 h 224"/>
                <a:gd name="T14" fmla="*/ 64 w 236"/>
                <a:gd name="T15" fmla="*/ 39 h 224"/>
                <a:gd name="T16" fmla="*/ 88 w 236"/>
                <a:gd name="T17" fmla="*/ 37 h 224"/>
                <a:gd name="T18" fmla="*/ 146 w 236"/>
                <a:gd name="T19" fmla="*/ 79 h 224"/>
                <a:gd name="T20" fmla="*/ 0 w 236"/>
                <a:gd name="T21" fmla="*/ 155 h 224"/>
                <a:gd name="T22" fmla="*/ 85 w 236"/>
                <a:gd name="T23" fmla="*/ 224 h 224"/>
                <a:gd name="T24" fmla="*/ 154 w 236"/>
                <a:gd name="T25" fmla="*/ 207 h 224"/>
                <a:gd name="T26" fmla="*/ 208 w 236"/>
                <a:gd name="T27" fmla="*/ 221 h 224"/>
                <a:gd name="T28" fmla="*/ 236 w 236"/>
                <a:gd name="T29" fmla="*/ 202 h 224"/>
                <a:gd name="T30" fmla="*/ 145 w 236"/>
                <a:gd name="T31" fmla="*/ 152 h 224"/>
                <a:gd name="T32" fmla="*/ 129 w 236"/>
                <a:gd name="T33" fmla="*/ 179 h 224"/>
                <a:gd name="T34" fmla="*/ 87 w 236"/>
                <a:gd name="T35" fmla="*/ 187 h 224"/>
                <a:gd name="T36" fmla="*/ 41 w 236"/>
                <a:gd name="T37" fmla="*/ 155 h 224"/>
                <a:gd name="T38" fmla="*/ 145 w 236"/>
                <a:gd name="T39" fmla="*/ 116 h 224"/>
                <a:gd name="T40" fmla="*/ 145 w 236"/>
                <a:gd name="T41" fmla="*/ 15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24">
                  <a:moveTo>
                    <a:pt x="236" y="202"/>
                  </a:moveTo>
                  <a:cubicBezTo>
                    <a:pt x="236" y="184"/>
                    <a:pt x="222" y="184"/>
                    <a:pt x="213" y="184"/>
                  </a:cubicBezTo>
                  <a:cubicBezTo>
                    <a:pt x="198" y="184"/>
                    <a:pt x="191" y="182"/>
                    <a:pt x="187" y="181"/>
                  </a:cubicBezTo>
                  <a:lnTo>
                    <a:pt x="187" y="79"/>
                  </a:lnTo>
                  <a:cubicBezTo>
                    <a:pt x="187" y="43"/>
                    <a:pt x="160" y="0"/>
                    <a:pt x="88" y="0"/>
                  </a:cubicBezTo>
                  <a:cubicBezTo>
                    <a:pt x="65" y="0"/>
                    <a:pt x="13" y="1"/>
                    <a:pt x="13" y="39"/>
                  </a:cubicBezTo>
                  <a:cubicBezTo>
                    <a:pt x="13" y="56"/>
                    <a:pt x="25" y="65"/>
                    <a:pt x="39" y="65"/>
                  </a:cubicBezTo>
                  <a:cubicBezTo>
                    <a:pt x="47" y="65"/>
                    <a:pt x="64" y="60"/>
                    <a:pt x="64" y="39"/>
                  </a:cubicBezTo>
                  <a:cubicBezTo>
                    <a:pt x="64" y="39"/>
                    <a:pt x="80" y="37"/>
                    <a:pt x="88" y="37"/>
                  </a:cubicBezTo>
                  <a:cubicBezTo>
                    <a:pt x="121" y="37"/>
                    <a:pt x="144" y="50"/>
                    <a:pt x="146" y="79"/>
                  </a:cubicBezTo>
                  <a:cubicBezTo>
                    <a:pt x="60" y="81"/>
                    <a:pt x="0" y="108"/>
                    <a:pt x="0" y="155"/>
                  </a:cubicBezTo>
                  <a:cubicBezTo>
                    <a:pt x="0" y="190"/>
                    <a:pt x="32" y="224"/>
                    <a:pt x="85" y="224"/>
                  </a:cubicBezTo>
                  <a:cubicBezTo>
                    <a:pt x="102" y="224"/>
                    <a:pt x="131" y="221"/>
                    <a:pt x="154" y="207"/>
                  </a:cubicBezTo>
                  <a:cubicBezTo>
                    <a:pt x="167" y="220"/>
                    <a:pt x="189" y="221"/>
                    <a:pt x="208" y="221"/>
                  </a:cubicBezTo>
                  <a:cubicBezTo>
                    <a:pt x="224" y="221"/>
                    <a:pt x="236" y="220"/>
                    <a:pt x="236" y="202"/>
                  </a:cubicBezTo>
                  <a:close/>
                  <a:moveTo>
                    <a:pt x="145" y="152"/>
                  </a:moveTo>
                  <a:cubicBezTo>
                    <a:pt x="145" y="162"/>
                    <a:pt x="145" y="171"/>
                    <a:pt x="129" y="179"/>
                  </a:cubicBezTo>
                  <a:cubicBezTo>
                    <a:pt x="112" y="187"/>
                    <a:pt x="91" y="187"/>
                    <a:pt x="87" y="187"/>
                  </a:cubicBezTo>
                  <a:cubicBezTo>
                    <a:pt x="60" y="187"/>
                    <a:pt x="41" y="172"/>
                    <a:pt x="41" y="155"/>
                  </a:cubicBezTo>
                  <a:cubicBezTo>
                    <a:pt x="41" y="133"/>
                    <a:pt x="81" y="118"/>
                    <a:pt x="145" y="116"/>
                  </a:cubicBezTo>
                  <a:lnTo>
                    <a:pt x="145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56" name="Freeform 3804">
              <a:extLst>
                <a:ext uri="{FF2B5EF4-FFF2-40B4-BE49-F238E27FC236}">
                  <a16:creationId xmlns:a16="http://schemas.microsoft.com/office/drawing/2014/main" id="{CFFD25D2-854F-481D-B1DA-12E8041554A0}"/>
                </a:ext>
              </a:extLst>
            </p:cNvPr>
            <p:cNvSpPr>
              <a:spLocks/>
            </p:cNvSpPr>
            <p:nvPr>
              <p:custDataLst>
                <p:tags r:id="rId255"/>
              </p:custDataLst>
            </p:nvPr>
          </p:nvSpPr>
          <p:spPr bwMode="auto">
            <a:xfrm>
              <a:off x="8823326" y="927100"/>
              <a:ext cx="20638" cy="22225"/>
            </a:xfrm>
            <a:custGeom>
              <a:avLst/>
              <a:gdLst>
                <a:gd name="T0" fmla="*/ 68 w 68"/>
                <a:gd name="T1" fmla="*/ 34 h 68"/>
                <a:gd name="T2" fmla="*/ 34 w 68"/>
                <a:gd name="T3" fmla="*/ 0 h 68"/>
                <a:gd name="T4" fmla="*/ 0 w 68"/>
                <a:gd name="T5" fmla="*/ 34 h 68"/>
                <a:gd name="T6" fmla="*/ 34 w 68"/>
                <a:gd name="T7" fmla="*/ 68 h 68"/>
                <a:gd name="T8" fmla="*/ 68 w 68"/>
                <a:gd name="T9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8" y="34"/>
                  </a:moveTo>
                  <a:cubicBezTo>
                    <a:pt x="68" y="14"/>
                    <a:pt x="51" y="0"/>
                    <a:pt x="34" y="0"/>
                  </a:cubicBezTo>
                  <a:cubicBezTo>
                    <a:pt x="13" y="0"/>
                    <a:pt x="0" y="17"/>
                    <a:pt x="0" y="34"/>
                  </a:cubicBezTo>
                  <a:cubicBezTo>
                    <a:pt x="0" y="54"/>
                    <a:pt x="16" y="68"/>
                    <a:pt x="34" y="68"/>
                  </a:cubicBezTo>
                  <a:cubicBezTo>
                    <a:pt x="54" y="68"/>
                    <a:pt x="68" y="51"/>
                    <a:pt x="68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57" name="Freeform 3805">
              <a:extLst>
                <a:ext uri="{FF2B5EF4-FFF2-40B4-BE49-F238E27FC236}">
                  <a16:creationId xmlns:a16="http://schemas.microsoft.com/office/drawing/2014/main" id="{BC4CE3EE-4677-48FB-8ADE-4EDB65A9223D}"/>
                </a:ext>
              </a:extLst>
            </p:cNvPr>
            <p:cNvSpPr>
              <a:spLocks/>
            </p:cNvSpPr>
            <p:nvPr>
              <p:custDataLst>
                <p:tags r:id="rId256"/>
              </p:custDataLst>
            </p:nvPr>
          </p:nvSpPr>
          <p:spPr bwMode="auto">
            <a:xfrm>
              <a:off x="8883651" y="879475"/>
              <a:ext cx="60325" cy="69850"/>
            </a:xfrm>
            <a:custGeom>
              <a:avLst/>
              <a:gdLst>
                <a:gd name="T0" fmla="*/ 196 w 196"/>
                <a:gd name="T1" fmla="*/ 156 h 224"/>
                <a:gd name="T2" fmla="*/ 114 w 196"/>
                <a:gd name="T3" fmla="*/ 90 h 224"/>
                <a:gd name="T4" fmla="*/ 64 w 196"/>
                <a:gd name="T5" fmla="*/ 81 h 224"/>
                <a:gd name="T6" fmla="*/ 37 w 196"/>
                <a:gd name="T7" fmla="*/ 61 h 224"/>
                <a:gd name="T8" fmla="*/ 95 w 196"/>
                <a:gd name="T9" fmla="*/ 37 h 224"/>
                <a:gd name="T10" fmla="*/ 140 w 196"/>
                <a:gd name="T11" fmla="*/ 61 h 224"/>
                <a:gd name="T12" fmla="*/ 160 w 196"/>
                <a:gd name="T13" fmla="*/ 81 h 224"/>
                <a:gd name="T14" fmla="*/ 181 w 196"/>
                <a:gd name="T15" fmla="*/ 57 h 224"/>
                <a:gd name="T16" fmla="*/ 181 w 196"/>
                <a:gd name="T17" fmla="*/ 23 h 224"/>
                <a:gd name="T18" fmla="*/ 163 w 196"/>
                <a:gd name="T19" fmla="*/ 0 h 224"/>
                <a:gd name="T20" fmla="*/ 146 w 196"/>
                <a:gd name="T21" fmla="*/ 8 h 224"/>
                <a:gd name="T22" fmla="*/ 96 w 196"/>
                <a:gd name="T23" fmla="*/ 0 h 224"/>
                <a:gd name="T24" fmla="*/ 0 w 196"/>
                <a:gd name="T25" fmla="*/ 61 h 224"/>
                <a:gd name="T26" fmla="*/ 99 w 196"/>
                <a:gd name="T27" fmla="*/ 124 h 224"/>
                <a:gd name="T28" fmla="*/ 158 w 196"/>
                <a:gd name="T29" fmla="*/ 156 h 224"/>
                <a:gd name="T30" fmla="*/ 100 w 196"/>
                <a:gd name="T31" fmla="*/ 187 h 224"/>
                <a:gd name="T32" fmla="*/ 42 w 196"/>
                <a:gd name="T33" fmla="*/ 146 h 224"/>
                <a:gd name="T34" fmla="*/ 21 w 196"/>
                <a:gd name="T35" fmla="*/ 129 h 224"/>
                <a:gd name="T36" fmla="*/ 0 w 196"/>
                <a:gd name="T37" fmla="*/ 153 h 224"/>
                <a:gd name="T38" fmla="*/ 0 w 196"/>
                <a:gd name="T39" fmla="*/ 200 h 224"/>
                <a:gd name="T40" fmla="*/ 18 w 196"/>
                <a:gd name="T41" fmla="*/ 224 h 224"/>
                <a:gd name="T42" fmla="*/ 38 w 196"/>
                <a:gd name="T43" fmla="*/ 208 h 224"/>
                <a:gd name="T44" fmla="*/ 100 w 196"/>
                <a:gd name="T45" fmla="*/ 224 h 224"/>
                <a:gd name="T46" fmla="*/ 196 w 196"/>
                <a:gd name="T47" fmla="*/ 1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6"/>
                  </a:moveTo>
                  <a:cubicBezTo>
                    <a:pt x="196" y="104"/>
                    <a:pt x="131" y="92"/>
                    <a:pt x="114" y="90"/>
                  </a:cubicBezTo>
                  <a:lnTo>
                    <a:pt x="64" y="81"/>
                  </a:lnTo>
                  <a:cubicBezTo>
                    <a:pt x="51" y="78"/>
                    <a:pt x="37" y="72"/>
                    <a:pt x="37" y="61"/>
                  </a:cubicBezTo>
                  <a:cubicBezTo>
                    <a:pt x="37" y="49"/>
                    <a:pt x="53" y="37"/>
                    <a:pt x="95" y="37"/>
                  </a:cubicBezTo>
                  <a:cubicBezTo>
                    <a:pt x="132" y="37"/>
                    <a:pt x="138" y="49"/>
                    <a:pt x="140" y="61"/>
                  </a:cubicBezTo>
                  <a:cubicBezTo>
                    <a:pt x="140" y="71"/>
                    <a:pt x="142" y="81"/>
                    <a:pt x="160" y="81"/>
                  </a:cubicBezTo>
                  <a:cubicBezTo>
                    <a:pt x="181" y="81"/>
                    <a:pt x="181" y="69"/>
                    <a:pt x="181" y="57"/>
                  </a:cubicBezTo>
                  <a:lnTo>
                    <a:pt x="181" y="23"/>
                  </a:lnTo>
                  <a:cubicBezTo>
                    <a:pt x="181" y="14"/>
                    <a:pt x="180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5" y="0"/>
                    <a:pt x="96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8"/>
                    <a:pt x="52" y="117"/>
                    <a:pt x="99" y="124"/>
                  </a:cubicBezTo>
                  <a:cubicBezTo>
                    <a:pt x="121" y="128"/>
                    <a:pt x="158" y="134"/>
                    <a:pt x="158" y="156"/>
                  </a:cubicBezTo>
                  <a:cubicBezTo>
                    <a:pt x="158" y="173"/>
                    <a:pt x="141" y="187"/>
                    <a:pt x="100" y="187"/>
                  </a:cubicBezTo>
                  <a:cubicBezTo>
                    <a:pt x="79" y="187"/>
                    <a:pt x="53" y="182"/>
                    <a:pt x="42" y="146"/>
                  </a:cubicBezTo>
                  <a:cubicBezTo>
                    <a:pt x="39" y="135"/>
                    <a:pt x="36" y="129"/>
                    <a:pt x="21" y="129"/>
                  </a:cubicBezTo>
                  <a:cubicBezTo>
                    <a:pt x="0" y="129"/>
                    <a:pt x="0" y="141"/>
                    <a:pt x="0" y="153"/>
                  </a:cubicBezTo>
                  <a:lnTo>
                    <a:pt x="0" y="200"/>
                  </a:lnTo>
                  <a:cubicBezTo>
                    <a:pt x="0" y="210"/>
                    <a:pt x="0" y="224"/>
                    <a:pt x="18" y="224"/>
                  </a:cubicBezTo>
                  <a:cubicBezTo>
                    <a:pt x="23" y="224"/>
                    <a:pt x="32" y="224"/>
                    <a:pt x="38" y="208"/>
                  </a:cubicBezTo>
                  <a:cubicBezTo>
                    <a:pt x="62" y="223"/>
                    <a:pt x="86" y="224"/>
                    <a:pt x="100" y="224"/>
                  </a:cubicBezTo>
                  <a:cubicBezTo>
                    <a:pt x="180" y="224"/>
                    <a:pt x="196" y="181"/>
                    <a:pt x="196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58" name="Freeform 3806">
              <a:extLst>
                <a:ext uri="{FF2B5EF4-FFF2-40B4-BE49-F238E27FC236}">
                  <a16:creationId xmlns:a16="http://schemas.microsoft.com/office/drawing/2014/main" id="{5C705781-D71C-43B1-8B28-280895ED10F7}"/>
                </a:ext>
              </a:extLst>
            </p:cNvPr>
            <p:cNvSpPr>
              <a:spLocks noEditPoints="1"/>
            </p:cNvSpPr>
            <p:nvPr>
              <p:custDataLst>
                <p:tags r:id="rId257"/>
              </p:custDataLst>
            </p:nvPr>
          </p:nvSpPr>
          <p:spPr bwMode="auto">
            <a:xfrm>
              <a:off x="8955089" y="879475"/>
              <a:ext cx="73025" cy="103188"/>
            </a:xfrm>
            <a:custGeom>
              <a:avLst/>
              <a:gdLst>
                <a:gd name="T0" fmla="*/ 239 w 239"/>
                <a:gd name="T1" fmla="*/ 112 h 328"/>
                <a:gd name="T2" fmla="*/ 141 w 239"/>
                <a:gd name="T3" fmla="*/ 0 h 328"/>
                <a:gd name="T4" fmla="*/ 82 w 239"/>
                <a:gd name="T5" fmla="*/ 20 h 328"/>
                <a:gd name="T6" fmla="*/ 59 w 239"/>
                <a:gd name="T7" fmla="*/ 3 h 328"/>
                <a:gd name="T8" fmla="*/ 24 w 239"/>
                <a:gd name="T9" fmla="*/ 3 h 328"/>
                <a:gd name="T10" fmla="*/ 0 w 239"/>
                <a:gd name="T11" fmla="*/ 22 h 328"/>
                <a:gd name="T12" fmla="*/ 23 w 239"/>
                <a:gd name="T13" fmla="*/ 40 h 328"/>
                <a:gd name="T14" fmla="*/ 41 w 239"/>
                <a:gd name="T15" fmla="*/ 40 h 328"/>
                <a:gd name="T16" fmla="*/ 41 w 239"/>
                <a:gd name="T17" fmla="*/ 291 h 328"/>
                <a:gd name="T18" fmla="*/ 24 w 239"/>
                <a:gd name="T19" fmla="*/ 291 h 328"/>
                <a:gd name="T20" fmla="*/ 0 w 239"/>
                <a:gd name="T21" fmla="*/ 309 h 328"/>
                <a:gd name="T22" fmla="*/ 23 w 239"/>
                <a:gd name="T23" fmla="*/ 328 h 328"/>
                <a:gd name="T24" fmla="*/ 101 w 239"/>
                <a:gd name="T25" fmla="*/ 328 h 328"/>
                <a:gd name="T26" fmla="*/ 124 w 239"/>
                <a:gd name="T27" fmla="*/ 309 h 328"/>
                <a:gd name="T28" fmla="*/ 100 w 239"/>
                <a:gd name="T29" fmla="*/ 291 h 328"/>
                <a:gd name="T30" fmla="*/ 83 w 239"/>
                <a:gd name="T31" fmla="*/ 291 h 328"/>
                <a:gd name="T32" fmla="*/ 83 w 239"/>
                <a:gd name="T33" fmla="*/ 203 h 328"/>
                <a:gd name="T34" fmla="*/ 135 w 239"/>
                <a:gd name="T35" fmla="*/ 223 h 328"/>
                <a:gd name="T36" fmla="*/ 239 w 239"/>
                <a:gd name="T37" fmla="*/ 112 h 328"/>
                <a:gd name="T38" fmla="*/ 198 w 239"/>
                <a:gd name="T39" fmla="*/ 112 h 328"/>
                <a:gd name="T40" fmla="*/ 134 w 239"/>
                <a:gd name="T41" fmla="*/ 186 h 328"/>
                <a:gd name="T42" fmla="*/ 83 w 239"/>
                <a:gd name="T43" fmla="*/ 123 h 328"/>
                <a:gd name="T44" fmla="*/ 83 w 239"/>
                <a:gd name="T45" fmla="*/ 88 h 328"/>
                <a:gd name="T46" fmla="*/ 138 w 239"/>
                <a:gd name="T47" fmla="*/ 38 h 328"/>
                <a:gd name="T48" fmla="*/ 198 w 239"/>
                <a:gd name="T49" fmla="*/ 11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9" h="328">
                  <a:moveTo>
                    <a:pt x="239" y="112"/>
                  </a:moveTo>
                  <a:cubicBezTo>
                    <a:pt x="239" y="49"/>
                    <a:pt x="194" y="0"/>
                    <a:pt x="141" y="0"/>
                  </a:cubicBezTo>
                  <a:cubicBezTo>
                    <a:pt x="119" y="0"/>
                    <a:pt x="99" y="7"/>
                    <a:pt x="82" y="20"/>
                  </a:cubicBezTo>
                  <a:cubicBezTo>
                    <a:pt x="82" y="8"/>
                    <a:pt x="77" y="3"/>
                    <a:pt x="59" y="3"/>
                  </a:cubicBezTo>
                  <a:lnTo>
                    <a:pt x="24" y="3"/>
                  </a:lnTo>
                  <a:cubicBezTo>
                    <a:pt x="14" y="3"/>
                    <a:pt x="0" y="4"/>
                    <a:pt x="0" y="22"/>
                  </a:cubicBezTo>
                  <a:cubicBezTo>
                    <a:pt x="0" y="40"/>
                    <a:pt x="15" y="40"/>
                    <a:pt x="23" y="40"/>
                  </a:cubicBezTo>
                  <a:lnTo>
                    <a:pt x="41" y="40"/>
                  </a:lnTo>
                  <a:lnTo>
                    <a:pt x="41" y="291"/>
                  </a:lnTo>
                  <a:lnTo>
                    <a:pt x="24" y="291"/>
                  </a:lnTo>
                  <a:cubicBezTo>
                    <a:pt x="14" y="291"/>
                    <a:pt x="0" y="291"/>
                    <a:pt x="0" y="309"/>
                  </a:cubicBezTo>
                  <a:cubicBezTo>
                    <a:pt x="0" y="327"/>
                    <a:pt x="15" y="328"/>
                    <a:pt x="23" y="328"/>
                  </a:cubicBezTo>
                  <a:lnTo>
                    <a:pt x="101" y="328"/>
                  </a:lnTo>
                  <a:cubicBezTo>
                    <a:pt x="109" y="328"/>
                    <a:pt x="124" y="327"/>
                    <a:pt x="124" y="309"/>
                  </a:cubicBezTo>
                  <a:cubicBezTo>
                    <a:pt x="124" y="291"/>
                    <a:pt x="110" y="291"/>
                    <a:pt x="100" y="291"/>
                  </a:cubicBezTo>
                  <a:lnTo>
                    <a:pt x="83" y="291"/>
                  </a:lnTo>
                  <a:lnTo>
                    <a:pt x="83" y="203"/>
                  </a:lnTo>
                  <a:cubicBezTo>
                    <a:pt x="102" y="220"/>
                    <a:pt x="121" y="223"/>
                    <a:pt x="135" y="223"/>
                  </a:cubicBezTo>
                  <a:cubicBezTo>
                    <a:pt x="190" y="223"/>
                    <a:pt x="239" y="175"/>
                    <a:pt x="239" y="112"/>
                  </a:cubicBezTo>
                  <a:close/>
                  <a:moveTo>
                    <a:pt x="198" y="112"/>
                  </a:moveTo>
                  <a:cubicBezTo>
                    <a:pt x="198" y="155"/>
                    <a:pt x="166" y="186"/>
                    <a:pt x="134" y="186"/>
                  </a:cubicBezTo>
                  <a:cubicBezTo>
                    <a:pt x="99" y="186"/>
                    <a:pt x="83" y="145"/>
                    <a:pt x="83" y="123"/>
                  </a:cubicBezTo>
                  <a:lnTo>
                    <a:pt x="83" y="88"/>
                  </a:lnTo>
                  <a:cubicBezTo>
                    <a:pt x="83" y="61"/>
                    <a:pt x="110" y="38"/>
                    <a:pt x="138" y="38"/>
                  </a:cubicBezTo>
                  <a:cubicBezTo>
                    <a:pt x="172" y="38"/>
                    <a:pt x="198" y="72"/>
                    <a:pt x="198" y="11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59" name="Freeform 3807">
              <a:extLst>
                <a:ext uri="{FF2B5EF4-FFF2-40B4-BE49-F238E27FC236}">
                  <a16:creationId xmlns:a16="http://schemas.microsoft.com/office/drawing/2014/main" id="{5C228160-785E-440D-B158-2966AD7B5B44}"/>
                </a:ext>
              </a:extLst>
            </p:cNvPr>
            <p:cNvSpPr>
              <a:spLocks noEditPoints="1"/>
            </p:cNvSpPr>
            <p:nvPr>
              <p:custDataLst>
                <p:tags r:id="rId258"/>
              </p:custDataLst>
            </p:nvPr>
          </p:nvSpPr>
          <p:spPr bwMode="auto">
            <a:xfrm>
              <a:off x="9040814" y="879475"/>
              <a:ext cx="73025" cy="69850"/>
            </a:xfrm>
            <a:custGeom>
              <a:avLst/>
              <a:gdLst>
                <a:gd name="T0" fmla="*/ 236 w 236"/>
                <a:gd name="T1" fmla="*/ 202 h 224"/>
                <a:gd name="T2" fmla="*/ 213 w 236"/>
                <a:gd name="T3" fmla="*/ 184 h 224"/>
                <a:gd name="T4" fmla="*/ 187 w 236"/>
                <a:gd name="T5" fmla="*/ 181 h 224"/>
                <a:gd name="T6" fmla="*/ 187 w 236"/>
                <a:gd name="T7" fmla="*/ 79 h 224"/>
                <a:gd name="T8" fmla="*/ 88 w 236"/>
                <a:gd name="T9" fmla="*/ 0 h 224"/>
                <a:gd name="T10" fmla="*/ 13 w 236"/>
                <a:gd name="T11" fmla="*/ 39 h 224"/>
                <a:gd name="T12" fmla="*/ 39 w 236"/>
                <a:gd name="T13" fmla="*/ 65 h 224"/>
                <a:gd name="T14" fmla="*/ 64 w 236"/>
                <a:gd name="T15" fmla="*/ 39 h 224"/>
                <a:gd name="T16" fmla="*/ 88 w 236"/>
                <a:gd name="T17" fmla="*/ 37 h 224"/>
                <a:gd name="T18" fmla="*/ 146 w 236"/>
                <a:gd name="T19" fmla="*/ 79 h 224"/>
                <a:gd name="T20" fmla="*/ 0 w 236"/>
                <a:gd name="T21" fmla="*/ 155 h 224"/>
                <a:gd name="T22" fmla="*/ 85 w 236"/>
                <a:gd name="T23" fmla="*/ 224 h 224"/>
                <a:gd name="T24" fmla="*/ 155 w 236"/>
                <a:gd name="T25" fmla="*/ 207 h 224"/>
                <a:gd name="T26" fmla="*/ 208 w 236"/>
                <a:gd name="T27" fmla="*/ 221 h 224"/>
                <a:gd name="T28" fmla="*/ 236 w 236"/>
                <a:gd name="T29" fmla="*/ 202 h 224"/>
                <a:gd name="T30" fmla="*/ 146 w 236"/>
                <a:gd name="T31" fmla="*/ 152 h 224"/>
                <a:gd name="T32" fmla="*/ 129 w 236"/>
                <a:gd name="T33" fmla="*/ 179 h 224"/>
                <a:gd name="T34" fmla="*/ 87 w 236"/>
                <a:gd name="T35" fmla="*/ 187 h 224"/>
                <a:gd name="T36" fmla="*/ 41 w 236"/>
                <a:gd name="T37" fmla="*/ 155 h 224"/>
                <a:gd name="T38" fmla="*/ 146 w 236"/>
                <a:gd name="T39" fmla="*/ 116 h 224"/>
                <a:gd name="T40" fmla="*/ 146 w 236"/>
                <a:gd name="T41" fmla="*/ 15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24">
                  <a:moveTo>
                    <a:pt x="236" y="202"/>
                  </a:moveTo>
                  <a:cubicBezTo>
                    <a:pt x="236" y="184"/>
                    <a:pt x="222" y="184"/>
                    <a:pt x="213" y="184"/>
                  </a:cubicBezTo>
                  <a:cubicBezTo>
                    <a:pt x="198" y="184"/>
                    <a:pt x="191" y="182"/>
                    <a:pt x="187" y="181"/>
                  </a:cubicBezTo>
                  <a:lnTo>
                    <a:pt x="187" y="79"/>
                  </a:lnTo>
                  <a:cubicBezTo>
                    <a:pt x="187" y="43"/>
                    <a:pt x="161" y="0"/>
                    <a:pt x="88" y="0"/>
                  </a:cubicBezTo>
                  <a:cubicBezTo>
                    <a:pt x="65" y="0"/>
                    <a:pt x="13" y="1"/>
                    <a:pt x="13" y="39"/>
                  </a:cubicBezTo>
                  <a:cubicBezTo>
                    <a:pt x="13" y="56"/>
                    <a:pt x="25" y="65"/>
                    <a:pt x="39" y="65"/>
                  </a:cubicBezTo>
                  <a:cubicBezTo>
                    <a:pt x="47" y="65"/>
                    <a:pt x="64" y="60"/>
                    <a:pt x="64" y="39"/>
                  </a:cubicBezTo>
                  <a:cubicBezTo>
                    <a:pt x="64" y="39"/>
                    <a:pt x="80" y="37"/>
                    <a:pt x="88" y="37"/>
                  </a:cubicBezTo>
                  <a:cubicBezTo>
                    <a:pt x="121" y="37"/>
                    <a:pt x="145" y="50"/>
                    <a:pt x="146" y="79"/>
                  </a:cubicBezTo>
                  <a:cubicBezTo>
                    <a:pt x="60" y="81"/>
                    <a:pt x="0" y="108"/>
                    <a:pt x="0" y="155"/>
                  </a:cubicBezTo>
                  <a:cubicBezTo>
                    <a:pt x="0" y="190"/>
                    <a:pt x="32" y="224"/>
                    <a:pt x="85" y="224"/>
                  </a:cubicBezTo>
                  <a:cubicBezTo>
                    <a:pt x="102" y="224"/>
                    <a:pt x="132" y="221"/>
                    <a:pt x="155" y="207"/>
                  </a:cubicBezTo>
                  <a:cubicBezTo>
                    <a:pt x="167" y="220"/>
                    <a:pt x="189" y="221"/>
                    <a:pt x="208" y="221"/>
                  </a:cubicBezTo>
                  <a:cubicBezTo>
                    <a:pt x="224" y="221"/>
                    <a:pt x="236" y="220"/>
                    <a:pt x="236" y="202"/>
                  </a:cubicBezTo>
                  <a:close/>
                  <a:moveTo>
                    <a:pt x="146" y="152"/>
                  </a:moveTo>
                  <a:cubicBezTo>
                    <a:pt x="146" y="162"/>
                    <a:pt x="146" y="171"/>
                    <a:pt x="129" y="179"/>
                  </a:cubicBezTo>
                  <a:cubicBezTo>
                    <a:pt x="112" y="187"/>
                    <a:pt x="91" y="187"/>
                    <a:pt x="87" y="187"/>
                  </a:cubicBezTo>
                  <a:cubicBezTo>
                    <a:pt x="60" y="187"/>
                    <a:pt x="41" y="172"/>
                    <a:pt x="41" y="155"/>
                  </a:cubicBezTo>
                  <a:cubicBezTo>
                    <a:pt x="41" y="133"/>
                    <a:pt x="81" y="118"/>
                    <a:pt x="146" y="116"/>
                  </a:cubicBezTo>
                  <a:lnTo>
                    <a:pt x="146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80" name="Freeform 3808">
              <a:extLst>
                <a:ext uri="{FF2B5EF4-FFF2-40B4-BE49-F238E27FC236}">
                  <a16:creationId xmlns:a16="http://schemas.microsoft.com/office/drawing/2014/main" id="{2753C0B4-5DE7-4D0C-A97D-80DF36B1DD7A}"/>
                </a:ext>
              </a:extLst>
            </p:cNvPr>
            <p:cNvSpPr>
              <a:spLocks/>
            </p:cNvSpPr>
            <p:nvPr>
              <p:custDataLst>
                <p:tags r:id="rId259"/>
              </p:custDataLst>
            </p:nvPr>
          </p:nvSpPr>
          <p:spPr bwMode="auto">
            <a:xfrm>
              <a:off x="9124951" y="879475"/>
              <a:ext cx="60325" cy="69850"/>
            </a:xfrm>
            <a:custGeom>
              <a:avLst/>
              <a:gdLst>
                <a:gd name="T0" fmla="*/ 199 w 199"/>
                <a:gd name="T1" fmla="*/ 164 h 224"/>
                <a:gd name="T2" fmla="*/ 178 w 199"/>
                <a:gd name="T3" fmla="*/ 147 h 224"/>
                <a:gd name="T4" fmla="*/ 158 w 199"/>
                <a:gd name="T5" fmla="*/ 160 h 224"/>
                <a:gd name="T6" fmla="*/ 114 w 199"/>
                <a:gd name="T7" fmla="*/ 187 h 224"/>
                <a:gd name="T8" fmla="*/ 41 w 199"/>
                <a:gd name="T9" fmla="*/ 113 h 224"/>
                <a:gd name="T10" fmla="*/ 117 w 199"/>
                <a:gd name="T11" fmla="*/ 37 h 224"/>
                <a:gd name="T12" fmla="*/ 142 w 199"/>
                <a:gd name="T13" fmla="*/ 38 h 224"/>
                <a:gd name="T14" fmla="*/ 167 w 199"/>
                <a:gd name="T15" fmla="*/ 65 h 224"/>
                <a:gd name="T16" fmla="*/ 193 w 199"/>
                <a:gd name="T17" fmla="*/ 39 h 224"/>
                <a:gd name="T18" fmla="*/ 117 w 199"/>
                <a:gd name="T19" fmla="*/ 0 h 224"/>
                <a:gd name="T20" fmla="*/ 0 w 199"/>
                <a:gd name="T21" fmla="*/ 113 h 224"/>
                <a:gd name="T22" fmla="*/ 111 w 199"/>
                <a:gd name="T23" fmla="*/ 224 h 224"/>
                <a:gd name="T24" fmla="*/ 199 w 199"/>
                <a:gd name="T25" fmla="*/ 16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24">
                  <a:moveTo>
                    <a:pt x="199" y="164"/>
                  </a:moveTo>
                  <a:cubicBezTo>
                    <a:pt x="199" y="147"/>
                    <a:pt x="181" y="147"/>
                    <a:pt x="178" y="147"/>
                  </a:cubicBezTo>
                  <a:cubicBezTo>
                    <a:pt x="168" y="147"/>
                    <a:pt x="163" y="148"/>
                    <a:pt x="158" y="160"/>
                  </a:cubicBezTo>
                  <a:cubicBezTo>
                    <a:pt x="156" y="166"/>
                    <a:pt x="146" y="187"/>
                    <a:pt x="114" y="187"/>
                  </a:cubicBezTo>
                  <a:cubicBezTo>
                    <a:pt x="75" y="187"/>
                    <a:pt x="41" y="154"/>
                    <a:pt x="41" y="113"/>
                  </a:cubicBezTo>
                  <a:cubicBezTo>
                    <a:pt x="41" y="90"/>
                    <a:pt x="54" y="37"/>
                    <a:pt x="117" y="37"/>
                  </a:cubicBezTo>
                  <a:lnTo>
                    <a:pt x="142" y="38"/>
                  </a:lnTo>
                  <a:cubicBezTo>
                    <a:pt x="143" y="58"/>
                    <a:pt x="154" y="65"/>
                    <a:pt x="167" y="65"/>
                  </a:cubicBezTo>
                  <a:cubicBezTo>
                    <a:pt x="181" y="65"/>
                    <a:pt x="193" y="56"/>
                    <a:pt x="193" y="39"/>
                  </a:cubicBezTo>
                  <a:cubicBezTo>
                    <a:pt x="193" y="1"/>
                    <a:pt x="140" y="0"/>
                    <a:pt x="117" y="0"/>
                  </a:cubicBezTo>
                  <a:cubicBezTo>
                    <a:pt x="30" y="0"/>
                    <a:pt x="0" y="68"/>
                    <a:pt x="0" y="113"/>
                  </a:cubicBezTo>
                  <a:cubicBezTo>
                    <a:pt x="0" y="173"/>
                    <a:pt x="47" y="224"/>
                    <a:pt x="111" y="224"/>
                  </a:cubicBezTo>
                  <a:cubicBezTo>
                    <a:pt x="182" y="224"/>
                    <a:pt x="199" y="173"/>
                    <a:pt x="199" y="16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81" name="Freeform 3809">
              <a:extLst>
                <a:ext uri="{FF2B5EF4-FFF2-40B4-BE49-F238E27FC236}">
                  <a16:creationId xmlns:a16="http://schemas.microsoft.com/office/drawing/2014/main" id="{A338F9CA-9105-4140-91B5-5C3C95C6CE4E}"/>
                </a:ext>
              </a:extLst>
            </p:cNvPr>
            <p:cNvSpPr>
              <a:spLocks noEditPoints="1"/>
            </p:cNvSpPr>
            <p:nvPr>
              <p:custDataLst>
                <p:tags r:id="rId260"/>
              </p:custDataLst>
            </p:nvPr>
          </p:nvSpPr>
          <p:spPr bwMode="auto">
            <a:xfrm>
              <a:off x="9202739" y="879475"/>
              <a:ext cx="63500" cy="69850"/>
            </a:xfrm>
            <a:custGeom>
              <a:avLst/>
              <a:gdLst>
                <a:gd name="T0" fmla="*/ 206 w 206"/>
                <a:gd name="T1" fmla="*/ 164 h 224"/>
                <a:gd name="T2" fmla="*/ 186 w 206"/>
                <a:gd name="T3" fmla="*/ 147 h 224"/>
                <a:gd name="T4" fmla="*/ 166 w 206"/>
                <a:gd name="T5" fmla="*/ 160 h 224"/>
                <a:gd name="T6" fmla="*/ 119 w 206"/>
                <a:gd name="T7" fmla="*/ 187 h 224"/>
                <a:gd name="T8" fmla="*/ 43 w 206"/>
                <a:gd name="T9" fmla="*/ 128 h 224"/>
                <a:gd name="T10" fmla="*/ 183 w 206"/>
                <a:gd name="T11" fmla="*/ 128 h 224"/>
                <a:gd name="T12" fmla="*/ 206 w 206"/>
                <a:gd name="T13" fmla="*/ 107 h 224"/>
                <a:gd name="T14" fmla="*/ 108 w 206"/>
                <a:gd name="T15" fmla="*/ 0 h 224"/>
                <a:gd name="T16" fmla="*/ 0 w 206"/>
                <a:gd name="T17" fmla="*/ 112 h 224"/>
                <a:gd name="T18" fmla="*/ 115 w 206"/>
                <a:gd name="T19" fmla="*/ 224 h 224"/>
                <a:gd name="T20" fmla="*/ 206 w 206"/>
                <a:gd name="T21" fmla="*/ 164 h 224"/>
                <a:gd name="T22" fmla="*/ 164 w 206"/>
                <a:gd name="T23" fmla="*/ 92 h 224"/>
                <a:gd name="T24" fmla="*/ 43 w 206"/>
                <a:gd name="T25" fmla="*/ 92 h 224"/>
                <a:gd name="T26" fmla="*/ 108 w 206"/>
                <a:gd name="T27" fmla="*/ 37 h 224"/>
                <a:gd name="T28" fmla="*/ 164 w 206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224">
                  <a:moveTo>
                    <a:pt x="206" y="164"/>
                  </a:moveTo>
                  <a:cubicBezTo>
                    <a:pt x="206" y="147"/>
                    <a:pt x="189" y="147"/>
                    <a:pt x="186" y="147"/>
                  </a:cubicBezTo>
                  <a:cubicBezTo>
                    <a:pt x="175" y="147"/>
                    <a:pt x="170" y="149"/>
                    <a:pt x="166" y="160"/>
                  </a:cubicBezTo>
                  <a:cubicBezTo>
                    <a:pt x="156" y="183"/>
                    <a:pt x="131" y="187"/>
                    <a:pt x="119" y="187"/>
                  </a:cubicBezTo>
                  <a:cubicBezTo>
                    <a:pt x="85" y="187"/>
                    <a:pt x="52" y="165"/>
                    <a:pt x="43" y="128"/>
                  </a:cubicBezTo>
                  <a:lnTo>
                    <a:pt x="183" y="128"/>
                  </a:lnTo>
                  <a:cubicBezTo>
                    <a:pt x="195" y="128"/>
                    <a:pt x="206" y="128"/>
                    <a:pt x="206" y="107"/>
                  </a:cubicBezTo>
                  <a:cubicBezTo>
                    <a:pt x="206" y="49"/>
                    <a:pt x="174" y="0"/>
                    <a:pt x="108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3"/>
                    <a:pt x="50" y="224"/>
                    <a:pt x="115" y="224"/>
                  </a:cubicBezTo>
                  <a:cubicBezTo>
                    <a:pt x="183" y="224"/>
                    <a:pt x="206" y="177"/>
                    <a:pt x="206" y="164"/>
                  </a:cubicBezTo>
                  <a:close/>
                  <a:moveTo>
                    <a:pt x="164" y="92"/>
                  </a:moveTo>
                  <a:lnTo>
                    <a:pt x="43" y="92"/>
                  </a:lnTo>
                  <a:cubicBezTo>
                    <a:pt x="51" y="60"/>
                    <a:pt x="77" y="37"/>
                    <a:pt x="108" y="37"/>
                  </a:cubicBezTo>
                  <a:cubicBezTo>
                    <a:pt x="131" y="37"/>
                    <a:pt x="158" y="48"/>
                    <a:pt x="164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82" name="Freeform 3810">
              <a:extLst>
                <a:ext uri="{FF2B5EF4-FFF2-40B4-BE49-F238E27FC236}">
                  <a16:creationId xmlns:a16="http://schemas.microsoft.com/office/drawing/2014/main" id="{4781E826-799D-4A7D-9EDB-3B3C7ABCBCE9}"/>
                </a:ext>
              </a:extLst>
            </p:cNvPr>
            <p:cNvSpPr>
              <a:spLocks noEditPoints="1"/>
            </p:cNvSpPr>
            <p:nvPr>
              <p:custDataLst>
                <p:tags r:id="rId261"/>
              </p:custDataLst>
            </p:nvPr>
          </p:nvSpPr>
          <p:spPr bwMode="auto">
            <a:xfrm>
              <a:off x="9280526" y="882650"/>
              <a:ext cx="68263" cy="36513"/>
            </a:xfrm>
            <a:custGeom>
              <a:avLst/>
              <a:gdLst>
                <a:gd name="T0" fmla="*/ 226 w 226"/>
                <a:gd name="T1" fmla="*/ 21 h 115"/>
                <a:gd name="T2" fmla="*/ 197 w 226"/>
                <a:gd name="T3" fmla="*/ 0 h 115"/>
                <a:gd name="T4" fmla="*/ 29 w 226"/>
                <a:gd name="T5" fmla="*/ 0 h 115"/>
                <a:gd name="T6" fmla="*/ 0 w 226"/>
                <a:gd name="T7" fmla="*/ 21 h 115"/>
                <a:gd name="T8" fmla="*/ 26 w 226"/>
                <a:gd name="T9" fmla="*/ 42 h 115"/>
                <a:gd name="T10" fmla="*/ 200 w 226"/>
                <a:gd name="T11" fmla="*/ 42 h 115"/>
                <a:gd name="T12" fmla="*/ 226 w 226"/>
                <a:gd name="T13" fmla="*/ 21 h 115"/>
                <a:gd name="T14" fmla="*/ 226 w 226"/>
                <a:gd name="T15" fmla="*/ 95 h 115"/>
                <a:gd name="T16" fmla="*/ 200 w 226"/>
                <a:gd name="T17" fmla="*/ 74 h 115"/>
                <a:gd name="T18" fmla="*/ 26 w 226"/>
                <a:gd name="T19" fmla="*/ 74 h 115"/>
                <a:gd name="T20" fmla="*/ 0 w 226"/>
                <a:gd name="T21" fmla="*/ 95 h 115"/>
                <a:gd name="T22" fmla="*/ 29 w 226"/>
                <a:gd name="T23" fmla="*/ 115 h 115"/>
                <a:gd name="T24" fmla="*/ 197 w 226"/>
                <a:gd name="T25" fmla="*/ 115 h 115"/>
                <a:gd name="T26" fmla="*/ 226 w 226"/>
                <a:gd name="T27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115">
                  <a:moveTo>
                    <a:pt x="226" y="21"/>
                  </a:moveTo>
                  <a:cubicBezTo>
                    <a:pt x="226" y="1"/>
                    <a:pt x="205" y="0"/>
                    <a:pt x="197" y="0"/>
                  </a:cubicBezTo>
                  <a:lnTo>
                    <a:pt x="29" y="0"/>
                  </a:lnTo>
                  <a:cubicBezTo>
                    <a:pt x="21" y="0"/>
                    <a:pt x="0" y="1"/>
                    <a:pt x="0" y="21"/>
                  </a:cubicBezTo>
                  <a:cubicBezTo>
                    <a:pt x="0" y="41"/>
                    <a:pt x="19" y="42"/>
                    <a:pt x="26" y="42"/>
                  </a:cubicBezTo>
                  <a:lnTo>
                    <a:pt x="200" y="42"/>
                  </a:lnTo>
                  <a:cubicBezTo>
                    <a:pt x="207" y="42"/>
                    <a:pt x="226" y="41"/>
                    <a:pt x="226" y="21"/>
                  </a:cubicBezTo>
                  <a:close/>
                  <a:moveTo>
                    <a:pt x="226" y="95"/>
                  </a:moveTo>
                  <a:cubicBezTo>
                    <a:pt x="226" y="74"/>
                    <a:pt x="207" y="74"/>
                    <a:pt x="200" y="74"/>
                  </a:cubicBezTo>
                  <a:lnTo>
                    <a:pt x="26" y="74"/>
                  </a:lnTo>
                  <a:cubicBezTo>
                    <a:pt x="19" y="74"/>
                    <a:pt x="0" y="74"/>
                    <a:pt x="0" y="95"/>
                  </a:cubicBezTo>
                  <a:cubicBezTo>
                    <a:pt x="0" y="114"/>
                    <a:pt x="21" y="115"/>
                    <a:pt x="29" y="115"/>
                  </a:cubicBezTo>
                  <a:lnTo>
                    <a:pt x="197" y="115"/>
                  </a:lnTo>
                  <a:cubicBezTo>
                    <a:pt x="205" y="115"/>
                    <a:pt x="226" y="114"/>
                    <a:pt x="226" y="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83" name="Freeform 3811">
              <a:extLst>
                <a:ext uri="{FF2B5EF4-FFF2-40B4-BE49-F238E27FC236}">
                  <a16:creationId xmlns:a16="http://schemas.microsoft.com/office/drawing/2014/main" id="{8CD1A2DC-1268-4B1E-A9FC-A2C95BC17677}"/>
                </a:ext>
              </a:extLst>
            </p:cNvPr>
            <p:cNvSpPr>
              <a:spLocks noEditPoints="1"/>
            </p:cNvSpPr>
            <p:nvPr>
              <p:custDataLst>
                <p:tags r:id="rId262"/>
              </p:custDataLst>
            </p:nvPr>
          </p:nvSpPr>
          <p:spPr bwMode="auto">
            <a:xfrm>
              <a:off x="9361489" y="852488"/>
              <a:ext cx="66675" cy="98425"/>
            </a:xfrm>
            <a:custGeom>
              <a:avLst/>
              <a:gdLst>
                <a:gd name="T0" fmla="*/ 213 w 213"/>
                <a:gd name="T1" fmla="*/ 158 h 316"/>
                <a:gd name="T2" fmla="*/ 106 w 213"/>
                <a:gd name="T3" fmla="*/ 0 h 316"/>
                <a:gd name="T4" fmla="*/ 0 w 213"/>
                <a:gd name="T5" fmla="*/ 158 h 316"/>
                <a:gd name="T6" fmla="*/ 106 w 213"/>
                <a:gd name="T7" fmla="*/ 316 h 316"/>
                <a:gd name="T8" fmla="*/ 213 w 213"/>
                <a:gd name="T9" fmla="*/ 158 h 316"/>
                <a:gd name="T10" fmla="*/ 172 w 213"/>
                <a:gd name="T11" fmla="*/ 153 h 316"/>
                <a:gd name="T12" fmla="*/ 106 w 213"/>
                <a:gd name="T13" fmla="*/ 278 h 316"/>
                <a:gd name="T14" fmla="*/ 41 w 213"/>
                <a:gd name="T15" fmla="*/ 153 h 316"/>
                <a:gd name="T16" fmla="*/ 106 w 213"/>
                <a:gd name="T17" fmla="*/ 37 h 316"/>
                <a:gd name="T18" fmla="*/ 172 w 213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316">
                  <a:moveTo>
                    <a:pt x="213" y="158"/>
                  </a:moveTo>
                  <a:cubicBezTo>
                    <a:pt x="213" y="65"/>
                    <a:pt x="161" y="0"/>
                    <a:pt x="106" y="0"/>
                  </a:cubicBezTo>
                  <a:cubicBezTo>
                    <a:pt x="51" y="0"/>
                    <a:pt x="0" y="66"/>
                    <a:pt x="0" y="158"/>
                  </a:cubicBezTo>
                  <a:cubicBezTo>
                    <a:pt x="0" y="251"/>
                    <a:pt x="52" y="316"/>
                    <a:pt x="106" y="316"/>
                  </a:cubicBezTo>
                  <a:cubicBezTo>
                    <a:pt x="162" y="316"/>
                    <a:pt x="213" y="249"/>
                    <a:pt x="213" y="158"/>
                  </a:cubicBezTo>
                  <a:close/>
                  <a:moveTo>
                    <a:pt x="172" y="153"/>
                  </a:moveTo>
                  <a:cubicBezTo>
                    <a:pt x="172" y="222"/>
                    <a:pt x="143" y="278"/>
                    <a:pt x="106" y="278"/>
                  </a:cubicBezTo>
                  <a:cubicBezTo>
                    <a:pt x="70" y="278"/>
                    <a:pt x="41" y="222"/>
                    <a:pt x="41" y="153"/>
                  </a:cubicBezTo>
                  <a:cubicBezTo>
                    <a:pt x="41" y="84"/>
                    <a:pt x="72" y="37"/>
                    <a:pt x="106" y="37"/>
                  </a:cubicBezTo>
                  <a:cubicBezTo>
                    <a:pt x="140" y="37"/>
                    <a:pt x="172" y="84"/>
                    <a:pt x="172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84" name="Freeform 3812">
              <a:extLst>
                <a:ext uri="{FF2B5EF4-FFF2-40B4-BE49-F238E27FC236}">
                  <a16:creationId xmlns:a16="http://schemas.microsoft.com/office/drawing/2014/main" id="{348B7103-D9FC-4310-B02C-16E91635C263}"/>
                </a:ext>
              </a:extLst>
            </p:cNvPr>
            <p:cNvSpPr>
              <a:spLocks/>
            </p:cNvSpPr>
            <p:nvPr>
              <p:custDataLst>
                <p:tags r:id="rId263"/>
              </p:custDataLst>
            </p:nvPr>
          </p:nvSpPr>
          <p:spPr bwMode="auto">
            <a:xfrm>
              <a:off x="5908676" y="1039813"/>
              <a:ext cx="74613" cy="95250"/>
            </a:xfrm>
            <a:custGeom>
              <a:avLst/>
              <a:gdLst>
                <a:gd name="T0" fmla="*/ 241 w 241"/>
                <a:gd name="T1" fmla="*/ 295 h 305"/>
                <a:gd name="T2" fmla="*/ 225 w 241"/>
                <a:gd name="T3" fmla="*/ 284 h 305"/>
                <a:gd name="T4" fmla="*/ 207 w 241"/>
                <a:gd name="T5" fmla="*/ 284 h 305"/>
                <a:gd name="T6" fmla="*/ 127 w 241"/>
                <a:gd name="T7" fmla="*/ 179 h 305"/>
                <a:gd name="T8" fmla="*/ 195 w 241"/>
                <a:gd name="T9" fmla="*/ 114 h 305"/>
                <a:gd name="T10" fmla="*/ 213 w 241"/>
                <a:gd name="T11" fmla="*/ 114 h 305"/>
                <a:gd name="T12" fmla="*/ 229 w 241"/>
                <a:gd name="T13" fmla="*/ 104 h 305"/>
                <a:gd name="T14" fmla="*/ 213 w 241"/>
                <a:gd name="T15" fmla="*/ 93 h 305"/>
                <a:gd name="T16" fmla="*/ 134 w 241"/>
                <a:gd name="T17" fmla="*/ 93 h 305"/>
                <a:gd name="T18" fmla="*/ 119 w 241"/>
                <a:gd name="T19" fmla="*/ 104 h 305"/>
                <a:gd name="T20" fmla="*/ 134 w 241"/>
                <a:gd name="T21" fmla="*/ 114 h 305"/>
                <a:gd name="T22" fmla="*/ 166 w 241"/>
                <a:gd name="T23" fmla="*/ 114 h 305"/>
                <a:gd name="T24" fmla="*/ 64 w 241"/>
                <a:gd name="T25" fmla="*/ 210 h 305"/>
                <a:gd name="T26" fmla="*/ 64 w 241"/>
                <a:gd name="T27" fmla="*/ 16 h 305"/>
                <a:gd name="T28" fmla="*/ 49 w 241"/>
                <a:gd name="T29" fmla="*/ 0 h 305"/>
                <a:gd name="T30" fmla="*/ 15 w 241"/>
                <a:gd name="T31" fmla="*/ 0 h 305"/>
                <a:gd name="T32" fmla="*/ 0 w 241"/>
                <a:gd name="T33" fmla="*/ 11 h 305"/>
                <a:gd name="T34" fmla="*/ 15 w 241"/>
                <a:gd name="T35" fmla="*/ 21 h 305"/>
                <a:gd name="T36" fmla="*/ 42 w 241"/>
                <a:gd name="T37" fmla="*/ 21 h 305"/>
                <a:gd name="T38" fmla="*/ 42 w 241"/>
                <a:gd name="T39" fmla="*/ 284 h 305"/>
                <a:gd name="T40" fmla="*/ 15 w 241"/>
                <a:gd name="T41" fmla="*/ 284 h 305"/>
                <a:gd name="T42" fmla="*/ 0 w 241"/>
                <a:gd name="T43" fmla="*/ 294 h 305"/>
                <a:gd name="T44" fmla="*/ 15 w 241"/>
                <a:gd name="T45" fmla="*/ 305 h 305"/>
                <a:gd name="T46" fmla="*/ 95 w 241"/>
                <a:gd name="T47" fmla="*/ 305 h 305"/>
                <a:gd name="T48" fmla="*/ 110 w 241"/>
                <a:gd name="T49" fmla="*/ 295 h 305"/>
                <a:gd name="T50" fmla="*/ 95 w 241"/>
                <a:gd name="T51" fmla="*/ 284 h 305"/>
                <a:gd name="T52" fmla="*/ 64 w 241"/>
                <a:gd name="T53" fmla="*/ 284 h 305"/>
                <a:gd name="T54" fmla="*/ 64 w 241"/>
                <a:gd name="T55" fmla="*/ 236 h 305"/>
                <a:gd name="T56" fmla="*/ 112 w 241"/>
                <a:gd name="T57" fmla="*/ 194 h 305"/>
                <a:gd name="T58" fmla="*/ 182 w 241"/>
                <a:gd name="T59" fmla="*/ 285 h 305"/>
                <a:gd name="T60" fmla="*/ 149 w 241"/>
                <a:gd name="T61" fmla="*/ 295 h 305"/>
                <a:gd name="T62" fmla="*/ 164 w 241"/>
                <a:gd name="T63" fmla="*/ 305 h 305"/>
                <a:gd name="T64" fmla="*/ 225 w 241"/>
                <a:gd name="T65" fmla="*/ 305 h 305"/>
                <a:gd name="T66" fmla="*/ 241 w 241"/>
                <a:gd name="T67" fmla="*/ 29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1" h="305">
                  <a:moveTo>
                    <a:pt x="241" y="295"/>
                  </a:moveTo>
                  <a:cubicBezTo>
                    <a:pt x="241" y="284"/>
                    <a:pt x="230" y="284"/>
                    <a:pt x="225" y="284"/>
                  </a:cubicBezTo>
                  <a:lnTo>
                    <a:pt x="207" y="284"/>
                  </a:lnTo>
                  <a:lnTo>
                    <a:pt x="127" y="179"/>
                  </a:lnTo>
                  <a:lnTo>
                    <a:pt x="195" y="114"/>
                  </a:lnTo>
                  <a:lnTo>
                    <a:pt x="213" y="114"/>
                  </a:lnTo>
                  <a:cubicBezTo>
                    <a:pt x="219" y="114"/>
                    <a:pt x="229" y="114"/>
                    <a:pt x="229" y="104"/>
                  </a:cubicBezTo>
                  <a:cubicBezTo>
                    <a:pt x="229" y="93"/>
                    <a:pt x="219" y="93"/>
                    <a:pt x="213" y="93"/>
                  </a:cubicBezTo>
                  <a:lnTo>
                    <a:pt x="134" y="93"/>
                  </a:lnTo>
                  <a:cubicBezTo>
                    <a:pt x="128" y="93"/>
                    <a:pt x="119" y="93"/>
                    <a:pt x="119" y="104"/>
                  </a:cubicBezTo>
                  <a:cubicBezTo>
                    <a:pt x="119" y="114"/>
                    <a:pt x="129" y="114"/>
                    <a:pt x="134" y="114"/>
                  </a:cubicBezTo>
                  <a:lnTo>
                    <a:pt x="166" y="114"/>
                  </a:lnTo>
                  <a:lnTo>
                    <a:pt x="64" y="210"/>
                  </a:lnTo>
                  <a:lnTo>
                    <a:pt x="64" y="16"/>
                  </a:lnTo>
                  <a:cubicBezTo>
                    <a:pt x="64" y="4"/>
                    <a:pt x="62" y="0"/>
                    <a:pt x="49" y="0"/>
                  </a:cubicBezTo>
                  <a:lnTo>
                    <a:pt x="15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9" y="21"/>
                    <a:pt x="15" y="21"/>
                  </a:cubicBezTo>
                  <a:lnTo>
                    <a:pt x="42" y="21"/>
                  </a:lnTo>
                  <a:lnTo>
                    <a:pt x="42" y="284"/>
                  </a:lnTo>
                  <a:lnTo>
                    <a:pt x="15" y="284"/>
                  </a:lnTo>
                  <a:cubicBezTo>
                    <a:pt x="10" y="284"/>
                    <a:pt x="0" y="284"/>
                    <a:pt x="0" y="294"/>
                  </a:cubicBezTo>
                  <a:cubicBezTo>
                    <a:pt x="0" y="305"/>
                    <a:pt x="9" y="305"/>
                    <a:pt x="15" y="305"/>
                  </a:cubicBezTo>
                  <a:lnTo>
                    <a:pt x="95" y="305"/>
                  </a:lnTo>
                  <a:cubicBezTo>
                    <a:pt x="101" y="305"/>
                    <a:pt x="110" y="305"/>
                    <a:pt x="110" y="295"/>
                  </a:cubicBezTo>
                  <a:cubicBezTo>
                    <a:pt x="110" y="284"/>
                    <a:pt x="101" y="284"/>
                    <a:pt x="95" y="284"/>
                  </a:cubicBezTo>
                  <a:lnTo>
                    <a:pt x="64" y="284"/>
                  </a:lnTo>
                  <a:lnTo>
                    <a:pt x="64" y="236"/>
                  </a:lnTo>
                  <a:lnTo>
                    <a:pt x="112" y="194"/>
                  </a:lnTo>
                  <a:lnTo>
                    <a:pt x="182" y="285"/>
                  </a:lnTo>
                  <a:cubicBezTo>
                    <a:pt x="157" y="285"/>
                    <a:pt x="149" y="284"/>
                    <a:pt x="149" y="295"/>
                  </a:cubicBezTo>
                  <a:cubicBezTo>
                    <a:pt x="149" y="305"/>
                    <a:pt x="159" y="305"/>
                    <a:pt x="164" y="305"/>
                  </a:cubicBezTo>
                  <a:lnTo>
                    <a:pt x="225" y="305"/>
                  </a:lnTo>
                  <a:cubicBezTo>
                    <a:pt x="230" y="305"/>
                    <a:pt x="241" y="305"/>
                    <a:pt x="241" y="2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85" name="Freeform 3813">
              <a:extLst>
                <a:ext uri="{FF2B5EF4-FFF2-40B4-BE49-F238E27FC236}">
                  <a16:creationId xmlns:a16="http://schemas.microsoft.com/office/drawing/2014/main" id="{D444377F-2066-4659-BD3C-60AC3862F7B7}"/>
                </a:ext>
              </a:extLst>
            </p:cNvPr>
            <p:cNvSpPr>
              <a:spLocks noEditPoints="1"/>
            </p:cNvSpPr>
            <p:nvPr>
              <p:custDataLst>
                <p:tags r:id="rId264"/>
              </p:custDataLst>
            </p:nvPr>
          </p:nvSpPr>
          <p:spPr bwMode="auto">
            <a:xfrm>
              <a:off x="5994401" y="1066800"/>
              <a:ext cx="61913" cy="68263"/>
            </a:xfrm>
            <a:custGeom>
              <a:avLst/>
              <a:gdLst>
                <a:gd name="T0" fmla="*/ 200 w 200"/>
                <a:gd name="T1" fmla="*/ 165 h 219"/>
                <a:gd name="T2" fmla="*/ 188 w 200"/>
                <a:gd name="T3" fmla="*/ 156 h 219"/>
                <a:gd name="T4" fmla="*/ 177 w 200"/>
                <a:gd name="T5" fmla="*/ 161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6 w 200"/>
                <a:gd name="T15" fmla="*/ 0 h 219"/>
                <a:gd name="T16" fmla="*/ 0 w 200"/>
                <a:gd name="T17" fmla="*/ 109 h 219"/>
                <a:gd name="T18" fmla="*/ 114 w 200"/>
                <a:gd name="T19" fmla="*/ 219 h 219"/>
                <a:gd name="T20" fmla="*/ 200 w 200"/>
                <a:gd name="T21" fmla="*/ 165 h 219"/>
                <a:gd name="T22" fmla="*/ 175 w 200"/>
                <a:gd name="T23" fmla="*/ 97 h 219"/>
                <a:gd name="T24" fmla="*/ 26 w 200"/>
                <a:gd name="T25" fmla="*/ 97 h 219"/>
                <a:gd name="T26" fmla="*/ 106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5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70" y="0"/>
                    <a:pt x="106" y="0"/>
                  </a:cubicBezTo>
                  <a:cubicBezTo>
                    <a:pt x="47" y="0"/>
                    <a:pt x="0" y="49"/>
                    <a:pt x="0" y="109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0" y="177"/>
                    <a:pt x="200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86" name="Freeform 3814">
              <a:extLst>
                <a:ext uri="{FF2B5EF4-FFF2-40B4-BE49-F238E27FC236}">
                  <a16:creationId xmlns:a16="http://schemas.microsoft.com/office/drawing/2014/main" id="{C3BFB58B-5942-4F4E-8C3D-384152C310D4}"/>
                </a:ext>
              </a:extLst>
            </p:cNvPr>
            <p:cNvSpPr>
              <a:spLocks/>
            </p:cNvSpPr>
            <p:nvPr>
              <p:custDataLst>
                <p:tags r:id="rId265"/>
              </p:custDataLst>
            </p:nvPr>
          </p:nvSpPr>
          <p:spPr bwMode="auto">
            <a:xfrm>
              <a:off x="6070601" y="1068388"/>
              <a:ext cx="68263" cy="66675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7 w 224"/>
                <a:gd name="T5" fmla="*/ 51 h 215"/>
                <a:gd name="T6" fmla="*/ 87 w 224"/>
                <a:gd name="T7" fmla="*/ 19 h 215"/>
                <a:gd name="T8" fmla="*/ 72 w 224"/>
                <a:gd name="T9" fmla="*/ 3 h 215"/>
                <a:gd name="T10" fmla="*/ 16 w 224"/>
                <a:gd name="T11" fmla="*/ 3 h 215"/>
                <a:gd name="T12" fmla="*/ 0 w 224"/>
                <a:gd name="T13" fmla="*/ 14 h 215"/>
                <a:gd name="T14" fmla="*/ 16 w 224"/>
                <a:gd name="T15" fmla="*/ 24 h 215"/>
                <a:gd name="T16" fmla="*/ 62 w 224"/>
                <a:gd name="T17" fmla="*/ 24 h 215"/>
                <a:gd name="T18" fmla="*/ 62 w 224"/>
                <a:gd name="T19" fmla="*/ 194 h 215"/>
                <a:gd name="T20" fmla="*/ 16 w 224"/>
                <a:gd name="T21" fmla="*/ 194 h 215"/>
                <a:gd name="T22" fmla="*/ 0 w 224"/>
                <a:gd name="T23" fmla="*/ 204 h 215"/>
                <a:gd name="T24" fmla="*/ 16 w 224"/>
                <a:gd name="T25" fmla="*/ 215 h 215"/>
                <a:gd name="T26" fmla="*/ 150 w 224"/>
                <a:gd name="T27" fmla="*/ 215 h 215"/>
                <a:gd name="T28" fmla="*/ 166 w 224"/>
                <a:gd name="T29" fmla="*/ 205 h 215"/>
                <a:gd name="T30" fmla="*/ 150 w 224"/>
                <a:gd name="T31" fmla="*/ 194 h 215"/>
                <a:gd name="T32" fmla="*/ 87 w 224"/>
                <a:gd name="T33" fmla="*/ 194 h 215"/>
                <a:gd name="T34" fmla="*/ 87 w 224"/>
                <a:gd name="T35" fmla="*/ 124 h 215"/>
                <a:gd name="T36" fmla="*/ 191 w 224"/>
                <a:gd name="T37" fmla="*/ 21 h 215"/>
                <a:gd name="T38" fmla="*/ 207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8"/>
                    <a:pt x="218" y="0"/>
                    <a:pt x="180" y="0"/>
                  </a:cubicBezTo>
                  <a:cubicBezTo>
                    <a:pt x="155" y="0"/>
                    <a:pt x="124" y="9"/>
                    <a:pt x="87" y="51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5"/>
                  </a:cubicBezTo>
                  <a:cubicBezTo>
                    <a:pt x="166" y="194"/>
                    <a:pt x="156" y="194"/>
                    <a:pt x="150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20" y="21"/>
                    <a:pt x="191" y="21"/>
                  </a:cubicBezTo>
                  <a:cubicBezTo>
                    <a:pt x="191" y="36"/>
                    <a:pt x="198" y="44"/>
                    <a:pt x="207" y="44"/>
                  </a:cubicBezTo>
                  <a:cubicBezTo>
                    <a:pt x="216" y="44"/>
                    <a:pt x="224" y="38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87" name="Freeform 3815">
              <a:extLst>
                <a:ext uri="{FF2B5EF4-FFF2-40B4-BE49-F238E27FC236}">
                  <a16:creationId xmlns:a16="http://schemas.microsoft.com/office/drawing/2014/main" id="{B2197AA6-275C-41E8-A903-1BAF4727D98C}"/>
                </a:ext>
              </a:extLst>
            </p:cNvPr>
            <p:cNvSpPr>
              <a:spLocks/>
            </p:cNvSpPr>
            <p:nvPr>
              <p:custDataLst>
                <p:tags r:id="rId266"/>
              </p:custDataLst>
            </p:nvPr>
          </p:nvSpPr>
          <p:spPr bwMode="auto">
            <a:xfrm>
              <a:off x="6148389" y="1068388"/>
              <a:ext cx="74613" cy="66675"/>
            </a:xfrm>
            <a:custGeom>
              <a:avLst/>
              <a:gdLst>
                <a:gd name="T0" fmla="*/ 247 w 247"/>
                <a:gd name="T1" fmla="*/ 205 h 215"/>
                <a:gd name="T2" fmla="*/ 231 w 247"/>
                <a:gd name="T3" fmla="*/ 194 h 215"/>
                <a:gd name="T4" fmla="*/ 204 w 247"/>
                <a:gd name="T5" fmla="*/ 194 h 215"/>
                <a:gd name="T6" fmla="*/ 204 w 247"/>
                <a:gd name="T7" fmla="*/ 69 h 215"/>
                <a:gd name="T8" fmla="*/ 142 w 247"/>
                <a:gd name="T9" fmla="*/ 0 h 215"/>
                <a:gd name="T10" fmla="*/ 69 w 247"/>
                <a:gd name="T11" fmla="*/ 35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6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5 h 215"/>
                <a:gd name="T28" fmla="*/ 16 w 247"/>
                <a:gd name="T29" fmla="*/ 215 h 215"/>
                <a:gd name="T30" fmla="*/ 97 w 247"/>
                <a:gd name="T31" fmla="*/ 215 h 215"/>
                <a:gd name="T32" fmla="*/ 113 w 247"/>
                <a:gd name="T33" fmla="*/ 205 h 215"/>
                <a:gd name="T34" fmla="*/ 97 w 247"/>
                <a:gd name="T35" fmla="*/ 194 h 215"/>
                <a:gd name="T36" fmla="*/ 69 w 247"/>
                <a:gd name="T37" fmla="*/ 194 h 215"/>
                <a:gd name="T38" fmla="*/ 69 w 247"/>
                <a:gd name="T39" fmla="*/ 97 h 215"/>
                <a:gd name="T40" fmla="*/ 139 w 247"/>
                <a:gd name="T41" fmla="*/ 21 h 215"/>
                <a:gd name="T42" fmla="*/ 179 w 247"/>
                <a:gd name="T43" fmla="*/ 72 h 215"/>
                <a:gd name="T44" fmla="*/ 179 w 247"/>
                <a:gd name="T45" fmla="*/ 194 h 215"/>
                <a:gd name="T46" fmla="*/ 153 w 247"/>
                <a:gd name="T47" fmla="*/ 194 h 215"/>
                <a:gd name="T48" fmla="*/ 137 w 247"/>
                <a:gd name="T49" fmla="*/ 205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5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4" y="194"/>
                  </a:lnTo>
                  <a:lnTo>
                    <a:pt x="204" y="69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09" y="0"/>
                    <a:pt x="87" y="17"/>
                    <a:pt x="69" y="35"/>
                  </a:cubicBezTo>
                  <a:cubicBezTo>
                    <a:pt x="69" y="10"/>
                    <a:pt x="69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5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5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5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7" y="215"/>
                    <a:pt x="247" y="215"/>
                    <a:pt x="247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88" name="Freeform 3816">
              <a:extLst>
                <a:ext uri="{FF2B5EF4-FFF2-40B4-BE49-F238E27FC236}">
                  <a16:creationId xmlns:a16="http://schemas.microsoft.com/office/drawing/2014/main" id="{0CAA6FA0-0F6C-4D4E-97DE-5350313CB255}"/>
                </a:ext>
              </a:extLst>
            </p:cNvPr>
            <p:cNvSpPr>
              <a:spLocks noEditPoints="1"/>
            </p:cNvSpPr>
            <p:nvPr>
              <p:custDataLst>
                <p:tags r:id="rId267"/>
              </p:custDataLst>
            </p:nvPr>
          </p:nvSpPr>
          <p:spPr bwMode="auto">
            <a:xfrm>
              <a:off x="6235701" y="1066800"/>
              <a:ext cx="60325" cy="68263"/>
            </a:xfrm>
            <a:custGeom>
              <a:avLst/>
              <a:gdLst>
                <a:gd name="T0" fmla="*/ 200 w 200"/>
                <a:gd name="T1" fmla="*/ 165 h 219"/>
                <a:gd name="T2" fmla="*/ 188 w 200"/>
                <a:gd name="T3" fmla="*/ 156 h 219"/>
                <a:gd name="T4" fmla="*/ 177 w 200"/>
                <a:gd name="T5" fmla="*/ 161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5 w 200"/>
                <a:gd name="T15" fmla="*/ 0 h 219"/>
                <a:gd name="T16" fmla="*/ 0 w 200"/>
                <a:gd name="T17" fmla="*/ 109 h 219"/>
                <a:gd name="T18" fmla="*/ 113 w 200"/>
                <a:gd name="T19" fmla="*/ 219 h 219"/>
                <a:gd name="T20" fmla="*/ 200 w 200"/>
                <a:gd name="T21" fmla="*/ 165 h 219"/>
                <a:gd name="T22" fmla="*/ 175 w 200"/>
                <a:gd name="T23" fmla="*/ 97 h 219"/>
                <a:gd name="T24" fmla="*/ 26 w 200"/>
                <a:gd name="T25" fmla="*/ 97 h 219"/>
                <a:gd name="T26" fmla="*/ 105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5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5" y="0"/>
                  </a:cubicBezTo>
                  <a:cubicBezTo>
                    <a:pt x="47" y="0"/>
                    <a:pt x="0" y="49"/>
                    <a:pt x="0" y="109"/>
                  </a:cubicBezTo>
                  <a:cubicBezTo>
                    <a:pt x="0" y="170"/>
                    <a:pt x="49" y="219"/>
                    <a:pt x="113" y="219"/>
                  </a:cubicBezTo>
                  <a:cubicBezTo>
                    <a:pt x="177" y="219"/>
                    <a:pt x="200" y="177"/>
                    <a:pt x="200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4" y="51"/>
                    <a:pt x="67" y="21"/>
                    <a:pt x="105" y="21"/>
                  </a:cubicBezTo>
                  <a:cubicBezTo>
                    <a:pt x="134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89" name="Freeform 3817">
              <a:extLst>
                <a:ext uri="{FF2B5EF4-FFF2-40B4-BE49-F238E27FC236}">
                  <a16:creationId xmlns:a16="http://schemas.microsoft.com/office/drawing/2014/main" id="{4921882F-3011-4F34-A688-16110D0ABBAD}"/>
                </a:ext>
              </a:extLst>
            </p:cNvPr>
            <p:cNvSpPr>
              <a:spLocks/>
            </p:cNvSpPr>
            <p:nvPr>
              <p:custDataLst>
                <p:tags r:id="rId268"/>
              </p:custDataLst>
            </p:nvPr>
          </p:nvSpPr>
          <p:spPr bwMode="auto">
            <a:xfrm>
              <a:off x="6315076" y="1039813"/>
              <a:ext cx="61913" cy="95250"/>
            </a:xfrm>
            <a:custGeom>
              <a:avLst/>
              <a:gdLst>
                <a:gd name="T0" fmla="*/ 201 w 201"/>
                <a:gd name="T1" fmla="*/ 295 h 305"/>
                <a:gd name="T2" fmla="*/ 185 w 201"/>
                <a:gd name="T3" fmla="*/ 284 h 305"/>
                <a:gd name="T4" fmla="*/ 113 w 201"/>
                <a:gd name="T5" fmla="*/ 284 h 305"/>
                <a:gd name="T6" fmla="*/ 113 w 201"/>
                <a:gd name="T7" fmla="*/ 16 h 305"/>
                <a:gd name="T8" fmla="*/ 97 w 201"/>
                <a:gd name="T9" fmla="*/ 0 h 305"/>
                <a:gd name="T10" fmla="*/ 16 w 201"/>
                <a:gd name="T11" fmla="*/ 0 h 305"/>
                <a:gd name="T12" fmla="*/ 0 w 201"/>
                <a:gd name="T13" fmla="*/ 11 h 305"/>
                <a:gd name="T14" fmla="*/ 15 w 201"/>
                <a:gd name="T15" fmla="*/ 21 h 305"/>
                <a:gd name="T16" fmla="*/ 87 w 201"/>
                <a:gd name="T17" fmla="*/ 21 h 305"/>
                <a:gd name="T18" fmla="*/ 87 w 201"/>
                <a:gd name="T19" fmla="*/ 284 h 305"/>
                <a:gd name="T20" fmla="*/ 16 w 201"/>
                <a:gd name="T21" fmla="*/ 284 h 305"/>
                <a:gd name="T22" fmla="*/ 0 w 201"/>
                <a:gd name="T23" fmla="*/ 295 h 305"/>
                <a:gd name="T24" fmla="*/ 15 w 201"/>
                <a:gd name="T25" fmla="*/ 305 h 305"/>
                <a:gd name="T26" fmla="*/ 185 w 201"/>
                <a:gd name="T27" fmla="*/ 305 h 305"/>
                <a:gd name="T28" fmla="*/ 201 w 201"/>
                <a:gd name="T29" fmla="*/ 29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305">
                  <a:moveTo>
                    <a:pt x="201" y="295"/>
                  </a:moveTo>
                  <a:cubicBezTo>
                    <a:pt x="201" y="284"/>
                    <a:pt x="191" y="284"/>
                    <a:pt x="185" y="284"/>
                  </a:cubicBezTo>
                  <a:lnTo>
                    <a:pt x="113" y="284"/>
                  </a:lnTo>
                  <a:lnTo>
                    <a:pt x="113" y="16"/>
                  </a:lnTo>
                  <a:cubicBezTo>
                    <a:pt x="113" y="4"/>
                    <a:pt x="110" y="0"/>
                    <a:pt x="97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87" y="21"/>
                  </a:lnTo>
                  <a:lnTo>
                    <a:pt x="87" y="284"/>
                  </a:lnTo>
                  <a:lnTo>
                    <a:pt x="16" y="284"/>
                  </a:lnTo>
                  <a:cubicBezTo>
                    <a:pt x="10" y="284"/>
                    <a:pt x="0" y="284"/>
                    <a:pt x="0" y="295"/>
                  </a:cubicBezTo>
                  <a:cubicBezTo>
                    <a:pt x="0" y="305"/>
                    <a:pt x="10" y="305"/>
                    <a:pt x="15" y="305"/>
                  </a:cubicBezTo>
                  <a:lnTo>
                    <a:pt x="185" y="305"/>
                  </a:lnTo>
                  <a:cubicBezTo>
                    <a:pt x="191" y="305"/>
                    <a:pt x="201" y="305"/>
                    <a:pt x="201" y="2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90" name="Freeform 3818">
              <a:extLst>
                <a:ext uri="{FF2B5EF4-FFF2-40B4-BE49-F238E27FC236}">
                  <a16:creationId xmlns:a16="http://schemas.microsoft.com/office/drawing/2014/main" id="{211D6023-D52E-40A2-9106-3F4A3F25E559}"/>
                </a:ext>
              </a:extLst>
            </p:cNvPr>
            <p:cNvSpPr>
              <a:spLocks/>
            </p:cNvSpPr>
            <p:nvPr>
              <p:custDataLst>
                <p:tags r:id="rId269"/>
              </p:custDataLst>
            </p:nvPr>
          </p:nvSpPr>
          <p:spPr bwMode="auto">
            <a:xfrm>
              <a:off x="6418264" y="1117600"/>
              <a:ext cx="17463" cy="17463"/>
            </a:xfrm>
            <a:custGeom>
              <a:avLst/>
              <a:gdLst>
                <a:gd name="T0" fmla="*/ 55 w 55"/>
                <a:gd name="T1" fmla="*/ 27 h 54"/>
                <a:gd name="T2" fmla="*/ 28 w 55"/>
                <a:gd name="T3" fmla="*/ 0 h 54"/>
                <a:gd name="T4" fmla="*/ 0 w 55"/>
                <a:gd name="T5" fmla="*/ 27 h 54"/>
                <a:gd name="T6" fmla="*/ 27 w 55"/>
                <a:gd name="T7" fmla="*/ 54 h 54"/>
                <a:gd name="T8" fmla="*/ 55 w 55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55" y="27"/>
                  </a:moveTo>
                  <a:cubicBezTo>
                    <a:pt x="55" y="11"/>
                    <a:pt x="42" y="0"/>
                    <a:pt x="28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4" y="54"/>
                    <a:pt x="55" y="41"/>
                    <a:pt x="55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91" name="Freeform 3819">
              <a:extLst>
                <a:ext uri="{FF2B5EF4-FFF2-40B4-BE49-F238E27FC236}">
                  <a16:creationId xmlns:a16="http://schemas.microsoft.com/office/drawing/2014/main" id="{D8F2EE6C-8669-40EB-808E-9BC4F76CF3F9}"/>
                </a:ext>
              </a:extLst>
            </p:cNvPr>
            <p:cNvSpPr>
              <a:spLocks/>
            </p:cNvSpPr>
            <p:nvPr>
              <p:custDataLst>
                <p:tags r:id="rId270"/>
              </p:custDataLst>
            </p:nvPr>
          </p:nvSpPr>
          <p:spPr bwMode="auto">
            <a:xfrm>
              <a:off x="6472239" y="1068388"/>
              <a:ext cx="68263" cy="66675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7 w 224"/>
                <a:gd name="T5" fmla="*/ 51 h 215"/>
                <a:gd name="T6" fmla="*/ 87 w 224"/>
                <a:gd name="T7" fmla="*/ 19 h 215"/>
                <a:gd name="T8" fmla="*/ 72 w 224"/>
                <a:gd name="T9" fmla="*/ 3 h 215"/>
                <a:gd name="T10" fmla="*/ 15 w 224"/>
                <a:gd name="T11" fmla="*/ 3 h 215"/>
                <a:gd name="T12" fmla="*/ 0 w 224"/>
                <a:gd name="T13" fmla="*/ 14 h 215"/>
                <a:gd name="T14" fmla="*/ 15 w 224"/>
                <a:gd name="T15" fmla="*/ 24 h 215"/>
                <a:gd name="T16" fmla="*/ 62 w 224"/>
                <a:gd name="T17" fmla="*/ 24 h 215"/>
                <a:gd name="T18" fmla="*/ 62 w 224"/>
                <a:gd name="T19" fmla="*/ 194 h 215"/>
                <a:gd name="T20" fmla="*/ 15 w 224"/>
                <a:gd name="T21" fmla="*/ 194 h 215"/>
                <a:gd name="T22" fmla="*/ 0 w 224"/>
                <a:gd name="T23" fmla="*/ 204 h 215"/>
                <a:gd name="T24" fmla="*/ 15 w 224"/>
                <a:gd name="T25" fmla="*/ 215 h 215"/>
                <a:gd name="T26" fmla="*/ 149 w 224"/>
                <a:gd name="T27" fmla="*/ 215 h 215"/>
                <a:gd name="T28" fmla="*/ 165 w 224"/>
                <a:gd name="T29" fmla="*/ 205 h 215"/>
                <a:gd name="T30" fmla="*/ 149 w 224"/>
                <a:gd name="T31" fmla="*/ 194 h 215"/>
                <a:gd name="T32" fmla="*/ 87 w 224"/>
                <a:gd name="T33" fmla="*/ 194 h 215"/>
                <a:gd name="T34" fmla="*/ 87 w 224"/>
                <a:gd name="T35" fmla="*/ 124 h 215"/>
                <a:gd name="T36" fmla="*/ 190 w 224"/>
                <a:gd name="T37" fmla="*/ 21 h 215"/>
                <a:gd name="T38" fmla="*/ 207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8"/>
                    <a:pt x="218" y="0"/>
                    <a:pt x="180" y="0"/>
                  </a:cubicBezTo>
                  <a:cubicBezTo>
                    <a:pt x="155" y="0"/>
                    <a:pt x="123" y="9"/>
                    <a:pt x="87" y="51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2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4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5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6"/>
                    <a:pt x="197" y="44"/>
                    <a:pt x="207" y="44"/>
                  </a:cubicBezTo>
                  <a:cubicBezTo>
                    <a:pt x="216" y="44"/>
                    <a:pt x="224" y="38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92" name="Freeform 3820">
              <a:extLst>
                <a:ext uri="{FF2B5EF4-FFF2-40B4-BE49-F238E27FC236}">
                  <a16:creationId xmlns:a16="http://schemas.microsoft.com/office/drawing/2014/main" id="{345E9ABD-0874-4916-A796-28E575240BA9}"/>
                </a:ext>
              </a:extLst>
            </p:cNvPr>
            <p:cNvSpPr>
              <a:spLocks noEditPoints="1"/>
            </p:cNvSpPr>
            <p:nvPr>
              <p:custDataLst>
                <p:tags r:id="rId271"/>
              </p:custDataLst>
            </p:nvPr>
          </p:nvSpPr>
          <p:spPr bwMode="auto">
            <a:xfrm>
              <a:off x="6554789" y="1066800"/>
              <a:ext cx="71438" cy="68263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0 w 232"/>
                <a:gd name="T5" fmla="*/ 189 h 219"/>
                <a:gd name="T6" fmla="*/ 180 w 232"/>
                <a:gd name="T7" fmla="*/ 74 h 219"/>
                <a:gd name="T8" fmla="*/ 83 w 232"/>
                <a:gd name="T9" fmla="*/ 0 h 219"/>
                <a:gd name="T10" fmla="*/ 13 w 232"/>
                <a:gd name="T11" fmla="*/ 32 h 219"/>
                <a:gd name="T12" fmla="*/ 31 w 232"/>
                <a:gd name="T13" fmla="*/ 51 h 219"/>
                <a:gd name="T14" fmla="*/ 49 w 232"/>
                <a:gd name="T15" fmla="*/ 32 h 219"/>
                <a:gd name="T16" fmla="*/ 83 w 232"/>
                <a:gd name="T17" fmla="*/ 21 h 219"/>
                <a:gd name="T18" fmla="*/ 154 w 232"/>
                <a:gd name="T19" fmla="*/ 83 h 219"/>
                <a:gd name="T20" fmla="*/ 0 w 232"/>
                <a:gd name="T21" fmla="*/ 155 h 219"/>
                <a:gd name="T22" fmla="*/ 80 w 232"/>
                <a:gd name="T23" fmla="*/ 219 h 219"/>
                <a:gd name="T24" fmla="*/ 156 w 232"/>
                <a:gd name="T25" fmla="*/ 198 h 219"/>
                <a:gd name="T26" fmla="*/ 211 w 232"/>
                <a:gd name="T27" fmla="*/ 216 h 219"/>
                <a:gd name="T28" fmla="*/ 232 w 232"/>
                <a:gd name="T29" fmla="*/ 205 h 219"/>
                <a:gd name="T30" fmla="*/ 154 w 232"/>
                <a:gd name="T31" fmla="*/ 152 h 219"/>
                <a:gd name="T32" fmla="*/ 131 w 232"/>
                <a:gd name="T33" fmla="*/ 189 h 219"/>
                <a:gd name="T34" fmla="*/ 83 w 232"/>
                <a:gd name="T35" fmla="*/ 198 h 219"/>
                <a:gd name="T36" fmla="*/ 25 w 232"/>
                <a:gd name="T37" fmla="*/ 155 h 219"/>
                <a:gd name="T38" fmla="*/ 154 w 232"/>
                <a:gd name="T39" fmla="*/ 103 h 219"/>
                <a:gd name="T40" fmla="*/ 154 w 232"/>
                <a:gd name="T41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5" y="195"/>
                    <a:pt x="188" y="192"/>
                    <a:pt x="180" y="189"/>
                  </a:cubicBezTo>
                  <a:lnTo>
                    <a:pt x="180" y="74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3" y="0"/>
                    <a:pt x="13" y="32"/>
                  </a:cubicBezTo>
                  <a:cubicBezTo>
                    <a:pt x="13" y="44"/>
                    <a:pt x="22" y="51"/>
                    <a:pt x="31" y="51"/>
                  </a:cubicBezTo>
                  <a:cubicBezTo>
                    <a:pt x="37" y="51"/>
                    <a:pt x="49" y="47"/>
                    <a:pt x="49" y="32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9"/>
                    <a:pt x="154" y="83"/>
                  </a:cubicBezTo>
                  <a:cubicBezTo>
                    <a:pt x="62" y="85"/>
                    <a:pt x="0" y="108"/>
                    <a:pt x="0" y="155"/>
                  </a:cubicBezTo>
                  <a:cubicBezTo>
                    <a:pt x="0" y="189"/>
                    <a:pt x="31" y="219"/>
                    <a:pt x="80" y="219"/>
                  </a:cubicBezTo>
                  <a:cubicBezTo>
                    <a:pt x="98" y="219"/>
                    <a:pt x="129" y="216"/>
                    <a:pt x="156" y="198"/>
                  </a:cubicBezTo>
                  <a:cubicBezTo>
                    <a:pt x="169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4" y="152"/>
                  </a:moveTo>
                  <a:cubicBezTo>
                    <a:pt x="154" y="166"/>
                    <a:pt x="154" y="178"/>
                    <a:pt x="131" y="189"/>
                  </a:cubicBezTo>
                  <a:cubicBezTo>
                    <a:pt x="112" y="198"/>
                    <a:pt x="87" y="198"/>
                    <a:pt x="83" y="198"/>
                  </a:cubicBezTo>
                  <a:cubicBezTo>
                    <a:pt x="48" y="198"/>
                    <a:pt x="25" y="178"/>
                    <a:pt x="25" y="155"/>
                  </a:cubicBezTo>
                  <a:cubicBezTo>
                    <a:pt x="25" y="129"/>
                    <a:pt x="71" y="106"/>
                    <a:pt x="154" y="103"/>
                  </a:cubicBezTo>
                  <a:lnTo>
                    <a:pt x="154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93" name="Freeform 3821">
              <a:extLst>
                <a:ext uri="{FF2B5EF4-FFF2-40B4-BE49-F238E27FC236}">
                  <a16:creationId xmlns:a16="http://schemas.microsoft.com/office/drawing/2014/main" id="{DA3EC91F-394B-46FC-B214-B173D35710C5}"/>
                </a:ext>
              </a:extLst>
            </p:cNvPr>
            <p:cNvSpPr>
              <a:spLocks/>
            </p:cNvSpPr>
            <p:nvPr>
              <p:custDataLst>
                <p:tags r:id="rId272"/>
              </p:custDataLst>
            </p:nvPr>
          </p:nvSpPr>
          <p:spPr bwMode="auto">
            <a:xfrm>
              <a:off x="6629401" y="1068388"/>
              <a:ext cx="76200" cy="66675"/>
            </a:xfrm>
            <a:custGeom>
              <a:avLst/>
              <a:gdLst>
                <a:gd name="T0" fmla="*/ 248 w 248"/>
                <a:gd name="T1" fmla="*/ 205 h 215"/>
                <a:gd name="T2" fmla="*/ 232 w 248"/>
                <a:gd name="T3" fmla="*/ 194 h 215"/>
                <a:gd name="T4" fmla="*/ 204 w 248"/>
                <a:gd name="T5" fmla="*/ 194 h 215"/>
                <a:gd name="T6" fmla="*/ 204 w 248"/>
                <a:gd name="T7" fmla="*/ 69 h 215"/>
                <a:gd name="T8" fmla="*/ 142 w 248"/>
                <a:gd name="T9" fmla="*/ 0 h 215"/>
                <a:gd name="T10" fmla="*/ 69 w 248"/>
                <a:gd name="T11" fmla="*/ 35 h 215"/>
                <a:gd name="T12" fmla="*/ 54 w 248"/>
                <a:gd name="T13" fmla="*/ 3 h 215"/>
                <a:gd name="T14" fmla="*/ 16 w 248"/>
                <a:gd name="T15" fmla="*/ 3 h 215"/>
                <a:gd name="T16" fmla="*/ 0 w 248"/>
                <a:gd name="T17" fmla="*/ 14 h 215"/>
                <a:gd name="T18" fmla="*/ 16 w 248"/>
                <a:gd name="T19" fmla="*/ 24 h 215"/>
                <a:gd name="T20" fmla="*/ 44 w 248"/>
                <a:gd name="T21" fmla="*/ 24 h 215"/>
                <a:gd name="T22" fmla="*/ 44 w 248"/>
                <a:gd name="T23" fmla="*/ 194 h 215"/>
                <a:gd name="T24" fmla="*/ 16 w 248"/>
                <a:gd name="T25" fmla="*/ 194 h 215"/>
                <a:gd name="T26" fmla="*/ 0 w 248"/>
                <a:gd name="T27" fmla="*/ 205 h 215"/>
                <a:gd name="T28" fmla="*/ 16 w 248"/>
                <a:gd name="T29" fmla="*/ 215 h 215"/>
                <a:gd name="T30" fmla="*/ 98 w 248"/>
                <a:gd name="T31" fmla="*/ 215 h 215"/>
                <a:gd name="T32" fmla="*/ 113 w 248"/>
                <a:gd name="T33" fmla="*/ 205 h 215"/>
                <a:gd name="T34" fmla="*/ 97 w 248"/>
                <a:gd name="T35" fmla="*/ 194 h 215"/>
                <a:gd name="T36" fmla="*/ 69 w 248"/>
                <a:gd name="T37" fmla="*/ 194 h 215"/>
                <a:gd name="T38" fmla="*/ 69 w 248"/>
                <a:gd name="T39" fmla="*/ 97 h 215"/>
                <a:gd name="T40" fmla="*/ 139 w 248"/>
                <a:gd name="T41" fmla="*/ 21 h 215"/>
                <a:gd name="T42" fmla="*/ 179 w 248"/>
                <a:gd name="T43" fmla="*/ 72 h 215"/>
                <a:gd name="T44" fmla="*/ 179 w 248"/>
                <a:gd name="T45" fmla="*/ 194 h 215"/>
                <a:gd name="T46" fmla="*/ 153 w 248"/>
                <a:gd name="T47" fmla="*/ 194 h 215"/>
                <a:gd name="T48" fmla="*/ 137 w 248"/>
                <a:gd name="T49" fmla="*/ 205 h 215"/>
                <a:gd name="T50" fmla="*/ 153 w 248"/>
                <a:gd name="T51" fmla="*/ 215 h 215"/>
                <a:gd name="T52" fmla="*/ 232 w 248"/>
                <a:gd name="T53" fmla="*/ 215 h 215"/>
                <a:gd name="T54" fmla="*/ 248 w 248"/>
                <a:gd name="T55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15">
                  <a:moveTo>
                    <a:pt x="248" y="205"/>
                  </a:moveTo>
                  <a:cubicBezTo>
                    <a:pt x="248" y="194"/>
                    <a:pt x="238" y="194"/>
                    <a:pt x="232" y="194"/>
                  </a:cubicBezTo>
                  <a:lnTo>
                    <a:pt x="204" y="194"/>
                  </a:lnTo>
                  <a:lnTo>
                    <a:pt x="204" y="69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09" y="0"/>
                    <a:pt x="88" y="17"/>
                    <a:pt x="69" y="35"/>
                  </a:cubicBezTo>
                  <a:cubicBezTo>
                    <a:pt x="69" y="10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5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8" y="215"/>
                  </a:lnTo>
                  <a:cubicBezTo>
                    <a:pt x="103" y="215"/>
                    <a:pt x="113" y="215"/>
                    <a:pt x="113" y="205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1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5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8" y="215"/>
                    <a:pt x="248" y="215"/>
                    <a:pt x="248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94" name="Freeform 3822">
              <a:extLst>
                <a:ext uri="{FF2B5EF4-FFF2-40B4-BE49-F238E27FC236}">
                  <a16:creationId xmlns:a16="http://schemas.microsoft.com/office/drawing/2014/main" id="{90209474-65EA-4C47-ABA5-9D81129764D9}"/>
                </a:ext>
              </a:extLst>
            </p:cNvPr>
            <p:cNvSpPr>
              <a:spLocks noEditPoints="1"/>
            </p:cNvSpPr>
            <p:nvPr>
              <p:custDataLst>
                <p:tags r:id="rId273"/>
              </p:custDataLst>
            </p:nvPr>
          </p:nvSpPr>
          <p:spPr bwMode="auto">
            <a:xfrm>
              <a:off x="6713539" y="1039813"/>
              <a:ext cx="71438" cy="95250"/>
            </a:xfrm>
            <a:custGeom>
              <a:avLst/>
              <a:gdLst>
                <a:gd name="T0" fmla="*/ 235 w 235"/>
                <a:gd name="T1" fmla="*/ 294 h 308"/>
                <a:gd name="T2" fmla="*/ 220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20 h 308"/>
                <a:gd name="T20" fmla="*/ 101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2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3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20"/>
                  </a:lnTo>
                  <a:cubicBezTo>
                    <a:pt x="141" y="98"/>
                    <a:pt x="121" y="90"/>
                    <a:pt x="101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2"/>
                  </a:cubicBezTo>
                  <a:cubicBezTo>
                    <a:pt x="166" y="299"/>
                    <a:pt x="166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3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95" name="Freeform 3823">
              <a:extLst>
                <a:ext uri="{FF2B5EF4-FFF2-40B4-BE49-F238E27FC236}">
                  <a16:creationId xmlns:a16="http://schemas.microsoft.com/office/drawing/2014/main" id="{602F432F-8B5E-49A5-92EA-35E169964CB8}"/>
                </a:ext>
              </a:extLst>
            </p:cNvPr>
            <p:cNvSpPr>
              <a:spLocks noEditPoints="1"/>
            </p:cNvSpPr>
            <p:nvPr>
              <p:custDataLst>
                <p:tags r:id="rId274"/>
              </p:custDataLst>
            </p:nvPr>
          </p:nvSpPr>
          <p:spPr bwMode="auto">
            <a:xfrm>
              <a:off x="6796089" y="1066800"/>
              <a:ext cx="61913" cy="68263"/>
            </a:xfrm>
            <a:custGeom>
              <a:avLst/>
              <a:gdLst>
                <a:gd name="T0" fmla="*/ 202 w 202"/>
                <a:gd name="T1" fmla="*/ 110 h 219"/>
                <a:gd name="T2" fmla="*/ 101 w 202"/>
                <a:gd name="T3" fmla="*/ 0 h 219"/>
                <a:gd name="T4" fmla="*/ 0 w 202"/>
                <a:gd name="T5" fmla="*/ 110 h 219"/>
                <a:gd name="T6" fmla="*/ 101 w 202"/>
                <a:gd name="T7" fmla="*/ 219 h 219"/>
                <a:gd name="T8" fmla="*/ 202 w 202"/>
                <a:gd name="T9" fmla="*/ 110 h 219"/>
                <a:gd name="T10" fmla="*/ 176 w 202"/>
                <a:gd name="T11" fmla="*/ 106 h 219"/>
                <a:gd name="T12" fmla="*/ 101 w 202"/>
                <a:gd name="T13" fmla="*/ 198 h 219"/>
                <a:gd name="T14" fmla="*/ 26 w 202"/>
                <a:gd name="T15" fmla="*/ 106 h 219"/>
                <a:gd name="T16" fmla="*/ 101 w 202"/>
                <a:gd name="T17" fmla="*/ 21 h 219"/>
                <a:gd name="T18" fmla="*/ 176 w 202"/>
                <a:gd name="T19" fmla="*/ 10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19">
                  <a:moveTo>
                    <a:pt x="202" y="110"/>
                  </a:moveTo>
                  <a:cubicBezTo>
                    <a:pt x="202" y="49"/>
                    <a:pt x="156" y="0"/>
                    <a:pt x="101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2"/>
                    <a:pt x="47" y="219"/>
                    <a:pt x="101" y="219"/>
                  </a:cubicBezTo>
                  <a:cubicBezTo>
                    <a:pt x="155" y="219"/>
                    <a:pt x="202" y="172"/>
                    <a:pt x="202" y="110"/>
                  </a:cubicBezTo>
                  <a:close/>
                  <a:moveTo>
                    <a:pt x="176" y="106"/>
                  </a:moveTo>
                  <a:cubicBezTo>
                    <a:pt x="176" y="157"/>
                    <a:pt x="141" y="198"/>
                    <a:pt x="101" y="198"/>
                  </a:cubicBezTo>
                  <a:cubicBezTo>
                    <a:pt x="60" y="198"/>
                    <a:pt x="26" y="157"/>
                    <a:pt x="26" y="106"/>
                  </a:cubicBezTo>
                  <a:cubicBezTo>
                    <a:pt x="26" y="56"/>
                    <a:pt x="62" y="21"/>
                    <a:pt x="101" y="21"/>
                  </a:cubicBezTo>
                  <a:cubicBezTo>
                    <a:pt x="140" y="21"/>
                    <a:pt x="176" y="56"/>
                    <a:pt x="176" y="10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96" name="Freeform 3824">
              <a:extLst>
                <a:ext uri="{FF2B5EF4-FFF2-40B4-BE49-F238E27FC236}">
                  <a16:creationId xmlns:a16="http://schemas.microsoft.com/office/drawing/2014/main" id="{4A8F937C-F235-4EDC-9E8D-1B8E120E4A6C}"/>
                </a:ext>
              </a:extLst>
            </p:cNvPr>
            <p:cNvSpPr>
              <a:spLocks/>
            </p:cNvSpPr>
            <p:nvPr>
              <p:custDataLst>
                <p:tags r:id="rId275"/>
              </p:custDataLst>
            </p:nvPr>
          </p:nvSpPr>
          <p:spPr bwMode="auto">
            <a:xfrm>
              <a:off x="6867526" y="1068388"/>
              <a:ext cx="79375" cy="66675"/>
            </a:xfrm>
            <a:custGeom>
              <a:avLst/>
              <a:gdLst>
                <a:gd name="T0" fmla="*/ 257 w 257"/>
                <a:gd name="T1" fmla="*/ 205 h 215"/>
                <a:gd name="T2" fmla="*/ 229 w 257"/>
                <a:gd name="T3" fmla="*/ 194 h 215"/>
                <a:gd name="T4" fmla="*/ 229 w 257"/>
                <a:gd name="T5" fmla="*/ 64 h 215"/>
                <a:gd name="T6" fmla="*/ 187 w 257"/>
                <a:gd name="T7" fmla="*/ 0 h 215"/>
                <a:gd name="T8" fmla="*/ 135 w 257"/>
                <a:gd name="T9" fmla="*/ 32 h 215"/>
                <a:gd name="T10" fmla="*/ 97 w 257"/>
                <a:gd name="T11" fmla="*/ 0 h 215"/>
                <a:gd name="T12" fmla="*/ 49 w 257"/>
                <a:gd name="T13" fmla="*/ 25 h 215"/>
                <a:gd name="T14" fmla="*/ 33 w 257"/>
                <a:gd name="T15" fmla="*/ 3 h 215"/>
                <a:gd name="T16" fmla="*/ 16 w 257"/>
                <a:gd name="T17" fmla="*/ 3 h 215"/>
                <a:gd name="T18" fmla="*/ 0 w 257"/>
                <a:gd name="T19" fmla="*/ 14 h 215"/>
                <a:gd name="T20" fmla="*/ 29 w 257"/>
                <a:gd name="T21" fmla="*/ 24 h 215"/>
                <a:gd name="T22" fmla="*/ 29 w 257"/>
                <a:gd name="T23" fmla="*/ 194 h 215"/>
                <a:gd name="T24" fmla="*/ 0 w 257"/>
                <a:gd name="T25" fmla="*/ 205 h 215"/>
                <a:gd name="T26" fmla="*/ 16 w 257"/>
                <a:gd name="T27" fmla="*/ 215 h 215"/>
                <a:gd name="T28" fmla="*/ 62 w 257"/>
                <a:gd name="T29" fmla="*/ 215 h 215"/>
                <a:gd name="T30" fmla="*/ 78 w 257"/>
                <a:gd name="T31" fmla="*/ 205 h 215"/>
                <a:gd name="T32" fmla="*/ 49 w 257"/>
                <a:gd name="T33" fmla="*/ 194 h 215"/>
                <a:gd name="T34" fmla="*/ 49 w 257"/>
                <a:gd name="T35" fmla="*/ 96 h 215"/>
                <a:gd name="T36" fmla="*/ 95 w 257"/>
                <a:gd name="T37" fmla="*/ 21 h 215"/>
                <a:gd name="T38" fmla="*/ 118 w 257"/>
                <a:gd name="T39" fmla="*/ 68 h 215"/>
                <a:gd name="T40" fmla="*/ 118 w 257"/>
                <a:gd name="T41" fmla="*/ 194 h 215"/>
                <a:gd name="T42" fmla="*/ 97 w 257"/>
                <a:gd name="T43" fmla="*/ 205 h 215"/>
                <a:gd name="T44" fmla="*/ 113 w 257"/>
                <a:gd name="T45" fmla="*/ 215 h 215"/>
                <a:gd name="T46" fmla="*/ 151 w 257"/>
                <a:gd name="T47" fmla="*/ 215 h 215"/>
                <a:gd name="T48" fmla="*/ 167 w 257"/>
                <a:gd name="T49" fmla="*/ 205 h 215"/>
                <a:gd name="T50" fmla="*/ 139 w 257"/>
                <a:gd name="T51" fmla="*/ 194 h 215"/>
                <a:gd name="T52" fmla="*/ 139 w 257"/>
                <a:gd name="T53" fmla="*/ 96 h 215"/>
                <a:gd name="T54" fmla="*/ 185 w 257"/>
                <a:gd name="T55" fmla="*/ 21 h 215"/>
                <a:gd name="T56" fmla="*/ 208 w 257"/>
                <a:gd name="T57" fmla="*/ 68 h 215"/>
                <a:gd name="T58" fmla="*/ 208 w 257"/>
                <a:gd name="T59" fmla="*/ 194 h 215"/>
                <a:gd name="T60" fmla="*/ 187 w 257"/>
                <a:gd name="T61" fmla="*/ 205 h 215"/>
                <a:gd name="T62" fmla="*/ 203 w 257"/>
                <a:gd name="T63" fmla="*/ 215 h 215"/>
                <a:gd name="T64" fmla="*/ 241 w 257"/>
                <a:gd name="T65" fmla="*/ 215 h 215"/>
                <a:gd name="T66" fmla="*/ 257 w 257"/>
                <a:gd name="T67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215">
                  <a:moveTo>
                    <a:pt x="257" y="205"/>
                  </a:moveTo>
                  <a:cubicBezTo>
                    <a:pt x="257" y="194"/>
                    <a:pt x="249" y="194"/>
                    <a:pt x="229" y="194"/>
                  </a:cubicBezTo>
                  <a:lnTo>
                    <a:pt x="229" y="64"/>
                  </a:lnTo>
                  <a:cubicBezTo>
                    <a:pt x="229" y="54"/>
                    <a:pt x="228" y="0"/>
                    <a:pt x="187" y="0"/>
                  </a:cubicBezTo>
                  <a:cubicBezTo>
                    <a:pt x="173" y="0"/>
                    <a:pt x="154" y="6"/>
                    <a:pt x="135" y="32"/>
                  </a:cubicBezTo>
                  <a:cubicBezTo>
                    <a:pt x="125" y="9"/>
                    <a:pt x="112" y="0"/>
                    <a:pt x="97" y="0"/>
                  </a:cubicBezTo>
                  <a:cubicBezTo>
                    <a:pt x="82" y="0"/>
                    <a:pt x="69" y="7"/>
                    <a:pt x="49" y="25"/>
                  </a:cubicBezTo>
                  <a:cubicBezTo>
                    <a:pt x="48" y="3"/>
                    <a:pt x="40" y="3"/>
                    <a:pt x="33" y="3"/>
                  </a:cubicBezTo>
                  <a:lnTo>
                    <a:pt x="16" y="3"/>
                  </a:lnTo>
                  <a:cubicBezTo>
                    <a:pt x="11" y="3"/>
                    <a:pt x="0" y="3"/>
                    <a:pt x="0" y="14"/>
                  </a:cubicBezTo>
                  <a:cubicBezTo>
                    <a:pt x="0" y="24"/>
                    <a:pt x="9" y="24"/>
                    <a:pt x="29" y="24"/>
                  </a:cubicBezTo>
                  <a:lnTo>
                    <a:pt x="29" y="194"/>
                  </a:lnTo>
                  <a:cubicBezTo>
                    <a:pt x="9" y="194"/>
                    <a:pt x="0" y="194"/>
                    <a:pt x="0" y="205"/>
                  </a:cubicBezTo>
                  <a:cubicBezTo>
                    <a:pt x="0" y="215"/>
                    <a:pt x="11" y="215"/>
                    <a:pt x="16" y="215"/>
                  </a:cubicBezTo>
                  <a:lnTo>
                    <a:pt x="62" y="215"/>
                  </a:lnTo>
                  <a:cubicBezTo>
                    <a:pt x="68" y="215"/>
                    <a:pt x="78" y="215"/>
                    <a:pt x="78" y="205"/>
                  </a:cubicBezTo>
                  <a:cubicBezTo>
                    <a:pt x="78" y="194"/>
                    <a:pt x="69" y="194"/>
                    <a:pt x="49" y="194"/>
                  </a:cubicBezTo>
                  <a:lnTo>
                    <a:pt x="49" y="96"/>
                  </a:lnTo>
                  <a:cubicBezTo>
                    <a:pt x="49" y="47"/>
                    <a:pt x="72" y="21"/>
                    <a:pt x="95" y="21"/>
                  </a:cubicBezTo>
                  <a:cubicBezTo>
                    <a:pt x="109" y="21"/>
                    <a:pt x="118" y="30"/>
                    <a:pt x="118" y="68"/>
                  </a:cubicBezTo>
                  <a:lnTo>
                    <a:pt x="118" y="194"/>
                  </a:lnTo>
                  <a:cubicBezTo>
                    <a:pt x="106" y="194"/>
                    <a:pt x="97" y="194"/>
                    <a:pt x="97" y="205"/>
                  </a:cubicBezTo>
                  <a:cubicBezTo>
                    <a:pt x="97" y="215"/>
                    <a:pt x="107" y="215"/>
                    <a:pt x="113" y="215"/>
                  </a:cubicBezTo>
                  <a:lnTo>
                    <a:pt x="151" y="215"/>
                  </a:lnTo>
                  <a:cubicBezTo>
                    <a:pt x="157" y="215"/>
                    <a:pt x="167" y="215"/>
                    <a:pt x="167" y="205"/>
                  </a:cubicBezTo>
                  <a:cubicBezTo>
                    <a:pt x="167" y="194"/>
                    <a:pt x="158" y="194"/>
                    <a:pt x="139" y="194"/>
                  </a:cubicBezTo>
                  <a:lnTo>
                    <a:pt x="139" y="96"/>
                  </a:lnTo>
                  <a:cubicBezTo>
                    <a:pt x="139" y="47"/>
                    <a:pt x="162" y="21"/>
                    <a:pt x="185" y="21"/>
                  </a:cubicBezTo>
                  <a:cubicBezTo>
                    <a:pt x="199" y="21"/>
                    <a:pt x="208" y="30"/>
                    <a:pt x="208" y="68"/>
                  </a:cubicBezTo>
                  <a:lnTo>
                    <a:pt x="208" y="194"/>
                  </a:lnTo>
                  <a:cubicBezTo>
                    <a:pt x="196" y="194"/>
                    <a:pt x="187" y="194"/>
                    <a:pt x="187" y="205"/>
                  </a:cubicBezTo>
                  <a:cubicBezTo>
                    <a:pt x="187" y="215"/>
                    <a:pt x="197" y="215"/>
                    <a:pt x="203" y="215"/>
                  </a:cubicBezTo>
                  <a:lnTo>
                    <a:pt x="241" y="215"/>
                  </a:lnTo>
                  <a:cubicBezTo>
                    <a:pt x="247" y="215"/>
                    <a:pt x="257" y="215"/>
                    <a:pt x="257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97" name="Freeform 3825">
              <a:extLst>
                <a:ext uri="{FF2B5EF4-FFF2-40B4-BE49-F238E27FC236}">
                  <a16:creationId xmlns:a16="http://schemas.microsoft.com/office/drawing/2014/main" id="{5E929C03-A63C-49DC-8A8A-274B7E0065CE}"/>
                </a:ext>
              </a:extLst>
            </p:cNvPr>
            <p:cNvSpPr>
              <a:spLocks noEditPoints="1"/>
            </p:cNvSpPr>
            <p:nvPr>
              <p:custDataLst>
                <p:tags r:id="rId276"/>
              </p:custDataLst>
            </p:nvPr>
          </p:nvSpPr>
          <p:spPr bwMode="auto">
            <a:xfrm>
              <a:off x="6961189" y="1041400"/>
              <a:ext cx="55563" cy="93663"/>
            </a:xfrm>
            <a:custGeom>
              <a:avLst/>
              <a:gdLst>
                <a:gd name="T0" fmla="*/ 184 w 184"/>
                <a:gd name="T1" fmla="*/ 292 h 302"/>
                <a:gd name="T2" fmla="*/ 168 w 184"/>
                <a:gd name="T3" fmla="*/ 281 h 302"/>
                <a:gd name="T4" fmla="*/ 109 w 184"/>
                <a:gd name="T5" fmla="*/ 281 h 302"/>
                <a:gd name="T6" fmla="*/ 109 w 184"/>
                <a:gd name="T7" fmla="*/ 106 h 302"/>
                <a:gd name="T8" fmla="*/ 94 w 184"/>
                <a:gd name="T9" fmla="*/ 90 h 302"/>
                <a:gd name="T10" fmla="*/ 20 w 184"/>
                <a:gd name="T11" fmla="*/ 90 h 302"/>
                <a:gd name="T12" fmla="*/ 4 w 184"/>
                <a:gd name="T13" fmla="*/ 101 h 302"/>
                <a:gd name="T14" fmla="*/ 20 w 184"/>
                <a:gd name="T15" fmla="*/ 111 h 302"/>
                <a:gd name="T16" fmla="*/ 84 w 184"/>
                <a:gd name="T17" fmla="*/ 111 h 302"/>
                <a:gd name="T18" fmla="*/ 84 w 184"/>
                <a:gd name="T19" fmla="*/ 281 h 302"/>
                <a:gd name="T20" fmla="*/ 16 w 184"/>
                <a:gd name="T21" fmla="*/ 281 h 302"/>
                <a:gd name="T22" fmla="*/ 0 w 184"/>
                <a:gd name="T23" fmla="*/ 292 h 302"/>
                <a:gd name="T24" fmla="*/ 16 w 184"/>
                <a:gd name="T25" fmla="*/ 302 h 302"/>
                <a:gd name="T26" fmla="*/ 168 w 184"/>
                <a:gd name="T27" fmla="*/ 302 h 302"/>
                <a:gd name="T28" fmla="*/ 184 w 184"/>
                <a:gd name="T29" fmla="*/ 292 h 302"/>
                <a:gd name="T30" fmla="*/ 111 w 184"/>
                <a:gd name="T31" fmla="*/ 21 h 302"/>
                <a:gd name="T32" fmla="*/ 91 w 184"/>
                <a:gd name="T33" fmla="*/ 0 h 302"/>
                <a:gd name="T34" fmla="*/ 70 w 184"/>
                <a:gd name="T35" fmla="*/ 21 h 302"/>
                <a:gd name="T36" fmla="*/ 91 w 184"/>
                <a:gd name="T37" fmla="*/ 42 h 302"/>
                <a:gd name="T38" fmla="*/ 111 w 184"/>
                <a:gd name="T39" fmla="*/ 2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302">
                  <a:moveTo>
                    <a:pt x="184" y="292"/>
                  </a:moveTo>
                  <a:cubicBezTo>
                    <a:pt x="184" y="281"/>
                    <a:pt x="174" y="281"/>
                    <a:pt x="168" y="281"/>
                  </a:cubicBezTo>
                  <a:lnTo>
                    <a:pt x="109" y="281"/>
                  </a:lnTo>
                  <a:lnTo>
                    <a:pt x="109" y="106"/>
                  </a:lnTo>
                  <a:cubicBezTo>
                    <a:pt x="109" y="94"/>
                    <a:pt x="107" y="90"/>
                    <a:pt x="94" y="90"/>
                  </a:cubicBezTo>
                  <a:lnTo>
                    <a:pt x="20" y="90"/>
                  </a:lnTo>
                  <a:cubicBezTo>
                    <a:pt x="15" y="90"/>
                    <a:pt x="4" y="90"/>
                    <a:pt x="4" y="101"/>
                  </a:cubicBezTo>
                  <a:cubicBezTo>
                    <a:pt x="4" y="111"/>
                    <a:pt x="15" y="111"/>
                    <a:pt x="20" y="111"/>
                  </a:cubicBezTo>
                  <a:lnTo>
                    <a:pt x="84" y="111"/>
                  </a:lnTo>
                  <a:lnTo>
                    <a:pt x="84" y="281"/>
                  </a:lnTo>
                  <a:lnTo>
                    <a:pt x="16" y="281"/>
                  </a:lnTo>
                  <a:cubicBezTo>
                    <a:pt x="10" y="281"/>
                    <a:pt x="0" y="281"/>
                    <a:pt x="0" y="292"/>
                  </a:cubicBezTo>
                  <a:cubicBezTo>
                    <a:pt x="0" y="302"/>
                    <a:pt x="11" y="302"/>
                    <a:pt x="16" y="302"/>
                  </a:cubicBezTo>
                  <a:lnTo>
                    <a:pt x="168" y="302"/>
                  </a:lnTo>
                  <a:cubicBezTo>
                    <a:pt x="174" y="302"/>
                    <a:pt x="184" y="302"/>
                    <a:pt x="184" y="292"/>
                  </a:cubicBezTo>
                  <a:close/>
                  <a:moveTo>
                    <a:pt x="111" y="21"/>
                  </a:moveTo>
                  <a:cubicBezTo>
                    <a:pt x="111" y="9"/>
                    <a:pt x="102" y="0"/>
                    <a:pt x="91" y="0"/>
                  </a:cubicBezTo>
                  <a:cubicBezTo>
                    <a:pt x="79" y="0"/>
                    <a:pt x="70" y="9"/>
                    <a:pt x="70" y="21"/>
                  </a:cubicBezTo>
                  <a:cubicBezTo>
                    <a:pt x="70" y="33"/>
                    <a:pt x="79" y="42"/>
                    <a:pt x="91" y="42"/>
                  </a:cubicBezTo>
                  <a:cubicBezTo>
                    <a:pt x="102" y="42"/>
                    <a:pt x="111" y="33"/>
                    <a:pt x="11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98" name="Freeform 3826">
              <a:extLst>
                <a:ext uri="{FF2B5EF4-FFF2-40B4-BE49-F238E27FC236}">
                  <a16:creationId xmlns:a16="http://schemas.microsoft.com/office/drawing/2014/main" id="{510FC816-4CAD-4DFA-96C6-ABD1F7F2CD92}"/>
                </a:ext>
              </a:extLst>
            </p:cNvPr>
            <p:cNvSpPr>
              <a:spLocks/>
            </p:cNvSpPr>
            <p:nvPr>
              <p:custDataLst>
                <p:tags r:id="rId277"/>
              </p:custDataLst>
            </p:nvPr>
          </p:nvSpPr>
          <p:spPr bwMode="auto">
            <a:xfrm>
              <a:off x="7034214" y="1068388"/>
              <a:ext cx="66675" cy="66675"/>
            </a:xfrm>
            <a:custGeom>
              <a:avLst/>
              <a:gdLst>
                <a:gd name="T0" fmla="*/ 217 w 217"/>
                <a:gd name="T1" fmla="*/ 196 h 212"/>
                <a:gd name="T2" fmla="*/ 217 w 217"/>
                <a:gd name="T3" fmla="*/ 166 h 212"/>
                <a:gd name="T4" fmla="*/ 205 w 217"/>
                <a:gd name="T5" fmla="*/ 150 h 212"/>
                <a:gd name="T6" fmla="*/ 192 w 217"/>
                <a:gd name="T7" fmla="*/ 166 h 212"/>
                <a:gd name="T8" fmla="*/ 192 w 217"/>
                <a:gd name="T9" fmla="*/ 191 h 212"/>
                <a:gd name="T10" fmla="*/ 35 w 217"/>
                <a:gd name="T11" fmla="*/ 191 h 212"/>
                <a:gd name="T12" fmla="*/ 205 w 217"/>
                <a:gd name="T13" fmla="*/ 30 h 212"/>
                <a:gd name="T14" fmla="*/ 215 w 217"/>
                <a:gd name="T15" fmla="*/ 13 h 212"/>
                <a:gd name="T16" fmla="*/ 199 w 217"/>
                <a:gd name="T17" fmla="*/ 0 h 212"/>
                <a:gd name="T18" fmla="*/ 24 w 217"/>
                <a:gd name="T19" fmla="*/ 0 h 212"/>
                <a:gd name="T20" fmla="*/ 8 w 217"/>
                <a:gd name="T21" fmla="*/ 16 h 212"/>
                <a:gd name="T22" fmla="*/ 8 w 217"/>
                <a:gd name="T23" fmla="*/ 40 h 212"/>
                <a:gd name="T24" fmla="*/ 20 w 217"/>
                <a:gd name="T25" fmla="*/ 56 h 212"/>
                <a:gd name="T26" fmla="*/ 33 w 217"/>
                <a:gd name="T27" fmla="*/ 40 h 212"/>
                <a:gd name="T28" fmla="*/ 33 w 217"/>
                <a:gd name="T29" fmla="*/ 21 h 212"/>
                <a:gd name="T30" fmla="*/ 179 w 217"/>
                <a:gd name="T31" fmla="*/ 21 h 212"/>
                <a:gd name="T32" fmla="*/ 9 w 217"/>
                <a:gd name="T33" fmla="*/ 183 h 212"/>
                <a:gd name="T34" fmla="*/ 0 w 217"/>
                <a:gd name="T35" fmla="*/ 200 h 212"/>
                <a:gd name="T36" fmla="*/ 16 w 217"/>
                <a:gd name="T37" fmla="*/ 212 h 212"/>
                <a:gd name="T38" fmla="*/ 210 w 217"/>
                <a:gd name="T39" fmla="*/ 212 h 212"/>
                <a:gd name="T40" fmla="*/ 217 w 217"/>
                <a:gd name="T41" fmla="*/ 19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7" h="212">
                  <a:moveTo>
                    <a:pt x="217" y="196"/>
                  </a:moveTo>
                  <a:lnTo>
                    <a:pt x="217" y="166"/>
                  </a:lnTo>
                  <a:cubicBezTo>
                    <a:pt x="217" y="159"/>
                    <a:pt x="217" y="150"/>
                    <a:pt x="205" y="150"/>
                  </a:cubicBezTo>
                  <a:cubicBezTo>
                    <a:pt x="192" y="150"/>
                    <a:pt x="192" y="159"/>
                    <a:pt x="192" y="166"/>
                  </a:cubicBezTo>
                  <a:lnTo>
                    <a:pt x="192" y="191"/>
                  </a:lnTo>
                  <a:lnTo>
                    <a:pt x="35" y="191"/>
                  </a:lnTo>
                  <a:lnTo>
                    <a:pt x="205" y="30"/>
                  </a:lnTo>
                  <a:cubicBezTo>
                    <a:pt x="214" y="21"/>
                    <a:pt x="215" y="20"/>
                    <a:pt x="215" y="13"/>
                  </a:cubicBezTo>
                  <a:cubicBezTo>
                    <a:pt x="215" y="0"/>
                    <a:pt x="206" y="0"/>
                    <a:pt x="199" y="0"/>
                  </a:cubicBezTo>
                  <a:lnTo>
                    <a:pt x="24" y="0"/>
                  </a:lnTo>
                  <a:cubicBezTo>
                    <a:pt x="11" y="0"/>
                    <a:pt x="8" y="3"/>
                    <a:pt x="8" y="16"/>
                  </a:cubicBezTo>
                  <a:lnTo>
                    <a:pt x="8" y="40"/>
                  </a:lnTo>
                  <a:cubicBezTo>
                    <a:pt x="8" y="47"/>
                    <a:pt x="8" y="56"/>
                    <a:pt x="20" y="56"/>
                  </a:cubicBezTo>
                  <a:cubicBezTo>
                    <a:pt x="33" y="56"/>
                    <a:pt x="33" y="48"/>
                    <a:pt x="33" y="40"/>
                  </a:cubicBezTo>
                  <a:lnTo>
                    <a:pt x="33" y="21"/>
                  </a:lnTo>
                  <a:lnTo>
                    <a:pt x="179" y="21"/>
                  </a:lnTo>
                  <a:lnTo>
                    <a:pt x="9" y="183"/>
                  </a:lnTo>
                  <a:cubicBezTo>
                    <a:pt x="0" y="191"/>
                    <a:pt x="0" y="193"/>
                    <a:pt x="0" y="200"/>
                  </a:cubicBezTo>
                  <a:cubicBezTo>
                    <a:pt x="0" y="212"/>
                    <a:pt x="8" y="212"/>
                    <a:pt x="16" y="212"/>
                  </a:cubicBezTo>
                  <a:lnTo>
                    <a:pt x="210" y="212"/>
                  </a:lnTo>
                  <a:cubicBezTo>
                    <a:pt x="217" y="210"/>
                    <a:pt x="217" y="202"/>
                    <a:pt x="217" y="19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99" name="Freeform 3827">
              <a:extLst>
                <a:ext uri="{FF2B5EF4-FFF2-40B4-BE49-F238E27FC236}">
                  <a16:creationId xmlns:a16="http://schemas.microsoft.com/office/drawing/2014/main" id="{8C4226D7-1792-427C-9F1A-CFE05ACEB43C}"/>
                </a:ext>
              </a:extLst>
            </p:cNvPr>
            <p:cNvSpPr>
              <a:spLocks noEditPoints="1"/>
            </p:cNvSpPr>
            <p:nvPr>
              <p:custDataLst>
                <p:tags r:id="rId278"/>
              </p:custDataLst>
            </p:nvPr>
          </p:nvSpPr>
          <p:spPr bwMode="auto">
            <a:xfrm>
              <a:off x="7116764" y="1066800"/>
              <a:ext cx="61913" cy="68263"/>
            </a:xfrm>
            <a:custGeom>
              <a:avLst/>
              <a:gdLst>
                <a:gd name="T0" fmla="*/ 201 w 201"/>
                <a:gd name="T1" fmla="*/ 165 h 219"/>
                <a:gd name="T2" fmla="*/ 188 w 201"/>
                <a:gd name="T3" fmla="*/ 156 h 219"/>
                <a:gd name="T4" fmla="*/ 177 w 201"/>
                <a:gd name="T5" fmla="*/ 161 h 219"/>
                <a:gd name="T6" fmla="*/ 118 w 201"/>
                <a:gd name="T7" fmla="*/ 198 h 219"/>
                <a:gd name="T8" fmla="*/ 26 w 201"/>
                <a:gd name="T9" fmla="*/ 118 h 219"/>
                <a:gd name="T10" fmla="*/ 185 w 201"/>
                <a:gd name="T11" fmla="*/ 118 h 219"/>
                <a:gd name="T12" fmla="*/ 201 w 201"/>
                <a:gd name="T13" fmla="*/ 104 h 219"/>
                <a:gd name="T14" fmla="*/ 106 w 201"/>
                <a:gd name="T15" fmla="*/ 0 h 219"/>
                <a:gd name="T16" fmla="*/ 0 w 201"/>
                <a:gd name="T17" fmla="*/ 109 h 219"/>
                <a:gd name="T18" fmla="*/ 114 w 201"/>
                <a:gd name="T19" fmla="*/ 219 h 219"/>
                <a:gd name="T20" fmla="*/ 201 w 201"/>
                <a:gd name="T21" fmla="*/ 165 h 219"/>
                <a:gd name="T22" fmla="*/ 175 w 201"/>
                <a:gd name="T23" fmla="*/ 97 h 219"/>
                <a:gd name="T24" fmla="*/ 26 w 201"/>
                <a:gd name="T25" fmla="*/ 97 h 219"/>
                <a:gd name="T26" fmla="*/ 106 w 201"/>
                <a:gd name="T27" fmla="*/ 21 h 219"/>
                <a:gd name="T28" fmla="*/ 175 w 201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19">
                  <a:moveTo>
                    <a:pt x="201" y="165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4" y="193"/>
                    <a:pt x="134" y="198"/>
                    <a:pt x="118" y="198"/>
                  </a:cubicBezTo>
                  <a:cubicBezTo>
                    <a:pt x="77" y="198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8"/>
                    <a:pt x="170" y="0"/>
                    <a:pt x="106" y="0"/>
                  </a:cubicBezTo>
                  <a:cubicBezTo>
                    <a:pt x="48" y="0"/>
                    <a:pt x="0" y="49"/>
                    <a:pt x="0" y="109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1" y="177"/>
                    <a:pt x="201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00" name="Freeform 3828">
              <a:extLst>
                <a:ext uri="{FF2B5EF4-FFF2-40B4-BE49-F238E27FC236}">
                  <a16:creationId xmlns:a16="http://schemas.microsoft.com/office/drawing/2014/main" id="{BA191081-4ACC-4900-BA2C-0952177E6959}"/>
                </a:ext>
              </a:extLst>
            </p:cNvPr>
            <p:cNvSpPr>
              <a:spLocks/>
            </p:cNvSpPr>
            <p:nvPr>
              <p:custDataLst>
                <p:tags r:id="rId279"/>
              </p:custDataLst>
            </p:nvPr>
          </p:nvSpPr>
          <p:spPr bwMode="auto">
            <a:xfrm>
              <a:off x="7219951" y="1117600"/>
              <a:ext cx="17463" cy="17463"/>
            </a:xfrm>
            <a:custGeom>
              <a:avLst/>
              <a:gdLst>
                <a:gd name="T0" fmla="*/ 54 w 54"/>
                <a:gd name="T1" fmla="*/ 27 h 54"/>
                <a:gd name="T2" fmla="*/ 27 w 54"/>
                <a:gd name="T3" fmla="*/ 0 h 54"/>
                <a:gd name="T4" fmla="*/ 0 w 54"/>
                <a:gd name="T5" fmla="*/ 27 h 54"/>
                <a:gd name="T6" fmla="*/ 27 w 54"/>
                <a:gd name="T7" fmla="*/ 54 h 54"/>
                <a:gd name="T8" fmla="*/ 54 w 54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cubicBezTo>
                    <a:pt x="54" y="11"/>
                    <a:pt x="41" y="0"/>
                    <a:pt x="27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3" y="54"/>
                    <a:pt x="54" y="41"/>
                    <a:pt x="5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01" name="Freeform 3829">
              <a:extLst>
                <a:ext uri="{FF2B5EF4-FFF2-40B4-BE49-F238E27FC236}">
                  <a16:creationId xmlns:a16="http://schemas.microsoft.com/office/drawing/2014/main" id="{091934DF-8BDD-40D7-B423-EF8D961E1E3C}"/>
                </a:ext>
              </a:extLst>
            </p:cNvPr>
            <p:cNvSpPr>
              <a:spLocks/>
            </p:cNvSpPr>
            <p:nvPr>
              <p:custDataLst>
                <p:tags r:id="rId280"/>
              </p:custDataLst>
            </p:nvPr>
          </p:nvSpPr>
          <p:spPr bwMode="auto">
            <a:xfrm>
              <a:off x="7272339" y="1068388"/>
              <a:ext cx="73025" cy="66675"/>
            </a:xfrm>
            <a:custGeom>
              <a:avLst/>
              <a:gdLst>
                <a:gd name="T0" fmla="*/ 235 w 235"/>
                <a:gd name="T1" fmla="*/ 11 h 214"/>
                <a:gd name="T2" fmla="*/ 220 w 235"/>
                <a:gd name="T3" fmla="*/ 0 h 214"/>
                <a:gd name="T4" fmla="*/ 159 w 235"/>
                <a:gd name="T5" fmla="*/ 0 h 214"/>
                <a:gd name="T6" fmla="*/ 144 w 235"/>
                <a:gd name="T7" fmla="*/ 11 h 214"/>
                <a:gd name="T8" fmla="*/ 159 w 235"/>
                <a:gd name="T9" fmla="*/ 21 h 214"/>
                <a:gd name="T10" fmla="*/ 181 w 235"/>
                <a:gd name="T11" fmla="*/ 21 h 214"/>
                <a:gd name="T12" fmla="*/ 122 w 235"/>
                <a:gd name="T13" fmla="*/ 193 h 214"/>
                <a:gd name="T14" fmla="*/ 112 w 235"/>
                <a:gd name="T15" fmla="*/ 193 h 214"/>
                <a:gd name="T16" fmla="*/ 54 w 235"/>
                <a:gd name="T17" fmla="*/ 21 h 214"/>
                <a:gd name="T18" fmla="*/ 76 w 235"/>
                <a:gd name="T19" fmla="*/ 21 h 214"/>
                <a:gd name="T20" fmla="*/ 91 w 235"/>
                <a:gd name="T21" fmla="*/ 11 h 214"/>
                <a:gd name="T22" fmla="*/ 76 w 235"/>
                <a:gd name="T23" fmla="*/ 0 h 214"/>
                <a:gd name="T24" fmla="*/ 15 w 235"/>
                <a:gd name="T25" fmla="*/ 0 h 214"/>
                <a:gd name="T26" fmla="*/ 0 w 235"/>
                <a:gd name="T27" fmla="*/ 11 h 214"/>
                <a:gd name="T28" fmla="*/ 15 w 235"/>
                <a:gd name="T29" fmla="*/ 21 h 214"/>
                <a:gd name="T30" fmla="*/ 34 w 235"/>
                <a:gd name="T31" fmla="*/ 21 h 214"/>
                <a:gd name="T32" fmla="*/ 94 w 235"/>
                <a:gd name="T33" fmla="*/ 200 h 214"/>
                <a:gd name="T34" fmla="*/ 117 w 235"/>
                <a:gd name="T35" fmla="*/ 214 h 214"/>
                <a:gd name="T36" fmla="*/ 141 w 235"/>
                <a:gd name="T37" fmla="*/ 201 h 214"/>
                <a:gd name="T38" fmla="*/ 201 w 235"/>
                <a:gd name="T39" fmla="*/ 21 h 214"/>
                <a:gd name="T40" fmla="*/ 220 w 235"/>
                <a:gd name="T41" fmla="*/ 21 h 214"/>
                <a:gd name="T42" fmla="*/ 235 w 235"/>
                <a:gd name="T43" fmla="*/ 1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14">
                  <a:moveTo>
                    <a:pt x="235" y="11"/>
                  </a:moveTo>
                  <a:cubicBezTo>
                    <a:pt x="235" y="0"/>
                    <a:pt x="226" y="0"/>
                    <a:pt x="220" y="0"/>
                  </a:cubicBezTo>
                  <a:lnTo>
                    <a:pt x="159" y="0"/>
                  </a:lnTo>
                  <a:cubicBezTo>
                    <a:pt x="154" y="0"/>
                    <a:pt x="144" y="0"/>
                    <a:pt x="144" y="11"/>
                  </a:cubicBezTo>
                  <a:cubicBezTo>
                    <a:pt x="144" y="21"/>
                    <a:pt x="153" y="21"/>
                    <a:pt x="159" y="21"/>
                  </a:cubicBezTo>
                  <a:lnTo>
                    <a:pt x="181" y="21"/>
                  </a:lnTo>
                  <a:lnTo>
                    <a:pt x="122" y="193"/>
                  </a:lnTo>
                  <a:lnTo>
                    <a:pt x="112" y="193"/>
                  </a:lnTo>
                  <a:lnTo>
                    <a:pt x="54" y="21"/>
                  </a:lnTo>
                  <a:lnTo>
                    <a:pt x="76" y="21"/>
                  </a:lnTo>
                  <a:cubicBezTo>
                    <a:pt x="81" y="21"/>
                    <a:pt x="91" y="21"/>
                    <a:pt x="91" y="11"/>
                  </a:cubicBezTo>
                  <a:cubicBezTo>
                    <a:pt x="91" y="0"/>
                    <a:pt x="82" y="0"/>
                    <a:pt x="76" y="0"/>
                  </a:cubicBezTo>
                  <a:lnTo>
                    <a:pt x="15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34" y="21"/>
                  </a:lnTo>
                  <a:lnTo>
                    <a:pt x="94" y="200"/>
                  </a:lnTo>
                  <a:cubicBezTo>
                    <a:pt x="99" y="214"/>
                    <a:pt x="108" y="214"/>
                    <a:pt x="117" y="214"/>
                  </a:cubicBezTo>
                  <a:cubicBezTo>
                    <a:pt x="125" y="214"/>
                    <a:pt x="136" y="214"/>
                    <a:pt x="141" y="201"/>
                  </a:cubicBezTo>
                  <a:lnTo>
                    <a:pt x="201" y="21"/>
                  </a:lnTo>
                  <a:lnTo>
                    <a:pt x="220" y="21"/>
                  </a:lnTo>
                  <a:cubicBezTo>
                    <a:pt x="225" y="21"/>
                    <a:pt x="235" y="21"/>
                    <a:pt x="235" y="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02" name="Freeform 3830">
              <a:extLst>
                <a:ext uri="{FF2B5EF4-FFF2-40B4-BE49-F238E27FC236}">
                  <a16:creationId xmlns:a16="http://schemas.microsoft.com/office/drawing/2014/main" id="{FDE6E0CB-91AB-4757-9042-D69F15B0B630}"/>
                </a:ext>
              </a:extLst>
            </p:cNvPr>
            <p:cNvSpPr>
              <a:spLocks noEditPoints="1"/>
            </p:cNvSpPr>
            <p:nvPr>
              <p:custDataLst>
                <p:tags r:id="rId281"/>
              </p:custDataLst>
            </p:nvPr>
          </p:nvSpPr>
          <p:spPr bwMode="auto">
            <a:xfrm>
              <a:off x="7356476" y="1066800"/>
              <a:ext cx="71438" cy="68263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0 w 232"/>
                <a:gd name="T5" fmla="*/ 189 h 219"/>
                <a:gd name="T6" fmla="*/ 180 w 232"/>
                <a:gd name="T7" fmla="*/ 74 h 219"/>
                <a:gd name="T8" fmla="*/ 84 w 232"/>
                <a:gd name="T9" fmla="*/ 0 h 219"/>
                <a:gd name="T10" fmla="*/ 14 w 232"/>
                <a:gd name="T11" fmla="*/ 32 h 219"/>
                <a:gd name="T12" fmla="*/ 32 w 232"/>
                <a:gd name="T13" fmla="*/ 51 h 219"/>
                <a:gd name="T14" fmla="*/ 50 w 232"/>
                <a:gd name="T15" fmla="*/ 32 h 219"/>
                <a:gd name="T16" fmla="*/ 84 w 232"/>
                <a:gd name="T17" fmla="*/ 21 h 219"/>
                <a:gd name="T18" fmla="*/ 155 w 232"/>
                <a:gd name="T19" fmla="*/ 83 h 219"/>
                <a:gd name="T20" fmla="*/ 0 w 232"/>
                <a:gd name="T21" fmla="*/ 155 h 219"/>
                <a:gd name="T22" fmla="*/ 81 w 232"/>
                <a:gd name="T23" fmla="*/ 219 h 219"/>
                <a:gd name="T24" fmla="*/ 157 w 232"/>
                <a:gd name="T25" fmla="*/ 198 h 219"/>
                <a:gd name="T26" fmla="*/ 211 w 232"/>
                <a:gd name="T27" fmla="*/ 216 h 219"/>
                <a:gd name="T28" fmla="*/ 232 w 232"/>
                <a:gd name="T29" fmla="*/ 205 h 219"/>
                <a:gd name="T30" fmla="*/ 155 w 232"/>
                <a:gd name="T31" fmla="*/ 152 h 219"/>
                <a:gd name="T32" fmla="*/ 132 w 232"/>
                <a:gd name="T33" fmla="*/ 189 h 219"/>
                <a:gd name="T34" fmla="*/ 84 w 232"/>
                <a:gd name="T35" fmla="*/ 198 h 219"/>
                <a:gd name="T36" fmla="*/ 26 w 232"/>
                <a:gd name="T37" fmla="*/ 155 h 219"/>
                <a:gd name="T38" fmla="*/ 155 w 232"/>
                <a:gd name="T39" fmla="*/ 103 h 219"/>
                <a:gd name="T40" fmla="*/ 155 w 232"/>
                <a:gd name="T41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6" y="195"/>
                    <a:pt x="188" y="192"/>
                    <a:pt x="180" y="189"/>
                  </a:cubicBezTo>
                  <a:lnTo>
                    <a:pt x="180" y="74"/>
                  </a:lnTo>
                  <a:cubicBezTo>
                    <a:pt x="180" y="40"/>
                    <a:pt x="153" y="0"/>
                    <a:pt x="84" y="0"/>
                  </a:cubicBezTo>
                  <a:cubicBezTo>
                    <a:pt x="63" y="0"/>
                    <a:pt x="14" y="0"/>
                    <a:pt x="14" y="32"/>
                  </a:cubicBezTo>
                  <a:cubicBezTo>
                    <a:pt x="14" y="44"/>
                    <a:pt x="22" y="51"/>
                    <a:pt x="32" y="51"/>
                  </a:cubicBezTo>
                  <a:cubicBezTo>
                    <a:pt x="38" y="51"/>
                    <a:pt x="49" y="47"/>
                    <a:pt x="50" y="32"/>
                  </a:cubicBezTo>
                  <a:cubicBezTo>
                    <a:pt x="50" y="23"/>
                    <a:pt x="69" y="21"/>
                    <a:pt x="84" y="21"/>
                  </a:cubicBezTo>
                  <a:cubicBezTo>
                    <a:pt x="126" y="21"/>
                    <a:pt x="155" y="39"/>
                    <a:pt x="155" y="83"/>
                  </a:cubicBezTo>
                  <a:cubicBezTo>
                    <a:pt x="63" y="85"/>
                    <a:pt x="0" y="108"/>
                    <a:pt x="0" y="155"/>
                  </a:cubicBezTo>
                  <a:cubicBezTo>
                    <a:pt x="0" y="189"/>
                    <a:pt x="31" y="219"/>
                    <a:pt x="81" y="219"/>
                  </a:cubicBezTo>
                  <a:cubicBezTo>
                    <a:pt x="98" y="219"/>
                    <a:pt x="129" y="216"/>
                    <a:pt x="157" y="198"/>
                  </a:cubicBezTo>
                  <a:cubicBezTo>
                    <a:pt x="170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5" y="152"/>
                  </a:moveTo>
                  <a:cubicBezTo>
                    <a:pt x="155" y="166"/>
                    <a:pt x="155" y="178"/>
                    <a:pt x="132" y="189"/>
                  </a:cubicBezTo>
                  <a:cubicBezTo>
                    <a:pt x="112" y="198"/>
                    <a:pt x="88" y="198"/>
                    <a:pt x="84" y="198"/>
                  </a:cubicBezTo>
                  <a:cubicBezTo>
                    <a:pt x="49" y="198"/>
                    <a:pt x="26" y="178"/>
                    <a:pt x="26" y="155"/>
                  </a:cubicBezTo>
                  <a:cubicBezTo>
                    <a:pt x="26" y="129"/>
                    <a:pt x="71" y="106"/>
                    <a:pt x="155" y="103"/>
                  </a:cubicBezTo>
                  <a:lnTo>
                    <a:pt x="155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03" name="Freeform 3831">
              <a:extLst>
                <a:ext uri="{FF2B5EF4-FFF2-40B4-BE49-F238E27FC236}">
                  <a16:creationId xmlns:a16="http://schemas.microsoft.com/office/drawing/2014/main" id="{C7FD6C8E-E921-404E-AA6F-744E943FA8E7}"/>
                </a:ext>
              </a:extLst>
            </p:cNvPr>
            <p:cNvSpPr>
              <a:spLocks/>
            </p:cNvSpPr>
            <p:nvPr>
              <p:custDataLst>
                <p:tags r:id="rId282"/>
              </p:custDataLst>
            </p:nvPr>
          </p:nvSpPr>
          <p:spPr bwMode="auto">
            <a:xfrm>
              <a:off x="7461251" y="1117600"/>
              <a:ext cx="17463" cy="17463"/>
            </a:xfrm>
            <a:custGeom>
              <a:avLst/>
              <a:gdLst>
                <a:gd name="T0" fmla="*/ 54 w 54"/>
                <a:gd name="T1" fmla="*/ 27 h 54"/>
                <a:gd name="T2" fmla="*/ 27 w 54"/>
                <a:gd name="T3" fmla="*/ 0 h 54"/>
                <a:gd name="T4" fmla="*/ 0 w 54"/>
                <a:gd name="T5" fmla="*/ 27 h 54"/>
                <a:gd name="T6" fmla="*/ 26 w 54"/>
                <a:gd name="T7" fmla="*/ 54 h 54"/>
                <a:gd name="T8" fmla="*/ 54 w 54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cubicBezTo>
                    <a:pt x="54" y="11"/>
                    <a:pt x="41" y="0"/>
                    <a:pt x="27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6" y="54"/>
                  </a:cubicBezTo>
                  <a:cubicBezTo>
                    <a:pt x="43" y="54"/>
                    <a:pt x="54" y="41"/>
                    <a:pt x="5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04" name="Freeform 3832">
              <a:extLst>
                <a:ext uri="{FF2B5EF4-FFF2-40B4-BE49-F238E27FC236}">
                  <a16:creationId xmlns:a16="http://schemas.microsoft.com/office/drawing/2014/main" id="{A538B35E-54CB-4431-9411-8C4702708A9A}"/>
                </a:ext>
              </a:extLst>
            </p:cNvPr>
            <p:cNvSpPr>
              <a:spLocks/>
            </p:cNvSpPr>
            <p:nvPr>
              <p:custDataLst>
                <p:tags r:id="rId283"/>
              </p:custDataLst>
            </p:nvPr>
          </p:nvSpPr>
          <p:spPr bwMode="auto">
            <a:xfrm>
              <a:off x="7521576" y="1066800"/>
              <a:ext cx="57150" cy="68263"/>
            </a:xfrm>
            <a:custGeom>
              <a:avLst/>
              <a:gdLst>
                <a:gd name="T0" fmla="*/ 189 w 189"/>
                <a:gd name="T1" fmla="*/ 157 h 219"/>
                <a:gd name="T2" fmla="*/ 111 w 189"/>
                <a:gd name="T3" fmla="*/ 95 h 219"/>
                <a:gd name="T4" fmla="*/ 76 w 189"/>
                <a:gd name="T5" fmla="*/ 89 h 219"/>
                <a:gd name="T6" fmla="*/ 21 w 189"/>
                <a:gd name="T7" fmla="*/ 55 h 219"/>
                <a:gd name="T8" fmla="*/ 92 w 189"/>
                <a:gd name="T9" fmla="*/ 21 h 219"/>
                <a:gd name="T10" fmla="*/ 149 w 189"/>
                <a:gd name="T11" fmla="*/ 59 h 219"/>
                <a:gd name="T12" fmla="*/ 161 w 189"/>
                <a:gd name="T13" fmla="*/ 67 h 219"/>
                <a:gd name="T14" fmla="*/ 174 w 189"/>
                <a:gd name="T15" fmla="*/ 51 h 219"/>
                <a:gd name="T16" fmla="*/ 174 w 189"/>
                <a:gd name="T17" fmla="*/ 16 h 219"/>
                <a:gd name="T18" fmla="*/ 164 w 189"/>
                <a:gd name="T19" fmla="*/ 0 h 219"/>
                <a:gd name="T20" fmla="*/ 151 w 189"/>
                <a:gd name="T21" fmla="*/ 13 h 219"/>
                <a:gd name="T22" fmla="*/ 93 w 189"/>
                <a:gd name="T23" fmla="*/ 0 h 219"/>
                <a:gd name="T24" fmla="*/ 0 w 189"/>
                <a:gd name="T25" fmla="*/ 55 h 219"/>
                <a:gd name="T26" fmla="*/ 98 w 189"/>
                <a:gd name="T27" fmla="*/ 113 h 219"/>
                <a:gd name="T28" fmla="*/ 168 w 189"/>
                <a:gd name="T29" fmla="*/ 157 h 219"/>
                <a:gd name="T30" fmla="*/ 97 w 189"/>
                <a:gd name="T31" fmla="*/ 198 h 219"/>
                <a:gd name="T32" fmla="*/ 25 w 189"/>
                <a:gd name="T33" fmla="*/ 143 h 219"/>
                <a:gd name="T34" fmla="*/ 13 w 189"/>
                <a:gd name="T35" fmla="*/ 137 h 219"/>
                <a:gd name="T36" fmla="*/ 0 w 189"/>
                <a:gd name="T37" fmla="*/ 153 h 219"/>
                <a:gd name="T38" fmla="*/ 0 w 189"/>
                <a:gd name="T39" fmla="*/ 203 h 219"/>
                <a:gd name="T40" fmla="*/ 11 w 189"/>
                <a:gd name="T41" fmla="*/ 219 h 219"/>
                <a:gd name="T42" fmla="*/ 27 w 189"/>
                <a:gd name="T43" fmla="*/ 196 h 219"/>
                <a:gd name="T44" fmla="*/ 97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7"/>
                    <a:pt x="126" y="97"/>
                    <a:pt x="111" y="95"/>
                  </a:cubicBezTo>
                  <a:lnTo>
                    <a:pt x="76" y="89"/>
                  </a:lnTo>
                  <a:cubicBezTo>
                    <a:pt x="59" y="86"/>
                    <a:pt x="21" y="77"/>
                    <a:pt x="21" y="55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39"/>
                    <a:pt x="149" y="59"/>
                  </a:cubicBezTo>
                  <a:cubicBezTo>
                    <a:pt x="150" y="64"/>
                    <a:pt x="153" y="67"/>
                    <a:pt x="161" y="67"/>
                  </a:cubicBezTo>
                  <a:cubicBezTo>
                    <a:pt x="174" y="67"/>
                    <a:pt x="174" y="58"/>
                    <a:pt x="174" y="51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4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3" y="107"/>
                    <a:pt x="98" y="113"/>
                  </a:cubicBezTo>
                  <a:cubicBezTo>
                    <a:pt x="125" y="118"/>
                    <a:pt x="168" y="127"/>
                    <a:pt x="168" y="157"/>
                  </a:cubicBezTo>
                  <a:cubicBezTo>
                    <a:pt x="168" y="178"/>
                    <a:pt x="148" y="198"/>
                    <a:pt x="97" y="198"/>
                  </a:cubicBezTo>
                  <a:cubicBezTo>
                    <a:pt x="71" y="198"/>
                    <a:pt x="40" y="192"/>
                    <a:pt x="25" y="143"/>
                  </a:cubicBezTo>
                  <a:cubicBezTo>
                    <a:pt x="23" y="140"/>
                    <a:pt x="20" y="137"/>
                    <a:pt x="13" y="137"/>
                  </a:cubicBezTo>
                  <a:cubicBezTo>
                    <a:pt x="0" y="137"/>
                    <a:pt x="0" y="146"/>
                    <a:pt x="0" y="153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1" y="219"/>
                  </a:cubicBezTo>
                  <a:cubicBezTo>
                    <a:pt x="14" y="219"/>
                    <a:pt x="20" y="218"/>
                    <a:pt x="27" y="196"/>
                  </a:cubicBezTo>
                  <a:cubicBezTo>
                    <a:pt x="57" y="218"/>
                    <a:pt x="83" y="219"/>
                    <a:pt x="97" y="219"/>
                  </a:cubicBezTo>
                  <a:cubicBezTo>
                    <a:pt x="173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05" name="Freeform 3833">
              <a:extLst>
                <a:ext uri="{FF2B5EF4-FFF2-40B4-BE49-F238E27FC236}">
                  <a16:creationId xmlns:a16="http://schemas.microsoft.com/office/drawing/2014/main" id="{577AB37C-7242-4539-BAD7-2CB29E1166CE}"/>
                </a:ext>
              </a:extLst>
            </p:cNvPr>
            <p:cNvSpPr>
              <a:spLocks noEditPoints="1"/>
            </p:cNvSpPr>
            <p:nvPr>
              <p:custDataLst>
                <p:tags r:id="rId284"/>
              </p:custDataLst>
            </p:nvPr>
          </p:nvSpPr>
          <p:spPr bwMode="auto">
            <a:xfrm>
              <a:off x="7591426" y="1068388"/>
              <a:ext cx="73025" cy="101600"/>
            </a:xfrm>
            <a:custGeom>
              <a:avLst/>
              <a:gdLst>
                <a:gd name="T0" fmla="*/ 235 w 235"/>
                <a:gd name="T1" fmla="*/ 109 h 330"/>
                <a:gd name="T2" fmla="*/ 139 w 235"/>
                <a:gd name="T3" fmla="*/ 0 h 330"/>
                <a:gd name="T4" fmla="*/ 69 w 235"/>
                <a:gd name="T5" fmla="*/ 32 h 330"/>
                <a:gd name="T6" fmla="*/ 53 w 235"/>
                <a:gd name="T7" fmla="*/ 3 h 330"/>
                <a:gd name="T8" fmla="*/ 16 w 235"/>
                <a:gd name="T9" fmla="*/ 3 h 330"/>
                <a:gd name="T10" fmla="*/ 0 w 235"/>
                <a:gd name="T11" fmla="*/ 14 h 330"/>
                <a:gd name="T12" fmla="*/ 15 w 235"/>
                <a:gd name="T13" fmla="*/ 24 h 330"/>
                <a:gd name="T14" fmla="*/ 44 w 235"/>
                <a:gd name="T15" fmla="*/ 24 h 330"/>
                <a:gd name="T16" fmla="*/ 44 w 235"/>
                <a:gd name="T17" fmla="*/ 308 h 330"/>
                <a:gd name="T18" fmla="*/ 16 w 235"/>
                <a:gd name="T19" fmla="*/ 308 h 330"/>
                <a:gd name="T20" fmla="*/ 0 w 235"/>
                <a:gd name="T21" fmla="*/ 319 h 330"/>
                <a:gd name="T22" fmla="*/ 15 w 235"/>
                <a:gd name="T23" fmla="*/ 330 h 330"/>
                <a:gd name="T24" fmla="*/ 97 w 235"/>
                <a:gd name="T25" fmla="*/ 330 h 330"/>
                <a:gd name="T26" fmla="*/ 113 w 235"/>
                <a:gd name="T27" fmla="*/ 319 h 330"/>
                <a:gd name="T28" fmla="*/ 97 w 235"/>
                <a:gd name="T29" fmla="*/ 308 h 330"/>
                <a:gd name="T30" fmla="*/ 69 w 235"/>
                <a:gd name="T31" fmla="*/ 308 h 330"/>
                <a:gd name="T32" fmla="*/ 69 w 235"/>
                <a:gd name="T33" fmla="*/ 184 h 330"/>
                <a:gd name="T34" fmla="*/ 134 w 235"/>
                <a:gd name="T35" fmla="*/ 218 h 330"/>
                <a:gd name="T36" fmla="*/ 235 w 235"/>
                <a:gd name="T37" fmla="*/ 109 h 330"/>
                <a:gd name="T38" fmla="*/ 210 w 235"/>
                <a:gd name="T39" fmla="*/ 109 h 330"/>
                <a:gd name="T40" fmla="*/ 133 w 235"/>
                <a:gd name="T41" fmla="*/ 197 h 330"/>
                <a:gd name="T42" fmla="*/ 69 w 235"/>
                <a:gd name="T43" fmla="*/ 122 h 330"/>
                <a:gd name="T44" fmla="*/ 69 w 235"/>
                <a:gd name="T45" fmla="*/ 84 h 330"/>
                <a:gd name="T46" fmla="*/ 136 w 235"/>
                <a:gd name="T47" fmla="*/ 21 h 330"/>
                <a:gd name="T48" fmla="*/ 210 w 235"/>
                <a:gd name="T49" fmla="*/ 10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30">
                  <a:moveTo>
                    <a:pt x="235" y="109"/>
                  </a:moveTo>
                  <a:cubicBezTo>
                    <a:pt x="235" y="49"/>
                    <a:pt x="191" y="0"/>
                    <a:pt x="139" y="0"/>
                  </a:cubicBezTo>
                  <a:cubicBezTo>
                    <a:pt x="116" y="0"/>
                    <a:pt x="94" y="9"/>
                    <a:pt x="69" y="32"/>
                  </a:cubicBezTo>
                  <a:cubicBezTo>
                    <a:pt x="69" y="9"/>
                    <a:pt x="68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4" y="24"/>
                  </a:lnTo>
                  <a:lnTo>
                    <a:pt x="44" y="308"/>
                  </a:lnTo>
                  <a:lnTo>
                    <a:pt x="16" y="308"/>
                  </a:lnTo>
                  <a:cubicBezTo>
                    <a:pt x="10" y="308"/>
                    <a:pt x="0" y="308"/>
                    <a:pt x="0" y="319"/>
                  </a:cubicBezTo>
                  <a:cubicBezTo>
                    <a:pt x="0" y="330"/>
                    <a:pt x="10" y="330"/>
                    <a:pt x="15" y="330"/>
                  </a:cubicBezTo>
                  <a:lnTo>
                    <a:pt x="97" y="330"/>
                  </a:lnTo>
                  <a:cubicBezTo>
                    <a:pt x="103" y="330"/>
                    <a:pt x="113" y="330"/>
                    <a:pt x="113" y="319"/>
                  </a:cubicBezTo>
                  <a:cubicBezTo>
                    <a:pt x="113" y="308"/>
                    <a:pt x="103" y="308"/>
                    <a:pt x="97" y="308"/>
                  </a:cubicBezTo>
                  <a:lnTo>
                    <a:pt x="69" y="308"/>
                  </a:lnTo>
                  <a:lnTo>
                    <a:pt x="69" y="184"/>
                  </a:lnTo>
                  <a:cubicBezTo>
                    <a:pt x="98" y="214"/>
                    <a:pt x="119" y="218"/>
                    <a:pt x="134" y="218"/>
                  </a:cubicBezTo>
                  <a:cubicBezTo>
                    <a:pt x="187" y="218"/>
                    <a:pt x="235" y="171"/>
                    <a:pt x="235" y="109"/>
                  </a:cubicBezTo>
                  <a:close/>
                  <a:moveTo>
                    <a:pt x="210" y="109"/>
                  </a:moveTo>
                  <a:cubicBezTo>
                    <a:pt x="210" y="162"/>
                    <a:pt x="171" y="197"/>
                    <a:pt x="133" y="197"/>
                  </a:cubicBezTo>
                  <a:cubicBezTo>
                    <a:pt x="89" y="197"/>
                    <a:pt x="69" y="148"/>
                    <a:pt x="69" y="122"/>
                  </a:cubicBezTo>
                  <a:lnTo>
                    <a:pt x="69" y="84"/>
                  </a:lnTo>
                  <a:cubicBezTo>
                    <a:pt x="69" y="51"/>
                    <a:pt x="101" y="21"/>
                    <a:pt x="136" y="21"/>
                  </a:cubicBezTo>
                  <a:cubicBezTo>
                    <a:pt x="177" y="21"/>
                    <a:pt x="210" y="61"/>
                    <a:pt x="210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06" name="Freeform 3834">
              <a:extLst>
                <a:ext uri="{FF2B5EF4-FFF2-40B4-BE49-F238E27FC236}">
                  <a16:creationId xmlns:a16="http://schemas.microsoft.com/office/drawing/2014/main" id="{954F5286-FB4A-4AF6-B871-6D147ACD1C78}"/>
                </a:ext>
              </a:extLst>
            </p:cNvPr>
            <p:cNvSpPr>
              <a:spLocks noEditPoints="1"/>
            </p:cNvSpPr>
            <p:nvPr>
              <p:custDataLst>
                <p:tags r:id="rId285"/>
              </p:custDataLst>
            </p:nvPr>
          </p:nvSpPr>
          <p:spPr bwMode="auto">
            <a:xfrm>
              <a:off x="7677151" y="1066800"/>
              <a:ext cx="71438" cy="68263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0 w 232"/>
                <a:gd name="T5" fmla="*/ 189 h 219"/>
                <a:gd name="T6" fmla="*/ 180 w 232"/>
                <a:gd name="T7" fmla="*/ 74 h 219"/>
                <a:gd name="T8" fmla="*/ 84 w 232"/>
                <a:gd name="T9" fmla="*/ 0 h 219"/>
                <a:gd name="T10" fmla="*/ 14 w 232"/>
                <a:gd name="T11" fmla="*/ 32 h 219"/>
                <a:gd name="T12" fmla="*/ 32 w 232"/>
                <a:gd name="T13" fmla="*/ 51 h 219"/>
                <a:gd name="T14" fmla="*/ 50 w 232"/>
                <a:gd name="T15" fmla="*/ 32 h 219"/>
                <a:gd name="T16" fmla="*/ 84 w 232"/>
                <a:gd name="T17" fmla="*/ 21 h 219"/>
                <a:gd name="T18" fmla="*/ 155 w 232"/>
                <a:gd name="T19" fmla="*/ 83 h 219"/>
                <a:gd name="T20" fmla="*/ 0 w 232"/>
                <a:gd name="T21" fmla="*/ 155 h 219"/>
                <a:gd name="T22" fmla="*/ 81 w 232"/>
                <a:gd name="T23" fmla="*/ 219 h 219"/>
                <a:gd name="T24" fmla="*/ 157 w 232"/>
                <a:gd name="T25" fmla="*/ 198 h 219"/>
                <a:gd name="T26" fmla="*/ 211 w 232"/>
                <a:gd name="T27" fmla="*/ 216 h 219"/>
                <a:gd name="T28" fmla="*/ 232 w 232"/>
                <a:gd name="T29" fmla="*/ 205 h 219"/>
                <a:gd name="T30" fmla="*/ 155 w 232"/>
                <a:gd name="T31" fmla="*/ 152 h 219"/>
                <a:gd name="T32" fmla="*/ 132 w 232"/>
                <a:gd name="T33" fmla="*/ 189 h 219"/>
                <a:gd name="T34" fmla="*/ 84 w 232"/>
                <a:gd name="T35" fmla="*/ 198 h 219"/>
                <a:gd name="T36" fmla="*/ 26 w 232"/>
                <a:gd name="T37" fmla="*/ 155 h 219"/>
                <a:gd name="T38" fmla="*/ 155 w 232"/>
                <a:gd name="T39" fmla="*/ 103 h 219"/>
                <a:gd name="T40" fmla="*/ 155 w 232"/>
                <a:gd name="T41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6" y="195"/>
                    <a:pt x="188" y="192"/>
                    <a:pt x="180" y="189"/>
                  </a:cubicBezTo>
                  <a:lnTo>
                    <a:pt x="180" y="74"/>
                  </a:lnTo>
                  <a:cubicBezTo>
                    <a:pt x="180" y="40"/>
                    <a:pt x="153" y="0"/>
                    <a:pt x="84" y="0"/>
                  </a:cubicBezTo>
                  <a:cubicBezTo>
                    <a:pt x="63" y="0"/>
                    <a:pt x="14" y="0"/>
                    <a:pt x="14" y="32"/>
                  </a:cubicBezTo>
                  <a:cubicBezTo>
                    <a:pt x="14" y="44"/>
                    <a:pt x="22" y="51"/>
                    <a:pt x="32" y="51"/>
                  </a:cubicBezTo>
                  <a:cubicBezTo>
                    <a:pt x="38" y="51"/>
                    <a:pt x="49" y="47"/>
                    <a:pt x="50" y="32"/>
                  </a:cubicBezTo>
                  <a:cubicBezTo>
                    <a:pt x="50" y="23"/>
                    <a:pt x="69" y="21"/>
                    <a:pt x="84" y="21"/>
                  </a:cubicBezTo>
                  <a:cubicBezTo>
                    <a:pt x="127" y="21"/>
                    <a:pt x="155" y="39"/>
                    <a:pt x="155" y="83"/>
                  </a:cubicBezTo>
                  <a:cubicBezTo>
                    <a:pt x="63" y="85"/>
                    <a:pt x="0" y="108"/>
                    <a:pt x="0" y="155"/>
                  </a:cubicBezTo>
                  <a:cubicBezTo>
                    <a:pt x="0" y="189"/>
                    <a:pt x="31" y="219"/>
                    <a:pt x="81" y="219"/>
                  </a:cubicBezTo>
                  <a:cubicBezTo>
                    <a:pt x="99" y="219"/>
                    <a:pt x="130" y="216"/>
                    <a:pt x="157" y="198"/>
                  </a:cubicBezTo>
                  <a:cubicBezTo>
                    <a:pt x="170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5" y="152"/>
                  </a:moveTo>
                  <a:cubicBezTo>
                    <a:pt x="155" y="166"/>
                    <a:pt x="155" y="178"/>
                    <a:pt x="132" y="189"/>
                  </a:cubicBezTo>
                  <a:cubicBezTo>
                    <a:pt x="113" y="198"/>
                    <a:pt x="88" y="198"/>
                    <a:pt x="84" y="198"/>
                  </a:cubicBezTo>
                  <a:cubicBezTo>
                    <a:pt x="49" y="198"/>
                    <a:pt x="26" y="178"/>
                    <a:pt x="26" y="155"/>
                  </a:cubicBezTo>
                  <a:cubicBezTo>
                    <a:pt x="26" y="129"/>
                    <a:pt x="71" y="106"/>
                    <a:pt x="155" y="103"/>
                  </a:cubicBezTo>
                  <a:lnTo>
                    <a:pt x="155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07" name="Freeform 3835">
              <a:extLst>
                <a:ext uri="{FF2B5EF4-FFF2-40B4-BE49-F238E27FC236}">
                  <a16:creationId xmlns:a16="http://schemas.microsoft.com/office/drawing/2014/main" id="{75D93748-98C9-44A3-8FEC-82853406D2F2}"/>
                </a:ext>
              </a:extLst>
            </p:cNvPr>
            <p:cNvSpPr>
              <a:spLocks/>
            </p:cNvSpPr>
            <p:nvPr>
              <p:custDataLst>
                <p:tags r:id="rId286"/>
              </p:custDataLst>
            </p:nvPr>
          </p:nvSpPr>
          <p:spPr bwMode="auto">
            <a:xfrm>
              <a:off x="7761289" y="1066800"/>
              <a:ext cx="60325" cy="68263"/>
            </a:xfrm>
            <a:custGeom>
              <a:avLst/>
              <a:gdLst>
                <a:gd name="T0" fmla="*/ 193 w 193"/>
                <a:gd name="T1" fmla="*/ 165 h 219"/>
                <a:gd name="T2" fmla="*/ 180 w 193"/>
                <a:gd name="T3" fmla="*/ 156 h 219"/>
                <a:gd name="T4" fmla="*/ 169 w 193"/>
                <a:gd name="T5" fmla="*/ 160 h 219"/>
                <a:gd name="T6" fmla="*/ 112 w 193"/>
                <a:gd name="T7" fmla="*/ 198 h 219"/>
                <a:gd name="T8" fmla="*/ 26 w 193"/>
                <a:gd name="T9" fmla="*/ 110 h 219"/>
                <a:gd name="T10" fmla="*/ 115 w 193"/>
                <a:gd name="T11" fmla="*/ 21 h 219"/>
                <a:gd name="T12" fmla="*/ 151 w 193"/>
                <a:gd name="T13" fmla="*/ 31 h 219"/>
                <a:gd name="T14" fmla="*/ 168 w 193"/>
                <a:gd name="T15" fmla="*/ 51 h 219"/>
                <a:gd name="T16" fmla="*/ 186 w 193"/>
                <a:gd name="T17" fmla="*/ 32 h 219"/>
                <a:gd name="T18" fmla="*/ 115 w 193"/>
                <a:gd name="T19" fmla="*/ 0 h 219"/>
                <a:gd name="T20" fmla="*/ 0 w 193"/>
                <a:gd name="T21" fmla="*/ 110 h 219"/>
                <a:gd name="T22" fmla="*/ 109 w 193"/>
                <a:gd name="T23" fmla="*/ 219 h 219"/>
                <a:gd name="T24" fmla="*/ 193 w 193"/>
                <a:gd name="T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219">
                  <a:moveTo>
                    <a:pt x="193" y="165"/>
                  </a:moveTo>
                  <a:cubicBezTo>
                    <a:pt x="193" y="156"/>
                    <a:pt x="182" y="156"/>
                    <a:pt x="180" y="156"/>
                  </a:cubicBezTo>
                  <a:cubicBezTo>
                    <a:pt x="175" y="156"/>
                    <a:pt x="172" y="156"/>
                    <a:pt x="169" y="160"/>
                  </a:cubicBezTo>
                  <a:cubicBezTo>
                    <a:pt x="164" y="171"/>
                    <a:pt x="152" y="198"/>
                    <a:pt x="112" y="198"/>
                  </a:cubicBezTo>
                  <a:cubicBezTo>
                    <a:pt x="65" y="198"/>
                    <a:pt x="26" y="160"/>
                    <a:pt x="26" y="110"/>
                  </a:cubicBezTo>
                  <a:cubicBezTo>
                    <a:pt x="26" y="83"/>
                    <a:pt x="41" y="21"/>
                    <a:pt x="115" y="21"/>
                  </a:cubicBezTo>
                  <a:cubicBezTo>
                    <a:pt x="128" y="21"/>
                    <a:pt x="151" y="25"/>
                    <a:pt x="151" y="31"/>
                  </a:cubicBezTo>
                  <a:cubicBezTo>
                    <a:pt x="151" y="45"/>
                    <a:pt x="158" y="51"/>
                    <a:pt x="168" y="51"/>
                  </a:cubicBezTo>
                  <a:cubicBezTo>
                    <a:pt x="178" y="51"/>
                    <a:pt x="186" y="44"/>
                    <a:pt x="186" y="32"/>
                  </a:cubicBezTo>
                  <a:cubicBezTo>
                    <a:pt x="186" y="3"/>
                    <a:pt x="136" y="0"/>
                    <a:pt x="115" y="0"/>
                  </a:cubicBezTo>
                  <a:cubicBezTo>
                    <a:pt x="30" y="0"/>
                    <a:pt x="0" y="66"/>
                    <a:pt x="0" y="110"/>
                  </a:cubicBezTo>
                  <a:cubicBezTo>
                    <a:pt x="0" y="169"/>
                    <a:pt x="47" y="219"/>
                    <a:pt x="109" y="219"/>
                  </a:cubicBezTo>
                  <a:cubicBezTo>
                    <a:pt x="175" y="219"/>
                    <a:pt x="193" y="173"/>
                    <a:pt x="193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08" name="Freeform 3836">
              <a:extLst>
                <a:ext uri="{FF2B5EF4-FFF2-40B4-BE49-F238E27FC236}">
                  <a16:creationId xmlns:a16="http://schemas.microsoft.com/office/drawing/2014/main" id="{9DAABC91-3AA5-41B5-8C01-725A0182103F}"/>
                </a:ext>
              </a:extLst>
            </p:cNvPr>
            <p:cNvSpPr>
              <a:spLocks noEditPoints="1"/>
            </p:cNvSpPr>
            <p:nvPr>
              <p:custDataLst>
                <p:tags r:id="rId287"/>
              </p:custDataLst>
            </p:nvPr>
          </p:nvSpPr>
          <p:spPr bwMode="auto">
            <a:xfrm>
              <a:off x="7839076" y="1066800"/>
              <a:ext cx="61913" cy="68263"/>
            </a:xfrm>
            <a:custGeom>
              <a:avLst/>
              <a:gdLst>
                <a:gd name="T0" fmla="*/ 201 w 201"/>
                <a:gd name="T1" fmla="*/ 165 h 219"/>
                <a:gd name="T2" fmla="*/ 188 w 201"/>
                <a:gd name="T3" fmla="*/ 156 h 219"/>
                <a:gd name="T4" fmla="*/ 177 w 201"/>
                <a:gd name="T5" fmla="*/ 161 h 219"/>
                <a:gd name="T6" fmla="*/ 118 w 201"/>
                <a:gd name="T7" fmla="*/ 198 h 219"/>
                <a:gd name="T8" fmla="*/ 26 w 201"/>
                <a:gd name="T9" fmla="*/ 118 h 219"/>
                <a:gd name="T10" fmla="*/ 185 w 201"/>
                <a:gd name="T11" fmla="*/ 118 h 219"/>
                <a:gd name="T12" fmla="*/ 201 w 201"/>
                <a:gd name="T13" fmla="*/ 104 h 219"/>
                <a:gd name="T14" fmla="*/ 106 w 201"/>
                <a:gd name="T15" fmla="*/ 0 h 219"/>
                <a:gd name="T16" fmla="*/ 0 w 201"/>
                <a:gd name="T17" fmla="*/ 109 h 219"/>
                <a:gd name="T18" fmla="*/ 114 w 201"/>
                <a:gd name="T19" fmla="*/ 219 h 219"/>
                <a:gd name="T20" fmla="*/ 201 w 201"/>
                <a:gd name="T21" fmla="*/ 165 h 219"/>
                <a:gd name="T22" fmla="*/ 175 w 201"/>
                <a:gd name="T23" fmla="*/ 97 h 219"/>
                <a:gd name="T24" fmla="*/ 26 w 201"/>
                <a:gd name="T25" fmla="*/ 97 h 219"/>
                <a:gd name="T26" fmla="*/ 106 w 201"/>
                <a:gd name="T27" fmla="*/ 21 h 219"/>
                <a:gd name="T28" fmla="*/ 175 w 201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19">
                  <a:moveTo>
                    <a:pt x="201" y="165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4" y="198"/>
                    <a:pt x="118" y="198"/>
                  </a:cubicBezTo>
                  <a:cubicBezTo>
                    <a:pt x="77" y="198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8"/>
                    <a:pt x="170" y="0"/>
                    <a:pt x="106" y="0"/>
                  </a:cubicBezTo>
                  <a:cubicBezTo>
                    <a:pt x="48" y="0"/>
                    <a:pt x="0" y="49"/>
                    <a:pt x="0" y="109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1" y="177"/>
                    <a:pt x="201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09" name="Freeform 3837">
              <a:extLst>
                <a:ext uri="{FF2B5EF4-FFF2-40B4-BE49-F238E27FC236}">
                  <a16:creationId xmlns:a16="http://schemas.microsoft.com/office/drawing/2014/main" id="{C696EB7A-1C52-4A42-BEA1-244C66A978BE}"/>
                </a:ext>
              </a:extLst>
            </p:cNvPr>
            <p:cNvSpPr>
              <a:spLocks noEditPoints="1"/>
            </p:cNvSpPr>
            <p:nvPr>
              <p:custDataLst>
                <p:tags r:id="rId288"/>
              </p:custDataLst>
            </p:nvPr>
          </p:nvSpPr>
          <p:spPr bwMode="auto">
            <a:xfrm>
              <a:off x="7997826" y="1071563"/>
              <a:ext cx="66675" cy="31750"/>
            </a:xfrm>
            <a:custGeom>
              <a:avLst/>
              <a:gdLst>
                <a:gd name="T0" fmla="*/ 220 w 220"/>
                <a:gd name="T1" fmla="*/ 12 h 103"/>
                <a:gd name="T2" fmla="*/ 199 w 220"/>
                <a:gd name="T3" fmla="*/ 0 h 103"/>
                <a:gd name="T4" fmla="*/ 21 w 220"/>
                <a:gd name="T5" fmla="*/ 0 h 103"/>
                <a:gd name="T6" fmla="*/ 0 w 220"/>
                <a:gd name="T7" fmla="*/ 12 h 103"/>
                <a:gd name="T8" fmla="*/ 18 w 220"/>
                <a:gd name="T9" fmla="*/ 25 h 103"/>
                <a:gd name="T10" fmla="*/ 202 w 220"/>
                <a:gd name="T11" fmla="*/ 25 h 103"/>
                <a:gd name="T12" fmla="*/ 220 w 220"/>
                <a:gd name="T13" fmla="*/ 12 h 103"/>
                <a:gd name="T14" fmla="*/ 220 w 220"/>
                <a:gd name="T15" fmla="*/ 91 h 103"/>
                <a:gd name="T16" fmla="*/ 202 w 220"/>
                <a:gd name="T17" fmla="*/ 78 h 103"/>
                <a:gd name="T18" fmla="*/ 18 w 220"/>
                <a:gd name="T19" fmla="*/ 78 h 103"/>
                <a:gd name="T20" fmla="*/ 0 w 220"/>
                <a:gd name="T21" fmla="*/ 91 h 103"/>
                <a:gd name="T22" fmla="*/ 21 w 220"/>
                <a:gd name="T23" fmla="*/ 103 h 103"/>
                <a:gd name="T24" fmla="*/ 199 w 220"/>
                <a:gd name="T25" fmla="*/ 103 h 103"/>
                <a:gd name="T26" fmla="*/ 220 w 220"/>
                <a:gd name="T27" fmla="*/ 9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103">
                  <a:moveTo>
                    <a:pt x="220" y="12"/>
                  </a:moveTo>
                  <a:cubicBezTo>
                    <a:pt x="220" y="0"/>
                    <a:pt x="205" y="0"/>
                    <a:pt x="199" y="0"/>
                  </a:cubicBezTo>
                  <a:lnTo>
                    <a:pt x="21" y="0"/>
                  </a:lnTo>
                  <a:cubicBezTo>
                    <a:pt x="15" y="0"/>
                    <a:pt x="0" y="0"/>
                    <a:pt x="0" y="12"/>
                  </a:cubicBezTo>
                  <a:cubicBezTo>
                    <a:pt x="0" y="25"/>
                    <a:pt x="13" y="25"/>
                    <a:pt x="18" y="25"/>
                  </a:cubicBezTo>
                  <a:lnTo>
                    <a:pt x="202" y="25"/>
                  </a:lnTo>
                  <a:cubicBezTo>
                    <a:pt x="207" y="25"/>
                    <a:pt x="220" y="25"/>
                    <a:pt x="220" y="12"/>
                  </a:cubicBezTo>
                  <a:close/>
                  <a:moveTo>
                    <a:pt x="220" y="91"/>
                  </a:moveTo>
                  <a:cubicBezTo>
                    <a:pt x="220" y="78"/>
                    <a:pt x="207" y="78"/>
                    <a:pt x="202" y="78"/>
                  </a:cubicBezTo>
                  <a:lnTo>
                    <a:pt x="18" y="78"/>
                  </a:lnTo>
                  <a:cubicBezTo>
                    <a:pt x="13" y="78"/>
                    <a:pt x="0" y="78"/>
                    <a:pt x="0" y="91"/>
                  </a:cubicBezTo>
                  <a:cubicBezTo>
                    <a:pt x="0" y="103"/>
                    <a:pt x="15" y="103"/>
                    <a:pt x="21" y="103"/>
                  </a:cubicBezTo>
                  <a:lnTo>
                    <a:pt x="199" y="103"/>
                  </a:lnTo>
                  <a:cubicBezTo>
                    <a:pt x="205" y="103"/>
                    <a:pt x="220" y="103"/>
                    <a:pt x="220" y="9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10" name="Freeform 3838">
              <a:extLst>
                <a:ext uri="{FF2B5EF4-FFF2-40B4-BE49-F238E27FC236}">
                  <a16:creationId xmlns:a16="http://schemas.microsoft.com/office/drawing/2014/main" id="{43688021-C103-4BC3-AD49-AFDAB7922C7F}"/>
                </a:ext>
              </a:extLst>
            </p:cNvPr>
            <p:cNvSpPr>
              <a:spLocks noEditPoints="1"/>
            </p:cNvSpPr>
            <p:nvPr>
              <p:custDataLst>
                <p:tags r:id="rId289"/>
              </p:custDataLst>
            </p:nvPr>
          </p:nvSpPr>
          <p:spPr bwMode="auto">
            <a:xfrm>
              <a:off x="8159751" y="1038225"/>
              <a:ext cx="63500" cy="98425"/>
            </a:xfrm>
            <a:custGeom>
              <a:avLst/>
              <a:gdLst>
                <a:gd name="T0" fmla="*/ 209 w 209"/>
                <a:gd name="T1" fmla="*/ 158 h 316"/>
                <a:gd name="T2" fmla="*/ 104 w 209"/>
                <a:gd name="T3" fmla="*/ 0 h 316"/>
                <a:gd name="T4" fmla="*/ 0 w 209"/>
                <a:gd name="T5" fmla="*/ 157 h 316"/>
                <a:gd name="T6" fmla="*/ 104 w 209"/>
                <a:gd name="T7" fmla="*/ 316 h 316"/>
                <a:gd name="T8" fmla="*/ 209 w 209"/>
                <a:gd name="T9" fmla="*/ 158 h 316"/>
                <a:gd name="T10" fmla="*/ 183 w 209"/>
                <a:gd name="T11" fmla="*/ 152 h 316"/>
                <a:gd name="T12" fmla="*/ 104 w 209"/>
                <a:gd name="T13" fmla="*/ 295 h 316"/>
                <a:gd name="T14" fmla="*/ 25 w 209"/>
                <a:gd name="T15" fmla="*/ 152 h 316"/>
                <a:gd name="T16" fmla="*/ 104 w 209"/>
                <a:gd name="T17" fmla="*/ 21 h 316"/>
                <a:gd name="T18" fmla="*/ 183 w 209"/>
                <a:gd name="T19" fmla="*/ 15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316">
                  <a:moveTo>
                    <a:pt x="209" y="158"/>
                  </a:moveTo>
                  <a:cubicBezTo>
                    <a:pt x="209" y="66"/>
                    <a:pt x="159" y="0"/>
                    <a:pt x="104" y="0"/>
                  </a:cubicBezTo>
                  <a:cubicBezTo>
                    <a:pt x="48" y="0"/>
                    <a:pt x="0" y="67"/>
                    <a:pt x="0" y="157"/>
                  </a:cubicBezTo>
                  <a:cubicBezTo>
                    <a:pt x="0" y="250"/>
                    <a:pt x="49" y="316"/>
                    <a:pt x="104" y="316"/>
                  </a:cubicBezTo>
                  <a:cubicBezTo>
                    <a:pt x="160" y="316"/>
                    <a:pt x="209" y="248"/>
                    <a:pt x="209" y="158"/>
                  </a:cubicBezTo>
                  <a:close/>
                  <a:moveTo>
                    <a:pt x="183" y="152"/>
                  </a:moveTo>
                  <a:cubicBezTo>
                    <a:pt x="183" y="232"/>
                    <a:pt x="146" y="295"/>
                    <a:pt x="104" y="295"/>
                  </a:cubicBezTo>
                  <a:cubicBezTo>
                    <a:pt x="62" y="295"/>
                    <a:pt x="25" y="232"/>
                    <a:pt x="25" y="152"/>
                  </a:cubicBezTo>
                  <a:cubicBezTo>
                    <a:pt x="25" y="73"/>
                    <a:pt x="64" y="21"/>
                    <a:pt x="104" y="21"/>
                  </a:cubicBezTo>
                  <a:cubicBezTo>
                    <a:pt x="144" y="21"/>
                    <a:pt x="183" y="73"/>
                    <a:pt x="183" y="1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11" name="Freeform 3839">
              <a:extLst>
                <a:ext uri="{FF2B5EF4-FFF2-40B4-BE49-F238E27FC236}">
                  <a16:creationId xmlns:a16="http://schemas.microsoft.com/office/drawing/2014/main" id="{C83E20F5-B41C-4A3B-A589-19B0B1ED3C1E}"/>
                </a:ext>
              </a:extLst>
            </p:cNvPr>
            <p:cNvSpPr>
              <a:spLocks noEditPoints="1"/>
            </p:cNvSpPr>
            <p:nvPr>
              <p:custDataLst>
                <p:tags r:id="rId290"/>
              </p:custDataLst>
            </p:nvPr>
          </p:nvSpPr>
          <p:spPr bwMode="auto">
            <a:xfrm>
              <a:off x="5915026" y="1212850"/>
              <a:ext cx="60325" cy="122238"/>
            </a:xfrm>
            <a:custGeom>
              <a:avLst/>
              <a:gdLst>
                <a:gd name="T0" fmla="*/ 200 w 200"/>
                <a:gd name="T1" fmla="*/ 265 h 391"/>
                <a:gd name="T2" fmla="*/ 111 w 200"/>
                <a:gd name="T3" fmla="*/ 179 h 391"/>
                <a:gd name="T4" fmla="*/ 111 w 200"/>
                <a:gd name="T5" fmla="*/ 62 h 391"/>
                <a:gd name="T6" fmla="*/ 173 w 200"/>
                <a:gd name="T7" fmla="*/ 105 h 391"/>
                <a:gd name="T8" fmla="*/ 164 w 200"/>
                <a:gd name="T9" fmla="*/ 120 h 391"/>
                <a:gd name="T10" fmla="*/ 182 w 200"/>
                <a:gd name="T11" fmla="*/ 137 h 391"/>
                <a:gd name="T12" fmla="*/ 200 w 200"/>
                <a:gd name="T13" fmla="*/ 117 h 391"/>
                <a:gd name="T14" fmla="*/ 111 w 200"/>
                <a:gd name="T15" fmla="*/ 40 h 391"/>
                <a:gd name="T16" fmla="*/ 111 w 200"/>
                <a:gd name="T17" fmla="*/ 16 h 391"/>
                <a:gd name="T18" fmla="*/ 101 w 200"/>
                <a:gd name="T19" fmla="*/ 0 h 391"/>
                <a:gd name="T20" fmla="*/ 90 w 200"/>
                <a:gd name="T21" fmla="*/ 16 h 391"/>
                <a:gd name="T22" fmla="*/ 90 w 200"/>
                <a:gd name="T23" fmla="*/ 41 h 391"/>
                <a:gd name="T24" fmla="*/ 0 w 200"/>
                <a:gd name="T25" fmla="*/ 120 h 391"/>
                <a:gd name="T26" fmla="*/ 90 w 200"/>
                <a:gd name="T27" fmla="*/ 200 h 391"/>
                <a:gd name="T28" fmla="*/ 90 w 200"/>
                <a:gd name="T29" fmla="*/ 329 h 391"/>
                <a:gd name="T30" fmla="*/ 26 w 200"/>
                <a:gd name="T31" fmla="*/ 280 h 391"/>
                <a:gd name="T32" fmla="*/ 36 w 200"/>
                <a:gd name="T33" fmla="*/ 265 h 391"/>
                <a:gd name="T34" fmla="*/ 18 w 200"/>
                <a:gd name="T35" fmla="*/ 246 h 391"/>
                <a:gd name="T36" fmla="*/ 0 w 200"/>
                <a:gd name="T37" fmla="*/ 267 h 391"/>
                <a:gd name="T38" fmla="*/ 90 w 200"/>
                <a:gd name="T39" fmla="*/ 351 h 391"/>
                <a:gd name="T40" fmla="*/ 90 w 200"/>
                <a:gd name="T41" fmla="*/ 375 h 391"/>
                <a:gd name="T42" fmla="*/ 101 w 200"/>
                <a:gd name="T43" fmla="*/ 391 h 391"/>
                <a:gd name="T44" fmla="*/ 111 w 200"/>
                <a:gd name="T45" fmla="*/ 375 h 391"/>
                <a:gd name="T46" fmla="*/ 111 w 200"/>
                <a:gd name="T47" fmla="*/ 351 h 391"/>
                <a:gd name="T48" fmla="*/ 200 w 200"/>
                <a:gd name="T49" fmla="*/ 265 h 391"/>
                <a:gd name="T50" fmla="*/ 90 w 200"/>
                <a:gd name="T51" fmla="*/ 174 h 391"/>
                <a:gd name="T52" fmla="*/ 23 w 200"/>
                <a:gd name="T53" fmla="*/ 118 h 391"/>
                <a:gd name="T54" fmla="*/ 90 w 200"/>
                <a:gd name="T55" fmla="*/ 61 h 391"/>
                <a:gd name="T56" fmla="*/ 90 w 200"/>
                <a:gd name="T57" fmla="*/ 174 h 391"/>
                <a:gd name="T58" fmla="*/ 177 w 200"/>
                <a:gd name="T59" fmla="*/ 267 h 391"/>
                <a:gd name="T60" fmla="*/ 111 w 200"/>
                <a:gd name="T61" fmla="*/ 329 h 391"/>
                <a:gd name="T62" fmla="*/ 111 w 200"/>
                <a:gd name="T63" fmla="*/ 204 h 391"/>
                <a:gd name="T64" fmla="*/ 177 w 200"/>
                <a:gd name="T65" fmla="*/ 26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391">
                  <a:moveTo>
                    <a:pt x="200" y="265"/>
                  </a:moveTo>
                  <a:cubicBezTo>
                    <a:pt x="200" y="241"/>
                    <a:pt x="186" y="193"/>
                    <a:pt x="111" y="179"/>
                  </a:cubicBezTo>
                  <a:lnTo>
                    <a:pt x="111" y="62"/>
                  </a:lnTo>
                  <a:cubicBezTo>
                    <a:pt x="135" y="65"/>
                    <a:pt x="163" y="72"/>
                    <a:pt x="173" y="105"/>
                  </a:cubicBezTo>
                  <a:cubicBezTo>
                    <a:pt x="166" y="110"/>
                    <a:pt x="164" y="115"/>
                    <a:pt x="164" y="120"/>
                  </a:cubicBezTo>
                  <a:cubicBezTo>
                    <a:pt x="164" y="129"/>
                    <a:pt x="171" y="137"/>
                    <a:pt x="182" y="137"/>
                  </a:cubicBezTo>
                  <a:cubicBezTo>
                    <a:pt x="190" y="137"/>
                    <a:pt x="200" y="132"/>
                    <a:pt x="200" y="117"/>
                  </a:cubicBezTo>
                  <a:cubicBezTo>
                    <a:pt x="200" y="80"/>
                    <a:pt x="173" y="46"/>
                    <a:pt x="111" y="40"/>
                  </a:cubicBezTo>
                  <a:lnTo>
                    <a:pt x="111" y="16"/>
                  </a:lnTo>
                  <a:cubicBezTo>
                    <a:pt x="111" y="10"/>
                    <a:pt x="111" y="0"/>
                    <a:pt x="101" y="0"/>
                  </a:cubicBezTo>
                  <a:cubicBezTo>
                    <a:pt x="90" y="0"/>
                    <a:pt x="90" y="10"/>
                    <a:pt x="90" y="16"/>
                  </a:cubicBezTo>
                  <a:lnTo>
                    <a:pt x="90" y="41"/>
                  </a:lnTo>
                  <a:cubicBezTo>
                    <a:pt x="32" y="47"/>
                    <a:pt x="0" y="84"/>
                    <a:pt x="0" y="120"/>
                  </a:cubicBezTo>
                  <a:cubicBezTo>
                    <a:pt x="0" y="132"/>
                    <a:pt x="3" y="184"/>
                    <a:pt x="90" y="200"/>
                  </a:cubicBezTo>
                  <a:lnTo>
                    <a:pt x="90" y="329"/>
                  </a:lnTo>
                  <a:cubicBezTo>
                    <a:pt x="59" y="325"/>
                    <a:pt x="36" y="313"/>
                    <a:pt x="26" y="280"/>
                  </a:cubicBezTo>
                  <a:cubicBezTo>
                    <a:pt x="32" y="277"/>
                    <a:pt x="36" y="274"/>
                    <a:pt x="36" y="265"/>
                  </a:cubicBezTo>
                  <a:cubicBezTo>
                    <a:pt x="36" y="253"/>
                    <a:pt x="26" y="246"/>
                    <a:pt x="18" y="246"/>
                  </a:cubicBezTo>
                  <a:cubicBezTo>
                    <a:pt x="14" y="246"/>
                    <a:pt x="0" y="248"/>
                    <a:pt x="0" y="267"/>
                  </a:cubicBezTo>
                  <a:cubicBezTo>
                    <a:pt x="0" y="308"/>
                    <a:pt x="29" y="345"/>
                    <a:pt x="90" y="351"/>
                  </a:cubicBezTo>
                  <a:lnTo>
                    <a:pt x="90" y="375"/>
                  </a:lnTo>
                  <a:cubicBezTo>
                    <a:pt x="90" y="381"/>
                    <a:pt x="90" y="391"/>
                    <a:pt x="101" y="391"/>
                  </a:cubicBezTo>
                  <a:cubicBezTo>
                    <a:pt x="111" y="391"/>
                    <a:pt x="111" y="381"/>
                    <a:pt x="111" y="375"/>
                  </a:cubicBezTo>
                  <a:lnTo>
                    <a:pt x="111" y="351"/>
                  </a:lnTo>
                  <a:cubicBezTo>
                    <a:pt x="175" y="341"/>
                    <a:pt x="200" y="299"/>
                    <a:pt x="200" y="265"/>
                  </a:cubicBezTo>
                  <a:close/>
                  <a:moveTo>
                    <a:pt x="90" y="174"/>
                  </a:moveTo>
                  <a:cubicBezTo>
                    <a:pt x="52" y="167"/>
                    <a:pt x="23" y="146"/>
                    <a:pt x="23" y="118"/>
                  </a:cubicBezTo>
                  <a:cubicBezTo>
                    <a:pt x="23" y="91"/>
                    <a:pt x="49" y="68"/>
                    <a:pt x="90" y="61"/>
                  </a:cubicBezTo>
                  <a:lnTo>
                    <a:pt x="90" y="174"/>
                  </a:lnTo>
                  <a:close/>
                  <a:moveTo>
                    <a:pt x="177" y="267"/>
                  </a:moveTo>
                  <a:cubicBezTo>
                    <a:pt x="177" y="295"/>
                    <a:pt x="153" y="322"/>
                    <a:pt x="111" y="329"/>
                  </a:cubicBezTo>
                  <a:lnTo>
                    <a:pt x="111" y="204"/>
                  </a:lnTo>
                  <a:cubicBezTo>
                    <a:pt x="154" y="213"/>
                    <a:pt x="177" y="239"/>
                    <a:pt x="177" y="26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12" name="Freeform 3840">
              <a:extLst>
                <a:ext uri="{FF2B5EF4-FFF2-40B4-BE49-F238E27FC236}">
                  <a16:creationId xmlns:a16="http://schemas.microsoft.com/office/drawing/2014/main" id="{C3CC0F03-13E6-4014-9E92-6785925EFE9E}"/>
                </a:ext>
              </a:extLst>
            </p:cNvPr>
            <p:cNvSpPr>
              <a:spLocks noEditPoints="1"/>
            </p:cNvSpPr>
            <p:nvPr>
              <p:custDataLst>
                <p:tags r:id="rId291"/>
              </p:custDataLst>
            </p:nvPr>
          </p:nvSpPr>
          <p:spPr bwMode="auto">
            <a:xfrm>
              <a:off x="6073776" y="1254125"/>
              <a:ext cx="69850" cy="68263"/>
            </a:xfrm>
            <a:custGeom>
              <a:avLst/>
              <a:gdLst>
                <a:gd name="T0" fmla="*/ 231 w 231"/>
                <a:gd name="T1" fmla="*/ 206 h 220"/>
                <a:gd name="T2" fmla="*/ 215 w 231"/>
                <a:gd name="T3" fmla="*/ 196 h 220"/>
                <a:gd name="T4" fmla="*/ 180 w 231"/>
                <a:gd name="T5" fmla="*/ 190 h 220"/>
                <a:gd name="T6" fmla="*/ 180 w 231"/>
                <a:gd name="T7" fmla="*/ 75 h 220"/>
                <a:gd name="T8" fmla="*/ 83 w 231"/>
                <a:gd name="T9" fmla="*/ 0 h 220"/>
                <a:gd name="T10" fmla="*/ 13 w 231"/>
                <a:gd name="T11" fmla="*/ 33 h 220"/>
                <a:gd name="T12" fmla="*/ 31 w 231"/>
                <a:gd name="T13" fmla="*/ 51 h 220"/>
                <a:gd name="T14" fmla="*/ 49 w 231"/>
                <a:gd name="T15" fmla="*/ 33 h 220"/>
                <a:gd name="T16" fmla="*/ 83 w 231"/>
                <a:gd name="T17" fmla="*/ 21 h 220"/>
                <a:gd name="T18" fmla="*/ 154 w 231"/>
                <a:gd name="T19" fmla="*/ 84 h 220"/>
                <a:gd name="T20" fmla="*/ 0 w 231"/>
                <a:gd name="T21" fmla="*/ 156 h 220"/>
                <a:gd name="T22" fmla="*/ 80 w 231"/>
                <a:gd name="T23" fmla="*/ 220 h 220"/>
                <a:gd name="T24" fmla="*/ 156 w 231"/>
                <a:gd name="T25" fmla="*/ 198 h 220"/>
                <a:gd name="T26" fmla="*/ 210 w 231"/>
                <a:gd name="T27" fmla="*/ 217 h 220"/>
                <a:gd name="T28" fmla="*/ 231 w 231"/>
                <a:gd name="T29" fmla="*/ 206 h 220"/>
                <a:gd name="T30" fmla="*/ 154 w 231"/>
                <a:gd name="T31" fmla="*/ 153 h 220"/>
                <a:gd name="T32" fmla="*/ 131 w 231"/>
                <a:gd name="T33" fmla="*/ 189 h 220"/>
                <a:gd name="T34" fmla="*/ 83 w 231"/>
                <a:gd name="T35" fmla="*/ 199 h 220"/>
                <a:gd name="T36" fmla="*/ 25 w 231"/>
                <a:gd name="T37" fmla="*/ 156 h 220"/>
                <a:gd name="T38" fmla="*/ 154 w 231"/>
                <a:gd name="T39" fmla="*/ 104 h 220"/>
                <a:gd name="T40" fmla="*/ 154 w 231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220">
                  <a:moveTo>
                    <a:pt x="231" y="206"/>
                  </a:moveTo>
                  <a:cubicBezTo>
                    <a:pt x="231" y="196"/>
                    <a:pt x="221" y="196"/>
                    <a:pt x="215" y="196"/>
                  </a:cubicBezTo>
                  <a:cubicBezTo>
                    <a:pt x="195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2" y="0"/>
                    <a:pt x="13" y="0"/>
                    <a:pt x="13" y="33"/>
                  </a:cubicBezTo>
                  <a:cubicBezTo>
                    <a:pt x="13" y="45"/>
                    <a:pt x="21" y="51"/>
                    <a:pt x="31" y="51"/>
                  </a:cubicBezTo>
                  <a:cubicBezTo>
                    <a:pt x="37" y="51"/>
                    <a:pt x="48" y="48"/>
                    <a:pt x="49" y="33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6"/>
                    <a:pt x="0" y="109"/>
                    <a:pt x="0" y="156"/>
                  </a:cubicBezTo>
                  <a:cubicBezTo>
                    <a:pt x="0" y="189"/>
                    <a:pt x="30" y="220"/>
                    <a:pt x="80" y="220"/>
                  </a:cubicBezTo>
                  <a:cubicBezTo>
                    <a:pt x="98" y="220"/>
                    <a:pt x="129" y="216"/>
                    <a:pt x="156" y="198"/>
                  </a:cubicBezTo>
                  <a:cubicBezTo>
                    <a:pt x="169" y="217"/>
                    <a:pt x="193" y="217"/>
                    <a:pt x="210" y="217"/>
                  </a:cubicBezTo>
                  <a:cubicBezTo>
                    <a:pt x="221" y="217"/>
                    <a:pt x="231" y="217"/>
                    <a:pt x="231" y="206"/>
                  </a:cubicBezTo>
                  <a:close/>
                  <a:moveTo>
                    <a:pt x="154" y="153"/>
                  </a:moveTo>
                  <a:cubicBezTo>
                    <a:pt x="154" y="166"/>
                    <a:pt x="154" y="179"/>
                    <a:pt x="131" y="189"/>
                  </a:cubicBezTo>
                  <a:cubicBezTo>
                    <a:pt x="112" y="199"/>
                    <a:pt x="87" y="199"/>
                    <a:pt x="83" y="199"/>
                  </a:cubicBezTo>
                  <a:cubicBezTo>
                    <a:pt x="48" y="199"/>
                    <a:pt x="25" y="178"/>
                    <a:pt x="25" y="156"/>
                  </a:cubicBezTo>
                  <a:cubicBezTo>
                    <a:pt x="25" y="129"/>
                    <a:pt x="70" y="107"/>
                    <a:pt x="154" y="104"/>
                  </a:cubicBezTo>
                  <a:lnTo>
                    <a:pt x="154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13" name="Freeform 3841">
              <a:extLst>
                <a:ext uri="{FF2B5EF4-FFF2-40B4-BE49-F238E27FC236}">
                  <a16:creationId xmlns:a16="http://schemas.microsoft.com/office/drawing/2014/main" id="{0E7EE570-782C-4D4A-84F4-F950A9A49AA9}"/>
                </a:ext>
              </a:extLst>
            </p:cNvPr>
            <p:cNvSpPr>
              <a:spLocks/>
            </p:cNvSpPr>
            <p:nvPr>
              <p:custDataLst>
                <p:tags r:id="rId292"/>
              </p:custDataLst>
            </p:nvPr>
          </p:nvSpPr>
          <p:spPr bwMode="auto">
            <a:xfrm>
              <a:off x="6176964" y="1303338"/>
              <a:ext cx="17463" cy="17463"/>
            </a:xfrm>
            <a:custGeom>
              <a:avLst/>
              <a:gdLst>
                <a:gd name="T0" fmla="*/ 54 w 54"/>
                <a:gd name="T1" fmla="*/ 28 h 55"/>
                <a:gd name="T2" fmla="*/ 27 w 54"/>
                <a:gd name="T3" fmla="*/ 0 h 55"/>
                <a:gd name="T4" fmla="*/ 0 w 54"/>
                <a:gd name="T5" fmla="*/ 27 h 55"/>
                <a:gd name="T6" fmla="*/ 27 w 54"/>
                <a:gd name="T7" fmla="*/ 55 h 55"/>
                <a:gd name="T8" fmla="*/ 54 w 54"/>
                <a:gd name="T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54" y="28"/>
                  </a:moveTo>
                  <a:cubicBezTo>
                    <a:pt x="54" y="12"/>
                    <a:pt x="41" y="0"/>
                    <a:pt x="27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5"/>
                    <a:pt x="27" y="55"/>
                  </a:cubicBezTo>
                  <a:cubicBezTo>
                    <a:pt x="43" y="55"/>
                    <a:pt x="54" y="41"/>
                    <a:pt x="54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14" name="Freeform 3842">
              <a:extLst>
                <a:ext uri="{FF2B5EF4-FFF2-40B4-BE49-F238E27FC236}">
                  <a16:creationId xmlns:a16="http://schemas.microsoft.com/office/drawing/2014/main" id="{DCC0FCE8-54AC-4147-A346-6EC65035EB4A}"/>
                </a:ext>
              </a:extLst>
            </p:cNvPr>
            <p:cNvSpPr>
              <a:spLocks noEditPoints="1"/>
            </p:cNvSpPr>
            <p:nvPr>
              <p:custDataLst>
                <p:tags r:id="rId293"/>
              </p:custDataLst>
            </p:nvPr>
          </p:nvSpPr>
          <p:spPr bwMode="auto">
            <a:xfrm>
              <a:off x="6235701" y="1254125"/>
              <a:ext cx="61913" cy="68263"/>
            </a:xfrm>
            <a:custGeom>
              <a:avLst/>
              <a:gdLst>
                <a:gd name="T0" fmla="*/ 201 w 201"/>
                <a:gd name="T1" fmla="*/ 111 h 220"/>
                <a:gd name="T2" fmla="*/ 100 w 201"/>
                <a:gd name="T3" fmla="*/ 0 h 220"/>
                <a:gd name="T4" fmla="*/ 0 w 201"/>
                <a:gd name="T5" fmla="*/ 111 h 220"/>
                <a:gd name="T6" fmla="*/ 100 w 201"/>
                <a:gd name="T7" fmla="*/ 220 h 220"/>
                <a:gd name="T8" fmla="*/ 201 w 201"/>
                <a:gd name="T9" fmla="*/ 111 h 220"/>
                <a:gd name="T10" fmla="*/ 176 w 201"/>
                <a:gd name="T11" fmla="*/ 107 h 220"/>
                <a:gd name="T12" fmla="*/ 100 w 201"/>
                <a:gd name="T13" fmla="*/ 199 h 220"/>
                <a:gd name="T14" fmla="*/ 25 w 201"/>
                <a:gd name="T15" fmla="*/ 107 h 220"/>
                <a:gd name="T16" fmla="*/ 100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1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5" y="0"/>
                    <a:pt x="0" y="49"/>
                    <a:pt x="0" y="111"/>
                  </a:cubicBezTo>
                  <a:cubicBezTo>
                    <a:pt x="0" y="173"/>
                    <a:pt x="46" y="220"/>
                    <a:pt x="100" y="220"/>
                  </a:cubicBezTo>
                  <a:cubicBezTo>
                    <a:pt x="154" y="220"/>
                    <a:pt x="201" y="172"/>
                    <a:pt x="201" y="111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0" y="199"/>
                  </a:cubicBezTo>
                  <a:cubicBezTo>
                    <a:pt x="59" y="199"/>
                    <a:pt x="25" y="158"/>
                    <a:pt x="25" y="107"/>
                  </a:cubicBezTo>
                  <a:cubicBezTo>
                    <a:pt x="25" y="57"/>
                    <a:pt x="61" y="21"/>
                    <a:pt x="100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15" name="Freeform 3843">
              <a:extLst>
                <a:ext uri="{FF2B5EF4-FFF2-40B4-BE49-F238E27FC236}">
                  <a16:creationId xmlns:a16="http://schemas.microsoft.com/office/drawing/2014/main" id="{318C00EC-06F9-4DFF-A0DA-11EC111336AF}"/>
                </a:ext>
              </a:extLst>
            </p:cNvPr>
            <p:cNvSpPr>
              <a:spLocks/>
            </p:cNvSpPr>
            <p:nvPr>
              <p:custDataLst>
                <p:tags r:id="rId294"/>
              </p:custDataLst>
            </p:nvPr>
          </p:nvSpPr>
          <p:spPr bwMode="auto">
            <a:xfrm>
              <a:off x="6308726" y="1254125"/>
              <a:ext cx="76200" cy="68263"/>
            </a:xfrm>
            <a:custGeom>
              <a:avLst/>
              <a:gdLst>
                <a:gd name="T0" fmla="*/ 248 w 248"/>
                <a:gd name="T1" fmla="*/ 201 h 215"/>
                <a:gd name="T2" fmla="*/ 232 w 248"/>
                <a:gd name="T3" fmla="*/ 191 h 215"/>
                <a:gd name="T4" fmla="*/ 204 w 248"/>
                <a:gd name="T5" fmla="*/ 191 h 215"/>
                <a:gd name="T6" fmla="*/ 204 w 248"/>
                <a:gd name="T7" fmla="*/ 16 h 215"/>
                <a:gd name="T8" fmla="*/ 188 w 248"/>
                <a:gd name="T9" fmla="*/ 0 h 215"/>
                <a:gd name="T10" fmla="*/ 151 w 248"/>
                <a:gd name="T11" fmla="*/ 0 h 215"/>
                <a:gd name="T12" fmla="*/ 135 w 248"/>
                <a:gd name="T13" fmla="*/ 11 h 215"/>
                <a:gd name="T14" fmla="*/ 150 w 248"/>
                <a:gd name="T15" fmla="*/ 21 h 215"/>
                <a:gd name="T16" fmla="*/ 179 w 248"/>
                <a:gd name="T17" fmla="*/ 21 h 215"/>
                <a:gd name="T18" fmla="*/ 179 w 248"/>
                <a:gd name="T19" fmla="*/ 136 h 215"/>
                <a:gd name="T20" fmla="*/ 115 w 248"/>
                <a:gd name="T21" fmla="*/ 194 h 215"/>
                <a:gd name="T22" fmla="*/ 69 w 248"/>
                <a:gd name="T23" fmla="*/ 155 h 215"/>
                <a:gd name="T24" fmla="*/ 69 w 248"/>
                <a:gd name="T25" fmla="*/ 16 h 215"/>
                <a:gd name="T26" fmla="*/ 54 w 248"/>
                <a:gd name="T27" fmla="*/ 0 h 215"/>
                <a:gd name="T28" fmla="*/ 16 w 248"/>
                <a:gd name="T29" fmla="*/ 0 h 215"/>
                <a:gd name="T30" fmla="*/ 0 w 248"/>
                <a:gd name="T31" fmla="*/ 11 h 215"/>
                <a:gd name="T32" fmla="*/ 16 w 248"/>
                <a:gd name="T33" fmla="*/ 21 h 215"/>
                <a:gd name="T34" fmla="*/ 44 w 248"/>
                <a:gd name="T35" fmla="*/ 21 h 215"/>
                <a:gd name="T36" fmla="*/ 44 w 248"/>
                <a:gd name="T37" fmla="*/ 158 h 215"/>
                <a:gd name="T38" fmla="*/ 112 w 248"/>
                <a:gd name="T39" fmla="*/ 215 h 215"/>
                <a:gd name="T40" fmla="*/ 178 w 248"/>
                <a:gd name="T41" fmla="*/ 190 h 215"/>
                <a:gd name="T42" fmla="*/ 194 w 248"/>
                <a:gd name="T43" fmla="*/ 212 h 215"/>
                <a:gd name="T44" fmla="*/ 232 w 248"/>
                <a:gd name="T45" fmla="*/ 212 h 215"/>
                <a:gd name="T46" fmla="*/ 248 w 248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8" h="215">
                  <a:moveTo>
                    <a:pt x="248" y="201"/>
                  </a:moveTo>
                  <a:cubicBezTo>
                    <a:pt x="248" y="191"/>
                    <a:pt x="238" y="191"/>
                    <a:pt x="232" y="191"/>
                  </a:cubicBezTo>
                  <a:lnTo>
                    <a:pt x="204" y="191"/>
                  </a:lnTo>
                  <a:lnTo>
                    <a:pt x="204" y="16"/>
                  </a:lnTo>
                  <a:cubicBezTo>
                    <a:pt x="204" y="4"/>
                    <a:pt x="202" y="0"/>
                    <a:pt x="188" y="0"/>
                  </a:cubicBezTo>
                  <a:lnTo>
                    <a:pt x="151" y="0"/>
                  </a:lnTo>
                  <a:cubicBezTo>
                    <a:pt x="145" y="0"/>
                    <a:pt x="135" y="0"/>
                    <a:pt x="135" y="11"/>
                  </a:cubicBezTo>
                  <a:cubicBezTo>
                    <a:pt x="135" y="21"/>
                    <a:pt x="145" y="21"/>
                    <a:pt x="150" y="21"/>
                  </a:cubicBezTo>
                  <a:lnTo>
                    <a:pt x="179" y="21"/>
                  </a:lnTo>
                  <a:lnTo>
                    <a:pt x="179" y="136"/>
                  </a:lnTo>
                  <a:cubicBezTo>
                    <a:pt x="179" y="187"/>
                    <a:pt x="133" y="194"/>
                    <a:pt x="115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2" y="215"/>
                  </a:cubicBezTo>
                  <a:cubicBezTo>
                    <a:pt x="132" y="215"/>
                    <a:pt x="152" y="210"/>
                    <a:pt x="178" y="190"/>
                  </a:cubicBezTo>
                  <a:cubicBezTo>
                    <a:pt x="179" y="212"/>
                    <a:pt x="187" y="212"/>
                    <a:pt x="194" y="212"/>
                  </a:cubicBezTo>
                  <a:lnTo>
                    <a:pt x="232" y="212"/>
                  </a:lnTo>
                  <a:cubicBezTo>
                    <a:pt x="238" y="212"/>
                    <a:pt x="248" y="212"/>
                    <a:pt x="248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16" name="Freeform 3844">
              <a:extLst>
                <a:ext uri="{FF2B5EF4-FFF2-40B4-BE49-F238E27FC236}">
                  <a16:creationId xmlns:a16="http://schemas.microsoft.com/office/drawing/2014/main" id="{2A79B9EB-84F1-46E7-BFF1-541E0288F345}"/>
                </a:ext>
              </a:extLst>
            </p:cNvPr>
            <p:cNvSpPr>
              <a:spLocks/>
            </p:cNvSpPr>
            <p:nvPr>
              <p:custDataLst>
                <p:tags r:id="rId295"/>
              </p:custDataLst>
            </p:nvPr>
          </p:nvSpPr>
          <p:spPr bwMode="auto">
            <a:xfrm>
              <a:off x="6391276" y="1235075"/>
              <a:ext cx="63500" cy="87313"/>
            </a:xfrm>
            <a:custGeom>
              <a:avLst/>
              <a:gdLst>
                <a:gd name="T0" fmla="*/ 209 w 209"/>
                <a:gd name="T1" fmla="*/ 216 h 279"/>
                <a:gd name="T2" fmla="*/ 196 w 209"/>
                <a:gd name="T3" fmla="*/ 201 h 279"/>
                <a:gd name="T4" fmla="*/ 183 w 209"/>
                <a:gd name="T5" fmla="*/ 215 h 279"/>
                <a:gd name="T6" fmla="*/ 136 w 209"/>
                <a:gd name="T7" fmla="*/ 258 h 279"/>
                <a:gd name="T8" fmla="*/ 91 w 209"/>
                <a:gd name="T9" fmla="*/ 213 h 279"/>
                <a:gd name="T10" fmla="*/ 91 w 209"/>
                <a:gd name="T11" fmla="*/ 85 h 279"/>
                <a:gd name="T12" fmla="*/ 181 w 209"/>
                <a:gd name="T13" fmla="*/ 85 h 279"/>
                <a:gd name="T14" fmla="*/ 197 w 209"/>
                <a:gd name="T15" fmla="*/ 75 h 279"/>
                <a:gd name="T16" fmla="*/ 181 w 209"/>
                <a:gd name="T17" fmla="*/ 64 h 279"/>
                <a:gd name="T18" fmla="*/ 91 w 209"/>
                <a:gd name="T19" fmla="*/ 64 h 279"/>
                <a:gd name="T20" fmla="*/ 91 w 209"/>
                <a:gd name="T21" fmla="*/ 16 h 279"/>
                <a:gd name="T22" fmla="*/ 79 w 209"/>
                <a:gd name="T23" fmla="*/ 0 h 279"/>
                <a:gd name="T24" fmla="*/ 67 w 209"/>
                <a:gd name="T25" fmla="*/ 16 h 279"/>
                <a:gd name="T26" fmla="*/ 67 w 209"/>
                <a:gd name="T27" fmla="*/ 64 h 279"/>
                <a:gd name="T28" fmla="*/ 16 w 209"/>
                <a:gd name="T29" fmla="*/ 64 h 279"/>
                <a:gd name="T30" fmla="*/ 0 w 209"/>
                <a:gd name="T31" fmla="*/ 75 h 279"/>
                <a:gd name="T32" fmla="*/ 16 w 209"/>
                <a:gd name="T33" fmla="*/ 85 h 279"/>
                <a:gd name="T34" fmla="*/ 67 w 209"/>
                <a:gd name="T35" fmla="*/ 85 h 279"/>
                <a:gd name="T36" fmla="*/ 67 w 209"/>
                <a:gd name="T37" fmla="*/ 216 h 279"/>
                <a:gd name="T38" fmla="*/ 134 w 209"/>
                <a:gd name="T39" fmla="*/ 279 h 279"/>
                <a:gd name="T40" fmla="*/ 209 w 209"/>
                <a:gd name="T41" fmla="*/ 21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79">
                  <a:moveTo>
                    <a:pt x="209" y="216"/>
                  </a:moveTo>
                  <a:cubicBezTo>
                    <a:pt x="209" y="209"/>
                    <a:pt x="209" y="201"/>
                    <a:pt x="196" y="201"/>
                  </a:cubicBezTo>
                  <a:cubicBezTo>
                    <a:pt x="183" y="201"/>
                    <a:pt x="183" y="209"/>
                    <a:pt x="183" y="215"/>
                  </a:cubicBezTo>
                  <a:cubicBezTo>
                    <a:pt x="183" y="252"/>
                    <a:pt x="150" y="258"/>
                    <a:pt x="136" y="258"/>
                  </a:cubicBezTo>
                  <a:cubicBezTo>
                    <a:pt x="91" y="258"/>
                    <a:pt x="91" y="227"/>
                    <a:pt x="91" y="213"/>
                  </a:cubicBezTo>
                  <a:lnTo>
                    <a:pt x="91" y="85"/>
                  </a:lnTo>
                  <a:lnTo>
                    <a:pt x="181" y="85"/>
                  </a:lnTo>
                  <a:cubicBezTo>
                    <a:pt x="187" y="85"/>
                    <a:pt x="197" y="85"/>
                    <a:pt x="197" y="75"/>
                  </a:cubicBezTo>
                  <a:cubicBezTo>
                    <a:pt x="197" y="64"/>
                    <a:pt x="187" y="64"/>
                    <a:pt x="181" y="64"/>
                  </a:cubicBezTo>
                  <a:lnTo>
                    <a:pt x="91" y="64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7" y="0"/>
                    <a:pt x="67" y="9"/>
                    <a:pt x="67" y="16"/>
                  </a:cubicBezTo>
                  <a:lnTo>
                    <a:pt x="67" y="64"/>
                  </a:lnTo>
                  <a:lnTo>
                    <a:pt x="16" y="64"/>
                  </a:lnTo>
                  <a:cubicBezTo>
                    <a:pt x="10" y="64"/>
                    <a:pt x="0" y="64"/>
                    <a:pt x="0" y="75"/>
                  </a:cubicBezTo>
                  <a:cubicBezTo>
                    <a:pt x="0" y="85"/>
                    <a:pt x="10" y="85"/>
                    <a:pt x="16" y="85"/>
                  </a:cubicBezTo>
                  <a:lnTo>
                    <a:pt x="67" y="85"/>
                  </a:lnTo>
                  <a:lnTo>
                    <a:pt x="67" y="216"/>
                  </a:lnTo>
                  <a:cubicBezTo>
                    <a:pt x="67" y="262"/>
                    <a:pt x="99" y="279"/>
                    <a:pt x="134" y="279"/>
                  </a:cubicBezTo>
                  <a:cubicBezTo>
                    <a:pt x="169" y="279"/>
                    <a:pt x="209" y="259"/>
                    <a:pt x="209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17" name="Freeform 3845">
              <a:extLst>
                <a:ext uri="{FF2B5EF4-FFF2-40B4-BE49-F238E27FC236}">
                  <a16:creationId xmlns:a16="http://schemas.microsoft.com/office/drawing/2014/main" id="{DC42E827-74C2-4BC1-A5EC-173E8E42CE3F}"/>
                </a:ext>
              </a:extLst>
            </p:cNvPr>
            <p:cNvSpPr>
              <a:spLocks noEditPoints="1"/>
            </p:cNvSpPr>
            <p:nvPr>
              <p:custDataLst>
                <p:tags r:id="rId296"/>
              </p:custDataLst>
            </p:nvPr>
          </p:nvSpPr>
          <p:spPr bwMode="auto">
            <a:xfrm>
              <a:off x="5910264" y="1409700"/>
              <a:ext cx="69850" cy="96838"/>
            </a:xfrm>
            <a:custGeom>
              <a:avLst/>
              <a:gdLst>
                <a:gd name="T0" fmla="*/ 232 w 232"/>
                <a:gd name="T1" fmla="*/ 300 h 311"/>
                <a:gd name="T2" fmla="*/ 226 w 232"/>
                <a:gd name="T3" fmla="*/ 290 h 311"/>
                <a:gd name="T4" fmla="*/ 202 w 232"/>
                <a:gd name="T5" fmla="*/ 290 h 311"/>
                <a:gd name="T6" fmla="*/ 139 w 232"/>
                <a:gd name="T7" fmla="*/ 16 h 311"/>
                <a:gd name="T8" fmla="*/ 116 w 232"/>
                <a:gd name="T9" fmla="*/ 0 h 311"/>
                <a:gd name="T10" fmla="*/ 93 w 232"/>
                <a:gd name="T11" fmla="*/ 15 h 311"/>
                <a:gd name="T12" fmla="*/ 30 w 232"/>
                <a:gd name="T13" fmla="*/ 290 h 311"/>
                <a:gd name="T14" fmla="*/ 6 w 232"/>
                <a:gd name="T15" fmla="*/ 290 h 311"/>
                <a:gd name="T16" fmla="*/ 0 w 232"/>
                <a:gd name="T17" fmla="*/ 300 h 311"/>
                <a:gd name="T18" fmla="*/ 17 w 232"/>
                <a:gd name="T19" fmla="*/ 311 h 311"/>
                <a:gd name="T20" fmla="*/ 70 w 232"/>
                <a:gd name="T21" fmla="*/ 311 h 311"/>
                <a:gd name="T22" fmla="*/ 86 w 232"/>
                <a:gd name="T23" fmla="*/ 300 h 311"/>
                <a:gd name="T24" fmla="*/ 56 w 232"/>
                <a:gd name="T25" fmla="*/ 290 h 311"/>
                <a:gd name="T26" fmla="*/ 70 w 232"/>
                <a:gd name="T27" fmla="*/ 225 h 311"/>
                <a:gd name="T28" fmla="*/ 162 w 232"/>
                <a:gd name="T29" fmla="*/ 225 h 311"/>
                <a:gd name="T30" fmla="*/ 176 w 232"/>
                <a:gd name="T31" fmla="*/ 290 h 311"/>
                <a:gd name="T32" fmla="*/ 146 w 232"/>
                <a:gd name="T33" fmla="*/ 300 h 311"/>
                <a:gd name="T34" fmla="*/ 163 w 232"/>
                <a:gd name="T35" fmla="*/ 311 h 311"/>
                <a:gd name="T36" fmla="*/ 215 w 232"/>
                <a:gd name="T37" fmla="*/ 311 h 311"/>
                <a:gd name="T38" fmla="*/ 232 w 232"/>
                <a:gd name="T39" fmla="*/ 300 h 311"/>
                <a:gd name="T40" fmla="*/ 157 w 232"/>
                <a:gd name="T41" fmla="*/ 204 h 311"/>
                <a:gd name="T42" fmla="*/ 76 w 232"/>
                <a:gd name="T43" fmla="*/ 204 h 311"/>
                <a:gd name="T44" fmla="*/ 115 w 232"/>
                <a:gd name="T45" fmla="*/ 21 h 311"/>
                <a:gd name="T46" fmla="*/ 118 w 232"/>
                <a:gd name="T47" fmla="*/ 21 h 311"/>
                <a:gd name="T48" fmla="*/ 157 w 232"/>
                <a:gd name="T49" fmla="*/ 20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2" h="311">
                  <a:moveTo>
                    <a:pt x="232" y="300"/>
                  </a:moveTo>
                  <a:cubicBezTo>
                    <a:pt x="232" y="296"/>
                    <a:pt x="231" y="292"/>
                    <a:pt x="226" y="290"/>
                  </a:cubicBezTo>
                  <a:cubicBezTo>
                    <a:pt x="223" y="290"/>
                    <a:pt x="213" y="290"/>
                    <a:pt x="202" y="290"/>
                  </a:cubicBezTo>
                  <a:lnTo>
                    <a:pt x="139" y="16"/>
                  </a:lnTo>
                  <a:cubicBezTo>
                    <a:pt x="135" y="0"/>
                    <a:pt x="129" y="0"/>
                    <a:pt x="116" y="0"/>
                  </a:cubicBezTo>
                  <a:cubicBezTo>
                    <a:pt x="104" y="0"/>
                    <a:pt x="97" y="0"/>
                    <a:pt x="93" y="15"/>
                  </a:cubicBezTo>
                  <a:lnTo>
                    <a:pt x="30" y="290"/>
                  </a:lnTo>
                  <a:cubicBezTo>
                    <a:pt x="19" y="290"/>
                    <a:pt x="9" y="290"/>
                    <a:pt x="6" y="290"/>
                  </a:cubicBezTo>
                  <a:cubicBezTo>
                    <a:pt x="2" y="292"/>
                    <a:pt x="0" y="296"/>
                    <a:pt x="0" y="300"/>
                  </a:cubicBezTo>
                  <a:cubicBezTo>
                    <a:pt x="0" y="311"/>
                    <a:pt x="11" y="311"/>
                    <a:pt x="17" y="311"/>
                  </a:cubicBezTo>
                  <a:lnTo>
                    <a:pt x="70" y="311"/>
                  </a:lnTo>
                  <a:cubicBezTo>
                    <a:pt x="77" y="311"/>
                    <a:pt x="86" y="311"/>
                    <a:pt x="86" y="300"/>
                  </a:cubicBezTo>
                  <a:cubicBezTo>
                    <a:pt x="86" y="290"/>
                    <a:pt x="77" y="290"/>
                    <a:pt x="56" y="290"/>
                  </a:cubicBezTo>
                  <a:lnTo>
                    <a:pt x="70" y="225"/>
                  </a:lnTo>
                  <a:lnTo>
                    <a:pt x="162" y="225"/>
                  </a:lnTo>
                  <a:lnTo>
                    <a:pt x="176" y="290"/>
                  </a:lnTo>
                  <a:cubicBezTo>
                    <a:pt x="155" y="290"/>
                    <a:pt x="146" y="290"/>
                    <a:pt x="146" y="300"/>
                  </a:cubicBezTo>
                  <a:cubicBezTo>
                    <a:pt x="146" y="311"/>
                    <a:pt x="156" y="311"/>
                    <a:pt x="163" y="311"/>
                  </a:cubicBezTo>
                  <a:lnTo>
                    <a:pt x="215" y="311"/>
                  </a:lnTo>
                  <a:cubicBezTo>
                    <a:pt x="221" y="311"/>
                    <a:pt x="232" y="311"/>
                    <a:pt x="232" y="300"/>
                  </a:cubicBezTo>
                  <a:close/>
                  <a:moveTo>
                    <a:pt x="157" y="204"/>
                  </a:moveTo>
                  <a:lnTo>
                    <a:pt x="76" y="204"/>
                  </a:lnTo>
                  <a:lnTo>
                    <a:pt x="115" y="21"/>
                  </a:lnTo>
                  <a:lnTo>
                    <a:pt x="118" y="21"/>
                  </a:lnTo>
                  <a:lnTo>
                    <a:pt x="157" y="20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18" name="Freeform 3846">
              <a:extLst>
                <a:ext uri="{FF2B5EF4-FFF2-40B4-BE49-F238E27FC236}">
                  <a16:creationId xmlns:a16="http://schemas.microsoft.com/office/drawing/2014/main" id="{0374F323-D547-4F06-960D-4E0032F380F1}"/>
                </a:ext>
              </a:extLst>
            </p:cNvPr>
            <p:cNvSpPr>
              <a:spLocks noEditPoints="1"/>
            </p:cNvSpPr>
            <p:nvPr>
              <p:custDataLst>
                <p:tags r:id="rId297"/>
              </p:custDataLst>
            </p:nvPr>
          </p:nvSpPr>
          <p:spPr bwMode="auto">
            <a:xfrm>
              <a:off x="5991226" y="1412875"/>
              <a:ext cx="71438" cy="95250"/>
            </a:xfrm>
            <a:custGeom>
              <a:avLst/>
              <a:gdLst>
                <a:gd name="T0" fmla="*/ 235 w 235"/>
                <a:gd name="T1" fmla="*/ 294 h 308"/>
                <a:gd name="T2" fmla="*/ 220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9 w 235"/>
                <a:gd name="T11" fmla="*/ 0 h 308"/>
                <a:gd name="T12" fmla="*/ 123 w 235"/>
                <a:gd name="T13" fmla="*/ 11 h 308"/>
                <a:gd name="T14" fmla="*/ 138 w 235"/>
                <a:gd name="T15" fmla="*/ 21 h 308"/>
                <a:gd name="T16" fmla="*/ 167 w 235"/>
                <a:gd name="T17" fmla="*/ 21 h 308"/>
                <a:gd name="T18" fmla="*/ 167 w 235"/>
                <a:gd name="T19" fmla="*/ 119 h 308"/>
                <a:gd name="T20" fmla="*/ 101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7 w 235"/>
                <a:gd name="T27" fmla="*/ 271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7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3 w 235"/>
                <a:gd name="T41" fmla="*/ 111 h 308"/>
                <a:gd name="T42" fmla="*/ 167 w 235"/>
                <a:gd name="T43" fmla="*/ 173 h 308"/>
                <a:gd name="T44" fmla="*/ 167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9" y="0"/>
                  </a:lnTo>
                  <a:cubicBezTo>
                    <a:pt x="133" y="0"/>
                    <a:pt x="123" y="0"/>
                    <a:pt x="123" y="11"/>
                  </a:cubicBezTo>
                  <a:cubicBezTo>
                    <a:pt x="123" y="21"/>
                    <a:pt x="133" y="21"/>
                    <a:pt x="138" y="21"/>
                  </a:cubicBezTo>
                  <a:lnTo>
                    <a:pt x="167" y="21"/>
                  </a:lnTo>
                  <a:lnTo>
                    <a:pt x="167" y="119"/>
                  </a:lnTo>
                  <a:cubicBezTo>
                    <a:pt x="142" y="98"/>
                    <a:pt x="122" y="90"/>
                    <a:pt x="101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4" y="308"/>
                    <a:pt x="144" y="295"/>
                    <a:pt x="167" y="271"/>
                  </a:cubicBezTo>
                  <a:cubicBezTo>
                    <a:pt x="167" y="299"/>
                    <a:pt x="167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7" y="210"/>
                  </a:moveTo>
                  <a:cubicBezTo>
                    <a:pt x="167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3" y="111"/>
                  </a:cubicBezTo>
                  <a:cubicBezTo>
                    <a:pt x="139" y="111"/>
                    <a:pt x="167" y="142"/>
                    <a:pt x="167" y="173"/>
                  </a:cubicBezTo>
                  <a:lnTo>
                    <a:pt x="167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19" name="Freeform 3847">
              <a:extLst>
                <a:ext uri="{FF2B5EF4-FFF2-40B4-BE49-F238E27FC236}">
                  <a16:creationId xmlns:a16="http://schemas.microsoft.com/office/drawing/2014/main" id="{0D79C7AC-D596-475E-8373-770CF5DF73E4}"/>
                </a:ext>
              </a:extLst>
            </p:cNvPr>
            <p:cNvSpPr>
              <a:spLocks noEditPoints="1"/>
            </p:cNvSpPr>
            <p:nvPr>
              <p:custDataLst>
                <p:tags r:id="rId298"/>
              </p:custDataLst>
            </p:nvPr>
          </p:nvSpPr>
          <p:spPr bwMode="auto">
            <a:xfrm>
              <a:off x="6072189" y="1412875"/>
              <a:ext cx="71438" cy="95250"/>
            </a:xfrm>
            <a:custGeom>
              <a:avLst/>
              <a:gdLst>
                <a:gd name="T0" fmla="*/ 235 w 235"/>
                <a:gd name="T1" fmla="*/ 294 h 308"/>
                <a:gd name="T2" fmla="*/ 219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19 h 308"/>
                <a:gd name="T20" fmla="*/ 100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1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19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1"/>
                  </a:cubicBezTo>
                  <a:cubicBezTo>
                    <a:pt x="166" y="299"/>
                    <a:pt x="166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36" name="Freeform 3848">
              <a:extLst>
                <a:ext uri="{FF2B5EF4-FFF2-40B4-BE49-F238E27FC236}">
                  <a16:creationId xmlns:a16="http://schemas.microsoft.com/office/drawing/2014/main" id="{137A6A97-13B5-400A-8487-7732EFAF0B96}"/>
                </a:ext>
              </a:extLst>
            </p:cNvPr>
            <p:cNvSpPr>
              <a:spLocks/>
            </p:cNvSpPr>
            <p:nvPr>
              <p:custDataLst>
                <p:tags r:id="rId299"/>
              </p:custDataLst>
            </p:nvPr>
          </p:nvSpPr>
          <p:spPr bwMode="auto">
            <a:xfrm>
              <a:off x="6151564" y="1439863"/>
              <a:ext cx="68263" cy="66675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0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3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4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4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7"/>
                    <a:pt x="217" y="0"/>
                    <a:pt x="180" y="0"/>
                  </a:cubicBezTo>
                  <a:cubicBezTo>
                    <a:pt x="155" y="0"/>
                    <a:pt x="123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3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4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5"/>
                    <a:pt x="197" y="44"/>
                    <a:pt x="207" y="44"/>
                  </a:cubicBezTo>
                  <a:cubicBezTo>
                    <a:pt x="216" y="44"/>
                    <a:pt x="223" y="37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37" name="Freeform 3849">
              <a:extLst>
                <a:ext uri="{FF2B5EF4-FFF2-40B4-BE49-F238E27FC236}">
                  <a16:creationId xmlns:a16="http://schemas.microsoft.com/office/drawing/2014/main" id="{C8D73473-5412-4C8F-B3E5-4B1F0D9391F9}"/>
                </a:ext>
              </a:extLst>
            </p:cNvPr>
            <p:cNvSpPr>
              <a:spLocks noEditPoints="1"/>
            </p:cNvSpPr>
            <p:nvPr>
              <p:custDataLst>
                <p:tags r:id="rId300"/>
              </p:custDataLst>
            </p:nvPr>
          </p:nvSpPr>
          <p:spPr bwMode="auto">
            <a:xfrm>
              <a:off x="6235701" y="1439863"/>
              <a:ext cx="60325" cy="68263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8 h 220"/>
                <a:gd name="T10" fmla="*/ 185 w 200"/>
                <a:gd name="T11" fmla="*/ 118 h 220"/>
                <a:gd name="T12" fmla="*/ 200 w 200"/>
                <a:gd name="T13" fmla="*/ 104 h 220"/>
                <a:gd name="T14" fmla="*/ 105 w 200"/>
                <a:gd name="T15" fmla="*/ 0 h 220"/>
                <a:gd name="T16" fmla="*/ 0 w 200"/>
                <a:gd name="T17" fmla="*/ 110 h 220"/>
                <a:gd name="T18" fmla="*/ 113 w 200"/>
                <a:gd name="T19" fmla="*/ 220 h 220"/>
                <a:gd name="T20" fmla="*/ 200 w 200"/>
                <a:gd name="T21" fmla="*/ 166 h 220"/>
                <a:gd name="T22" fmla="*/ 175 w 200"/>
                <a:gd name="T23" fmla="*/ 97 h 220"/>
                <a:gd name="T24" fmla="*/ 26 w 200"/>
                <a:gd name="T25" fmla="*/ 97 h 220"/>
                <a:gd name="T26" fmla="*/ 105 w 200"/>
                <a:gd name="T27" fmla="*/ 21 h 220"/>
                <a:gd name="T28" fmla="*/ 175 w 200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9"/>
                    <a:pt x="169" y="0"/>
                    <a:pt x="105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49" y="220"/>
                    <a:pt x="113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4" y="51"/>
                    <a:pt x="67" y="21"/>
                    <a:pt x="105" y="21"/>
                  </a:cubicBezTo>
                  <a:cubicBezTo>
                    <a:pt x="134" y="21"/>
                    <a:pt x="169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38" name="Freeform 3850">
              <a:extLst>
                <a:ext uri="{FF2B5EF4-FFF2-40B4-BE49-F238E27FC236}">
                  <a16:creationId xmlns:a16="http://schemas.microsoft.com/office/drawing/2014/main" id="{957F0D81-690A-469B-B2DE-177B5EEC6793}"/>
                </a:ext>
              </a:extLst>
            </p:cNvPr>
            <p:cNvSpPr>
              <a:spLocks/>
            </p:cNvSpPr>
            <p:nvPr>
              <p:custDataLst>
                <p:tags r:id="rId301"/>
              </p:custDataLst>
            </p:nvPr>
          </p:nvSpPr>
          <p:spPr bwMode="auto">
            <a:xfrm>
              <a:off x="6318251" y="1439863"/>
              <a:ext cx="57150" cy="68263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5 h 220"/>
                <a:gd name="T4" fmla="*/ 75 w 189"/>
                <a:gd name="T5" fmla="*/ 89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1 w 189"/>
                <a:gd name="T13" fmla="*/ 67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7 h 220"/>
                <a:gd name="T30" fmla="*/ 97 w 189"/>
                <a:gd name="T31" fmla="*/ 199 h 220"/>
                <a:gd name="T32" fmla="*/ 25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7 w 189"/>
                <a:gd name="T43" fmla="*/ 197 h 220"/>
                <a:gd name="T44" fmla="*/ 96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1" y="95"/>
                  </a:cubicBezTo>
                  <a:lnTo>
                    <a:pt x="75" y="89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40"/>
                    <a:pt x="149" y="60"/>
                  </a:cubicBezTo>
                  <a:cubicBezTo>
                    <a:pt x="150" y="64"/>
                    <a:pt x="153" y="67"/>
                    <a:pt x="161" y="67"/>
                  </a:cubicBezTo>
                  <a:cubicBezTo>
                    <a:pt x="174" y="67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5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2" y="107"/>
                    <a:pt x="97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20" y="219"/>
                    <a:pt x="27" y="197"/>
                  </a:cubicBezTo>
                  <a:cubicBezTo>
                    <a:pt x="56" y="219"/>
                    <a:pt x="83" y="220"/>
                    <a:pt x="96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39" name="Freeform 3851">
              <a:extLst>
                <a:ext uri="{FF2B5EF4-FFF2-40B4-BE49-F238E27FC236}">
                  <a16:creationId xmlns:a16="http://schemas.microsoft.com/office/drawing/2014/main" id="{7256E400-81D3-49E7-8327-C2FB1387DA92}"/>
                </a:ext>
              </a:extLst>
            </p:cNvPr>
            <p:cNvSpPr>
              <a:spLocks/>
            </p:cNvSpPr>
            <p:nvPr>
              <p:custDataLst>
                <p:tags r:id="rId302"/>
              </p:custDataLst>
            </p:nvPr>
          </p:nvSpPr>
          <p:spPr bwMode="auto">
            <a:xfrm>
              <a:off x="6397626" y="1439863"/>
              <a:ext cx="58738" cy="68263"/>
            </a:xfrm>
            <a:custGeom>
              <a:avLst/>
              <a:gdLst>
                <a:gd name="T0" fmla="*/ 189 w 189"/>
                <a:gd name="T1" fmla="*/ 157 h 220"/>
                <a:gd name="T2" fmla="*/ 110 w 189"/>
                <a:gd name="T3" fmla="*/ 95 h 220"/>
                <a:gd name="T4" fmla="*/ 75 w 189"/>
                <a:gd name="T5" fmla="*/ 89 h 220"/>
                <a:gd name="T6" fmla="*/ 21 w 189"/>
                <a:gd name="T7" fmla="*/ 56 h 220"/>
                <a:gd name="T8" fmla="*/ 91 w 189"/>
                <a:gd name="T9" fmla="*/ 21 h 220"/>
                <a:gd name="T10" fmla="*/ 149 w 189"/>
                <a:gd name="T11" fmla="*/ 60 h 220"/>
                <a:gd name="T12" fmla="*/ 160 w 189"/>
                <a:gd name="T13" fmla="*/ 67 h 220"/>
                <a:gd name="T14" fmla="*/ 173 w 189"/>
                <a:gd name="T15" fmla="*/ 52 h 220"/>
                <a:gd name="T16" fmla="*/ 173 w 189"/>
                <a:gd name="T17" fmla="*/ 16 h 220"/>
                <a:gd name="T18" fmla="*/ 163 w 189"/>
                <a:gd name="T19" fmla="*/ 0 h 220"/>
                <a:gd name="T20" fmla="*/ 151 w 189"/>
                <a:gd name="T21" fmla="*/ 13 h 220"/>
                <a:gd name="T22" fmla="*/ 92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7 h 220"/>
                <a:gd name="T30" fmla="*/ 96 w 189"/>
                <a:gd name="T31" fmla="*/ 199 h 220"/>
                <a:gd name="T32" fmla="*/ 24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0 w 189"/>
                <a:gd name="T41" fmla="*/ 220 h 220"/>
                <a:gd name="T42" fmla="*/ 26 w 189"/>
                <a:gd name="T43" fmla="*/ 197 h 220"/>
                <a:gd name="T44" fmla="*/ 96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0" y="95"/>
                  </a:cubicBezTo>
                  <a:lnTo>
                    <a:pt x="75" y="89"/>
                  </a:lnTo>
                  <a:cubicBezTo>
                    <a:pt x="58" y="87"/>
                    <a:pt x="21" y="78"/>
                    <a:pt x="21" y="56"/>
                  </a:cubicBezTo>
                  <a:cubicBezTo>
                    <a:pt x="21" y="41"/>
                    <a:pt x="38" y="21"/>
                    <a:pt x="91" y="21"/>
                  </a:cubicBezTo>
                  <a:cubicBezTo>
                    <a:pt x="139" y="21"/>
                    <a:pt x="146" y="40"/>
                    <a:pt x="149" y="60"/>
                  </a:cubicBezTo>
                  <a:cubicBezTo>
                    <a:pt x="150" y="64"/>
                    <a:pt x="152" y="67"/>
                    <a:pt x="160" y="67"/>
                  </a:cubicBezTo>
                  <a:cubicBezTo>
                    <a:pt x="173" y="67"/>
                    <a:pt x="173" y="59"/>
                    <a:pt x="173" y="52"/>
                  </a:cubicBezTo>
                  <a:lnTo>
                    <a:pt x="173" y="16"/>
                  </a:lnTo>
                  <a:cubicBezTo>
                    <a:pt x="173" y="10"/>
                    <a:pt x="173" y="0"/>
                    <a:pt x="163" y="0"/>
                  </a:cubicBezTo>
                  <a:cubicBezTo>
                    <a:pt x="155" y="0"/>
                    <a:pt x="153" y="5"/>
                    <a:pt x="151" y="13"/>
                  </a:cubicBezTo>
                  <a:cubicBezTo>
                    <a:pt x="124" y="0"/>
                    <a:pt x="102" y="0"/>
                    <a:pt x="92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2" y="107"/>
                    <a:pt x="97" y="114"/>
                  </a:cubicBezTo>
                  <a:cubicBezTo>
                    <a:pt x="124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6" y="199"/>
                  </a:cubicBezTo>
                  <a:cubicBezTo>
                    <a:pt x="70" y="199"/>
                    <a:pt x="40" y="192"/>
                    <a:pt x="24" y="144"/>
                  </a:cubicBezTo>
                  <a:cubicBezTo>
                    <a:pt x="22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0" y="220"/>
                  </a:cubicBezTo>
                  <a:cubicBezTo>
                    <a:pt x="14" y="220"/>
                    <a:pt x="19" y="219"/>
                    <a:pt x="26" y="197"/>
                  </a:cubicBezTo>
                  <a:cubicBezTo>
                    <a:pt x="56" y="219"/>
                    <a:pt x="82" y="220"/>
                    <a:pt x="96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40" name="Freeform 3852">
              <a:extLst>
                <a:ext uri="{FF2B5EF4-FFF2-40B4-BE49-F238E27FC236}">
                  <a16:creationId xmlns:a16="http://schemas.microsoft.com/office/drawing/2014/main" id="{4B59A93C-5C17-4053-ABF4-A63C20620E69}"/>
                </a:ext>
              </a:extLst>
            </p:cNvPr>
            <p:cNvSpPr>
              <a:spLocks noEditPoints="1"/>
            </p:cNvSpPr>
            <p:nvPr>
              <p:custDataLst>
                <p:tags r:id="rId303"/>
              </p:custDataLst>
            </p:nvPr>
          </p:nvSpPr>
          <p:spPr bwMode="auto">
            <a:xfrm>
              <a:off x="6556376" y="1439863"/>
              <a:ext cx="61913" cy="68263"/>
            </a:xfrm>
            <a:custGeom>
              <a:avLst/>
              <a:gdLst>
                <a:gd name="T0" fmla="*/ 201 w 201"/>
                <a:gd name="T1" fmla="*/ 110 h 220"/>
                <a:gd name="T2" fmla="*/ 100 w 201"/>
                <a:gd name="T3" fmla="*/ 0 h 220"/>
                <a:gd name="T4" fmla="*/ 0 w 201"/>
                <a:gd name="T5" fmla="*/ 110 h 220"/>
                <a:gd name="T6" fmla="*/ 100 w 201"/>
                <a:gd name="T7" fmla="*/ 220 h 220"/>
                <a:gd name="T8" fmla="*/ 201 w 201"/>
                <a:gd name="T9" fmla="*/ 110 h 220"/>
                <a:gd name="T10" fmla="*/ 176 w 201"/>
                <a:gd name="T11" fmla="*/ 107 h 220"/>
                <a:gd name="T12" fmla="*/ 100 w 201"/>
                <a:gd name="T13" fmla="*/ 199 h 220"/>
                <a:gd name="T14" fmla="*/ 25 w 201"/>
                <a:gd name="T15" fmla="*/ 107 h 220"/>
                <a:gd name="T16" fmla="*/ 100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0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3"/>
                    <a:pt x="47" y="220"/>
                    <a:pt x="100" y="220"/>
                  </a:cubicBezTo>
                  <a:cubicBezTo>
                    <a:pt x="154" y="220"/>
                    <a:pt x="201" y="172"/>
                    <a:pt x="201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0" y="199"/>
                  </a:cubicBezTo>
                  <a:cubicBezTo>
                    <a:pt x="60" y="199"/>
                    <a:pt x="25" y="158"/>
                    <a:pt x="25" y="107"/>
                  </a:cubicBezTo>
                  <a:cubicBezTo>
                    <a:pt x="25" y="57"/>
                    <a:pt x="62" y="21"/>
                    <a:pt x="100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41" name="Freeform 3853">
              <a:extLst>
                <a:ext uri="{FF2B5EF4-FFF2-40B4-BE49-F238E27FC236}">
                  <a16:creationId xmlns:a16="http://schemas.microsoft.com/office/drawing/2014/main" id="{0AE4DE21-9B23-43D7-8E27-E3FB7B13A69E}"/>
                </a:ext>
              </a:extLst>
            </p:cNvPr>
            <p:cNvSpPr>
              <a:spLocks/>
            </p:cNvSpPr>
            <p:nvPr>
              <p:custDataLst>
                <p:tags r:id="rId304"/>
              </p:custDataLst>
            </p:nvPr>
          </p:nvSpPr>
          <p:spPr bwMode="auto">
            <a:xfrm>
              <a:off x="6634164" y="1411288"/>
              <a:ext cx="58738" cy="95250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8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42" name="Freeform 3854">
              <a:extLst>
                <a:ext uri="{FF2B5EF4-FFF2-40B4-BE49-F238E27FC236}">
                  <a16:creationId xmlns:a16="http://schemas.microsoft.com/office/drawing/2014/main" id="{BA3AF9B9-4CA6-4298-8DD6-5E2D5A858071}"/>
                </a:ext>
              </a:extLst>
            </p:cNvPr>
            <p:cNvSpPr>
              <a:spLocks noEditPoints="1"/>
            </p:cNvSpPr>
            <p:nvPr>
              <p:custDataLst>
                <p:tags r:id="rId305"/>
              </p:custDataLst>
            </p:nvPr>
          </p:nvSpPr>
          <p:spPr bwMode="auto">
            <a:xfrm>
              <a:off x="6789739" y="1412875"/>
              <a:ext cx="71438" cy="95250"/>
            </a:xfrm>
            <a:custGeom>
              <a:avLst/>
              <a:gdLst>
                <a:gd name="T0" fmla="*/ 235 w 235"/>
                <a:gd name="T1" fmla="*/ 198 h 308"/>
                <a:gd name="T2" fmla="*/ 140 w 235"/>
                <a:gd name="T3" fmla="*/ 90 h 308"/>
                <a:gd name="T4" fmla="*/ 69 w 235"/>
                <a:gd name="T5" fmla="*/ 122 h 308"/>
                <a:gd name="T6" fmla="*/ 69 w 235"/>
                <a:gd name="T7" fmla="*/ 16 h 308"/>
                <a:gd name="T8" fmla="*/ 54 w 235"/>
                <a:gd name="T9" fmla="*/ 0 h 308"/>
                <a:gd name="T10" fmla="*/ 16 w 235"/>
                <a:gd name="T11" fmla="*/ 0 h 308"/>
                <a:gd name="T12" fmla="*/ 0 w 235"/>
                <a:gd name="T13" fmla="*/ 11 h 308"/>
                <a:gd name="T14" fmla="*/ 16 w 235"/>
                <a:gd name="T15" fmla="*/ 21 h 308"/>
                <a:gd name="T16" fmla="*/ 44 w 235"/>
                <a:gd name="T17" fmla="*/ 21 h 308"/>
                <a:gd name="T18" fmla="*/ 44 w 235"/>
                <a:gd name="T19" fmla="*/ 289 h 308"/>
                <a:gd name="T20" fmla="*/ 57 w 235"/>
                <a:gd name="T21" fmla="*/ 305 h 308"/>
                <a:gd name="T22" fmla="*/ 69 w 235"/>
                <a:gd name="T23" fmla="*/ 274 h 308"/>
                <a:gd name="T24" fmla="*/ 134 w 235"/>
                <a:gd name="T25" fmla="*/ 308 h 308"/>
                <a:gd name="T26" fmla="*/ 235 w 235"/>
                <a:gd name="T27" fmla="*/ 198 h 308"/>
                <a:gd name="T28" fmla="*/ 210 w 235"/>
                <a:gd name="T29" fmla="*/ 198 h 308"/>
                <a:gd name="T30" fmla="*/ 133 w 235"/>
                <a:gd name="T31" fmla="*/ 287 h 308"/>
                <a:gd name="T32" fmla="*/ 69 w 235"/>
                <a:gd name="T33" fmla="*/ 211 h 308"/>
                <a:gd name="T34" fmla="*/ 69 w 235"/>
                <a:gd name="T35" fmla="*/ 173 h 308"/>
                <a:gd name="T36" fmla="*/ 137 w 235"/>
                <a:gd name="T37" fmla="*/ 111 h 308"/>
                <a:gd name="T38" fmla="*/ 210 w 235"/>
                <a:gd name="T39" fmla="*/ 19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8">
                  <a:moveTo>
                    <a:pt x="235" y="198"/>
                  </a:moveTo>
                  <a:cubicBezTo>
                    <a:pt x="235" y="138"/>
                    <a:pt x="192" y="90"/>
                    <a:pt x="140" y="90"/>
                  </a:cubicBezTo>
                  <a:cubicBezTo>
                    <a:pt x="117" y="90"/>
                    <a:pt x="95" y="99"/>
                    <a:pt x="69" y="122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9"/>
                  </a:lnTo>
                  <a:cubicBezTo>
                    <a:pt x="44" y="296"/>
                    <a:pt x="44" y="305"/>
                    <a:pt x="57" y="305"/>
                  </a:cubicBezTo>
                  <a:cubicBezTo>
                    <a:pt x="69" y="305"/>
                    <a:pt x="69" y="296"/>
                    <a:pt x="69" y="274"/>
                  </a:cubicBezTo>
                  <a:cubicBezTo>
                    <a:pt x="98" y="303"/>
                    <a:pt x="119" y="308"/>
                    <a:pt x="134" y="308"/>
                  </a:cubicBezTo>
                  <a:cubicBezTo>
                    <a:pt x="188" y="308"/>
                    <a:pt x="235" y="261"/>
                    <a:pt x="235" y="198"/>
                  </a:cubicBezTo>
                  <a:close/>
                  <a:moveTo>
                    <a:pt x="210" y="198"/>
                  </a:moveTo>
                  <a:cubicBezTo>
                    <a:pt x="210" y="251"/>
                    <a:pt x="171" y="287"/>
                    <a:pt x="133" y="287"/>
                  </a:cubicBezTo>
                  <a:cubicBezTo>
                    <a:pt x="89" y="287"/>
                    <a:pt x="69" y="238"/>
                    <a:pt x="69" y="211"/>
                  </a:cubicBezTo>
                  <a:lnTo>
                    <a:pt x="69" y="173"/>
                  </a:lnTo>
                  <a:cubicBezTo>
                    <a:pt x="69" y="141"/>
                    <a:pt x="102" y="111"/>
                    <a:pt x="137" y="111"/>
                  </a:cubicBezTo>
                  <a:cubicBezTo>
                    <a:pt x="178" y="111"/>
                    <a:pt x="210" y="150"/>
                    <a:pt x="21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43" name="Freeform 3855">
              <a:extLst>
                <a:ext uri="{FF2B5EF4-FFF2-40B4-BE49-F238E27FC236}">
                  <a16:creationId xmlns:a16="http://schemas.microsoft.com/office/drawing/2014/main" id="{FB221ED7-D927-4A6E-B9C1-0B0B7A0F12DA}"/>
                </a:ext>
              </a:extLst>
            </p:cNvPr>
            <p:cNvSpPr>
              <a:spLocks/>
            </p:cNvSpPr>
            <p:nvPr>
              <p:custDataLst>
                <p:tags r:id="rId306"/>
              </p:custDataLst>
            </p:nvPr>
          </p:nvSpPr>
          <p:spPr bwMode="auto">
            <a:xfrm>
              <a:off x="6870701" y="1441450"/>
              <a:ext cx="74613" cy="66675"/>
            </a:xfrm>
            <a:custGeom>
              <a:avLst/>
              <a:gdLst>
                <a:gd name="T0" fmla="*/ 247 w 247"/>
                <a:gd name="T1" fmla="*/ 201 h 215"/>
                <a:gd name="T2" fmla="*/ 232 w 247"/>
                <a:gd name="T3" fmla="*/ 191 h 215"/>
                <a:gd name="T4" fmla="*/ 203 w 247"/>
                <a:gd name="T5" fmla="*/ 191 h 215"/>
                <a:gd name="T6" fmla="*/ 203 w 247"/>
                <a:gd name="T7" fmla="*/ 16 h 215"/>
                <a:gd name="T8" fmla="*/ 188 w 247"/>
                <a:gd name="T9" fmla="*/ 0 h 215"/>
                <a:gd name="T10" fmla="*/ 150 w 247"/>
                <a:gd name="T11" fmla="*/ 0 h 215"/>
                <a:gd name="T12" fmla="*/ 135 w 247"/>
                <a:gd name="T13" fmla="*/ 11 h 215"/>
                <a:gd name="T14" fmla="*/ 150 w 247"/>
                <a:gd name="T15" fmla="*/ 21 h 215"/>
                <a:gd name="T16" fmla="*/ 178 w 247"/>
                <a:gd name="T17" fmla="*/ 21 h 215"/>
                <a:gd name="T18" fmla="*/ 178 w 247"/>
                <a:gd name="T19" fmla="*/ 136 h 215"/>
                <a:gd name="T20" fmla="*/ 115 w 247"/>
                <a:gd name="T21" fmla="*/ 194 h 215"/>
                <a:gd name="T22" fmla="*/ 69 w 247"/>
                <a:gd name="T23" fmla="*/ 155 h 215"/>
                <a:gd name="T24" fmla="*/ 69 w 247"/>
                <a:gd name="T25" fmla="*/ 16 h 215"/>
                <a:gd name="T26" fmla="*/ 53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5 w 247"/>
                <a:gd name="T33" fmla="*/ 21 h 215"/>
                <a:gd name="T34" fmla="*/ 44 w 247"/>
                <a:gd name="T35" fmla="*/ 21 h 215"/>
                <a:gd name="T36" fmla="*/ 44 w 247"/>
                <a:gd name="T37" fmla="*/ 158 h 215"/>
                <a:gd name="T38" fmla="*/ 112 w 247"/>
                <a:gd name="T39" fmla="*/ 215 h 215"/>
                <a:gd name="T40" fmla="*/ 178 w 247"/>
                <a:gd name="T41" fmla="*/ 190 h 215"/>
                <a:gd name="T42" fmla="*/ 194 w 247"/>
                <a:gd name="T43" fmla="*/ 212 h 215"/>
                <a:gd name="T44" fmla="*/ 231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2" y="191"/>
                  </a:cubicBezTo>
                  <a:lnTo>
                    <a:pt x="203" y="191"/>
                  </a:lnTo>
                  <a:lnTo>
                    <a:pt x="203" y="16"/>
                  </a:lnTo>
                  <a:cubicBezTo>
                    <a:pt x="203" y="4"/>
                    <a:pt x="201" y="0"/>
                    <a:pt x="188" y="0"/>
                  </a:cubicBezTo>
                  <a:lnTo>
                    <a:pt x="150" y="0"/>
                  </a:lnTo>
                  <a:cubicBezTo>
                    <a:pt x="145" y="0"/>
                    <a:pt x="135" y="0"/>
                    <a:pt x="135" y="11"/>
                  </a:cubicBezTo>
                  <a:cubicBezTo>
                    <a:pt x="135" y="21"/>
                    <a:pt x="145" y="21"/>
                    <a:pt x="150" y="21"/>
                  </a:cubicBezTo>
                  <a:lnTo>
                    <a:pt x="178" y="21"/>
                  </a:lnTo>
                  <a:lnTo>
                    <a:pt x="178" y="136"/>
                  </a:lnTo>
                  <a:cubicBezTo>
                    <a:pt x="178" y="187"/>
                    <a:pt x="133" y="194"/>
                    <a:pt x="115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2" y="215"/>
                  </a:cubicBezTo>
                  <a:cubicBezTo>
                    <a:pt x="132" y="215"/>
                    <a:pt x="152" y="210"/>
                    <a:pt x="178" y="190"/>
                  </a:cubicBezTo>
                  <a:cubicBezTo>
                    <a:pt x="178" y="212"/>
                    <a:pt x="187" y="212"/>
                    <a:pt x="194" y="212"/>
                  </a:cubicBezTo>
                  <a:lnTo>
                    <a:pt x="231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44" name="Freeform 3856">
              <a:extLst>
                <a:ext uri="{FF2B5EF4-FFF2-40B4-BE49-F238E27FC236}">
                  <a16:creationId xmlns:a16="http://schemas.microsoft.com/office/drawing/2014/main" id="{14792380-54AF-4B93-AF18-CB521FBED040}"/>
                </a:ext>
              </a:extLst>
            </p:cNvPr>
            <p:cNvSpPr>
              <a:spLocks/>
            </p:cNvSpPr>
            <p:nvPr>
              <p:custDataLst>
                <p:tags r:id="rId307"/>
              </p:custDataLst>
            </p:nvPr>
          </p:nvSpPr>
          <p:spPr bwMode="auto">
            <a:xfrm>
              <a:off x="6954839" y="1411288"/>
              <a:ext cx="58738" cy="95250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8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1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45" name="Freeform 3857">
              <a:extLst>
                <a:ext uri="{FF2B5EF4-FFF2-40B4-BE49-F238E27FC236}">
                  <a16:creationId xmlns:a16="http://schemas.microsoft.com/office/drawing/2014/main" id="{40C1FB5F-FAAF-4A68-BDB6-AECDE2413112}"/>
                </a:ext>
              </a:extLst>
            </p:cNvPr>
            <p:cNvSpPr>
              <a:spLocks/>
            </p:cNvSpPr>
            <p:nvPr>
              <p:custDataLst>
                <p:tags r:id="rId308"/>
              </p:custDataLst>
            </p:nvPr>
          </p:nvSpPr>
          <p:spPr bwMode="auto">
            <a:xfrm>
              <a:off x="7034214" y="1411288"/>
              <a:ext cx="60325" cy="95250"/>
            </a:xfrm>
            <a:custGeom>
              <a:avLst/>
              <a:gdLst>
                <a:gd name="T0" fmla="*/ 194 w 194"/>
                <a:gd name="T1" fmla="*/ 25 h 308"/>
                <a:gd name="T2" fmla="*/ 150 w 194"/>
                <a:gd name="T3" fmla="*/ 0 h 308"/>
                <a:gd name="T4" fmla="*/ 74 w 194"/>
                <a:gd name="T5" fmla="*/ 63 h 308"/>
                <a:gd name="T6" fmla="*/ 74 w 194"/>
                <a:gd name="T7" fmla="*/ 96 h 308"/>
                <a:gd name="T8" fmla="*/ 17 w 194"/>
                <a:gd name="T9" fmla="*/ 96 h 308"/>
                <a:gd name="T10" fmla="*/ 1 w 194"/>
                <a:gd name="T11" fmla="*/ 107 h 308"/>
                <a:gd name="T12" fmla="*/ 16 w 194"/>
                <a:gd name="T13" fmla="*/ 117 h 308"/>
                <a:gd name="T14" fmla="*/ 74 w 194"/>
                <a:gd name="T15" fmla="*/ 117 h 308"/>
                <a:gd name="T16" fmla="*/ 74 w 194"/>
                <a:gd name="T17" fmla="*/ 287 h 308"/>
                <a:gd name="T18" fmla="*/ 16 w 194"/>
                <a:gd name="T19" fmla="*/ 287 h 308"/>
                <a:gd name="T20" fmla="*/ 0 w 194"/>
                <a:gd name="T21" fmla="*/ 297 h 308"/>
                <a:gd name="T22" fmla="*/ 16 w 194"/>
                <a:gd name="T23" fmla="*/ 308 h 308"/>
                <a:gd name="T24" fmla="*/ 156 w 194"/>
                <a:gd name="T25" fmla="*/ 308 h 308"/>
                <a:gd name="T26" fmla="*/ 172 w 194"/>
                <a:gd name="T27" fmla="*/ 297 h 308"/>
                <a:gd name="T28" fmla="*/ 156 w 194"/>
                <a:gd name="T29" fmla="*/ 287 h 308"/>
                <a:gd name="T30" fmla="*/ 99 w 194"/>
                <a:gd name="T31" fmla="*/ 287 h 308"/>
                <a:gd name="T32" fmla="*/ 99 w 194"/>
                <a:gd name="T33" fmla="*/ 117 h 308"/>
                <a:gd name="T34" fmla="*/ 167 w 194"/>
                <a:gd name="T35" fmla="*/ 117 h 308"/>
                <a:gd name="T36" fmla="*/ 182 w 194"/>
                <a:gd name="T37" fmla="*/ 107 h 308"/>
                <a:gd name="T38" fmla="*/ 167 w 194"/>
                <a:gd name="T39" fmla="*/ 96 h 308"/>
                <a:gd name="T40" fmla="*/ 99 w 194"/>
                <a:gd name="T41" fmla="*/ 96 h 308"/>
                <a:gd name="T42" fmla="*/ 99 w 194"/>
                <a:gd name="T43" fmla="*/ 66 h 308"/>
                <a:gd name="T44" fmla="*/ 159 w 194"/>
                <a:gd name="T45" fmla="*/ 21 h 308"/>
                <a:gd name="T46" fmla="*/ 176 w 194"/>
                <a:gd name="T47" fmla="*/ 43 h 308"/>
                <a:gd name="T48" fmla="*/ 194 w 194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8">
                  <a:moveTo>
                    <a:pt x="194" y="25"/>
                  </a:moveTo>
                  <a:cubicBezTo>
                    <a:pt x="194" y="0"/>
                    <a:pt x="157" y="0"/>
                    <a:pt x="150" y="0"/>
                  </a:cubicBezTo>
                  <a:cubicBezTo>
                    <a:pt x="111" y="0"/>
                    <a:pt x="74" y="21"/>
                    <a:pt x="74" y="63"/>
                  </a:cubicBezTo>
                  <a:lnTo>
                    <a:pt x="74" y="96"/>
                  </a:lnTo>
                  <a:lnTo>
                    <a:pt x="17" y="96"/>
                  </a:lnTo>
                  <a:cubicBezTo>
                    <a:pt x="11" y="96"/>
                    <a:pt x="1" y="96"/>
                    <a:pt x="1" y="107"/>
                  </a:cubicBezTo>
                  <a:cubicBezTo>
                    <a:pt x="1" y="117"/>
                    <a:pt x="11" y="117"/>
                    <a:pt x="16" y="117"/>
                  </a:cubicBezTo>
                  <a:lnTo>
                    <a:pt x="74" y="117"/>
                  </a:lnTo>
                  <a:lnTo>
                    <a:pt x="74" y="287"/>
                  </a:lnTo>
                  <a:lnTo>
                    <a:pt x="16" y="287"/>
                  </a:lnTo>
                  <a:cubicBezTo>
                    <a:pt x="11" y="287"/>
                    <a:pt x="0" y="287"/>
                    <a:pt x="0" y="297"/>
                  </a:cubicBezTo>
                  <a:cubicBezTo>
                    <a:pt x="0" y="308"/>
                    <a:pt x="11" y="308"/>
                    <a:pt x="16" y="308"/>
                  </a:cubicBezTo>
                  <a:lnTo>
                    <a:pt x="156" y="308"/>
                  </a:lnTo>
                  <a:cubicBezTo>
                    <a:pt x="161" y="308"/>
                    <a:pt x="172" y="308"/>
                    <a:pt x="172" y="297"/>
                  </a:cubicBezTo>
                  <a:cubicBezTo>
                    <a:pt x="172" y="287"/>
                    <a:pt x="161" y="287"/>
                    <a:pt x="156" y="287"/>
                  </a:cubicBezTo>
                  <a:lnTo>
                    <a:pt x="99" y="287"/>
                  </a:lnTo>
                  <a:lnTo>
                    <a:pt x="99" y="117"/>
                  </a:lnTo>
                  <a:lnTo>
                    <a:pt x="167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3" y="96"/>
                    <a:pt x="167" y="96"/>
                  </a:cubicBezTo>
                  <a:lnTo>
                    <a:pt x="99" y="96"/>
                  </a:lnTo>
                  <a:lnTo>
                    <a:pt x="99" y="66"/>
                  </a:lnTo>
                  <a:cubicBezTo>
                    <a:pt x="99" y="21"/>
                    <a:pt x="137" y="21"/>
                    <a:pt x="159" y="21"/>
                  </a:cubicBezTo>
                  <a:cubicBezTo>
                    <a:pt x="159" y="28"/>
                    <a:pt x="163" y="43"/>
                    <a:pt x="176" y="43"/>
                  </a:cubicBezTo>
                  <a:cubicBezTo>
                    <a:pt x="184" y="43"/>
                    <a:pt x="194" y="37"/>
                    <a:pt x="194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46" name="Freeform 3858">
              <a:extLst>
                <a:ext uri="{FF2B5EF4-FFF2-40B4-BE49-F238E27FC236}">
                  <a16:creationId xmlns:a16="http://schemas.microsoft.com/office/drawing/2014/main" id="{6CE7CF73-B999-4395-B4F7-9940FB338E13}"/>
                </a:ext>
              </a:extLst>
            </p:cNvPr>
            <p:cNvSpPr>
              <a:spLocks noEditPoints="1"/>
            </p:cNvSpPr>
            <p:nvPr>
              <p:custDataLst>
                <p:tags r:id="rId309"/>
              </p:custDataLst>
            </p:nvPr>
          </p:nvSpPr>
          <p:spPr bwMode="auto">
            <a:xfrm>
              <a:off x="7116764" y="1439863"/>
              <a:ext cx="61913" cy="68263"/>
            </a:xfrm>
            <a:custGeom>
              <a:avLst/>
              <a:gdLst>
                <a:gd name="T0" fmla="*/ 201 w 201"/>
                <a:gd name="T1" fmla="*/ 166 h 220"/>
                <a:gd name="T2" fmla="*/ 188 w 201"/>
                <a:gd name="T3" fmla="*/ 156 h 220"/>
                <a:gd name="T4" fmla="*/ 177 w 201"/>
                <a:gd name="T5" fmla="*/ 162 h 220"/>
                <a:gd name="T6" fmla="*/ 118 w 201"/>
                <a:gd name="T7" fmla="*/ 199 h 220"/>
                <a:gd name="T8" fmla="*/ 26 w 201"/>
                <a:gd name="T9" fmla="*/ 118 h 220"/>
                <a:gd name="T10" fmla="*/ 185 w 201"/>
                <a:gd name="T11" fmla="*/ 118 h 220"/>
                <a:gd name="T12" fmla="*/ 201 w 201"/>
                <a:gd name="T13" fmla="*/ 104 h 220"/>
                <a:gd name="T14" fmla="*/ 106 w 201"/>
                <a:gd name="T15" fmla="*/ 0 h 220"/>
                <a:gd name="T16" fmla="*/ 0 w 201"/>
                <a:gd name="T17" fmla="*/ 110 h 220"/>
                <a:gd name="T18" fmla="*/ 114 w 201"/>
                <a:gd name="T19" fmla="*/ 220 h 220"/>
                <a:gd name="T20" fmla="*/ 201 w 201"/>
                <a:gd name="T21" fmla="*/ 166 h 220"/>
                <a:gd name="T22" fmla="*/ 175 w 201"/>
                <a:gd name="T23" fmla="*/ 97 h 220"/>
                <a:gd name="T24" fmla="*/ 26 w 201"/>
                <a:gd name="T25" fmla="*/ 97 h 220"/>
                <a:gd name="T26" fmla="*/ 106 w 201"/>
                <a:gd name="T27" fmla="*/ 21 h 220"/>
                <a:gd name="T28" fmla="*/ 175 w 201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20">
                  <a:moveTo>
                    <a:pt x="201" y="166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4" y="193"/>
                    <a:pt x="134" y="199"/>
                    <a:pt x="118" y="199"/>
                  </a:cubicBezTo>
                  <a:cubicBezTo>
                    <a:pt x="77" y="199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9"/>
                    <a:pt x="170" y="0"/>
                    <a:pt x="106" y="0"/>
                  </a:cubicBezTo>
                  <a:cubicBezTo>
                    <a:pt x="48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1" y="178"/>
                    <a:pt x="201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47" name="Freeform 3859">
              <a:extLst>
                <a:ext uri="{FF2B5EF4-FFF2-40B4-BE49-F238E27FC236}">
                  <a16:creationId xmlns:a16="http://schemas.microsoft.com/office/drawing/2014/main" id="{1C3EBF14-FFB4-4B90-BE80-86E1A3FFC6B5}"/>
                </a:ext>
              </a:extLst>
            </p:cNvPr>
            <p:cNvSpPr>
              <a:spLocks/>
            </p:cNvSpPr>
            <p:nvPr>
              <p:custDataLst>
                <p:tags r:id="rId310"/>
              </p:custDataLst>
            </p:nvPr>
          </p:nvSpPr>
          <p:spPr bwMode="auto">
            <a:xfrm>
              <a:off x="7194551" y="1439863"/>
              <a:ext cx="68263" cy="66675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0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3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4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4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7"/>
                    <a:pt x="217" y="0"/>
                    <a:pt x="180" y="0"/>
                  </a:cubicBezTo>
                  <a:cubicBezTo>
                    <a:pt x="155" y="0"/>
                    <a:pt x="123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3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4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5"/>
                    <a:pt x="197" y="44"/>
                    <a:pt x="207" y="44"/>
                  </a:cubicBezTo>
                  <a:cubicBezTo>
                    <a:pt x="216" y="44"/>
                    <a:pt x="223" y="37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48" name="Freeform 3860">
              <a:extLst>
                <a:ext uri="{FF2B5EF4-FFF2-40B4-BE49-F238E27FC236}">
                  <a16:creationId xmlns:a16="http://schemas.microsoft.com/office/drawing/2014/main" id="{B6A0D09F-0970-422E-B1CC-8C022A47C3D3}"/>
                </a:ext>
              </a:extLst>
            </p:cNvPr>
            <p:cNvSpPr>
              <a:spLocks/>
            </p:cNvSpPr>
            <p:nvPr>
              <p:custDataLst>
                <p:tags r:id="rId311"/>
              </p:custDataLst>
            </p:nvPr>
          </p:nvSpPr>
          <p:spPr bwMode="auto">
            <a:xfrm>
              <a:off x="7353301" y="1441450"/>
              <a:ext cx="71438" cy="65088"/>
            </a:xfrm>
            <a:custGeom>
              <a:avLst/>
              <a:gdLst>
                <a:gd name="T0" fmla="*/ 232 w 232"/>
                <a:gd name="T1" fmla="*/ 201 h 212"/>
                <a:gd name="T2" fmla="*/ 216 w 232"/>
                <a:gd name="T3" fmla="*/ 191 h 212"/>
                <a:gd name="T4" fmla="*/ 192 w 232"/>
                <a:gd name="T5" fmla="*/ 191 h 212"/>
                <a:gd name="T6" fmla="*/ 125 w 232"/>
                <a:gd name="T7" fmla="*/ 102 h 212"/>
                <a:gd name="T8" fmla="*/ 185 w 232"/>
                <a:gd name="T9" fmla="*/ 21 h 212"/>
                <a:gd name="T10" fmla="*/ 208 w 232"/>
                <a:gd name="T11" fmla="*/ 21 h 212"/>
                <a:gd name="T12" fmla="*/ 224 w 232"/>
                <a:gd name="T13" fmla="*/ 11 h 212"/>
                <a:gd name="T14" fmla="*/ 208 w 232"/>
                <a:gd name="T15" fmla="*/ 0 h 212"/>
                <a:gd name="T16" fmla="*/ 148 w 232"/>
                <a:gd name="T17" fmla="*/ 0 h 212"/>
                <a:gd name="T18" fmla="*/ 132 w 232"/>
                <a:gd name="T19" fmla="*/ 10 h 212"/>
                <a:gd name="T20" fmla="*/ 163 w 232"/>
                <a:gd name="T21" fmla="*/ 21 h 212"/>
                <a:gd name="T22" fmla="*/ 114 w 232"/>
                <a:gd name="T23" fmla="*/ 87 h 212"/>
                <a:gd name="T24" fmla="*/ 65 w 232"/>
                <a:gd name="T25" fmla="*/ 21 h 212"/>
                <a:gd name="T26" fmla="*/ 95 w 232"/>
                <a:gd name="T27" fmla="*/ 10 h 212"/>
                <a:gd name="T28" fmla="*/ 80 w 232"/>
                <a:gd name="T29" fmla="*/ 0 h 212"/>
                <a:gd name="T30" fmla="*/ 19 w 232"/>
                <a:gd name="T31" fmla="*/ 0 h 212"/>
                <a:gd name="T32" fmla="*/ 3 w 232"/>
                <a:gd name="T33" fmla="*/ 11 h 212"/>
                <a:gd name="T34" fmla="*/ 19 w 232"/>
                <a:gd name="T35" fmla="*/ 21 h 212"/>
                <a:gd name="T36" fmla="*/ 42 w 232"/>
                <a:gd name="T37" fmla="*/ 21 h 212"/>
                <a:gd name="T38" fmla="*/ 105 w 232"/>
                <a:gd name="T39" fmla="*/ 102 h 212"/>
                <a:gd name="T40" fmla="*/ 39 w 232"/>
                <a:gd name="T41" fmla="*/ 191 h 212"/>
                <a:gd name="T42" fmla="*/ 16 w 232"/>
                <a:gd name="T43" fmla="*/ 191 h 212"/>
                <a:gd name="T44" fmla="*/ 0 w 232"/>
                <a:gd name="T45" fmla="*/ 201 h 212"/>
                <a:gd name="T46" fmla="*/ 16 w 232"/>
                <a:gd name="T47" fmla="*/ 212 h 212"/>
                <a:gd name="T48" fmla="*/ 76 w 232"/>
                <a:gd name="T49" fmla="*/ 212 h 212"/>
                <a:gd name="T50" fmla="*/ 92 w 232"/>
                <a:gd name="T51" fmla="*/ 201 h 212"/>
                <a:gd name="T52" fmla="*/ 60 w 232"/>
                <a:gd name="T53" fmla="*/ 191 h 212"/>
                <a:gd name="T54" fmla="*/ 114 w 232"/>
                <a:gd name="T55" fmla="*/ 115 h 212"/>
                <a:gd name="T56" fmla="*/ 170 w 232"/>
                <a:gd name="T57" fmla="*/ 191 h 212"/>
                <a:gd name="T58" fmla="*/ 140 w 232"/>
                <a:gd name="T59" fmla="*/ 201 h 212"/>
                <a:gd name="T60" fmla="*/ 155 w 232"/>
                <a:gd name="T61" fmla="*/ 212 h 212"/>
                <a:gd name="T62" fmla="*/ 216 w 232"/>
                <a:gd name="T63" fmla="*/ 212 h 212"/>
                <a:gd name="T64" fmla="*/ 232 w 232"/>
                <a:gd name="T65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12">
                  <a:moveTo>
                    <a:pt x="232" y="201"/>
                  </a:moveTo>
                  <a:cubicBezTo>
                    <a:pt x="232" y="191"/>
                    <a:pt x="221" y="191"/>
                    <a:pt x="216" y="191"/>
                  </a:cubicBezTo>
                  <a:lnTo>
                    <a:pt x="192" y="191"/>
                  </a:lnTo>
                  <a:lnTo>
                    <a:pt x="125" y="102"/>
                  </a:lnTo>
                  <a:lnTo>
                    <a:pt x="185" y="21"/>
                  </a:lnTo>
                  <a:lnTo>
                    <a:pt x="208" y="21"/>
                  </a:lnTo>
                  <a:cubicBezTo>
                    <a:pt x="214" y="21"/>
                    <a:pt x="224" y="21"/>
                    <a:pt x="224" y="11"/>
                  </a:cubicBezTo>
                  <a:cubicBezTo>
                    <a:pt x="224" y="0"/>
                    <a:pt x="214" y="0"/>
                    <a:pt x="208" y="0"/>
                  </a:cubicBezTo>
                  <a:lnTo>
                    <a:pt x="148" y="0"/>
                  </a:lnTo>
                  <a:cubicBezTo>
                    <a:pt x="142" y="0"/>
                    <a:pt x="132" y="0"/>
                    <a:pt x="132" y="10"/>
                  </a:cubicBezTo>
                  <a:cubicBezTo>
                    <a:pt x="132" y="21"/>
                    <a:pt x="142" y="21"/>
                    <a:pt x="163" y="21"/>
                  </a:cubicBezTo>
                  <a:lnTo>
                    <a:pt x="114" y="87"/>
                  </a:lnTo>
                  <a:lnTo>
                    <a:pt x="65" y="21"/>
                  </a:lnTo>
                  <a:cubicBezTo>
                    <a:pt x="86" y="21"/>
                    <a:pt x="95" y="21"/>
                    <a:pt x="95" y="10"/>
                  </a:cubicBezTo>
                  <a:cubicBezTo>
                    <a:pt x="95" y="0"/>
                    <a:pt x="85" y="0"/>
                    <a:pt x="80" y="0"/>
                  </a:cubicBezTo>
                  <a:lnTo>
                    <a:pt x="19" y="0"/>
                  </a:lnTo>
                  <a:cubicBezTo>
                    <a:pt x="13" y="0"/>
                    <a:pt x="3" y="0"/>
                    <a:pt x="3" y="11"/>
                  </a:cubicBezTo>
                  <a:cubicBezTo>
                    <a:pt x="3" y="21"/>
                    <a:pt x="14" y="21"/>
                    <a:pt x="19" y="21"/>
                  </a:cubicBezTo>
                  <a:lnTo>
                    <a:pt x="42" y="21"/>
                  </a:lnTo>
                  <a:lnTo>
                    <a:pt x="105" y="102"/>
                  </a:lnTo>
                  <a:lnTo>
                    <a:pt x="39" y="191"/>
                  </a:lnTo>
                  <a:lnTo>
                    <a:pt x="16" y="191"/>
                  </a:lnTo>
                  <a:cubicBezTo>
                    <a:pt x="10" y="191"/>
                    <a:pt x="0" y="191"/>
                    <a:pt x="0" y="201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6" y="212"/>
                  </a:lnTo>
                  <a:cubicBezTo>
                    <a:pt x="82" y="212"/>
                    <a:pt x="92" y="212"/>
                    <a:pt x="92" y="201"/>
                  </a:cubicBezTo>
                  <a:cubicBezTo>
                    <a:pt x="92" y="191"/>
                    <a:pt x="83" y="191"/>
                    <a:pt x="60" y="191"/>
                  </a:cubicBezTo>
                  <a:lnTo>
                    <a:pt x="114" y="115"/>
                  </a:lnTo>
                  <a:lnTo>
                    <a:pt x="170" y="191"/>
                  </a:lnTo>
                  <a:cubicBezTo>
                    <a:pt x="149" y="191"/>
                    <a:pt x="140" y="191"/>
                    <a:pt x="140" y="201"/>
                  </a:cubicBezTo>
                  <a:cubicBezTo>
                    <a:pt x="140" y="212"/>
                    <a:pt x="149" y="212"/>
                    <a:pt x="155" y="212"/>
                  </a:cubicBezTo>
                  <a:lnTo>
                    <a:pt x="216" y="212"/>
                  </a:lnTo>
                  <a:cubicBezTo>
                    <a:pt x="221" y="212"/>
                    <a:pt x="232" y="212"/>
                    <a:pt x="232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49" name="Freeform 3861">
              <a:extLst>
                <a:ext uri="{FF2B5EF4-FFF2-40B4-BE49-F238E27FC236}">
                  <a16:creationId xmlns:a16="http://schemas.microsoft.com/office/drawing/2014/main" id="{E525827F-2012-4CC7-9EE4-8FCFA0A3BD23}"/>
                </a:ext>
              </a:extLst>
            </p:cNvPr>
            <p:cNvSpPr>
              <a:spLocks/>
            </p:cNvSpPr>
            <p:nvPr>
              <p:custDataLst>
                <p:tags r:id="rId312"/>
              </p:custDataLst>
            </p:nvPr>
          </p:nvSpPr>
          <p:spPr bwMode="auto">
            <a:xfrm>
              <a:off x="7537451" y="1398588"/>
              <a:ext cx="38100" cy="122238"/>
            </a:xfrm>
            <a:custGeom>
              <a:avLst/>
              <a:gdLst>
                <a:gd name="T0" fmla="*/ 126 w 126"/>
                <a:gd name="T1" fmla="*/ 380 h 390"/>
                <a:gd name="T2" fmla="*/ 115 w 126"/>
                <a:gd name="T3" fmla="*/ 369 h 390"/>
                <a:gd name="T4" fmla="*/ 26 w 126"/>
                <a:gd name="T5" fmla="*/ 195 h 390"/>
                <a:gd name="T6" fmla="*/ 116 w 126"/>
                <a:gd name="T7" fmla="*/ 20 h 390"/>
                <a:gd name="T8" fmla="*/ 126 w 126"/>
                <a:gd name="T9" fmla="*/ 9 h 390"/>
                <a:gd name="T10" fmla="*/ 115 w 126"/>
                <a:gd name="T11" fmla="*/ 0 h 390"/>
                <a:gd name="T12" fmla="*/ 0 w 126"/>
                <a:gd name="T13" fmla="*/ 195 h 390"/>
                <a:gd name="T14" fmla="*/ 41 w 126"/>
                <a:gd name="T15" fmla="*/ 326 h 390"/>
                <a:gd name="T16" fmla="*/ 115 w 126"/>
                <a:gd name="T17" fmla="*/ 390 h 390"/>
                <a:gd name="T18" fmla="*/ 126 w 126"/>
                <a:gd name="T19" fmla="*/ 38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380"/>
                  </a:moveTo>
                  <a:cubicBezTo>
                    <a:pt x="126" y="376"/>
                    <a:pt x="123" y="373"/>
                    <a:pt x="115" y="369"/>
                  </a:cubicBezTo>
                  <a:cubicBezTo>
                    <a:pt x="50" y="325"/>
                    <a:pt x="26" y="254"/>
                    <a:pt x="26" y="195"/>
                  </a:cubicBezTo>
                  <a:cubicBezTo>
                    <a:pt x="26" y="142"/>
                    <a:pt x="46" y="69"/>
                    <a:pt x="116" y="20"/>
                  </a:cubicBezTo>
                  <a:cubicBezTo>
                    <a:pt x="123" y="16"/>
                    <a:pt x="126" y="14"/>
                    <a:pt x="126" y="9"/>
                  </a:cubicBezTo>
                  <a:cubicBezTo>
                    <a:pt x="126" y="7"/>
                    <a:pt x="124" y="0"/>
                    <a:pt x="115" y="0"/>
                  </a:cubicBezTo>
                  <a:cubicBezTo>
                    <a:pt x="101" y="0"/>
                    <a:pt x="0" y="67"/>
                    <a:pt x="0" y="195"/>
                  </a:cubicBezTo>
                  <a:cubicBezTo>
                    <a:pt x="0" y="255"/>
                    <a:pt x="24" y="300"/>
                    <a:pt x="41" y="326"/>
                  </a:cubicBezTo>
                  <a:cubicBezTo>
                    <a:pt x="67" y="362"/>
                    <a:pt x="103" y="390"/>
                    <a:pt x="115" y="390"/>
                  </a:cubicBezTo>
                  <a:cubicBezTo>
                    <a:pt x="124" y="390"/>
                    <a:pt x="126" y="383"/>
                    <a:pt x="126" y="38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50" name="Freeform 3862">
              <a:extLst>
                <a:ext uri="{FF2B5EF4-FFF2-40B4-BE49-F238E27FC236}">
                  <a16:creationId xmlns:a16="http://schemas.microsoft.com/office/drawing/2014/main" id="{9B595DA1-5DCD-46A7-A3DE-0C6E24C0265C}"/>
                </a:ext>
              </a:extLst>
            </p:cNvPr>
            <p:cNvSpPr>
              <a:spLocks noEditPoints="1"/>
            </p:cNvSpPr>
            <p:nvPr>
              <p:custDataLst>
                <p:tags r:id="rId313"/>
              </p:custDataLst>
            </p:nvPr>
          </p:nvSpPr>
          <p:spPr bwMode="auto">
            <a:xfrm>
              <a:off x="7599364" y="1439863"/>
              <a:ext cx="61913" cy="68263"/>
            </a:xfrm>
            <a:custGeom>
              <a:avLst/>
              <a:gdLst>
                <a:gd name="T0" fmla="*/ 201 w 201"/>
                <a:gd name="T1" fmla="*/ 110 h 220"/>
                <a:gd name="T2" fmla="*/ 101 w 201"/>
                <a:gd name="T3" fmla="*/ 0 h 220"/>
                <a:gd name="T4" fmla="*/ 0 w 201"/>
                <a:gd name="T5" fmla="*/ 110 h 220"/>
                <a:gd name="T6" fmla="*/ 101 w 201"/>
                <a:gd name="T7" fmla="*/ 220 h 220"/>
                <a:gd name="T8" fmla="*/ 201 w 201"/>
                <a:gd name="T9" fmla="*/ 110 h 220"/>
                <a:gd name="T10" fmla="*/ 176 w 201"/>
                <a:gd name="T11" fmla="*/ 107 h 220"/>
                <a:gd name="T12" fmla="*/ 101 w 201"/>
                <a:gd name="T13" fmla="*/ 199 h 220"/>
                <a:gd name="T14" fmla="*/ 25 w 201"/>
                <a:gd name="T15" fmla="*/ 107 h 220"/>
                <a:gd name="T16" fmla="*/ 101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0"/>
                  </a:moveTo>
                  <a:cubicBezTo>
                    <a:pt x="201" y="49"/>
                    <a:pt x="155" y="0"/>
                    <a:pt x="101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3"/>
                    <a:pt x="47" y="220"/>
                    <a:pt x="101" y="220"/>
                  </a:cubicBezTo>
                  <a:cubicBezTo>
                    <a:pt x="154" y="220"/>
                    <a:pt x="201" y="172"/>
                    <a:pt x="201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1" y="199"/>
                  </a:cubicBezTo>
                  <a:cubicBezTo>
                    <a:pt x="60" y="199"/>
                    <a:pt x="25" y="158"/>
                    <a:pt x="25" y="107"/>
                  </a:cubicBezTo>
                  <a:cubicBezTo>
                    <a:pt x="25" y="57"/>
                    <a:pt x="62" y="21"/>
                    <a:pt x="101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51" name="Freeform 3863">
              <a:extLst>
                <a:ext uri="{FF2B5EF4-FFF2-40B4-BE49-F238E27FC236}">
                  <a16:creationId xmlns:a16="http://schemas.microsoft.com/office/drawing/2014/main" id="{8FB9FB9E-ADE5-45E1-95E5-D4E36665F872}"/>
                </a:ext>
              </a:extLst>
            </p:cNvPr>
            <p:cNvSpPr>
              <a:spLocks/>
            </p:cNvSpPr>
            <p:nvPr>
              <p:custDataLst>
                <p:tags r:id="rId314"/>
              </p:custDataLst>
            </p:nvPr>
          </p:nvSpPr>
          <p:spPr bwMode="auto">
            <a:xfrm>
              <a:off x="7672389" y="1439863"/>
              <a:ext cx="76200" cy="66675"/>
            </a:xfrm>
            <a:custGeom>
              <a:avLst/>
              <a:gdLst>
                <a:gd name="T0" fmla="*/ 248 w 248"/>
                <a:gd name="T1" fmla="*/ 204 h 215"/>
                <a:gd name="T2" fmla="*/ 232 w 248"/>
                <a:gd name="T3" fmla="*/ 194 h 215"/>
                <a:gd name="T4" fmla="*/ 204 w 248"/>
                <a:gd name="T5" fmla="*/ 194 h 215"/>
                <a:gd name="T6" fmla="*/ 204 w 248"/>
                <a:gd name="T7" fmla="*/ 68 h 215"/>
                <a:gd name="T8" fmla="*/ 142 w 248"/>
                <a:gd name="T9" fmla="*/ 0 h 215"/>
                <a:gd name="T10" fmla="*/ 69 w 248"/>
                <a:gd name="T11" fmla="*/ 34 h 215"/>
                <a:gd name="T12" fmla="*/ 54 w 248"/>
                <a:gd name="T13" fmla="*/ 3 h 215"/>
                <a:gd name="T14" fmla="*/ 16 w 248"/>
                <a:gd name="T15" fmla="*/ 3 h 215"/>
                <a:gd name="T16" fmla="*/ 0 w 248"/>
                <a:gd name="T17" fmla="*/ 14 h 215"/>
                <a:gd name="T18" fmla="*/ 16 w 248"/>
                <a:gd name="T19" fmla="*/ 24 h 215"/>
                <a:gd name="T20" fmla="*/ 44 w 248"/>
                <a:gd name="T21" fmla="*/ 24 h 215"/>
                <a:gd name="T22" fmla="*/ 44 w 248"/>
                <a:gd name="T23" fmla="*/ 194 h 215"/>
                <a:gd name="T24" fmla="*/ 16 w 248"/>
                <a:gd name="T25" fmla="*/ 194 h 215"/>
                <a:gd name="T26" fmla="*/ 0 w 248"/>
                <a:gd name="T27" fmla="*/ 204 h 215"/>
                <a:gd name="T28" fmla="*/ 16 w 248"/>
                <a:gd name="T29" fmla="*/ 215 h 215"/>
                <a:gd name="T30" fmla="*/ 98 w 248"/>
                <a:gd name="T31" fmla="*/ 215 h 215"/>
                <a:gd name="T32" fmla="*/ 113 w 248"/>
                <a:gd name="T33" fmla="*/ 204 h 215"/>
                <a:gd name="T34" fmla="*/ 97 w 248"/>
                <a:gd name="T35" fmla="*/ 194 h 215"/>
                <a:gd name="T36" fmla="*/ 69 w 248"/>
                <a:gd name="T37" fmla="*/ 194 h 215"/>
                <a:gd name="T38" fmla="*/ 69 w 248"/>
                <a:gd name="T39" fmla="*/ 97 h 215"/>
                <a:gd name="T40" fmla="*/ 139 w 248"/>
                <a:gd name="T41" fmla="*/ 21 h 215"/>
                <a:gd name="T42" fmla="*/ 179 w 248"/>
                <a:gd name="T43" fmla="*/ 71 h 215"/>
                <a:gd name="T44" fmla="*/ 179 w 248"/>
                <a:gd name="T45" fmla="*/ 194 h 215"/>
                <a:gd name="T46" fmla="*/ 154 w 248"/>
                <a:gd name="T47" fmla="*/ 194 h 215"/>
                <a:gd name="T48" fmla="*/ 138 w 248"/>
                <a:gd name="T49" fmla="*/ 204 h 215"/>
                <a:gd name="T50" fmla="*/ 154 w 248"/>
                <a:gd name="T51" fmla="*/ 215 h 215"/>
                <a:gd name="T52" fmla="*/ 232 w 248"/>
                <a:gd name="T53" fmla="*/ 215 h 215"/>
                <a:gd name="T54" fmla="*/ 248 w 248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15">
                  <a:moveTo>
                    <a:pt x="248" y="204"/>
                  </a:moveTo>
                  <a:cubicBezTo>
                    <a:pt x="248" y="194"/>
                    <a:pt x="238" y="194"/>
                    <a:pt x="232" y="194"/>
                  </a:cubicBezTo>
                  <a:lnTo>
                    <a:pt x="204" y="194"/>
                  </a:lnTo>
                  <a:lnTo>
                    <a:pt x="204" y="68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10" y="0"/>
                    <a:pt x="88" y="16"/>
                    <a:pt x="69" y="34"/>
                  </a:cubicBezTo>
                  <a:cubicBezTo>
                    <a:pt x="69" y="9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8" y="215"/>
                  </a:lnTo>
                  <a:cubicBezTo>
                    <a:pt x="103" y="215"/>
                    <a:pt x="113" y="215"/>
                    <a:pt x="113" y="204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1" y="21"/>
                    <a:pt x="139" y="21"/>
                  </a:cubicBezTo>
                  <a:cubicBezTo>
                    <a:pt x="170" y="21"/>
                    <a:pt x="179" y="37"/>
                    <a:pt x="179" y="71"/>
                  </a:cubicBezTo>
                  <a:lnTo>
                    <a:pt x="179" y="194"/>
                  </a:lnTo>
                  <a:lnTo>
                    <a:pt x="154" y="194"/>
                  </a:lnTo>
                  <a:cubicBezTo>
                    <a:pt x="148" y="194"/>
                    <a:pt x="138" y="194"/>
                    <a:pt x="138" y="204"/>
                  </a:cubicBezTo>
                  <a:cubicBezTo>
                    <a:pt x="138" y="215"/>
                    <a:pt x="148" y="215"/>
                    <a:pt x="154" y="215"/>
                  </a:cubicBezTo>
                  <a:lnTo>
                    <a:pt x="232" y="215"/>
                  </a:lnTo>
                  <a:cubicBezTo>
                    <a:pt x="238" y="215"/>
                    <a:pt x="248" y="215"/>
                    <a:pt x="248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52" name="Freeform 3864">
              <a:extLst>
                <a:ext uri="{FF2B5EF4-FFF2-40B4-BE49-F238E27FC236}">
                  <a16:creationId xmlns:a16="http://schemas.microsoft.com/office/drawing/2014/main" id="{6E8BF1A8-C845-489D-AAB8-7695A3CF7C27}"/>
                </a:ext>
              </a:extLst>
            </p:cNvPr>
            <p:cNvSpPr>
              <a:spLocks/>
            </p:cNvSpPr>
            <p:nvPr>
              <p:custDataLst>
                <p:tags r:id="rId315"/>
              </p:custDataLst>
            </p:nvPr>
          </p:nvSpPr>
          <p:spPr bwMode="auto">
            <a:xfrm>
              <a:off x="7842251" y="1439863"/>
              <a:ext cx="57150" cy="68263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5 h 220"/>
                <a:gd name="T4" fmla="*/ 76 w 189"/>
                <a:gd name="T5" fmla="*/ 89 h 220"/>
                <a:gd name="T6" fmla="*/ 21 w 189"/>
                <a:gd name="T7" fmla="*/ 56 h 220"/>
                <a:gd name="T8" fmla="*/ 92 w 189"/>
                <a:gd name="T9" fmla="*/ 21 h 220"/>
                <a:gd name="T10" fmla="*/ 150 w 189"/>
                <a:gd name="T11" fmla="*/ 60 h 220"/>
                <a:gd name="T12" fmla="*/ 161 w 189"/>
                <a:gd name="T13" fmla="*/ 67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2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8 w 189"/>
                <a:gd name="T27" fmla="*/ 114 h 220"/>
                <a:gd name="T28" fmla="*/ 168 w 189"/>
                <a:gd name="T29" fmla="*/ 157 h 220"/>
                <a:gd name="T30" fmla="*/ 97 w 189"/>
                <a:gd name="T31" fmla="*/ 199 h 220"/>
                <a:gd name="T32" fmla="*/ 25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7 w 189"/>
                <a:gd name="T43" fmla="*/ 197 h 220"/>
                <a:gd name="T44" fmla="*/ 97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7" y="98"/>
                    <a:pt x="111" y="95"/>
                  </a:cubicBezTo>
                  <a:lnTo>
                    <a:pt x="76" y="89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40" y="21"/>
                    <a:pt x="147" y="40"/>
                    <a:pt x="150" y="60"/>
                  </a:cubicBezTo>
                  <a:cubicBezTo>
                    <a:pt x="151" y="64"/>
                    <a:pt x="153" y="67"/>
                    <a:pt x="161" y="67"/>
                  </a:cubicBezTo>
                  <a:cubicBezTo>
                    <a:pt x="174" y="67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5"/>
                    <a:pt x="152" y="13"/>
                  </a:cubicBezTo>
                  <a:cubicBezTo>
                    <a:pt x="125" y="0"/>
                    <a:pt x="103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3" y="107"/>
                    <a:pt x="98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9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20" y="219"/>
                    <a:pt x="27" y="197"/>
                  </a:cubicBezTo>
                  <a:cubicBezTo>
                    <a:pt x="57" y="219"/>
                    <a:pt x="83" y="220"/>
                    <a:pt x="97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53" name="Freeform 3865">
              <a:extLst>
                <a:ext uri="{FF2B5EF4-FFF2-40B4-BE49-F238E27FC236}">
                  <a16:creationId xmlns:a16="http://schemas.microsoft.com/office/drawing/2014/main" id="{ADF67CD5-C8A9-4349-91F7-576D80B31FC2}"/>
                </a:ext>
              </a:extLst>
            </p:cNvPr>
            <p:cNvSpPr>
              <a:spLocks/>
            </p:cNvSpPr>
            <p:nvPr>
              <p:custDataLst>
                <p:tags r:id="rId316"/>
              </p:custDataLst>
            </p:nvPr>
          </p:nvSpPr>
          <p:spPr bwMode="auto">
            <a:xfrm>
              <a:off x="7915276" y="1420813"/>
              <a:ext cx="63500" cy="87313"/>
            </a:xfrm>
            <a:custGeom>
              <a:avLst/>
              <a:gdLst>
                <a:gd name="T0" fmla="*/ 209 w 209"/>
                <a:gd name="T1" fmla="*/ 216 h 279"/>
                <a:gd name="T2" fmla="*/ 196 w 209"/>
                <a:gd name="T3" fmla="*/ 201 h 279"/>
                <a:gd name="T4" fmla="*/ 184 w 209"/>
                <a:gd name="T5" fmla="*/ 215 h 279"/>
                <a:gd name="T6" fmla="*/ 137 w 209"/>
                <a:gd name="T7" fmla="*/ 258 h 279"/>
                <a:gd name="T8" fmla="*/ 92 w 209"/>
                <a:gd name="T9" fmla="*/ 213 h 279"/>
                <a:gd name="T10" fmla="*/ 92 w 209"/>
                <a:gd name="T11" fmla="*/ 85 h 279"/>
                <a:gd name="T12" fmla="*/ 182 w 209"/>
                <a:gd name="T13" fmla="*/ 85 h 279"/>
                <a:gd name="T14" fmla="*/ 197 w 209"/>
                <a:gd name="T15" fmla="*/ 75 h 279"/>
                <a:gd name="T16" fmla="*/ 182 w 209"/>
                <a:gd name="T17" fmla="*/ 64 h 279"/>
                <a:gd name="T18" fmla="*/ 92 w 209"/>
                <a:gd name="T19" fmla="*/ 64 h 279"/>
                <a:gd name="T20" fmla="*/ 92 w 209"/>
                <a:gd name="T21" fmla="*/ 16 h 279"/>
                <a:gd name="T22" fmla="*/ 79 w 209"/>
                <a:gd name="T23" fmla="*/ 0 h 279"/>
                <a:gd name="T24" fmla="*/ 67 w 209"/>
                <a:gd name="T25" fmla="*/ 16 h 279"/>
                <a:gd name="T26" fmla="*/ 67 w 209"/>
                <a:gd name="T27" fmla="*/ 64 h 279"/>
                <a:gd name="T28" fmla="*/ 16 w 209"/>
                <a:gd name="T29" fmla="*/ 64 h 279"/>
                <a:gd name="T30" fmla="*/ 0 w 209"/>
                <a:gd name="T31" fmla="*/ 75 h 279"/>
                <a:gd name="T32" fmla="*/ 16 w 209"/>
                <a:gd name="T33" fmla="*/ 85 h 279"/>
                <a:gd name="T34" fmla="*/ 67 w 209"/>
                <a:gd name="T35" fmla="*/ 85 h 279"/>
                <a:gd name="T36" fmla="*/ 67 w 209"/>
                <a:gd name="T37" fmla="*/ 216 h 279"/>
                <a:gd name="T38" fmla="*/ 134 w 209"/>
                <a:gd name="T39" fmla="*/ 279 h 279"/>
                <a:gd name="T40" fmla="*/ 209 w 209"/>
                <a:gd name="T41" fmla="*/ 21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79">
                  <a:moveTo>
                    <a:pt x="209" y="216"/>
                  </a:moveTo>
                  <a:cubicBezTo>
                    <a:pt x="209" y="209"/>
                    <a:pt x="209" y="201"/>
                    <a:pt x="196" y="201"/>
                  </a:cubicBezTo>
                  <a:cubicBezTo>
                    <a:pt x="184" y="201"/>
                    <a:pt x="184" y="209"/>
                    <a:pt x="184" y="215"/>
                  </a:cubicBezTo>
                  <a:cubicBezTo>
                    <a:pt x="183" y="252"/>
                    <a:pt x="150" y="258"/>
                    <a:pt x="137" y="258"/>
                  </a:cubicBezTo>
                  <a:cubicBezTo>
                    <a:pt x="92" y="258"/>
                    <a:pt x="92" y="227"/>
                    <a:pt x="92" y="213"/>
                  </a:cubicBezTo>
                  <a:lnTo>
                    <a:pt x="92" y="85"/>
                  </a:lnTo>
                  <a:lnTo>
                    <a:pt x="182" y="85"/>
                  </a:lnTo>
                  <a:cubicBezTo>
                    <a:pt x="187" y="85"/>
                    <a:pt x="197" y="85"/>
                    <a:pt x="197" y="75"/>
                  </a:cubicBezTo>
                  <a:cubicBezTo>
                    <a:pt x="197" y="64"/>
                    <a:pt x="187" y="64"/>
                    <a:pt x="182" y="64"/>
                  </a:cubicBezTo>
                  <a:lnTo>
                    <a:pt x="92" y="64"/>
                  </a:lnTo>
                  <a:lnTo>
                    <a:pt x="92" y="16"/>
                  </a:lnTo>
                  <a:cubicBezTo>
                    <a:pt x="92" y="9"/>
                    <a:pt x="92" y="0"/>
                    <a:pt x="79" y="0"/>
                  </a:cubicBezTo>
                  <a:cubicBezTo>
                    <a:pt x="67" y="0"/>
                    <a:pt x="67" y="9"/>
                    <a:pt x="67" y="16"/>
                  </a:cubicBezTo>
                  <a:lnTo>
                    <a:pt x="67" y="64"/>
                  </a:lnTo>
                  <a:lnTo>
                    <a:pt x="16" y="64"/>
                  </a:lnTo>
                  <a:cubicBezTo>
                    <a:pt x="10" y="64"/>
                    <a:pt x="0" y="64"/>
                    <a:pt x="0" y="75"/>
                  </a:cubicBezTo>
                  <a:cubicBezTo>
                    <a:pt x="0" y="85"/>
                    <a:pt x="10" y="85"/>
                    <a:pt x="16" y="85"/>
                  </a:cubicBezTo>
                  <a:lnTo>
                    <a:pt x="67" y="85"/>
                  </a:lnTo>
                  <a:lnTo>
                    <a:pt x="67" y="216"/>
                  </a:lnTo>
                  <a:cubicBezTo>
                    <a:pt x="67" y="262"/>
                    <a:pt x="99" y="279"/>
                    <a:pt x="134" y="279"/>
                  </a:cubicBezTo>
                  <a:cubicBezTo>
                    <a:pt x="170" y="279"/>
                    <a:pt x="209" y="259"/>
                    <a:pt x="209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54" name="Freeform 3866">
              <a:extLst>
                <a:ext uri="{FF2B5EF4-FFF2-40B4-BE49-F238E27FC236}">
                  <a16:creationId xmlns:a16="http://schemas.microsoft.com/office/drawing/2014/main" id="{AE428906-82B2-4A48-810D-3F7534A5FB87}"/>
                </a:ext>
              </a:extLst>
            </p:cNvPr>
            <p:cNvSpPr>
              <a:spLocks noEditPoints="1"/>
            </p:cNvSpPr>
            <p:nvPr>
              <p:custDataLst>
                <p:tags r:id="rId317"/>
              </p:custDataLst>
            </p:nvPr>
          </p:nvSpPr>
          <p:spPr bwMode="auto">
            <a:xfrm>
              <a:off x="7997826" y="1439863"/>
              <a:ext cx="71438" cy="68263"/>
            </a:xfrm>
            <a:custGeom>
              <a:avLst/>
              <a:gdLst>
                <a:gd name="T0" fmla="*/ 232 w 232"/>
                <a:gd name="T1" fmla="*/ 206 h 220"/>
                <a:gd name="T2" fmla="*/ 216 w 232"/>
                <a:gd name="T3" fmla="*/ 196 h 220"/>
                <a:gd name="T4" fmla="*/ 181 w 232"/>
                <a:gd name="T5" fmla="*/ 190 h 220"/>
                <a:gd name="T6" fmla="*/ 181 w 232"/>
                <a:gd name="T7" fmla="*/ 75 h 220"/>
                <a:gd name="T8" fmla="*/ 84 w 232"/>
                <a:gd name="T9" fmla="*/ 0 h 220"/>
                <a:gd name="T10" fmla="*/ 14 w 232"/>
                <a:gd name="T11" fmla="*/ 33 h 220"/>
                <a:gd name="T12" fmla="*/ 32 w 232"/>
                <a:gd name="T13" fmla="*/ 51 h 220"/>
                <a:gd name="T14" fmla="*/ 50 w 232"/>
                <a:gd name="T15" fmla="*/ 33 h 220"/>
                <a:gd name="T16" fmla="*/ 84 w 232"/>
                <a:gd name="T17" fmla="*/ 21 h 220"/>
                <a:gd name="T18" fmla="*/ 155 w 232"/>
                <a:gd name="T19" fmla="*/ 84 h 220"/>
                <a:gd name="T20" fmla="*/ 0 w 232"/>
                <a:gd name="T21" fmla="*/ 156 h 220"/>
                <a:gd name="T22" fmla="*/ 81 w 232"/>
                <a:gd name="T23" fmla="*/ 220 h 220"/>
                <a:gd name="T24" fmla="*/ 157 w 232"/>
                <a:gd name="T25" fmla="*/ 198 h 220"/>
                <a:gd name="T26" fmla="*/ 211 w 232"/>
                <a:gd name="T27" fmla="*/ 217 h 220"/>
                <a:gd name="T28" fmla="*/ 232 w 232"/>
                <a:gd name="T29" fmla="*/ 206 h 220"/>
                <a:gd name="T30" fmla="*/ 155 w 232"/>
                <a:gd name="T31" fmla="*/ 153 h 220"/>
                <a:gd name="T32" fmla="*/ 132 w 232"/>
                <a:gd name="T33" fmla="*/ 189 h 220"/>
                <a:gd name="T34" fmla="*/ 84 w 232"/>
                <a:gd name="T35" fmla="*/ 199 h 220"/>
                <a:gd name="T36" fmla="*/ 26 w 232"/>
                <a:gd name="T37" fmla="*/ 156 h 220"/>
                <a:gd name="T38" fmla="*/ 155 w 232"/>
                <a:gd name="T39" fmla="*/ 104 h 220"/>
                <a:gd name="T40" fmla="*/ 155 w 232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20">
                  <a:moveTo>
                    <a:pt x="232" y="206"/>
                  </a:moveTo>
                  <a:cubicBezTo>
                    <a:pt x="232" y="196"/>
                    <a:pt x="222" y="196"/>
                    <a:pt x="216" y="196"/>
                  </a:cubicBezTo>
                  <a:cubicBezTo>
                    <a:pt x="196" y="196"/>
                    <a:pt x="189" y="193"/>
                    <a:pt x="181" y="190"/>
                  </a:cubicBezTo>
                  <a:lnTo>
                    <a:pt x="181" y="75"/>
                  </a:lnTo>
                  <a:cubicBezTo>
                    <a:pt x="181" y="40"/>
                    <a:pt x="154" y="0"/>
                    <a:pt x="84" y="0"/>
                  </a:cubicBezTo>
                  <a:cubicBezTo>
                    <a:pt x="63" y="0"/>
                    <a:pt x="14" y="0"/>
                    <a:pt x="14" y="33"/>
                  </a:cubicBezTo>
                  <a:cubicBezTo>
                    <a:pt x="14" y="45"/>
                    <a:pt x="22" y="51"/>
                    <a:pt x="32" y="51"/>
                  </a:cubicBezTo>
                  <a:cubicBezTo>
                    <a:pt x="38" y="51"/>
                    <a:pt x="49" y="48"/>
                    <a:pt x="50" y="33"/>
                  </a:cubicBezTo>
                  <a:cubicBezTo>
                    <a:pt x="50" y="23"/>
                    <a:pt x="69" y="21"/>
                    <a:pt x="84" y="21"/>
                  </a:cubicBezTo>
                  <a:cubicBezTo>
                    <a:pt x="127" y="21"/>
                    <a:pt x="155" y="39"/>
                    <a:pt x="155" y="84"/>
                  </a:cubicBezTo>
                  <a:cubicBezTo>
                    <a:pt x="63" y="85"/>
                    <a:pt x="0" y="108"/>
                    <a:pt x="0" y="156"/>
                  </a:cubicBezTo>
                  <a:cubicBezTo>
                    <a:pt x="0" y="189"/>
                    <a:pt x="31" y="220"/>
                    <a:pt x="81" y="220"/>
                  </a:cubicBezTo>
                  <a:cubicBezTo>
                    <a:pt x="99" y="220"/>
                    <a:pt x="130" y="216"/>
                    <a:pt x="157" y="198"/>
                  </a:cubicBezTo>
                  <a:cubicBezTo>
                    <a:pt x="170" y="217"/>
                    <a:pt x="193" y="217"/>
                    <a:pt x="211" y="217"/>
                  </a:cubicBezTo>
                  <a:cubicBezTo>
                    <a:pt x="222" y="217"/>
                    <a:pt x="232" y="217"/>
                    <a:pt x="232" y="206"/>
                  </a:cubicBezTo>
                  <a:close/>
                  <a:moveTo>
                    <a:pt x="155" y="153"/>
                  </a:moveTo>
                  <a:cubicBezTo>
                    <a:pt x="155" y="166"/>
                    <a:pt x="155" y="179"/>
                    <a:pt x="132" y="189"/>
                  </a:cubicBezTo>
                  <a:cubicBezTo>
                    <a:pt x="113" y="199"/>
                    <a:pt x="88" y="199"/>
                    <a:pt x="84" y="199"/>
                  </a:cubicBezTo>
                  <a:cubicBezTo>
                    <a:pt x="49" y="199"/>
                    <a:pt x="26" y="178"/>
                    <a:pt x="26" y="156"/>
                  </a:cubicBezTo>
                  <a:cubicBezTo>
                    <a:pt x="26" y="129"/>
                    <a:pt x="71" y="106"/>
                    <a:pt x="155" y="104"/>
                  </a:cubicBezTo>
                  <a:lnTo>
                    <a:pt x="15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55" name="Freeform 3867">
              <a:extLst>
                <a:ext uri="{FF2B5EF4-FFF2-40B4-BE49-F238E27FC236}">
                  <a16:creationId xmlns:a16="http://schemas.microsoft.com/office/drawing/2014/main" id="{5B7ED169-2BFB-405B-8E2B-FAA076995D51}"/>
                </a:ext>
              </a:extLst>
            </p:cNvPr>
            <p:cNvSpPr>
              <a:spLocks/>
            </p:cNvSpPr>
            <p:nvPr>
              <p:custDataLst>
                <p:tags r:id="rId318"/>
              </p:custDataLst>
            </p:nvPr>
          </p:nvSpPr>
          <p:spPr bwMode="auto">
            <a:xfrm>
              <a:off x="8083551" y="1439863"/>
              <a:ext cx="58738" cy="68263"/>
            </a:xfrm>
            <a:custGeom>
              <a:avLst/>
              <a:gdLst>
                <a:gd name="T0" fmla="*/ 192 w 192"/>
                <a:gd name="T1" fmla="*/ 166 h 220"/>
                <a:gd name="T2" fmla="*/ 179 w 192"/>
                <a:gd name="T3" fmla="*/ 156 h 220"/>
                <a:gd name="T4" fmla="*/ 169 w 192"/>
                <a:gd name="T5" fmla="*/ 160 h 220"/>
                <a:gd name="T6" fmla="*/ 111 w 192"/>
                <a:gd name="T7" fmla="*/ 199 h 220"/>
                <a:gd name="T8" fmla="*/ 25 w 192"/>
                <a:gd name="T9" fmla="*/ 110 h 220"/>
                <a:gd name="T10" fmla="*/ 114 w 192"/>
                <a:gd name="T11" fmla="*/ 21 h 220"/>
                <a:gd name="T12" fmla="*/ 150 w 192"/>
                <a:gd name="T13" fmla="*/ 31 h 220"/>
                <a:gd name="T14" fmla="*/ 168 w 192"/>
                <a:gd name="T15" fmla="*/ 51 h 220"/>
                <a:gd name="T16" fmla="*/ 185 w 192"/>
                <a:gd name="T17" fmla="*/ 33 h 220"/>
                <a:gd name="T18" fmla="*/ 114 w 192"/>
                <a:gd name="T19" fmla="*/ 0 h 220"/>
                <a:gd name="T20" fmla="*/ 0 w 192"/>
                <a:gd name="T21" fmla="*/ 110 h 220"/>
                <a:gd name="T22" fmla="*/ 108 w 192"/>
                <a:gd name="T23" fmla="*/ 220 h 220"/>
                <a:gd name="T24" fmla="*/ 192 w 192"/>
                <a:gd name="T25" fmla="*/ 16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20">
                  <a:moveTo>
                    <a:pt x="192" y="166"/>
                  </a:moveTo>
                  <a:cubicBezTo>
                    <a:pt x="192" y="156"/>
                    <a:pt x="181" y="156"/>
                    <a:pt x="179" y="156"/>
                  </a:cubicBezTo>
                  <a:cubicBezTo>
                    <a:pt x="174" y="156"/>
                    <a:pt x="171" y="157"/>
                    <a:pt x="169" y="160"/>
                  </a:cubicBezTo>
                  <a:cubicBezTo>
                    <a:pt x="163" y="172"/>
                    <a:pt x="151" y="199"/>
                    <a:pt x="111" y="199"/>
                  </a:cubicBezTo>
                  <a:cubicBezTo>
                    <a:pt x="64" y="199"/>
                    <a:pt x="25" y="160"/>
                    <a:pt x="25" y="110"/>
                  </a:cubicBezTo>
                  <a:cubicBezTo>
                    <a:pt x="25" y="84"/>
                    <a:pt x="40" y="21"/>
                    <a:pt x="114" y="21"/>
                  </a:cubicBezTo>
                  <a:cubicBezTo>
                    <a:pt x="127" y="21"/>
                    <a:pt x="150" y="26"/>
                    <a:pt x="150" y="31"/>
                  </a:cubicBezTo>
                  <a:cubicBezTo>
                    <a:pt x="150" y="45"/>
                    <a:pt x="158" y="51"/>
                    <a:pt x="168" y="51"/>
                  </a:cubicBezTo>
                  <a:cubicBezTo>
                    <a:pt x="177" y="51"/>
                    <a:pt x="185" y="44"/>
                    <a:pt x="185" y="33"/>
                  </a:cubicBezTo>
                  <a:cubicBezTo>
                    <a:pt x="185" y="3"/>
                    <a:pt x="135" y="0"/>
                    <a:pt x="114" y="0"/>
                  </a:cubicBezTo>
                  <a:cubicBezTo>
                    <a:pt x="29" y="0"/>
                    <a:pt x="0" y="67"/>
                    <a:pt x="0" y="110"/>
                  </a:cubicBezTo>
                  <a:cubicBezTo>
                    <a:pt x="0" y="169"/>
                    <a:pt x="46" y="220"/>
                    <a:pt x="108" y="220"/>
                  </a:cubicBezTo>
                  <a:cubicBezTo>
                    <a:pt x="175" y="220"/>
                    <a:pt x="192" y="174"/>
                    <a:pt x="192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56" name="Freeform 3868">
              <a:extLst>
                <a:ext uri="{FF2B5EF4-FFF2-40B4-BE49-F238E27FC236}">
                  <a16:creationId xmlns:a16="http://schemas.microsoft.com/office/drawing/2014/main" id="{1B29BD60-6729-4BF7-987F-CC8A80416913}"/>
                </a:ext>
              </a:extLst>
            </p:cNvPr>
            <p:cNvSpPr>
              <a:spLocks/>
            </p:cNvSpPr>
            <p:nvPr>
              <p:custDataLst>
                <p:tags r:id="rId319"/>
              </p:custDataLst>
            </p:nvPr>
          </p:nvSpPr>
          <p:spPr bwMode="auto">
            <a:xfrm>
              <a:off x="8154989" y="1412875"/>
              <a:ext cx="74613" cy="93663"/>
            </a:xfrm>
            <a:custGeom>
              <a:avLst/>
              <a:gdLst>
                <a:gd name="T0" fmla="*/ 241 w 241"/>
                <a:gd name="T1" fmla="*/ 294 h 305"/>
                <a:gd name="T2" fmla="*/ 225 w 241"/>
                <a:gd name="T3" fmla="*/ 284 h 305"/>
                <a:gd name="T4" fmla="*/ 208 w 241"/>
                <a:gd name="T5" fmla="*/ 284 h 305"/>
                <a:gd name="T6" fmla="*/ 127 w 241"/>
                <a:gd name="T7" fmla="*/ 178 h 305"/>
                <a:gd name="T8" fmla="*/ 195 w 241"/>
                <a:gd name="T9" fmla="*/ 114 h 305"/>
                <a:gd name="T10" fmla="*/ 214 w 241"/>
                <a:gd name="T11" fmla="*/ 114 h 305"/>
                <a:gd name="T12" fmla="*/ 230 w 241"/>
                <a:gd name="T13" fmla="*/ 104 h 305"/>
                <a:gd name="T14" fmla="*/ 214 w 241"/>
                <a:gd name="T15" fmla="*/ 93 h 305"/>
                <a:gd name="T16" fmla="*/ 134 w 241"/>
                <a:gd name="T17" fmla="*/ 93 h 305"/>
                <a:gd name="T18" fmla="*/ 119 w 241"/>
                <a:gd name="T19" fmla="*/ 104 h 305"/>
                <a:gd name="T20" fmla="*/ 134 w 241"/>
                <a:gd name="T21" fmla="*/ 114 h 305"/>
                <a:gd name="T22" fmla="*/ 166 w 241"/>
                <a:gd name="T23" fmla="*/ 114 h 305"/>
                <a:gd name="T24" fmla="*/ 64 w 241"/>
                <a:gd name="T25" fmla="*/ 209 h 305"/>
                <a:gd name="T26" fmla="*/ 64 w 241"/>
                <a:gd name="T27" fmla="*/ 16 h 305"/>
                <a:gd name="T28" fmla="*/ 49 w 241"/>
                <a:gd name="T29" fmla="*/ 0 h 305"/>
                <a:gd name="T30" fmla="*/ 16 w 241"/>
                <a:gd name="T31" fmla="*/ 0 h 305"/>
                <a:gd name="T32" fmla="*/ 0 w 241"/>
                <a:gd name="T33" fmla="*/ 10 h 305"/>
                <a:gd name="T34" fmla="*/ 16 w 241"/>
                <a:gd name="T35" fmla="*/ 21 h 305"/>
                <a:gd name="T36" fmla="*/ 42 w 241"/>
                <a:gd name="T37" fmla="*/ 21 h 305"/>
                <a:gd name="T38" fmla="*/ 42 w 241"/>
                <a:gd name="T39" fmla="*/ 284 h 305"/>
                <a:gd name="T40" fmla="*/ 16 w 241"/>
                <a:gd name="T41" fmla="*/ 284 h 305"/>
                <a:gd name="T42" fmla="*/ 0 w 241"/>
                <a:gd name="T43" fmla="*/ 294 h 305"/>
                <a:gd name="T44" fmla="*/ 16 w 241"/>
                <a:gd name="T45" fmla="*/ 305 h 305"/>
                <a:gd name="T46" fmla="*/ 95 w 241"/>
                <a:gd name="T47" fmla="*/ 305 h 305"/>
                <a:gd name="T48" fmla="*/ 110 w 241"/>
                <a:gd name="T49" fmla="*/ 294 h 305"/>
                <a:gd name="T50" fmla="*/ 95 w 241"/>
                <a:gd name="T51" fmla="*/ 284 h 305"/>
                <a:gd name="T52" fmla="*/ 64 w 241"/>
                <a:gd name="T53" fmla="*/ 284 h 305"/>
                <a:gd name="T54" fmla="*/ 64 w 241"/>
                <a:gd name="T55" fmla="*/ 236 h 305"/>
                <a:gd name="T56" fmla="*/ 112 w 241"/>
                <a:gd name="T57" fmla="*/ 193 h 305"/>
                <a:gd name="T58" fmla="*/ 182 w 241"/>
                <a:gd name="T59" fmla="*/ 285 h 305"/>
                <a:gd name="T60" fmla="*/ 149 w 241"/>
                <a:gd name="T61" fmla="*/ 294 h 305"/>
                <a:gd name="T62" fmla="*/ 164 w 241"/>
                <a:gd name="T63" fmla="*/ 305 h 305"/>
                <a:gd name="T64" fmla="*/ 225 w 241"/>
                <a:gd name="T65" fmla="*/ 305 h 305"/>
                <a:gd name="T66" fmla="*/ 241 w 241"/>
                <a:gd name="T67" fmla="*/ 29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1" h="305">
                  <a:moveTo>
                    <a:pt x="241" y="294"/>
                  </a:moveTo>
                  <a:cubicBezTo>
                    <a:pt x="241" y="284"/>
                    <a:pt x="230" y="284"/>
                    <a:pt x="225" y="284"/>
                  </a:cubicBezTo>
                  <a:lnTo>
                    <a:pt x="208" y="284"/>
                  </a:lnTo>
                  <a:lnTo>
                    <a:pt x="127" y="178"/>
                  </a:lnTo>
                  <a:lnTo>
                    <a:pt x="195" y="114"/>
                  </a:lnTo>
                  <a:lnTo>
                    <a:pt x="214" y="114"/>
                  </a:lnTo>
                  <a:cubicBezTo>
                    <a:pt x="219" y="114"/>
                    <a:pt x="230" y="114"/>
                    <a:pt x="230" y="104"/>
                  </a:cubicBezTo>
                  <a:cubicBezTo>
                    <a:pt x="230" y="93"/>
                    <a:pt x="219" y="93"/>
                    <a:pt x="214" y="93"/>
                  </a:cubicBezTo>
                  <a:lnTo>
                    <a:pt x="134" y="93"/>
                  </a:lnTo>
                  <a:cubicBezTo>
                    <a:pt x="128" y="93"/>
                    <a:pt x="119" y="93"/>
                    <a:pt x="119" y="104"/>
                  </a:cubicBezTo>
                  <a:cubicBezTo>
                    <a:pt x="119" y="114"/>
                    <a:pt x="129" y="114"/>
                    <a:pt x="134" y="114"/>
                  </a:cubicBezTo>
                  <a:lnTo>
                    <a:pt x="166" y="114"/>
                  </a:lnTo>
                  <a:lnTo>
                    <a:pt x="64" y="209"/>
                  </a:lnTo>
                  <a:lnTo>
                    <a:pt x="64" y="16"/>
                  </a:lnTo>
                  <a:cubicBezTo>
                    <a:pt x="64" y="4"/>
                    <a:pt x="62" y="0"/>
                    <a:pt x="49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2" y="21"/>
                  </a:lnTo>
                  <a:lnTo>
                    <a:pt x="42" y="284"/>
                  </a:lnTo>
                  <a:lnTo>
                    <a:pt x="16" y="284"/>
                  </a:lnTo>
                  <a:cubicBezTo>
                    <a:pt x="10" y="284"/>
                    <a:pt x="0" y="284"/>
                    <a:pt x="0" y="294"/>
                  </a:cubicBezTo>
                  <a:cubicBezTo>
                    <a:pt x="0" y="305"/>
                    <a:pt x="10" y="305"/>
                    <a:pt x="16" y="305"/>
                  </a:cubicBezTo>
                  <a:lnTo>
                    <a:pt x="95" y="305"/>
                  </a:lnTo>
                  <a:cubicBezTo>
                    <a:pt x="101" y="305"/>
                    <a:pt x="110" y="305"/>
                    <a:pt x="110" y="294"/>
                  </a:cubicBezTo>
                  <a:cubicBezTo>
                    <a:pt x="110" y="284"/>
                    <a:pt x="101" y="284"/>
                    <a:pt x="95" y="284"/>
                  </a:cubicBezTo>
                  <a:lnTo>
                    <a:pt x="64" y="284"/>
                  </a:lnTo>
                  <a:lnTo>
                    <a:pt x="64" y="236"/>
                  </a:lnTo>
                  <a:lnTo>
                    <a:pt x="112" y="193"/>
                  </a:lnTo>
                  <a:lnTo>
                    <a:pt x="182" y="285"/>
                  </a:lnTo>
                  <a:cubicBezTo>
                    <a:pt x="157" y="285"/>
                    <a:pt x="149" y="284"/>
                    <a:pt x="149" y="294"/>
                  </a:cubicBezTo>
                  <a:cubicBezTo>
                    <a:pt x="149" y="305"/>
                    <a:pt x="159" y="305"/>
                    <a:pt x="164" y="305"/>
                  </a:cubicBezTo>
                  <a:lnTo>
                    <a:pt x="225" y="305"/>
                  </a:lnTo>
                  <a:cubicBezTo>
                    <a:pt x="230" y="305"/>
                    <a:pt x="241" y="305"/>
                    <a:pt x="241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57" name="Freeform 3869">
              <a:extLst>
                <a:ext uri="{FF2B5EF4-FFF2-40B4-BE49-F238E27FC236}">
                  <a16:creationId xmlns:a16="http://schemas.microsoft.com/office/drawing/2014/main" id="{E840364B-D5EC-48E6-B84F-3CE3B144B7D9}"/>
                </a:ext>
              </a:extLst>
            </p:cNvPr>
            <p:cNvSpPr>
              <a:spLocks/>
            </p:cNvSpPr>
            <p:nvPr>
              <p:custDataLst>
                <p:tags r:id="rId320"/>
              </p:custDataLst>
            </p:nvPr>
          </p:nvSpPr>
          <p:spPr bwMode="auto">
            <a:xfrm>
              <a:off x="8245476" y="1398588"/>
              <a:ext cx="38100" cy="122238"/>
            </a:xfrm>
            <a:custGeom>
              <a:avLst/>
              <a:gdLst>
                <a:gd name="T0" fmla="*/ 126 w 126"/>
                <a:gd name="T1" fmla="*/ 195 h 390"/>
                <a:gd name="T2" fmla="*/ 85 w 126"/>
                <a:gd name="T3" fmla="*/ 64 h 390"/>
                <a:gd name="T4" fmla="*/ 11 w 126"/>
                <a:gd name="T5" fmla="*/ 0 h 390"/>
                <a:gd name="T6" fmla="*/ 0 w 126"/>
                <a:gd name="T7" fmla="*/ 9 h 390"/>
                <a:gd name="T8" fmla="*/ 4 w 126"/>
                <a:gd name="T9" fmla="*/ 16 h 390"/>
                <a:gd name="T10" fmla="*/ 101 w 126"/>
                <a:gd name="T11" fmla="*/ 195 h 390"/>
                <a:gd name="T12" fmla="*/ 10 w 126"/>
                <a:gd name="T13" fmla="*/ 369 h 390"/>
                <a:gd name="T14" fmla="*/ 0 w 126"/>
                <a:gd name="T15" fmla="*/ 380 h 390"/>
                <a:gd name="T16" fmla="*/ 11 w 126"/>
                <a:gd name="T17" fmla="*/ 390 h 390"/>
                <a:gd name="T18" fmla="*/ 126 w 126"/>
                <a:gd name="T19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195"/>
                  </a:moveTo>
                  <a:cubicBezTo>
                    <a:pt x="126" y="135"/>
                    <a:pt x="103" y="90"/>
                    <a:pt x="85" y="64"/>
                  </a:cubicBezTo>
                  <a:cubicBezTo>
                    <a:pt x="59" y="28"/>
                    <a:pt x="23" y="0"/>
                    <a:pt x="11" y="0"/>
                  </a:cubicBezTo>
                  <a:cubicBezTo>
                    <a:pt x="3" y="0"/>
                    <a:pt x="0" y="7"/>
                    <a:pt x="0" y="9"/>
                  </a:cubicBezTo>
                  <a:cubicBezTo>
                    <a:pt x="0" y="13"/>
                    <a:pt x="2" y="15"/>
                    <a:pt x="4" y="16"/>
                  </a:cubicBezTo>
                  <a:cubicBezTo>
                    <a:pt x="93" y="76"/>
                    <a:pt x="101" y="161"/>
                    <a:pt x="101" y="195"/>
                  </a:cubicBezTo>
                  <a:cubicBezTo>
                    <a:pt x="101" y="248"/>
                    <a:pt x="81" y="321"/>
                    <a:pt x="10" y="369"/>
                  </a:cubicBezTo>
                  <a:cubicBezTo>
                    <a:pt x="4" y="373"/>
                    <a:pt x="0" y="376"/>
                    <a:pt x="0" y="380"/>
                  </a:cubicBezTo>
                  <a:cubicBezTo>
                    <a:pt x="0" y="383"/>
                    <a:pt x="3" y="390"/>
                    <a:pt x="11" y="390"/>
                  </a:cubicBezTo>
                  <a:cubicBezTo>
                    <a:pt x="25" y="390"/>
                    <a:pt x="126" y="323"/>
                    <a:pt x="126" y="1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58" name="Freeform 3870">
              <a:extLst>
                <a:ext uri="{FF2B5EF4-FFF2-40B4-BE49-F238E27FC236}">
                  <a16:creationId xmlns:a16="http://schemas.microsoft.com/office/drawing/2014/main" id="{5FE33C6B-80C2-4A0E-A629-A147C68F40D5}"/>
                </a:ext>
              </a:extLst>
            </p:cNvPr>
            <p:cNvSpPr>
              <a:spLocks noEditPoints="1"/>
            </p:cNvSpPr>
            <p:nvPr>
              <p:custDataLst>
                <p:tags r:id="rId321"/>
              </p:custDataLst>
            </p:nvPr>
          </p:nvSpPr>
          <p:spPr bwMode="auto">
            <a:xfrm>
              <a:off x="8343901" y="1441450"/>
              <a:ext cx="15875" cy="65088"/>
            </a:xfrm>
            <a:custGeom>
              <a:avLst/>
              <a:gdLst>
                <a:gd name="T0" fmla="*/ 55 w 55"/>
                <a:gd name="T1" fmla="*/ 27 h 212"/>
                <a:gd name="T2" fmla="*/ 28 w 55"/>
                <a:gd name="T3" fmla="*/ 0 h 212"/>
                <a:gd name="T4" fmla="*/ 0 w 55"/>
                <a:gd name="T5" fmla="*/ 27 h 212"/>
                <a:gd name="T6" fmla="*/ 27 w 55"/>
                <a:gd name="T7" fmla="*/ 54 h 212"/>
                <a:gd name="T8" fmla="*/ 55 w 55"/>
                <a:gd name="T9" fmla="*/ 27 h 212"/>
                <a:gd name="T10" fmla="*/ 55 w 55"/>
                <a:gd name="T11" fmla="*/ 185 h 212"/>
                <a:gd name="T12" fmla="*/ 28 w 55"/>
                <a:gd name="T13" fmla="*/ 157 h 212"/>
                <a:gd name="T14" fmla="*/ 0 w 55"/>
                <a:gd name="T15" fmla="*/ 184 h 212"/>
                <a:gd name="T16" fmla="*/ 27 w 55"/>
                <a:gd name="T17" fmla="*/ 212 h 212"/>
                <a:gd name="T18" fmla="*/ 55 w 55"/>
                <a:gd name="T1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212">
                  <a:moveTo>
                    <a:pt x="55" y="27"/>
                  </a:moveTo>
                  <a:cubicBezTo>
                    <a:pt x="55" y="11"/>
                    <a:pt x="42" y="0"/>
                    <a:pt x="28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4" y="54"/>
                    <a:pt x="55" y="41"/>
                    <a:pt x="55" y="27"/>
                  </a:cubicBezTo>
                  <a:close/>
                  <a:moveTo>
                    <a:pt x="55" y="185"/>
                  </a:moveTo>
                  <a:cubicBezTo>
                    <a:pt x="55" y="169"/>
                    <a:pt x="42" y="157"/>
                    <a:pt x="28" y="157"/>
                  </a:cubicBezTo>
                  <a:cubicBezTo>
                    <a:pt x="11" y="157"/>
                    <a:pt x="0" y="171"/>
                    <a:pt x="0" y="184"/>
                  </a:cubicBezTo>
                  <a:cubicBezTo>
                    <a:pt x="0" y="200"/>
                    <a:pt x="13" y="212"/>
                    <a:pt x="27" y="212"/>
                  </a:cubicBezTo>
                  <a:cubicBezTo>
                    <a:pt x="44" y="212"/>
                    <a:pt x="55" y="198"/>
                    <a:pt x="55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59" name="Freeform 3871">
              <a:extLst>
                <a:ext uri="{FF2B5EF4-FFF2-40B4-BE49-F238E27FC236}">
                  <a16:creationId xmlns:a16="http://schemas.microsoft.com/office/drawing/2014/main" id="{8BF4AA3A-FC4E-40D0-AECE-C38C20676273}"/>
                </a:ext>
              </a:extLst>
            </p:cNvPr>
            <p:cNvSpPr>
              <a:spLocks noEditPoints="1"/>
            </p:cNvSpPr>
            <p:nvPr>
              <p:custDataLst>
                <p:tags r:id="rId322"/>
              </p:custDataLst>
            </p:nvPr>
          </p:nvSpPr>
          <p:spPr bwMode="auto">
            <a:xfrm>
              <a:off x="8561389" y="1409700"/>
              <a:ext cx="63500" cy="98425"/>
            </a:xfrm>
            <a:custGeom>
              <a:avLst/>
              <a:gdLst>
                <a:gd name="T0" fmla="*/ 208 w 208"/>
                <a:gd name="T1" fmla="*/ 158 h 316"/>
                <a:gd name="T2" fmla="*/ 104 w 208"/>
                <a:gd name="T3" fmla="*/ 0 h 316"/>
                <a:gd name="T4" fmla="*/ 0 w 208"/>
                <a:gd name="T5" fmla="*/ 158 h 316"/>
                <a:gd name="T6" fmla="*/ 104 w 208"/>
                <a:gd name="T7" fmla="*/ 316 h 316"/>
                <a:gd name="T8" fmla="*/ 208 w 208"/>
                <a:gd name="T9" fmla="*/ 158 h 316"/>
                <a:gd name="T10" fmla="*/ 183 w 208"/>
                <a:gd name="T11" fmla="*/ 153 h 316"/>
                <a:gd name="T12" fmla="*/ 104 w 208"/>
                <a:gd name="T13" fmla="*/ 295 h 316"/>
                <a:gd name="T14" fmla="*/ 25 w 208"/>
                <a:gd name="T15" fmla="*/ 153 h 316"/>
                <a:gd name="T16" fmla="*/ 104 w 208"/>
                <a:gd name="T17" fmla="*/ 21 h 316"/>
                <a:gd name="T18" fmla="*/ 183 w 208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6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8"/>
                    <a:pt x="0" y="158"/>
                  </a:cubicBezTo>
                  <a:cubicBezTo>
                    <a:pt x="0" y="250"/>
                    <a:pt x="49" y="316"/>
                    <a:pt x="104" y="316"/>
                  </a:cubicBezTo>
                  <a:cubicBezTo>
                    <a:pt x="160" y="316"/>
                    <a:pt x="208" y="249"/>
                    <a:pt x="208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4" y="295"/>
                  </a:cubicBezTo>
                  <a:cubicBezTo>
                    <a:pt x="62" y="295"/>
                    <a:pt x="25" y="233"/>
                    <a:pt x="25" y="153"/>
                  </a:cubicBezTo>
                  <a:cubicBezTo>
                    <a:pt x="25" y="74"/>
                    <a:pt x="64" y="21"/>
                    <a:pt x="104" y="21"/>
                  </a:cubicBezTo>
                  <a:cubicBezTo>
                    <a:pt x="143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60" name="Freeform 3872">
              <a:extLst>
                <a:ext uri="{FF2B5EF4-FFF2-40B4-BE49-F238E27FC236}">
                  <a16:creationId xmlns:a16="http://schemas.microsoft.com/office/drawing/2014/main" id="{40E23CDC-5CAC-477F-BD7A-BB2E8BD34C49}"/>
                </a:ext>
              </a:extLst>
            </p:cNvPr>
            <p:cNvSpPr>
              <a:spLocks/>
            </p:cNvSpPr>
            <p:nvPr>
              <p:custDataLst>
                <p:tags r:id="rId323"/>
              </p:custDataLst>
            </p:nvPr>
          </p:nvSpPr>
          <p:spPr bwMode="auto">
            <a:xfrm>
              <a:off x="8637589" y="1441450"/>
              <a:ext cx="71438" cy="65088"/>
            </a:xfrm>
            <a:custGeom>
              <a:avLst/>
              <a:gdLst>
                <a:gd name="T0" fmla="*/ 232 w 232"/>
                <a:gd name="T1" fmla="*/ 201 h 212"/>
                <a:gd name="T2" fmla="*/ 216 w 232"/>
                <a:gd name="T3" fmla="*/ 191 h 212"/>
                <a:gd name="T4" fmla="*/ 193 w 232"/>
                <a:gd name="T5" fmla="*/ 191 h 212"/>
                <a:gd name="T6" fmla="*/ 125 w 232"/>
                <a:gd name="T7" fmla="*/ 102 h 212"/>
                <a:gd name="T8" fmla="*/ 186 w 232"/>
                <a:gd name="T9" fmla="*/ 21 h 212"/>
                <a:gd name="T10" fmla="*/ 209 w 232"/>
                <a:gd name="T11" fmla="*/ 21 h 212"/>
                <a:gd name="T12" fmla="*/ 225 w 232"/>
                <a:gd name="T13" fmla="*/ 11 h 212"/>
                <a:gd name="T14" fmla="*/ 209 w 232"/>
                <a:gd name="T15" fmla="*/ 0 h 212"/>
                <a:gd name="T16" fmla="*/ 148 w 232"/>
                <a:gd name="T17" fmla="*/ 0 h 212"/>
                <a:gd name="T18" fmla="*/ 133 w 232"/>
                <a:gd name="T19" fmla="*/ 10 h 212"/>
                <a:gd name="T20" fmla="*/ 163 w 232"/>
                <a:gd name="T21" fmla="*/ 21 h 212"/>
                <a:gd name="T22" fmla="*/ 115 w 232"/>
                <a:gd name="T23" fmla="*/ 87 h 212"/>
                <a:gd name="T24" fmla="*/ 66 w 232"/>
                <a:gd name="T25" fmla="*/ 21 h 212"/>
                <a:gd name="T26" fmla="*/ 96 w 232"/>
                <a:gd name="T27" fmla="*/ 10 h 212"/>
                <a:gd name="T28" fmla="*/ 80 w 232"/>
                <a:gd name="T29" fmla="*/ 0 h 212"/>
                <a:gd name="T30" fmla="*/ 20 w 232"/>
                <a:gd name="T31" fmla="*/ 0 h 212"/>
                <a:gd name="T32" fmla="*/ 4 w 232"/>
                <a:gd name="T33" fmla="*/ 11 h 212"/>
                <a:gd name="T34" fmla="*/ 20 w 232"/>
                <a:gd name="T35" fmla="*/ 21 h 212"/>
                <a:gd name="T36" fmla="*/ 43 w 232"/>
                <a:gd name="T37" fmla="*/ 21 h 212"/>
                <a:gd name="T38" fmla="*/ 105 w 232"/>
                <a:gd name="T39" fmla="*/ 102 h 212"/>
                <a:gd name="T40" fmla="*/ 40 w 232"/>
                <a:gd name="T41" fmla="*/ 191 h 212"/>
                <a:gd name="T42" fmla="*/ 16 w 232"/>
                <a:gd name="T43" fmla="*/ 191 h 212"/>
                <a:gd name="T44" fmla="*/ 0 w 232"/>
                <a:gd name="T45" fmla="*/ 201 h 212"/>
                <a:gd name="T46" fmla="*/ 16 w 232"/>
                <a:gd name="T47" fmla="*/ 212 h 212"/>
                <a:gd name="T48" fmla="*/ 77 w 232"/>
                <a:gd name="T49" fmla="*/ 212 h 212"/>
                <a:gd name="T50" fmla="*/ 92 w 232"/>
                <a:gd name="T51" fmla="*/ 201 h 212"/>
                <a:gd name="T52" fmla="*/ 61 w 232"/>
                <a:gd name="T53" fmla="*/ 191 h 212"/>
                <a:gd name="T54" fmla="*/ 115 w 232"/>
                <a:gd name="T55" fmla="*/ 115 h 212"/>
                <a:gd name="T56" fmla="*/ 171 w 232"/>
                <a:gd name="T57" fmla="*/ 191 h 212"/>
                <a:gd name="T58" fmla="*/ 140 w 232"/>
                <a:gd name="T59" fmla="*/ 201 h 212"/>
                <a:gd name="T60" fmla="*/ 156 w 232"/>
                <a:gd name="T61" fmla="*/ 212 h 212"/>
                <a:gd name="T62" fmla="*/ 216 w 232"/>
                <a:gd name="T63" fmla="*/ 212 h 212"/>
                <a:gd name="T64" fmla="*/ 232 w 232"/>
                <a:gd name="T65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12">
                  <a:moveTo>
                    <a:pt x="232" y="201"/>
                  </a:moveTo>
                  <a:cubicBezTo>
                    <a:pt x="232" y="191"/>
                    <a:pt x="222" y="191"/>
                    <a:pt x="216" y="191"/>
                  </a:cubicBezTo>
                  <a:lnTo>
                    <a:pt x="193" y="191"/>
                  </a:lnTo>
                  <a:lnTo>
                    <a:pt x="125" y="102"/>
                  </a:lnTo>
                  <a:lnTo>
                    <a:pt x="186" y="21"/>
                  </a:lnTo>
                  <a:lnTo>
                    <a:pt x="209" y="21"/>
                  </a:lnTo>
                  <a:cubicBezTo>
                    <a:pt x="214" y="21"/>
                    <a:pt x="225" y="21"/>
                    <a:pt x="225" y="11"/>
                  </a:cubicBezTo>
                  <a:cubicBezTo>
                    <a:pt x="225" y="0"/>
                    <a:pt x="214" y="0"/>
                    <a:pt x="209" y="0"/>
                  </a:cubicBezTo>
                  <a:lnTo>
                    <a:pt x="148" y="0"/>
                  </a:lnTo>
                  <a:cubicBezTo>
                    <a:pt x="143" y="0"/>
                    <a:pt x="133" y="0"/>
                    <a:pt x="133" y="10"/>
                  </a:cubicBezTo>
                  <a:cubicBezTo>
                    <a:pt x="133" y="21"/>
                    <a:pt x="142" y="21"/>
                    <a:pt x="163" y="21"/>
                  </a:cubicBezTo>
                  <a:lnTo>
                    <a:pt x="115" y="87"/>
                  </a:lnTo>
                  <a:lnTo>
                    <a:pt x="66" y="21"/>
                  </a:lnTo>
                  <a:cubicBezTo>
                    <a:pt x="86" y="21"/>
                    <a:pt x="96" y="21"/>
                    <a:pt x="96" y="10"/>
                  </a:cubicBezTo>
                  <a:cubicBezTo>
                    <a:pt x="96" y="0"/>
                    <a:pt x="86" y="0"/>
                    <a:pt x="80" y="0"/>
                  </a:cubicBezTo>
                  <a:lnTo>
                    <a:pt x="20" y="0"/>
                  </a:lnTo>
                  <a:cubicBezTo>
                    <a:pt x="14" y="0"/>
                    <a:pt x="4" y="0"/>
                    <a:pt x="4" y="11"/>
                  </a:cubicBezTo>
                  <a:cubicBezTo>
                    <a:pt x="4" y="21"/>
                    <a:pt x="14" y="21"/>
                    <a:pt x="20" y="21"/>
                  </a:cubicBezTo>
                  <a:lnTo>
                    <a:pt x="43" y="21"/>
                  </a:lnTo>
                  <a:lnTo>
                    <a:pt x="105" y="102"/>
                  </a:lnTo>
                  <a:lnTo>
                    <a:pt x="40" y="191"/>
                  </a:lnTo>
                  <a:lnTo>
                    <a:pt x="16" y="191"/>
                  </a:lnTo>
                  <a:cubicBezTo>
                    <a:pt x="11" y="191"/>
                    <a:pt x="0" y="191"/>
                    <a:pt x="0" y="201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7" y="212"/>
                  </a:lnTo>
                  <a:cubicBezTo>
                    <a:pt x="83" y="212"/>
                    <a:pt x="92" y="212"/>
                    <a:pt x="92" y="201"/>
                  </a:cubicBezTo>
                  <a:cubicBezTo>
                    <a:pt x="92" y="191"/>
                    <a:pt x="83" y="191"/>
                    <a:pt x="61" y="191"/>
                  </a:cubicBezTo>
                  <a:lnTo>
                    <a:pt x="115" y="115"/>
                  </a:lnTo>
                  <a:lnTo>
                    <a:pt x="171" y="191"/>
                  </a:lnTo>
                  <a:cubicBezTo>
                    <a:pt x="150" y="191"/>
                    <a:pt x="140" y="191"/>
                    <a:pt x="140" y="201"/>
                  </a:cubicBezTo>
                  <a:cubicBezTo>
                    <a:pt x="140" y="212"/>
                    <a:pt x="150" y="212"/>
                    <a:pt x="156" y="212"/>
                  </a:cubicBezTo>
                  <a:lnTo>
                    <a:pt x="216" y="212"/>
                  </a:lnTo>
                  <a:cubicBezTo>
                    <a:pt x="221" y="212"/>
                    <a:pt x="232" y="212"/>
                    <a:pt x="232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61" name="Freeform 3873">
              <a:extLst>
                <a:ext uri="{FF2B5EF4-FFF2-40B4-BE49-F238E27FC236}">
                  <a16:creationId xmlns:a16="http://schemas.microsoft.com/office/drawing/2014/main" id="{E6B84EB7-B5B4-43BB-8C64-2AC15277E04B}"/>
                </a:ext>
              </a:extLst>
            </p:cNvPr>
            <p:cNvSpPr>
              <a:spLocks noEditPoints="1"/>
            </p:cNvSpPr>
            <p:nvPr>
              <p:custDataLst>
                <p:tags r:id="rId324"/>
              </p:custDataLst>
            </p:nvPr>
          </p:nvSpPr>
          <p:spPr bwMode="auto">
            <a:xfrm>
              <a:off x="8715376" y="1412875"/>
              <a:ext cx="71438" cy="95250"/>
            </a:xfrm>
            <a:custGeom>
              <a:avLst/>
              <a:gdLst>
                <a:gd name="T0" fmla="*/ 235 w 235"/>
                <a:gd name="T1" fmla="*/ 198 h 308"/>
                <a:gd name="T2" fmla="*/ 140 w 235"/>
                <a:gd name="T3" fmla="*/ 90 h 308"/>
                <a:gd name="T4" fmla="*/ 69 w 235"/>
                <a:gd name="T5" fmla="*/ 122 h 308"/>
                <a:gd name="T6" fmla="*/ 69 w 235"/>
                <a:gd name="T7" fmla="*/ 16 h 308"/>
                <a:gd name="T8" fmla="*/ 54 w 235"/>
                <a:gd name="T9" fmla="*/ 0 h 308"/>
                <a:gd name="T10" fmla="*/ 16 w 235"/>
                <a:gd name="T11" fmla="*/ 0 h 308"/>
                <a:gd name="T12" fmla="*/ 0 w 235"/>
                <a:gd name="T13" fmla="*/ 11 h 308"/>
                <a:gd name="T14" fmla="*/ 16 w 235"/>
                <a:gd name="T15" fmla="*/ 21 h 308"/>
                <a:gd name="T16" fmla="*/ 44 w 235"/>
                <a:gd name="T17" fmla="*/ 21 h 308"/>
                <a:gd name="T18" fmla="*/ 44 w 235"/>
                <a:gd name="T19" fmla="*/ 289 h 308"/>
                <a:gd name="T20" fmla="*/ 57 w 235"/>
                <a:gd name="T21" fmla="*/ 305 h 308"/>
                <a:gd name="T22" fmla="*/ 69 w 235"/>
                <a:gd name="T23" fmla="*/ 274 h 308"/>
                <a:gd name="T24" fmla="*/ 135 w 235"/>
                <a:gd name="T25" fmla="*/ 308 h 308"/>
                <a:gd name="T26" fmla="*/ 235 w 235"/>
                <a:gd name="T27" fmla="*/ 198 h 308"/>
                <a:gd name="T28" fmla="*/ 210 w 235"/>
                <a:gd name="T29" fmla="*/ 198 h 308"/>
                <a:gd name="T30" fmla="*/ 133 w 235"/>
                <a:gd name="T31" fmla="*/ 287 h 308"/>
                <a:gd name="T32" fmla="*/ 69 w 235"/>
                <a:gd name="T33" fmla="*/ 211 h 308"/>
                <a:gd name="T34" fmla="*/ 69 w 235"/>
                <a:gd name="T35" fmla="*/ 173 h 308"/>
                <a:gd name="T36" fmla="*/ 137 w 235"/>
                <a:gd name="T37" fmla="*/ 111 h 308"/>
                <a:gd name="T38" fmla="*/ 210 w 235"/>
                <a:gd name="T39" fmla="*/ 19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8">
                  <a:moveTo>
                    <a:pt x="235" y="198"/>
                  </a:moveTo>
                  <a:cubicBezTo>
                    <a:pt x="235" y="138"/>
                    <a:pt x="192" y="90"/>
                    <a:pt x="140" y="90"/>
                  </a:cubicBezTo>
                  <a:cubicBezTo>
                    <a:pt x="117" y="90"/>
                    <a:pt x="95" y="99"/>
                    <a:pt x="69" y="122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9"/>
                  </a:lnTo>
                  <a:cubicBezTo>
                    <a:pt x="44" y="296"/>
                    <a:pt x="44" y="305"/>
                    <a:pt x="57" y="305"/>
                  </a:cubicBezTo>
                  <a:cubicBezTo>
                    <a:pt x="69" y="305"/>
                    <a:pt x="69" y="296"/>
                    <a:pt x="69" y="274"/>
                  </a:cubicBezTo>
                  <a:cubicBezTo>
                    <a:pt x="98" y="303"/>
                    <a:pt x="119" y="308"/>
                    <a:pt x="135" y="308"/>
                  </a:cubicBezTo>
                  <a:cubicBezTo>
                    <a:pt x="188" y="308"/>
                    <a:pt x="235" y="261"/>
                    <a:pt x="235" y="198"/>
                  </a:cubicBezTo>
                  <a:close/>
                  <a:moveTo>
                    <a:pt x="210" y="198"/>
                  </a:moveTo>
                  <a:cubicBezTo>
                    <a:pt x="210" y="251"/>
                    <a:pt x="171" y="287"/>
                    <a:pt x="133" y="287"/>
                  </a:cubicBezTo>
                  <a:cubicBezTo>
                    <a:pt x="89" y="287"/>
                    <a:pt x="69" y="238"/>
                    <a:pt x="69" y="211"/>
                  </a:cubicBezTo>
                  <a:lnTo>
                    <a:pt x="69" y="173"/>
                  </a:lnTo>
                  <a:cubicBezTo>
                    <a:pt x="69" y="141"/>
                    <a:pt x="102" y="111"/>
                    <a:pt x="137" y="111"/>
                  </a:cubicBezTo>
                  <a:cubicBezTo>
                    <a:pt x="178" y="111"/>
                    <a:pt x="210" y="150"/>
                    <a:pt x="21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62" name="Freeform 3874">
              <a:extLst>
                <a:ext uri="{FF2B5EF4-FFF2-40B4-BE49-F238E27FC236}">
                  <a16:creationId xmlns:a16="http://schemas.microsoft.com/office/drawing/2014/main" id="{7A960165-FF3D-409E-BC03-20ECCE2BF790}"/>
                </a:ext>
              </a:extLst>
            </p:cNvPr>
            <p:cNvSpPr>
              <a:spLocks/>
            </p:cNvSpPr>
            <p:nvPr>
              <p:custDataLst>
                <p:tags r:id="rId325"/>
              </p:custDataLst>
            </p:nvPr>
          </p:nvSpPr>
          <p:spPr bwMode="auto">
            <a:xfrm>
              <a:off x="8799514" y="1411288"/>
              <a:ext cx="60325" cy="95250"/>
            </a:xfrm>
            <a:custGeom>
              <a:avLst/>
              <a:gdLst>
                <a:gd name="T0" fmla="*/ 194 w 194"/>
                <a:gd name="T1" fmla="*/ 25 h 308"/>
                <a:gd name="T2" fmla="*/ 149 w 194"/>
                <a:gd name="T3" fmla="*/ 0 h 308"/>
                <a:gd name="T4" fmla="*/ 74 w 194"/>
                <a:gd name="T5" fmla="*/ 63 h 308"/>
                <a:gd name="T6" fmla="*/ 74 w 194"/>
                <a:gd name="T7" fmla="*/ 96 h 308"/>
                <a:gd name="T8" fmla="*/ 17 w 194"/>
                <a:gd name="T9" fmla="*/ 96 h 308"/>
                <a:gd name="T10" fmla="*/ 1 w 194"/>
                <a:gd name="T11" fmla="*/ 107 h 308"/>
                <a:gd name="T12" fmla="*/ 16 w 194"/>
                <a:gd name="T13" fmla="*/ 117 h 308"/>
                <a:gd name="T14" fmla="*/ 74 w 194"/>
                <a:gd name="T15" fmla="*/ 117 h 308"/>
                <a:gd name="T16" fmla="*/ 74 w 194"/>
                <a:gd name="T17" fmla="*/ 287 h 308"/>
                <a:gd name="T18" fmla="*/ 16 w 194"/>
                <a:gd name="T19" fmla="*/ 287 h 308"/>
                <a:gd name="T20" fmla="*/ 0 w 194"/>
                <a:gd name="T21" fmla="*/ 297 h 308"/>
                <a:gd name="T22" fmla="*/ 16 w 194"/>
                <a:gd name="T23" fmla="*/ 308 h 308"/>
                <a:gd name="T24" fmla="*/ 156 w 194"/>
                <a:gd name="T25" fmla="*/ 308 h 308"/>
                <a:gd name="T26" fmla="*/ 172 w 194"/>
                <a:gd name="T27" fmla="*/ 297 h 308"/>
                <a:gd name="T28" fmla="*/ 156 w 194"/>
                <a:gd name="T29" fmla="*/ 287 h 308"/>
                <a:gd name="T30" fmla="*/ 99 w 194"/>
                <a:gd name="T31" fmla="*/ 287 h 308"/>
                <a:gd name="T32" fmla="*/ 99 w 194"/>
                <a:gd name="T33" fmla="*/ 117 h 308"/>
                <a:gd name="T34" fmla="*/ 167 w 194"/>
                <a:gd name="T35" fmla="*/ 117 h 308"/>
                <a:gd name="T36" fmla="*/ 182 w 194"/>
                <a:gd name="T37" fmla="*/ 107 h 308"/>
                <a:gd name="T38" fmla="*/ 167 w 194"/>
                <a:gd name="T39" fmla="*/ 96 h 308"/>
                <a:gd name="T40" fmla="*/ 99 w 194"/>
                <a:gd name="T41" fmla="*/ 96 h 308"/>
                <a:gd name="T42" fmla="*/ 99 w 194"/>
                <a:gd name="T43" fmla="*/ 66 h 308"/>
                <a:gd name="T44" fmla="*/ 159 w 194"/>
                <a:gd name="T45" fmla="*/ 21 h 308"/>
                <a:gd name="T46" fmla="*/ 176 w 194"/>
                <a:gd name="T47" fmla="*/ 43 h 308"/>
                <a:gd name="T48" fmla="*/ 194 w 194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8">
                  <a:moveTo>
                    <a:pt x="194" y="25"/>
                  </a:moveTo>
                  <a:cubicBezTo>
                    <a:pt x="194" y="0"/>
                    <a:pt x="156" y="0"/>
                    <a:pt x="149" y="0"/>
                  </a:cubicBezTo>
                  <a:cubicBezTo>
                    <a:pt x="111" y="0"/>
                    <a:pt x="74" y="21"/>
                    <a:pt x="74" y="63"/>
                  </a:cubicBezTo>
                  <a:lnTo>
                    <a:pt x="74" y="96"/>
                  </a:lnTo>
                  <a:lnTo>
                    <a:pt x="17" y="96"/>
                  </a:lnTo>
                  <a:cubicBezTo>
                    <a:pt x="11" y="96"/>
                    <a:pt x="1" y="96"/>
                    <a:pt x="1" y="107"/>
                  </a:cubicBezTo>
                  <a:cubicBezTo>
                    <a:pt x="1" y="117"/>
                    <a:pt x="11" y="117"/>
                    <a:pt x="16" y="117"/>
                  </a:cubicBezTo>
                  <a:lnTo>
                    <a:pt x="74" y="117"/>
                  </a:lnTo>
                  <a:lnTo>
                    <a:pt x="74" y="287"/>
                  </a:lnTo>
                  <a:lnTo>
                    <a:pt x="16" y="287"/>
                  </a:lnTo>
                  <a:cubicBezTo>
                    <a:pt x="11" y="287"/>
                    <a:pt x="0" y="287"/>
                    <a:pt x="0" y="297"/>
                  </a:cubicBezTo>
                  <a:cubicBezTo>
                    <a:pt x="0" y="308"/>
                    <a:pt x="11" y="308"/>
                    <a:pt x="16" y="308"/>
                  </a:cubicBezTo>
                  <a:lnTo>
                    <a:pt x="156" y="308"/>
                  </a:lnTo>
                  <a:cubicBezTo>
                    <a:pt x="161" y="308"/>
                    <a:pt x="172" y="308"/>
                    <a:pt x="172" y="297"/>
                  </a:cubicBezTo>
                  <a:cubicBezTo>
                    <a:pt x="172" y="287"/>
                    <a:pt x="161" y="287"/>
                    <a:pt x="156" y="287"/>
                  </a:cubicBezTo>
                  <a:lnTo>
                    <a:pt x="99" y="287"/>
                  </a:lnTo>
                  <a:lnTo>
                    <a:pt x="99" y="117"/>
                  </a:lnTo>
                  <a:lnTo>
                    <a:pt x="167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3" y="96"/>
                    <a:pt x="167" y="96"/>
                  </a:cubicBezTo>
                  <a:lnTo>
                    <a:pt x="99" y="96"/>
                  </a:lnTo>
                  <a:lnTo>
                    <a:pt x="99" y="66"/>
                  </a:lnTo>
                  <a:cubicBezTo>
                    <a:pt x="99" y="21"/>
                    <a:pt x="136" y="21"/>
                    <a:pt x="159" y="21"/>
                  </a:cubicBezTo>
                  <a:cubicBezTo>
                    <a:pt x="159" y="28"/>
                    <a:pt x="163" y="43"/>
                    <a:pt x="176" y="43"/>
                  </a:cubicBezTo>
                  <a:cubicBezTo>
                    <a:pt x="184" y="43"/>
                    <a:pt x="194" y="37"/>
                    <a:pt x="194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63" name="Freeform 3875">
              <a:extLst>
                <a:ext uri="{FF2B5EF4-FFF2-40B4-BE49-F238E27FC236}">
                  <a16:creationId xmlns:a16="http://schemas.microsoft.com/office/drawing/2014/main" id="{1BB544EE-355C-465B-8B40-4FC63D89305B}"/>
                </a:ext>
              </a:extLst>
            </p:cNvPr>
            <p:cNvSpPr>
              <a:spLocks/>
            </p:cNvSpPr>
            <p:nvPr>
              <p:custDataLst>
                <p:tags r:id="rId326"/>
              </p:custDataLst>
            </p:nvPr>
          </p:nvSpPr>
          <p:spPr bwMode="auto">
            <a:xfrm>
              <a:off x="8880476" y="1411288"/>
              <a:ext cx="58738" cy="95250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8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1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64" name="Freeform 3876">
              <a:extLst>
                <a:ext uri="{FF2B5EF4-FFF2-40B4-BE49-F238E27FC236}">
                  <a16:creationId xmlns:a16="http://schemas.microsoft.com/office/drawing/2014/main" id="{ED526B59-CBC7-46E4-B6E6-1EDD5071AA2D}"/>
                </a:ext>
              </a:extLst>
            </p:cNvPr>
            <p:cNvSpPr>
              <a:spLocks/>
            </p:cNvSpPr>
            <p:nvPr>
              <p:custDataLst>
                <p:tags r:id="rId327"/>
              </p:custDataLst>
            </p:nvPr>
          </p:nvSpPr>
          <p:spPr bwMode="auto">
            <a:xfrm>
              <a:off x="8959851" y="1411288"/>
              <a:ext cx="60325" cy="95250"/>
            </a:xfrm>
            <a:custGeom>
              <a:avLst/>
              <a:gdLst>
                <a:gd name="T0" fmla="*/ 194 w 194"/>
                <a:gd name="T1" fmla="*/ 25 h 308"/>
                <a:gd name="T2" fmla="*/ 149 w 194"/>
                <a:gd name="T3" fmla="*/ 0 h 308"/>
                <a:gd name="T4" fmla="*/ 74 w 194"/>
                <a:gd name="T5" fmla="*/ 63 h 308"/>
                <a:gd name="T6" fmla="*/ 74 w 194"/>
                <a:gd name="T7" fmla="*/ 96 h 308"/>
                <a:gd name="T8" fmla="*/ 17 w 194"/>
                <a:gd name="T9" fmla="*/ 96 h 308"/>
                <a:gd name="T10" fmla="*/ 1 w 194"/>
                <a:gd name="T11" fmla="*/ 107 h 308"/>
                <a:gd name="T12" fmla="*/ 16 w 194"/>
                <a:gd name="T13" fmla="*/ 117 h 308"/>
                <a:gd name="T14" fmla="*/ 74 w 194"/>
                <a:gd name="T15" fmla="*/ 117 h 308"/>
                <a:gd name="T16" fmla="*/ 74 w 194"/>
                <a:gd name="T17" fmla="*/ 287 h 308"/>
                <a:gd name="T18" fmla="*/ 16 w 194"/>
                <a:gd name="T19" fmla="*/ 287 h 308"/>
                <a:gd name="T20" fmla="*/ 0 w 194"/>
                <a:gd name="T21" fmla="*/ 297 h 308"/>
                <a:gd name="T22" fmla="*/ 16 w 194"/>
                <a:gd name="T23" fmla="*/ 308 h 308"/>
                <a:gd name="T24" fmla="*/ 156 w 194"/>
                <a:gd name="T25" fmla="*/ 308 h 308"/>
                <a:gd name="T26" fmla="*/ 172 w 194"/>
                <a:gd name="T27" fmla="*/ 297 h 308"/>
                <a:gd name="T28" fmla="*/ 156 w 194"/>
                <a:gd name="T29" fmla="*/ 287 h 308"/>
                <a:gd name="T30" fmla="*/ 99 w 194"/>
                <a:gd name="T31" fmla="*/ 287 h 308"/>
                <a:gd name="T32" fmla="*/ 99 w 194"/>
                <a:gd name="T33" fmla="*/ 117 h 308"/>
                <a:gd name="T34" fmla="*/ 167 w 194"/>
                <a:gd name="T35" fmla="*/ 117 h 308"/>
                <a:gd name="T36" fmla="*/ 182 w 194"/>
                <a:gd name="T37" fmla="*/ 107 h 308"/>
                <a:gd name="T38" fmla="*/ 167 w 194"/>
                <a:gd name="T39" fmla="*/ 96 h 308"/>
                <a:gd name="T40" fmla="*/ 99 w 194"/>
                <a:gd name="T41" fmla="*/ 96 h 308"/>
                <a:gd name="T42" fmla="*/ 99 w 194"/>
                <a:gd name="T43" fmla="*/ 66 h 308"/>
                <a:gd name="T44" fmla="*/ 159 w 194"/>
                <a:gd name="T45" fmla="*/ 21 h 308"/>
                <a:gd name="T46" fmla="*/ 176 w 194"/>
                <a:gd name="T47" fmla="*/ 43 h 308"/>
                <a:gd name="T48" fmla="*/ 194 w 194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8">
                  <a:moveTo>
                    <a:pt x="194" y="25"/>
                  </a:moveTo>
                  <a:cubicBezTo>
                    <a:pt x="194" y="0"/>
                    <a:pt x="156" y="0"/>
                    <a:pt x="149" y="0"/>
                  </a:cubicBezTo>
                  <a:cubicBezTo>
                    <a:pt x="111" y="0"/>
                    <a:pt x="74" y="21"/>
                    <a:pt x="74" y="63"/>
                  </a:cubicBezTo>
                  <a:lnTo>
                    <a:pt x="74" y="96"/>
                  </a:lnTo>
                  <a:lnTo>
                    <a:pt x="17" y="96"/>
                  </a:lnTo>
                  <a:cubicBezTo>
                    <a:pt x="11" y="96"/>
                    <a:pt x="1" y="96"/>
                    <a:pt x="1" y="107"/>
                  </a:cubicBezTo>
                  <a:cubicBezTo>
                    <a:pt x="1" y="117"/>
                    <a:pt x="11" y="117"/>
                    <a:pt x="16" y="117"/>
                  </a:cubicBezTo>
                  <a:lnTo>
                    <a:pt x="74" y="117"/>
                  </a:lnTo>
                  <a:lnTo>
                    <a:pt x="74" y="287"/>
                  </a:lnTo>
                  <a:lnTo>
                    <a:pt x="16" y="287"/>
                  </a:lnTo>
                  <a:cubicBezTo>
                    <a:pt x="11" y="287"/>
                    <a:pt x="0" y="287"/>
                    <a:pt x="0" y="297"/>
                  </a:cubicBezTo>
                  <a:cubicBezTo>
                    <a:pt x="0" y="308"/>
                    <a:pt x="11" y="308"/>
                    <a:pt x="16" y="308"/>
                  </a:cubicBezTo>
                  <a:lnTo>
                    <a:pt x="156" y="308"/>
                  </a:lnTo>
                  <a:cubicBezTo>
                    <a:pt x="161" y="308"/>
                    <a:pt x="172" y="308"/>
                    <a:pt x="172" y="297"/>
                  </a:cubicBezTo>
                  <a:cubicBezTo>
                    <a:pt x="172" y="287"/>
                    <a:pt x="161" y="287"/>
                    <a:pt x="156" y="287"/>
                  </a:cubicBezTo>
                  <a:lnTo>
                    <a:pt x="99" y="287"/>
                  </a:lnTo>
                  <a:lnTo>
                    <a:pt x="99" y="117"/>
                  </a:lnTo>
                  <a:lnTo>
                    <a:pt x="167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3" y="96"/>
                    <a:pt x="167" y="96"/>
                  </a:cubicBezTo>
                  <a:lnTo>
                    <a:pt x="99" y="96"/>
                  </a:lnTo>
                  <a:lnTo>
                    <a:pt x="99" y="66"/>
                  </a:lnTo>
                  <a:cubicBezTo>
                    <a:pt x="99" y="21"/>
                    <a:pt x="137" y="21"/>
                    <a:pt x="159" y="21"/>
                  </a:cubicBezTo>
                  <a:cubicBezTo>
                    <a:pt x="159" y="28"/>
                    <a:pt x="163" y="43"/>
                    <a:pt x="176" y="43"/>
                  </a:cubicBezTo>
                  <a:cubicBezTo>
                    <a:pt x="184" y="43"/>
                    <a:pt x="194" y="37"/>
                    <a:pt x="194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65" name="Freeform 3877">
              <a:extLst>
                <a:ext uri="{FF2B5EF4-FFF2-40B4-BE49-F238E27FC236}">
                  <a16:creationId xmlns:a16="http://schemas.microsoft.com/office/drawing/2014/main" id="{4FDD2247-B7FA-440E-923A-635AB16FE2A5}"/>
                </a:ext>
              </a:extLst>
            </p:cNvPr>
            <p:cNvSpPr>
              <a:spLocks/>
            </p:cNvSpPr>
            <p:nvPr>
              <p:custDataLst>
                <p:tags r:id="rId328"/>
              </p:custDataLst>
            </p:nvPr>
          </p:nvSpPr>
          <p:spPr bwMode="auto">
            <a:xfrm>
              <a:off x="9040814" y="1411288"/>
              <a:ext cx="58738" cy="95250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6 w 193"/>
                <a:gd name="T25" fmla="*/ 308 h 308"/>
                <a:gd name="T26" fmla="*/ 172 w 193"/>
                <a:gd name="T27" fmla="*/ 297 h 308"/>
                <a:gd name="T28" fmla="*/ 156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7 w 193"/>
                <a:gd name="T35" fmla="*/ 117 h 308"/>
                <a:gd name="T36" fmla="*/ 182 w 193"/>
                <a:gd name="T37" fmla="*/ 107 h 308"/>
                <a:gd name="T38" fmla="*/ 167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9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1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6" y="308"/>
                  </a:lnTo>
                  <a:cubicBezTo>
                    <a:pt x="161" y="308"/>
                    <a:pt x="172" y="308"/>
                    <a:pt x="172" y="297"/>
                  </a:cubicBezTo>
                  <a:cubicBezTo>
                    <a:pt x="172" y="287"/>
                    <a:pt x="161" y="287"/>
                    <a:pt x="156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7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7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9" y="21"/>
                  </a:cubicBezTo>
                  <a:cubicBezTo>
                    <a:pt x="159" y="28"/>
                    <a:pt x="163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66" name="Freeform 3878">
              <a:extLst>
                <a:ext uri="{FF2B5EF4-FFF2-40B4-BE49-F238E27FC236}">
                  <a16:creationId xmlns:a16="http://schemas.microsoft.com/office/drawing/2014/main" id="{FAC61077-4E5F-42C3-AF1A-15B597E54DF4}"/>
                </a:ext>
              </a:extLst>
            </p:cNvPr>
            <p:cNvSpPr>
              <a:spLocks/>
            </p:cNvSpPr>
            <p:nvPr>
              <p:custDataLst>
                <p:tags r:id="rId329"/>
              </p:custDataLst>
            </p:nvPr>
          </p:nvSpPr>
          <p:spPr bwMode="auto">
            <a:xfrm>
              <a:off x="9121776" y="1409700"/>
              <a:ext cx="65088" cy="98425"/>
            </a:xfrm>
            <a:custGeom>
              <a:avLst/>
              <a:gdLst>
                <a:gd name="T0" fmla="*/ 215 w 215"/>
                <a:gd name="T1" fmla="*/ 226 h 316"/>
                <a:gd name="T2" fmla="*/ 151 w 215"/>
                <a:gd name="T3" fmla="*/ 145 h 316"/>
                <a:gd name="T4" fmla="*/ 200 w 215"/>
                <a:gd name="T5" fmla="*/ 68 h 316"/>
                <a:gd name="T6" fmla="*/ 108 w 215"/>
                <a:gd name="T7" fmla="*/ 0 h 316"/>
                <a:gd name="T8" fmla="*/ 15 w 215"/>
                <a:gd name="T9" fmla="*/ 55 h 316"/>
                <a:gd name="T10" fmla="*/ 33 w 215"/>
                <a:gd name="T11" fmla="*/ 75 h 316"/>
                <a:gd name="T12" fmla="*/ 51 w 215"/>
                <a:gd name="T13" fmla="*/ 56 h 316"/>
                <a:gd name="T14" fmla="*/ 44 w 215"/>
                <a:gd name="T15" fmla="*/ 42 h 316"/>
                <a:gd name="T16" fmla="*/ 109 w 215"/>
                <a:gd name="T17" fmla="*/ 21 h 316"/>
                <a:gd name="T18" fmla="*/ 175 w 215"/>
                <a:gd name="T19" fmla="*/ 68 h 316"/>
                <a:gd name="T20" fmla="*/ 151 w 215"/>
                <a:gd name="T21" fmla="*/ 117 h 316"/>
                <a:gd name="T22" fmla="*/ 100 w 215"/>
                <a:gd name="T23" fmla="*/ 134 h 316"/>
                <a:gd name="T24" fmla="*/ 68 w 215"/>
                <a:gd name="T25" fmla="*/ 146 h 316"/>
                <a:gd name="T26" fmla="*/ 83 w 215"/>
                <a:gd name="T27" fmla="*/ 156 h 316"/>
                <a:gd name="T28" fmla="*/ 107 w 215"/>
                <a:gd name="T29" fmla="*/ 156 h 316"/>
                <a:gd name="T30" fmla="*/ 189 w 215"/>
                <a:gd name="T31" fmla="*/ 226 h 316"/>
                <a:gd name="T32" fmla="*/ 109 w 215"/>
                <a:gd name="T33" fmla="*/ 295 h 316"/>
                <a:gd name="T34" fmla="*/ 28 w 215"/>
                <a:gd name="T35" fmla="*/ 259 h 316"/>
                <a:gd name="T36" fmla="*/ 36 w 215"/>
                <a:gd name="T37" fmla="*/ 244 h 316"/>
                <a:gd name="T38" fmla="*/ 18 w 215"/>
                <a:gd name="T39" fmla="*/ 226 h 316"/>
                <a:gd name="T40" fmla="*/ 0 w 215"/>
                <a:gd name="T41" fmla="*/ 246 h 316"/>
                <a:gd name="T42" fmla="*/ 109 w 215"/>
                <a:gd name="T43" fmla="*/ 316 h 316"/>
                <a:gd name="T44" fmla="*/ 215 w 215"/>
                <a:gd name="T45" fmla="*/ 2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5" h="316">
                  <a:moveTo>
                    <a:pt x="215" y="226"/>
                  </a:moveTo>
                  <a:cubicBezTo>
                    <a:pt x="215" y="191"/>
                    <a:pt x="192" y="163"/>
                    <a:pt x="151" y="145"/>
                  </a:cubicBezTo>
                  <a:cubicBezTo>
                    <a:pt x="186" y="122"/>
                    <a:pt x="200" y="94"/>
                    <a:pt x="200" y="68"/>
                  </a:cubicBezTo>
                  <a:cubicBezTo>
                    <a:pt x="200" y="32"/>
                    <a:pt x="164" y="0"/>
                    <a:pt x="108" y="0"/>
                  </a:cubicBezTo>
                  <a:cubicBezTo>
                    <a:pt x="50" y="0"/>
                    <a:pt x="15" y="22"/>
                    <a:pt x="15" y="55"/>
                  </a:cubicBezTo>
                  <a:cubicBezTo>
                    <a:pt x="15" y="69"/>
                    <a:pt x="25" y="75"/>
                    <a:pt x="33" y="75"/>
                  </a:cubicBezTo>
                  <a:cubicBezTo>
                    <a:pt x="42" y="75"/>
                    <a:pt x="51" y="68"/>
                    <a:pt x="51" y="56"/>
                  </a:cubicBezTo>
                  <a:cubicBezTo>
                    <a:pt x="51" y="51"/>
                    <a:pt x="49" y="47"/>
                    <a:pt x="44" y="42"/>
                  </a:cubicBezTo>
                  <a:cubicBezTo>
                    <a:pt x="65" y="22"/>
                    <a:pt x="104" y="21"/>
                    <a:pt x="109" y="21"/>
                  </a:cubicBezTo>
                  <a:cubicBezTo>
                    <a:pt x="147" y="21"/>
                    <a:pt x="175" y="43"/>
                    <a:pt x="175" y="68"/>
                  </a:cubicBezTo>
                  <a:cubicBezTo>
                    <a:pt x="175" y="85"/>
                    <a:pt x="167" y="105"/>
                    <a:pt x="151" y="117"/>
                  </a:cubicBezTo>
                  <a:cubicBezTo>
                    <a:pt x="134" y="132"/>
                    <a:pt x="120" y="133"/>
                    <a:pt x="100" y="134"/>
                  </a:cubicBezTo>
                  <a:cubicBezTo>
                    <a:pt x="76" y="136"/>
                    <a:pt x="68" y="136"/>
                    <a:pt x="68" y="146"/>
                  </a:cubicBezTo>
                  <a:cubicBezTo>
                    <a:pt x="68" y="156"/>
                    <a:pt x="77" y="156"/>
                    <a:pt x="83" y="156"/>
                  </a:cubicBezTo>
                  <a:lnTo>
                    <a:pt x="107" y="156"/>
                  </a:lnTo>
                  <a:cubicBezTo>
                    <a:pt x="162" y="156"/>
                    <a:pt x="189" y="194"/>
                    <a:pt x="189" y="226"/>
                  </a:cubicBezTo>
                  <a:cubicBezTo>
                    <a:pt x="189" y="260"/>
                    <a:pt x="159" y="295"/>
                    <a:pt x="109" y="295"/>
                  </a:cubicBezTo>
                  <a:cubicBezTo>
                    <a:pt x="87" y="295"/>
                    <a:pt x="45" y="288"/>
                    <a:pt x="28" y="259"/>
                  </a:cubicBezTo>
                  <a:cubicBezTo>
                    <a:pt x="33" y="254"/>
                    <a:pt x="36" y="252"/>
                    <a:pt x="36" y="244"/>
                  </a:cubicBezTo>
                  <a:cubicBezTo>
                    <a:pt x="36" y="234"/>
                    <a:pt x="28" y="226"/>
                    <a:pt x="18" y="226"/>
                  </a:cubicBezTo>
                  <a:cubicBezTo>
                    <a:pt x="9" y="226"/>
                    <a:pt x="0" y="233"/>
                    <a:pt x="0" y="246"/>
                  </a:cubicBezTo>
                  <a:cubicBezTo>
                    <a:pt x="0" y="289"/>
                    <a:pt x="49" y="316"/>
                    <a:pt x="109" y="316"/>
                  </a:cubicBezTo>
                  <a:cubicBezTo>
                    <a:pt x="173" y="316"/>
                    <a:pt x="215" y="272"/>
                    <a:pt x="215" y="2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67" name="Freeform 3879">
              <a:extLst>
                <a:ext uri="{FF2B5EF4-FFF2-40B4-BE49-F238E27FC236}">
                  <a16:creationId xmlns:a16="http://schemas.microsoft.com/office/drawing/2014/main" id="{D1886861-FB37-44F7-9343-344C107E7E71}"/>
                </a:ext>
              </a:extLst>
            </p:cNvPr>
            <p:cNvSpPr>
              <a:spLocks/>
            </p:cNvSpPr>
            <p:nvPr>
              <p:custDataLst>
                <p:tags r:id="rId330"/>
              </p:custDataLst>
            </p:nvPr>
          </p:nvSpPr>
          <p:spPr bwMode="auto">
            <a:xfrm>
              <a:off x="9201151" y="1409700"/>
              <a:ext cx="66675" cy="98425"/>
            </a:xfrm>
            <a:custGeom>
              <a:avLst/>
              <a:gdLst>
                <a:gd name="T0" fmla="*/ 214 w 214"/>
                <a:gd name="T1" fmla="*/ 20 h 319"/>
                <a:gd name="T2" fmla="*/ 199 w 214"/>
                <a:gd name="T3" fmla="*/ 9 h 319"/>
                <a:gd name="T4" fmla="*/ 25 w 214"/>
                <a:gd name="T5" fmla="*/ 9 h 319"/>
                <a:gd name="T6" fmla="*/ 12 w 214"/>
                <a:gd name="T7" fmla="*/ 0 h 319"/>
                <a:gd name="T8" fmla="*/ 0 w 214"/>
                <a:gd name="T9" fmla="*/ 17 h 319"/>
                <a:gd name="T10" fmla="*/ 0 w 214"/>
                <a:gd name="T11" fmla="*/ 38 h 319"/>
                <a:gd name="T12" fmla="*/ 12 w 214"/>
                <a:gd name="T13" fmla="*/ 54 h 319"/>
                <a:gd name="T14" fmla="*/ 25 w 214"/>
                <a:gd name="T15" fmla="*/ 30 h 319"/>
                <a:gd name="T16" fmla="*/ 179 w 214"/>
                <a:gd name="T17" fmla="*/ 30 h 319"/>
                <a:gd name="T18" fmla="*/ 65 w 214"/>
                <a:gd name="T19" fmla="*/ 300 h 319"/>
                <a:gd name="T20" fmla="*/ 78 w 214"/>
                <a:gd name="T21" fmla="*/ 319 h 319"/>
                <a:gd name="T22" fmla="*/ 90 w 214"/>
                <a:gd name="T23" fmla="*/ 305 h 319"/>
                <a:gd name="T24" fmla="*/ 212 w 214"/>
                <a:gd name="T25" fmla="*/ 26 h 319"/>
                <a:gd name="T26" fmla="*/ 214 w 214"/>
                <a:gd name="T27" fmla="*/ 2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319">
                  <a:moveTo>
                    <a:pt x="214" y="20"/>
                  </a:moveTo>
                  <a:cubicBezTo>
                    <a:pt x="214" y="9"/>
                    <a:pt x="205" y="9"/>
                    <a:pt x="199" y="9"/>
                  </a:cubicBezTo>
                  <a:lnTo>
                    <a:pt x="25" y="9"/>
                  </a:lnTo>
                  <a:cubicBezTo>
                    <a:pt x="22" y="0"/>
                    <a:pt x="15" y="0"/>
                    <a:pt x="12" y="0"/>
                  </a:cubicBezTo>
                  <a:cubicBezTo>
                    <a:pt x="0" y="0"/>
                    <a:pt x="0" y="9"/>
                    <a:pt x="0" y="17"/>
                  </a:cubicBezTo>
                  <a:lnTo>
                    <a:pt x="0" y="38"/>
                  </a:lnTo>
                  <a:cubicBezTo>
                    <a:pt x="0" y="45"/>
                    <a:pt x="0" y="54"/>
                    <a:pt x="12" y="54"/>
                  </a:cubicBezTo>
                  <a:cubicBezTo>
                    <a:pt x="25" y="54"/>
                    <a:pt x="25" y="46"/>
                    <a:pt x="25" y="30"/>
                  </a:cubicBezTo>
                  <a:lnTo>
                    <a:pt x="179" y="30"/>
                  </a:lnTo>
                  <a:cubicBezTo>
                    <a:pt x="82" y="133"/>
                    <a:pt x="65" y="244"/>
                    <a:pt x="65" y="300"/>
                  </a:cubicBezTo>
                  <a:cubicBezTo>
                    <a:pt x="65" y="306"/>
                    <a:pt x="65" y="319"/>
                    <a:pt x="78" y="319"/>
                  </a:cubicBezTo>
                  <a:cubicBezTo>
                    <a:pt x="84" y="319"/>
                    <a:pt x="90" y="315"/>
                    <a:pt x="90" y="305"/>
                  </a:cubicBezTo>
                  <a:cubicBezTo>
                    <a:pt x="90" y="155"/>
                    <a:pt x="173" y="64"/>
                    <a:pt x="212" y="26"/>
                  </a:cubicBezTo>
                  <a:cubicBezTo>
                    <a:pt x="214" y="24"/>
                    <a:pt x="214" y="22"/>
                    <a:pt x="214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68" name="Freeform 3880">
              <a:extLst>
                <a:ext uri="{FF2B5EF4-FFF2-40B4-BE49-F238E27FC236}">
                  <a16:creationId xmlns:a16="http://schemas.microsoft.com/office/drawing/2014/main" id="{05D61AFB-0781-41C2-86A0-D83199F1E396}"/>
                </a:ext>
              </a:extLst>
            </p:cNvPr>
            <p:cNvSpPr>
              <a:spLocks noEditPoints="1"/>
            </p:cNvSpPr>
            <p:nvPr>
              <p:custDataLst>
                <p:tags r:id="rId331"/>
              </p:custDataLst>
            </p:nvPr>
          </p:nvSpPr>
          <p:spPr bwMode="auto">
            <a:xfrm>
              <a:off x="9282114" y="1409700"/>
              <a:ext cx="65088" cy="98425"/>
            </a:xfrm>
            <a:custGeom>
              <a:avLst/>
              <a:gdLst>
                <a:gd name="T0" fmla="*/ 208 w 208"/>
                <a:gd name="T1" fmla="*/ 158 h 316"/>
                <a:gd name="T2" fmla="*/ 104 w 208"/>
                <a:gd name="T3" fmla="*/ 0 h 316"/>
                <a:gd name="T4" fmla="*/ 0 w 208"/>
                <a:gd name="T5" fmla="*/ 158 h 316"/>
                <a:gd name="T6" fmla="*/ 104 w 208"/>
                <a:gd name="T7" fmla="*/ 316 h 316"/>
                <a:gd name="T8" fmla="*/ 208 w 208"/>
                <a:gd name="T9" fmla="*/ 158 h 316"/>
                <a:gd name="T10" fmla="*/ 183 w 208"/>
                <a:gd name="T11" fmla="*/ 153 h 316"/>
                <a:gd name="T12" fmla="*/ 104 w 208"/>
                <a:gd name="T13" fmla="*/ 295 h 316"/>
                <a:gd name="T14" fmla="*/ 25 w 208"/>
                <a:gd name="T15" fmla="*/ 153 h 316"/>
                <a:gd name="T16" fmla="*/ 104 w 208"/>
                <a:gd name="T17" fmla="*/ 21 h 316"/>
                <a:gd name="T18" fmla="*/ 183 w 208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6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8"/>
                    <a:pt x="0" y="158"/>
                  </a:cubicBezTo>
                  <a:cubicBezTo>
                    <a:pt x="0" y="250"/>
                    <a:pt x="49" y="316"/>
                    <a:pt x="104" y="316"/>
                  </a:cubicBezTo>
                  <a:cubicBezTo>
                    <a:pt x="160" y="316"/>
                    <a:pt x="208" y="249"/>
                    <a:pt x="208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4" y="295"/>
                  </a:cubicBezTo>
                  <a:cubicBezTo>
                    <a:pt x="62" y="295"/>
                    <a:pt x="25" y="233"/>
                    <a:pt x="25" y="153"/>
                  </a:cubicBezTo>
                  <a:cubicBezTo>
                    <a:pt x="25" y="74"/>
                    <a:pt x="64" y="21"/>
                    <a:pt x="104" y="21"/>
                  </a:cubicBezTo>
                  <a:cubicBezTo>
                    <a:pt x="143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69" name="Freeform 3881">
              <a:extLst>
                <a:ext uri="{FF2B5EF4-FFF2-40B4-BE49-F238E27FC236}">
                  <a16:creationId xmlns:a16="http://schemas.microsoft.com/office/drawing/2014/main" id="{EEE5ED89-92E8-43AC-ABBB-A61D3DFF358B}"/>
                </a:ext>
              </a:extLst>
            </p:cNvPr>
            <p:cNvSpPr>
              <a:spLocks noEditPoints="1"/>
            </p:cNvSpPr>
            <p:nvPr>
              <p:custDataLst>
                <p:tags r:id="rId332"/>
              </p:custDataLst>
            </p:nvPr>
          </p:nvSpPr>
          <p:spPr bwMode="auto">
            <a:xfrm>
              <a:off x="5910264" y="1597025"/>
              <a:ext cx="69850" cy="95250"/>
            </a:xfrm>
            <a:custGeom>
              <a:avLst/>
              <a:gdLst>
                <a:gd name="T0" fmla="*/ 232 w 232"/>
                <a:gd name="T1" fmla="*/ 300 h 310"/>
                <a:gd name="T2" fmla="*/ 226 w 232"/>
                <a:gd name="T3" fmla="*/ 290 h 310"/>
                <a:gd name="T4" fmla="*/ 202 w 232"/>
                <a:gd name="T5" fmla="*/ 289 h 310"/>
                <a:gd name="T6" fmla="*/ 139 w 232"/>
                <a:gd name="T7" fmla="*/ 16 h 310"/>
                <a:gd name="T8" fmla="*/ 116 w 232"/>
                <a:gd name="T9" fmla="*/ 0 h 310"/>
                <a:gd name="T10" fmla="*/ 93 w 232"/>
                <a:gd name="T11" fmla="*/ 15 h 310"/>
                <a:gd name="T12" fmla="*/ 30 w 232"/>
                <a:gd name="T13" fmla="*/ 289 h 310"/>
                <a:gd name="T14" fmla="*/ 6 w 232"/>
                <a:gd name="T15" fmla="*/ 290 h 310"/>
                <a:gd name="T16" fmla="*/ 0 w 232"/>
                <a:gd name="T17" fmla="*/ 300 h 310"/>
                <a:gd name="T18" fmla="*/ 17 w 232"/>
                <a:gd name="T19" fmla="*/ 310 h 310"/>
                <a:gd name="T20" fmla="*/ 70 w 232"/>
                <a:gd name="T21" fmla="*/ 310 h 310"/>
                <a:gd name="T22" fmla="*/ 86 w 232"/>
                <a:gd name="T23" fmla="*/ 300 h 310"/>
                <a:gd name="T24" fmla="*/ 56 w 232"/>
                <a:gd name="T25" fmla="*/ 289 h 310"/>
                <a:gd name="T26" fmla="*/ 70 w 232"/>
                <a:gd name="T27" fmla="*/ 225 h 310"/>
                <a:gd name="T28" fmla="*/ 162 w 232"/>
                <a:gd name="T29" fmla="*/ 225 h 310"/>
                <a:gd name="T30" fmla="*/ 176 w 232"/>
                <a:gd name="T31" fmla="*/ 289 h 310"/>
                <a:gd name="T32" fmla="*/ 146 w 232"/>
                <a:gd name="T33" fmla="*/ 300 h 310"/>
                <a:gd name="T34" fmla="*/ 163 w 232"/>
                <a:gd name="T35" fmla="*/ 310 h 310"/>
                <a:gd name="T36" fmla="*/ 215 w 232"/>
                <a:gd name="T37" fmla="*/ 310 h 310"/>
                <a:gd name="T38" fmla="*/ 232 w 232"/>
                <a:gd name="T39" fmla="*/ 300 h 310"/>
                <a:gd name="T40" fmla="*/ 157 w 232"/>
                <a:gd name="T41" fmla="*/ 204 h 310"/>
                <a:gd name="T42" fmla="*/ 76 w 232"/>
                <a:gd name="T43" fmla="*/ 204 h 310"/>
                <a:gd name="T44" fmla="*/ 115 w 232"/>
                <a:gd name="T45" fmla="*/ 21 h 310"/>
                <a:gd name="T46" fmla="*/ 118 w 232"/>
                <a:gd name="T47" fmla="*/ 21 h 310"/>
                <a:gd name="T48" fmla="*/ 157 w 232"/>
                <a:gd name="T49" fmla="*/ 20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2" h="310">
                  <a:moveTo>
                    <a:pt x="232" y="300"/>
                  </a:moveTo>
                  <a:cubicBezTo>
                    <a:pt x="232" y="295"/>
                    <a:pt x="231" y="292"/>
                    <a:pt x="226" y="290"/>
                  </a:cubicBezTo>
                  <a:cubicBezTo>
                    <a:pt x="223" y="289"/>
                    <a:pt x="213" y="289"/>
                    <a:pt x="202" y="289"/>
                  </a:cubicBezTo>
                  <a:lnTo>
                    <a:pt x="139" y="16"/>
                  </a:lnTo>
                  <a:cubicBezTo>
                    <a:pt x="135" y="0"/>
                    <a:pt x="129" y="0"/>
                    <a:pt x="116" y="0"/>
                  </a:cubicBezTo>
                  <a:cubicBezTo>
                    <a:pt x="104" y="0"/>
                    <a:pt x="97" y="0"/>
                    <a:pt x="93" y="15"/>
                  </a:cubicBezTo>
                  <a:lnTo>
                    <a:pt x="30" y="289"/>
                  </a:lnTo>
                  <a:cubicBezTo>
                    <a:pt x="19" y="289"/>
                    <a:pt x="9" y="289"/>
                    <a:pt x="6" y="290"/>
                  </a:cubicBezTo>
                  <a:cubicBezTo>
                    <a:pt x="2" y="292"/>
                    <a:pt x="0" y="295"/>
                    <a:pt x="0" y="300"/>
                  </a:cubicBezTo>
                  <a:cubicBezTo>
                    <a:pt x="0" y="310"/>
                    <a:pt x="11" y="310"/>
                    <a:pt x="17" y="310"/>
                  </a:cubicBezTo>
                  <a:lnTo>
                    <a:pt x="70" y="310"/>
                  </a:lnTo>
                  <a:cubicBezTo>
                    <a:pt x="77" y="310"/>
                    <a:pt x="86" y="310"/>
                    <a:pt x="86" y="300"/>
                  </a:cubicBezTo>
                  <a:cubicBezTo>
                    <a:pt x="86" y="289"/>
                    <a:pt x="77" y="289"/>
                    <a:pt x="56" y="289"/>
                  </a:cubicBezTo>
                  <a:lnTo>
                    <a:pt x="70" y="225"/>
                  </a:lnTo>
                  <a:lnTo>
                    <a:pt x="162" y="225"/>
                  </a:lnTo>
                  <a:lnTo>
                    <a:pt x="176" y="289"/>
                  </a:lnTo>
                  <a:cubicBezTo>
                    <a:pt x="155" y="289"/>
                    <a:pt x="146" y="289"/>
                    <a:pt x="146" y="300"/>
                  </a:cubicBezTo>
                  <a:cubicBezTo>
                    <a:pt x="146" y="310"/>
                    <a:pt x="156" y="310"/>
                    <a:pt x="163" y="310"/>
                  </a:cubicBezTo>
                  <a:lnTo>
                    <a:pt x="215" y="310"/>
                  </a:lnTo>
                  <a:cubicBezTo>
                    <a:pt x="221" y="310"/>
                    <a:pt x="232" y="310"/>
                    <a:pt x="232" y="300"/>
                  </a:cubicBezTo>
                  <a:close/>
                  <a:moveTo>
                    <a:pt x="157" y="204"/>
                  </a:moveTo>
                  <a:lnTo>
                    <a:pt x="76" y="204"/>
                  </a:lnTo>
                  <a:lnTo>
                    <a:pt x="115" y="21"/>
                  </a:lnTo>
                  <a:lnTo>
                    <a:pt x="118" y="21"/>
                  </a:lnTo>
                  <a:lnTo>
                    <a:pt x="157" y="20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70" name="Freeform 3882">
              <a:extLst>
                <a:ext uri="{FF2B5EF4-FFF2-40B4-BE49-F238E27FC236}">
                  <a16:creationId xmlns:a16="http://schemas.microsoft.com/office/drawing/2014/main" id="{61870138-92A8-4278-8607-C954BCEDCE38}"/>
                </a:ext>
              </a:extLst>
            </p:cNvPr>
            <p:cNvSpPr>
              <a:spLocks noEditPoints="1"/>
            </p:cNvSpPr>
            <p:nvPr>
              <p:custDataLst>
                <p:tags r:id="rId333"/>
              </p:custDataLst>
            </p:nvPr>
          </p:nvSpPr>
          <p:spPr bwMode="auto">
            <a:xfrm>
              <a:off x="5991226" y="1598613"/>
              <a:ext cx="71438" cy="95250"/>
            </a:xfrm>
            <a:custGeom>
              <a:avLst/>
              <a:gdLst>
                <a:gd name="T0" fmla="*/ 235 w 235"/>
                <a:gd name="T1" fmla="*/ 293 h 307"/>
                <a:gd name="T2" fmla="*/ 220 w 235"/>
                <a:gd name="T3" fmla="*/ 283 h 307"/>
                <a:gd name="T4" fmla="*/ 191 w 235"/>
                <a:gd name="T5" fmla="*/ 283 h 307"/>
                <a:gd name="T6" fmla="*/ 191 w 235"/>
                <a:gd name="T7" fmla="*/ 16 h 307"/>
                <a:gd name="T8" fmla="*/ 176 w 235"/>
                <a:gd name="T9" fmla="*/ 0 h 307"/>
                <a:gd name="T10" fmla="*/ 139 w 235"/>
                <a:gd name="T11" fmla="*/ 0 h 307"/>
                <a:gd name="T12" fmla="*/ 123 w 235"/>
                <a:gd name="T13" fmla="*/ 11 h 307"/>
                <a:gd name="T14" fmla="*/ 138 w 235"/>
                <a:gd name="T15" fmla="*/ 21 h 307"/>
                <a:gd name="T16" fmla="*/ 167 w 235"/>
                <a:gd name="T17" fmla="*/ 21 h 307"/>
                <a:gd name="T18" fmla="*/ 167 w 235"/>
                <a:gd name="T19" fmla="*/ 119 h 307"/>
                <a:gd name="T20" fmla="*/ 101 w 235"/>
                <a:gd name="T21" fmla="*/ 89 h 307"/>
                <a:gd name="T22" fmla="*/ 0 w 235"/>
                <a:gd name="T23" fmla="*/ 199 h 307"/>
                <a:gd name="T24" fmla="*/ 96 w 235"/>
                <a:gd name="T25" fmla="*/ 307 h 307"/>
                <a:gd name="T26" fmla="*/ 167 w 235"/>
                <a:gd name="T27" fmla="*/ 271 h 307"/>
                <a:gd name="T28" fmla="*/ 182 w 235"/>
                <a:gd name="T29" fmla="*/ 304 h 307"/>
                <a:gd name="T30" fmla="*/ 219 w 235"/>
                <a:gd name="T31" fmla="*/ 304 h 307"/>
                <a:gd name="T32" fmla="*/ 235 w 235"/>
                <a:gd name="T33" fmla="*/ 293 h 307"/>
                <a:gd name="T34" fmla="*/ 167 w 235"/>
                <a:gd name="T35" fmla="*/ 210 h 307"/>
                <a:gd name="T36" fmla="*/ 98 w 235"/>
                <a:gd name="T37" fmla="*/ 286 h 307"/>
                <a:gd name="T38" fmla="*/ 25 w 235"/>
                <a:gd name="T39" fmla="*/ 199 h 307"/>
                <a:gd name="T40" fmla="*/ 103 w 235"/>
                <a:gd name="T41" fmla="*/ 110 h 307"/>
                <a:gd name="T42" fmla="*/ 167 w 235"/>
                <a:gd name="T43" fmla="*/ 173 h 307"/>
                <a:gd name="T44" fmla="*/ 167 w 235"/>
                <a:gd name="T45" fmla="*/ 2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7">
                  <a:moveTo>
                    <a:pt x="235" y="293"/>
                  </a:moveTo>
                  <a:cubicBezTo>
                    <a:pt x="235" y="283"/>
                    <a:pt x="225" y="283"/>
                    <a:pt x="220" y="283"/>
                  </a:cubicBezTo>
                  <a:lnTo>
                    <a:pt x="191" y="283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9" y="0"/>
                  </a:lnTo>
                  <a:cubicBezTo>
                    <a:pt x="133" y="0"/>
                    <a:pt x="123" y="0"/>
                    <a:pt x="123" y="11"/>
                  </a:cubicBezTo>
                  <a:cubicBezTo>
                    <a:pt x="123" y="21"/>
                    <a:pt x="133" y="21"/>
                    <a:pt x="138" y="21"/>
                  </a:cubicBezTo>
                  <a:lnTo>
                    <a:pt x="167" y="21"/>
                  </a:lnTo>
                  <a:lnTo>
                    <a:pt x="167" y="119"/>
                  </a:lnTo>
                  <a:cubicBezTo>
                    <a:pt x="142" y="97"/>
                    <a:pt x="122" y="89"/>
                    <a:pt x="101" y="89"/>
                  </a:cubicBezTo>
                  <a:cubicBezTo>
                    <a:pt x="47" y="89"/>
                    <a:pt x="0" y="136"/>
                    <a:pt x="0" y="199"/>
                  </a:cubicBezTo>
                  <a:cubicBezTo>
                    <a:pt x="0" y="260"/>
                    <a:pt x="44" y="307"/>
                    <a:pt x="96" y="307"/>
                  </a:cubicBezTo>
                  <a:cubicBezTo>
                    <a:pt x="124" y="307"/>
                    <a:pt x="144" y="294"/>
                    <a:pt x="167" y="271"/>
                  </a:cubicBezTo>
                  <a:cubicBezTo>
                    <a:pt x="167" y="298"/>
                    <a:pt x="167" y="304"/>
                    <a:pt x="182" y="304"/>
                  </a:cubicBezTo>
                  <a:lnTo>
                    <a:pt x="219" y="304"/>
                  </a:lnTo>
                  <a:cubicBezTo>
                    <a:pt x="225" y="304"/>
                    <a:pt x="235" y="304"/>
                    <a:pt x="235" y="293"/>
                  </a:cubicBezTo>
                  <a:close/>
                  <a:moveTo>
                    <a:pt x="167" y="210"/>
                  </a:moveTo>
                  <a:cubicBezTo>
                    <a:pt x="167" y="241"/>
                    <a:pt x="141" y="286"/>
                    <a:pt x="98" y="286"/>
                  </a:cubicBezTo>
                  <a:cubicBezTo>
                    <a:pt x="59" y="286"/>
                    <a:pt x="25" y="248"/>
                    <a:pt x="25" y="199"/>
                  </a:cubicBezTo>
                  <a:cubicBezTo>
                    <a:pt x="25" y="146"/>
                    <a:pt x="64" y="110"/>
                    <a:pt x="103" y="110"/>
                  </a:cubicBezTo>
                  <a:cubicBezTo>
                    <a:pt x="139" y="110"/>
                    <a:pt x="167" y="142"/>
                    <a:pt x="167" y="173"/>
                  </a:cubicBezTo>
                  <a:lnTo>
                    <a:pt x="167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71" name="Freeform 3883">
              <a:extLst>
                <a:ext uri="{FF2B5EF4-FFF2-40B4-BE49-F238E27FC236}">
                  <a16:creationId xmlns:a16="http://schemas.microsoft.com/office/drawing/2014/main" id="{7703378D-4EED-44FE-A0EF-3EB7107D7D5D}"/>
                </a:ext>
              </a:extLst>
            </p:cNvPr>
            <p:cNvSpPr>
              <a:spLocks noEditPoints="1"/>
            </p:cNvSpPr>
            <p:nvPr>
              <p:custDataLst>
                <p:tags r:id="rId334"/>
              </p:custDataLst>
            </p:nvPr>
          </p:nvSpPr>
          <p:spPr bwMode="auto">
            <a:xfrm>
              <a:off x="6072189" y="1598613"/>
              <a:ext cx="71438" cy="95250"/>
            </a:xfrm>
            <a:custGeom>
              <a:avLst/>
              <a:gdLst>
                <a:gd name="T0" fmla="*/ 235 w 235"/>
                <a:gd name="T1" fmla="*/ 293 h 307"/>
                <a:gd name="T2" fmla="*/ 219 w 235"/>
                <a:gd name="T3" fmla="*/ 283 h 307"/>
                <a:gd name="T4" fmla="*/ 191 w 235"/>
                <a:gd name="T5" fmla="*/ 283 h 307"/>
                <a:gd name="T6" fmla="*/ 191 w 235"/>
                <a:gd name="T7" fmla="*/ 16 h 307"/>
                <a:gd name="T8" fmla="*/ 176 w 235"/>
                <a:gd name="T9" fmla="*/ 0 h 307"/>
                <a:gd name="T10" fmla="*/ 138 w 235"/>
                <a:gd name="T11" fmla="*/ 0 h 307"/>
                <a:gd name="T12" fmla="*/ 122 w 235"/>
                <a:gd name="T13" fmla="*/ 11 h 307"/>
                <a:gd name="T14" fmla="*/ 138 w 235"/>
                <a:gd name="T15" fmla="*/ 21 h 307"/>
                <a:gd name="T16" fmla="*/ 166 w 235"/>
                <a:gd name="T17" fmla="*/ 21 h 307"/>
                <a:gd name="T18" fmla="*/ 166 w 235"/>
                <a:gd name="T19" fmla="*/ 119 h 307"/>
                <a:gd name="T20" fmla="*/ 100 w 235"/>
                <a:gd name="T21" fmla="*/ 89 h 307"/>
                <a:gd name="T22" fmla="*/ 0 w 235"/>
                <a:gd name="T23" fmla="*/ 199 h 307"/>
                <a:gd name="T24" fmla="*/ 96 w 235"/>
                <a:gd name="T25" fmla="*/ 307 h 307"/>
                <a:gd name="T26" fmla="*/ 166 w 235"/>
                <a:gd name="T27" fmla="*/ 271 h 307"/>
                <a:gd name="T28" fmla="*/ 182 w 235"/>
                <a:gd name="T29" fmla="*/ 304 h 307"/>
                <a:gd name="T30" fmla="*/ 219 w 235"/>
                <a:gd name="T31" fmla="*/ 304 h 307"/>
                <a:gd name="T32" fmla="*/ 235 w 235"/>
                <a:gd name="T33" fmla="*/ 293 h 307"/>
                <a:gd name="T34" fmla="*/ 166 w 235"/>
                <a:gd name="T35" fmla="*/ 210 h 307"/>
                <a:gd name="T36" fmla="*/ 98 w 235"/>
                <a:gd name="T37" fmla="*/ 286 h 307"/>
                <a:gd name="T38" fmla="*/ 25 w 235"/>
                <a:gd name="T39" fmla="*/ 199 h 307"/>
                <a:gd name="T40" fmla="*/ 102 w 235"/>
                <a:gd name="T41" fmla="*/ 110 h 307"/>
                <a:gd name="T42" fmla="*/ 166 w 235"/>
                <a:gd name="T43" fmla="*/ 173 h 307"/>
                <a:gd name="T44" fmla="*/ 166 w 235"/>
                <a:gd name="T45" fmla="*/ 2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7">
                  <a:moveTo>
                    <a:pt x="235" y="293"/>
                  </a:moveTo>
                  <a:cubicBezTo>
                    <a:pt x="235" y="283"/>
                    <a:pt x="225" y="283"/>
                    <a:pt x="219" y="283"/>
                  </a:cubicBezTo>
                  <a:lnTo>
                    <a:pt x="191" y="283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7"/>
                    <a:pt x="121" y="89"/>
                    <a:pt x="100" y="89"/>
                  </a:cubicBezTo>
                  <a:cubicBezTo>
                    <a:pt x="47" y="89"/>
                    <a:pt x="0" y="136"/>
                    <a:pt x="0" y="199"/>
                  </a:cubicBezTo>
                  <a:cubicBezTo>
                    <a:pt x="0" y="260"/>
                    <a:pt x="44" y="307"/>
                    <a:pt x="96" y="307"/>
                  </a:cubicBezTo>
                  <a:cubicBezTo>
                    <a:pt x="123" y="307"/>
                    <a:pt x="143" y="294"/>
                    <a:pt x="166" y="271"/>
                  </a:cubicBezTo>
                  <a:cubicBezTo>
                    <a:pt x="166" y="298"/>
                    <a:pt x="166" y="304"/>
                    <a:pt x="182" y="304"/>
                  </a:cubicBezTo>
                  <a:lnTo>
                    <a:pt x="219" y="304"/>
                  </a:lnTo>
                  <a:cubicBezTo>
                    <a:pt x="225" y="304"/>
                    <a:pt x="235" y="304"/>
                    <a:pt x="235" y="293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6"/>
                    <a:pt x="98" y="286"/>
                  </a:cubicBezTo>
                  <a:cubicBezTo>
                    <a:pt x="59" y="286"/>
                    <a:pt x="25" y="248"/>
                    <a:pt x="25" y="199"/>
                  </a:cubicBezTo>
                  <a:cubicBezTo>
                    <a:pt x="25" y="146"/>
                    <a:pt x="64" y="110"/>
                    <a:pt x="102" y="110"/>
                  </a:cubicBezTo>
                  <a:cubicBezTo>
                    <a:pt x="138" y="110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72" name="Freeform 3884">
              <a:extLst>
                <a:ext uri="{FF2B5EF4-FFF2-40B4-BE49-F238E27FC236}">
                  <a16:creationId xmlns:a16="http://schemas.microsoft.com/office/drawing/2014/main" id="{B3A535C7-F85B-4D3F-AAB2-03BE562AE638}"/>
                </a:ext>
              </a:extLst>
            </p:cNvPr>
            <p:cNvSpPr>
              <a:spLocks/>
            </p:cNvSpPr>
            <p:nvPr>
              <p:custDataLst>
                <p:tags r:id="rId335"/>
              </p:custDataLst>
            </p:nvPr>
          </p:nvSpPr>
          <p:spPr bwMode="auto">
            <a:xfrm>
              <a:off x="6151564" y="1625600"/>
              <a:ext cx="68263" cy="66675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1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4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5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5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8"/>
                    <a:pt x="217" y="0"/>
                    <a:pt x="180" y="0"/>
                  </a:cubicBezTo>
                  <a:cubicBezTo>
                    <a:pt x="155" y="0"/>
                    <a:pt x="123" y="9"/>
                    <a:pt x="87" y="51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4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5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5"/>
                  </a:lnTo>
                  <a:cubicBezTo>
                    <a:pt x="87" y="74"/>
                    <a:pt x="119" y="21"/>
                    <a:pt x="190" y="21"/>
                  </a:cubicBezTo>
                  <a:cubicBezTo>
                    <a:pt x="190" y="36"/>
                    <a:pt x="197" y="44"/>
                    <a:pt x="207" y="44"/>
                  </a:cubicBezTo>
                  <a:cubicBezTo>
                    <a:pt x="216" y="44"/>
                    <a:pt x="223" y="38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73" name="Freeform 3885">
              <a:extLst>
                <a:ext uri="{FF2B5EF4-FFF2-40B4-BE49-F238E27FC236}">
                  <a16:creationId xmlns:a16="http://schemas.microsoft.com/office/drawing/2014/main" id="{928ED284-0893-445F-A42D-574E04B1DA9D}"/>
                </a:ext>
              </a:extLst>
            </p:cNvPr>
            <p:cNvSpPr>
              <a:spLocks noEditPoints="1"/>
            </p:cNvSpPr>
            <p:nvPr>
              <p:custDataLst>
                <p:tags r:id="rId336"/>
              </p:custDataLst>
            </p:nvPr>
          </p:nvSpPr>
          <p:spPr bwMode="auto">
            <a:xfrm>
              <a:off x="6235701" y="1625600"/>
              <a:ext cx="60325" cy="68263"/>
            </a:xfrm>
            <a:custGeom>
              <a:avLst/>
              <a:gdLst>
                <a:gd name="T0" fmla="*/ 200 w 200"/>
                <a:gd name="T1" fmla="*/ 166 h 219"/>
                <a:gd name="T2" fmla="*/ 188 w 200"/>
                <a:gd name="T3" fmla="*/ 156 h 219"/>
                <a:gd name="T4" fmla="*/ 177 w 200"/>
                <a:gd name="T5" fmla="*/ 162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5 w 200"/>
                <a:gd name="T15" fmla="*/ 0 h 219"/>
                <a:gd name="T16" fmla="*/ 0 w 200"/>
                <a:gd name="T17" fmla="*/ 110 h 219"/>
                <a:gd name="T18" fmla="*/ 113 w 200"/>
                <a:gd name="T19" fmla="*/ 219 h 219"/>
                <a:gd name="T20" fmla="*/ 200 w 200"/>
                <a:gd name="T21" fmla="*/ 166 h 219"/>
                <a:gd name="T22" fmla="*/ 175 w 200"/>
                <a:gd name="T23" fmla="*/ 97 h 219"/>
                <a:gd name="T24" fmla="*/ 26 w 200"/>
                <a:gd name="T25" fmla="*/ 97 h 219"/>
                <a:gd name="T26" fmla="*/ 105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5" y="0"/>
                  </a:cubicBezTo>
                  <a:cubicBezTo>
                    <a:pt x="47" y="0"/>
                    <a:pt x="0" y="49"/>
                    <a:pt x="0" y="110"/>
                  </a:cubicBezTo>
                  <a:cubicBezTo>
                    <a:pt x="0" y="170"/>
                    <a:pt x="49" y="219"/>
                    <a:pt x="113" y="219"/>
                  </a:cubicBezTo>
                  <a:cubicBezTo>
                    <a:pt x="177" y="219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4" y="51"/>
                    <a:pt x="67" y="21"/>
                    <a:pt x="105" y="21"/>
                  </a:cubicBezTo>
                  <a:cubicBezTo>
                    <a:pt x="134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74" name="Freeform 3886">
              <a:extLst>
                <a:ext uri="{FF2B5EF4-FFF2-40B4-BE49-F238E27FC236}">
                  <a16:creationId xmlns:a16="http://schemas.microsoft.com/office/drawing/2014/main" id="{E2F1585E-F59D-4C3C-9170-D29FF2D85234}"/>
                </a:ext>
              </a:extLst>
            </p:cNvPr>
            <p:cNvSpPr>
              <a:spLocks/>
            </p:cNvSpPr>
            <p:nvPr>
              <p:custDataLst>
                <p:tags r:id="rId337"/>
              </p:custDataLst>
            </p:nvPr>
          </p:nvSpPr>
          <p:spPr bwMode="auto">
            <a:xfrm>
              <a:off x="6318251" y="1625600"/>
              <a:ext cx="57150" cy="68263"/>
            </a:xfrm>
            <a:custGeom>
              <a:avLst/>
              <a:gdLst>
                <a:gd name="T0" fmla="*/ 189 w 189"/>
                <a:gd name="T1" fmla="*/ 157 h 219"/>
                <a:gd name="T2" fmla="*/ 111 w 189"/>
                <a:gd name="T3" fmla="*/ 95 h 219"/>
                <a:gd name="T4" fmla="*/ 75 w 189"/>
                <a:gd name="T5" fmla="*/ 89 h 219"/>
                <a:gd name="T6" fmla="*/ 21 w 189"/>
                <a:gd name="T7" fmla="*/ 55 h 219"/>
                <a:gd name="T8" fmla="*/ 92 w 189"/>
                <a:gd name="T9" fmla="*/ 21 h 219"/>
                <a:gd name="T10" fmla="*/ 149 w 189"/>
                <a:gd name="T11" fmla="*/ 60 h 219"/>
                <a:gd name="T12" fmla="*/ 161 w 189"/>
                <a:gd name="T13" fmla="*/ 67 h 219"/>
                <a:gd name="T14" fmla="*/ 174 w 189"/>
                <a:gd name="T15" fmla="*/ 51 h 219"/>
                <a:gd name="T16" fmla="*/ 174 w 189"/>
                <a:gd name="T17" fmla="*/ 16 h 219"/>
                <a:gd name="T18" fmla="*/ 164 w 189"/>
                <a:gd name="T19" fmla="*/ 0 h 219"/>
                <a:gd name="T20" fmla="*/ 151 w 189"/>
                <a:gd name="T21" fmla="*/ 13 h 219"/>
                <a:gd name="T22" fmla="*/ 93 w 189"/>
                <a:gd name="T23" fmla="*/ 0 h 219"/>
                <a:gd name="T24" fmla="*/ 0 w 189"/>
                <a:gd name="T25" fmla="*/ 55 h 219"/>
                <a:gd name="T26" fmla="*/ 97 w 189"/>
                <a:gd name="T27" fmla="*/ 114 h 219"/>
                <a:gd name="T28" fmla="*/ 168 w 189"/>
                <a:gd name="T29" fmla="*/ 157 h 219"/>
                <a:gd name="T30" fmla="*/ 97 w 189"/>
                <a:gd name="T31" fmla="*/ 198 h 219"/>
                <a:gd name="T32" fmla="*/ 25 w 189"/>
                <a:gd name="T33" fmla="*/ 144 h 219"/>
                <a:gd name="T34" fmla="*/ 13 w 189"/>
                <a:gd name="T35" fmla="*/ 138 h 219"/>
                <a:gd name="T36" fmla="*/ 0 w 189"/>
                <a:gd name="T37" fmla="*/ 154 h 219"/>
                <a:gd name="T38" fmla="*/ 0 w 189"/>
                <a:gd name="T39" fmla="*/ 203 h 219"/>
                <a:gd name="T40" fmla="*/ 11 w 189"/>
                <a:gd name="T41" fmla="*/ 219 h 219"/>
                <a:gd name="T42" fmla="*/ 27 w 189"/>
                <a:gd name="T43" fmla="*/ 196 h 219"/>
                <a:gd name="T44" fmla="*/ 96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8"/>
                    <a:pt x="126" y="98"/>
                    <a:pt x="111" y="95"/>
                  </a:cubicBezTo>
                  <a:lnTo>
                    <a:pt x="75" y="89"/>
                  </a:lnTo>
                  <a:cubicBezTo>
                    <a:pt x="59" y="87"/>
                    <a:pt x="21" y="78"/>
                    <a:pt x="21" y="55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39"/>
                    <a:pt x="149" y="60"/>
                  </a:cubicBezTo>
                  <a:cubicBezTo>
                    <a:pt x="150" y="64"/>
                    <a:pt x="153" y="67"/>
                    <a:pt x="161" y="67"/>
                  </a:cubicBezTo>
                  <a:cubicBezTo>
                    <a:pt x="174" y="67"/>
                    <a:pt x="174" y="59"/>
                    <a:pt x="174" y="51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4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2" y="107"/>
                    <a:pt x="97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8" y="198"/>
                    <a:pt x="97" y="198"/>
                  </a:cubicBezTo>
                  <a:cubicBezTo>
                    <a:pt x="71" y="198"/>
                    <a:pt x="40" y="192"/>
                    <a:pt x="25" y="144"/>
                  </a:cubicBezTo>
                  <a:cubicBezTo>
                    <a:pt x="23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1" y="219"/>
                  </a:cubicBezTo>
                  <a:cubicBezTo>
                    <a:pt x="14" y="219"/>
                    <a:pt x="20" y="218"/>
                    <a:pt x="27" y="196"/>
                  </a:cubicBezTo>
                  <a:cubicBezTo>
                    <a:pt x="56" y="218"/>
                    <a:pt x="83" y="219"/>
                    <a:pt x="96" y="219"/>
                  </a:cubicBezTo>
                  <a:cubicBezTo>
                    <a:pt x="173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75" name="Freeform 3887">
              <a:extLst>
                <a:ext uri="{FF2B5EF4-FFF2-40B4-BE49-F238E27FC236}">
                  <a16:creationId xmlns:a16="http://schemas.microsoft.com/office/drawing/2014/main" id="{E2C4FED7-2D17-488F-9608-8D2C26E64BE5}"/>
                </a:ext>
              </a:extLst>
            </p:cNvPr>
            <p:cNvSpPr>
              <a:spLocks/>
            </p:cNvSpPr>
            <p:nvPr>
              <p:custDataLst>
                <p:tags r:id="rId338"/>
              </p:custDataLst>
            </p:nvPr>
          </p:nvSpPr>
          <p:spPr bwMode="auto">
            <a:xfrm>
              <a:off x="6397626" y="1625600"/>
              <a:ext cx="58738" cy="68263"/>
            </a:xfrm>
            <a:custGeom>
              <a:avLst/>
              <a:gdLst>
                <a:gd name="T0" fmla="*/ 189 w 189"/>
                <a:gd name="T1" fmla="*/ 157 h 219"/>
                <a:gd name="T2" fmla="*/ 110 w 189"/>
                <a:gd name="T3" fmla="*/ 95 h 219"/>
                <a:gd name="T4" fmla="*/ 75 w 189"/>
                <a:gd name="T5" fmla="*/ 89 h 219"/>
                <a:gd name="T6" fmla="*/ 21 w 189"/>
                <a:gd name="T7" fmla="*/ 55 h 219"/>
                <a:gd name="T8" fmla="*/ 91 w 189"/>
                <a:gd name="T9" fmla="*/ 21 h 219"/>
                <a:gd name="T10" fmla="*/ 149 w 189"/>
                <a:gd name="T11" fmla="*/ 60 h 219"/>
                <a:gd name="T12" fmla="*/ 160 w 189"/>
                <a:gd name="T13" fmla="*/ 67 h 219"/>
                <a:gd name="T14" fmla="*/ 173 w 189"/>
                <a:gd name="T15" fmla="*/ 51 h 219"/>
                <a:gd name="T16" fmla="*/ 173 w 189"/>
                <a:gd name="T17" fmla="*/ 16 h 219"/>
                <a:gd name="T18" fmla="*/ 163 w 189"/>
                <a:gd name="T19" fmla="*/ 0 h 219"/>
                <a:gd name="T20" fmla="*/ 151 w 189"/>
                <a:gd name="T21" fmla="*/ 13 h 219"/>
                <a:gd name="T22" fmla="*/ 92 w 189"/>
                <a:gd name="T23" fmla="*/ 0 h 219"/>
                <a:gd name="T24" fmla="*/ 0 w 189"/>
                <a:gd name="T25" fmla="*/ 55 h 219"/>
                <a:gd name="T26" fmla="*/ 97 w 189"/>
                <a:gd name="T27" fmla="*/ 114 h 219"/>
                <a:gd name="T28" fmla="*/ 168 w 189"/>
                <a:gd name="T29" fmla="*/ 157 h 219"/>
                <a:gd name="T30" fmla="*/ 96 w 189"/>
                <a:gd name="T31" fmla="*/ 198 h 219"/>
                <a:gd name="T32" fmla="*/ 24 w 189"/>
                <a:gd name="T33" fmla="*/ 144 h 219"/>
                <a:gd name="T34" fmla="*/ 13 w 189"/>
                <a:gd name="T35" fmla="*/ 138 h 219"/>
                <a:gd name="T36" fmla="*/ 0 w 189"/>
                <a:gd name="T37" fmla="*/ 154 h 219"/>
                <a:gd name="T38" fmla="*/ 0 w 189"/>
                <a:gd name="T39" fmla="*/ 203 h 219"/>
                <a:gd name="T40" fmla="*/ 10 w 189"/>
                <a:gd name="T41" fmla="*/ 219 h 219"/>
                <a:gd name="T42" fmla="*/ 26 w 189"/>
                <a:gd name="T43" fmla="*/ 196 h 219"/>
                <a:gd name="T44" fmla="*/ 96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8"/>
                    <a:pt x="126" y="98"/>
                    <a:pt x="110" y="95"/>
                  </a:cubicBezTo>
                  <a:lnTo>
                    <a:pt x="75" y="89"/>
                  </a:lnTo>
                  <a:cubicBezTo>
                    <a:pt x="58" y="87"/>
                    <a:pt x="21" y="78"/>
                    <a:pt x="21" y="55"/>
                  </a:cubicBezTo>
                  <a:cubicBezTo>
                    <a:pt x="21" y="41"/>
                    <a:pt x="38" y="21"/>
                    <a:pt x="91" y="21"/>
                  </a:cubicBezTo>
                  <a:cubicBezTo>
                    <a:pt x="139" y="21"/>
                    <a:pt x="146" y="39"/>
                    <a:pt x="149" y="60"/>
                  </a:cubicBezTo>
                  <a:cubicBezTo>
                    <a:pt x="150" y="64"/>
                    <a:pt x="152" y="67"/>
                    <a:pt x="160" y="67"/>
                  </a:cubicBezTo>
                  <a:cubicBezTo>
                    <a:pt x="173" y="67"/>
                    <a:pt x="173" y="59"/>
                    <a:pt x="173" y="51"/>
                  </a:cubicBezTo>
                  <a:lnTo>
                    <a:pt x="173" y="16"/>
                  </a:lnTo>
                  <a:cubicBezTo>
                    <a:pt x="173" y="10"/>
                    <a:pt x="173" y="0"/>
                    <a:pt x="163" y="0"/>
                  </a:cubicBezTo>
                  <a:cubicBezTo>
                    <a:pt x="155" y="0"/>
                    <a:pt x="153" y="4"/>
                    <a:pt x="151" y="13"/>
                  </a:cubicBezTo>
                  <a:cubicBezTo>
                    <a:pt x="124" y="0"/>
                    <a:pt x="102" y="0"/>
                    <a:pt x="92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2" y="107"/>
                    <a:pt x="97" y="114"/>
                  </a:cubicBezTo>
                  <a:cubicBezTo>
                    <a:pt x="124" y="118"/>
                    <a:pt x="168" y="128"/>
                    <a:pt x="168" y="157"/>
                  </a:cubicBezTo>
                  <a:cubicBezTo>
                    <a:pt x="168" y="178"/>
                    <a:pt x="148" y="198"/>
                    <a:pt x="96" y="198"/>
                  </a:cubicBezTo>
                  <a:cubicBezTo>
                    <a:pt x="70" y="198"/>
                    <a:pt x="40" y="192"/>
                    <a:pt x="24" y="144"/>
                  </a:cubicBezTo>
                  <a:cubicBezTo>
                    <a:pt x="22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0" y="219"/>
                  </a:cubicBezTo>
                  <a:cubicBezTo>
                    <a:pt x="14" y="219"/>
                    <a:pt x="19" y="218"/>
                    <a:pt x="26" y="196"/>
                  </a:cubicBezTo>
                  <a:cubicBezTo>
                    <a:pt x="56" y="218"/>
                    <a:pt x="82" y="219"/>
                    <a:pt x="96" y="219"/>
                  </a:cubicBezTo>
                  <a:cubicBezTo>
                    <a:pt x="173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76" name="Freeform 3888">
              <a:extLst>
                <a:ext uri="{FF2B5EF4-FFF2-40B4-BE49-F238E27FC236}">
                  <a16:creationId xmlns:a16="http://schemas.microsoft.com/office/drawing/2014/main" id="{CCA9AFB5-EA54-4FD7-ACB4-2A885B18CB14}"/>
                </a:ext>
              </a:extLst>
            </p:cNvPr>
            <p:cNvSpPr>
              <a:spLocks noEditPoints="1"/>
            </p:cNvSpPr>
            <p:nvPr>
              <p:custDataLst>
                <p:tags r:id="rId339"/>
              </p:custDataLst>
            </p:nvPr>
          </p:nvSpPr>
          <p:spPr bwMode="auto">
            <a:xfrm>
              <a:off x="6556376" y="1625600"/>
              <a:ext cx="61913" cy="68263"/>
            </a:xfrm>
            <a:custGeom>
              <a:avLst/>
              <a:gdLst>
                <a:gd name="T0" fmla="*/ 201 w 201"/>
                <a:gd name="T1" fmla="*/ 110 h 219"/>
                <a:gd name="T2" fmla="*/ 100 w 201"/>
                <a:gd name="T3" fmla="*/ 0 h 219"/>
                <a:gd name="T4" fmla="*/ 0 w 201"/>
                <a:gd name="T5" fmla="*/ 110 h 219"/>
                <a:gd name="T6" fmla="*/ 100 w 201"/>
                <a:gd name="T7" fmla="*/ 219 h 219"/>
                <a:gd name="T8" fmla="*/ 201 w 201"/>
                <a:gd name="T9" fmla="*/ 110 h 219"/>
                <a:gd name="T10" fmla="*/ 176 w 201"/>
                <a:gd name="T11" fmla="*/ 107 h 219"/>
                <a:gd name="T12" fmla="*/ 100 w 201"/>
                <a:gd name="T13" fmla="*/ 198 h 219"/>
                <a:gd name="T14" fmla="*/ 25 w 201"/>
                <a:gd name="T15" fmla="*/ 107 h 219"/>
                <a:gd name="T16" fmla="*/ 100 w 201"/>
                <a:gd name="T17" fmla="*/ 21 h 219"/>
                <a:gd name="T18" fmla="*/ 176 w 201"/>
                <a:gd name="T19" fmla="*/ 10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19">
                  <a:moveTo>
                    <a:pt x="201" y="110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3"/>
                    <a:pt x="47" y="219"/>
                    <a:pt x="100" y="219"/>
                  </a:cubicBezTo>
                  <a:cubicBezTo>
                    <a:pt x="154" y="219"/>
                    <a:pt x="201" y="172"/>
                    <a:pt x="201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8"/>
                    <a:pt x="100" y="198"/>
                  </a:cubicBezTo>
                  <a:cubicBezTo>
                    <a:pt x="60" y="198"/>
                    <a:pt x="25" y="158"/>
                    <a:pt x="25" y="107"/>
                  </a:cubicBezTo>
                  <a:cubicBezTo>
                    <a:pt x="25" y="56"/>
                    <a:pt x="62" y="21"/>
                    <a:pt x="100" y="21"/>
                  </a:cubicBezTo>
                  <a:cubicBezTo>
                    <a:pt x="140" y="21"/>
                    <a:pt x="176" y="56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77" name="Freeform 3889">
              <a:extLst>
                <a:ext uri="{FF2B5EF4-FFF2-40B4-BE49-F238E27FC236}">
                  <a16:creationId xmlns:a16="http://schemas.microsoft.com/office/drawing/2014/main" id="{B377DCC3-2942-45C1-AC03-74D0D2066460}"/>
                </a:ext>
              </a:extLst>
            </p:cNvPr>
            <p:cNvSpPr>
              <a:spLocks/>
            </p:cNvSpPr>
            <p:nvPr>
              <p:custDataLst>
                <p:tags r:id="rId340"/>
              </p:custDataLst>
            </p:nvPr>
          </p:nvSpPr>
          <p:spPr bwMode="auto">
            <a:xfrm>
              <a:off x="6634164" y="1597025"/>
              <a:ext cx="58738" cy="95250"/>
            </a:xfrm>
            <a:custGeom>
              <a:avLst/>
              <a:gdLst>
                <a:gd name="T0" fmla="*/ 193 w 193"/>
                <a:gd name="T1" fmla="*/ 25 h 307"/>
                <a:gd name="T2" fmla="*/ 149 w 193"/>
                <a:gd name="T3" fmla="*/ 0 h 307"/>
                <a:gd name="T4" fmla="*/ 73 w 193"/>
                <a:gd name="T5" fmla="*/ 63 h 307"/>
                <a:gd name="T6" fmla="*/ 73 w 193"/>
                <a:gd name="T7" fmla="*/ 95 h 307"/>
                <a:gd name="T8" fmla="*/ 16 w 193"/>
                <a:gd name="T9" fmla="*/ 95 h 307"/>
                <a:gd name="T10" fmla="*/ 0 w 193"/>
                <a:gd name="T11" fmla="*/ 106 h 307"/>
                <a:gd name="T12" fmla="*/ 16 w 193"/>
                <a:gd name="T13" fmla="*/ 116 h 307"/>
                <a:gd name="T14" fmla="*/ 73 w 193"/>
                <a:gd name="T15" fmla="*/ 116 h 307"/>
                <a:gd name="T16" fmla="*/ 73 w 193"/>
                <a:gd name="T17" fmla="*/ 286 h 307"/>
                <a:gd name="T18" fmla="*/ 16 w 193"/>
                <a:gd name="T19" fmla="*/ 286 h 307"/>
                <a:gd name="T20" fmla="*/ 0 w 193"/>
                <a:gd name="T21" fmla="*/ 296 h 307"/>
                <a:gd name="T22" fmla="*/ 16 w 193"/>
                <a:gd name="T23" fmla="*/ 307 h 307"/>
                <a:gd name="T24" fmla="*/ 155 w 193"/>
                <a:gd name="T25" fmla="*/ 307 h 307"/>
                <a:gd name="T26" fmla="*/ 171 w 193"/>
                <a:gd name="T27" fmla="*/ 297 h 307"/>
                <a:gd name="T28" fmla="*/ 155 w 193"/>
                <a:gd name="T29" fmla="*/ 286 h 307"/>
                <a:gd name="T30" fmla="*/ 98 w 193"/>
                <a:gd name="T31" fmla="*/ 286 h 307"/>
                <a:gd name="T32" fmla="*/ 98 w 193"/>
                <a:gd name="T33" fmla="*/ 116 h 307"/>
                <a:gd name="T34" fmla="*/ 166 w 193"/>
                <a:gd name="T35" fmla="*/ 116 h 307"/>
                <a:gd name="T36" fmla="*/ 182 w 193"/>
                <a:gd name="T37" fmla="*/ 106 h 307"/>
                <a:gd name="T38" fmla="*/ 166 w 193"/>
                <a:gd name="T39" fmla="*/ 95 h 307"/>
                <a:gd name="T40" fmla="*/ 98 w 193"/>
                <a:gd name="T41" fmla="*/ 95 h 307"/>
                <a:gd name="T42" fmla="*/ 98 w 193"/>
                <a:gd name="T43" fmla="*/ 66 h 307"/>
                <a:gd name="T44" fmla="*/ 158 w 193"/>
                <a:gd name="T45" fmla="*/ 21 h 307"/>
                <a:gd name="T46" fmla="*/ 176 w 193"/>
                <a:gd name="T47" fmla="*/ 43 h 307"/>
                <a:gd name="T48" fmla="*/ 193 w 193"/>
                <a:gd name="T49" fmla="*/ 2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7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5"/>
                  </a:lnTo>
                  <a:lnTo>
                    <a:pt x="16" y="95"/>
                  </a:lnTo>
                  <a:cubicBezTo>
                    <a:pt x="10" y="95"/>
                    <a:pt x="0" y="95"/>
                    <a:pt x="0" y="106"/>
                  </a:cubicBezTo>
                  <a:cubicBezTo>
                    <a:pt x="0" y="116"/>
                    <a:pt x="10" y="116"/>
                    <a:pt x="16" y="116"/>
                  </a:cubicBezTo>
                  <a:lnTo>
                    <a:pt x="73" y="116"/>
                  </a:lnTo>
                  <a:lnTo>
                    <a:pt x="73" y="286"/>
                  </a:lnTo>
                  <a:lnTo>
                    <a:pt x="16" y="286"/>
                  </a:lnTo>
                  <a:cubicBezTo>
                    <a:pt x="10" y="286"/>
                    <a:pt x="0" y="286"/>
                    <a:pt x="0" y="296"/>
                  </a:cubicBezTo>
                  <a:cubicBezTo>
                    <a:pt x="0" y="307"/>
                    <a:pt x="10" y="307"/>
                    <a:pt x="16" y="307"/>
                  </a:cubicBezTo>
                  <a:lnTo>
                    <a:pt x="155" y="307"/>
                  </a:lnTo>
                  <a:cubicBezTo>
                    <a:pt x="161" y="307"/>
                    <a:pt x="171" y="307"/>
                    <a:pt x="171" y="297"/>
                  </a:cubicBezTo>
                  <a:cubicBezTo>
                    <a:pt x="171" y="286"/>
                    <a:pt x="161" y="286"/>
                    <a:pt x="155" y="286"/>
                  </a:cubicBezTo>
                  <a:lnTo>
                    <a:pt x="98" y="286"/>
                  </a:lnTo>
                  <a:lnTo>
                    <a:pt x="98" y="116"/>
                  </a:lnTo>
                  <a:lnTo>
                    <a:pt x="166" y="116"/>
                  </a:lnTo>
                  <a:cubicBezTo>
                    <a:pt x="172" y="116"/>
                    <a:pt x="182" y="116"/>
                    <a:pt x="182" y="106"/>
                  </a:cubicBezTo>
                  <a:cubicBezTo>
                    <a:pt x="182" y="95"/>
                    <a:pt x="172" y="95"/>
                    <a:pt x="166" y="95"/>
                  </a:cubicBezTo>
                  <a:lnTo>
                    <a:pt x="98" y="95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78" name="Freeform 3890">
              <a:extLst>
                <a:ext uri="{FF2B5EF4-FFF2-40B4-BE49-F238E27FC236}">
                  <a16:creationId xmlns:a16="http://schemas.microsoft.com/office/drawing/2014/main" id="{11C18DFA-FEAA-40EC-BE2B-C7849A5D2A9A}"/>
                </a:ext>
              </a:extLst>
            </p:cNvPr>
            <p:cNvSpPr>
              <a:spLocks noEditPoints="1"/>
            </p:cNvSpPr>
            <p:nvPr>
              <p:custDataLst>
                <p:tags r:id="rId341"/>
              </p:custDataLst>
            </p:nvPr>
          </p:nvSpPr>
          <p:spPr bwMode="auto">
            <a:xfrm>
              <a:off x="6789739" y="1598613"/>
              <a:ext cx="71438" cy="95250"/>
            </a:xfrm>
            <a:custGeom>
              <a:avLst/>
              <a:gdLst>
                <a:gd name="T0" fmla="*/ 235 w 235"/>
                <a:gd name="T1" fmla="*/ 198 h 307"/>
                <a:gd name="T2" fmla="*/ 140 w 235"/>
                <a:gd name="T3" fmla="*/ 89 h 307"/>
                <a:gd name="T4" fmla="*/ 69 w 235"/>
                <a:gd name="T5" fmla="*/ 121 h 307"/>
                <a:gd name="T6" fmla="*/ 69 w 235"/>
                <a:gd name="T7" fmla="*/ 16 h 307"/>
                <a:gd name="T8" fmla="*/ 54 w 235"/>
                <a:gd name="T9" fmla="*/ 0 h 307"/>
                <a:gd name="T10" fmla="*/ 16 w 235"/>
                <a:gd name="T11" fmla="*/ 0 h 307"/>
                <a:gd name="T12" fmla="*/ 0 w 235"/>
                <a:gd name="T13" fmla="*/ 11 h 307"/>
                <a:gd name="T14" fmla="*/ 16 w 235"/>
                <a:gd name="T15" fmla="*/ 21 h 307"/>
                <a:gd name="T16" fmla="*/ 44 w 235"/>
                <a:gd name="T17" fmla="*/ 21 h 307"/>
                <a:gd name="T18" fmla="*/ 44 w 235"/>
                <a:gd name="T19" fmla="*/ 288 h 307"/>
                <a:gd name="T20" fmla="*/ 57 w 235"/>
                <a:gd name="T21" fmla="*/ 304 h 307"/>
                <a:gd name="T22" fmla="*/ 69 w 235"/>
                <a:gd name="T23" fmla="*/ 273 h 307"/>
                <a:gd name="T24" fmla="*/ 134 w 235"/>
                <a:gd name="T25" fmla="*/ 307 h 307"/>
                <a:gd name="T26" fmla="*/ 235 w 235"/>
                <a:gd name="T27" fmla="*/ 198 h 307"/>
                <a:gd name="T28" fmla="*/ 210 w 235"/>
                <a:gd name="T29" fmla="*/ 198 h 307"/>
                <a:gd name="T30" fmla="*/ 133 w 235"/>
                <a:gd name="T31" fmla="*/ 286 h 307"/>
                <a:gd name="T32" fmla="*/ 69 w 235"/>
                <a:gd name="T33" fmla="*/ 211 h 307"/>
                <a:gd name="T34" fmla="*/ 69 w 235"/>
                <a:gd name="T35" fmla="*/ 173 h 307"/>
                <a:gd name="T36" fmla="*/ 137 w 235"/>
                <a:gd name="T37" fmla="*/ 110 h 307"/>
                <a:gd name="T38" fmla="*/ 210 w 235"/>
                <a:gd name="T39" fmla="*/ 19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7">
                  <a:moveTo>
                    <a:pt x="235" y="198"/>
                  </a:moveTo>
                  <a:cubicBezTo>
                    <a:pt x="235" y="138"/>
                    <a:pt x="192" y="89"/>
                    <a:pt x="140" y="89"/>
                  </a:cubicBezTo>
                  <a:cubicBezTo>
                    <a:pt x="117" y="89"/>
                    <a:pt x="95" y="98"/>
                    <a:pt x="69" y="121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8"/>
                  </a:lnTo>
                  <a:cubicBezTo>
                    <a:pt x="44" y="296"/>
                    <a:pt x="44" y="304"/>
                    <a:pt x="57" y="304"/>
                  </a:cubicBezTo>
                  <a:cubicBezTo>
                    <a:pt x="69" y="304"/>
                    <a:pt x="69" y="296"/>
                    <a:pt x="69" y="273"/>
                  </a:cubicBezTo>
                  <a:cubicBezTo>
                    <a:pt x="98" y="303"/>
                    <a:pt x="119" y="307"/>
                    <a:pt x="134" y="307"/>
                  </a:cubicBezTo>
                  <a:cubicBezTo>
                    <a:pt x="188" y="307"/>
                    <a:pt x="235" y="261"/>
                    <a:pt x="235" y="198"/>
                  </a:cubicBezTo>
                  <a:close/>
                  <a:moveTo>
                    <a:pt x="210" y="198"/>
                  </a:moveTo>
                  <a:cubicBezTo>
                    <a:pt x="210" y="251"/>
                    <a:pt x="171" y="286"/>
                    <a:pt x="133" y="286"/>
                  </a:cubicBezTo>
                  <a:cubicBezTo>
                    <a:pt x="89" y="286"/>
                    <a:pt x="69" y="238"/>
                    <a:pt x="69" y="211"/>
                  </a:cubicBezTo>
                  <a:lnTo>
                    <a:pt x="69" y="173"/>
                  </a:lnTo>
                  <a:cubicBezTo>
                    <a:pt x="69" y="140"/>
                    <a:pt x="102" y="110"/>
                    <a:pt x="137" y="110"/>
                  </a:cubicBezTo>
                  <a:cubicBezTo>
                    <a:pt x="178" y="110"/>
                    <a:pt x="210" y="150"/>
                    <a:pt x="21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79" name="Freeform 3891">
              <a:extLst>
                <a:ext uri="{FF2B5EF4-FFF2-40B4-BE49-F238E27FC236}">
                  <a16:creationId xmlns:a16="http://schemas.microsoft.com/office/drawing/2014/main" id="{278D504D-42E3-48A5-B6D9-6E85A78686FE}"/>
                </a:ext>
              </a:extLst>
            </p:cNvPr>
            <p:cNvSpPr>
              <a:spLocks/>
            </p:cNvSpPr>
            <p:nvPr>
              <p:custDataLst>
                <p:tags r:id="rId342"/>
              </p:custDataLst>
            </p:nvPr>
          </p:nvSpPr>
          <p:spPr bwMode="auto">
            <a:xfrm>
              <a:off x="6870701" y="1627188"/>
              <a:ext cx="74613" cy="66675"/>
            </a:xfrm>
            <a:custGeom>
              <a:avLst/>
              <a:gdLst>
                <a:gd name="T0" fmla="*/ 247 w 247"/>
                <a:gd name="T1" fmla="*/ 201 h 215"/>
                <a:gd name="T2" fmla="*/ 232 w 247"/>
                <a:gd name="T3" fmla="*/ 191 h 215"/>
                <a:gd name="T4" fmla="*/ 203 w 247"/>
                <a:gd name="T5" fmla="*/ 191 h 215"/>
                <a:gd name="T6" fmla="*/ 203 w 247"/>
                <a:gd name="T7" fmla="*/ 16 h 215"/>
                <a:gd name="T8" fmla="*/ 188 w 247"/>
                <a:gd name="T9" fmla="*/ 0 h 215"/>
                <a:gd name="T10" fmla="*/ 150 w 247"/>
                <a:gd name="T11" fmla="*/ 0 h 215"/>
                <a:gd name="T12" fmla="*/ 135 w 247"/>
                <a:gd name="T13" fmla="*/ 11 h 215"/>
                <a:gd name="T14" fmla="*/ 150 w 247"/>
                <a:gd name="T15" fmla="*/ 21 h 215"/>
                <a:gd name="T16" fmla="*/ 178 w 247"/>
                <a:gd name="T17" fmla="*/ 21 h 215"/>
                <a:gd name="T18" fmla="*/ 178 w 247"/>
                <a:gd name="T19" fmla="*/ 137 h 215"/>
                <a:gd name="T20" fmla="*/ 115 w 247"/>
                <a:gd name="T21" fmla="*/ 194 h 215"/>
                <a:gd name="T22" fmla="*/ 69 w 247"/>
                <a:gd name="T23" fmla="*/ 156 h 215"/>
                <a:gd name="T24" fmla="*/ 69 w 247"/>
                <a:gd name="T25" fmla="*/ 16 h 215"/>
                <a:gd name="T26" fmla="*/ 53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5 w 247"/>
                <a:gd name="T33" fmla="*/ 21 h 215"/>
                <a:gd name="T34" fmla="*/ 44 w 247"/>
                <a:gd name="T35" fmla="*/ 21 h 215"/>
                <a:gd name="T36" fmla="*/ 44 w 247"/>
                <a:gd name="T37" fmla="*/ 159 h 215"/>
                <a:gd name="T38" fmla="*/ 112 w 247"/>
                <a:gd name="T39" fmla="*/ 215 h 215"/>
                <a:gd name="T40" fmla="*/ 178 w 247"/>
                <a:gd name="T41" fmla="*/ 191 h 215"/>
                <a:gd name="T42" fmla="*/ 194 w 247"/>
                <a:gd name="T43" fmla="*/ 212 h 215"/>
                <a:gd name="T44" fmla="*/ 231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2" y="191"/>
                  </a:cubicBezTo>
                  <a:lnTo>
                    <a:pt x="203" y="191"/>
                  </a:lnTo>
                  <a:lnTo>
                    <a:pt x="203" y="16"/>
                  </a:lnTo>
                  <a:cubicBezTo>
                    <a:pt x="203" y="4"/>
                    <a:pt x="201" y="0"/>
                    <a:pt x="188" y="0"/>
                  </a:cubicBezTo>
                  <a:lnTo>
                    <a:pt x="150" y="0"/>
                  </a:lnTo>
                  <a:cubicBezTo>
                    <a:pt x="145" y="0"/>
                    <a:pt x="135" y="0"/>
                    <a:pt x="135" y="11"/>
                  </a:cubicBezTo>
                  <a:cubicBezTo>
                    <a:pt x="135" y="21"/>
                    <a:pt x="145" y="21"/>
                    <a:pt x="150" y="21"/>
                  </a:cubicBezTo>
                  <a:lnTo>
                    <a:pt x="178" y="21"/>
                  </a:lnTo>
                  <a:lnTo>
                    <a:pt x="178" y="137"/>
                  </a:lnTo>
                  <a:cubicBezTo>
                    <a:pt x="178" y="187"/>
                    <a:pt x="133" y="194"/>
                    <a:pt x="115" y="194"/>
                  </a:cubicBezTo>
                  <a:cubicBezTo>
                    <a:pt x="69" y="194"/>
                    <a:pt x="69" y="174"/>
                    <a:pt x="69" y="156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159"/>
                  </a:lnTo>
                  <a:cubicBezTo>
                    <a:pt x="44" y="204"/>
                    <a:pt x="77" y="215"/>
                    <a:pt x="112" y="215"/>
                  </a:cubicBezTo>
                  <a:cubicBezTo>
                    <a:pt x="132" y="215"/>
                    <a:pt x="152" y="210"/>
                    <a:pt x="178" y="191"/>
                  </a:cubicBezTo>
                  <a:cubicBezTo>
                    <a:pt x="178" y="212"/>
                    <a:pt x="187" y="212"/>
                    <a:pt x="194" y="212"/>
                  </a:cubicBezTo>
                  <a:lnTo>
                    <a:pt x="231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80" name="Freeform 3892">
              <a:extLst>
                <a:ext uri="{FF2B5EF4-FFF2-40B4-BE49-F238E27FC236}">
                  <a16:creationId xmlns:a16="http://schemas.microsoft.com/office/drawing/2014/main" id="{8EC05417-2C1B-4123-B272-A1D7B2A565DB}"/>
                </a:ext>
              </a:extLst>
            </p:cNvPr>
            <p:cNvSpPr>
              <a:spLocks/>
            </p:cNvSpPr>
            <p:nvPr>
              <p:custDataLst>
                <p:tags r:id="rId343"/>
              </p:custDataLst>
            </p:nvPr>
          </p:nvSpPr>
          <p:spPr bwMode="auto">
            <a:xfrm>
              <a:off x="6954839" y="1597025"/>
              <a:ext cx="58738" cy="95250"/>
            </a:xfrm>
            <a:custGeom>
              <a:avLst/>
              <a:gdLst>
                <a:gd name="T0" fmla="*/ 193 w 193"/>
                <a:gd name="T1" fmla="*/ 25 h 307"/>
                <a:gd name="T2" fmla="*/ 149 w 193"/>
                <a:gd name="T3" fmla="*/ 0 h 307"/>
                <a:gd name="T4" fmla="*/ 73 w 193"/>
                <a:gd name="T5" fmla="*/ 63 h 307"/>
                <a:gd name="T6" fmla="*/ 73 w 193"/>
                <a:gd name="T7" fmla="*/ 95 h 307"/>
                <a:gd name="T8" fmla="*/ 16 w 193"/>
                <a:gd name="T9" fmla="*/ 95 h 307"/>
                <a:gd name="T10" fmla="*/ 0 w 193"/>
                <a:gd name="T11" fmla="*/ 106 h 307"/>
                <a:gd name="T12" fmla="*/ 16 w 193"/>
                <a:gd name="T13" fmla="*/ 116 h 307"/>
                <a:gd name="T14" fmla="*/ 73 w 193"/>
                <a:gd name="T15" fmla="*/ 116 h 307"/>
                <a:gd name="T16" fmla="*/ 73 w 193"/>
                <a:gd name="T17" fmla="*/ 286 h 307"/>
                <a:gd name="T18" fmla="*/ 16 w 193"/>
                <a:gd name="T19" fmla="*/ 286 h 307"/>
                <a:gd name="T20" fmla="*/ 0 w 193"/>
                <a:gd name="T21" fmla="*/ 296 h 307"/>
                <a:gd name="T22" fmla="*/ 16 w 193"/>
                <a:gd name="T23" fmla="*/ 307 h 307"/>
                <a:gd name="T24" fmla="*/ 155 w 193"/>
                <a:gd name="T25" fmla="*/ 307 h 307"/>
                <a:gd name="T26" fmla="*/ 171 w 193"/>
                <a:gd name="T27" fmla="*/ 297 h 307"/>
                <a:gd name="T28" fmla="*/ 155 w 193"/>
                <a:gd name="T29" fmla="*/ 286 h 307"/>
                <a:gd name="T30" fmla="*/ 98 w 193"/>
                <a:gd name="T31" fmla="*/ 286 h 307"/>
                <a:gd name="T32" fmla="*/ 98 w 193"/>
                <a:gd name="T33" fmla="*/ 116 h 307"/>
                <a:gd name="T34" fmla="*/ 166 w 193"/>
                <a:gd name="T35" fmla="*/ 116 h 307"/>
                <a:gd name="T36" fmla="*/ 182 w 193"/>
                <a:gd name="T37" fmla="*/ 106 h 307"/>
                <a:gd name="T38" fmla="*/ 166 w 193"/>
                <a:gd name="T39" fmla="*/ 95 h 307"/>
                <a:gd name="T40" fmla="*/ 98 w 193"/>
                <a:gd name="T41" fmla="*/ 95 h 307"/>
                <a:gd name="T42" fmla="*/ 98 w 193"/>
                <a:gd name="T43" fmla="*/ 66 h 307"/>
                <a:gd name="T44" fmla="*/ 158 w 193"/>
                <a:gd name="T45" fmla="*/ 21 h 307"/>
                <a:gd name="T46" fmla="*/ 176 w 193"/>
                <a:gd name="T47" fmla="*/ 43 h 307"/>
                <a:gd name="T48" fmla="*/ 193 w 193"/>
                <a:gd name="T49" fmla="*/ 2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7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1" y="0"/>
                    <a:pt x="73" y="21"/>
                    <a:pt x="73" y="63"/>
                  </a:cubicBezTo>
                  <a:lnTo>
                    <a:pt x="73" y="95"/>
                  </a:lnTo>
                  <a:lnTo>
                    <a:pt x="16" y="95"/>
                  </a:lnTo>
                  <a:cubicBezTo>
                    <a:pt x="10" y="95"/>
                    <a:pt x="0" y="95"/>
                    <a:pt x="0" y="106"/>
                  </a:cubicBezTo>
                  <a:cubicBezTo>
                    <a:pt x="0" y="116"/>
                    <a:pt x="10" y="116"/>
                    <a:pt x="16" y="116"/>
                  </a:cubicBezTo>
                  <a:lnTo>
                    <a:pt x="73" y="116"/>
                  </a:lnTo>
                  <a:lnTo>
                    <a:pt x="73" y="286"/>
                  </a:lnTo>
                  <a:lnTo>
                    <a:pt x="16" y="286"/>
                  </a:lnTo>
                  <a:cubicBezTo>
                    <a:pt x="10" y="286"/>
                    <a:pt x="0" y="286"/>
                    <a:pt x="0" y="296"/>
                  </a:cubicBezTo>
                  <a:cubicBezTo>
                    <a:pt x="0" y="307"/>
                    <a:pt x="10" y="307"/>
                    <a:pt x="16" y="307"/>
                  </a:cubicBezTo>
                  <a:lnTo>
                    <a:pt x="155" y="307"/>
                  </a:lnTo>
                  <a:cubicBezTo>
                    <a:pt x="161" y="307"/>
                    <a:pt x="171" y="307"/>
                    <a:pt x="171" y="297"/>
                  </a:cubicBezTo>
                  <a:cubicBezTo>
                    <a:pt x="171" y="286"/>
                    <a:pt x="161" y="286"/>
                    <a:pt x="155" y="286"/>
                  </a:cubicBezTo>
                  <a:lnTo>
                    <a:pt x="98" y="286"/>
                  </a:lnTo>
                  <a:lnTo>
                    <a:pt x="98" y="116"/>
                  </a:lnTo>
                  <a:lnTo>
                    <a:pt x="166" y="116"/>
                  </a:lnTo>
                  <a:cubicBezTo>
                    <a:pt x="172" y="116"/>
                    <a:pt x="182" y="116"/>
                    <a:pt x="182" y="106"/>
                  </a:cubicBezTo>
                  <a:cubicBezTo>
                    <a:pt x="182" y="95"/>
                    <a:pt x="172" y="95"/>
                    <a:pt x="166" y="95"/>
                  </a:cubicBezTo>
                  <a:lnTo>
                    <a:pt x="98" y="95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81" name="Freeform 3893">
              <a:extLst>
                <a:ext uri="{FF2B5EF4-FFF2-40B4-BE49-F238E27FC236}">
                  <a16:creationId xmlns:a16="http://schemas.microsoft.com/office/drawing/2014/main" id="{E327A279-B82E-46D7-A72B-5F2D11FE040D}"/>
                </a:ext>
              </a:extLst>
            </p:cNvPr>
            <p:cNvSpPr>
              <a:spLocks/>
            </p:cNvSpPr>
            <p:nvPr>
              <p:custDataLst>
                <p:tags r:id="rId344"/>
              </p:custDataLst>
            </p:nvPr>
          </p:nvSpPr>
          <p:spPr bwMode="auto">
            <a:xfrm>
              <a:off x="7034214" y="1597025"/>
              <a:ext cx="60325" cy="95250"/>
            </a:xfrm>
            <a:custGeom>
              <a:avLst/>
              <a:gdLst>
                <a:gd name="T0" fmla="*/ 194 w 194"/>
                <a:gd name="T1" fmla="*/ 25 h 307"/>
                <a:gd name="T2" fmla="*/ 150 w 194"/>
                <a:gd name="T3" fmla="*/ 0 h 307"/>
                <a:gd name="T4" fmla="*/ 74 w 194"/>
                <a:gd name="T5" fmla="*/ 63 h 307"/>
                <a:gd name="T6" fmla="*/ 74 w 194"/>
                <a:gd name="T7" fmla="*/ 95 h 307"/>
                <a:gd name="T8" fmla="*/ 17 w 194"/>
                <a:gd name="T9" fmla="*/ 95 h 307"/>
                <a:gd name="T10" fmla="*/ 1 w 194"/>
                <a:gd name="T11" fmla="*/ 106 h 307"/>
                <a:gd name="T12" fmla="*/ 16 w 194"/>
                <a:gd name="T13" fmla="*/ 116 h 307"/>
                <a:gd name="T14" fmla="*/ 74 w 194"/>
                <a:gd name="T15" fmla="*/ 116 h 307"/>
                <a:gd name="T16" fmla="*/ 74 w 194"/>
                <a:gd name="T17" fmla="*/ 286 h 307"/>
                <a:gd name="T18" fmla="*/ 16 w 194"/>
                <a:gd name="T19" fmla="*/ 286 h 307"/>
                <a:gd name="T20" fmla="*/ 0 w 194"/>
                <a:gd name="T21" fmla="*/ 296 h 307"/>
                <a:gd name="T22" fmla="*/ 16 w 194"/>
                <a:gd name="T23" fmla="*/ 307 h 307"/>
                <a:gd name="T24" fmla="*/ 156 w 194"/>
                <a:gd name="T25" fmla="*/ 307 h 307"/>
                <a:gd name="T26" fmla="*/ 172 w 194"/>
                <a:gd name="T27" fmla="*/ 297 h 307"/>
                <a:gd name="T28" fmla="*/ 156 w 194"/>
                <a:gd name="T29" fmla="*/ 286 h 307"/>
                <a:gd name="T30" fmla="*/ 99 w 194"/>
                <a:gd name="T31" fmla="*/ 286 h 307"/>
                <a:gd name="T32" fmla="*/ 99 w 194"/>
                <a:gd name="T33" fmla="*/ 116 h 307"/>
                <a:gd name="T34" fmla="*/ 167 w 194"/>
                <a:gd name="T35" fmla="*/ 116 h 307"/>
                <a:gd name="T36" fmla="*/ 182 w 194"/>
                <a:gd name="T37" fmla="*/ 106 h 307"/>
                <a:gd name="T38" fmla="*/ 167 w 194"/>
                <a:gd name="T39" fmla="*/ 95 h 307"/>
                <a:gd name="T40" fmla="*/ 99 w 194"/>
                <a:gd name="T41" fmla="*/ 95 h 307"/>
                <a:gd name="T42" fmla="*/ 99 w 194"/>
                <a:gd name="T43" fmla="*/ 66 h 307"/>
                <a:gd name="T44" fmla="*/ 159 w 194"/>
                <a:gd name="T45" fmla="*/ 21 h 307"/>
                <a:gd name="T46" fmla="*/ 176 w 194"/>
                <a:gd name="T47" fmla="*/ 43 h 307"/>
                <a:gd name="T48" fmla="*/ 194 w 194"/>
                <a:gd name="T49" fmla="*/ 2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7">
                  <a:moveTo>
                    <a:pt x="194" y="25"/>
                  </a:moveTo>
                  <a:cubicBezTo>
                    <a:pt x="194" y="0"/>
                    <a:pt x="157" y="0"/>
                    <a:pt x="150" y="0"/>
                  </a:cubicBezTo>
                  <a:cubicBezTo>
                    <a:pt x="111" y="0"/>
                    <a:pt x="74" y="21"/>
                    <a:pt x="74" y="63"/>
                  </a:cubicBezTo>
                  <a:lnTo>
                    <a:pt x="74" y="95"/>
                  </a:lnTo>
                  <a:lnTo>
                    <a:pt x="17" y="95"/>
                  </a:lnTo>
                  <a:cubicBezTo>
                    <a:pt x="11" y="95"/>
                    <a:pt x="1" y="95"/>
                    <a:pt x="1" y="106"/>
                  </a:cubicBezTo>
                  <a:cubicBezTo>
                    <a:pt x="1" y="116"/>
                    <a:pt x="11" y="116"/>
                    <a:pt x="16" y="116"/>
                  </a:cubicBezTo>
                  <a:lnTo>
                    <a:pt x="74" y="116"/>
                  </a:lnTo>
                  <a:lnTo>
                    <a:pt x="74" y="286"/>
                  </a:lnTo>
                  <a:lnTo>
                    <a:pt x="16" y="286"/>
                  </a:lnTo>
                  <a:cubicBezTo>
                    <a:pt x="11" y="286"/>
                    <a:pt x="0" y="286"/>
                    <a:pt x="0" y="296"/>
                  </a:cubicBezTo>
                  <a:cubicBezTo>
                    <a:pt x="0" y="307"/>
                    <a:pt x="11" y="307"/>
                    <a:pt x="16" y="307"/>
                  </a:cubicBezTo>
                  <a:lnTo>
                    <a:pt x="156" y="307"/>
                  </a:lnTo>
                  <a:cubicBezTo>
                    <a:pt x="161" y="307"/>
                    <a:pt x="172" y="307"/>
                    <a:pt x="172" y="297"/>
                  </a:cubicBezTo>
                  <a:cubicBezTo>
                    <a:pt x="172" y="286"/>
                    <a:pt x="161" y="286"/>
                    <a:pt x="156" y="286"/>
                  </a:cubicBezTo>
                  <a:lnTo>
                    <a:pt x="99" y="286"/>
                  </a:lnTo>
                  <a:lnTo>
                    <a:pt x="99" y="116"/>
                  </a:lnTo>
                  <a:lnTo>
                    <a:pt x="167" y="116"/>
                  </a:lnTo>
                  <a:cubicBezTo>
                    <a:pt x="172" y="116"/>
                    <a:pt x="182" y="116"/>
                    <a:pt x="182" y="106"/>
                  </a:cubicBezTo>
                  <a:cubicBezTo>
                    <a:pt x="182" y="95"/>
                    <a:pt x="173" y="95"/>
                    <a:pt x="167" y="95"/>
                  </a:cubicBezTo>
                  <a:lnTo>
                    <a:pt x="99" y="95"/>
                  </a:lnTo>
                  <a:lnTo>
                    <a:pt x="99" y="66"/>
                  </a:lnTo>
                  <a:cubicBezTo>
                    <a:pt x="99" y="21"/>
                    <a:pt x="137" y="21"/>
                    <a:pt x="159" y="21"/>
                  </a:cubicBezTo>
                  <a:cubicBezTo>
                    <a:pt x="159" y="28"/>
                    <a:pt x="163" y="43"/>
                    <a:pt x="176" y="43"/>
                  </a:cubicBezTo>
                  <a:cubicBezTo>
                    <a:pt x="184" y="43"/>
                    <a:pt x="194" y="37"/>
                    <a:pt x="194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82" name="Freeform 3894">
              <a:extLst>
                <a:ext uri="{FF2B5EF4-FFF2-40B4-BE49-F238E27FC236}">
                  <a16:creationId xmlns:a16="http://schemas.microsoft.com/office/drawing/2014/main" id="{E1DA423E-CBC6-4480-BF72-F0471E3BFE90}"/>
                </a:ext>
              </a:extLst>
            </p:cNvPr>
            <p:cNvSpPr>
              <a:spLocks noEditPoints="1"/>
            </p:cNvSpPr>
            <p:nvPr>
              <p:custDataLst>
                <p:tags r:id="rId345"/>
              </p:custDataLst>
            </p:nvPr>
          </p:nvSpPr>
          <p:spPr bwMode="auto">
            <a:xfrm>
              <a:off x="7116764" y="1625600"/>
              <a:ext cx="61913" cy="68263"/>
            </a:xfrm>
            <a:custGeom>
              <a:avLst/>
              <a:gdLst>
                <a:gd name="T0" fmla="*/ 201 w 201"/>
                <a:gd name="T1" fmla="*/ 166 h 219"/>
                <a:gd name="T2" fmla="*/ 188 w 201"/>
                <a:gd name="T3" fmla="*/ 156 h 219"/>
                <a:gd name="T4" fmla="*/ 177 w 201"/>
                <a:gd name="T5" fmla="*/ 162 h 219"/>
                <a:gd name="T6" fmla="*/ 118 w 201"/>
                <a:gd name="T7" fmla="*/ 198 h 219"/>
                <a:gd name="T8" fmla="*/ 26 w 201"/>
                <a:gd name="T9" fmla="*/ 118 h 219"/>
                <a:gd name="T10" fmla="*/ 185 w 201"/>
                <a:gd name="T11" fmla="*/ 118 h 219"/>
                <a:gd name="T12" fmla="*/ 201 w 201"/>
                <a:gd name="T13" fmla="*/ 104 h 219"/>
                <a:gd name="T14" fmla="*/ 106 w 201"/>
                <a:gd name="T15" fmla="*/ 0 h 219"/>
                <a:gd name="T16" fmla="*/ 0 w 201"/>
                <a:gd name="T17" fmla="*/ 110 h 219"/>
                <a:gd name="T18" fmla="*/ 114 w 201"/>
                <a:gd name="T19" fmla="*/ 219 h 219"/>
                <a:gd name="T20" fmla="*/ 201 w 201"/>
                <a:gd name="T21" fmla="*/ 166 h 219"/>
                <a:gd name="T22" fmla="*/ 175 w 201"/>
                <a:gd name="T23" fmla="*/ 97 h 219"/>
                <a:gd name="T24" fmla="*/ 26 w 201"/>
                <a:gd name="T25" fmla="*/ 97 h 219"/>
                <a:gd name="T26" fmla="*/ 106 w 201"/>
                <a:gd name="T27" fmla="*/ 21 h 219"/>
                <a:gd name="T28" fmla="*/ 175 w 201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19">
                  <a:moveTo>
                    <a:pt x="201" y="166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4" y="193"/>
                    <a:pt x="134" y="198"/>
                    <a:pt x="118" y="198"/>
                  </a:cubicBezTo>
                  <a:cubicBezTo>
                    <a:pt x="77" y="198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8"/>
                    <a:pt x="170" y="0"/>
                    <a:pt x="106" y="0"/>
                  </a:cubicBezTo>
                  <a:cubicBezTo>
                    <a:pt x="48" y="0"/>
                    <a:pt x="0" y="49"/>
                    <a:pt x="0" y="110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1" y="178"/>
                    <a:pt x="201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83" name="Freeform 3895">
              <a:extLst>
                <a:ext uri="{FF2B5EF4-FFF2-40B4-BE49-F238E27FC236}">
                  <a16:creationId xmlns:a16="http://schemas.microsoft.com/office/drawing/2014/main" id="{D0F78665-6167-4D22-AB57-83238C369953}"/>
                </a:ext>
              </a:extLst>
            </p:cNvPr>
            <p:cNvSpPr>
              <a:spLocks/>
            </p:cNvSpPr>
            <p:nvPr>
              <p:custDataLst>
                <p:tags r:id="rId346"/>
              </p:custDataLst>
            </p:nvPr>
          </p:nvSpPr>
          <p:spPr bwMode="auto">
            <a:xfrm>
              <a:off x="7194551" y="1625600"/>
              <a:ext cx="68263" cy="66675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1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4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5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5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8"/>
                    <a:pt x="217" y="0"/>
                    <a:pt x="180" y="0"/>
                  </a:cubicBezTo>
                  <a:cubicBezTo>
                    <a:pt x="155" y="0"/>
                    <a:pt x="123" y="9"/>
                    <a:pt x="87" y="51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4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5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5"/>
                  </a:lnTo>
                  <a:cubicBezTo>
                    <a:pt x="87" y="74"/>
                    <a:pt x="119" y="21"/>
                    <a:pt x="190" y="21"/>
                  </a:cubicBezTo>
                  <a:cubicBezTo>
                    <a:pt x="190" y="36"/>
                    <a:pt x="197" y="44"/>
                    <a:pt x="207" y="44"/>
                  </a:cubicBezTo>
                  <a:cubicBezTo>
                    <a:pt x="216" y="44"/>
                    <a:pt x="223" y="38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84" name="Freeform 3896">
              <a:extLst>
                <a:ext uri="{FF2B5EF4-FFF2-40B4-BE49-F238E27FC236}">
                  <a16:creationId xmlns:a16="http://schemas.microsoft.com/office/drawing/2014/main" id="{98657AA6-CAFF-42E3-89E5-18F86E68F558}"/>
                </a:ext>
              </a:extLst>
            </p:cNvPr>
            <p:cNvSpPr>
              <a:spLocks/>
            </p:cNvSpPr>
            <p:nvPr>
              <p:custDataLst>
                <p:tags r:id="rId347"/>
              </p:custDataLst>
            </p:nvPr>
          </p:nvSpPr>
          <p:spPr bwMode="auto">
            <a:xfrm>
              <a:off x="7353301" y="1627188"/>
              <a:ext cx="71438" cy="103188"/>
            </a:xfrm>
            <a:custGeom>
              <a:avLst/>
              <a:gdLst>
                <a:gd name="T0" fmla="*/ 235 w 235"/>
                <a:gd name="T1" fmla="*/ 11 h 330"/>
                <a:gd name="T2" fmla="*/ 219 w 235"/>
                <a:gd name="T3" fmla="*/ 0 h 330"/>
                <a:gd name="T4" fmla="*/ 159 w 235"/>
                <a:gd name="T5" fmla="*/ 0 h 330"/>
                <a:gd name="T6" fmla="*/ 143 w 235"/>
                <a:gd name="T7" fmla="*/ 11 h 330"/>
                <a:gd name="T8" fmla="*/ 159 w 235"/>
                <a:gd name="T9" fmla="*/ 21 h 330"/>
                <a:gd name="T10" fmla="*/ 179 w 235"/>
                <a:gd name="T11" fmla="*/ 21 h 330"/>
                <a:gd name="T12" fmla="*/ 121 w 235"/>
                <a:gd name="T13" fmla="*/ 195 h 330"/>
                <a:gd name="T14" fmla="*/ 56 w 235"/>
                <a:gd name="T15" fmla="*/ 21 h 330"/>
                <a:gd name="T16" fmla="*/ 76 w 235"/>
                <a:gd name="T17" fmla="*/ 21 h 330"/>
                <a:gd name="T18" fmla="*/ 92 w 235"/>
                <a:gd name="T19" fmla="*/ 11 h 330"/>
                <a:gd name="T20" fmla="*/ 76 w 235"/>
                <a:gd name="T21" fmla="*/ 0 h 330"/>
                <a:gd name="T22" fmla="*/ 16 w 235"/>
                <a:gd name="T23" fmla="*/ 0 h 330"/>
                <a:gd name="T24" fmla="*/ 0 w 235"/>
                <a:gd name="T25" fmla="*/ 11 h 330"/>
                <a:gd name="T26" fmla="*/ 16 w 235"/>
                <a:gd name="T27" fmla="*/ 21 h 330"/>
                <a:gd name="T28" fmla="*/ 33 w 235"/>
                <a:gd name="T29" fmla="*/ 21 h 330"/>
                <a:gd name="T30" fmla="*/ 110 w 235"/>
                <a:gd name="T31" fmla="*/ 219 h 330"/>
                <a:gd name="T32" fmla="*/ 90 w 235"/>
                <a:gd name="T33" fmla="*/ 276 h 330"/>
                <a:gd name="T34" fmla="*/ 47 w 235"/>
                <a:gd name="T35" fmla="*/ 309 h 330"/>
                <a:gd name="T36" fmla="*/ 41 w 235"/>
                <a:gd name="T37" fmla="*/ 302 h 330"/>
                <a:gd name="T38" fmla="*/ 44 w 235"/>
                <a:gd name="T39" fmla="*/ 292 h 330"/>
                <a:gd name="T40" fmla="*/ 27 w 235"/>
                <a:gd name="T41" fmla="*/ 275 h 330"/>
                <a:gd name="T42" fmla="*/ 9 w 235"/>
                <a:gd name="T43" fmla="*/ 293 h 330"/>
                <a:gd name="T44" fmla="*/ 47 w 235"/>
                <a:gd name="T45" fmla="*/ 330 h 330"/>
                <a:gd name="T46" fmla="*/ 119 w 235"/>
                <a:gd name="T47" fmla="*/ 260 h 330"/>
                <a:gd name="T48" fmla="*/ 200 w 235"/>
                <a:gd name="T49" fmla="*/ 21 h 330"/>
                <a:gd name="T50" fmla="*/ 219 w 235"/>
                <a:gd name="T51" fmla="*/ 21 h 330"/>
                <a:gd name="T52" fmla="*/ 235 w 235"/>
                <a:gd name="T53" fmla="*/ 11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5" h="330">
                  <a:moveTo>
                    <a:pt x="235" y="11"/>
                  </a:moveTo>
                  <a:cubicBezTo>
                    <a:pt x="235" y="0"/>
                    <a:pt x="225" y="0"/>
                    <a:pt x="219" y="0"/>
                  </a:cubicBezTo>
                  <a:lnTo>
                    <a:pt x="159" y="0"/>
                  </a:lnTo>
                  <a:cubicBezTo>
                    <a:pt x="153" y="0"/>
                    <a:pt x="143" y="0"/>
                    <a:pt x="143" y="11"/>
                  </a:cubicBezTo>
                  <a:cubicBezTo>
                    <a:pt x="143" y="21"/>
                    <a:pt x="153" y="21"/>
                    <a:pt x="159" y="21"/>
                  </a:cubicBezTo>
                  <a:lnTo>
                    <a:pt x="179" y="21"/>
                  </a:lnTo>
                  <a:lnTo>
                    <a:pt x="121" y="195"/>
                  </a:lnTo>
                  <a:lnTo>
                    <a:pt x="56" y="21"/>
                  </a:lnTo>
                  <a:lnTo>
                    <a:pt x="76" y="21"/>
                  </a:lnTo>
                  <a:cubicBezTo>
                    <a:pt x="82" y="21"/>
                    <a:pt x="92" y="21"/>
                    <a:pt x="92" y="11"/>
                  </a:cubicBezTo>
                  <a:cubicBezTo>
                    <a:pt x="92" y="0"/>
                    <a:pt x="82" y="0"/>
                    <a:pt x="76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33" y="21"/>
                  </a:lnTo>
                  <a:cubicBezTo>
                    <a:pt x="33" y="21"/>
                    <a:pt x="111" y="217"/>
                    <a:pt x="110" y="219"/>
                  </a:cubicBezTo>
                  <a:cubicBezTo>
                    <a:pt x="110" y="219"/>
                    <a:pt x="97" y="263"/>
                    <a:pt x="90" y="276"/>
                  </a:cubicBezTo>
                  <a:cubicBezTo>
                    <a:pt x="74" y="307"/>
                    <a:pt x="62" y="309"/>
                    <a:pt x="47" y="309"/>
                  </a:cubicBezTo>
                  <a:cubicBezTo>
                    <a:pt x="44" y="309"/>
                    <a:pt x="41" y="302"/>
                    <a:pt x="41" y="302"/>
                  </a:cubicBezTo>
                  <a:cubicBezTo>
                    <a:pt x="41" y="302"/>
                    <a:pt x="44" y="298"/>
                    <a:pt x="44" y="292"/>
                  </a:cubicBezTo>
                  <a:cubicBezTo>
                    <a:pt x="44" y="282"/>
                    <a:pt x="37" y="275"/>
                    <a:pt x="27" y="275"/>
                  </a:cubicBezTo>
                  <a:cubicBezTo>
                    <a:pt x="16" y="275"/>
                    <a:pt x="9" y="283"/>
                    <a:pt x="9" y="293"/>
                  </a:cubicBezTo>
                  <a:cubicBezTo>
                    <a:pt x="9" y="312"/>
                    <a:pt x="25" y="330"/>
                    <a:pt x="47" y="330"/>
                  </a:cubicBezTo>
                  <a:cubicBezTo>
                    <a:pt x="93" y="330"/>
                    <a:pt x="117" y="265"/>
                    <a:pt x="119" y="260"/>
                  </a:cubicBezTo>
                  <a:lnTo>
                    <a:pt x="200" y="21"/>
                  </a:lnTo>
                  <a:lnTo>
                    <a:pt x="219" y="21"/>
                  </a:lnTo>
                  <a:cubicBezTo>
                    <a:pt x="225" y="21"/>
                    <a:pt x="235" y="21"/>
                    <a:pt x="235" y="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85" name="Freeform 3897">
              <a:extLst>
                <a:ext uri="{FF2B5EF4-FFF2-40B4-BE49-F238E27FC236}">
                  <a16:creationId xmlns:a16="http://schemas.microsoft.com/office/drawing/2014/main" id="{BAAB7361-3512-4B76-8C24-AC521890AD21}"/>
                </a:ext>
              </a:extLst>
            </p:cNvPr>
            <p:cNvSpPr>
              <a:spLocks/>
            </p:cNvSpPr>
            <p:nvPr>
              <p:custDataLst>
                <p:tags r:id="rId348"/>
              </p:custDataLst>
            </p:nvPr>
          </p:nvSpPr>
          <p:spPr bwMode="auto">
            <a:xfrm>
              <a:off x="7537451" y="1584325"/>
              <a:ext cx="38100" cy="122238"/>
            </a:xfrm>
            <a:custGeom>
              <a:avLst/>
              <a:gdLst>
                <a:gd name="T0" fmla="*/ 126 w 126"/>
                <a:gd name="T1" fmla="*/ 380 h 390"/>
                <a:gd name="T2" fmla="*/ 115 w 126"/>
                <a:gd name="T3" fmla="*/ 369 h 390"/>
                <a:gd name="T4" fmla="*/ 26 w 126"/>
                <a:gd name="T5" fmla="*/ 195 h 390"/>
                <a:gd name="T6" fmla="*/ 116 w 126"/>
                <a:gd name="T7" fmla="*/ 20 h 390"/>
                <a:gd name="T8" fmla="*/ 126 w 126"/>
                <a:gd name="T9" fmla="*/ 9 h 390"/>
                <a:gd name="T10" fmla="*/ 115 w 126"/>
                <a:gd name="T11" fmla="*/ 0 h 390"/>
                <a:gd name="T12" fmla="*/ 0 w 126"/>
                <a:gd name="T13" fmla="*/ 195 h 390"/>
                <a:gd name="T14" fmla="*/ 41 w 126"/>
                <a:gd name="T15" fmla="*/ 325 h 390"/>
                <a:gd name="T16" fmla="*/ 115 w 126"/>
                <a:gd name="T17" fmla="*/ 390 h 390"/>
                <a:gd name="T18" fmla="*/ 126 w 126"/>
                <a:gd name="T19" fmla="*/ 38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380"/>
                  </a:moveTo>
                  <a:cubicBezTo>
                    <a:pt x="126" y="376"/>
                    <a:pt x="123" y="373"/>
                    <a:pt x="115" y="369"/>
                  </a:cubicBezTo>
                  <a:cubicBezTo>
                    <a:pt x="50" y="324"/>
                    <a:pt x="26" y="254"/>
                    <a:pt x="26" y="195"/>
                  </a:cubicBezTo>
                  <a:cubicBezTo>
                    <a:pt x="26" y="142"/>
                    <a:pt x="46" y="69"/>
                    <a:pt x="116" y="20"/>
                  </a:cubicBezTo>
                  <a:cubicBezTo>
                    <a:pt x="123" y="16"/>
                    <a:pt x="126" y="14"/>
                    <a:pt x="126" y="9"/>
                  </a:cubicBezTo>
                  <a:cubicBezTo>
                    <a:pt x="126" y="6"/>
                    <a:pt x="124" y="0"/>
                    <a:pt x="115" y="0"/>
                  </a:cubicBezTo>
                  <a:cubicBezTo>
                    <a:pt x="101" y="0"/>
                    <a:pt x="0" y="67"/>
                    <a:pt x="0" y="195"/>
                  </a:cubicBezTo>
                  <a:cubicBezTo>
                    <a:pt x="0" y="255"/>
                    <a:pt x="24" y="300"/>
                    <a:pt x="41" y="325"/>
                  </a:cubicBezTo>
                  <a:cubicBezTo>
                    <a:pt x="67" y="361"/>
                    <a:pt x="103" y="390"/>
                    <a:pt x="115" y="390"/>
                  </a:cubicBezTo>
                  <a:cubicBezTo>
                    <a:pt x="124" y="390"/>
                    <a:pt x="126" y="383"/>
                    <a:pt x="126" y="38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86" name="Freeform 3898">
              <a:extLst>
                <a:ext uri="{FF2B5EF4-FFF2-40B4-BE49-F238E27FC236}">
                  <a16:creationId xmlns:a16="http://schemas.microsoft.com/office/drawing/2014/main" id="{6F37BAC0-C963-470B-8D4D-4A005C774FF8}"/>
                </a:ext>
              </a:extLst>
            </p:cNvPr>
            <p:cNvSpPr>
              <a:spLocks noEditPoints="1"/>
            </p:cNvSpPr>
            <p:nvPr>
              <p:custDataLst>
                <p:tags r:id="rId349"/>
              </p:custDataLst>
            </p:nvPr>
          </p:nvSpPr>
          <p:spPr bwMode="auto">
            <a:xfrm>
              <a:off x="7599364" y="1625600"/>
              <a:ext cx="61913" cy="68263"/>
            </a:xfrm>
            <a:custGeom>
              <a:avLst/>
              <a:gdLst>
                <a:gd name="T0" fmla="*/ 201 w 201"/>
                <a:gd name="T1" fmla="*/ 110 h 219"/>
                <a:gd name="T2" fmla="*/ 101 w 201"/>
                <a:gd name="T3" fmla="*/ 0 h 219"/>
                <a:gd name="T4" fmla="*/ 0 w 201"/>
                <a:gd name="T5" fmla="*/ 110 h 219"/>
                <a:gd name="T6" fmla="*/ 101 w 201"/>
                <a:gd name="T7" fmla="*/ 219 h 219"/>
                <a:gd name="T8" fmla="*/ 201 w 201"/>
                <a:gd name="T9" fmla="*/ 110 h 219"/>
                <a:gd name="T10" fmla="*/ 176 w 201"/>
                <a:gd name="T11" fmla="*/ 107 h 219"/>
                <a:gd name="T12" fmla="*/ 101 w 201"/>
                <a:gd name="T13" fmla="*/ 198 h 219"/>
                <a:gd name="T14" fmla="*/ 25 w 201"/>
                <a:gd name="T15" fmla="*/ 107 h 219"/>
                <a:gd name="T16" fmla="*/ 101 w 201"/>
                <a:gd name="T17" fmla="*/ 21 h 219"/>
                <a:gd name="T18" fmla="*/ 176 w 201"/>
                <a:gd name="T19" fmla="*/ 10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19">
                  <a:moveTo>
                    <a:pt x="201" y="110"/>
                  </a:moveTo>
                  <a:cubicBezTo>
                    <a:pt x="201" y="49"/>
                    <a:pt x="155" y="0"/>
                    <a:pt x="101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3"/>
                    <a:pt x="47" y="219"/>
                    <a:pt x="101" y="219"/>
                  </a:cubicBezTo>
                  <a:cubicBezTo>
                    <a:pt x="154" y="219"/>
                    <a:pt x="201" y="172"/>
                    <a:pt x="201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8"/>
                    <a:pt x="101" y="198"/>
                  </a:cubicBezTo>
                  <a:cubicBezTo>
                    <a:pt x="60" y="198"/>
                    <a:pt x="25" y="158"/>
                    <a:pt x="25" y="107"/>
                  </a:cubicBezTo>
                  <a:cubicBezTo>
                    <a:pt x="25" y="56"/>
                    <a:pt x="62" y="21"/>
                    <a:pt x="101" y="21"/>
                  </a:cubicBezTo>
                  <a:cubicBezTo>
                    <a:pt x="140" y="21"/>
                    <a:pt x="176" y="56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87" name="Freeform 3899">
              <a:extLst>
                <a:ext uri="{FF2B5EF4-FFF2-40B4-BE49-F238E27FC236}">
                  <a16:creationId xmlns:a16="http://schemas.microsoft.com/office/drawing/2014/main" id="{A9C82A17-8FD6-4370-B6B3-994D9AA2C3B0}"/>
                </a:ext>
              </a:extLst>
            </p:cNvPr>
            <p:cNvSpPr>
              <a:spLocks/>
            </p:cNvSpPr>
            <p:nvPr>
              <p:custDataLst>
                <p:tags r:id="rId350"/>
              </p:custDataLst>
            </p:nvPr>
          </p:nvSpPr>
          <p:spPr bwMode="auto">
            <a:xfrm>
              <a:off x="7672389" y="1625600"/>
              <a:ext cx="76200" cy="66675"/>
            </a:xfrm>
            <a:custGeom>
              <a:avLst/>
              <a:gdLst>
                <a:gd name="T0" fmla="*/ 248 w 248"/>
                <a:gd name="T1" fmla="*/ 205 h 215"/>
                <a:gd name="T2" fmla="*/ 232 w 248"/>
                <a:gd name="T3" fmla="*/ 194 h 215"/>
                <a:gd name="T4" fmla="*/ 204 w 248"/>
                <a:gd name="T5" fmla="*/ 194 h 215"/>
                <a:gd name="T6" fmla="*/ 204 w 248"/>
                <a:gd name="T7" fmla="*/ 69 h 215"/>
                <a:gd name="T8" fmla="*/ 142 w 248"/>
                <a:gd name="T9" fmla="*/ 0 h 215"/>
                <a:gd name="T10" fmla="*/ 69 w 248"/>
                <a:gd name="T11" fmla="*/ 35 h 215"/>
                <a:gd name="T12" fmla="*/ 54 w 248"/>
                <a:gd name="T13" fmla="*/ 3 h 215"/>
                <a:gd name="T14" fmla="*/ 16 w 248"/>
                <a:gd name="T15" fmla="*/ 3 h 215"/>
                <a:gd name="T16" fmla="*/ 0 w 248"/>
                <a:gd name="T17" fmla="*/ 14 h 215"/>
                <a:gd name="T18" fmla="*/ 16 w 248"/>
                <a:gd name="T19" fmla="*/ 24 h 215"/>
                <a:gd name="T20" fmla="*/ 44 w 248"/>
                <a:gd name="T21" fmla="*/ 24 h 215"/>
                <a:gd name="T22" fmla="*/ 44 w 248"/>
                <a:gd name="T23" fmla="*/ 194 h 215"/>
                <a:gd name="T24" fmla="*/ 16 w 248"/>
                <a:gd name="T25" fmla="*/ 194 h 215"/>
                <a:gd name="T26" fmla="*/ 0 w 248"/>
                <a:gd name="T27" fmla="*/ 205 h 215"/>
                <a:gd name="T28" fmla="*/ 16 w 248"/>
                <a:gd name="T29" fmla="*/ 215 h 215"/>
                <a:gd name="T30" fmla="*/ 98 w 248"/>
                <a:gd name="T31" fmla="*/ 215 h 215"/>
                <a:gd name="T32" fmla="*/ 113 w 248"/>
                <a:gd name="T33" fmla="*/ 205 h 215"/>
                <a:gd name="T34" fmla="*/ 97 w 248"/>
                <a:gd name="T35" fmla="*/ 194 h 215"/>
                <a:gd name="T36" fmla="*/ 69 w 248"/>
                <a:gd name="T37" fmla="*/ 194 h 215"/>
                <a:gd name="T38" fmla="*/ 69 w 248"/>
                <a:gd name="T39" fmla="*/ 98 h 215"/>
                <a:gd name="T40" fmla="*/ 139 w 248"/>
                <a:gd name="T41" fmla="*/ 21 h 215"/>
                <a:gd name="T42" fmla="*/ 179 w 248"/>
                <a:gd name="T43" fmla="*/ 72 h 215"/>
                <a:gd name="T44" fmla="*/ 179 w 248"/>
                <a:gd name="T45" fmla="*/ 194 h 215"/>
                <a:gd name="T46" fmla="*/ 154 w 248"/>
                <a:gd name="T47" fmla="*/ 194 h 215"/>
                <a:gd name="T48" fmla="*/ 138 w 248"/>
                <a:gd name="T49" fmla="*/ 205 h 215"/>
                <a:gd name="T50" fmla="*/ 154 w 248"/>
                <a:gd name="T51" fmla="*/ 215 h 215"/>
                <a:gd name="T52" fmla="*/ 232 w 248"/>
                <a:gd name="T53" fmla="*/ 215 h 215"/>
                <a:gd name="T54" fmla="*/ 248 w 248"/>
                <a:gd name="T55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15">
                  <a:moveTo>
                    <a:pt x="248" y="205"/>
                  </a:moveTo>
                  <a:cubicBezTo>
                    <a:pt x="248" y="194"/>
                    <a:pt x="238" y="194"/>
                    <a:pt x="232" y="194"/>
                  </a:cubicBezTo>
                  <a:lnTo>
                    <a:pt x="204" y="194"/>
                  </a:lnTo>
                  <a:lnTo>
                    <a:pt x="204" y="69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10" y="0"/>
                    <a:pt x="88" y="17"/>
                    <a:pt x="69" y="35"/>
                  </a:cubicBezTo>
                  <a:cubicBezTo>
                    <a:pt x="69" y="10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5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8" y="215"/>
                  </a:lnTo>
                  <a:cubicBezTo>
                    <a:pt x="103" y="215"/>
                    <a:pt x="113" y="215"/>
                    <a:pt x="113" y="205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8"/>
                  </a:lnTo>
                  <a:cubicBezTo>
                    <a:pt x="69" y="42"/>
                    <a:pt x="111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4" y="194"/>
                  </a:lnTo>
                  <a:cubicBezTo>
                    <a:pt x="148" y="194"/>
                    <a:pt x="138" y="194"/>
                    <a:pt x="138" y="205"/>
                  </a:cubicBezTo>
                  <a:cubicBezTo>
                    <a:pt x="138" y="215"/>
                    <a:pt x="148" y="215"/>
                    <a:pt x="154" y="215"/>
                  </a:cubicBezTo>
                  <a:lnTo>
                    <a:pt x="232" y="215"/>
                  </a:lnTo>
                  <a:cubicBezTo>
                    <a:pt x="238" y="215"/>
                    <a:pt x="248" y="215"/>
                    <a:pt x="248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88" name="Freeform 3900">
              <a:extLst>
                <a:ext uri="{FF2B5EF4-FFF2-40B4-BE49-F238E27FC236}">
                  <a16:creationId xmlns:a16="http://schemas.microsoft.com/office/drawing/2014/main" id="{AAE05FC9-0CE0-4C7A-9F04-F23BDE2FDDC8}"/>
                </a:ext>
              </a:extLst>
            </p:cNvPr>
            <p:cNvSpPr>
              <a:spLocks/>
            </p:cNvSpPr>
            <p:nvPr>
              <p:custDataLst>
                <p:tags r:id="rId351"/>
              </p:custDataLst>
            </p:nvPr>
          </p:nvSpPr>
          <p:spPr bwMode="auto">
            <a:xfrm>
              <a:off x="7832726" y="1598613"/>
              <a:ext cx="76200" cy="93663"/>
            </a:xfrm>
            <a:custGeom>
              <a:avLst/>
              <a:gdLst>
                <a:gd name="T0" fmla="*/ 248 w 248"/>
                <a:gd name="T1" fmla="*/ 294 h 304"/>
                <a:gd name="T2" fmla="*/ 232 w 248"/>
                <a:gd name="T3" fmla="*/ 283 h 304"/>
                <a:gd name="T4" fmla="*/ 204 w 248"/>
                <a:gd name="T5" fmla="*/ 283 h 304"/>
                <a:gd name="T6" fmla="*/ 204 w 248"/>
                <a:gd name="T7" fmla="*/ 158 h 304"/>
                <a:gd name="T8" fmla="*/ 142 w 248"/>
                <a:gd name="T9" fmla="*/ 89 h 304"/>
                <a:gd name="T10" fmla="*/ 69 w 248"/>
                <a:gd name="T11" fmla="*/ 124 h 304"/>
                <a:gd name="T12" fmla="*/ 69 w 248"/>
                <a:gd name="T13" fmla="*/ 16 h 304"/>
                <a:gd name="T14" fmla="*/ 54 w 248"/>
                <a:gd name="T15" fmla="*/ 0 h 304"/>
                <a:gd name="T16" fmla="*/ 16 w 248"/>
                <a:gd name="T17" fmla="*/ 0 h 304"/>
                <a:gd name="T18" fmla="*/ 0 w 248"/>
                <a:gd name="T19" fmla="*/ 11 h 304"/>
                <a:gd name="T20" fmla="*/ 16 w 248"/>
                <a:gd name="T21" fmla="*/ 21 h 304"/>
                <a:gd name="T22" fmla="*/ 44 w 248"/>
                <a:gd name="T23" fmla="*/ 21 h 304"/>
                <a:gd name="T24" fmla="*/ 44 w 248"/>
                <a:gd name="T25" fmla="*/ 283 h 304"/>
                <a:gd name="T26" fmla="*/ 16 w 248"/>
                <a:gd name="T27" fmla="*/ 283 h 304"/>
                <a:gd name="T28" fmla="*/ 0 w 248"/>
                <a:gd name="T29" fmla="*/ 294 h 304"/>
                <a:gd name="T30" fmla="*/ 16 w 248"/>
                <a:gd name="T31" fmla="*/ 304 h 304"/>
                <a:gd name="T32" fmla="*/ 98 w 248"/>
                <a:gd name="T33" fmla="*/ 304 h 304"/>
                <a:gd name="T34" fmla="*/ 113 w 248"/>
                <a:gd name="T35" fmla="*/ 294 h 304"/>
                <a:gd name="T36" fmla="*/ 97 w 248"/>
                <a:gd name="T37" fmla="*/ 283 h 304"/>
                <a:gd name="T38" fmla="*/ 69 w 248"/>
                <a:gd name="T39" fmla="*/ 283 h 304"/>
                <a:gd name="T40" fmla="*/ 69 w 248"/>
                <a:gd name="T41" fmla="*/ 187 h 304"/>
                <a:gd name="T42" fmla="*/ 139 w 248"/>
                <a:gd name="T43" fmla="*/ 110 h 304"/>
                <a:gd name="T44" fmla="*/ 179 w 248"/>
                <a:gd name="T45" fmla="*/ 161 h 304"/>
                <a:gd name="T46" fmla="*/ 179 w 248"/>
                <a:gd name="T47" fmla="*/ 283 h 304"/>
                <a:gd name="T48" fmla="*/ 154 w 248"/>
                <a:gd name="T49" fmla="*/ 283 h 304"/>
                <a:gd name="T50" fmla="*/ 138 w 248"/>
                <a:gd name="T51" fmla="*/ 294 h 304"/>
                <a:gd name="T52" fmla="*/ 154 w 248"/>
                <a:gd name="T53" fmla="*/ 304 h 304"/>
                <a:gd name="T54" fmla="*/ 232 w 248"/>
                <a:gd name="T55" fmla="*/ 304 h 304"/>
                <a:gd name="T56" fmla="*/ 248 w 248"/>
                <a:gd name="T57" fmla="*/ 29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8" h="304">
                  <a:moveTo>
                    <a:pt x="248" y="294"/>
                  </a:moveTo>
                  <a:cubicBezTo>
                    <a:pt x="248" y="283"/>
                    <a:pt x="238" y="283"/>
                    <a:pt x="232" y="283"/>
                  </a:cubicBezTo>
                  <a:lnTo>
                    <a:pt x="204" y="283"/>
                  </a:lnTo>
                  <a:lnTo>
                    <a:pt x="204" y="158"/>
                  </a:lnTo>
                  <a:cubicBezTo>
                    <a:pt x="204" y="110"/>
                    <a:pt x="180" y="89"/>
                    <a:pt x="142" y="89"/>
                  </a:cubicBezTo>
                  <a:cubicBezTo>
                    <a:pt x="110" y="89"/>
                    <a:pt x="88" y="106"/>
                    <a:pt x="69" y="124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3"/>
                  </a:lnTo>
                  <a:lnTo>
                    <a:pt x="16" y="283"/>
                  </a:lnTo>
                  <a:cubicBezTo>
                    <a:pt x="10" y="283"/>
                    <a:pt x="0" y="283"/>
                    <a:pt x="0" y="294"/>
                  </a:cubicBezTo>
                  <a:cubicBezTo>
                    <a:pt x="0" y="304"/>
                    <a:pt x="10" y="304"/>
                    <a:pt x="16" y="304"/>
                  </a:cubicBezTo>
                  <a:lnTo>
                    <a:pt x="98" y="304"/>
                  </a:lnTo>
                  <a:cubicBezTo>
                    <a:pt x="103" y="304"/>
                    <a:pt x="113" y="304"/>
                    <a:pt x="113" y="294"/>
                  </a:cubicBezTo>
                  <a:cubicBezTo>
                    <a:pt x="113" y="283"/>
                    <a:pt x="103" y="283"/>
                    <a:pt x="97" y="283"/>
                  </a:cubicBezTo>
                  <a:lnTo>
                    <a:pt x="69" y="283"/>
                  </a:lnTo>
                  <a:lnTo>
                    <a:pt x="69" y="187"/>
                  </a:lnTo>
                  <a:cubicBezTo>
                    <a:pt x="69" y="131"/>
                    <a:pt x="111" y="110"/>
                    <a:pt x="139" y="110"/>
                  </a:cubicBezTo>
                  <a:cubicBezTo>
                    <a:pt x="170" y="110"/>
                    <a:pt x="179" y="126"/>
                    <a:pt x="179" y="161"/>
                  </a:cubicBezTo>
                  <a:lnTo>
                    <a:pt x="179" y="283"/>
                  </a:lnTo>
                  <a:lnTo>
                    <a:pt x="154" y="283"/>
                  </a:lnTo>
                  <a:cubicBezTo>
                    <a:pt x="148" y="283"/>
                    <a:pt x="138" y="283"/>
                    <a:pt x="138" y="294"/>
                  </a:cubicBezTo>
                  <a:cubicBezTo>
                    <a:pt x="138" y="304"/>
                    <a:pt x="148" y="304"/>
                    <a:pt x="154" y="304"/>
                  </a:cubicBezTo>
                  <a:lnTo>
                    <a:pt x="232" y="304"/>
                  </a:lnTo>
                  <a:cubicBezTo>
                    <a:pt x="238" y="304"/>
                    <a:pt x="248" y="304"/>
                    <a:pt x="248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89" name="Freeform 3901">
              <a:extLst>
                <a:ext uri="{FF2B5EF4-FFF2-40B4-BE49-F238E27FC236}">
                  <a16:creationId xmlns:a16="http://schemas.microsoft.com/office/drawing/2014/main" id="{EF61A4BA-0726-4357-81FE-4860DD768BCD}"/>
                </a:ext>
              </a:extLst>
            </p:cNvPr>
            <p:cNvSpPr>
              <a:spLocks noEditPoints="1"/>
            </p:cNvSpPr>
            <p:nvPr>
              <p:custDataLst>
                <p:tags r:id="rId352"/>
              </p:custDataLst>
            </p:nvPr>
          </p:nvSpPr>
          <p:spPr bwMode="auto">
            <a:xfrm>
              <a:off x="7920039" y="1625600"/>
              <a:ext cx="60325" cy="68263"/>
            </a:xfrm>
            <a:custGeom>
              <a:avLst/>
              <a:gdLst>
                <a:gd name="T0" fmla="*/ 200 w 200"/>
                <a:gd name="T1" fmla="*/ 166 h 219"/>
                <a:gd name="T2" fmla="*/ 188 w 200"/>
                <a:gd name="T3" fmla="*/ 156 h 219"/>
                <a:gd name="T4" fmla="*/ 177 w 200"/>
                <a:gd name="T5" fmla="*/ 162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6 w 200"/>
                <a:gd name="T15" fmla="*/ 0 h 219"/>
                <a:gd name="T16" fmla="*/ 0 w 200"/>
                <a:gd name="T17" fmla="*/ 110 h 219"/>
                <a:gd name="T18" fmla="*/ 114 w 200"/>
                <a:gd name="T19" fmla="*/ 219 h 219"/>
                <a:gd name="T20" fmla="*/ 200 w 200"/>
                <a:gd name="T21" fmla="*/ 166 h 219"/>
                <a:gd name="T22" fmla="*/ 175 w 200"/>
                <a:gd name="T23" fmla="*/ 97 h 219"/>
                <a:gd name="T24" fmla="*/ 26 w 200"/>
                <a:gd name="T25" fmla="*/ 97 h 219"/>
                <a:gd name="T26" fmla="*/ 106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6" y="0"/>
                  </a:cubicBezTo>
                  <a:cubicBezTo>
                    <a:pt x="47" y="0"/>
                    <a:pt x="0" y="49"/>
                    <a:pt x="0" y="110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90" name="Freeform 3902">
              <a:extLst>
                <a:ext uri="{FF2B5EF4-FFF2-40B4-BE49-F238E27FC236}">
                  <a16:creationId xmlns:a16="http://schemas.microsoft.com/office/drawing/2014/main" id="{BC290CDE-24A9-4F38-B91A-70B00E26FACA}"/>
                </a:ext>
              </a:extLst>
            </p:cNvPr>
            <p:cNvSpPr>
              <a:spLocks noEditPoints="1"/>
            </p:cNvSpPr>
            <p:nvPr>
              <p:custDataLst>
                <p:tags r:id="rId353"/>
              </p:custDataLst>
            </p:nvPr>
          </p:nvSpPr>
          <p:spPr bwMode="auto">
            <a:xfrm>
              <a:off x="7997826" y="1625600"/>
              <a:ext cx="71438" cy="68263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1 w 232"/>
                <a:gd name="T5" fmla="*/ 189 h 219"/>
                <a:gd name="T6" fmla="*/ 181 w 232"/>
                <a:gd name="T7" fmla="*/ 75 h 219"/>
                <a:gd name="T8" fmla="*/ 84 w 232"/>
                <a:gd name="T9" fmla="*/ 0 h 219"/>
                <a:gd name="T10" fmla="*/ 14 w 232"/>
                <a:gd name="T11" fmla="*/ 32 h 219"/>
                <a:gd name="T12" fmla="*/ 32 w 232"/>
                <a:gd name="T13" fmla="*/ 51 h 219"/>
                <a:gd name="T14" fmla="*/ 50 w 232"/>
                <a:gd name="T15" fmla="*/ 32 h 219"/>
                <a:gd name="T16" fmla="*/ 84 w 232"/>
                <a:gd name="T17" fmla="*/ 21 h 219"/>
                <a:gd name="T18" fmla="*/ 155 w 232"/>
                <a:gd name="T19" fmla="*/ 84 h 219"/>
                <a:gd name="T20" fmla="*/ 0 w 232"/>
                <a:gd name="T21" fmla="*/ 156 h 219"/>
                <a:gd name="T22" fmla="*/ 81 w 232"/>
                <a:gd name="T23" fmla="*/ 219 h 219"/>
                <a:gd name="T24" fmla="*/ 157 w 232"/>
                <a:gd name="T25" fmla="*/ 198 h 219"/>
                <a:gd name="T26" fmla="*/ 211 w 232"/>
                <a:gd name="T27" fmla="*/ 216 h 219"/>
                <a:gd name="T28" fmla="*/ 232 w 232"/>
                <a:gd name="T29" fmla="*/ 205 h 219"/>
                <a:gd name="T30" fmla="*/ 155 w 232"/>
                <a:gd name="T31" fmla="*/ 153 h 219"/>
                <a:gd name="T32" fmla="*/ 132 w 232"/>
                <a:gd name="T33" fmla="*/ 189 h 219"/>
                <a:gd name="T34" fmla="*/ 84 w 232"/>
                <a:gd name="T35" fmla="*/ 198 h 219"/>
                <a:gd name="T36" fmla="*/ 26 w 232"/>
                <a:gd name="T37" fmla="*/ 156 h 219"/>
                <a:gd name="T38" fmla="*/ 155 w 232"/>
                <a:gd name="T39" fmla="*/ 104 h 219"/>
                <a:gd name="T40" fmla="*/ 155 w 232"/>
                <a:gd name="T41" fmla="*/ 15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6" y="195"/>
                    <a:pt x="189" y="192"/>
                    <a:pt x="181" y="189"/>
                  </a:cubicBezTo>
                  <a:lnTo>
                    <a:pt x="181" y="75"/>
                  </a:lnTo>
                  <a:cubicBezTo>
                    <a:pt x="181" y="40"/>
                    <a:pt x="154" y="0"/>
                    <a:pt x="84" y="0"/>
                  </a:cubicBezTo>
                  <a:cubicBezTo>
                    <a:pt x="63" y="0"/>
                    <a:pt x="14" y="0"/>
                    <a:pt x="14" y="32"/>
                  </a:cubicBezTo>
                  <a:cubicBezTo>
                    <a:pt x="14" y="44"/>
                    <a:pt x="22" y="51"/>
                    <a:pt x="32" y="51"/>
                  </a:cubicBezTo>
                  <a:cubicBezTo>
                    <a:pt x="38" y="51"/>
                    <a:pt x="49" y="47"/>
                    <a:pt x="50" y="32"/>
                  </a:cubicBezTo>
                  <a:cubicBezTo>
                    <a:pt x="50" y="23"/>
                    <a:pt x="69" y="21"/>
                    <a:pt x="84" y="21"/>
                  </a:cubicBezTo>
                  <a:cubicBezTo>
                    <a:pt x="127" y="21"/>
                    <a:pt x="155" y="39"/>
                    <a:pt x="155" y="84"/>
                  </a:cubicBezTo>
                  <a:cubicBezTo>
                    <a:pt x="63" y="85"/>
                    <a:pt x="0" y="108"/>
                    <a:pt x="0" y="156"/>
                  </a:cubicBezTo>
                  <a:cubicBezTo>
                    <a:pt x="0" y="189"/>
                    <a:pt x="31" y="219"/>
                    <a:pt x="81" y="219"/>
                  </a:cubicBezTo>
                  <a:cubicBezTo>
                    <a:pt x="99" y="219"/>
                    <a:pt x="130" y="216"/>
                    <a:pt x="157" y="198"/>
                  </a:cubicBezTo>
                  <a:cubicBezTo>
                    <a:pt x="170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5" y="153"/>
                  </a:moveTo>
                  <a:cubicBezTo>
                    <a:pt x="155" y="166"/>
                    <a:pt x="155" y="178"/>
                    <a:pt x="132" y="189"/>
                  </a:cubicBezTo>
                  <a:cubicBezTo>
                    <a:pt x="113" y="198"/>
                    <a:pt x="88" y="198"/>
                    <a:pt x="84" y="198"/>
                  </a:cubicBezTo>
                  <a:cubicBezTo>
                    <a:pt x="49" y="198"/>
                    <a:pt x="26" y="178"/>
                    <a:pt x="26" y="156"/>
                  </a:cubicBezTo>
                  <a:cubicBezTo>
                    <a:pt x="26" y="129"/>
                    <a:pt x="71" y="106"/>
                    <a:pt x="155" y="104"/>
                  </a:cubicBezTo>
                  <a:lnTo>
                    <a:pt x="15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91" name="Freeform 3903">
              <a:extLst>
                <a:ext uri="{FF2B5EF4-FFF2-40B4-BE49-F238E27FC236}">
                  <a16:creationId xmlns:a16="http://schemas.microsoft.com/office/drawing/2014/main" id="{B107C4AD-486A-4593-A245-D4693E92F852}"/>
                </a:ext>
              </a:extLst>
            </p:cNvPr>
            <p:cNvSpPr>
              <a:spLocks noEditPoints="1"/>
            </p:cNvSpPr>
            <p:nvPr>
              <p:custDataLst>
                <p:tags r:id="rId354"/>
              </p:custDataLst>
            </p:nvPr>
          </p:nvSpPr>
          <p:spPr bwMode="auto">
            <a:xfrm>
              <a:off x="8074026" y="1625600"/>
              <a:ext cx="71438" cy="103188"/>
            </a:xfrm>
            <a:custGeom>
              <a:avLst/>
              <a:gdLst>
                <a:gd name="T0" fmla="*/ 235 w 235"/>
                <a:gd name="T1" fmla="*/ 109 h 330"/>
                <a:gd name="T2" fmla="*/ 140 w 235"/>
                <a:gd name="T3" fmla="*/ 0 h 330"/>
                <a:gd name="T4" fmla="*/ 69 w 235"/>
                <a:gd name="T5" fmla="*/ 32 h 330"/>
                <a:gd name="T6" fmla="*/ 53 w 235"/>
                <a:gd name="T7" fmla="*/ 3 h 330"/>
                <a:gd name="T8" fmla="*/ 16 w 235"/>
                <a:gd name="T9" fmla="*/ 3 h 330"/>
                <a:gd name="T10" fmla="*/ 0 w 235"/>
                <a:gd name="T11" fmla="*/ 14 h 330"/>
                <a:gd name="T12" fmla="*/ 16 w 235"/>
                <a:gd name="T13" fmla="*/ 24 h 330"/>
                <a:gd name="T14" fmla="*/ 44 w 235"/>
                <a:gd name="T15" fmla="*/ 24 h 330"/>
                <a:gd name="T16" fmla="*/ 44 w 235"/>
                <a:gd name="T17" fmla="*/ 309 h 330"/>
                <a:gd name="T18" fmla="*/ 16 w 235"/>
                <a:gd name="T19" fmla="*/ 309 h 330"/>
                <a:gd name="T20" fmla="*/ 0 w 235"/>
                <a:gd name="T21" fmla="*/ 320 h 330"/>
                <a:gd name="T22" fmla="*/ 16 w 235"/>
                <a:gd name="T23" fmla="*/ 330 h 330"/>
                <a:gd name="T24" fmla="*/ 97 w 235"/>
                <a:gd name="T25" fmla="*/ 330 h 330"/>
                <a:gd name="T26" fmla="*/ 113 w 235"/>
                <a:gd name="T27" fmla="*/ 320 h 330"/>
                <a:gd name="T28" fmla="*/ 97 w 235"/>
                <a:gd name="T29" fmla="*/ 309 h 330"/>
                <a:gd name="T30" fmla="*/ 69 w 235"/>
                <a:gd name="T31" fmla="*/ 309 h 330"/>
                <a:gd name="T32" fmla="*/ 69 w 235"/>
                <a:gd name="T33" fmla="*/ 184 h 330"/>
                <a:gd name="T34" fmla="*/ 134 w 235"/>
                <a:gd name="T35" fmla="*/ 218 h 330"/>
                <a:gd name="T36" fmla="*/ 235 w 235"/>
                <a:gd name="T37" fmla="*/ 109 h 330"/>
                <a:gd name="T38" fmla="*/ 210 w 235"/>
                <a:gd name="T39" fmla="*/ 109 h 330"/>
                <a:gd name="T40" fmla="*/ 133 w 235"/>
                <a:gd name="T41" fmla="*/ 197 h 330"/>
                <a:gd name="T42" fmla="*/ 69 w 235"/>
                <a:gd name="T43" fmla="*/ 122 h 330"/>
                <a:gd name="T44" fmla="*/ 69 w 235"/>
                <a:gd name="T45" fmla="*/ 84 h 330"/>
                <a:gd name="T46" fmla="*/ 137 w 235"/>
                <a:gd name="T47" fmla="*/ 21 h 330"/>
                <a:gd name="T48" fmla="*/ 210 w 235"/>
                <a:gd name="T49" fmla="*/ 10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30">
                  <a:moveTo>
                    <a:pt x="235" y="109"/>
                  </a:moveTo>
                  <a:cubicBezTo>
                    <a:pt x="235" y="49"/>
                    <a:pt x="192" y="0"/>
                    <a:pt x="140" y="0"/>
                  </a:cubicBezTo>
                  <a:cubicBezTo>
                    <a:pt x="116" y="0"/>
                    <a:pt x="94" y="9"/>
                    <a:pt x="69" y="32"/>
                  </a:cubicBezTo>
                  <a:cubicBezTo>
                    <a:pt x="69" y="9"/>
                    <a:pt x="68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309"/>
                  </a:lnTo>
                  <a:lnTo>
                    <a:pt x="16" y="309"/>
                  </a:lnTo>
                  <a:cubicBezTo>
                    <a:pt x="10" y="309"/>
                    <a:pt x="0" y="309"/>
                    <a:pt x="0" y="320"/>
                  </a:cubicBezTo>
                  <a:cubicBezTo>
                    <a:pt x="0" y="330"/>
                    <a:pt x="10" y="330"/>
                    <a:pt x="16" y="330"/>
                  </a:cubicBezTo>
                  <a:lnTo>
                    <a:pt x="97" y="330"/>
                  </a:lnTo>
                  <a:cubicBezTo>
                    <a:pt x="103" y="330"/>
                    <a:pt x="113" y="330"/>
                    <a:pt x="113" y="320"/>
                  </a:cubicBezTo>
                  <a:cubicBezTo>
                    <a:pt x="113" y="309"/>
                    <a:pt x="103" y="309"/>
                    <a:pt x="97" y="309"/>
                  </a:cubicBezTo>
                  <a:lnTo>
                    <a:pt x="69" y="309"/>
                  </a:lnTo>
                  <a:lnTo>
                    <a:pt x="69" y="184"/>
                  </a:lnTo>
                  <a:cubicBezTo>
                    <a:pt x="98" y="214"/>
                    <a:pt x="119" y="218"/>
                    <a:pt x="134" y="218"/>
                  </a:cubicBezTo>
                  <a:cubicBezTo>
                    <a:pt x="188" y="218"/>
                    <a:pt x="235" y="172"/>
                    <a:pt x="235" y="109"/>
                  </a:cubicBezTo>
                  <a:close/>
                  <a:moveTo>
                    <a:pt x="210" y="109"/>
                  </a:moveTo>
                  <a:cubicBezTo>
                    <a:pt x="210" y="162"/>
                    <a:pt x="171" y="197"/>
                    <a:pt x="133" y="197"/>
                  </a:cubicBezTo>
                  <a:cubicBezTo>
                    <a:pt x="89" y="197"/>
                    <a:pt x="69" y="149"/>
                    <a:pt x="69" y="122"/>
                  </a:cubicBezTo>
                  <a:lnTo>
                    <a:pt x="69" y="84"/>
                  </a:lnTo>
                  <a:cubicBezTo>
                    <a:pt x="69" y="51"/>
                    <a:pt x="101" y="21"/>
                    <a:pt x="137" y="21"/>
                  </a:cubicBezTo>
                  <a:cubicBezTo>
                    <a:pt x="178" y="21"/>
                    <a:pt x="210" y="61"/>
                    <a:pt x="210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92" name="Freeform 3904">
              <a:extLst>
                <a:ext uri="{FF2B5EF4-FFF2-40B4-BE49-F238E27FC236}">
                  <a16:creationId xmlns:a16="http://schemas.microsoft.com/office/drawing/2014/main" id="{C2A832DD-01C1-4C1F-94BF-853243A0D23B}"/>
                </a:ext>
              </a:extLst>
            </p:cNvPr>
            <p:cNvSpPr>
              <a:spLocks/>
            </p:cNvSpPr>
            <p:nvPr>
              <p:custDataLst>
                <p:tags r:id="rId355"/>
              </p:custDataLst>
            </p:nvPr>
          </p:nvSpPr>
          <p:spPr bwMode="auto">
            <a:xfrm>
              <a:off x="8166101" y="1584325"/>
              <a:ext cx="38100" cy="122238"/>
            </a:xfrm>
            <a:custGeom>
              <a:avLst/>
              <a:gdLst>
                <a:gd name="T0" fmla="*/ 126 w 126"/>
                <a:gd name="T1" fmla="*/ 195 h 390"/>
                <a:gd name="T2" fmla="*/ 85 w 126"/>
                <a:gd name="T3" fmla="*/ 64 h 390"/>
                <a:gd name="T4" fmla="*/ 10 w 126"/>
                <a:gd name="T5" fmla="*/ 0 h 390"/>
                <a:gd name="T6" fmla="*/ 0 w 126"/>
                <a:gd name="T7" fmla="*/ 9 h 390"/>
                <a:gd name="T8" fmla="*/ 3 w 126"/>
                <a:gd name="T9" fmla="*/ 16 h 390"/>
                <a:gd name="T10" fmla="*/ 100 w 126"/>
                <a:gd name="T11" fmla="*/ 195 h 390"/>
                <a:gd name="T12" fmla="*/ 9 w 126"/>
                <a:gd name="T13" fmla="*/ 369 h 390"/>
                <a:gd name="T14" fmla="*/ 0 w 126"/>
                <a:gd name="T15" fmla="*/ 380 h 390"/>
                <a:gd name="T16" fmla="*/ 10 w 126"/>
                <a:gd name="T17" fmla="*/ 390 h 390"/>
                <a:gd name="T18" fmla="*/ 126 w 126"/>
                <a:gd name="T19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195"/>
                  </a:moveTo>
                  <a:cubicBezTo>
                    <a:pt x="126" y="135"/>
                    <a:pt x="102" y="90"/>
                    <a:pt x="85" y="64"/>
                  </a:cubicBezTo>
                  <a:cubicBezTo>
                    <a:pt x="59" y="28"/>
                    <a:pt x="22" y="0"/>
                    <a:pt x="10" y="0"/>
                  </a:cubicBezTo>
                  <a:cubicBezTo>
                    <a:pt x="2" y="0"/>
                    <a:pt x="0" y="6"/>
                    <a:pt x="0" y="9"/>
                  </a:cubicBezTo>
                  <a:cubicBezTo>
                    <a:pt x="0" y="13"/>
                    <a:pt x="1" y="15"/>
                    <a:pt x="3" y="16"/>
                  </a:cubicBezTo>
                  <a:cubicBezTo>
                    <a:pt x="92" y="76"/>
                    <a:pt x="100" y="160"/>
                    <a:pt x="100" y="195"/>
                  </a:cubicBezTo>
                  <a:cubicBezTo>
                    <a:pt x="100" y="248"/>
                    <a:pt x="81" y="321"/>
                    <a:pt x="9" y="369"/>
                  </a:cubicBezTo>
                  <a:cubicBezTo>
                    <a:pt x="3" y="373"/>
                    <a:pt x="0" y="376"/>
                    <a:pt x="0" y="380"/>
                  </a:cubicBezTo>
                  <a:cubicBezTo>
                    <a:pt x="0" y="383"/>
                    <a:pt x="2" y="390"/>
                    <a:pt x="10" y="390"/>
                  </a:cubicBezTo>
                  <a:cubicBezTo>
                    <a:pt x="25" y="390"/>
                    <a:pt x="126" y="323"/>
                    <a:pt x="126" y="1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93" name="Freeform 3905">
              <a:extLst>
                <a:ext uri="{FF2B5EF4-FFF2-40B4-BE49-F238E27FC236}">
                  <a16:creationId xmlns:a16="http://schemas.microsoft.com/office/drawing/2014/main" id="{3889AA07-8C96-45FA-B955-B148AA69281C}"/>
                </a:ext>
              </a:extLst>
            </p:cNvPr>
            <p:cNvSpPr>
              <a:spLocks noEditPoints="1"/>
            </p:cNvSpPr>
            <p:nvPr>
              <p:custDataLst>
                <p:tags r:id="rId356"/>
              </p:custDataLst>
            </p:nvPr>
          </p:nvSpPr>
          <p:spPr bwMode="auto">
            <a:xfrm>
              <a:off x="8343901" y="1627188"/>
              <a:ext cx="15875" cy="65088"/>
            </a:xfrm>
            <a:custGeom>
              <a:avLst/>
              <a:gdLst>
                <a:gd name="T0" fmla="*/ 55 w 55"/>
                <a:gd name="T1" fmla="*/ 28 h 212"/>
                <a:gd name="T2" fmla="*/ 28 w 55"/>
                <a:gd name="T3" fmla="*/ 0 h 212"/>
                <a:gd name="T4" fmla="*/ 0 w 55"/>
                <a:gd name="T5" fmla="*/ 27 h 212"/>
                <a:gd name="T6" fmla="*/ 27 w 55"/>
                <a:gd name="T7" fmla="*/ 55 h 212"/>
                <a:gd name="T8" fmla="*/ 55 w 55"/>
                <a:gd name="T9" fmla="*/ 28 h 212"/>
                <a:gd name="T10" fmla="*/ 55 w 55"/>
                <a:gd name="T11" fmla="*/ 185 h 212"/>
                <a:gd name="T12" fmla="*/ 28 w 55"/>
                <a:gd name="T13" fmla="*/ 158 h 212"/>
                <a:gd name="T14" fmla="*/ 0 w 55"/>
                <a:gd name="T15" fmla="*/ 185 h 212"/>
                <a:gd name="T16" fmla="*/ 27 w 55"/>
                <a:gd name="T17" fmla="*/ 212 h 212"/>
                <a:gd name="T18" fmla="*/ 55 w 55"/>
                <a:gd name="T1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212">
                  <a:moveTo>
                    <a:pt x="55" y="28"/>
                  </a:moveTo>
                  <a:cubicBezTo>
                    <a:pt x="55" y="12"/>
                    <a:pt x="42" y="0"/>
                    <a:pt x="28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5"/>
                    <a:pt x="27" y="55"/>
                  </a:cubicBezTo>
                  <a:cubicBezTo>
                    <a:pt x="44" y="55"/>
                    <a:pt x="55" y="41"/>
                    <a:pt x="55" y="28"/>
                  </a:cubicBezTo>
                  <a:close/>
                  <a:moveTo>
                    <a:pt x="55" y="185"/>
                  </a:moveTo>
                  <a:cubicBezTo>
                    <a:pt x="55" y="170"/>
                    <a:pt x="42" y="158"/>
                    <a:pt x="28" y="158"/>
                  </a:cubicBezTo>
                  <a:cubicBezTo>
                    <a:pt x="11" y="158"/>
                    <a:pt x="0" y="172"/>
                    <a:pt x="0" y="185"/>
                  </a:cubicBezTo>
                  <a:cubicBezTo>
                    <a:pt x="0" y="201"/>
                    <a:pt x="13" y="212"/>
                    <a:pt x="27" y="212"/>
                  </a:cubicBezTo>
                  <a:cubicBezTo>
                    <a:pt x="44" y="212"/>
                    <a:pt x="55" y="199"/>
                    <a:pt x="55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94" name="Freeform 3906">
              <a:extLst>
                <a:ext uri="{FF2B5EF4-FFF2-40B4-BE49-F238E27FC236}">
                  <a16:creationId xmlns:a16="http://schemas.microsoft.com/office/drawing/2014/main" id="{1EAAB5B8-9E68-43D8-A27D-B1BC55EAD67A}"/>
                </a:ext>
              </a:extLst>
            </p:cNvPr>
            <p:cNvSpPr>
              <a:spLocks noEditPoints="1"/>
            </p:cNvSpPr>
            <p:nvPr>
              <p:custDataLst>
                <p:tags r:id="rId357"/>
              </p:custDataLst>
            </p:nvPr>
          </p:nvSpPr>
          <p:spPr bwMode="auto">
            <a:xfrm>
              <a:off x="8561389" y="1597025"/>
              <a:ext cx="63500" cy="98425"/>
            </a:xfrm>
            <a:custGeom>
              <a:avLst/>
              <a:gdLst>
                <a:gd name="T0" fmla="*/ 208 w 208"/>
                <a:gd name="T1" fmla="*/ 158 h 316"/>
                <a:gd name="T2" fmla="*/ 104 w 208"/>
                <a:gd name="T3" fmla="*/ 0 h 316"/>
                <a:gd name="T4" fmla="*/ 0 w 208"/>
                <a:gd name="T5" fmla="*/ 158 h 316"/>
                <a:gd name="T6" fmla="*/ 104 w 208"/>
                <a:gd name="T7" fmla="*/ 316 h 316"/>
                <a:gd name="T8" fmla="*/ 208 w 208"/>
                <a:gd name="T9" fmla="*/ 158 h 316"/>
                <a:gd name="T10" fmla="*/ 183 w 208"/>
                <a:gd name="T11" fmla="*/ 153 h 316"/>
                <a:gd name="T12" fmla="*/ 104 w 208"/>
                <a:gd name="T13" fmla="*/ 295 h 316"/>
                <a:gd name="T14" fmla="*/ 25 w 208"/>
                <a:gd name="T15" fmla="*/ 153 h 316"/>
                <a:gd name="T16" fmla="*/ 104 w 208"/>
                <a:gd name="T17" fmla="*/ 21 h 316"/>
                <a:gd name="T18" fmla="*/ 183 w 208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6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8"/>
                    <a:pt x="0" y="158"/>
                  </a:cubicBezTo>
                  <a:cubicBezTo>
                    <a:pt x="0" y="250"/>
                    <a:pt x="49" y="316"/>
                    <a:pt x="104" y="316"/>
                  </a:cubicBezTo>
                  <a:cubicBezTo>
                    <a:pt x="160" y="316"/>
                    <a:pt x="208" y="249"/>
                    <a:pt x="208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4" y="295"/>
                  </a:cubicBezTo>
                  <a:cubicBezTo>
                    <a:pt x="62" y="295"/>
                    <a:pt x="25" y="233"/>
                    <a:pt x="25" y="153"/>
                  </a:cubicBezTo>
                  <a:cubicBezTo>
                    <a:pt x="25" y="74"/>
                    <a:pt x="64" y="21"/>
                    <a:pt x="104" y="21"/>
                  </a:cubicBezTo>
                  <a:cubicBezTo>
                    <a:pt x="143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95" name="Freeform 3907">
              <a:extLst>
                <a:ext uri="{FF2B5EF4-FFF2-40B4-BE49-F238E27FC236}">
                  <a16:creationId xmlns:a16="http://schemas.microsoft.com/office/drawing/2014/main" id="{90EE5C8A-C5AD-4AD3-9A03-AF54B8AFAB57}"/>
                </a:ext>
              </a:extLst>
            </p:cNvPr>
            <p:cNvSpPr>
              <a:spLocks/>
            </p:cNvSpPr>
            <p:nvPr>
              <p:custDataLst>
                <p:tags r:id="rId358"/>
              </p:custDataLst>
            </p:nvPr>
          </p:nvSpPr>
          <p:spPr bwMode="auto">
            <a:xfrm>
              <a:off x="8637589" y="1627188"/>
              <a:ext cx="71438" cy="65088"/>
            </a:xfrm>
            <a:custGeom>
              <a:avLst/>
              <a:gdLst>
                <a:gd name="T0" fmla="*/ 232 w 232"/>
                <a:gd name="T1" fmla="*/ 202 h 212"/>
                <a:gd name="T2" fmla="*/ 216 w 232"/>
                <a:gd name="T3" fmla="*/ 191 h 212"/>
                <a:gd name="T4" fmla="*/ 193 w 232"/>
                <a:gd name="T5" fmla="*/ 191 h 212"/>
                <a:gd name="T6" fmla="*/ 125 w 232"/>
                <a:gd name="T7" fmla="*/ 103 h 212"/>
                <a:gd name="T8" fmla="*/ 186 w 232"/>
                <a:gd name="T9" fmla="*/ 21 h 212"/>
                <a:gd name="T10" fmla="*/ 209 w 232"/>
                <a:gd name="T11" fmla="*/ 21 h 212"/>
                <a:gd name="T12" fmla="*/ 225 w 232"/>
                <a:gd name="T13" fmla="*/ 11 h 212"/>
                <a:gd name="T14" fmla="*/ 209 w 232"/>
                <a:gd name="T15" fmla="*/ 0 h 212"/>
                <a:gd name="T16" fmla="*/ 148 w 232"/>
                <a:gd name="T17" fmla="*/ 0 h 212"/>
                <a:gd name="T18" fmla="*/ 133 w 232"/>
                <a:gd name="T19" fmla="*/ 11 h 212"/>
                <a:gd name="T20" fmla="*/ 163 w 232"/>
                <a:gd name="T21" fmla="*/ 21 h 212"/>
                <a:gd name="T22" fmla="*/ 115 w 232"/>
                <a:gd name="T23" fmla="*/ 88 h 212"/>
                <a:gd name="T24" fmla="*/ 66 w 232"/>
                <a:gd name="T25" fmla="*/ 21 h 212"/>
                <a:gd name="T26" fmla="*/ 96 w 232"/>
                <a:gd name="T27" fmla="*/ 11 h 212"/>
                <a:gd name="T28" fmla="*/ 80 w 232"/>
                <a:gd name="T29" fmla="*/ 0 h 212"/>
                <a:gd name="T30" fmla="*/ 20 w 232"/>
                <a:gd name="T31" fmla="*/ 0 h 212"/>
                <a:gd name="T32" fmla="*/ 4 w 232"/>
                <a:gd name="T33" fmla="*/ 11 h 212"/>
                <a:gd name="T34" fmla="*/ 20 w 232"/>
                <a:gd name="T35" fmla="*/ 21 h 212"/>
                <a:gd name="T36" fmla="*/ 43 w 232"/>
                <a:gd name="T37" fmla="*/ 21 h 212"/>
                <a:gd name="T38" fmla="*/ 105 w 232"/>
                <a:gd name="T39" fmla="*/ 103 h 212"/>
                <a:gd name="T40" fmla="*/ 40 w 232"/>
                <a:gd name="T41" fmla="*/ 191 h 212"/>
                <a:gd name="T42" fmla="*/ 16 w 232"/>
                <a:gd name="T43" fmla="*/ 191 h 212"/>
                <a:gd name="T44" fmla="*/ 0 w 232"/>
                <a:gd name="T45" fmla="*/ 202 h 212"/>
                <a:gd name="T46" fmla="*/ 16 w 232"/>
                <a:gd name="T47" fmla="*/ 212 h 212"/>
                <a:gd name="T48" fmla="*/ 77 w 232"/>
                <a:gd name="T49" fmla="*/ 212 h 212"/>
                <a:gd name="T50" fmla="*/ 92 w 232"/>
                <a:gd name="T51" fmla="*/ 202 h 212"/>
                <a:gd name="T52" fmla="*/ 61 w 232"/>
                <a:gd name="T53" fmla="*/ 191 h 212"/>
                <a:gd name="T54" fmla="*/ 115 w 232"/>
                <a:gd name="T55" fmla="*/ 116 h 212"/>
                <a:gd name="T56" fmla="*/ 171 w 232"/>
                <a:gd name="T57" fmla="*/ 191 h 212"/>
                <a:gd name="T58" fmla="*/ 140 w 232"/>
                <a:gd name="T59" fmla="*/ 202 h 212"/>
                <a:gd name="T60" fmla="*/ 156 w 232"/>
                <a:gd name="T61" fmla="*/ 212 h 212"/>
                <a:gd name="T62" fmla="*/ 216 w 232"/>
                <a:gd name="T63" fmla="*/ 212 h 212"/>
                <a:gd name="T64" fmla="*/ 232 w 232"/>
                <a:gd name="T65" fmla="*/ 20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12">
                  <a:moveTo>
                    <a:pt x="232" y="202"/>
                  </a:moveTo>
                  <a:cubicBezTo>
                    <a:pt x="232" y="191"/>
                    <a:pt x="222" y="191"/>
                    <a:pt x="216" y="191"/>
                  </a:cubicBezTo>
                  <a:lnTo>
                    <a:pt x="193" y="191"/>
                  </a:lnTo>
                  <a:lnTo>
                    <a:pt x="125" y="103"/>
                  </a:lnTo>
                  <a:lnTo>
                    <a:pt x="186" y="21"/>
                  </a:lnTo>
                  <a:lnTo>
                    <a:pt x="209" y="21"/>
                  </a:lnTo>
                  <a:cubicBezTo>
                    <a:pt x="214" y="21"/>
                    <a:pt x="225" y="21"/>
                    <a:pt x="225" y="11"/>
                  </a:cubicBezTo>
                  <a:cubicBezTo>
                    <a:pt x="225" y="0"/>
                    <a:pt x="214" y="0"/>
                    <a:pt x="209" y="0"/>
                  </a:cubicBezTo>
                  <a:lnTo>
                    <a:pt x="148" y="0"/>
                  </a:lnTo>
                  <a:cubicBezTo>
                    <a:pt x="143" y="0"/>
                    <a:pt x="133" y="0"/>
                    <a:pt x="133" y="11"/>
                  </a:cubicBezTo>
                  <a:cubicBezTo>
                    <a:pt x="133" y="21"/>
                    <a:pt x="142" y="21"/>
                    <a:pt x="163" y="21"/>
                  </a:cubicBezTo>
                  <a:lnTo>
                    <a:pt x="115" y="88"/>
                  </a:lnTo>
                  <a:lnTo>
                    <a:pt x="66" y="21"/>
                  </a:lnTo>
                  <a:cubicBezTo>
                    <a:pt x="86" y="21"/>
                    <a:pt x="96" y="21"/>
                    <a:pt x="96" y="11"/>
                  </a:cubicBezTo>
                  <a:cubicBezTo>
                    <a:pt x="96" y="0"/>
                    <a:pt x="86" y="0"/>
                    <a:pt x="80" y="0"/>
                  </a:cubicBezTo>
                  <a:lnTo>
                    <a:pt x="20" y="0"/>
                  </a:lnTo>
                  <a:cubicBezTo>
                    <a:pt x="14" y="0"/>
                    <a:pt x="4" y="0"/>
                    <a:pt x="4" y="11"/>
                  </a:cubicBezTo>
                  <a:cubicBezTo>
                    <a:pt x="4" y="21"/>
                    <a:pt x="14" y="21"/>
                    <a:pt x="20" y="21"/>
                  </a:cubicBezTo>
                  <a:lnTo>
                    <a:pt x="43" y="21"/>
                  </a:lnTo>
                  <a:lnTo>
                    <a:pt x="105" y="103"/>
                  </a:lnTo>
                  <a:lnTo>
                    <a:pt x="40" y="191"/>
                  </a:lnTo>
                  <a:lnTo>
                    <a:pt x="16" y="191"/>
                  </a:lnTo>
                  <a:cubicBezTo>
                    <a:pt x="11" y="191"/>
                    <a:pt x="0" y="191"/>
                    <a:pt x="0" y="202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7" y="212"/>
                  </a:lnTo>
                  <a:cubicBezTo>
                    <a:pt x="83" y="212"/>
                    <a:pt x="92" y="212"/>
                    <a:pt x="92" y="202"/>
                  </a:cubicBezTo>
                  <a:cubicBezTo>
                    <a:pt x="92" y="191"/>
                    <a:pt x="83" y="191"/>
                    <a:pt x="61" y="191"/>
                  </a:cubicBezTo>
                  <a:lnTo>
                    <a:pt x="115" y="116"/>
                  </a:lnTo>
                  <a:lnTo>
                    <a:pt x="171" y="191"/>
                  </a:lnTo>
                  <a:cubicBezTo>
                    <a:pt x="150" y="191"/>
                    <a:pt x="140" y="191"/>
                    <a:pt x="140" y="202"/>
                  </a:cubicBezTo>
                  <a:cubicBezTo>
                    <a:pt x="140" y="212"/>
                    <a:pt x="150" y="212"/>
                    <a:pt x="156" y="212"/>
                  </a:cubicBezTo>
                  <a:lnTo>
                    <a:pt x="216" y="212"/>
                  </a:lnTo>
                  <a:cubicBezTo>
                    <a:pt x="221" y="212"/>
                    <a:pt x="232" y="212"/>
                    <a:pt x="232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96" name="Freeform 3908">
              <a:extLst>
                <a:ext uri="{FF2B5EF4-FFF2-40B4-BE49-F238E27FC236}">
                  <a16:creationId xmlns:a16="http://schemas.microsoft.com/office/drawing/2014/main" id="{C688D9D9-8FE4-402E-8106-352E9EDA5781}"/>
                </a:ext>
              </a:extLst>
            </p:cNvPr>
            <p:cNvSpPr>
              <a:spLocks noEditPoints="1"/>
            </p:cNvSpPr>
            <p:nvPr>
              <p:custDataLst>
                <p:tags r:id="rId359"/>
              </p:custDataLst>
            </p:nvPr>
          </p:nvSpPr>
          <p:spPr bwMode="auto">
            <a:xfrm>
              <a:off x="8720139" y="1597025"/>
              <a:ext cx="65088" cy="98425"/>
            </a:xfrm>
            <a:custGeom>
              <a:avLst/>
              <a:gdLst>
                <a:gd name="T0" fmla="*/ 214 w 214"/>
                <a:gd name="T1" fmla="*/ 226 h 316"/>
                <a:gd name="T2" fmla="*/ 140 w 214"/>
                <a:gd name="T3" fmla="*/ 146 h 316"/>
                <a:gd name="T4" fmla="*/ 207 w 214"/>
                <a:gd name="T5" fmla="*/ 78 h 316"/>
                <a:gd name="T6" fmla="*/ 107 w 214"/>
                <a:gd name="T7" fmla="*/ 0 h 316"/>
                <a:gd name="T8" fmla="*/ 7 w 214"/>
                <a:gd name="T9" fmla="*/ 78 h 316"/>
                <a:gd name="T10" fmla="*/ 74 w 214"/>
                <a:gd name="T11" fmla="*/ 146 h 316"/>
                <a:gd name="T12" fmla="*/ 0 w 214"/>
                <a:gd name="T13" fmla="*/ 226 h 316"/>
                <a:gd name="T14" fmla="*/ 107 w 214"/>
                <a:gd name="T15" fmla="*/ 316 h 316"/>
                <a:gd name="T16" fmla="*/ 214 w 214"/>
                <a:gd name="T17" fmla="*/ 226 h 316"/>
                <a:gd name="T18" fmla="*/ 182 w 214"/>
                <a:gd name="T19" fmla="*/ 78 h 316"/>
                <a:gd name="T20" fmla="*/ 107 w 214"/>
                <a:gd name="T21" fmla="*/ 133 h 316"/>
                <a:gd name="T22" fmla="*/ 32 w 214"/>
                <a:gd name="T23" fmla="*/ 78 h 316"/>
                <a:gd name="T24" fmla="*/ 107 w 214"/>
                <a:gd name="T25" fmla="*/ 21 h 316"/>
                <a:gd name="T26" fmla="*/ 182 w 214"/>
                <a:gd name="T27" fmla="*/ 78 h 316"/>
                <a:gd name="T28" fmla="*/ 189 w 214"/>
                <a:gd name="T29" fmla="*/ 225 h 316"/>
                <a:gd name="T30" fmla="*/ 107 w 214"/>
                <a:gd name="T31" fmla="*/ 295 h 316"/>
                <a:gd name="T32" fmla="*/ 25 w 214"/>
                <a:gd name="T33" fmla="*/ 225 h 316"/>
                <a:gd name="T34" fmla="*/ 107 w 214"/>
                <a:gd name="T35" fmla="*/ 158 h 316"/>
                <a:gd name="T36" fmla="*/ 189 w 214"/>
                <a:gd name="T37" fmla="*/ 22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4" h="316">
                  <a:moveTo>
                    <a:pt x="214" y="226"/>
                  </a:moveTo>
                  <a:cubicBezTo>
                    <a:pt x="214" y="189"/>
                    <a:pt x="192" y="161"/>
                    <a:pt x="140" y="146"/>
                  </a:cubicBezTo>
                  <a:cubicBezTo>
                    <a:pt x="195" y="128"/>
                    <a:pt x="207" y="105"/>
                    <a:pt x="207" y="78"/>
                  </a:cubicBezTo>
                  <a:cubicBezTo>
                    <a:pt x="207" y="38"/>
                    <a:pt x="165" y="0"/>
                    <a:pt x="107" y="0"/>
                  </a:cubicBezTo>
                  <a:cubicBezTo>
                    <a:pt x="49" y="0"/>
                    <a:pt x="7" y="38"/>
                    <a:pt x="7" y="78"/>
                  </a:cubicBezTo>
                  <a:cubicBezTo>
                    <a:pt x="7" y="105"/>
                    <a:pt x="20" y="128"/>
                    <a:pt x="74" y="146"/>
                  </a:cubicBezTo>
                  <a:cubicBezTo>
                    <a:pt x="21" y="161"/>
                    <a:pt x="0" y="189"/>
                    <a:pt x="0" y="226"/>
                  </a:cubicBezTo>
                  <a:cubicBezTo>
                    <a:pt x="0" y="274"/>
                    <a:pt x="46" y="316"/>
                    <a:pt x="107" y="316"/>
                  </a:cubicBezTo>
                  <a:cubicBezTo>
                    <a:pt x="169" y="316"/>
                    <a:pt x="214" y="274"/>
                    <a:pt x="214" y="226"/>
                  </a:cubicBezTo>
                  <a:close/>
                  <a:moveTo>
                    <a:pt x="182" y="78"/>
                  </a:moveTo>
                  <a:cubicBezTo>
                    <a:pt x="182" y="110"/>
                    <a:pt x="148" y="133"/>
                    <a:pt x="107" y="133"/>
                  </a:cubicBezTo>
                  <a:cubicBezTo>
                    <a:pt x="66" y="133"/>
                    <a:pt x="32" y="109"/>
                    <a:pt x="32" y="78"/>
                  </a:cubicBezTo>
                  <a:cubicBezTo>
                    <a:pt x="32" y="49"/>
                    <a:pt x="63" y="21"/>
                    <a:pt x="107" y="21"/>
                  </a:cubicBezTo>
                  <a:cubicBezTo>
                    <a:pt x="150" y="21"/>
                    <a:pt x="182" y="49"/>
                    <a:pt x="182" y="78"/>
                  </a:cubicBezTo>
                  <a:close/>
                  <a:moveTo>
                    <a:pt x="189" y="225"/>
                  </a:moveTo>
                  <a:cubicBezTo>
                    <a:pt x="189" y="264"/>
                    <a:pt x="153" y="295"/>
                    <a:pt x="107" y="295"/>
                  </a:cubicBezTo>
                  <a:cubicBezTo>
                    <a:pt x="61" y="295"/>
                    <a:pt x="25" y="264"/>
                    <a:pt x="25" y="225"/>
                  </a:cubicBezTo>
                  <a:cubicBezTo>
                    <a:pt x="25" y="192"/>
                    <a:pt x="57" y="158"/>
                    <a:pt x="107" y="158"/>
                  </a:cubicBezTo>
                  <a:cubicBezTo>
                    <a:pt x="158" y="158"/>
                    <a:pt x="189" y="192"/>
                    <a:pt x="189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97" name="Freeform 3909">
              <a:extLst>
                <a:ext uri="{FF2B5EF4-FFF2-40B4-BE49-F238E27FC236}">
                  <a16:creationId xmlns:a16="http://schemas.microsoft.com/office/drawing/2014/main" id="{E4AF71E1-6836-4609-B4CA-8BC2064501F4}"/>
                </a:ext>
              </a:extLst>
            </p:cNvPr>
            <p:cNvSpPr>
              <a:spLocks noEditPoints="1"/>
            </p:cNvSpPr>
            <p:nvPr>
              <p:custDataLst>
                <p:tags r:id="rId360"/>
              </p:custDataLst>
            </p:nvPr>
          </p:nvSpPr>
          <p:spPr bwMode="auto">
            <a:xfrm>
              <a:off x="8801101" y="1597025"/>
              <a:ext cx="63500" cy="98425"/>
            </a:xfrm>
            <a:custGeom>
              <a:avLst/>
              <a:gdLst>
                <a:gd name="T0" fmla="*/ 209 w 209"/>
                <a:gd name="T1" fmla="*/ 158 h 316"/>
                <a:gd name="T2" fmla="*/ 105 w 209"/>
                <a:gd name="T3" fmla="*/ 0 h 316"/>
                <a:gd name="T4" fmla="*/ 0 w 209"/>
                <a:gd name="T5" fmla="*/ 158 h 316"/>
                <a:gd name="T6" fmla="*/ 105 w 209"/>
                <a:gd name="T7" fmla="*/ 316 h 316"/>
                <a:gd name="T8" fmla="*/ 209 w 209"/>
                <a:gd name="T9" fmla="*/ 158 h 316"/>
                <a:gd name="T10" fmla="*/ 183 w 209"/>
                <a:gd name="T11" fmla="*/ 153 h 316"/>
                <a:gd name="T12" fmla="*/ 105 w 209"/>
                <a:gd name="T13" fmla="*/ 295 h 316"/>
                <a:gd name="T14" fmla="*/ 26 w 209"/>
                <a:gd name="T15" fmla="*/ 153 h 316"/>
                <a:gd name="T16" fmla="*/ 105 w 209"/>
                <a:gd name="T17" fmla="*/ 21 h 316"/>
                <a:gd name="T18" fmla="*/ 183 w 209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316">
                  <a:moveTo>
                    <a:pt x="209" y="158"/>
                  </a:moveTo>
                  <a:cubicBezTo>
                    <a:pt x="209" y="66"/>
                    <a:pt x="159" y="0"/>
                    <a:pt x="105" y="0"/>
                  </a:cubicBezTo>
                  <a:cubicBezTo>
                    <a:pt x="49" y="0"/>
                    <a:pt x="0" y="68"/>
                    <a:pt x="0" y="158"/>
                  </a:cubicBezTo>
                  <a:cubicBezTo>
                    <a:pt x="0" y="250"/>
                    <a:pt x="50" y="316"/>
                    <a:pt x="105" y="316"/>
                  </a:cubicBezTo>
                  <a:cubicBezTo>
                    <a:pt x="160" y="316"/>
                    <a:pt x="209" y="249"/>
                    <a:pt x="209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5" y="295"/>
                  </a:cubicBezTo>
                  <a:cubicBezTo>
                    <a:pt x="63" y="295"/>
                    <a:pt x="26" y="233"/>
                    <a:pt x="26" y="153"/>
                  </a:cubicBezTo>
                  <a:cubicBezTo>
                    <a:pt x="26" y="74"/>
                    <a:pt x="65" y="21"/>
                    <a:pt x="105" y="21"/>
                  </a:cubicBezTo>
                  <a:cubicBezTo>
                    <a:pt x="144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98" name="Freeform 3910">
              <a:extLst>
                <a:ext uri="{FF2B5EF4-FFF2-40B4-BE49-F238E27FC236}">
                  <a16:creationId xmlns:a16="http://schemas.microsoft.com/office/drawing/2014/main" id="{7DEA84A0-A593-4C9F-8C3B-589EC013583F}"/>
                </a:ext>
              </a:extLst>
            </p:cNvPr>
            <p:cNvSpPr>
              <a:spLocks noEditPoints="1"/>
            </p:cNvSpPr>
            <p:nvPr>
              <p:custDataLst>
                <p:tags r:id="rId361"/>
              </p:custDataLst>
            </p:nvPr>
          </p:nvSpPr>
          <p:spPr bwMode="auto">
            <a:xfrm>
              <a:off x="8878889" y="1597025"/>
              <a:ext cx="69850" cy="95250"/>
            </a:xfrm>
            <a:custGeom>
              <a:avLst/>
              <a:gdLst>
                <a:gd name="T0" fmla="*/ 230 w 230"/>
                <a:gd name="T1" fmla="*/ 213 h 310"/>
                <a:gd name="T2" fmla="*/ 215 w 230"/>
                <a:gd name="T3" fmla="*/ 202 h 310"/>
                <a:gd name="T4" fmla="*/ 169 w 230"/>
                <a:gd name="T5" fmla="*/ 202 h 310"/>
                <a:gd name="T6" fmla="*/ 169 w 230"/>
                <a:gd name="T7" fmla="*/ 16 h 310"/>
                <a:gd name="T8" fmla="*/ 153 w 230"/>
                <a:gd name="T9" fmla="*/ 0 h 310"/>
                <a:gd name="T10" fmla="*/ 139 w 230"/>
                <a:gd name="T11" fmla="*/ 0 h 310"/>
                <a:gd name="T12" fmla="*/ 122 w 230"/>
                <a:gd name="T13" fmla="*/ 8 h 310"/>
                <a:gd name="T14" fmla="*/ 2 w 230"/>
                <a:gd name="T15" fmla="*/ 196 h 310"/>
                <a:gd name="T16" fmla="*/ 0 w 230"/>
                <a:gd name="T17" fmla="*/ 208 h 310"/>
                <a:gd name="T18" fmla="*/ 15 w 230"/>
                <a:gd name="T19" fmla="*/ 223 h 310"/>
                <a:gd name="T20" fmla="*/ 151 w 230"/>
                <a:gd name="T21" fmla="*/ 223 h 310"/>
                <a:gd name="T22" fmla="*/ 151 w 230"/>
                <a:gd name="T23" fmla="*/ 289 h 310"/>
                <a:gd name="T24" fmla="*/ 114 w 230"/>
                <a:gd name="T25" fmla="*/ 289 h 310"/>
                <a:gd name="T26" fmla="*/ 98 w 230"/>
                <a:gd name="T27" fmla="*/ 300 h 310"/>
                <a:gd name="T28" fmla="*/ 114 w 230"/>
                <a:gd name="T29" fmla="*/ 310 h 310"/>
                <a:gd name="T30" fmla="*/ 206 w 230"/>
                <a:gd name="T31" fmla="*/ 310 h 310"/>
                <a:gd name="T32" fmla="*/ 222 w 230"/>
                <a:gd name="T33" fmla="*/ 300 h 310"/>
                <a:gd name="T34" fmla="*/ 206 w 230"/>
                <a:gd name="T35" fmla="*/ 289 h 310"/>
                <a:gd name="T36" fmla="*/ 169 w 230"/>
                <a:gd name="T37" fmla="*/ 289 h 310"/>
                <a:gd name="T38" fmla="*/ 169 w 230"/>
                <a:gd name="T39" fmla="*/ 223 h 310"/>
                <a:gd name="T40" fmla="*/ 215 w 230"/>
                <a:gd name="T41" fmla="*/ 223 h 310"/>
                <a:gd name="T42" fmla="*/ 230 w 230"/>
                <a:gd name="T43" fmla="*/ 213 h 310"/>
                <a:gd name="T44" fmla="*/ 151 w 230"/>
                <a:gd name="T45" fmla="*/ 202 h 310"/>
                <a:gd name="T46" fmla="*/ 22 w 230"/>
                <a:gd name="T47" fmla="*/ 202 h 310"/>
                <a:gd name="T48" fmla="*/ 137 w 230"/>
                <a:gd name="T49" fmla="*/ 21 h 310"/>
                <a:gd name="T50" fmla="*/ 151 w 230"/>
                <a:gd name="T51" fmla="*/ 21 h 310"/>
                <a:gd name="T52" fmla="*/ 151 w 230"/>
                <a:gd name="T53" fmla="*/ 20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0" h="310">
                  <a:moveTo>
                    <a:pt x="230" y="213"/>
                  </a:moveTo>
                  <a:cubicBezTo>
                    <a:pt x="230" y="202"/>
                    <a:pt x="220" y="202"/>
                    <a:pt x="215" y="202"/>
                  </a:cubicBezTo>
                  <a:lnTo>
                    <a:pt x="169" y="202"/>
                  </a:lnTo>
                  <a:lnTo>
                    <a:pt x="169" y="16"/>
                  </a:lnTo>
                  <a:cubicBezTo>
                    <a:pt x="169" y="3"/>
                    <a:pt x="166" y="0"/>
                    <a:pt x="153" y="0"/>
                  </a:cubicBezTo>
                  <a:lnTo>
                    <a:pt x="139" y="0"/>
                  </a:lnTo>
                  <a:cubicBezTo>
                    <a:pt x="129" y="0"/>
                    <a:pt x="127" y="0"/>
                    <a:pt x="122" y="8"/>
                  </a:cubicBezTo>
                  <a:lnTo>
                    <a:pt x="2" y="196"/>
                  </a:lnTo>
                  <a:cubicBezTo>
                    <a:pt x="0" y="199"/>
                    <a:pt x="0" y="201"/>
                    <a:pt x="0" y="208"/>
                  </a:cubicBezTo>
                  <a:cubicBezTo>
                    <a:pt x="0" y="221"/>
                    <a:pt x="3" y="223"/>
                    <a:pt x="15" y="223"/>
                  </a:cubicBezTo>
                  <a:lnTo>
                    <a:pt x="151" y="223"/>
                  </a:lnTo>
                  <a:lnTo>
                    <a:pt x="151" y="289"/>
                  </a:lnTo>
                  <a:lnTo>
                    <a:pt x="114" y="289"/>
                  </a:lnTo>
                  <a:cubicBezTo>
                    <a:pt x="108" y="289"/>
                    <a:pt x="98" y="289"/>
                    <a:pt x="98" y="300"/>
                  </a:cubicBezTo>
                  <a:cubicBezTo>
                    <a:pt x="98" y="310"/>
                    <a:pt x="108" y="310"/>
                    <a:pt x="114" y="310"/>
                  </a:cubicBezTo>
                  <a:lnTo>
                    <a:pt x="206" y="310"/>
                  </a:lnTo>
                  <a:cubicBezTo>
                    <a:pt x="212" y="310"/>
                    <a:pt x="222" y="310"/>
                    <a:pt x="222" y="300"/>
                  </a:cubicBezTo>
                  <a:cubicBezTo>
                    <a:pt x="222" y="289"/>
                    <a:pt x="212" y="289"/>
                    <a:pt x="206" y="289"/>
                  </a:cubicBezTo>
                  <a:lnTo>
                    <a:pt x="169" y="289"/>
                  </a:lnTo>
                  <a:lnTo>
                    <a:pt x="169" y="223"/>
                  </a:lnTo>
                  <a:lnTo>
                    <a:pt x="215" y="223"/>
                  </a:lnTo>
                  <a:cubicBezTo>
                    <a:pt x="220" y="223"/>
                    <a:pt x="230" y="223"/>
                    <a:pt x="230" y="213"/>
                  </a:cubicBezTo>
                  <a:close/>
                  <a:moveTo>
                    <a:pt x="151" y="202"/>
                  </a:moveTo>
                  <a:lnTo>
                    <a:pt x="22" y="202"/>
                  </a:lnTo>
                  <a:lnTo>
                    <a:pt x="137" y="21"/>
                  </a:lnTo>
                  <a:lnTo>
                    <a:pt x="151" y="21"/>
                  </a:lnTo>
                  <a:lnTo>
                    <a:pt x="151" y="20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99" name="Freeform 3911">
              <a:extLst>
                <a:ext uri="{FF2B5EF4-FFF2-40B4-BE49-F238E27FC236}">
                  <a16:creationId xmlns:a16="http://schemas.microsoft.com/office/drawing/2014/main" id="{E1CB553C-CDE7-4A1C-96B6-0D88C0BFBBEF}"/>
                </a:ext>
              </a:extLst>
            </p:cNvPr>
            <p:cNvSpPr>
              <a:spLocks noEditPoints="1"/>
            </p:cNvSpPr>
            <p:nvPr>
              <p:custDataLst>
                <p:tags r:id="rId362"/>
              </p:custDataLst>
            </p:nvPr>
          </p:nvSpPr>
          <p:spPr bwMode="auto">
            <a:xfrm>
              <a:off x="8955089" y="1598613"/>
              <a:ext cx="73025" cy="95250"/>
            </a:xfrm>
            <a:custGeom>
              <a:avLst/>
              <a:gdLst>
                <a:gd name="T0" fmla="*/ 235 w 235"/>
                <a:gd name="T1" fmla="*/ 198 h 307"/>
                <a:gd name="T2" fmla="*/ 140 w 235"/>
                <a:gd name="T3" fmla="*/ 89 h 307"/>
                <a:gd name="T4" fmla="*/ 69 w 235"/>
                <a:gd name="T5" fmla="*/ 121 h 307"/>
                <a:gd name="T6" fmla="*/ 69 w 235"/>
                <a:gd name="T7" fmla="*/ 16 h 307"/>
                <a:gd name="T8" fmla="*/ 53 w 235"/>
                <a:gd name="T9" fmla="*/ 0 h 307"/>
                <a:gd name="T10" fmla="*/ 16 w 235"/>
                <a:gd name="T11" fmla="*/ 0 h 307"/>
                <a:gd name="T12" fmla="*/ 0 w 235"/>
                <a:gd name="T13" fmla="*/ 11 h 307"/>
                <a:gd name="T14" fmla="*/ 15 w 235"/>
                <a:gd name="T15" fmla="*/ 21 h 307"/>
                <a:gd name="T16" fmla="*/ 44 w 235"/>
                <a:gd name="T17" fmla="*/ 21 h 307"/>
                <a:gd name="T18" fmla="*/ 44 w 235"/>
                <a:gd name="T19" fmla="*/ 288 h 307"/>
                <a:gd name="T20" fmla="*/ 57 w 235"/>
                <a:gd name="T21" fmla="*/ 304 h 307"/>
                <a:gd name="T22" fmla="*/ 69 w 235"/>
                <a:gd name="T23" fmla="*/ 273 h 307"/>
                <a:gd name="T24" fmla="*/ 134 w 235"/>
                <a:gd name="T25" fmla="*/ 307 h 307"/>
                <a:gd name="T26" fmla="*/ 235 w 235"/>
                <a:gd name="T27" fmla="*/ 198 h 307"/>
                <a:gd name="T28" fmla="*/ 210 w 235"/>
                <a:gd name="T29" fmla="*/ 198 h 307"/>
                <a:gd name="T30" fmla="*/ 133 w 235"/>
                <a:gd name="T31" fmla="*/ 286 h 307"/>
                <a:gd name="T32" fmla="*/ 69 w 235"/>
                <a:gd name="T33" fmla="*/ 211 h 307"/>
                <a:gd name="T34" fmla="*/ 69 w 235"/>
                <a:gd name="T35" fmla="*/ 173 h 307"/>
                <a:gd name="T36" fmla="*/ 137 w 235"/>
                <a:gd name="T37" fmla="*/ 110 h 307"/>
                <a:gd name="T38" fmla="*/ 210 w 235"/>
                <a:gd name="T39" fmla="*/ 19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7">
                  <a:moveTo>
                    <a:pt x="235" y="198"/>
                  </a:moveTo>
                  <a:cubicBezTo>
                    <a:pt x="235" y="138"/>
                    <a:pt x="191" y="89"/>
                    <a:pt x="140" y="89"/>
                  </a:cubicBezTo>
                  <a:cubicBezTo>
                    <a:pt x="116" y="89"/>
                    <a:pt x="94" y="98"/>
                    <a:pt x="69" y="121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288"/>
                  </a:lnTo>
                  <a:cubicBezTo>
                    <a:pt x="44" y="296"/>
                    <a:pt x="44" y="304"/>
                    <a:pt x="57" y="304"/>
                  </a:cubicBezTo>
                  <a:cubicBezTo>
                    <a:pt x="69" y="304"/>
                    <a:pt x="69" y="296"/>
                    <a:pt x="69" y="273"/>
                  </a:cubicBezTo>
                  <a:cubicBezTo>
                    <a:pt x="98" y="303"/>
                    <a:pt x="119" y="307"/>
                    <a:pt x="134" y="307"/>
                  </a:cubicBezTo>
                  <a:cubicBezTo>
                    <a:pt x="187" y="307"/>
                    <a:pt x="235" y="261"/>
                    <a:pt x="235" y="198"/>
                  </a:cubicBezTo>
                  <a:close/>
                  <a:moveTo>
                    <a:pt x="210" y="198"/>
                  </a:moveTo>
                  <a:cubicBezTo>
                    <a:pt x="210" y="251"/>
                    <a:pt x="171" y="286"/>
                    <a:pt x="133" y="286"/>
                  </a:cubicBezTo>
                  <a:cubicBezTo>
                    <a:pt x="89" y="286"/>
                    <a:pt x="69" y="238"/>
                    <a:pt x="69" y="211"/>
                  </a:cubicBezTo>
                  <a:lnTo>
                    <a:pt x="69" y="173"/>
                  </a:lnTo>
                  <a:cubicBezTo>
                    <a:pt x="69" y="140"/>
                    <a:pt x="101" y="110"/>
                    <a:pt x="137" y="110"/>
                  </a:cubicBezTo>
                  <a:cubicBezTo>
                    <a:pt x="177" y="110"/>
                    <a:pt x="210" y="150"/>
                    <a:pt x="21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00" name="Freeform 3912">
              <a:extLst>
                <a:ext uri="{FF2B5EF4-FFF2-40B4-BE49-F238E27FC236}">
                  <a16:creationId xmlns:a16="http://schemas.microsoft.com/office/drawing/2014/main" id="{BFBAE3B1-5645-4C56-B52B-0803DA086150}"/>
                </a:ext>
              </a:extLst>
            </p:cNvPr>
            <p:cNvSpPr>
              <a:spLocks noEditPoints="1"/>
            </p:cNvSpPr>
            <p:nvPr>
              <p:custDataLst>
                <p:tags r:id="rId363"/>
              </p:custDataLst>
            </p:nvPr>
          </p:nvSpPr>
          <p:spPr bwMode="auto">
            <a:xfrm>
              <a:off x="9042401" y="1597025"/>
              <a:ext cx="63500" cy="98425"/>
            </a:xfrm>
            <a:custGeom>
              <a:avLst/>
              <a:gdLst>
                <a:gd name="T0" fmla="*/ 208 w 208"/>
                <a:gd name="T1" fmla="*/ 158 h 316"/>
                <a:gd name="T2" fmla="*/ 104 w 208"/>
                <a:gd name="T3" fmla="*/ 0 h 316"/>
                <a:gd name="T4" fmla="*/ 0 w 208"/>
                <a:gd name="T5" fmla="*/ 158 h 316"/>
                <a:gd name="T6" fmla="*/ 104 w 208"/>
                <a:gd name="T7" fmla="*/ 316 h 316"/>
                <a:gd name="T8" fmla="*/ 208 w 208"/>
                <a:gd name="T9" fmla="*/ 158 h 316"/>
                <a:gd name="T10" fmla="*/ 183 w 208"/>
                <a:gd name="T11" fmla="*/ 153 h 316"/>
                <a:gd name="T12" fmla="*/ 104 w 208"/>
                <a:gd name="T13" fmla="*/ 295 h 316"/>
                <a:gd name="T14" fmla="*/ 25 w 208"/>
                <a:gd name="T15" fmla="*/ 153 h 316"/>
                <a:gd name="T16" fmla="*/ 104 w 208"/>
                <a:gd name="T17" fmla="*/ 21 h 316"/>
                <a:gd name="T18" fmla="*/ 183 w 208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6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8"/>
                    <a:pt x="0" y="158"/>
                  </a:cubicBezTo>
                  <a:cubicBezTo>
                    <a:pt x="0" y="250"/>
                    <a:pt x="49" y="316"/>
                    <a:pt x="104" y="316"/>
                  </a:cubicBezTo>
                  <a:cubicBezTo>
                    <a:pt x="160" y="316"/>
                    <a:pt x="208" y="249"/>
                    <a:pt x="208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4" y="295"/>
                  </a:cubicBezTo>
                  <a:cubicBezTo>
                    <a:pt x="62" y="295"/>
                    <a:pt x="25" y="233"/>
                    <a:pt x="25" y="153"/>
                  </a:cubicBezTo>
                  <a:cubicBezTo>
                    <a:pt x="25" y="74"/>
                    <a:pt x="64" y="21"/>
                    <a:pt x="104" y="21"/>
                  </a:cubicBezTo>
                  <a:cubicBezTo>
                    <a:pt x="144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01" name="Freeform 3913">
              <a:extLst>
                <a:ext uri="{FF2B5EF4-FFF2-40B4-BE49-F238E27FC236}">
                  <a16:creationId xmlns:a16="http://schemas.microsoft.com/office/drawing/2014/main" id="{4AB81567-E783-42CB-913A-ACFE8FEED1BA}"/>
                </a:ext>
              </a:extLst>
            </p:cNvPr>
            <p:cNvSpPr>
              <a:spLocks noEditPoints="1"/>
            </p:cNvSpPr>
            <p:nvPr>
              <p:custDataLst>
                <p:tags r:id="rId364"/>
              </p:custDataLst>
            </p:nvPr>
          </p:nvSpPr>
          <p:spPr bwMode="auto">
            <a:xfrm>
              <a:off x="9121776" y="1597025"/>
              <a:ext cx="65088" cy="98425"/>
            </a:xfrm>
            <a:custGeom>
              <a:avLst/>
              <a:gdLst>
                <a:gd name="T0" fmla="*/ 209 w 209"/>
                <a:gd name="T1" fmla="*/ 158 h 316"/>
                <a:gd name="T2" fmla="*/ 105 w 209"/>
                <a:gd name="T3" fmla="*/ 0 h 316"/>
                <a:gd name="T4" fmla="*/ 0 w 209"/>
                <a:gd name="T5" fmla="*/ 158 h 316"/>
                <a:gd name="T6" fmla="*/ 105 w 209"/>
                <a:gd name="T7" fmla="*/ 316 h 316"/>
                <a:gd name="T8" fmla="*/ 209 w 209"/>
                <a:gd name="T9" fmla="*/ 158 h 316"/>
                <a:gd name="T10" fmla="*/ 183 w 209"/>
                <a:gd name="T11" fmla="*/ 153 h 316"/>
                <a:gd name="T12" fmla="*/ 105 w 209"/>
                <a:gd name="T13" fmla="*/ 295 h 316"/>
                <a:gd name="T14" fmla="*/ 26 w 209"/>
                <a:gd name="T15" fmla="*/ 153 h 316"/>
                <a:gd name="T16" fmla="*/ 105 w 209"/>
                <a:gd name="T17" fmla="*/ 21 h 316"/>
                <a:gd name="T18" fmla="*/ 183 w 209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316">
                  <a:moveTo>
                    <a:pt x="209" y="158"/>
                  </a:moveTo>
                  <a:cubicBezTo>
                    <a:pt x="209" y="66"/>
                    <a:pt x="160" y="0"/>
                    <a:pt x="105" y="0"/>
                  </a:cubicBezTo>
                  <a:cubicBezTo>
                    <a:pt x="49" y="0"/>
                    <a:pt x="0" y="68"/>
                    <a:pt x="0" y="158"/>
                  </a:cubicBezTo>
                  <a:cubicBezTo>
                    <a:pt x="0" y="250"/>
                    <a:pt x="50" y="316"/>
                    <a:pt x="105" y="316"/>
                  </a:cubicBezTo>
                  <a:cubicBezTo>
                    <a:pt x="161" y="316"/>
                    <a:pt x="209" y="249"/>
                    <a:pt x="209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7" y="295"/>
                    <a:pt x="105" y="295"/>
                  </a:cubicBezTo>
                  <a:cubicBezTo>
                    <a:pt x="63" y="295"/>
                    <a:pt x="26" y="233"/>
                    <a:pt x="26" y="153"/>
                  </a:cubicBezTo>
                  <a:cubicBezTo>
                    <a:pt x="26" y="74"/>
                    <a:pt x="65" y="21"/>
                    <a:pt x="105" y="21"/>
                  </a:cubicBezTo>
                  <a:cubicBezTo>
                    <a:pt x="144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02" name="Freeform 3914">
              <a:extLst>
                <a:ext uri="{FF2B5EF4-FFF2-40B4-BE49-F238E27FC236}">
                  <a16:creationId xmlns:a16="http://schemas.microsoft.com/office/drawing/2014/main" id="{B93FEC61-9269-432E-8987-A9DFAE25EC8F}"/>
                </a:ext>
              </a:extLst>
            </p:cNvPr>
            <p:cNvSpPr>
              <a:spLocks noEditPoints="1"/>
            </p:cNvSpPr>
            <p:nvPr>
              <p:custDataLst>
                <p:tags r:id="rId365"/>
              </p:custDataLst>
            </p:nvPr>
          </p:nvSpPr>
          <p:spPr bwMode="auto">
            <a:xfrm>
              <a:off x="9201151" y="1597025"/>
              <a:ext cx="66675" cy="98425"/>
            </a:xfrm>
            <a:custGeom>
              <a:avLst/>
              <a:gdLst>
                <a:gd name="T0" fmla="*/ 214 w 214"/>
                <a:gd name="T1" fmla="*/ 226 h 316"/>
                <a:gd name="T2" fmla="*/ 141 w 214"/>
                <a:gd name="T3" fmla="*/ 146 h 316"/>
                <a:gd name="T4" fmla="*/ 207 w 214"/>
                <a:gd name="T5" fmla="*/ 78 h 316"/>
                <a:gd name="T6" fmla="*/ 107 w 214"/>
                <a:gd name="T7" fmla="*/ 0 h 316"/>
                <a:gd name="T8" fmla="*/ 7 w 214"/>
                <a:gd name="T9" fmla="*/ 78 h 316"/>
                <a:gd name="T10" fmla="*/ 74 w 214"/>
                <a:gd name="T11" fmla="*/ 146 h 316"/>
                <a:gd name="T12" fmla="*/ 0 w 214"/>
                <a:gd name="T13" fmla="*/ 226 h 316"/>
                <a:gd name="T14" fmla="*/ 107 w 214"/>
                <a:gd name="T15" fmla="*/ 316 h 316"/>
                <a:gd name="T16" fmla="*/ 214 w 214"/>
                <a:gd name="T17" fmla="*/ 226 h 316"/>
                <a:gd name="T18" fmla="*/ 182 w 214"/>
                <a:gd name="T19" fmla="*/ 78 h 316"/>
                <a:gd name="T20" fmla="*/ 107 w 214"/>
                <a:gd name="T21" fmla="*/ 133 h 316"/>
                <a:gd name="T22" fmla="*/ 32 w 214"/>
                <a:gd name="T23" fmla="*/ 78 h 316"/>
                <a:gd name="T24" fmla="*/ 107 w 214"/>
                <a:gd name="T25" fmla="*/ 21 h 316"/>
                <a:gd name="T26" fmla="*/ 182 w 214"/>
                <a:gd name="T27" fmla="*/ 78 h 316"/>
                <a:gd name="T28" fmla="*/ 189 w 214"/>
                <a:gd name="T29" fmla="*/ 225 h 316"/>
                <a:gd name="T30" fmla="*/ 107 w 214"/>
                <a:gd name="T31" fmla="*/ 295 h 316"/>
                <a:gd name="T32" fmla="*/ 25 w 214"/>
                <a:gd name="T33" fmla="*/ 225 h 316"/>
                <a:gd name="T34" fmla="*/ 107 w 214"/>
                <a:gd name="T35" fmla="*/ 158 h 316"/>
                <a:gd name="T36" fmla="*/ 189 w 214"/>
                <a:gd name="T37" fmla="*/ 22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4" h="316">
                  <a:moveTo>
                    <a:pt x="214" y="226"/>
                  </a:moveTo>
                  <a:cubicBezTo>
                    <a:pt x="214" y="189"/>
                    <a:pt x="193" y="161"/>
                    <a:pt x="141" y="146"/>
                  </a:cubicBezTo>
                  <a:cubicBezTo>
                    <a:pt x="195" y="128"/>
                    <a:pt x="207" y="105"/>
                    <a:pt x="207" y="78"/>
                  </a:cubicBezTo>
                  <a:cubicBezTo>
                    <a:pt x="207" y="38"/>
                    <a:pt x="165" y="0"/>
                    <a:pt x="107" y="0"/>
                  </a:cubicBezTo>
                  <a:cubicBezTo>
                    <a:pt x="49" y="0"/>
                    <a:pt x="7" y="38"/>
                    <a:pt x="7" y="78"/>
                  </a:cubicBezTo>
                  <a:cubicBezTo>
                    <a:pt x="7" y="105"/>
                    <a:pt x="20" y="128"/>
                    <a:pt x="74" y="146"/>
                  </a:cubicBezTo>
                  <a:cubicBezTo>
                    <a:pt x="21" y="161"/>
                    <a:pt x="0" y="189"/>
                    <a:pt x="0" y="226"/>
                  </a:cubicBezTo>
                  <a:cubicBezTo>
                    <a:pt x="0" y="274"/>
                    <a:pt x="46" y="316"/>
                    <a:pt x="107" y="316"/>
                  </a:cubicBezTo>
                  <a:cubicBezTo>
                    <a:pt x="169" y="316"/>
                    <a:pt x="214" y="274"/>
                    <a:pt x="214" y="226"/>
                  </a:cubicBezTo>
                  <a:close/>
                  <a:moveTo>
                    <a:pt x="182" y="78"/>
                  </a:moveTo>
                  <a:cubicBezTo>
                    <a:pt x="182" y="110"/>
                    <a:pt x="148" y="133"/>
                    <a:pt x="107" y="133"/>
                  </a:cubicBezTo>
                  <a:cubicBezTo>
                    <a:pt x="66" y="133"/>
                    <a:pt x="32" y="109"/>
                    <a:pt x="32" y="78"/>
                  </a:cubicBezTo>
                  <a:cubicBezTo>
                    <a:pt x="32" y="49"/>
                    <a:pt x="63" y="21"/>
                    <a:pt x="107" y="21"/>
                  </a:cubicBezTo>
                  <a:cubicBezTo>
                    <a:pt x="151" y="21"/>
                    <a:pt x="182" y="49"/>
                    <a:pt x="182" y="78"/>
                  </a:cubicBezTo>
                  <a:close/>
                  <a:moveTo>
                    <a:pt x="189" y="225"/>
                  </a:moveTo>
                  <a:cubicBezTo>
                    <a:pt x="189" y="264"/>
                    <a:pt x="153" y="295"/>
                    <a:pt x="107" y="295"/>
                  </a:cubicBezTo>
                  <a:cubicBezTo>
                    <a:pt x="61" y="295"/>
                    <a:pt x="25" y="264"/>
                    <a:pt x="25" y="225"/>
                  </a:cubicBezTo>
                  <a:cubicBezTo>
                    <a:pt x="25" y="192"/>
                    <a:pt x="57" y="158"/>
                    <a:pt x="107" y="158"/>
                  </a:cubicBezTo>
                  <a:cubicBezTo>
                    <a:pt x="158" y="158"/>
                    <a:pt x="189" y="192"/>
                    <a:pt x="189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03" name="Freeform 3915">
              <a:extLst>
                <a:ext uri="{FF2B5EF4-FFF2-40B4-BE49-F238E27FC236}">
                  <a16:creationId xmlns:a16="http://schemas.microsoft.com/office/drawing/2014/main" id="{B84C3542-42E2-4B38-85B2-C22CFA544857}"/>
                </a:ext>
              </a:extLst>
            </p:cNvPr>
            <p:cNvSpPr>
              <a:spLocks noEditPoints="1"/>
            </p:cNvSpPr>
            <p:nvPr>
              <p:custDataLst>
                <p:tags r:id="rId366"/>
              </p:custDataLst>
            </p:nvPr>
          </p:nvSpPr>
          <p:spPr bwMode="auto">
            <a:xfrm>
              <a:off x="5915026" y="1771650"/>
              <a:ext cx="60325" cy="120650"/>
            </a:xfrm>
            <a:custGeom>
              <a:avLst/>
              <a:gdLst>
                <a:gd name="T0" fmla="*/ 200 w 200"/>
                <a:gd name="T1" fmla="*/ 264 h 390"/>
                <a:gd name="T2" fmla="*/ 111 w 200"/>
                <a:gd name="T3" fmla="*/ 178 h 390"/>
                <a:gd name="T4" fmla="*/ 111 w 200"/>
                <a:gd name="T5" fmla="*/ 61 h 390"/>
                <a:gd name="T6" fmla="*/ 173 w 200"/>
                <a:gd name="T7" fmla="*/ 104 h 390"/>
                <a:gd name="T8" fmla="*/ 164 w 200"/>
                <a:gd name="T9" fmla="*/ 119 h 390"/>
                <a:gd name="T10" fmla="*/ 182 w 200"/>
                <a:gd name="T11" fmla="*/ 137 h 390"/>
                <a:gd name="T12" fmla="*/ 200 w 200"/>
                <a:gd name="T13" fmla="*/ 117 h 390"/>
                <a:gd name="T14" fmla="*/ 111 w 200"/>
                <a:gd name="T15" fmla="*/ 39 h 390"/>
                <a:gd name="T16" fmla="*/ 111 w 200"/>
                <a:gd name="T17" fmla="*/ 15 h 390"/>
                <a:gd name="T18" fmla="*/ 101 w 200"/>
                <a:gd name="T19" fmla="*/ 0 h 390"/>
                <a:gd name="T20" fmla="*/ 90 w 200"/>
                <a:gd name="T21" fmla="*/ 15 h 390"/>
                <a:gd name="T22" fmla="*/ 90 w 200"/>
                <a:gd name="T23" fmla="*/ 40 h 390"/>
                <a:gd name="T24" fmla="*/ 0 w 200"/>
                <a:gd name="T25" fmla="*/ 119 h 390"/>
                <a:gd name="T26" fmla="*/ 90 w 200"/>
                <a:gd name="T27" fmla="*/ 199 h 390"/>
                <a:gd name="T28" fmla="*/ 90 w 200"/>
                <a:gd name="T29" fmla="*/ 329 h 390"/>
                <a:gd name="T30" fmla="*/ 26 w 200"/>
                <a:gd name="T31" fmla="*/ 280 h 390"/>
                <a:gd name="T32" fmla="*/ 36 w 200"/>
                <a:gd name="T33" fmla="*/ 264 h 390"/>
                <a:gd name="T34" fmla="*/ 18 w 200"/>
                <a:gd name="T35" fmla="*/ 246 h 390"/>
                <a:gd name="T36" fmla="*/ 0 w 200"/>
                <a:gd name="T37" fmla="*/ 267 h 390"/>
                <a:gd name="T38" fmla="*/ 90 w 200"/>
                <a:gd name="T39" fmla="*/ 350 h 390"/>
                <a:gd name="T40" fmla="*/ 90 w 200"/>
                <a:gd name="T41" fmla="*/ 374 h 390"/>
                <a:gd name="T42" fmla="*/ 101 w 200"/>
                <a:gd name="T43" fmla="*/ 390 h 390"/>
                <a:gd name="T44" fmla="*/ 111 w 200"/>
                <a:gd name="T45" fmla="*/ 374 h 390"/>
                <a:gd name="T46" fmla="*/ 111 w 200"/>
                <a:gd name="T47" fmla="*/ 350 h 390"/>
                <a:gd name="T48" fmla="*/ 200 w 200"/>
                <a:gd name="T49" fmla="*/ 264 h 390"/>
                <a:gd name="T50" fmla="*/ 90 w 200"/>
                <a:gd name="T51" fmla="*/ 174 h 390"/>
                <a:gd name="T52" fmla="*/ 23 w 200"/>
                <a:gd name="T53" fmla="*/ 117 h 390"/>
                <a:gd name="T54" fmla="*/ 90 w 200"/>
                <a:gd name="T55" fmla="*/ 60 h 390"/>
                <a:gd name="T56" fmla="*/ 90 w 200"/>
                <a:gd name="T57" fmla="*/ 174 h 390"/>
                <a:gd name="T58" fmla="*/ 177 w 200"/>
                <a:gd name="T59" fmla="*/ 266 h 390"/>
                <a:gd name="T60" fmla="*/ 111 w 200"/>
                <a:gd name="T61" fmla="*/ 329 h 390"/>
                <a:gd name="T62" fmla="*/ 111 w 200"/>
                <a:gd name="T63" fmla="*/ 203 h 390"/>
                <a:gd name="T64" fmla="*/ 177 w 200"/>
                <a:gd name="T65" fmla="*/ 26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390">
                  <a:moveTo>
                    <a:pt x="200" y="264"/>
                  </a:moveTo>
                  <a:cubicBezTo>
                    <a:pt x="200" y="240"/>
                    <a:pt x="186" y="192"/>
                    <a:pt x="111" y="178"/>
                  </a:cubicBezTo>
                  <a:lnTo>
                    <a:pt x="111" y="61"/>
                  </a:lnTo>
                  <a:cubicBezTo>
                    <a:pt x="135" y="64"/>
                    <a:pt x="163" y="72"/>
                    <a:pt x="173" y="104"/>
                  </a:cubicBezTo>
                  <a:cubicBezTo>
                    <a:pt x="166" y="109"/>
                    <a:pt x="164" y="114"/>
                    <a:pt x="164" y="119"/>
                  </a:cubicBezTo>
                  <a:cubicBezTo>
                    <a:pt x="164" y="128"/>
                    <a:pt x="171" y="137"/>
                    <a:pt x="182" y="137"/>
                  </a:cubicBezTo>
                  <a:cubicBezTo>
                    <a:pt x="190" y="137"/>
                    <a:pt x="200" y="132"/>
                    <a:pt x="200" y="117"/>
                  </a:cubicBezTo>
                  <a:cubicBezTo>
                    <a:pt x="200" y="79"/>
                    <a:pt x="173" y="45"/>
                    <a:pt x="111" y="39"/>
                  </a:cubicBezTo>
                  <a:lnTo>
                    <a:pt x="111" y="15"/>
                  </a:lnTo>
                  <a:cubicBezTo>
                    <a:pt x="111" y="9"/>
                    <a:pt x="111" y="0"/>
                    <a:pt x="101" y="0"/>
                  </a:cubicBezTo>
                  <a:cubicBezTo>
                    <a:pt x="90" y="0"/>
                    <a:pt x="90" y="9"/>
                    <a:pt x="90" y="15"/>
                  </a:cubicBezTo>
                  <a:lnTo>
                    <a:pt x="90" y="40"/>
                  </a:lnTo>
                  <a:cubicBezTo>
                    <a:pt x="32" y="46"/>
                    <a:pt x="0" y="83"/>
                    <a:pt x="0" y="119"/>
                  </a:cubicBezTo>
                  <a:cubicBezTo>
                    <a:pt x="0" y="131"/>
                    <a:pt x="3" y="183"/>
                    <a:pt x="90" y="199"/>
                  </a:cubicBezTo>
                  <a:lnTo>
                    <a:pt x="90" y="329"/>
                  </a:lnTo>
                  <a:cubicBezTo>
                    <a:pt x="59" y="325"/>
                    <a:pt x="36" y="312"/>
                    <a:pt x="26" y="280"/>
                  </a:cubicBezTo>
                  <a:cubicBezTo>
                    <a:pt x="32" y="276"/>
                    <a:pt x="36" y="273"/>
                    <a:pt x="36" y="264"/>
                  </a:cubicBezTo>
                  <a:cubicBezTo>
                    <a:pt x="36" y="253"/>
                    <a:pt x="26" y="246"/>
                    <a:pt x="18" y="246"/>
                  </a:cubicBezTo>
                  <a:cubicBezTo>
                    <a:pt x="14" y="246"/>
                    <a:pt x="0" y="248"/>
                    <a:pt x="0" y="267"/>
                  </a:cubicBezTo>
                  <a:cubicBezTo>
                    <a:pt x="0" y="307"/>
                    <a:pt x="29" y="344"/>
                    <a:pt x="90" y="350"/>
                  </a:cubicBezTo>
                  <a:lnTo>
                    <a:pt x="90" y="374"/>
                  </a:lnTo>
                  <a:cubicBezTo>
                    <a:pt x="90" y="380"/>
                    <a:pt x="90" y="390"/>
                    <a:pt x="101" y="390"/>
                  </a:cubicBezTo>
                  <a:cubicBezTo>
                    <a:pt x="111" y="390"/>
                    <a:pt x="111" y="380"/>
                    <a:pt x="111" y="374"/>
                  </a:cubicBezTo>
                  <a:lnTo>
                    <a:pt x="111" y="350"/>
                  </a:lnTo>
                  <a:cubicBezTo>
                    <a:pt x="175" y="340"/>
                    <a:pt x="200" y="298"/>
                    <a:pt x="200" y="264"/>
                  </a:cubicBezTo>
                  <a:close/>
                  <a:moveTo>
                    <a:pt x="90" y="174"/>
                  </a:moveTo>
                  <a:cubicBezTo>
                    <a:pt x="52" y="167"/>
                    <a:pt x="23" y="146"/>
                    <a:pt x="23" y="117"/>
                  </a:cubicBezTo>
                  <a:cubicBezTo>
                    <a:pt x="23" y="90"/>
                    <a:pt x="49" y="67"/>
                    <a:pt x="90" y="60"/>
                  </a:cubicBezTo>
                  <a:lnTo>
                    <a:pt x="90" y="174"/>
                  </a:lnTo>
                  <a:close/>
                  <a:moveTo>
                    <a:pt x="177" y="266"/>
                  </a:moveTo>
                  <a:cubicBezTo>
                    <a:pt x="177" y="295"/>
                    <a:pt x="153" y="321"/>
                    <a:pt x="111" y="329"/>
                  </a:cubicBezTo>
                  <a:lnTo>
                    <a:pt x="111" y="203"/>
                  </a:lnTo>
                  <a:cubicBezTo>
                    <a:pt x="154" y="212"/>
                    <a:pt x="177" y="238"/>
                    <a:pt x="177" y="2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04" name="Freeform 3916">
              <a:extLst>
                <a:ext uri="{FF2B5EF4-FFF2-40B4-BE49-F238E27FC236}">
                  <a16:creationId xmlns:a16="http://schemas.microsoft.com/office/drawing/2014/main" id="{14F0CE1D-1839-4761-BC69-8FEC4FFA81AE}"/>
                </a:ext>
              </a:extLst>
            </p:cNvPr>
            <p:cNvSpPr>
              <a:spLocks noEditPoints="1"/>
            </p:cNvSpPr>
            <p:nvPr>
              <p:custDataLst>
                <p:tags r:id="rId367"/>
              </p:custDataLst>
            </p:nvPr>
          </p:nvSpPr>
          <p:spPr bwMode="auto">
            <a:xfrm>
              <a:off x="6073776" y="1811338"/>
              <a:ext cx="69850" cy="68263"/>
            </a:xfrm>
            <a:custGeom>
              <a:avLst/>
              <a:gdLst>
                <a:gd name="T0" fmla="*/ 231 w 231"/>
                <a:gd name="T1" fmla="*/ 205 h 219"/>
                <a:gd name="T2" fmla="*/ 215 w 231"/>
                <a:gd name="T3" fmla="*/ 195 h 219"/>
                <a:gd name="T4" fmla="*/ 180 w 231"/>
                <a:gd name="T5" fmla="*/ 189 h 219"/>
                <a:gd name="T6" fmla="*/ 180 w 231"/>
                <a:gd name="T7" fmla="*/ 74 h 219"/>
                <a:gd name="T8" fmla="*/ 83 w 231"/>
                <a:gd name="T9" fmla="*/ 0 h 219"/>
                <a:gd name="T10" fmla="*/ 13 w 231"/>
                <a:gd name="T11" fmla="*/ 32 h 219"/>
                <a:gd name="T12" fmla="*/ 31 w 231"/>
                <a:gd name="T13" fmla="*/ 51 h 219"/>
                <a:gd name="T14" fmla="*/ 49 w 231"/>
                <a:gd name="T15" fmla="*/ 32 h 219"/>
                <a:gd name="T16" fmla="*/ 83 w 231"/>
                <a:gd name="T17" fmla="*/ 21 h 219"/>
                <a:gd name="T18" fmla="*/ 154 w 231"/>
                <a:gd name="T19" fmla="*/ 83 h 219"/>
                <a:gd name="T20" fmla="*/ 0 w 231"/>
                <a:gd name="T21" fmla="*/ 155 h 219"/>
                <a:gd name="T22" fmla="*/ 80 w 231"/>
                <a:gd name="T23" fmla="*/ 219 h 219"/>
                <a:gd name="T24" fmla="*/ 156 w 231"/>
                <a:gd name="T25" fmla="*/ 198 h 219"/>
                <a:gd name="T26" fmla="*/ 210 w 231"/>
                <a:gd name="T27" fmla="*/ 216 h 219"/>
                <a:gd name="T28" fmla="*/ 231 w 231"/>
                <a:gd name="T29" fmla="*/ 205 h 219"/>
                <a:gd name="T30" fmla="*/ 154 w 231"/>
                <a:gd name="T31" fmla="*/ 152 h 219"/>
                <a:gd name="T32" fmla="*/ 131 w 231"/>
                <a:gd name="T33" fmla="*/ 189 h 219"/>
                <a:gd name="T34" fmla="*/ 83 w 231"/>
                <a:gd name="T35" fmla="*/ 198 h 219"/>
                <a:gd name="T36" fmla="*/ 25 w 231"/>
                <a:gd name="T37" fmla="*/ 155 h 219"/>
                <a:gd name="T38" fmla="*/ 154 w 231"/>
                <a:gd name="T39" fmla="*/ 103 h 219"/>
                <a:gd name="T40" fmla="*/ 154 w 231"/>
                <a:gd name="T41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219">
                  <a:moveTo>
                    <a:pt x="231" y="205"/>
                  </a:moveTo>
                  <a:cubicBezTo>
                    <a:pt x="231" y="195"/>
                    <a:pt x="221" y="195"/>
                    <a:pt x="215" y="195"/>
                  </a:cubicBezTo>
                  <a:cubicBezTo>
                    <a:pt x="195" y="195"/>
                    <a:pt x="188" y="192"/>
                    <a:pt x="180" y="189"/>
                  </a:cubicBezTo>
                  <a:lnTo>
                    <a:pt x="180" y="74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2" y="0"/>
                    <a:pt x="13" y="0"/>
                    <a:pt x="13" y="32"/>
                  </a:cubicBezTo>
                  <a:cubicBezTo>
                    <a:pt x="13" y="44"/>
                    <a:pt x="21" y="51"/>
                    <a:pt x="31" y="51"/>
                  </a:cubicBezTo>
                  <a:cubicBezTo>
                    <a:pt x="37" y="51"/>
                    <a:pt x="48" y="47"/>
                    <a:pt x="49" y="32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9"/>
                    <a:pt x="154" y="83"/>
                  </a:cubicBezTo>
                  <a:cubicBezTo>
                    <a:pt x="62" y="85"/>
                    <a:pt x="0" y="108"/>
                    <a:pt x="0" y="155"/>
                  </a:cubicBezTo>
                  <a:cubicBezTo>
                    <a:pt x="0" y="189"/>
                    <a:pt x="30" y="219"/>
                    <a:pt x="80" y="219"/>
                  </a:cubicBezTo>
                  <a:cubicBezTo>
                    <a:pt x="98" y="219"/>
                    <a:pt x="129" y="216"/>
                    <a:pt x="156" y="198"/>
                  </a:cubicBezTo>
                  <a:cubicBezTo>
                    <a:pt x="169" y="216"/>
                    <a:pt x="193" y="216"/>
                    <a:pt x="210" y="216"/>
                  </a:cubicBezTo>
                  <a:cubicBezTo>
                    <a:pt x="221" y="216"/>
                    <a:pt x="231" y="216"/>
                    <a:pt x="231" y="205"/>
                  </a:cubicBezTo>
                  <a:close/>
                  <a:moveTo>
                    <a:pt x="154" y="152"/>
                  </a:moveTo>
                  <a:cubicBezTo>
                    <a:pt x="154" y="166"/>
                    <a:pt x="154" y="178"/>
                    <a:pt x="131" y="189"/>
                  </a:cubicBezTo>
                  <a:cubicBezTo>
                    <a:pt x="112" y="198"/>
                    <a:pt x="87" y="198"/>
                    <a:pt x="83" y="198"/>
                  </a:cubicBezTo>
                  <a:cubicBezTo>
                    <a:pt x="48" y="198"/>
                    <a:pt x="25" y="178"/>
                    <a:pt x="25" y="155"/>
                  </a:cubicBezTo>
                  <a:cubicBezTo>
                    <a:pt x="25" y="129"/>
                    <a:pt x="70" y="106"/>
                    <a:pt x="154" y="103"/>
                  </a:cubicBezTo>
                  <a:lnTo>
                    <a:pt x="154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05" name="Freeform 3917">
              <a:extLst>
                <a:ext uri="{FF2B5EF4-FFF2-40B4-BE49-F238E27FC236}">
                  <a16:creationId xmlns:a16="http://schemas.microsoft.com/office/drawing/2014/main" id="{8E189773-0C55-4E47-BF29-A7A0EC574CCA}"/>
                </a:ext>
              </a:extLst>
            </p:cNvPr>
            <p:cNvSpPr>
              <a:spLocks/>
            </p:cNvSpPr>
            <p:nvPr>
              <p:custDataLst>
                <p:tags r:id="rId368"/>
              </p:custDataLst>
            </p:nvPr>
          </p:nvSpPr>
          <p:spPr bwMode="auto">
            <a:xfrm>
              <a:off x="6176964" y="1862138"/>
              <a:ext cx="17463" cy="17463"/>
            </a:xfrm>
            <a:custGeom>
              <a:avLst/>
              <a:gdLst>
                <a:gd name="T0" fmla="*/ 54 w 54"/>
                <a:gd name="T1" fmla="*/ 27 h 54"/>
                <a:gd name="T2" fmla="*/ 27 w 54"/>
                <a:gd name="T3" fmla="*/ 0 h 54"/>
                <a:gd name="T4" fmla="*/ 0 w 54"/>
                <a:gd name="T5" fmla="*/ 27 h 54"/>
                <a:gd name="T6" fmla="*/ 27 w 54"/>
                <a:gd name="T7" fmla="*/ 54 h 54"/>
                <a:gd name="T8" fmla="*/ 54 w 54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cubicBezTo>
                    <a:pt x="54" y="11"/>
                    <a:pt x="41" y="0"/>
                    <a:pt x="27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3" y="54"/>
                    <a:pt x="54" y="41"/>
                    <a:pt x="5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06" name="Freeform 3918">
              <a:extLst>
                <a:ext uri="{FF2B5EF4-FFF2-40B4-BE49-F238E27FC236}">
                  <a16:creationId xmlns:a16="http://schemas.microsoft.com/office/drawing/2014/main" id="{53D34E40-5660-4733-A874-A64065422C1A}"/>
                </a:ext>
              </a:extLst>
            </p:cNvPr>
            <p:cNvSpPr>
              <a:spLocks noEditPoints="1"/>
            </p:cNvSpPr>
            <p:nvPr>
              <p:custDataLst>
                <p:tags r:id="rId369"/>
              </p:custDataLst>
            </p:nvPr>
          </p:nvSpPr>
          <p:spPr bwMode="auto">
            <a:xfrm>
              <a:off x="6235701" y="1811338"/>
              <a:ext cx="61913" cy="68263"/>
            </a:xfrm>
            <a:custGeom>
              <a:avLst/>
              <a:gdLst>
                <a:gd name="T0" fmla="*/ 201 w 201"/>
                <a:gd name="T1" fmla="*/ 110 h 219"/>
                <a:gd name="T2" fmla="*/ 100 w 201"/>
                <a:gd name="T3" fmla="*/ 0 h 219"/>
                <a:gd name="T4" fmla="*/ 0 w 201"/>
                <a:gd name="T5" fmla="*/ 110 h 219"/>
                <a:gd name="T6" fmla="*/ 100 w 201"/>
                <a:gd name="T7" fmla="*/ 219 h 219"/>
                <a:gd name="T8" fmla="*/ 201 w 201"/>
                <a:gd name="T9" fmla="*/ 110 h 219"/>
                <a:gd name="T10" fmla="*/ 176 w 201"/>
                <a:gd name="T11" fmla="*/ 106 h 219"/>
                <a:gd name="T12" fmla="*/ 100 w 201"/>
                <a:gd name="T13" fmla="*/ 198 h 219"/>
                <a:gd name="T14" fmla="*/ 25 w 201"/>
                <a:gd name="T15" fmla="*/ 106 h 219"/>
                <a:gd name="T16" fmla="*/ 100 w 201"/>
                <a:gd name="T17" fmla="*/ 21 h 219"/>
                <a:gd name="T18" fmla="*/ 176 w 201"/>
                <a:gd name="T19" fmla="*/ 10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19">
                  <a:moveTo>
                    <a:pt x="201" y="110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5" y="0"/>
                    <a:pt x="0" y="49"/>
                    <a:pt x="0" y="110"/>
                  </a:cubicBezTo>
                  <a:cubicBezTo>
                    <a:pt x="0" y="172"/>
                    <a:pt x="46" y="219"/>
                    <a:pt x="100" y="219"/>
                  </a:cubicBezTo>
                  <a:cubicBezTo>
                    <a:pt x="154" y="219"/>
                    <a:pt x="201" y="172"/>
                    <a:pt x="201" y="110"/>
                  </a:cubicBezTo>
                  <a:close/>
                  <a:moveTo>
                    <a:pt x="176" y="106"/>
                  </a:moveTo>
                  <a:cubicBezTo>
                    <a:pt x="176" y="157"/>
                    <a:pt x="141" y="198"/>
                    <a:pt x="100" y="198"/>
                  </a:cubicBezTo>
                  <a:cubicBezTo>
                    <a:pt x="59" y="198"/>
                    <a:pt x="25" y="157"/>
                    <a:pt x="25" y="106"/>
                  </a:cubicBezTo>
                  <a:cubicBezTo>
                    <a:pt x="25" y="56"/>
                    <a:pt x="61" y="21"/>
                    <a:pt x="100" y="21"/>
                  </a:cubicBezTo>
                  <a:cubicBezTo>
                    <a:pt x="140" y="21"/>
                    <a:pt x="176" y="56"/>
                    <a:pt x="176" y="10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07" name="Freeform 3919">
              <a:extLst>
                <a:ext uri="{FF2B5EF4-FFF2-40B4-BE49-F238E27FC236}">
                  <a16:creationId xmlns:a16="http://schemas.microsoft.com/office/drawing/2014/main" id="{73ED0A4C-3578-4F66-9DCF-0FDF225A12AE}"/>
                </a:ext>
              </a:extLst>
            </p:cNvPr>
            <p:cNvSpPr>
              <a:spLocks/>
            </p:cNvSpPr>
            <p:nvPr>
              <p:custDataLst>
                <p:tags r:id="rId370"/>
              </p:custDataLst>
            </p:nvPr>
          </p:nvSpPr>
          <p:spPr bwMode="auto">
            <a:xfrm>
              <a:off x="6308726" y="1812925"/>
              <a:ext cx="76200" cy="66675"/>
            </a:xfrm>
            <a:custGeom>
              <a:avLst/>
              <a:gdLst>
                <a:gd name="T0" fmla="*/ 248 w 248"/>
                <a:gd name="T1" fmla="*/ 201 h 215"/>
                <a:gd name="T2" fmla="*/ 232 w 248"/>
                <a:gd name="T3" fmla="*/ 191 h 215"/>
                <a:gd name="T4" fmla="*/ 204 w 248"/>
                <a:gd name="T5" fmla="*/ 191 h 215"/>
                <a:gd name="T6" fmla="*/ 204 w 248"/>
                <a:gd name="T7" fmla="*/ 16 h 215"/>
                <a:gd name="T8" fmla="*/ 188 w 248"/>
                <a:gd name="T9" fmla="*/ 0 h 215"/>
                <a:gd name="T10" fmla="*/ 151 w 248"/>
                <a:gd name="T11" fmla="*/ 0 h 215"/>
                <a:gd name="T12" fmla="*/ 135 w 248"/>
                <a:gd name="T13" fmla="*/ 11 h 215"/>
                <a:gd name="T14" fmla="*/ 150 w 248"/>
                <a:gd name="T15" fmla="*/ 21 h 215"/>
                <a:gd name="T16" fmla="*/ 179 w 248"/>
                <a:gd name="T17" fmla="*/ 21 h 215"/>
                <a:gd name="T18" fmla="*/ 179 w 248"/>
                <a:gd name="T19" fmla="*/ 136 h 215"/>
                <a:gd name="T20" fmla="*/ 115 w 248"/>
                <a:gd name="T21" fmla="*/ 194 h 215"/>
                <a:gd name="T22" fmla="*/ 69 w 248"/>
                <a:gd name="T23" fmla="*/ 155 h 215"/>
                <a:gd name="T24" fmla="*/ 69 w 248"/>
                <a:gd name="T25" fmla="*/ 16 h 215"/>
                <a:gd name="T26" fmla="*/ 54 w 248"/>
                <a:gd name="T27" fmla="*/ 0 h 215"/>
                <a:gd name="T28" fmla="*/ 16 w 248"/>
                <a:gd name="T29" fmla="*/ 0 h 215"/>
                <a:gd name="T30" fmla="*/ 0 w 248"/>
                <a:gd name="T31" fmla="*/ 11 h 215"/>
                <a:gd name="T32" fmla="*/ 16 w 248"/>
                <a:gd name="T33" fmla="*/ 21 h 215"/>
                <a:gd name="T34" fmla="*/ 44 w 248"/>
                <a:gd name="T35" fmla="*/ 21 h 215"/>
                <a:gd name="T36" fmla="*/ 44 w 248"/>
                <a:gd name="T37" fmla="*/ 158 h 215"/>
                <a:gd name="T38" fmla="*/ 112 w 248"/>
                <a:gd name="T39" fmla="*/ 215 h 215"/>
                <a:gd name="T40" fmla="*/ 178 w 248"/>
                <a:gd name="T41" fmla="*/ 191 h 215"/>
                <a:gd name="T42" fmla="*/ 194 w 248"/>
                <a:gd name="T43" fmla="*/ 212 h 215"/>
                <a:gd name="T44" fmla="*/ 232 w 248"/>
                <a:gd name="T45" fmla="*/ 212 h 215"/>
                <a:gd name="T46" fmla="*/ 248 w 248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8" h="215">
                  <a:moveTo>
                    <a:pt x="248" y="201"/>
                  </a:moveTo>
                  <a:cubicBezTo>
                    <a:pt x="248" y="191"/>
                    <a:pt x="238" y="191"/>
                    <a:pt x="232" y="191"/>
                  </a:cubicBezTo>
                  <a:lnTo>
                    <a:pt x="204" y="191"/>
                  </a:lnTo>
                  <a:lnTo>
                    <a:pt x="204" y="16"/>
                  </a:lnTo>
                  <a:cubicBezTo>
                    <a:pt x="204" y="4"/>
                    <a:pt x="202" y="0"/>
                    <a:pt x="188" y="0"/>
                  </a:cubicBezTo>
                  <a:lnTo>
                    <a:pt x="151" y="0"/>
                  </a:lnTo>
                  <a:cubicBezTo>
                    <a:pt x="145" y="0"/>
                    <a:pt x="135" y="0"/>
                    <a:pt x="135" y="11"/>
                  </a:cubicBezTo>
                  <a:cubicBezTo>
                    <a:pt x="135" y="21"/>
                    <a:pt x="145" y="21"/>
                    <a:pt x="150" y="21"/>
                  </a:cubicBezTo>
                  <a:lnTo>
                    <a:pt x="179" y="21"/>
                  </a:lnTo>
                  <a:lnTo>
                    <a:pt x="179" y="136"/>
                  </a:lnTo>
                  <a:cubicBezTo>
                    <a:pt x="179" y="187"/>
                    <a:pt x="133" y="194"/>
                    <a:pt x="115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2" y="215"/>
                  </a:cubicBezTo>
                  <a:cubicBezTo>
                    <a:pt x="132" y="215"/>
                    <a:pt x="152" y="210"/>
                    <a:pt x="178" y="191"/>
                  </a:cubicBezTo>
                  <a:cubicBezTo>
                    <a:pt x="179" y="212"/>
                    <a:pt x="187" y="212"/>
                    <a:pt x="194" y="212"/>
                  </a:cubicBezTo>
                  <a:lnTo>
                    <a:pt x="232" y="212"/>
                  </a:lnTo>
                  <a:cubicBezTo>
                    <a:pt x="238" y="212"/>
                    <a:pt x="248" y="212"/>
                    <a:pt x="248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08" name="Freeform 3920">
              <a:extLst>
                <a:ext uri="{FF2B5EF4-FFF2-40B4-BE49-F238E27FC236}">
                  <a16:creationId xmlns:a16="http://schemas.microsoft.com/office/drawing/2014/main" id="{046A6540-63EA-41D0-80F5-84D9228455B7}"/>
                </a:ext>
              </a:extLst>
            </p:cNvPr>
            <p:cNvSpPr>
              <a:spLocks/>
            </p:cNvSpPr>
            <p:nvPr>
              <p:custDataLst>
                <p:tags r:id="rId371"/>
              </p:custDataLst>
            </p:nvPr>
          </p:nvSpPr>
          <p:spPr bwMode="auto">
            <a:xfrm>
              <a:off x="6391276" y="1793875"/>
              <a:ext cx="63500" cy="85725"/>
            </a:xfrm>
            <a:custGeom>
              <a:avLst/>
              <a:gdLst>
                <a:gd name="T0" fmla="*/ 209 w 209"/>
                <a:gd name="T1" fmla="*/ 215 h 278"/>
                <a:gd name="T2" fmla="*/ 196 w 209"/>
                <a:gd name="T3" fmla="*/ 200 h 278"/>
                <a:gd name="T4" fmla="*/ 183 w 209"/>
                <a:gd name="T5" fmla="*/ 215 h 278"/>
                <a:gd name="T6" fmla="*/ 136 w 209"/>
                <a:gd name="T7" fmla="*/ 257 h 278"/>
                <a:gd name="T8" fmla="*/ 91 w 209"/>
                <a:gd name="T9" fmla="*/ 212 h 278"/>
                <a:gd name="T10" fmla="*/ 91 w 209"/>
                <a:gd name="T11" fmla="*/ 84 h 278"/>
                <a:gd name="T12" fmla="*/ 181 w 209"/>
                <a:gd name="T13" fmla="*/ 84 h 278"/>
                <a:gd name="T14" fmla="*/ 197 w 209"/>
                <a:gd name="T15" fmla="*/ 74 h 278"/>
                <a:gd name="T16" fmla="*/ 181 w 209"/>
                <a:gd name="T17" fmla="*/ 63 h 278"/>
                <a:gd name="T18" fmla="*/ 91 w 209"/>
                <a:gd name="T19" fmla="*/ 63 h 278"/>
                <a:gd name="T20" fmla="*/ 91 w 209"/>
                <a:gd name="T21" fmla="*/ 16 h 278"/>
                <a:gd name="T22" fmla="*/ 79 w 209"/>
                <a:gd name="T23" fmla="*/ 0 h 278"/>
                <a:gd name="T24" fmla="*/ 67 w 209"/>
                <a:gd name="T25" fmla="*/ 16 h 278"/>
                <a:gd name="T26" fmla="*/ 67 w 209"/>
                <a:gd name="T27" fmla="*/ 63 h 278"/>
                <a:gd name="T28" fmla="*/ 16 w 209"/>
                <a:gd name="T29" fmla="*/ 63 h 278"/>
                <a:gd name="T30" fmla="*/ 0 w 209"/>
                <a:gd name="T31" fmla="*/ 74 h 278"/>
                <a:gd name="T32" fmla="*/ 16 w 209"/>
                <a:gd name="T33" fmla="*/ 84 h 278"/>
                <a:gd name="T34" fmla="*/ 67 w 209"/>
                <a:gd name="T35" fmla="*/ 84 h 278"/>
                <a:gd name="T36" fmla="*/ 67 w 209"/>
                <a:gd name="T37" fmla="*/ 215 h 278"/>
                <a:gd name="T38" fmla="*/ 134 w 209"/>
                <a:gd name="T39" fmla="*/ 278 h 278"/>
                <a:gd name="T40" fmla="*/ 209 w 209"/>
                <a:gd name="T41" fmla="*/ 2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78">
                  <a:moveTo>
                    <a:pt x="209" y="215"/>
                  </a:moveTo>
                  <a:cubicBezTo>
                    <a:pt x="209" y="208"/>
                    <a:pt x="209" y="200"/>
                    <a:pt x="196" y="200"/>
                  </a:cubicBezTo>
                  <a:cubicBezTo>
                    <a:pt x="183" y="200"/>
                    <a:pt x="183" y="208"/>
                    <a:pt x="183" y="215"/>
                  </a:cubicBezTo>
                  <a:cubicBezTo>
                    <a:pt x="183" y="251"/>
                    <a:pt x="150" y="257"/>
                    <a:pt x="136" y="257"/>
                  </a:cubicBezTo>
                  <a:cubicBezTo>
                    <a:pt x="91" y="257"/>
                    <a:pt x="91" y="227"/>
                    <a:pt x="91" y="212"/>
                  </a:cubicBezTo>
                  <a:lnTo>
                    <a:pt x="91" y="84"/>
                  </a:lnTo>
                  <a:lnTo>
                    <a:pt x="181" y="84"/>
                  </a:lnTo>
                  <a:cubicBezTo>
                    <a:pt x="187" y="84"/>
                    <a:pt x="197" y="84"/>
                    <a:pt x="197" y="74"/>
                  </a:cubicBezTo>
                  <a:cubicBezTo>
                    <a:pt x="197" y="63"/>
                    <a:pt x="187" y="63"/>
                    <a:pt x="181" y="63"/>
                  </a:cubicBezTo>
                  <a:lnTo>
                    <a:pt x="91" y="63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7" y="0"/>
                    <a:pt x="67" y="8"/>
                    <a:pt x="67" y="16"/>
                  </a:cubicBezTo>
                  <a:lnTo>
                    <a:pt x="67" y="63"/>
                  </a:lnTo>
                  <a:lnTo>
                    <a:pt x="16" y="63"/>
                  </a:lnTo>
                  <a:cubicBezTo>
                    <a:pt x="10" y="63"/>
                    <a:pt x="0" y="63"/>
                    <a:pt x="0" y="74"/>
                  </a:cubicBezTo>
                  <a:cubicBezTo>
                    <a:pt x="0" y="84"/>
                    <a:pt x="10" y="84"/>
                    <a:pt x="16" y="84"/>
                  </a:cubicBezTo>
                  <a:lnTo>
                    <a:pt x="67" y="84"/>
                  </a:lnTo>
                  <a:lnTo>
                    <a:pt x="67" y="215"/>
                  </a:lnTo>
                  <a:cubicBezTo>
                    <a:pt x="67" y="261"/>
                    <a:pt x="99" y="278"/>
                    <a:pt x="134" y="278"/>
                  </a:cubicBezTo>
                  <a:cubicBezTo>
                    <a:pt x="169" y="278"/>
                    <a:pt x="209" y="258"/>
                    <a:pt x="209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09" name="Freeform 3921">
              <a:extLst>
                <a:ext uri="{FF2B5EF4-FFF2-40B4-BE49-F238E27FC236}">
                  <a16:creationId xmlns:a16="http://schemas.microsoft.com/office/drawing/2014/main" id="{65C15334-9413-407C-A355-CFDD1F66D4DC}"/>
                </a:ext>
              </a:extLst>
            </p:cNvPr>
            <p:cNvSpPr>
              <a:spLocks noEditPoints="1"/>
            </p:cNvSpPr>
            <p:nvPr>
              <p:custDataLst>
                <p:tags r:id="rId372"/>
              </p:custDataLst>
            </p:nvPr>
          </p:nvSpPr>
          <p:spPr bwMode="auto">
            <a:xfrm>
              <a:off x="5910264" y="1968500"/>
              <a:ext cx="69850" cy="96838"/>
            </a:xfrm>
            <a:custGeom>
              <a:avLst/>
              <a:gdLst>
                <a:gd name="T0" fmla="*/ 232 w 232"/>
                <a:gd name="T1" fmla="*/ 300 h 311"/>
                <a:gd name="T2" fmla="*/ 226 w 232"/>
                <a:gd name="T3" fmla="*/ 290 h 311"/>
                <a:gd name="T4" fmla="*/ 202 w 232"/>
                <a:gd name="T5" fmla="*/ 290 h 311"/>
                <a:gd name="T6" fmla="*/ 139 w 232"/>
                <a:gd name="T7" fmla="*/ 16 h 311"/>
                <a:gd name="T8" fmla="*/ 116 w 232"/>
                <a:gd name="T9" fmla="*/ 0 h 311"/>
                <a:gd name="T10" fmla="*/ 93 w 232"/>
                <a:gd name="T11" fmla="*/ 16 h 311"/>
                <a:gd name="T12" fmla="*/ 30 w 232"/>
                <a:gd name="T13" fmla="*/ 290 h 311"/>
                <a:gd name="T14" fmla="*/ 6 w 232"/>
                <a:gd name="T15" fmla="*/ 290 h 311"/>
                <a:gd name="T16" fmla="*/ 0 w 232"/>
                <a:gd name="T17" fmla="*/ 300 h 311"/>
                <a:gd name="T18" fmla="*/ 17 w 232"/>
                <a:gd name="T19" fmla="*/ 311 h 311"/>
                <a:gd name="T20" fmla="*/ 70 w 232"/>
                <a:gd name="T21" fmla="*/ 311 h 311"/>
                <a:gd name="T22" fmla="*/ 86 w 232"/>
                <a:gd name="T23" fmla="*/ 300 h 311"/>
                <a:gd name="T24" fmla="*/ 56 w 232"/>
                <a:gd name="T25" fmla="*/ 290 h 311"/>
                <a:gd name="T26" fmla="*/ 70 w 232"/>
                <a:gd name="T27" fmla="*/ 226 h 311"/>
                <a:gd name="T28" fmla="*/ 162 w 232"/>
                <a:gd name="T29" fmla="*/ 226 h 311"/>
                <a:gd name="T30" fmla="*/ 176 w 232"/>
                <a:gd name="T31" fmla="*/ 290 h 311"/>
                <a:gd name="T32" fmla="*/ 146 w 232"/>
                <a:gd name="T33" fmla="*/ 300 h 311"/>
                <a:gd name="T34" fmla="*/ 163 w 232"/>
                <a:gd name="T35" fmla="*/ 311 h 311"/>
                <a:gd name="T36" fmla="*/ 215 w 232"/>
                <a:gd name="T37" fmla="*/ 311 h 311"/>
                <a:gd name="T38" fmla="*/ 232 w 232"/>
                <a:gd name="T39" fmla="*/ 300 h 311"/>
                <a:gd name="T40" fmla="*/ 157 w 232"/>
                <a:gd name="T41" fmla="*/ 205 h 311"/>
                <a:gd name="T42" fmla="*/ 76 w 232"/>
                <a:gd name="T43" fmla="*/ 205 h 311"/>
                <a:gd name="T44" fmla="*/ 115 w 232"/>
                <a:gd name="T45" fmla="*/ 21 h 311"/>
                <a:gd name="T46" fmla="*/ 118 w 232"/>
                <a:gd name="T47" fmla="*/ 21 h 311"/>
                <a:gd name="T48" fmla="*/ 157 w 232"/>
                <a:gd name="T49" fmla="*/ 20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2" h="311">
                  <a:moveTo>
                    <a:pt x="232" y="300"/>
                  </a:moveTo>
                  <a:cubicBezTo>
                    <a:pt x="232" y="296"/>
                    <a:pt x="231" y="292"/>
                    <a:pt x="226" y="290"/>
                  </a:cubicBezTo>
                  <a:cubicBezTo>
                    <a:pt x="223" y="290"/>
                    <a:pt x="213" y="290"/>
                    <a:pt x="202" y="290"/>
                  </a:cubicBezTo>
                  <a:lnTo>
                    <a:pt x="139" y="16"/>
                  </a:lnTo>
                  <a:cubicBezTo>
                    <a:pt x="135" y="0"/>
                    <a:pt x="129" y="0"/>
                    <a:pt x="116" y="0"/>
                  </a:cubicBezTo>
                  <a:cubicBezTo>
                    <a:pt x="104" y="0"/>
                    <a:pt x="97" y="0"/>
                    <a:pt x="93" y="16"/>
                  </a:cubicBezTo>
                  <a:lnTo>
                    <a:pt x="30" y="290"/>
                  </a:lnTo>
                  <a:cubicBezTo>
                    <a:pt x="19" y="290"/>
                    <a:pt x="9" y="290"/>
                    <a:pt x="6" y="290"/>
                  </a:cubicBezTo>
                  <a:cubicBezTo>
                    <a:pt x="2" y="292"/>
                    <a:pt x="0" y="296"/>
                    <a:pt x="0" y="300"/>
                  </a:cubicBezTo>
                  <a:cubicBezTo>
                    <a:pt x="0" y="311"/>
                    <a:pt x="11" y="311"/>
                    <a:pt x="17" y="311"/>
                  </a:cubicBezTo>
                  <a:lnTo>
                    <a:pt x="70" y="311"/>
                  </a:lnTo>
                  <a:cubicBezTo>
                    <a:pt x="77" y="311"/>
                    <a:pt x="86" y="311"/>
                    <a:pt x="86" y="300"/>
                  </a:cubicBezTo>
                  <a:cubicBezTo>
                    <a:pt x="86" y="290"/>
                    <a:pt x="77" y="290"/>
                    <a:pt x="56" y="290"/>
                  </a:cubicBezTo>
                  <a:lnTo>
                    <a:pt x="70" y="226"/>
                  </a:lnTo>
                  <a:lnTo>
                    <a:pt x="162" y="226"/>
                  </a:lnTo>
                  <a:lnTo>
                    <a:pt x="176" y="290"/>
                  </a:lnTo>
                  <a:cubicBezTo>
                    <a:pt x="155" y="290"/>
                    <a:pt x="146" y="290"/>
                    <a:pt x="146" y="300"/>
                  </a:cubicBezTo>
                  <a:cubicBezTo>
                    <a:pt x="146" y="311"/>
                    <a:pt x="156" y="311"/>
                    <a:pt x="163" y="311"/>
                  </a:cubicBezTo>
                  <a:lnTo>
                    <a:pt x="215" y="311"/>
                  </a:lnTo>
                  <a:cubicBezTo>
                    <a:pt x="221" y="311"/>
                    <a:pt x="232" y="311"/>
                    <a:pt x="232" y="300"/>
                  </a:cubicBezTo>
                  <a:close/>
                  <a:moveTo>
                    <a:pt x="157" y="205"/>
                  </a:moveTo>
                  <a:lnTo>
                    <a:pt x="76" y="205"/>
                  </a:lnTo>
                  <a:lnTo>
                    <a:pt x="115" y="21"/>
                  </a:lnTo>
                  <a:lnTo>
                    <a:pt x="118" y="21"/>
                  </a:lnTo>
                  <a:lnTo>
                    <a:pt x="157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10" name="Freeform 3922">
              <a:extLst>
                <a:ext uri="{FF2B5EF4-FFF2-40B4-BE49-F238E27FC236}">
                  <a16:creationId xmlns:a16="http://schemas.microsoft.com/office/drawing/2014/main" id="{E6AD45CB-D9AB-4B9A-87B2-E9FF32C19394}"/>
                </a:ext>
              </a:extLst>
            </p:cNvPr>
            <p:cNvSpPr>
              <a:spLocks noEditPoints="1"/>
            </p:cNvSpPr>
            <p:nvPr>
              <p:custDataLst>
                <p:tags r:id="rId373"/>
              </p:custDataLst>
            </p:nvPr>
          </p:nvSpPr>
          <p:spPr bwMode="auto">
            <a:xfrm>
              <a:off x="5991226" y="1970088"/>
              <a:ext cx="71438" cy="96838"/>
            </a:xfrm>
            <a:custGeom>
              <a:avLst/>
              <a:gdLst>
                <a:gd name="T0" fmla="*/ 235 w 235"/>
                <a:gd name="T1" fmla="*/ 294 h 308"/>
                <a:gd name="T2" fmla="*/ 220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9 w 235"/>
                <a:gd name="T11" fmla="*/ 0 h 308"/>
                <a:gd name="T12" fmla="*/ 123 w 235"/>
                <a:gd name="T13" fmla="*/ 11 h 308"/>
                <a:gd name="T14" fmla="*/ 138 w 235"/>
                <a:gd name="T15" fmla="*/ 21 h 308"/>
                <a:gd name="T16" fmla="*/ 167 w 235"/>
                <a:gd name="T17" fmla="*/ 21 h 308"/>
                <a:gd name="T18" fmla="*/ 167 w 235"/>
                <a:gd name="T19" fmla="*/ 119 h 308"/>
                <a:gd name="T20" fmla="*/ 101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7 w 235"/>
                <a:gd name="T27" fmla="*/ 271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7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3 w 235"/>
                <a:gd name="T41" fmla="*/ 111 h 308"/>
                <a:gd name="T42" fmla="*/ 167 w 235"/>
                <a:gd name="T43" fmla="*/ 173 h 308"/>
                <a:gd name="T44" fmla="*/ 167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9" y="0"/>
                  </a:lnTo>
                  <a:cubicBezTo>
                    <a:pt x="133" y="0"/>
                    <a:pt x="123" y="0"/>
                    <a:pt x="123" y="11"/>
                  </a:cubicBezTo>
                  <a:cubicBezTo>
                    <a:pt x="123" y="21"/>
                    <a:pt x="133" y="21"/>
                    <a:pt x="138" y="21"/>
                  </a:cubicBezTo>
                  <a:lnTo>
                    <a:pt x="167" y="21"/>
                  </a:lnTo>
                  <a:lnTo>
                    <a:pt x="167" y="119"/>
                  </a:lnTo>
                  <a:cubicBezTo>
                    <a:pt x="142" y="98"/>
                    <a:pt x="122" y="90"/>
                    <a:pt x="101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4" y="308"/>
                    <a:pt x="144" y="295"/>
                    <a:pt x="167" y="271"/>
                  </a:cubicBezTo>
                  <a:cubicBezTo>
                    <a:pt x="167" y="299"/>
                    <a:pt x="167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7" y="210"/>
                  </a:moveTo>
                  <a:cubicBezTo>
                    <a:pt x="167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3" y="111"/>
                  </a:cubicBezTo>
                  <a:cubicBezTo>
                    <a:pt x="139" y="111"/>
                    <a:pt x="167" y="142"/>
                    <a:pt x="167" y="173"/>
                  </a:cubicBezTo>
                  <a:lnTo>
                    <a:pt x="167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11" name="Freeform 3923">
              <a:extLst>
                <a:ext uri="{FF2B5EF4-FFF2-40B4-BE49-F238E27FC236}">
                  <a16:creationId xmlns:a16="http://schemas.microsoft.com/office/drawing/2014/main" id="{E8980E7B-7216-45FF-91A0-6EAEBEC2AF8F}"/>
                </a:ext>
              </a:extLst>
            </p:cNvPr>
            <p:cNvSpPr>
              <a:spLocks noEditPoints="1"/>
            </p:cNvSpPr>
            <p:nvPr>
              <p:custDataLst>
                <p:tags r:id="rId374"/>
              </p:custDataLst>
            </p:nvPr>
          </p:nvSpPr>
          <p:spPr bwMode="auto">
            <a:xfrm>
              <a:off x="6072189" y="1970088"/>
              <a:ext cx="71438" cy="96838"/>
            </a:xfrm>
            <a:custGeom>
              <a:avLst/>
              <a:gdLst>
                <a:gd name="T0" fmla="*/ 235 w 235"/>
                <a:gd name="T1" fmla="*/ 294 h 308"/>
                <a:gd name="T2" fmla="*/ 219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19 h 308"/>
                <a:gd name="T20" fmla="*/ 100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1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19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1"/>
                  </a:cubicBezTo>
                  <a:cubicBezTo>
                    <a:pt x="166" y="299"/>
                    <a:pt x="166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12" name="Freeform 3924">
              <a:extLst>
                <a:ext uri="{FF2B5EF4-FFF2-40B4-BE49-F238E27FC236}">
                  <a16:creationId xmlns:a16="http://schemas.microsoft.com/office/drawing/2014/main" id="{6409D9D5-418D-4F6A-9D0F-EC86503BA2D1}"/>
                </a:ext>
              </a:extLst>
            </p:cNvPr>
            <p:cNvSpPr>
              <a:spLocks/>
            </p:cNvSpPr>
            <p:nvPr>
              <p:custDataLst>
                <p:tags r:id="rId375"/>
              </p:custDataLst>
            </p:nvPr>
          </p:nvSpPr>
          <p:spPr bwMode="auto">
            <a:xfrm>
              <a:off x="6151564" y="1998663"/>
              <a:ext cx="68263" cy="66675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0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3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4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4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7"/>
                    <a:pt x="217" y="0"/>
                    <a:pt x="180" y="0"/>
                  </a:cubicBezTo>
                  <a:cubicBezTo>
                    <a:pt x="155" y="0"/>
                    <a:pt x="123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3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4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5"/>
                    <a:pt x="197" y="44"/>
                    <a:pt x="207" y="44"/>
                  </a:cubicBezTo>
                  <a:cubicBezTo>
                    <a:pt x="216" y="44"/>
                    <a:pt x="223" y="37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13" name="Freeform 3925">
              <a:extLst>
                <a:ext uri="{FF2B5EF4-FFF2-40B4-BE49-F238E27FC236}">
                  <a16:creationId xmlns:a16="http://schemas.microsoft.com/office/drawing/2014/main" id="{184DE20B-FD3C-4283-941D-9CBCB8C8740A}"/>
                </a:ext>
              </a:extLst>
            </p:cNvPr>
            <p:cNvSpPr>
              <a:spLocks noEditPoints="1"/>
            </p:cNvSpPr>
            <p:nvPr>
              <p:custDataLst>
                <p:tags r:id="rId376"/>
              </p:custDataLst>
            </p:nvPr>
          </p:nvSpPr>
          <p:spPr bwMode="auto">
            <a:xfrm>
              <a:off x="6235701" y="1997075"/>
              <a:ext cx="60325" cy="69850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7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9 h 220"/>
                <a:gd name="T10" fmla="*/ 185 w 200"/>
                <a:gd name="T11" fmla="*/ 119 h 220"/>
                <a:gd name="T12" fmla="*/ 200 w 200"/>
                <a:gd name="T13" fmla="*/ 105 h 220"/>
                <a:gd name="T14" fmla="*/ 105 w 200"/>
                <a:gd name="T15" fmla="*/ 0 h 220"/>
                <a:gd name="T16" fmla="*/ 0 w 200"/>
                <a:gd name="T17" fmla="*/ 110 h 220"/>
                <a:gd name="T18" fmla="*/ 113 w 200"/>
                <a:gd name="T19" fmla="*/ 220 h 220"/>
                <a:gd name="T20" fmla="*/ 200 w 200"/>
                <a:gd name="T21" fmla="*/ 166 h 220"/>
                <a:gd name="T22" fmla="*/ 175 w 200"/>
                <a:gd name="T23" fmla="*/ 98 h 220"/>
                <a:gd name="T24" fmla="*/ 26 w 200"/>
                <a:gd name="T25" fmla="*/ 98 h 220"/>
                <a:gd name="T26" fmla="*/ 105 w 200"/>
                <a:gd name="T27" fmla="*/ 21 h 220"/>
                <a:gd name="T28" fmla="*/ 175 w 200"/>
                <a:gd name="T29" fmla="*/ 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7"/>
                    <a:pt x="190" y="157"/>
                    <a:pt x="188" y="157"/>
                  </a:cubicBezTo>
                  <a:cubicBezTo>
                    <a:pt x="182" y="157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2"/>
                    <a:pt x="25" y="119"/>
                  </a:cubicBezTo>
                  <a:lnTo>
                    <a:pt x="185" y="119"/>
                  </a:lnTo>
                  <a:cubicBezTo>
                    <a:pt x="193" y="119"/>
                    <a:pt x="200" y="119"/>
                    <a:pt x="200" y="105"/>
                  </a:cubicBezTo>
                  <a:cubicBezTo>
                    <a:pt x="200" y="49"/>
                    <a:pt x="169" y="0"/>
                    <a:pt x="105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1"/>
                    <a:pt x="49" y="220"/>
                    <a:pt x="113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8"/>
                  </a:moveTo>
                  <a:lnTo>
                    <a:pt x="26" y="98"/>
                  </a:lnTo>
                  <a:cubicBezTo>
                    <a:pt x="34" y="51"/>
                    <a:pt x="67" y="21"/>
                    <a:pt x="105" y="21"/>
                  </a:cubicBezTo>
                  <a:cubicBezTo>
                    <a:pt x="134" y="21"/>
                    <a:pt x="169" y="35"/>
                    <a:pt x="175" y="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14" name="Freeform 3926">
              <a:extLst>
                <a:ext uri="{FF2B5EF4-FFF2-40B4-BE49-F238E27FC236}">
                  <a16:creationId xmlns:a16="http://schemas.microsoft.com/office/drawing/2014/main" id="{2CDA3AD2-D4E4-4421-BC36-A96D9FC9725E}"/>
                </a:ext>
              </a:extLst>
            </p:cNvPr>
            <p:cNvSpPr>
              <a:spLocks/>
            </p:cNvSpPr>
            <p:nvPr>
              <p:custDataLst>
                <p:tags r:id="rId377"/>
              </p:custDataLst>
            </p:nvPr>
          </p:nvSpPr>
          <p:spPr bwMode="auto">
            <a:xfrm>
              <a:off x="6318251" y="1997075"/>
              <a:ext cx="57150" cy="69850"/>
            </a:xfrm>
            <a:custGeom>
              <a:avLst/>
              <a:gdLst>
                <a:gd name="T0" fmla="*/ 189 w 189"/>
                <a:gd name="T1" fmla="*/ 158 h 220"/>
                <a:gd name="T2" fmla="*/ 111 w 189"/>
                <a:gd name="T3" fmla="*/ 96 h 220"/>
                <a:gd name="T4" fmla="*/ 75 w 189"/>
                <a:gd name="T5" fmla="*/ 90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1 w 189"/>
                <a:gd name="T13" fmla="*/ 68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8 h 220"/>
                <a:gd name="T30" fmla="*/ 97 w 189"/>
                <a:gd name="T31" fmla="*/ 199 h 220"/>
                <a:gd name="T32" fmla="*/ 25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7 w 189"/>
                <a:gd name="T43" fmla="*/ 197 h 220"/>
                <a:gd name="T44" fmla="*/ 96 w 189"/>
                <a:gd name="T45" fmla="*/ 220 h 220"/>
                <a:gd name="T46" fmla="*/ 189 w 189"/>
                <a:gd name="T47" fmla="*/ 15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8"/>
                  </a:moveTo>
                  <a:cubicBezTo>
                    <a:pt x="189" y="108"/>
                    <a:pt x="126" y="98"/>
                    <a:pt x="111" y="96"/>
                  </a:cubicBezTo>
                  <a:lnTo>
                    <a:pt x="75" y="90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40"/>
                    <a:pt x="149" y="60"/>
                  </a:cubicBezTo>
                  <a:cubicBezTo>
                    <a:pt x="150" y="65"/>
                    <a:pt x="153" y="68"/>
                    <a:pt x="161" y="68"/>
                  </a:cubicBezTo>
                  <a:cubicBezTo>
                    <a:pt x="174" y="68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5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100"/>
                    <a:pt x="52" y="108"/>
                    <a:pt x="97" y="114"/>
                  </a:cubicBezTo>
                  <a:cubicBezTo>
                    <a:pt x="125" y="119"/>
                    <a:pt x="168" y="128"/>
                    <a:pt x="168" y="158"/>
                  </a:cubicBezTo>
                  <a:cubicBezTo>
                    <a:pt x="168" y="179"/>
                    <a:pt x="148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1"/>
                    <a:pt x="20" y="138"/>
                    <a:pt x="13" y="138"/>
                  </a:cubicBezTo>
                  <a:cubicBezTo>
                    <a:pt x="0" y="138"/>
                    <a:pt x="0" y="147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20" y="219"/>
                    <a:pt x="27" y="197"/>
                  </a:cubicBezTo>
                  <a:cubicBezTo>
                    <a:pt x="56" y="219"/>
                    <a:pt x="83" y="220"/>
                    <a:pt x="96" y="220"/>
                  </a:cubicBezTo>
                  <a:cubicBezTo>
                    <a:pt x="173" y="220"/>
                    <a:pt x="189" y="181"/>
                    <a:pt x="189" y="15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15" name="Freeform 3927">
              <a:extLst>
                <a:ext uri="{FF2B5EF4-FFF2-40B4-BE49-F238E27FC236}">
                  <a16:creationId xmlns:a16="http://schemas.microsoft.com/office/drawing/2014/main" id="{B1966A2B-72BA-41BC-9DAA-34A4EF2ADCEA}"/>
                </a:ext>
              </a:extLst>
            </p:cNvPr>
            <p:cNvSpPr>
              <a:spLocks/>
            </p:cNvSpPr>
            <p:nvPr>
              <p:custDataLst>
                <p:tags r:id="rId378"/>
              </p:custDataLst>
            </p:nvPr>
          </p:nvSpPr>
          <p:spPr bwMode="auto">
            <a:xfrm>
              <a:off x="6397626" y="1997075"/>
              <a:ext cx="58738" cy="69850"/>
            </a:xfrm>
            <a:custGeom>
              <a:avLst/>
              <a:gdLst>
                <a:gd name="T0" fmla="*/ 189 w 189"/>
                <a:gd name="T1" fmla="*/ 158 h 220"/>
                <a:gd name="T2" fmla="*/ 110 w 189"/>
                <a:gd name="T3" fmla="*/ 96 h 220"/>
                <a:gd name="T4" fmla="*/ 75 w 189"/>
                <a:gd name="T5" fmla="*/ 90 h 220"/>
                <a:gd name="T6" fmla="*/ 21 w 189"/>
                <a:gd name="T7" fmla="*/ 56 h 220"/>
                <a:gd name="T8" fmla="*/ 91 w 189"/>
                <a:gd name="T9" fmla="*/ 21 h 220"/>
                <a:gd name="T10" fmla="*/ 149 w 189"/>
                <a:gd name="T11" fmla="*/ 60 h 220"/>
                <a:gd name="T12" fmla="*/ 160 w 189"/>
                <a:gd name="T13" fmla="*/ 68 h 220"/>
                <a:gd name="T14" fmla="*/ 173 w 189"/>
                <a:gd name="T15" fmla="*/ 52 h 220"/>
                <a:gd name="T16" fmla="*/ 173 w 189"/>
                <a:gd name="T17" fmla="*/ 16 h 220"/>
                <a:gd name="T18" fmla="*/ 163 w 189"/>
                <a:gd name="T19" fmla="*/ 0 h 220"/>
                <a:gd name="T20" fmla="*/ 151 w 189"/>
                <a:gd name="T21" fmla="*/ 13 h 220"/>
                <a:gd name="T22" fmla="*/ 92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8 h 220"/>
                <a:gd name="T30" fmla="*/ 96 w 189"/>
                <a:gd name="T31" fmla="*/ 199 h 220"/>
                <a:gd name="T32" fmla="*/ 24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0 w 189"/>
                <a:gd name="T41" fmla="*/ 220 h 220"/>
                <a:gd name="T42" fmla="*/ 26 w 189"/>
                <a:gd name="T43" fmla="*/ 197 h 220"/>
                <a:gd name="T44" fmla="*/ 96 w 189"/>
                <a:gd name="T45" fmla="*/ 220 h 220"/>
                <a:gd name="T46" fmla="*/ 189 w 189"/>
                <a:gd name="T47" fmla="*/ 15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8"/>
                  </a:moveTo>
                  <a:cubicBezTo>
                    <a:pt x="189" y="108"/>
                    <a:pt x="126" y="98"/>
                    <a:pt x="110" y="96"/>
                  </a:cubicBezTo>
                  <a:lnTo>
                    <a:pt x="75" y="90"/>
                  </a:lnTo>
                  <a:cubicBezTo>
                    <a:pt x="58" y="87"/>
                    <a:pt x="21" y="78"/>
                    <a:pt x="21" y="56"/>
                  </a:cubicBezTo>
                  <a:cubicBezTo>
                    <a:pt x="21" y="41"/>
                    <a:pt x="38" y="21"/>
                    <a:pt x="91" y="21"/>
                  </a:cubicBezTo>
                  <a:cubicBezTo>
                    <a:pt x="139" y="21"/>
                    <a:pt x="146" y="40"/>
                    <a:pt x="149" y="60"/>
                  </a:cubicBezTo>
                  <a:cubicBezTo>
                    <a:pt x="150" y="65"/>
                    <a:pt x="152" y="68"/>
                    <a:pt x="160" y="68"/>
                  </a:cubicBezTo>
                  <a:cubicBezTo>
                    <a:pt x="173" y="68"/>
                    <a:pt x="173" y="59"/>
                    <a:pt x="173" y="52"/>
                  </a:cubicBezTo>
                  <a:lnTo>
                    <a:pt x="173" y="16"/>
                  </a:lnTo>
                  <a:cubicBezTo>
                    <a:pt x="173" y="10"/>
                    <a:pt x="173" y="0"/>
                    <a:pt x="163" y="0"/>
                  </a:cubicBezTo>
                  <a:cubicBezTo>
                    <a:pt x="155" y="0"/>
                    <a:pt x="153" y="5"/>
                    <a:pt x="151" y="13"/>
                  </a:cubicBezTo>
                  <a:cubicBezTo>
                    <a:pt x="124" y="0"/>
                    <a:pt x="102" y="0"/>
                    <a:pt x="92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100"/>
                    <a:pt x="52" y="108"/>
                    <a:pt x="97" y="114"/>
                  </a:cubicBezTo>
                  <a:cubicBezTo>
                    <a:pt x="124" y="119"/>
                    <a:pt x="168" y="128"/>
                    <a:pt x="168" y="158"/>
                  </a:cubicBezTo>
                  <a:cubicBezTo>
                    <a:pt x="168" y="179"/>
                    <a:pt x="148" y="199"/>
                    <a:pt x="96" y="199"/>
                  </a:cubicBezTo>
                  <a:cubicBezTo>
                    <a:pt x="70" y="199"/>
                    <a:pt x="40" y="192"/>
                    <a:pt x="24" y="144"/>
                  </a:cubicBezTo>
                  <a:cubicBezTo>
                    <a:pt x="22" y="141"/>
                    <a:pt x="20" y="138"/>
                    <a:pt x="13" y="138"/>
                  </a:cubicBezTo>
                  <a:cubicBezTo>
                    <a:pt x="0" y="138"/>
                    <a:pt x="0" y="147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0" y="220"/>
                  </a:cubicBezTo>
                  <a:cubicBezTo>
                    <a:pt x="14" y="220"/>
                    <a:pt x="19" y="219"/>
                    <a:pt x="26" y="197"/>
                  </a:cubicBezTo>
                  <a:cubicBezTo>
                    <a:pt x="56" y="219"/>
                    <a:pt x="82" y="220"/>
                    <a:pt x="96" y="220"/>
                  </a:cubicBezTo>
                  <a:cubicBezTo>
                    <a:pt x="173" y="220"/>
                    <a:pt x="189" y="181"/>
                    <a:pt x="189" y="15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16" name="Freeform 3928">
              <a:extLst>
                <a:ext uri="{FF2B5EF4-FFF2-40B4-BE49-F238E27FC236}">
                  <a16:creationId xmlns:a16="http://schemas.microsoft.com/office/drawing/2014/main" id="{53638C6D-A42B-4E40-BCDA-B5A7AA9F7941}"/>
                </a:ext>
              </a:extLst>
            </p:cNvPr>
            <p:cNvSpPr>
              <a:spLocks noEditPoints="1"/>
            </p:cNvSpPr>
            <p:nvPr>
              <p:custDataLst>
                <p:tags r:id="rId379"/>
              </p:custDataLst>
            </p:nvPr>
          </p:nvSpPr>
          <p:spPr bwMode="auto">
            <a:xfrm>
              <a:off x="6556376" y="1997075"/>
              <a:ext cx="61913" cy="69850"/>
            </a:xfrm>
            <a:custGeom>
              <a:avLst/>
              <a:gdLst>
                <a:gd name="T0" fmla="*/ 201 w 201"/>
                <a:gd name="T1" fmla="*/ 111 h 220"/>
                <a:gd name="T2" fmla="*/ 100 w 201"/>
                <a:gd name="T3" fmla="*/ 0 h 220"/>
                <a:gd name="T4" fmla="*/ 0 w 201"/>
                <a:gd name="T5" fmla="*/ 111 h 220"/>
                <a:gd name="T6" fmla="*/ 100 w 201"/>
                <a:gd name="T7" fmla="*/ 220 h 220"/>
                <a:gd name="T8" fmla="*/ 201 w 201"/>
                <a:gd name="T9" fmla="*/ 111 h 220"/>
                <a:gd name="T10" fmla="*/ 176 w 201"/>
                <a:gd name="T11" fmla="*/ 107 h 220"/>
                <a:gd name="T12" fmla="*/ 100 w 201"/>
                <a:gd name="T13" fmla="*/ 199 h 220"/>
                <a:gd name="T14" fmla="*/ 25 w 201"/>
                <a:gd name="T15" fmla="*/ 107 h 220"/>
                <a:gd name="T16" fmla="*/ 100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1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3"/>
                    <a:pt x="47" y="220"/>
                    <a:pt x="100" y="220"/>
                  </a:cubicBezTo>
                  <a:cubicBezTo>
                    <a:pt x="154" y="220"/>
                    <a:pt x="201" y="173"/>
                    <a:pt x="201" y="111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0" y="199"/>
                  </a:cubicBezTo>
                  <a:cubicBezTo>
                    <a:pt x="60" y="199"/>
                    <a:pt x="25" y="158"/>
                    <a:pt x="25" y="107"/>
                  </a:cubicBezTo>
                  <a:cubicBezTo>
                    <a:pt x="25" y="57"/>
                    <a:pt x="62" y="21"/>
                    <a:pt x="100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17" name="Freeform 3929">
              <a:extLst>
                <a:ext uri="{FF2B5EF4-FFF2-40B4-BE49-F238E27FC236}">
                  <a16:creationId xmlns:a16="http://schemas.microsoft.com/office/drawing/2014/main" id="{1A01E701-5411-4EB5-80A8-5483FBAC1494}"/>
                </a:ext>
              </a:extLst>
            </p:cNvPr>
            <p:cNvSpPr>
              <a:spLocks/>
            </p:cNvSpPr>
            <p:nvPr>
              <p:custDataLst>
                <p:tags r:id="rId380"/>
              </p:custDataLst>
            </p:nvPr>
          </p:nvSpPr>
          <p:spPr bwMode="auto">
            <a:xfrm>
              <a:off x="6634164" y="1970088"/>
              <a:ext cx="58738" cy="95250"/>
            </a:xfrm>
            <a:custGeom>
              <a:avLst/>
              <a:gdLst>
                <a:gd name="T0" fmla="*/ 193 w 193"/>
                <a:gd name="T1" fmla="*/ 26 h 308"/>
                <a:gd name="T2" fmla="*/ 149 w 193"/>
                <a:gd name="T3" fmla="*/ 0 h 308"/>
                <a:gd name="T4" fmla="*/ 73 w 193"/>
                <a:gd name="T5" fmla="*/ 64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7 h 308"/>
                <a:gd name="T44" fmla="*/ 158 w 193"/>
                <a:gd name="T45" fmla="*/ 21 h 308"/>
                <a:gd name="T46" fmla="*/ 176 w 193"/>
                <a:gd name="T47" fmla="*/ 44 h 308"/>
                <a:gd name="T48" fmla="*/ 193 w 193"/>
                <a:gd name="T49" fmla="*/ 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6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2"/>
                    <a:pt x="73" y="64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7"/>
                  </a:lnTo>
                  <a:cubicBezTo>
                    <a:pt x="98" y="22"/>
                    <a:pt x="136" y="21"/>
                    <a:pt x="158" y="21"/>
                  </a:cubicBezTo>
                  <a:cubicBezTo>
                    <a:pt x="158" y="28"/>
                    <a:pt x="162" y="44"/>
                    <a:pt x="176" y="44"/>
                  </a:cubicBezTo>
                  <a:cubicBezTo>
                    <a:pt x="184" y="44"/>
                    <a:pt x="193" y="37"/>
                    <a:pt x="19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18" name="Freeform 3930">
              <a:extLst>
                <a:ext uri="{FF2B5EF4-FFF2-40B4-BE49-F238E27FC236}">
                  <a16:creationId xmlns:a16="http://schemas.microsoft.com/office/drawing/2014/main" id="{7B86EE7A-8A45-443D-9D72-A3D82C56CCBC}"/>
                </a:ext>
              </a:extLst>
            </p:cNvPr>
            <p:cNvSpPr>
              <a:spLocks noEditPoints="1"/>
            </p:cNvSpPr>
            <p:nvPr>
              <p:custDataLst>
                <p:tags r:id="rId381"/>
              </p:custDataLst>
            </p:nvPr>
          </p:nvSpPr>
          <p:spPr bwMode="auto">
            <a:xfrm>
              <a:off x="6789739" y="1970088"/>
              <a:ext cx="71438" cy="96838"/>
            </a:xfrm>
            <a:custGeom>
              <a:avLst/>
              <a:gdLst>
                <a:gd name="T0" fmla="*/ 235 w 235"/>
                <a:gd name="T1" fmla="*/ 199 h 308"/>
                <a:gd name="T2" fmla="*/ 140 w 235"/>
                <a:gd name="T3" fmla="*/ 90 h 308"/>
                <a:gd name="T4" fmla="*/ 69 w 235"/>
                <a:gd name="T5" fmla="*/ 122 h 308"/>
                <a:gd name="T6" fmla="*/ 69 w 235"/>
                <a:gd name="T7" fmla="*/ 16 h 308"/>
                <a:gd name="T8" fmla="*/ 54 w 235"/>
                <a:gd name="T9" fmla="*/ 0 h 308"/>
                <a:gd name="T10" fmla="*/ 16 w 235"/>
                <a:gd name="T11" fmla="*/ 0 h 308"/>
                <a:gd name="T12" fmla="*/ 0 w 235"/>
                <a:gd name="T13" fmla="*/ 11 h 308"/>
                <a:gd name="T14" fmla="*/ 16 w 235"/>
                <a:gd name="T15" fmla="*/ 21 h 308"/>
                <a:gd name="T16" fmla="*/ 44 w 235"/>
                <a:gd name="T17" fmla="*/ 21 h 308"/>
                <a:gd name="T18" fmla="*/ 44 w 235"/>
                <a:gd name="T19" fmla="*/ 289 h 308"/>
                <a:gd name="T20" fmla="*/ 57 w 235"/>
                <a:gd name="T21" fmla="*/ 305 h 308"/>
                <a:gd name="T22" fmla="*/ 69 w 235"/>
                <a:gd name="T23" fmla="*/ 274 h 308"/>
                <a:gd name="T24" fmla="*/ 134 w 235"/>
                <a:gd name="T25" fmla="*/ 308 h 308"/>
                <a:gd name="T26" fmla="*/ 235 w 235"/>
                <a:gd name="T27" fmla="*/ 199 h 308"/>
                <a:gd name="T28" fmla="*/ 210 w 235"/>
                <a:gd name="T29" fmla="*/ 199 h 308"/>
                <a:gd name="T30" fmla="*/ 133 w 235"/>
                <a:gd name="T31" fmla="*/ 287 h 308"/>
                <a:gd name="T32" fmla="*/ 69 w 235"/>
                <a:gd name="T33" fmla="*/ 212 h 308"/>
                <a:gd name="T34" fmla="*/ 69 w 235"/>
                <a:gd name="T35" fmla="*/ 174 h 308"/>
                <a:gd name="T36" fmla="*/ 137 w 235"/>
                <a:gd name="T37" fmla="*/ 111 h 308"/>
                <a:gd name="T38" fmla="*/ 210 w 235"/>
                <a:gd name="T39" fmla="*/ 199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8">
                  <a:moveTo>
                    <a:pt x="235" y="199"/>
                  </a:moveTo>
                  <a:cubicBezTo>
                    <a:pt x="235" y="138"/>
                    <a:pt x="192" y="90"/>
                    <a:pt x="140" y="90"/>
                  </a:cubicBezTo>
                  <a:cubicBezTo>
                    <a:pt x="117" y="90"/>
                    <a:pt x="95" y="99"/>
                    <a:pt x="69" y="122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9"/>
                  </a:lnTo>
                  <a:cubicBezTo>
                    <a:pt x="44" y="296"/>
                    <a:pt x="44" y="305"/>
                    <a:pt x="57" y="305"/>
                  </a:cubicBezTo>
                  <a:cubicBezTo>
                    <a:pt x="69" y="305"/>
                    <a:pt x="69" y="296"/>
                    <a:pt x="69" y="274"/>
                  </a:cubicBezTo>
                  <a:cubicBezTo>
                    <a:pt x="98" y="303"/>
                    <a:pt x="119" y="308"/>
                    <a:pt x="134" y="308"/>
                  </a:cubicBezTo>
                  <a:cubicBezTo>
                    <a:pt x="188" y="308"/>
                    <a:pt x="235" y="261"/>
                    <a:pt x="235" y="199"/>
                  </a:cubicBezTo>
                  <a:close/>
                  <a:moveTo>
                    <a:pt x="210" y="199"/>
                  </a:moveTo>
                  <a:cubicBezTo>
                    <a:pt x="210" y="252"/>
                    <a:pt x="171" y="287"/>
                    <a:pt x="133" y="287"/>
                  </a:cubicBezTo>
                  <a:cubicBezTo>
                    <a:pt x="89" y="287"/>
                    <a:pt x="69" y="238"/>
                    <a:pt x="69" y="212"/>
                  </a:cubicBezTo>
                  <a:lnTo>
                    <a:pt x="69" y="174"/>
                  </a:lnTo>
                  <a:cubicBezTo>
                    <a:pt x="69" y="141"/>
                    <a:pt x="102" y="111"/>
                    <a:pt x="137" y="111"/>
                  </a:cubicBezTo>
                  <a:cubicBezTo>
                    <a:pt x="178" y="111"/>
                    <a:pt x="210" y="151"/>
                    <a:pt x="210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19" name="Freeform 3931">
              <a:extLst>
                <a:ext uri="{FF2B5EF4-FFF2-40B4-BE49-F238E27FC236}">
                  <a16:creationId xmlns:a16="http://schemas.microsoft.com/office/drawing/2014/main" id="{706BD4A3-A134-4985-AB47-E1E87CA5BCB5}"/>
                </a:ext>
              </a:extLst>
            </p:cNvPr>
            <p:cNvSpPr>
              <a:spLocks/>
            </p:cNvSpPr>
            <p:nvPr>
              <p:custDataLst>
                <p:tags r:id="rId382"/>
              </p:custDataLst>
            </p:nvPr>
          </p:nvSpPr>
          <p:spPr bwMode="auto">
            <a:xfrm>
              <a:off x="6870701" y="1998663"/>
              <a:ext cx="74613" cy="68263"/>
            </a:xfrm>
            <a:custGeom>
              <a:avLst/>
              <a:gdLst>
                <a:gd name="T0" fmla="*/ 247 w 247"/>
                <a:gd name="T1" fmla="*/ 201 h 215"/>
                <a:gd name="T2" fmla="*/ 232 w 247"/>
                <a:gd name="T3" fmla="*/ 191 h 215"/>
                <a:gd name="T4" fmla="*/ 203 w 247"/>
                <a:gd name="T5" fmla="*/ 191 h 215"/>
                <a:gd name="T6" fmla="*/ 203 w 247"/>
                <a:gd name="T7" fmla="*/ 16 h 215"/>
                <a:gd name="T8" fmla="*/ 188 w 247"/>
                <a:gd name="T9" fmla="*/ 0 h 215"/>
                <a:gd name="T10" fmla="*/ 150 w 247"/>
                <a:gd name="T11" fmla="*/ 0 h 215"/>
                <a:gd name="T12" fmla="*/ 135 w 247"/>
                <a:gd name="T13" fmla="*/ 11 h 215"/>
                <a:gd name="T14" fmla="*/ 150 w 247"/>
                <a:gd name="T15" fmla="*/ 21 h 215"/>
                <a:gd name="T16" fmla="*/ 178 w 247"/>
                <a:gd name="T17" fmla="*/ 21 h 215"/>
                <a:gd name="T18" fmla="*/ 178 w 247"/>
                <a:gd name="T19" fmla="*/ 136 h 215"/>
                <a:gd name="T20" fmla="*/ 115 w 247"/>
                <a:gd name="T21" fmla="*/ 194 h 215"/>
                <a:gd name="T22" fmla="*/ 69 w 247"/>
                <a:gd name="T23" fmla="*/ 155 h 215"/>
                <a:gd name="T24" fmla="*/ 69 w 247"/>
                <a:gd name="T25" fmla="*/ 16 h 215"/>
                <a:gd name="T26" fmla="*/ 53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5 w 247"/>
                <a:gd name="T33" fmla="*/ 21 h 215"/>
                <a:gd name="T34" fmla="*/ 44 w 247"/>
                <a:gd name="T35" fmla="*/ 21 h 215"/>
                <a:gd name="T36" fmla="*/ 44 w 247"/>
                <a:gd name="T37" fmla="*/ 158 h 215"/>
                <a:gd name="T38" fmla="*/ 112 w 247"/>
                <a:gd name="T39" fmla="*/ 215 h 215"/>
                <a:gd name="T40" fmla="*/ 178 w 247"/>
                <a:gd name="T41" fmla="*/ 190 h 215"/>
                <a:gd name="T42" fmla="*/ 194 w 247"/>
                <a:gd name="T43" fmla="*/ 212 h 215"/>
                <a:gd name="T44" fmla="*/ 231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2" y="191"/>
                  </a:cubicBezTo>
                  <a:lnTo>
                    <a:pt x="203" y="191"/>
                  </a:lnTo>
                  <a:lnTo>
                    <a:pt x="203" y="16"/>
                  </a:lnTo>
                  <a:cubicBezTo>
                    <a:pt x="203" y="4"/>
                    <a:pt x="201" y="0"/>
                    <a:pt x="188" y="0"/>
                  </a:cubicBezTo>
                  <a:lnTo>
                    <a:pt x="150" y="0"/>
                  </a:lnTo>
                  <a:cubicBezTo>
                    <a:pt x="145" y="0"/>
                    <a:pt x="135" y="0"/>
                    <a:pt x="135" y="11"/>
                  </a:cubicBezTo>
                  <a:cubicBezTo>
                    <a:pt x="135" y="21"/>
                    <a:pt x="145" y="21"/>
                    <a:pt x="150" y="21"/>
                  </a:cubicBezTo>
                  <a:lnTo>
                    <a:pt x="178" y="21"/>
                  </a:lnTo>
                  <a:lnTo>
                    <a:pt x="178" y="136"/>
                  </a:lnTo>
                  <a:cubicBezTo>
                    <a:pt x="178" y="187"/>
                    <a:pt x="133" y="194"/>
                    <a:pt x="115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2" y="215"/>
                  </a:cubicBezTo>
                  <a:cubicBezTo>
                    <a:pt x="132" y="215"/>
                    <a:pt x="152" y="210"/>
                    <a:pt x="178" y="190"/>
                  </a:cubicBezTo>
                  <a:cubicBezTo>
                    <a:pt x="178" y="212"/>
                    <a:pt x="187" y="212"/>
                    <a:pt x="194" y="212"/>
                  </a:cubicBezTo>
                  <a:lnTo>
                    <a:pt x="231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20" name="Freeform 3932">
              <a:extLst>
                <a:ext uri="{FF2B5EF4-FFF2-40B4-BE49-F238E27FC236}">
                  <a16:creationId xmlns:a16="http://schemas.microsoft.com/office/drawing/2014/main" id="{3BFBB4CC-F5FC-481E-902E-781C54B863B1}"/>
                </a:ext>
              </a:extLst>
            </p:cNvPr>
            <p:cNvSpPr>
              <a:spLocks/>
            </p:cNvSpPr>
            <p:nvPr>
              <p:custDataLst>
                <p:tags r:id="rId383"/>
              </p:custDataLst>
            </p:nvPr>
          </p:nvSpPr>
          <p:spPr bwMode="auto">
            <a:xfrm>
              <a:off x="6954839" y="1970088"/>
              <a:ext cx="58738" cy="95250"/>
            </a:xfrm>
            <a:custGeom>
              <a:avLst/>
              <a:gdLst>
                <a:gd name="T0" fmla="*/ 193 w 193"/>
                <a:gd name="T1" fmla="*/ 26 h 308"/>
                <a:gd name="T2" fmla="*/ 149 w 193"/>
                <a:gd name="T3" fmla="*/ 0 h 308"/>
                <a:gd name="T4" fmla="*/ 73 w 193"/>
                <a:gd name="T5" fmla="*/ 64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7 h 308"/>
                <a:gd name="T44" fmla="*/ 158 w 193"/>
                <a:gd name="T45" fmla="*/ 21 h 308"/>
                <a:gd name="T46" fmla="*/ 176 w 193"/>
                <a:gd name="T47" fmla="*/ 44 h 308"/>
                <a:gd name="T48" fmla="*/ 193 w 193"/>
                <a:gd name="T49" fmla="*/ 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6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1" y="0"/>
                    <a:pt x="73" y="22"/>
                    <a:pt x="73" y="64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7"/>
                  </a:lnTo>
                  <a:cubicBezTo>
                    <a:pt x="98" y="22"/>
                    <a:pt x="136" y="21"/>
                    <a:pt x="158" y="21"/>
                  </a:cubicBezTo>
                  <a:cubicBezTo>
                    <a:pt x="158" y="28"/>
                    <a:pt x="162" y="44"/>
                    <a:pt x="176" y="44"/>
                  </a:cubicBezTo>
                  <a:cubicBezTo>
                    <a:pt x="184" y="44"/>
                    <a:pt x="193" y="37"/>
                    <a:pt x="19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21" name="Freeform 3933">
              <a:extLst>
                <a:ext uri="{FF2B5EF4-FFF2-40B4-BE49-F238E27FC236}">
                  <a16:creationId xmlns:a16="http://schemas.microsoft.com/office/drawing/2014/main" id="{17B4C249-6570-49DC-8204-EFFA044C7F59}"/>
                </a:ext>
              </a:extLst>
            </p:cNvPr>
            <p:cNvSpPr>
              <a:spLocks/>
            </p:cNvSpPr>
            <p:nvPr>
              <p:custDataLst>
                <p:tags r:id="rId384"/>
              </p:custDataLst>
            </p:nvPr>
          </p:nvSpPr>
          <p:spPr bwMode="auto">
            <a:xfrm>
              <a:off x="7034214" y="1970088"/>
              <a:ext cx="60325" cy="95250"/>
            </a:xfrm>
            <a:custGeom>
              <a:avLst/>
              <a:gdLst>
                <a:gd name="T0" fmla="*/ 194 w 194"/>
                <a:gd name="T1" fmla="*/ 26 h 308"/>
                <a:gd name="T2" fmla="*/ 150 w 194"/>
                <a:gd name="T3" fmla="*/ 0 h 308"/>
                <a:gd name="T4" fmla="*/ 74 w 194"/>
                <a:gd name="T5" fmla="*/ 64 h 308"/>
                <a:gd name="T6" fmla="*/ 74 w 194"/>
                <a:gd name="T7" fmla="*/ 96 h 308"/>
                <a:gd name="T8" fmla="*/ 17 w 194"/>
                <a:gd name="T9" fmla="*/ 96 h 308"/>
                <a:gd name="T10" fmla="*/ 1 w 194"/>
                <a:gd name="T11" fmla="*/ 107 h 308"/>
                <a:gd name="T12" fmla="*/ 16 w 194"/>
                <a:gd name="T13" fmla="*/ 117 h 308"/>
                <a:gd name="T14" fmla="*/ 74 w 194"/>
                <a:gd name="T15" fmla="*/ 117 h 308"/>
                <a:gd name="T16" fmla="*/ 74 w 194"/>
                <a:gd name="T17" fmla="*/ 287 h 308"/>
                <a:gd name="T18" fmla="*/ 16 w 194"/>
                <a:gd name="T19" fmla="*/ 287 h 308"/>
                <a:gd name="T20" fmla="*/ 0 w 194"/>
                <a:gd name="T21" fmla="*/ 297 h 308"/>
                <a:gd name="T22" fmla="*/ 16 w 194"/>
                <a:gd name="T23" fmla="*/ 308 h 308"/>
                <a:gd name="T24" fmla="*/ 156 w 194"/>
                <a:gd name="T25" fmla="*/ 308 h 308"/>
                <a:gd name="T26" fmla="*/ 172 w 194"/>
                <a:gd name="T27" fmla="*/ 297 h 308"/>
                <a:gd name="T28" fmla="*/ 156 w 194"/>
                <a:gd name="T29" fmla="*/ 287 h 308"/>
                <a:gd name="T30" fmla="*/ 99 w 194"/>
                <a:gd name="T31" fmla="*/ 287 h 308"/>
                <a:gd name="T32" fmla="*/ 99 w 194"/>
                <a:gd name="T33" fmla="*/ 117 h 308"/>
                <a:gd name="T34" fmla="*/ 167 w 194"/>
                <a:gd name="T35" fmla="*/ 117 h 308"/>
                <a:gd name="T36" fmla="*/ 182 w 194"/>
                <a:gd name="T37" fmla="*/ 107 h 308"/>
                <a:gd name="T38" fmla="*/ 167 w 194"/>
                <a:gd name="T39" fmla="*/ 96 h 308"/>
                <a:gd name="T40" fmla="*/ 99 w 194"/>
                <a:gd name="T41" fmla="*/ 96 h 308"/>
                <a:gd name="T42" fmla="*/ 99 w 194"/>
                <a:gd name="T43" fmla="*/ 67 h 308"/>
                <a:gd name="T44" fmla="*/ 159 w 194"/>
                <a:gd name="T45" fmla="*/ 21 h 308"/>
                <a:gd name="T46" fmla="*/ 176 w 194"/>
                <a:gd name="T47" fmla="*/ 44 h 308"/>
                <a:gd name="T48" fmla="*/ 194 w 194"/>
                <a:gd name="T49" fmla="*/ 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8">
                  <a:moveTo>
                    <a:pt x="194" y="26"/>
                  </a:moveTo>
                  <a:cubicBezTo>
                    <a:pt x="194" y="0"/>
                    <a:pt x="157" y="0"/>
                    <a:pt x="150" y="0"/>
                  </a:cubicBezTo>
                  <a:cubicBezTo>
                    <a:pt x="111" y="0"/>
                    <a:pt x="74" y="22"/>
                    <a:pt x="74" y="64"/>
                  </a:cubicBezTo>
                  <a:lnTo>
                    <a:pt x="74" y="96"/>
                  </a:lnTo>
                  <a:lnTo>
                    <a:pt x="17" y="96"/>
                  </a:lnTo>
                  <a:cubicBezTo>
                    <a:pt x="11" y="96"/>
                    <a:pt x="1" y="96"/>
                    <a:pt x="1" y="107"/>
                  </a:cubicBezTo>
                  <a:cubicBezTo>
                    <a:pt x="1" y="117"/>
                    <a:pt x="11" y="117"/>
                    <a:pt x="16" y="117"/>
                  </a:cubicBezTo>
                  <a:lnTo>
                    <a:pt x="74" y="117"/>
                  </a:lnTo>
                  <a:lnTo>
                    <a:pt x="74" y="287"/>
                  </a:lnTo>
                  <a:lnTo>
                    <a:pt x="16" y="287"/>
                  </a:lnTo>
                  <a:cubicBezTo>
                    <a:pt x="11" y="287"/>
                    <a:pt x="0" y="287"/>
                    <a:pt x="0" y="297"/>
                  </a:cubicBezTo>
                  <a:cubicBezTo>
                    <a:pt x="0" y="308"/>
                    <a:pt x="11" y="308"/>
                    <a:pt x="16" y="308"/>
                  </a:cubicBezTo>
                  <a:lnTo>
                    <a:pt x="156" y="308"/>
                  </a:lnTo>
                  <a:cubicBezTo>
                    <a:pt x="161" y="308"/>
                    <a:pt x="172" y="308"/>
                    <a:pt x="172" y="297"/>
                  </a:cubicBezTo>
                  <a:cubicBezTo>
                    <a:pt x="172" y="287"/>
                    <a:pt x="161" y="287"/>
                    <a:pt x="156" y="287"/>
                  </a:cubicBezTo>
                  <a:lnTo>
                    <a:pt x="99" y="287"/>
                  </a:lnTo>
                  <a:lnTo>
                    <a:pt x="99" y="117"/>
                  </a:lnTo>
                  <a:lnTo>
                    <a:pt x="167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3" y="96"/>
                    <a:pt x="167" y="96"/>
                  </a:cubicBezTo>
                  <a:lnTo>
                    <a:pt x="99" y="96"/>
                  </a:lnTo>
                  <a:lnTo>
                    <a:pt x="99" y="67"/>
                  </a:lnTo>
                  <a:cubicBezTo>
                    <a:pt x="99" y="22"/>
                    <a:pt x="137" y="21"/>
                    <a:pt x="159" y="21"/>
                  </a:cubicBezTo>
                  <a:cubicBezTo>
                    <a:pt x="159" y="28"/>
                    <a:pt x="163" y="44"/>
                    <a:pt x="176" y="44"/>
                  </a:cubicBezTo>
                  <a:cubicBezTo>
                    <a:pt x="184" y="44"/>
                    <a:pt x="194" y="37"/>
                    <a:pt x="19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22" name="Freeform 3934">
              <a:extLst>
                <a:ext uri="{FF2B5EF4-FFF2-40B4-BE49-F238E27FC236}">
                  <a16:creationId xmlns:a16="http://schemas.microsoft.com/office/drawing/2014/main" id="{8EAAC7C9-FBF0-45DF-859F-322AECAD3AFE}"/>
                </a:ext>
              </a:extLst>
            </p:cNvPr>
            <p:cNvSpPr>
              <a:spLocks noEditPoints="1"/>
            </p:cNvSpPr>
            <p:nvPr>
              <p:custDataLst>
                <p:tags r:id="rId385"/>
              </p:custDataLst>
            </p:nvPr>
          </p:nvSpPr>
          <p:spPr bwMode="auto">
            <a:xfrm>
              <a:off x="7116764" y="1997075"/>
              <a:ext cx="61913" cy="69850"/>
            </a:xfrm>
            <a:custGeom>
              <a:avLst/>
              <a:gdLst>
                <a:gd name="T0" fmla="*/ 201 w 201"/>
                <a:gd name="T1" fmla="*/ 166 h 220"/>
                <a:gd name="T2" fmla="*/ 188 w 201"/>
                <a:gd name="T3" fmla="*/ 157 h 220"/>
                <a:gd name="T4" fmla="*/ 177 w 201"/>
                <a:gd name="T5" fmla="*/ 162 h 220"/>
                <a:gd name="T6" fmla="*/ 118 w 201"/>
                <a:gd name="T7" fmla="*/ 199 h 220"/>
                <a:gd name="T8" fmla="*/ 26 w 201"/>
                <a:gd name="T9" fmla="*/ 119 h 220"/>
                <a:gd name="T10" fmla="*/ 185 w 201"/>
                <a:gd name="T11" fmla="*/ 119 h 220"/>
                <a:gd name="T12" fmla="*/ 201 w 201"/>
                <a:gd name="T13" fmla="*/ 105 h 220"/>
                <a:gd name="T14" fmla="*/ 106 w 201"/>
                <a:gd name="T15" fmla="*/ 0 h 220"/>
                <a:gd name="T16" fmla="*/ 0 w 201"/>
                <a:gd name="T17" fmla="*/ 110 h 220"/>
                <a:gd name="T18" fmla="*/ 114 w 201"/>
                <a:gd name="T19" fmla="*/ 220 h 220"/>
                <a:gd name="T20" fmla="*/ 201 w 201"/>
                <a:gd name="T21" fmla="*/ 166 h 220"/>
                <a:gd name="T22" fmla="*/ 175 w 201"/>
                <a:gd name="T23" fmla="*/ 98 h 220"/>
                <a:gd name="T24" fmla="*/ 26 w 201"/>
                <a:gd name="T25" fmla="*/ 98 h 220"/>
                <a:gd name="T26" fmla="*/ 106 w 201"/>
                <a:gd name="T27" fmla="*/ 21 h 220"/>
                <a:gd name="T28" fmla="*/ 175 w 201"/>
                <a:gd name="T29" fmla="*/ 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20">
                  <a:moveTo>
                    <a:pt x="201" y="166"/>
                  </a:moveTo>
                  <a:cubicBezTo>
                    <a:pt x="201" y="157"/>
                    <a:pt x="190" y="157"/>
                    <a:pt x="188" y="157"/>
                  </a:cubicBezTo>
                  <a:cubicBezTo>
                    <a:pt x="182" y="157"/>
                    <a:pt x="179" y="157"/>
                    <a:pt x="177" y="162"/>
                  </a:cubicBezTo>
                  <a:cubicBezTo>
                    <a:pt x="164" y="193"/>
                    <a:pt x="134" y="199"/>
                    <a:pt x="118" y="199"/>
                  </a:cubicBezTo>
                  <a:cubicBezTo>
                    <a:pt x="77" y="199"/>
                    <a:pt x="36" y="172"/>
                    <a:pt x="26" y="119"/>
                  </a:cubicBezTo>
                  <a:lnTo>
                    <a:pt x="185" y="119"/>
                  </a:lnTo>
                  <a:cubicBezTo>
                    <a:pt x="194" y="119"/>
                    <a:pt x="201" y="119"/>
                    <a:pt x="201" y="105"/>
                  </a:cubicBezTo>
                  <a:cubicBezTo>
                    <a:pt x="201" y="49"/>
                    <a:pt x="170" y="0"/>
                    <a:pt x="106" y="0"/>
                  </a:cubicBezTo>
                  <a:cubicBezTo>
                    <a:pt x="48" y="0"/>
                    <a:pt x="0" y="50"/>
                    <a:pt x="0" y="110"/>
                  </a:cubicBezTo>
                  <a:cubicBezTo>
                    <a:pt x="0" y="171"/>
                    <a:pt x="50" y="220"/>
                    <a:pt x="114" y="220"/>
                  </a:cubicBezTo>
                  <a:cubicBezTo>
                    <a:pt x="177" y="220"/>
                    <a:pt x="201" y="178"/>
                    <a:pt x="201" y="166"/>
                  </a:cubicBezTo>
                  <a:close/>
                  <a:moveTo>
                    <a:pt x="175" y="98"/>
                  </a:moveTo>
                  <a:lnTo>
                    <a:pt x="26" y="98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5"/>
                    <a:pt x="175" y="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23" name="Freeform 3935">
              <a:extLst>
                <a:ext uri="{FF2B5EF4-FFF2-40B4-BE49-F238E27FC236}">
                  <a16:creationId xmlns:a16="http://schemas.microsoft.com/office/drawing/2014/main" id="{0BA063FD-02C4-47DE-9AA1-496C3D19176C}"/>
                </a:ext>
              </a:extLst>
            </p:cNvPr>
            <p:cNvSpPr>
              <a:spLocks/>
            </p:cNvSpPr>
            <p:nvPr>
              <p:custDataLst>
                <p:tags r:id="rId386"/>
              </p:custDataLst>
            </p:nvPr>
          </p:nvSpPr>
          <p:spPr bwMode="auto">
            <a:xfrm>
              <a:off x="7194551" y="1998663"/>
              <a:ext cx="68263" cy="66675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0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3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4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4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7"/>
                    <a:pt x="217" y="0"/>
                    <a:pt x="180" y="0"/>
                  </a:cubicBezTo>
                  <a:cubicBezTo>
                    <a:pt x="155" y="0"/>
                    <a:pt x="123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3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4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5"/>
                    <a:pt x="197" y="44"/>
                    <a:pt x="207" y="44"/>
                  </a:cubicBezTo>
                  <a:cubicBezTo>
                    <a:pt x="216" y="44"/>
                    <a:pt x="223" y="37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24" name="Freeform 3936">
              <a:extLst>
                <a:ext uri="{FF2B5EF4-FFF2-40B4-BE49-F238E27FC236}">
                  <a16:creationId xmlns:a16="http://schemas.microsoft.com/office/drawing/2014/main" id="{77650B66-0347-4478-AFA9-01BA10248C32}"/>
                </a:ext>
              </a:extLst>
            </p:cNvPr>
            <p:cNvSpPr>
              <a:spLocks/>
            </p:cNvSpPr>
            <p:nvPr>
              <p:custDataLst>
                <p:tags r:id="rId387"/>
              </p:custDataLst>
            </p:nvPr>
          </p:nvSpPr>
          <p:spPr bwMode="auto">
            <a:xfrm>
              <a:off x="7353301" y="1998663"/>
              <a:ext cx="71438" cy="66675"/>
            </a:xfrm>
            <a:custGeom>
              <a:avLst/>
              <a:gdLst>
                <a:gd name="T0" fmla="*/ 232 w 232"/>
                <a:gd name="T1" fmla="*/ 201 h 212"/>
                <a:gd name="T2" fmla="*/ 216 w 232"/>
                <a:gd name="T3" fmla="*/ 191 h 212"/>
                <a:gd name="T4" fmla="*/ 192 w 232"/>
                <a:gd name="T5" fmla="*/ 191 h 212"/>
                <a:gd name="T6" fmla="*/ 125 w 232"/>
                <a:gd name="T7" fmla="*/ 103 h 212"/>
                <a:gd name="T8" fmla="*/ 185 w 232"/>
                <a:gd name="T9" fmla="*/ 21 h 212"/>
                <a:gd name="T10" fmla="*/ 208 w 232"/>
                <a:gd name="T11" fmla="*/ 21 h 212"/>
                <a:gd name="T12" fmla="*/ 224 w 232"/>
                <a:gd name="T13" fmla="*/ 11 h 212"/>
                <a:gd name="T14" fmla="*/ 208 w 232"/>
                <a:gd name="T15" fmla="*/ 0 h 212"/>
                <a:gd name="T16" fmla="*/ 148 w 232"/>
                <a:gd name="T17" fmla="*/ 0 h 212"/>
                <a:gd name="T18" fmla="*/ 132 w 232"/>
                <a:gd name="T19" fmla="*/ 10 h 212"/>
                <a:gd name="T20" fmla="*/ 163 w 232"/>
                <a:gd name="T21" fmla="*/ 21 h 212"/>
                <a:gd name="T22" fmla="*/ 114 w 232"/>
                <a:gd name="T23" fmla="*/ 88 h 212"/>
                <a:gd name="T24" fmla="*/ 65 w 232"/>
                <a:gd name="T25" fmla="*/ 21 h 212"/>
                <a:gd name="T26" fmla="*/ 95 w 232"/>
                <a:gd name="T27" fmla="*/ 10 h 212"/>
                <a:gd name="T28" fmla="*/ 80 w 232"/>
                <a:gd name="T29" fmla="*/ 0 h 212"/>
                <a:gd name="T30" fmla="*/ 19 w 232"/>
                <a:gd name="T31" fmla="*/ 0 h 212"/>
                <a:gd name="T32" fmla="*/ 3 w 232"/>
                <a:gd name="T33" fmla="*/ 11 h 212"/>
                <a:gd name="T34" fmla="*/ 19 w 232"/>
                <a:gd name="T35" fmla="*/ 21 h 212"/>
                <a:gd name="T36" fmla="*/ 42 w 232"/>
                <a:gd name="T37" fmla="*/ 21 h 212"/>
                <a:gd name="T38" fmla="*/ 105 w 232"/>
                <a:gd name="T39" fmla="*/ 103 h 212"/>
                <a:gd name="T40" fmla="*/ 39 w 232"/>
                <a:gd name="T41" fmla="*/ 191 h 212"/>
                <a:gd name="T42" fmla="*/ 16 w 232"/>
                <a:gd name="T43" fmla="*/ 191 h 212"/>
                <a:gd name="T44" fmla="*/ 0 w 232"/>
                <a:gd name="T45" fmla="*/ 201 h 212"/>
                <a:gd name="T46" fmla="*/ 16 w 232"/>
                <a:gd name="T47" fmla="*/ 212 h 212"/>
                <a:gd name="T48" fmla="*/ 76 w 232"/>
                <a:gd name="T49" fmla="*/ 212 h 212"/>
                <a:gd name="T50" fmla="*/ 92 w 232"/>
                <a:gd name="T51" fmla="*/ 201 h 212"/>
                <a:gd name="T52" fmla="*/ 60 w 232"/>
                <a:gd name="T53" fmla="*/ 191 h 212"/>
                <a:gd name="T54" fmla="*/ 114 w 232"/>
                <a:gd name="T55" fmla="*/ 115 h 212"/>
                <a:gd name="T56" fmla="*/ 170 w 232"/>
                <a:gd name="T57" fmla="*/ 191 h 212"/>
                <a:gd name="T58" fmla="*/ 140 w 232"/>
                <a:gd name="T59" fmla="*/ 201 h 212"/>
                <a:gd name="T60" fmla="*/ 155 w 232"/>
                <a:gd name="T61" fmla="*/ 212 h 212"/>
                <a:gd name="T62" fmla="*/ 216 w 232"/>
                <a:gd name="T63" fmla="*/ 212 h 212"/>
                <a:gd name="T64" fmla="*/ 232 w 232"/>
                <a:gd name="T65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12">
                  <a:moveTo>
                    <a:pt x="232" y="201"/>
                  </a:moveTo>
                  <a:cubicBezTo>
                    <a:pt x="232" y="191"/>
                    <a:pt x="221" y="191"/>
                    <a:pt x="216" y="191"/>
                  </a:cubicBezTo>
                  <a:lnTo>
                    <a:pt x="192" y="191"/>
                  </a:lnTo>
                  <a:lnTo>
                    <a:pt x="125" y="103"/>
                  </a:lnTo>
                  <a:lnTo>
                    <a:pt x="185" y="21"/>
                  </a:lnTo>
                  <a:lnTo>
                    <a:pt x="208" y="21"/>
                  </a:lnTo>
                  <a:cubicBezTo>
                    <a:pt x="214" y="21"/>
                    <a:pt x="224" y="21"/>
                    <a:pt x="224" y="11"/>
                  </a:cubicBezTo>
                  <a:cubicBezTo>
                    <a:pt x="224" y="0"/>
                    <a:pt x="214" y="0"/>
                    <a:pt x="208" y="0"/>
                  </a:cubicBezTo>
                  <a:lnTo>
                    <a:pt x="148" y="0"/>
                  </a:lnTo>
                  <a:cubicBezTo>
                    <a:pt x="142" y="0"/>
                    <a:pt x="132" y="0"/>
                    <a:pt x="132" y="10"/>
                  </a:cubicBezTo>
                  <a:cubicBezTo>
                    <a:pt x="132" y="21"/>
                    <a:pt x="142" y="21"/>
                    <a:pt x="163" y="21"/>
                  </a:cubicBezTo>
                  <a:lnTo>
                    <a:pt x="114" y="88"/>
                  </a:lnTo>
                  <a:lnTo>
                    <a:pt x="65" y="21"/>
                  </a:lnTo>
                  <a:cubicBezTo>
                    <a:pt x="86" y="21"/>
                    <a:pt x="95" y="21"/>
                    <a:pt x="95" y="10"/>
                  </a:cubicBezTo>
                  <a:cubicBezTo>
                    <a:pt x="95" y="0"/>
                    <a:pt x="85" y="0"/>
                    <a:pt x="80" y="0"/>
                  </a:cubicBezTo>
                  <a:lnTo>
                    <a:pt x="19" y="0"/>
                  </a:lnTo>
                  <a:cubicBezTo>
                    <a:pt x="13" y="0"/>
                    <a:pt x="3" y="0"/>
                    <a:pt x="3" y="11"/>
                  </a:cubicBezTo>
                  <a:cubicBezTo>
                    <a:pt x="3" y="21"/>
                    <a:pt x="14" y="21"/>
                    <a:pt x="19" y="21"/>
                  </a:cubicBezTo>
                  <a:lnTo>
                    <a:pt x="42" y="21"/>
                  </a:lnTo>
                  <a:lnTo>
                    <a:pt x="105" y="103"/>
                  </a:lnTo>
                  <a:lnTo>
                    <a:pt x="39" y="191"/>
                  </a:lnTo>
                  <a:lnTo>
                    <a:pt x="16" y="191"/>
                  </a:lnTo>
                  <a:cubicBezTo>
                    <a:pt x="10" y="191"/>
                    <a:pt x="0" y="191"/>
                    <a:pt x="0" y="201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6" y="212"/>
                  </a:lnTo>
                  <a:cubicBezTo>
                    <a:pt x="82" y="212"/>
                    <a:pt x="92" y="212"/>
                    <a:pt x="92" y="201"/>
                  </a:cubicBezTo>
                  <a:cubicBezTo>
                    <a:pt x="92" y="191"/>
                    <a:pt x="83" y="191"/>
                    <a:pt x="60" y="191"/>
                  </a:cubicBezTo>
                  <a:lnTo>
                    <a:pt x="114" y="115"/>
                  </a:lnTo>
                  <a:lnTo>
                    <a:pt x="170" y="191"/>
                  </a:lnTo>
                  <a:cubicBezTo>
                    <a:pt x="149" y="191"/>
                    <a:pt x="140" y="191"/>
                    <a:pt x="140" y="201"/>
                  </a:cubicBezTo>
                  <a:cubicBezTo>
                    <a:pt x="140" y="212"/>
                    <a:pt x="149" y="212"/>
                    <a:pt x="155" y="212"/>
                  </a:cubicBezTo>
                  <a:lnTo>
                    <a:pt x="216" y="212"/>
                  </a:lnTo>
                  <a:cubicBezTo>
                    <a:pt x="221" y="212"/>
                    <a:pt x="232" y="212"/>
                    <a:pt x="232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25" name="Freeform 3937">
              <a:extLst>
                <a:ext uri="{FF2B5EF4-FFF2-40B4-BE49-F238E27FC236}">
                  <a16:creationId xmlns:a16="http://schemas.microsoft.com/office/drawing/2014/main" id="{373107FF-82C7-4623-A9A2-46BC093266DC}"/>
                </a:ext>
              </a:extLst>
            </p:cNvPr>
            <p:cNvSpPr>
              <a:spLocks/>
            </p:cNvSpPr>
            <p:nvPr>
              <p:custDataLst>
                <p:tags r:id="rId388"/>
              </p:custDataLst>
            </p:nvPr>
          </p:nvSpPr>
          <p:spPr bwMode="auto">
            <a:xfrm>
              <a:off x="7537451" y="1957388"/>
              <a:ext cx="38100" cy="120650"/>
            </a:xfrm>
            <a:custGeom>
              <a:avLst/>
              <a:gdLst>
                <a:gd name="T0" fmla="*/ 126 w 126"/>
                <a:gd name="T1" fmla="*/ 381 h 390"/>
                <a:gd name="T2" fmla="*/ 115 w 126"/>
                <a:gd name="T3" fmla="*/ 369 h 390"/>
                <a:gd name="T4" fmla="*/ 26 w 126"/>
                <a:gd name="T5" fmla="*/ 195 h 390"/>
                <a:gd name="T6" fmla="*/ 116 w 126"/>
                <a:gd name="T7" fmla="*/ 21 h 390"/>
                <a:gd name="T8" fmla="*/ 126 w 126"/>
                <a:gd name="T9" fmla="*/ 10 h 390"/>
                <a:gd name="T10" fmla="*/ 115 w 126"/>
                <a:gd name="T11" fmla="*/ 0 h 390"/>
                <a:gd name="T12" fmla="*/ 0 w 126"/>
                <a:gd name="T13" fmla="*/ 195 h 390"/>
                <a:gd name="T14" fmla="*/ 41 w 126"/>
                <a:gd name="T15" fmla="*/ 326 h 390"/>
                <a:gd name="T16" fmla="*/ 115 w 126"/>
                <a:gd name="T17" fmla="*/ 390 h 390"/>
                <a:gd name="T18" fmla="*/ 126 w 126"/>
                <a:gd name="T19" fmla="*/ 38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381"/>
                  </a:moveTo>
                  <a:cubicBezTo>
                    <a:pt x="126" y="376"/>
                    <a:pt x="123" y="374"/>
                    <a:pt x="115" y="369"/>
                  </a:cubicBezTo>
                  <a:cubicBezTo>
                    <a:pt x="50" y="325"/>
                    <a:pt x="26" y="255"/>
                    <a:pt x="26" y="195"/>
                  </a:cubicBezTo>
                  <a:cubicBezTo>
                    <a:pt x="26" y="142"/>
                    <a:pt x="46" y="69"/>
                    <a:pt x="116" y="21"/>
                  </a:cubicBezTo>
                  <a:cubicBezTo>
                    <a:pt x="123" y="17"/>
                    <a:pt x="126" y="14"/>
                    <a:pt x="126" y="10"/>
                  </a:cubicBezTo>
                  <a:cubicBezTo>
                    <a:pt x="126" y="7"/>
                    <a:pt x="124" y="0"/>
                    <a:pt x="115" y="0"/>
                  </a:cubicBezTo>
                  <a:cubicBezTo>
                    <a:pt x="101" y="0"/>
                    <a:pt x="0" y="67"/>
                    <a:pt x="0" y="195"/>
                  </a:cubicBezTo>
                  <a:cubicBezTo>
                    <a:pt x="0" y="255"/>
                    <a:pt x="24" y="301"/>
                    <a:pt x="41" y="326"/>
                  </a:cubicBezTo>
                  <a:cubicBezTo>
                    <a:pt x="67" y="362"/>
                    <a:pt x="103" y="390"/>
                    <a:pt x="115" y="390"/>
                  </a:cubicBezTo>
                  <a:cubicBezTo>
                    <a:pt x="124" y="390"/>
                    <a:pt x="126" y="384"/>
                    <a:pt x="126" y="3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26" name="Freeform 3938">
              <a:extLst>
                <a:ext uri="{FF2B5EF4-FFF2-40B4-BE49-F238E27FC236}">
                  <a16:creationId xmlns:a16="http://schemas.microsoft.com/office/drawing/2014/main" id="{ABDB06EB-8C59-4AD7-AB58-E99AE9D4CC08}"/>
                </a:ext>
              </a:extLst>
            </p:cNvPr>
            <p:cNvSpPr>
              <a:spLocks noEditPoints="1"/>
            </p:cNvSpPr>
            <p:nvPr>
              <p:custDataLst>
                <p:tags r:id="rId389"/>
              </p:custDataLst>
            </p:nvPr>
          </p:nvSpPr>
          <p:spPr bwMode="auto">
            <a:xfrm>
              <a:off x="7599364" y="1997075"/>
              <a:ext cx="61913" cy="69850"/>
            </a:xfrm>
            <a:custGeom>
              <a:avLst/>
              <a:gdLst>
                <a:gd name="T0" fmla="*/ 201 w 201"/>
                <a:gd name="T1" fmla="*/ 111 h 220"/>
                <a:gd name="T2" fmla="*/ 101 w 201"/>
                <a:gd name="T3" fmla="*/ 0 h 220"/>
                <a:gd name="T4" fmla="*/ 0 w 201"/>
                <a:gd name="T5" fmla="*/ 111 h 220"/>
                <a:gd name="T6" fmla="*/ 101 w 201"/>
                <a:gd name="T7" fmla="*/ 220 h 220"/>
                <a:gd name="T8" fmla="*/ 201 w 201"/>
                <a:gd name="T9" fmla="*/ 111 h 220"/>
                <a:gd name="T10" fmla="*/ 176 w 201"/>
                <a:gd name="T11" fmla="*/ 107 h 220"/>
                <a:gd name="T12" fmla="*/ 101 w 201"/>
                <a:gd name="T13" fmla="*/ 199 h 220"/>
                <a:gd name="T14" fmla="*/ 25 w 201"/>
                <a:gd name="T15" fmla="*/ 107 h 220"/>
                <a:gd name="T16" fmla="*/ 101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1"/>
                  </a:moveTo>
                  <a:cubicBezTo>
                    <a:pt x="201" y="49"/>
                    <a:pt x="155" y="0"/>
                    <a:pt x="101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3"/>
                    <a:pt x="47" y="220"/>
                    <a:pt x="101" y="220"/>
                  </a:cubicBezTo>
                  <a:cubicBezTo>
                    <a:pt x="154" y="220"/>
                    <a:pt x="201" y="173"/>
                    <a:pt x="201" y="111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1" y="199"/>
                  </a:cubicBezTo>
                  <a:cubicBezTo>
                    <a:pt x="60" y="199"/>
                    <a:pt x="25" y="158"/>
                    <a:pt x="25" y="107"/>
                  </a:cubicBezTo>
                  <a:cubicBezTo>
                    <a:pt x="25" y="57"/>
                    <a:pt x="62" y="21"/>
                    <a:pt x="101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27" name="Freeform 3939">
              <a:extLst>
                <a:ext uri="{FF2B5EF4-FFF2-40B4-BE49-F238E27FC236}">
                  <a16:creationId xmlns:a16="http://schemas.microsoft.com/office/drawing/2014/main" id="{87CD17D0-E495-47F7-896D-E93C3496187E}"/>
                </a:ext>
              </a:extLst>
            </p:cNvPr>
            <p:cNvSpPr>
              <a:spLocks/>
            </p:cNvSpPr>
            <p:nvPr>
              <p:custDataLst>
                <p:tags r:id="rId390"/>
              </p:custDataLst>
            </p:nvPr>
          </p:nvSpPr>
          <p:spPr bwMode="auto">
            <a:xfrm>
              <a:off x="7672389" y="1998663"/>
              <a:ext cx="76200" cy="66675"/>
            </a:xfrm>
            <a:custGeom>
              <a:avLst/>
              <a:gdLst>
                <a:gd name="T0" fmla="*/ 248 w 248"/>
                <a:gd name="T1" fmla="*/ 204 h 215"/>
                <a:gd name="T2" fmla="*/ 232 w 248"/>
                <a:gd name="T3" fmla="*/ 194 h 215"/>
                <a:gd name="T4" fmla="*/ 204 w 248"/>
                <a:gd name="T5" fmla="*/ 194 h 215"/>
                <a:gd name="T6" fmla="*/ 204 w 248"/>
                <a:gd name="T7" fmla="*/ 69 h 215"/>
                <a:gd name="T8" fmla="*/ 142 w 248"/>
                <a:gd name="T9" fmla="*/ 0 h 215"/>
                <a:gd name="T10" fmla="*/ 69 w 248"/>
                <a:gd name="T11" fmla="*/ 34 h 215"/>
                <a:gd name="T12" fmla="*/ 54 w 248"/>
                <a:gd name="T13" fmla="*/ 3 h 215"/>
                <a:gd name="T14" fmla="*/ 16 w 248"/>
                <a:gd name="T15" fmla="*/ 3 h 215"/>
                <a:gd name="T16" fmla="*/ 0 w 248"/>
                <a:gd name="T17" fmla="*/ 14 h 215"/>
                <a:gd name="T18" fmla="*/ 16 w 248"/>
                <a:gd name="T19" fmla="*/ 24 h 215"/>
                <a:gd name="T20" fmla="*/ 44 w 248"/>
                <a:gd name="T21" fmla="*/ 24 h 215"/>
                <a:gd name="T22" fmla="*/ 44 w 248"/>
                <a:gd name="T23" fmla="*/ 194 h 215"/>
                <a:gd name="T24" fmla="*/ 16 w 248"/>
                <a:gd name="T25" fmla="*/ 194 h 215"/>
                <a:gd name="T26" fmla="*/ 0 w 248"/>
                <a:gd name="T27" fmla="*/ 204 h 215"/>
                <a:gd name="T28" fmla="*/ 16 w 248"/>
                <a:gd name="T29" fmla="*/ 215 h 215"/>
                <a:gd name="T30" fmla="*/ 98 w 248"/>
                <a:gd name="T31" fmla="*/ 215 h 215"/>
                <a:gd name="T32" fmla="*/ 113 w 248"/>
                <a:gd name="T33" fmla="*/ 204 h 215"/>
                <a:gd name="T34" fmla="*/ 97 w 248"/>
                <a:gd name="T35" fmla="*/ 194 h 215"/>
                <a:gd name="T36" fmla="*/ 69 w 248"/>
                <a:gd name="T37" fmla="*/ 194 h 215"/>
                <a:gd name="T38" fmla="*/ 69 w 248"/>
                <a:gd name="T39" fmla="*/ 97 h 215"/>
                <a:gd name="T40" fmla="*/ 139 w 248"/>
                <a:gd name="T41" fmla="*/ 21 h 215"/>
                <a:gd name="T42" fmla="*/ 179 w 248"/>
                <a:gd name="T43" fmla="*/ 72 h 215"/>
                <a:gd name="T44" fmla="*/ 179 w 248"/>
                <a:gd name="T45" fmla="*/ 194 h 215"/>
                <a:gd name="T46" fmla="*/ 154 w 248"/>
                <a:gd name="T47" fmla="*/ 194 h 215"/>
                <a:gd name="T48" fmla="*/ 138 w 248"/>
                <a:gd name="T49" fmla="*/ 204 h 215"/>
                <a:gd name="T50" fmla="*/ 154 w 248"/>
                <a:gd name="T51" fmla="*/ 215 h 215"/>
                <a:gd name="T52" fmla="*/ 232 w 248"/>
                <a:gd name="T53" fmla="*/ 215 h 215"/>
                <a:gd name="T54" fmla="*/ 248 w 248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15">
                  <a:moveTo>
                    <a:pt x="248" y="204"/>
                  </a:moveTo>
                  <a:cubicBezTo>
                    <a:pt x="248" y="194"/>
                    <a:pt x="238" y="194"/>
                    <a:pt x="232" y="194"/>
                  </a:cubicBezTo>
                  <a:lnTo>
                    <a:pt x="204" y="194"/>
                  </a:lnTo>
                  <a:lnTo>
                    <a:pt x="204" y="69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10" y="0"/>
                    <a:pt x="88" y="16"/>
                    <a:pt x="69" y="34"/>
                  </a:cubicBezTo>
                  <a:cubicBezTo>
                    <a:pt x="69" y="9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8" y="215"/>
                  </a:lnTo>
                  <a:cubicBezTo>
                    <a:pt x="103" y="215"/>
                    <a:pt x="113" y="215"/>
                    <a:pt x="113" y="204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1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4" y="194"/>
                  </a:lnTo>
                  <a:cubicBezTo>
                    <a:pt x="148" y="194"/>
                    <a:pt x="138" y="194"/>
                    <a:pt x="138" y="204"/>
                  </a:cubicBezTo>
                  <a:cubicBezTo>
                    <a:pt x="138" y="215"/>
                    <a:pt x="148" y="215"/>
                    <a:pt x="154" y="215"/>
                  </a:cubicBezTo>
                  <a:lnTo>
                    <a:pt x="232" y="215"/>
                  </a:lnTo>
                  <a:cubicBezTo>
                    <a:pt x="238" y="215"/>
                    <a:pt x="248" y="215"/>
                    <a:pt x="248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28" name="Freeform 3940">
              <a:extLst>
                <a:ext uri="{FF2B5EF4-FFF2-40B4-BE49-F238E27FC236}">
                  <a16:creationId xmlns:a16="http://schemas.microsoft.com/office/drawing/2014/main" id="{535C638B-CA4A-40AD-A1D7-39511EAD35F5}"/>
                </a:ext>
              </a:extLst>
            </p:cNvPr>
            <p:cNvSpPr>
              <a:spLocks/>
            </p:cNvSpPr>
            <p:nvPr>
              <p:custDataLst>
                <p:tags r:id="rId391"/>
              </p:custDataLst>
            </p:nvPr>
          </p:nvSpPr>
          <p:spPr bwMode="auto">
            <a:xfrm>
              <a:off x="7842251" y="1997075"/>
              <a:ext cx="57150" cy="69850"/>
            </a:xfrm>
            <a:custGeom>
              <a:avLst/>
              <a:gdLst>
                <a:gd name="T0" fmla="*/ 189 w 189"/>
                <a:gd name="T1" fmla="*/ 158 h 220"/>
                <a:gd name="T2" fmla="*/ 111 w 189"/>
                <a:gd name="T3" fmla="*/ 96 h 220"/>
                <a:gd name="T4" fmla="*/ 76 w 189"/>
                <a:gd name="T5" fmla="*/ 90 h 220"/>
                <a:gd name="T6" fmla="*/ 21 w 189"/>
                <a:gd name="T7" fmla="*/ 56 h 220"/>
                <a:gd name="T8" fmla="*/ 92 w 189"/>
                <a:gd name="T9" fmla="*/ 21 h 220"/>
                <a:gd name="T10" fmla="*/ 150 w 189"/>
                <a:gd name="T11" fmla="*/ 60 h 220"/>
                <a:gd name="T12" fmla="*/ 161 w 189"/>
                <a:gd name="T13" fmla="*/ 68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2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8 w 189"/>
                <a:gd name="T27" fmla="*/ 114 h 220"/>
                <a:gd name="T28" fmla="*/ 168 w 189"/>
                <a:gd name="T29" fmla="*/ 158 h 220"/>
                <a:gd name="T30" fmla="*/ 97 w 189"/>
                <a:gd name="T31" fmla="*/ 199 h 220"/>
                <a:gd name="T32" fmla="*/ 25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7 w 189"/>
                <a:gd name="T43" fmla="*/ 197 h 220"/>
                <a:gd name="T44" fmla="*/ 97 w 189"/>
                <a:gd name="T45" fmla="*/ 220 h 220"/>
                <a:gd name="T46" fmla="*/ 189 w 189"/>
                <a:gd name="T47" fmla="*/ 15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8"/>
                  </a:moveTo>
                  <a:cubicBezTo>
                    <a:pt x="189" y="108"/>
                    <a:pt x="127" y="98"/>
                    <a:pt x="111" y="96"/>
                  </a:cubicBezTo>
                  <a:lnTo>
                    <a:pt x="76" y="90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40" y="21"/>
                    <a:pt x="147" y="40"/>
                    <a:pt x="150" y="60"/>
                  </a:cubicBezTo>
                  <a:cubicBezTo>
                    <a:pt x="151" y="65"/>
                    <a:pt x="153" y="68"/>
                    <a:pt x="161" y="68"/>
                  </a:cubicBezTo>
                  <a:cubicBezTo>
                    <a:pt x="174" y="68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5"/>
                    <a:pt x="152" y="13"/>
                  </a:cubicBezTo>
                  <a:cubicBezTo>
                    <a:pt x="125" y="0"/>
                    <a:pt x="103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100"/>
                    <a:pt x="53" y="108"/>
                    <a:pt x="98" y="114"/>
                  </a:cubicBezTo>
                  <a:cubicBezTo>
                    <a:pt x="125" y="119"/>
                    <a:pt x="168" y="128"/>
                    <a:pt x="168" y="158"/>
                  </a:cubicBezTo>
                  <a:cubicBezTo>
                    <a:pt x="168" y="179"/>
                    <a:pt x="149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1"/>
                    <a:pt x="20" y="138"/>
                    <a:pt x="13" y="138"/>
                  </a:cubicBezTo>
                  <a:cubicBezTo>
                    <a:pt x="0" y="138"/>
                    <a:pt x="0" y="147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20" y="219"/>
                    <a:pt x="27" y="197"/>
                  </a:cubicBezTo>
                  <a:cubicBezTo>
                    <a:pt x="57" y="219"/>
                    <a:pt x="83" y="220"/>
                    <a:pt x="97" y="220"/>
                  </a:cubicBezTo>
                  <a:cubicBezTo>
                    <a:pt x="173" y="220"/>
                    <a:pt x="189" y="181"/>
                    <a:pt x="189" y="15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29" name="Freeform 3941">
              <a:extLst>
                <a:ext uri="{FF2B5EF4-FFF2-40B4-BE49-F238E27FC236}">
                  <a16:creationId xmlns:a16="http://schemas.microsoft.com/office/drawing/2014/main" id="{376242C6-804F-43E6-B1DA-081AEC1C2371}"/>
                </a:ext>
              </a:extLst>
            </p:cNvPr>
            <p:cNvSpPr>
              <a:spLocks/>
            </p:cNvSpPr>
            <p:nvPr>
              <p:custDataLst>
                <p:tags r:id="rId392"/>
              </p:custDataLst>
            </p:nvPr>
          </p:nvSpPr>
          <p:spPr bwMode="auto">
            <a:xfrm>
              <a:off x="7915276" y="1979613"/>
              <a:ext cx="63500" cy="87313"/>
            </a:xfrm>
            <a:custGeom>
              <a:avLst/>
              <a:gdLst>
                <a:gd name="T0" fmla="*/ 209 w 209"/>
                <a:gd name="T1" fmla="*/ 215 h 278"/>
                <a:gd name="T2" fmla="*/ 196 w 209"/>
                <a:gd name="T3" fmla="*/ 200 h 278"/>
                <a:gd name="T4" fmla="*/ 184 w 209"/>
                <a:gd name="T5" fmla="*/ 215 h 278"/>
                <a:gd name="T6" fmla="*/ 137 w 209"/>
                <a:gd name="T7" fmla="*/ 257 h 278"/>
                <a:gd name="T8" fmla="*/ 92 w 209"/>
                <a:gd name="T9" fmla="*/ 212 h 278"/>
                <a:gd name="T10" fmla="*/ 92 w 209"/>
                <a:gd name="T11" fmla="*/ 84 h 278"/>
                <a:gd name="T12" fmla="*/ 182 w 209"/>
                <a:gd name="T13" fmla="*/ 84 h 278"/>
                <a:gd name="T14" fmla="*/ 197 w 209"/>
                <a:gd name="T15" fmla="*/ 74 h 278"/>
                <a:gd name="T16" fmla="*/ 182 w 209"/>
                <a:gd name="T17" fmla="*/ 63 h 278"/>
                <a:gd name="T18" fmla="*/ 92 w 209"/>
                <a:gd name="T19" fmla="*/ 63 h 278"/>
                <a:gd name="T20" fmla="*/ 92 w 209"/>
                <a:gd name="T21" fmla="*/ 16 h 278"/>
                <a:gd name="T22" fmla="*/ 79 w 209"/>
                <a:gd name="T23" fmla="*/ 0 h 278"/>
                <a:gd name="T24" fmla="*/ 67 w 209"/>
                <a:gd name="T25" fmla="*/ 16 h 278"/>
                <a:gd name="T26" fmla="*/ 67 w 209"/>
                <a:gd name="T27" fmla="*/ 63 h 278"/>
                <a:gd name="T28" fmla="*/ 16 w 209"/>
                <a:gd name="T29" fmla="*/ 63 h 278"/>
                <a:gd name="T30" fmla="*/ 0 w 209"/>
                <a:gd name="T31" fmla="*/ 74 h 278"/>
                <a:gd name="T32" fmla="*/ 16 w 209"/>
                <a:gd name="T33" fmla="*/ 84 h 278"/>
                <a:gd name="T34" fmla="*/ 67 w 209"/>
                <a:gd name="T35" fmla="*/ 84 h 278"/>
                <a:gd name="T36" fmla="*/ 67 w 209"/>
                <a:gd name="T37" fmla="*/ 215 h 278"/>
                <a:gd name="T38" fmla="*/ 134 w 209"/>
                <a:gd name="T39" fmla="*/ 278 h 278"/>
                <a:gd name="T40" fmla="*/ 209 w 209"/>
                <a:gd name="T41" fmla="*/ 2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78">
                  <a:moveTo>
                    <a:pt x="209" y="215"/>
                  </a:moveTo>
                  <a:cubicBezTo>
                    <a:pt x="209" y="208"/>
                    <a:pt x="209" y="200"/>
                    <a:pt x="196" y="200"/>
                  </a:cubicBezTo>
                  <a:cubicBezTo>
                    <a:pt x="184" y="200"/>
                    <a:pt x="184" y="208"/>
                    <a:pt x="184" y="215"/>
                  </a:cubicBezTo>
                  <a:cubicBezTo>
                    <a:pt x="183" y="251"/>
                    <a:pt x="150" y="257"/>
                    <a:pt x="137" y="257"/>
                  </a:cubicBezTo>
                  <a:cubicBezTo>
                    <a:pt x="92" y="257"/>
                    <a:pt x="92" y="227"/>
                    <a:pt x="92" y="212"/>
                  </a:cubicBezTo>
                  <a:lnTo>
                    <a:pt x="92" y="84"/>
                  </a:lnTo>
                  <a:lnTo>
                    <a:pt x="182" y="84"/>
                  </a:lnTo>
                  <a:cubicBezTo>
                    <a:pt x="187" y="84"/>
                    <a:pt x="197" y="84"/>
                    <a:pt x="197" y="74"/>
                  </a:cubicBezTo>
                  <a:cubicBezTo>
                    <a:pt x="197" y="63"/>
                    <a:pt x="187" y="63"/>
                    <a:pt x="182" y="63"/>
                  </a:cubicBezTo>
                  <a:lnTo>
                    <a:pt x="92" y="63"/>
                  </a:lnTo>
                  <a:lnTo>
                    <a:pt x="92" y="16"/>
                  </a:lnTo>
                  <a:cubicBezTo>
                    <a:pt x="92" y="9"/>
                    <a:pt x="92" y="0"/>
                    <a:pt x="79" y="0"/>
                  </a:cubicBezTo>
                  <a:cubicBezTo>
                    <a:pt x="67" y="0"/>
                    <a:pt x="67" y="8"/>
                    <a:pt x="67" y="16"/>
                  </a:cubicBezTo>
                  <a:lnTo>
                    <a:pt x="67" y="63"/>
                  </a:lnTo>
                  <a:lnTo>
                    <a:pt x="16" y="63"/>
                  </a:lnTo>
                  <a:cubicBezTo>
                    <a:pt x="10" y="63"/>
                    <a:pt x="0" y="63"/>
                    <a:pt x="0" y="74"/>
                  </a:cubicBezTo>
                  <a:cubicBezTo>
                    <a:pt x="0" y="84"/>
                    <a:pt x="10" y="84"/>
                    <a:pt x="16" y="84"/>
                  </a:cubicBezTo>
                  <a:lnTo>
                    <a:pt x="67" y="84"/>
                  </a:lnTo>
                  <a:lnTo>
                    <a:pt x="67" y="215"/>
                  </a:lnTo>
                  <a:cubicBezTo>
                    <a:pt x="67" y="261"/>
                    <a:pt x="99" y="278"/>
                    <a:pt x="134" y="278"/>
                  </a:cubicBezTo>
                  <a:cubicBezTo>
                    <a:pt x="170" y="278"/>
                    <a:pt x="209" y="258"/>
                    <a:pt x="209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30" name="Freeform 3942">
              <a:extLst>
                <a:ext uri="{FF2B5EF4-FFF2-40B4-BE49-F238E27FC236}">
                  <a16:creationId xmlns:a16="http://schemas.microsoft.com/office/drawing/2014/main" id="{2B64A081-E644-49B3-B2F3-A158A7CB58DB}"/>
                </a:ext>
              </a:extLst>
            </p:cNvPr>
            <p:cNvSpPr>
              <a:spLocks noEditPoints="1"/>
            </p:cNvSpPr>
            <p:nvPr>
              <p:custDataLst>
                <p:tags r:id="rId393"/>
              </p:custDataLst>
            </p:nvPr>
          </p:nvSpPr>
          <p:spPr bwMode="auto">
            <a:xfrm>
              <a:off x="7997826" y="1997075"/>
              <a:ext cx="71438" cy="69850"/>
            </a:xfrm>
            <a:custGeom>
              <a:avLst/>
              <a:gdLst>
                <a:gd name="T0" fmla="*/ 232 w 232"/>
                <a:gd name="T1" fmla="*/ 206 h 220"/>
                <a:gd name="T2" fmla="*/ 216 w 232"/>
                <a:gd name="T3" fmla="*/ 196 h 220"/>
                <a:gd name="T4" fmla="*/ 181 w 232"/>
                <a:gd name="T5" fmla="*/ 190 h 220"/>
                <a:gd name="T6" fmla="*/ 181 w 232"/>
                <a:gd name="T7" fmla="*/ 75 h 220"/>
                <a:gd name="T8" fmla="*/ 84 w 232"/>
                <a:gd name="T9" fmla="*/ 0 h 220"/>
                <a:gd name="T10" fmla="*/ 14 w 232"/>
                <a:gd name="T11" fmla="*/ 33 h 220"/>
                <a:gd name="T12" fmla="*/ 32 w 232"/>
                <a:gd name="T13" fmla="*/ 51 h 220"/>
                <a:gd name="T14" fmla="*/ 50 w 232"/>
                <a:gd name="T15" fmla="*/ 33 h 220"/>
                <a:gd name="T16" fmla="*/ 84 w 232"/>
                <a:gd name="T17" fmla="*/ 21 h 220"/>
                <a:gd name="T18" fmla="*/ 155 w 232"/>
                <a:gd name="T19" fmla="*/ 84 h 220"/>
                <a:gd name="T20" fmla="*/ 0 w 232"/>
                <a:gd name="T21" fmla="*/ 156 h 220"/>
                <a:gd name="T22" fmla="*/ 81 w 232"/>
                <a:gd name="T23" fmla="*/ 220 h 220"/>
                <a:gd name="T24" fmla="*/ 157 w 232"/>
                <a:gd name="T25" fmla="*/ 198 h 220"/>
                <a:gd name="T26" fmla="*/ 211 w 232"/>
                <a:gd name="T27" fmla="*/ 217 h 220"/>
                <a:gd name="T28" fmla="*/ 232 w 232"/>
                <a:gd name="T29" fmla="*/ 206 h 220"/>
                <a:gd name="T30" fmla="*/ 155 w 232"/>
                <a:gd name="T31" fmla="*/ 153 h 220"/>
                <a:gd name="T32" fmla="*/ 132 w 232"/>
                <a:gd name="T33" fmla="*/ 189 h 220"/>
                <a:gd name="T34" fmla="*/ 84 w 232"/>
                <a:gd name="T35" fmla="*/ 199 h 220"/>
                <a:gd name="T36" fmla="*/ 26 w 232"/>
                <a:gd name="T37" fmla="*/ 156 h 220"/>
                <a:gd name="T38" fmla="*/ 155 w 232"/>
                <a:gd name="T39" fmla="*/ 104 h 220"/>
                <a:gd name="T40" fmla="*/ 155 w 232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20">
                  <a:moveTo>
                    <a:pt x="232" y="206"/>
                  </a:moveTo>
                  <a:cubicBezTo>
                    <a:pt x="232" y="196"/>
                    <a:pt x="222" y="196"/>
                    <a:pt x="216" y="196"/>
                  </a:cubicBezTo>
                  <a:cubicBezTo>
                    <a:pt x="196" y="196"/>
                    <a:pt x="189" y="193"/>
                    <a:pt x="181" y="190"/>
                  </a:cubicBezTo>
                  <a:lnTo>
                    <a:pt x="181" y="75"/>
                  </a:lnTo>
                  <a:cubicBezTo>
                    <a:pt x="181" y="40"/>
                    <a:pt x="154" y="0"/>
                    <a:pt x="84" y="0"/>
                  </a:cubicBezTo>
                  <a:cubicBezTo>
                    <a:pt x="63" y="0"/>
                    <a:pt x="14" y="0"/>
                    <a:pt x="14" y="33"/>
                  </a:cubicBezTo>
                  <a:cubicBezTo>
                    <a:pt x="14" y="45"/>
                    <a:pt x="22" y="51"/>
                    <a:pt x="32" y="51"/>
                  </a:cubicBezTo>
                  <a:cubicBezTo>
                    <a:pt x="38" y="51"/>
                    <a:pt x="49" y="48"/>
                    <a:pt x="50" y="33"/>
                  </a:cubicBezTo>
                  <a:cubicBezTo>
                    <a:pt x="50" y="23"/>
                    <a:pt x="69" y="21"/>
                    <a:pt x="84" y="21"/>
                  </a:cubicBezTo>
                  <a:cubicBezTo>
                    <a:pt x="127" y="21"/>
                    <a:pt x="155" y="39"/>
                    <a:pt x="155" y="84"/>
                  </a:cubicBezTo>
                  <a:cubicBezTo>
                    <a:pt x="63" y="86"/>
                    <a:pt x="0" y="109"/>
                    <a:pt x="0" y="156"/>
                  </a:cubicBezTo>
                  <a:cubicBezTo>
                    <a:pt x="0" y="189"/>
                    <a:pt x="31" y="220"/>
                    <a:pt x="81" y="220"/>
                  </a:cubicBezTo>
                  <a:cubicBezTo>
                    <a:pt x="99" y="220"/>
                    <a:pt x="130" y="216"/>
                    <a:pt x="157" y="198"/>
                  </a:cubicBezTo>
                  <a:cubicBezTo>
                    <a:pt x="170" y="217"/>
                    <a:pt x="193" y="217"/>
                    <a:pt x="211" y="217"/>
                  </a:cubicBezTo>
                  <a:cubicBezTo>
                    <a:pt x="222" y="217"/>
                    <a:pt x="232" y="217"/>
                    <a:pt x="232" y="206"/>
                  </a:cubicBezTo>
                  <a:close/>
                  <a:moveTo>
                    <a:pt x="155" y="153"/>
                  </a:moveTo>
                  <a:cubicBezTo>
                    <a:pt x="155" y="167"/>
                    <a:pt x="155" y="179"/>
                    <a:pt x="132" y="189"/>
                  </a:cubicBezTo>
                  <a:cubicBezTo>
                    <a:pt x="113" y="199"/>
                    <a:pt x="88" y="199"/>
                    <a:pt x="84" y="199"/>
                  </a:cubicBezTo>
                  <a:cubicBezTo>
                    <a:pt x="49" y="199"/>
                    <a:pt x="26" y="179"/>
                    <a:pt x="26" y="156"/>
                  </a:cubicBezTo>
                  <a:cubicBezTo>
                    <a:pt x="26" y="130"/>
                    <a:pt x="71" y="107"/>
                    <a:pt x="155" y="104"/>
                  </a:cubicBezTo>
                  <a:lnTo>
                    <a:pt x="15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31" name="Freeform 3943">
              <a:extLst>
                <a:ext uri="{FF2B5EF4-FFF2-40B4-BE49-F238E27FC236}">
                  <a16:creationId xmlns:a16="http://schemas.microsoft.com/office/drawing/2014/main" id="{05DFA7A3-D4DE-4C52-9160-4F7E89468922}"/>
                </a:ext>
              </a:extLst>
            </p:cNvPr>
            <p:cNvSpPr>
              <a:spLocks/>
            </p:cNvSpPr>
            <p:nvPr>
              <p:custDataLst>
                <p:tags r:id="rId394"/>
              </p:custDataLst>
            </p:nvPr>
          </p:nvSpPr>
          <p:spPr bwMode="auto">
            <a:xfrm>
              <a:off x="8083551" y="1997075"/>
              <a:ext cx="58738" cy="69850"/>
            </a:xfrm>
            <a:custGeom>
              <a:avLst/>
              <a:gdLst>
                <a:gd name="T0" fmla="*/ 192 w 192"/>
                <a:gd name="T1" fmla="*/ 166 h 220"/>
                <a:gd name="T2" fmla="*/ 179 w 192"/>
                <a:gd name="T3" fmla="*/ 157 h 220"/>
                <a:gd name="T4" fmla="*/ 169 w 192"/>
                <a:gd name="T5" fmla="*/ 161 h 220"/>
                <a:gd name="T6" fmla="*/ 111 w 192"/>
                <a:gd name="T7" fmla="*/ 199 h 220"/>
                <a:gd name="T8" fmla="*/ 25 w 192"/>
                <a:gd name="T9" fmla="*/ 111 h 220"/>
                <a:gd name="T10" fmla="*/ 114 w 192"/>
                <a:gd name="T11" fmla="*/ 21 h 220"/>
                <a:gd name="T12" fmla="*/ 150 w 192"/>
                <a:gd name="T13" fmla="*/ 31 h 220"/>
                <a:gd name="T14" fmla="*/ 168 w 192"/>
                <a:gd name="T15" fmla="*/ 51 h 220"/>
                <a:gd name="T16" fmla="*/ 185 w 192"/>
                <a:gd name="T17" fmla="*/ 33 h 220"/>
                <a:gd name="T18" fmla="*/ 114 w 192"/>
                <a:gd name="T19" fmla="*/ 0 h 220"/>
                <a:gd name="T20" fmla="*/ 0 w 192"/>
                <a:gd name="T21" fmla="*/ 111 h 220"/>
                <a:gd name="T22" fmla="*/ 108 w 192"/>
                <a:gd name="T23" fmla="*/ 220 h 220"/>
                <a:gd name="T24" fmla="*/ 192 w 192"/>
                <a:gd name="T25" fmla="*/ 16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20">
                  <a:moveTo>
                    <a:pt x="192" y="166"/>
                  </a:moveTo>
                  <a:cubicBezTo>
                    <a:pt x="192" y="157"/>
                    <a:pt x="181" y="157"/>
                    <a:pt x="179" y="157"/>
                  </a:cubicBezTo>
                  <a:cubicBezTo>
                    <a:pt x="174" y="157"/>
                    <a:pt x="171" y="157"/>
                    <a:pt x="169" y="161"/>
                  </a:cubicBezTo>
                  <a:cubicBezTo>
                    <a:pt x="163" y="172"/>
                    <a:pt x="151" y="199"/>
                    <a:pt x="111" y="199"/>
                  </a:cubicBezTo>
                  <a:cubicBezTo>
                    <a:pt x="64" y="199"/>
                    <a:pt x="25" y="161"/>
                    <a:pt x="25" y="111"/>
                  </a:cubicBezTo>
                  <a:cubicBezTo>
                    <a:pt x="25" y="84"/>
                    <a:pt x="40" y="21"/>
                    <a:pt x="114" y="21"/>
                  </a:cubicBezTo>
                  <a:cubicBezTo>
                    <a:pt x="127" y="21"/>
                    <a:pt x="150" y="26"/>
                    <a:pt x="150" y="31"/>
                  </a:cubicBezTo>
                  <a:cubicBezTo>
                    <a:pt x="150" y="45"/>
                    <a:pt x="158" y="51"/>
                    <a:pt x="168" y="51"/>
                  </a:cubicBezTo>
                  <a:cubicBezTo>
                    <a:pt x="177" y="51"/>
                    <a:pt x="185" y="44"/>
                    <a:pt x="185" y="33"/>
                  </a:cubicBezTo>
                  <a:cubicBezTo>
                    <a:pt x="185" y="3"/>
                    <a:pt x="135" y="0"/>
                    <a:pt x="114" y="0"/>
                  </a:cubicBezTo>
                  <a:cubicBezTo>
                    <a:pt x="29" y="0"/>
                    <a:pt x="0" y="67"/>
                    <a:pt x="0" y="111"/>
                  </a:cubicBezTo>
                  <a:cubicBezTo>
                    <a:pt x="0" y="170"/>
                    <a:pt x="46" y="220"/>
                    <a:pt x="108" y="220"/>
                  </a:cubicBezTo>
                  <a:cubicBezTo>
                    <a:pt x="175" y="220"/>
                    <a:pt x="192" y="174"/>
                    <a:pt x="192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32" name="Freeform 3944">
              <a:extLst>
                <a:ext uri="{FF2B5EF4-FFF2-40B4-BE49-F238E27FC236}">
                  <a16:creationId xmlns:a16="http://schemas.microsoft.com/office/drawing/2014/main" id="{A6A9BA5A-A145-49F3-9AAD-AFE5F9BA3A92}"/>
                </a:ext>
              </a:extLst>
            </p:cNvPr>
            <p:cNvSpPr>
              <a:spLocks/>
            </p:cNvSpPr>
            <p:nvPr>
              <p:custDataLst>
                <p:tags r:id="rId395"/>
              </p:custDataLst>
            </p:nvPr>
          </p:nvSpPr>
          <p:spPr bwMode="auto">
            <a:xfrm>
              <a:off x="8154989" y="1970088"/>
              <a:ext cx="74613" cy="95250"/>
            </a:xfrm>
            <a:custGeom>
              <a:avLst/>
              <a:gdLst>
                <a:gd name="T0" fmla="*/ 241 w 241"/>
                <a:gd name="T1" fmla="*/ 294 h 305"/>
                <a:gd name="T2" fmla="*/ 225 w 241"/>
                <a:gd name="T3" fmla="*/ 284 h 305"/>
                <a:gd name="T4" fmla="*/ 208 w 241"/>
                <a:gd name="T5" fmla="*/ 284 h 305"/>
                <a:gd name="T6" fmla="*/ 127 w 241"/>
                <a:gd name="T7" fmla="*/ 179 h 305"/>
                <a:gd name="T8" fmla="*/ 195 w 241"/>
                <a:gd name="T9" fmla="*/ 114 h 305"/>
                <a:gd name="T10" fmla="*/ 214 w 241"/>
                <a:gd name="T11" fmla="*/ 114 h 305"/>
                <a:gd name="T12" fmla="*/ 230 w 241"/>
                <a:gd name="T13" fmla="*/ 104 h 305"/>
                <a:gd name="T14" fmla="*/ 214 w 241"/>
                <a:gd name="T15" fmla="*/ 93 h 305"/>
                <a:gd name="T16" fmla="*/ 134 w 241"/>
                <a:gd name="T17" fmla="*/ 93 h 305"/>
                <a:gd name="T18" fmla="*/ 119 w 241"/>
                <a:gd name="T19" fmla="*/ 104 h 305"/>
                <a:gd name="T20" fmla="*/ 134 w 241"/>
                <a:gd name="T21" fmla="*/ 114 h 305"/>
                <a:gd name="T22" fmla="*/ 166 w 241"/>
                <a:gd name="T23" fmla="*/ 114 h 305"/>
                <a:gd name="T24" fmla="*/ 64 w 241"/>
                <a:gd name="T25" fmla="*/ 210 h 305"/>
                <a:gd name="T26" fmla="*/ 64 w 241"/>
                <a:gd name="T27" fmla="*/ 16 h 305"/>
                <a:gd name="T28" fmla="*/ 49 w 241"/>
                <a:gd name="T29" fmla="*/ 0 h 305"/>
                <a:gd name="T30" fmla="*/ 16 w 241"/>
                <a:gd name="T31" fmla="*/ 0 h 305"/>
                <a:gd name="T32" fmla="*/ 0 w 241"/>
                <a:gd name="T33" fmla="*/ 11 h 305"/>
                <a:gd name="T34" fmla="*/ 16 w 241"/>
                <a:gd name="T35" fmla="*/ 21 h 305"/>
                <a:gd name="T36" fmla="*/ 42 w 241"/>
                <a:gd name="T37" fmla="*/ 21 h 305"/>
                <a:gd name="T38" fmla="*/ 42 w 241"/>
                <a:gd name="T39" fmla="*/ 284 h 305"/>
                <a:gd name="T40" fmla="*/ 16 w 241"/>
                <a:gd name="T41" fmla="*/ 284 h 305"/>
                <a:gd name="T42" fmla="*/ 0 w 241"/>
                <a:gd name="T43" fmla="*/ 294 h 305"/>
                <a:gd name="T44" fmla="*/ 16 w 241"/>
                <a:gd name="T45" fmla="*/ 305 h 305"/>
                <a:gd name="T46" fmla="*/ 95 w 241"/>
                <a:gd name="T47" fmla="*/ 305 h 305"/>
                <a:gd name="T48" fmla="*/ 110 w 241"/>
                <a:gd name="T49" fmla="*/ 294 h 305"/>
                <a:gd name="T50" fmla="*/ 95 w 241"/>
                <a:gd name="T51" fmla="*/ 284 h 305"/>
                <a:gd name="T52" fmla="*/ 64 w 241"/>
                <a:gd name="T53" fmla="*/ 284 h 305"/>
                <a:gd name="T54" fmla="*/ 64 w 241"/>
                <a:gd name="T55" fmla="*/ 236 h 305"/>
                <a:gd name="T56" fmla="*/ 112 w 241"/>
                <a:gd name="T57" fmla="*/ 194 h 305"/>
                <a:gd name="T58" fmla="*/ 182 w 241"/>
                <a:gd name="T59" fmla="*/ 285 h 305"/>
                <a:gd name="T60" fmla="*/ 149 w 241"/>
                <a:gd name="T61" fmla="*/ 294 h 305"/>
                <a:gd name="T62" fmla="*/ 164 w 241"/>
                <a:gd name="T63" fmla="*/ 305 h 305"/>
                <a:gd name="T64" fmla="*/ 225 w 241"/>
                <a:gd name="T65" fmla="*/ 305 h 305"/>
                <a:gd name="T66" fmla="*/ 241 w 241"/>
                <a:gd name="T67" fmla="*/ 29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1" h="305">
                  <a:moveTo>
                    <a:pt x="241" y="294"/>
                  </a:moveTo>
                  <a:cubicBezTo>
                    <a:pt x="241" y="284"/>
                    <a:pt x="230" y="284"/>
                    <a:pt x="225" y="284"/>
                  </a:cubicBezTo>
                  <a:lnTo>
                    <a:pt x="208" y="284"/>
                  </a:lnTo>
                  <a:lnTo>
                    <a:pt x="127" y="179"/>
                  </a:lnTo>
                  <a:lnTo>
                    <a:pt x="195" y="114"/>
                  </a:lnTo>
                  <a:lnTo>
                    <a:pt x="214" y="114"/>
                  </a:lnTo>
                  <a:cubicBezTo>
                    <a:pt x="219" y="114"/>
                    <a:pt x="230" y="114"/>
                    <a:pt x="230" y="104"/>
                  </a:cubicBezTo>
                  <a:cubicBezTo>
                    <a:pt x="230" y="93"/>
                    <a:pt x="219" y="93"/>
                    <a:pt x="214" y="93"/>
                  </a:cubicBezTo>
                  <a:lnTo>
                    <a:pt x="134" y="93"/>
                  </a:lnTo>
                  <a:cubicBezTo>
                    <a:pt x="128" y="93"/>
                    <a:pt x="119" y="93"/>
                    <a:pt x="119" y="104"/>
                  </a:cubicBezTo>
                  <a:cubicBezTo>
                    <a:pt x="119" y="114"/>
                    <a:pt x="129" y="114"/>
                    <a:pt x="134" y="114"/>
                  </a:cubicBezTo>
                  <a:lnTo>
                    <a:pt x="166" y="114"/>
                  </a:lnTo>
                  <a:lnTo>
                    <a:pt x="64" y="210"/>
                  </a:lnTo>
                  <a:lnTo>
                    <a:pt x="64" y="16"/>
                  </a:lnTo>
                  <a:cubicBezTo>
                    <a:pt x="64" y="4"/>
                    <a:pt x="62" y="0"/>
                    <a:pt x="49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2" y="21"/>
                  </a:lnTo>
                  <a:lnTo>
                    <a:pt x="42" y="284"/>
                  </a:lnTo>
                  <a:lnTo>
                    <a:pt x="16" y="284"/>
                  </a:lnTo>
                  <a:cubicBezTo>
                    <a:pt x="10" y="284"/>
                    <a:pt x="0" y="284"/>
                    <a:pt x="0" y="294"/>
                  </a:cubicBezTo>
                  <a:cubicBezTo>
                    <a:pt x="0" y="305"/>
                    <a:pt x="10" y="305"/>
                    <a:pt x="16" y="305"/>
                  </a:cubicBezTo>
                  <a:lnTo>
                    <a:pt x="95" y="305"/>
                  </a:lnTo>
                  <a:cubicBezTo>
                    <a:pt x="101" y="305"/>
                    <a:pt x="110" y="305"/>
                    <a:pt x="110" y="294"/>
                  </a:cubicBezTo>
                  <a:cubicBezTo>
                    <a:pt x="110" y="284"/>
                    <a:pt x="101" y="284"/>
                    <a:pt x="95" y="284"/>
                  </a:cubicBezTo>
                  <a:lnTo>
                    <a:pt x="64" y="284"/>
                  </a:lnTo>
                  <a:lnTo>
                    <a:pt x="64" y="236"/>
                  </a:lnTo>
                  <a:lnTo>
                    <a:pt x="112" y="194"/>
                  </a:lnTo>
                  <a:lnTo>
                    <a:pt x="182" y="285"/>
                  </a:lnTo>
                  <a:cubicBezTo>
                    <a:pt x="157" y="285"/>
                    <a:pt x="149" y="284"/>
                    <a:pt x="149" y="294"/>
                  </a:cubicBezTo>
                  <a:cubicBezTo>
                    <a:pt x="149" y="305"/>
                    <a:pt x="159" y="305"/>
                    <a:pt x="164" y="305"/>
                  </a:cubicBezTo>
                  <a:lnTo>
                    <a:pt x="225" y="305"/>
                  </a:lnTo>
                  <a:cubicBezTo>
                    <a:pt x="230" y="305"/>
                    <a:pt x="241" y="305"/>
                    <a:pt x="241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33" name="Freeform 3945">
              <a:extLst>
                <a:ext uri="{FF2B5EF4-FFF2-40B4-BE49-F238E27FC236}">
                  <a16:creationId xmlns:a16="http://schemas.microsoft.com/office/drawing/2014/main" id="{05E9D19E-A089-43CC-B88F-9D1A74BC318D}"/>
                </a:ext>
              </a:extLst>
            </p:cNvPr>
            <p:cNvSpPr>
              <a:spLocks/>
            </p:cNvSpPr>
            <p:nvPr>
              <p:custDataLst>
                <p:tags r:id="rId396"/>
              </p:custDataLst>
            </p:nvPr>
          </p:nvSpPr>
          <p:spPr bwMode="auto">
            <a:xfrm>
              <a:off x="8245476" y="1957388"/>
              <a:ext cx="38100" cy="120650"/>
            </a:xfrm>
            <a:custGeom>
              <a:avLst/>
              <a:gdLst>
                <a:gd name="T0" fmla="*/ 126 w 126"/>
                <a:gd name="T1" fmla="*/ 195 h 390"/>
                <a:gd name="T2" fmla="*/ 85 w 126"/>
                <a:gd name="T3" fmla="*/ 65 h 390"/>
                <a:gd name="T4" fmla="*/ 11 w 126"/>
                <a:gd name="T5" fmla="*/ 0 h 390"/>
                <a:gd name="T6" fmla="*/ 0 w 126"/>
                <a:gd name="T7" fmla="*/ 10 h 390"/>
                <a:gd name="T8" fmla="*/ 4 w 126"/>
                <a:gd name="T9" fmla="*/ 17 h 390"/>
                <a:gd name="T10" fmla="*/ 101 w 126"/>
                <a:gd name="T11" fmla="*/ 195 h 390"/>
                <a:gd name="T12" fmla="*/ 10 w 126"/>
                <a:gd name="T13" fmla="*/ 370 h 390"/>
                <a:gd name="T14" fmla="*/ 0 w 126"/>
                <a:gd name="T15" fmla="*/ 381 h 390"/>
                <a:gd name="T16" fmla="*/ 11 w 126"/>
                <a:gd name="T17" fmla="*/ 390 h 390"/>
                <a:gd name="T18" fmla="*/ 126 w 126"/>
                <a:gd name="T19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195"/>
                  </a:moveTo>
                  <a:cubicBezTo>
                    <a:pt x="126" y="135"/>
                    <a:pt x="103" y="90"/>
                    <a:pt x="85" y="65"/>
                  </a:cubicBezTo>
                  <a:cubicBezTo>
                    <a:pt x="59" y="29"/>
                    <a:pt x="23" y="0"/>
                    <a:pt x="11" y="0"/>
                  </a:cubicBezTo>
                  <a:cubicBezTo>
                    <a:pt x="3" y="0"/>
                    <a:pt x="0" y="7"/>
                    <a:pt x="0" y="10"/>
                  </a:cubicBezTo>
                  <a:cubicBezTo>
                    <a:pt x="0" y="13"/>
                    <a:pt x="2" y="15"/>
                    <a:pt x="4" y="17"/>
                  </a:cubicBezTo>
                  <a:cubicBezTo>
                    <a:pt x="93" y="76"/>
                    <a:pt x="101" y="161"/>
                    <a:pt x="101" y="195"/>
                  </a:cubicBezTo>
                  <a:cubicBezTo>
                    <a:pt x="101" y="248"/>
                    <a:pt x="81" y="321"/>
                    <a:pt x="10" y="370"/>
                  </a:cubicBezTo>
                  <a:cubicBezTo>
                    <a:pt x="4" y="374"/>
                    <a:pt x="0" y="376"/>
                    <a:pt x="0" y="381"/>
                  </a:cubicBezTo>
                  <a:cubicBezTo>
                    <a:pt x="0" y="384"/>
                    <a:pt x="3" y="390"/>
                    <a:pt x="11" y="390"/>
                  </a:cubicBezTo>
                  <a:cubicBezTo>
                    <a:pt x="25" y="390"/>
                    <a:pt x="126" y="323"/>
                    <a:pt x="126" y="1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34" name="Freeform 3946">
              <a:extLst>
                <a:ext uri="{FF2B5EF4-FFF2-40B4-BE49-F238E27FC236}">
                  <a16:creationId xmlns:a16="http://schemas.microsoft.com/office/drawing/2014/main" id="{50143A82-1D56-429F-8B3D-4C2A2138185C}"/>
                </a:ext>
              </a:extLst>
            </p:cNvPr>
            <p:cNvSpPr>
              <a:spLocks noEditPoints="1"/>
            </p:cNvSpPr>
            <p:nvPr>
              <p:custDataLst>
                <p:tags r:id="rId397"/>
              </p:custDataLst>
            </p:nvPr>
          </p:nvSpPr>
          <p:spPr bwMode="auto">
            <a:xfrm>
              <a:off x="8343901" y="1998663"/>
              <a:ext cx="15875" cy="66675"/>
            </a:xfrm>
            <a:custGeom>
              <a:avLst/>
              <a:gdLst>
                <a:gd name="T0" fmla="*/ 55 w 55"/>
                <a:gd name="T1" fmla="*/ 27 h 212"/>
                <a:gd name="T2" fmla="*/ 28 w 55"/>
                <a:gd name="T3" fmla="*/ 0 h 212"/>
                <a:gd name="T4" fmla="*/ 0 w 55"/>
                <a:gd name="T5" fmla="*/ 27 h 212"/>
                <a:gd name="T6" fmla="*/ 27 w 55"/>
                <a:gd name="T7" fmla="*/ 54 h 212"/>
                <a:gd name="T8" fmla="*/ 55 w 55"/>
                <a:gd name="T9" fmla="*/ 27 h 212"/>
                <a:gd name="T10" fmla="*/ 55 w 55"/>
                <a:gd name="T11" fmla="*/ 185 h 212"/>
                <a:gd name="T12" fmla="*/ 28 w 55"/>
                <a:gd name="T13" fmla="*/ 158 h 212"/>
                <a:gd name="T14" fmla="*/ 0 w 55"/>
                <a:gd name="T15" fmla="*/ 184 h 212"/>
                <a:gd name="T16" fmla="*/ 27 w 55"/>
                <a:gd name="T17" fmla="*/ 212 h 212"/>
                <a:gd name="T18" fmla="*/ 55 w 55"/>
                <a:gd name="T1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212">
                  <a:moveTo>
                    <a:pt x="55" y="27"/>
                  </a:moveTo>
                  <a:cubicBezTo>
                    <a:pt x="55" y="11"/>
                    <a:pt x="42" y="0"/>
                    <a:pt x="28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4" y="54"/>
                    <a:pt x="55" y="41"/>
                    <a:pt x="55" y="27"/>
                  </a:cubicBezTo>
                  <a:close/>
                  <a:moveTo>
                    <a:pt x="55" y="185"/>
                  </a:moveTo>
                  <a:cubicBezTo>
                    <a:pt x="55" y="169"/>
                    <a:pt x="42" y="158"/>
                    <a:pt x="28" y="158"/>
                  </a:cubicBezTo>
                  <a:cubicBezTo>
                    <a:pt x="11" y="158"/>
                    <a:pt x="0" y="171"/>
                    <a:pt x="0" y="184"/>
                  </a:cubicBezTo>
                  <a:cubicBezTo>
                    <a:pt x="0" y="200"/>
                    <a:pt x="13" y="212"/>
                    <a:pt x="27" y="212"/>
                  </a:cubicBezTo>
                  <a:cubicBezTo>
                    <a:pt x="44" y="212"/>
                    <a:pt x="55" y="198"/>
                    <a:pt x="55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35" name="Freeform 3947">
              <a:extLst>
                <a:ext uri="{FF2B5EF4-FFF2-40B4-BE49-F238E27FC236}">
                  <a16:creationId xmlns:a16="http://schemas.microsoft.com/office/drawing/2014/main" id="{A7285DAF-E758-458C-BF03-94E58E7EA979}"/>
                </a:ext>
              </a:extLst>
            </p:cNvPr>
            <p:cNvSpPr>
              <a:spLocks noEditPoints="1"/>
            </p:cNvSpPr>
            <p:nvPr>
              <p:custDataLst>
                <p:tags r:id="rId398"/>
              </p:custDataLst>
            </p:nvPr>
          </p:nvSpPr>
          <p:spPr bwMode="auto">
            <a:xfrm>
              <a:off x="8561389" y="1968500"/>
              <a:ext cx="63500" cy="98425"/>
            </a:xfrm>
            <a:custGeom>
              <a:avLst/>
              <a:gdLst>
                <a:gd name="T0" fmla="*/ 208 w 208"/>
                <a:gd name="T1" fmla="*/ 158 h 315"/>
                <a:gd name="T2" fmla="*/ 104 w 208"/>
                <a:gd name="T3" fmla="*/ 0 h 315"/>
                <a:gd name="T4" fmla="*/ 0 w 208"/>
                <a:gd name="T5" fmla="*/ 157 h 315"/>
                <a:gd name="T6" fmla="*/ 104 w 208"/>
                <a:gd name="T7" fmla="*/ 315 h 315"/>
                <a:gd name="T8" fmla="*/ 208 w 208"/>
                <a:gd name="T9" fmla="*/ 158 h 315"/>
                <a:gd name="T10" fmla="*/ 183 w 208"/>
                <a:gd name="T11" fmla="*/ 152 h 315"/>
                <a:gd name="T12" fmla="*/ 104 w 208"/>
                <a:gd name="T13" fmla="*/ 294 h 315"/>
                <a:gd name="T14" fmla="*/ 25 w 208"/>
                <a:gd name="T15" fmla="*/ 152 h 315"/>
                <a:gd name="T16" fmla="*/ 104 w 208"/>
                <a:gd name="T17" fmla="*/ 21 h 315"/>
                <a:gd name="T18" fmla="*/ 183 w 208"/>
                <a:gd name="T19" fmla="*/ 15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5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7"/>
                    <a:pt x="0" y="157"/>
                  </a:cubicBezTo>
                  <a:cubicBezTo>
                    <a:pt x="0" y="250"/>
                    <a:pt x="49" y="315"/>
                    <a:pt x="104" y="315"/>
                  </a:cubicBezTo>
                  <a:cubicBezTo>
                    <a:pt x="160" y="315"/>
                    <a:pt x="208" y="248"/>
                    <a:pt x="208" y="158"/>
                  </a:cubicBezTo>
                  <a:close/>
                  <a:moveTo>
                    <a:pt x="183" y="152"/>
                  </a:moveTo>
                  <a:cubicBezTo>
                    <a:pt x="183" y="232"/>
                    <a:pt x="146" y="294"/>
                    <a:pt x="104" y="294"/>
                  </a:cubicBezTo>
                  <a:cubicBezTo>
                    <a:pt x="62" y="294"/>
                    <a:pt x="25" y="232"/>
                    <a:pt x="25" y="152"/>
                  </a:cubicBezTo>
                  <a:cubicBezTo>
                    <a:pt x="25" y="73"/>
                    <a:pt x="64" y="21"/>
                    <a:pt x="104" y="21"/>
                  </a:cubicBezTo>
                  <a:cubicBezTo>
                    <a:pt x="143" y="21"/>
                    <a:pt x="183" y="73"/>
                    <a:pt x="183" y="1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36" name="Freeform 3948">
              <a:extLst>
                <a:ext uri="{FF2B5EF4-FFF2-40B4-BE49-F238E27FC236}">
                  <a16:creationId xmlns:a16="http://schemas.microsoft.com/office/drawing/2014/main" id="{881483B5-21AC-43D5-83FC-D2E1525DD6FC}"/>
                </a:ext>
              </a:extLst>
            </p:cNvPr>
            <p:cNvSpPr>
              <a:spLocks/>
            </p:cNvSpPr>
            <p:nvPr>
              <p:custDataLst>
                <p:tags r:id="rId399"/>
              </p:custDataLst>
            </p:nvPr>
          </p:nvSpPr>
          <p:spPr bwMode="auto">
            <a:xfrm>
              <a:off x="8637589" y="1998663"/>
              <a:ext cx="71438" cy="66675"/>
            </a:xfrm>
            <a:custGeom>
              <a:avLst/>
              <a:gdLst>
                <a:gd name="T0" fmla="*/ 232 w 232"/>
                <a:gd name="T1" fmla="*/ 201 h 212"/>
                <a:gd name="T2" fmla="*/ 216 w 232"/>
                <a:gd name="T3" fmla="*/ 191 h 212"/>
                <a:gd name="T4" fmla="*/ 193 w 232"/>
                <a:gd name="T5" fmla="*/ 191 h 212"/>
                <a:gd name="T6" fmla="*/ 125 w 232"/>
                <a:gd name="T7" fmla="*/ 103 h 212"/>
                <a:gd name="T8" fmla="*/ 186 w 232"/>
                <a:gd name="T9" fmla="*/ 21 h 212"/>
                <a:gd name="T10" fmla="*/ 209 w 232"/>
                <a:gd name="T11" fmla="*/ 21 h 212"/>
                <a:gd name="T12" fmla="*/ 225 w 232"/>
                <a:gd name="T13" fmla="*/ 11 h 212"/>
                <a:gd name="T14" fmla="*/ 209 w 232"/>
                <a:gd name="T15" fmla="*/ 0 h 212"/>
                <a:gd name="T16" fmla="*/ 148 w 232"/>
                <a:gd name="T17" fmla="*/ 0 h 212"/>
                <a:gd name="T18" fmla="*/ 133 w 232"/>
                <a:gd name="T19" fmla="*/ 10 h 212"/>
                <a:gd name="T20" fmla="*/ 163 w 232"/>
                <a:gd name="T21" fmla="*/ 21 h 212"/>
                <a:gd name="T22" fmla="*/ 115 w 232"/>
                <a:gd name="T23" fmla="*/ 88 h 212"/>
                <a:gd name="T24" fmla="*/ 66 w 232"/>
                <a:gd name="T25" fmla="*/ 21 h 212"/>
                <a:gd name="T26" fmla="*/ 96 w 232"/>
                <a:gd name="T27" fmla="*/ 10 h 212"/>
                <a:gd name="T28" fmla="*/ 80 w 232"/>
                <a:gd name="T29" fmla="*/ 0 h 212"/>
                <a:gd name="T30" fmla="*/ 20 w 232"/>
                <a:gd name="T31" fmla="*/ 0 h 212"/>
                <a:gd name="T32" fmla="*/ 4 w 232"/>
                <a:gd name="T33" fmla="*/ 11 h 212"/>
                <a:gd name="T34" fmla="*/ 20 w 232"/>
                <a:gd name="T35" fmla="*/ 21 h 212"/>
                <a:gd name="T36" fmla="*/ 43 w 232"/>
                <a:gd name="T37" fmla="*/ 21 h 212"/>
                <a:gd name="T38" fmla="*/ 105 w 232"/>
                <a:gd name="T39" fmla="*/ 103 h 212"/>
                <a:gd name="T40" fmla="*/ 40 w 232"/>
                <a:gd name="T41" fmla="*/ 191 h 212"/>
                <a:gd name="T42" fmla="*/ 16 w 232"/>
                <a:gd name="T43" fmla="*/ 191 h 212"/>
                <a:gd name="T44" fmla="*/ 0 w 232"/>
                <a:gd name="T45" fmla="*/ 201 h 212"/>
                <a:gd name="T46" fmla="*/ 16 w 232"/>
                <a:gd name="T47" fmla="*/ 212 h 212"/>
                <a:gd name="T48" fmla="*/ 77 w 232"/>
                <a:gd name="T49" fmla="*/ 212 h 212"/>
                <a:gd name="T50" fmla="*/ 92 w 232"/>
                <a:gd name="T51" fmla="*/ 201 h 212"/>
                <a:gd name="T52" fmla="*/ 61 w 232"/>
                <a:gd name="T53" fmla="*/ 191 h 212"/>
                <a:gd name="T54" fmla="*/ 115 w 232"/>
                <a:gd name="T55" fmla="*/ 115 h 212"/>
                <a:gd name="T56" fmla="*/ 171 w 232"/>
                <a:gd name="T57" fmla="*/ 191 h 212"/>
                <a:gd name="T58" fmla="*/ 140 w 232"/>
                <a:gd name="T59" fmla="*/ 201 h 212"/>
                <a:gd name="T60" fmla="*/ 156 w 232"/>
                <a:gd name="T61" fmla="*/ 212 h 212"/>
                <a:gd name="T62" fmla="*/ 216 w 232"/>
                <a:gd name="T63" fmla="*/ 212 h 212"/>
                <a:gd name="T64" fmla="*/ 232 w 232"/>
                <a:gd name="T65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12">
                  <a:moveTo>
                    <a:pt x="232" y="201"/>
                  </a:moveTo>
                  <a:cubicBezTo>
                    <a:pt x="232" y="191"/>
                    <a:pt x="222" y="191"/>
                    <a:pt x="216" y="191"/>
                  </a:cubicBezTo>
                  <a:lnTo>
                    <a:pt x="193" y="191"/>
                  </a:lnTo>
                  <a:lnTo>
                    <a:pt x="125" y="103"/>
                  </a:lnTo>
                  <a:lnTo>
                    <a:pt x="186" y="21"/>
                  </a:lnTo>
                  <a:lnTo>
                    <a:pt x="209" y="21"/>
                  </a:lnTo>
                  <a:cubicBezTo>
                    <a:pt x="214" y="21"/>
                    <a:pt x="225" y="21"/>
                    <a:pt x="225" y="11"/>
                  </a:cubicBezTo>
                  <a:cubicBezTo>
                    <a:pt x="225" y="0"/>
                    <a:pt x="214" y="0"/>
                    <a:pt x="209" y="0"/>
                  </a:cubicBezTo>
                  <a:lnTo>
                    <a:pt x="148" y="0"/>
                  </a:lnTo>
                  <a:cubicBezTo>
                    <a:pt x="143" y="0"/>
                    <a:pt x="133" y="0"/>
                    <a:pt x="133" y="10"/>
                  </a:cubicBezTo>
                  <a:cubicBezTo>
                    <a:pt x="133" y="21"/>
                    <a:pt x="142" y="21"/>
                    <a:pt x="163" y="21"/>
                  </a:cubicBezTo>
                  <a:lnTo>
                    <a:pt x="115" y="88"/>
                  </a:lnTo>
                  <a:lnTo>
                    <a:pt x="66" y="21"/>
                  </a:lnTo>
                  <a:cubicBezTo>
                    <a:pt x="86" y="21"/>
                    <a:pt x="96" y="21"/>
                    <a:pt x="96" y="10"/>
                  </a:cubicBezTo>
                  <a:cubicBezTo>
                    <a:pt x="96" y="0"/>
                    <a:pt x="86" y="0"/>
                    <a:pt x="80" y="0"/>
                  </a:cubicBezTo>
                  <a:lnTo>
                    <a:pt x="20" y="0"/>
                  </a:lnTo>
                  <a:cubicBezTo>
                    <a:pt x="14" y="0"/>
                    <a:pt x="4" y="0"/>
                    <a:pt x="4" y="11"/>
                  </a:cubicBezTo>
                  <a:cubicBezTo>
                    <a:pt x="4" y="21"/>
                    <a:pt x="14" y="21"/>
                    <a:pt x="20" y="21"/>
                  </a:cubicBezTo>
                  <a:lnTo>
                    <a:pt x="43" y="21"/>
                  </a:lnTo>
                  <a:lnTo>
                    <a:pt x="105" y="103"/>
                  </a:lnTo>
                  <a:lnTo>
                    <a:pt x="40" y="191"/>
                  </a:lnTo>
                  <a:lnTo>
                    <a:pt x="16" y="191"/>
                  </a:lnTo>
                  <a:cubicBezTo>
                    <a:pt x="11" y="191"/>
                    <a:pt x="0" y="191"/>
                    <a:pt x="0" y="201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7" y="212"/>
                  </a:lnTo>
                  <a:cubicBezTo>
                    <a:pt x="83" y="212"/>
                    <a:pt x="92" y="212"/>
                    <a:pt x="92" y="201"/>
                  </a:cubicBezTo>
                  <a:cubicBezTo>
                    <a:pt x="92" y="191"/>
                    <a:pt x="83" y="191"/>
                    <a:pt x="61" y="191"/>
                  </a:cubicBezTo>
                  <a:lnTo>
                    <a:pt x="115" y="115"/>
                  </a:lnTo>
                  <a:lnTo>
                    <a:pt x="171" y="191"/>
                  </a:lnTo>
                  <a:cubicBezTo>
                    <a:pt x="150" y="191"/>
                    <a:pt x="140" y="191"/>
                    <a:pt x="140" y="201"/>
                  </a:cubicBezTo>
                  <a:cubicBezTo>
                    <a:pt x="140" y="212"/>
                    <a:pt x="150" y="212"/>
                    <a:pt x="156" y="212"/>
                  </a:cubicBezTo>
                  <a:lnTo>
                    <a:pt x="216" y="212"/>
                  </a:lnTo>
                  <a:cubicBezTo>
                    <a:pt x="221" y="212"/>
                    <a:pt x="232" y="212"/>
                    <a:pt x="232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37" name="Freeform 3949">
              <a:extLst>
                <a:ext uri="{FF2B5EF4-FFF2-40B4-BE49-F238E27FC236}">
                  <a16:creationId xmlns:a16="http://schemas.microsoft.com/office/drawing/2014/main" id="{A0A24CC6-BD54-4529-92B8-7C9F0606E32F}"/>
                </a:ext>
              </a:extLst>
            </p:cNvPr>
            <p:cNvSpPr>
              <a:spLocks noEditPoints="1"/>
            </p:cNvSpPr>
            <p:nvPr>
              <p:custDataLst>
                <p:tags r:id="rId400"/>
              </p:custDataLst>
            </p:nvPr>
          </p:nvSpPr>
          <p:spPr bwMode="auto">
            <a:xfrm>
              <a:off x="8715376" y="1970088"/>
              <a:ext cx="71438" cy="96838"/>
            </a:xfrm>
            <a:custGeom>
              <a:avLst/>
              <a:gdLst>
                <a:gd name="T0" fmla="*/ 235 w 235"/>
                <a:gd name="T1" fmla="*/ 199 h 308"/>
                <a:gd name="T2" fmla="*/ 140 w 235"/>
                <a:gd name="T3" fmla="*/ 90 h 308"/>
                <a:gd name="T4" fmla="*/ 69 w 235"/>
                <a:gd name="T5" fmla="*/ 122 h 308"/>
                <a:gd name="T6" fmla="*/ 69 w 235"/>
                <a:gd name="T7" fmla="*/ 16 h 308"/>
                <a:gd name="T8" fmla="*/ 54 w 235"/>
                <a:gd name="T9" fmla="*/ 0 h 308"/>
                <a:gd name="T10" fmla="*/ 16 w 235"/>
                <a:gd name="T11" fmla="*/ 0 h 308"/>
                <a:gd name="T12" fmla="*/ 0 w 235"/>
                <a:gd name="T13" fmla="*/ 11 h 308"/>
                <a:gd name="T14" fmla="*/ 16 w 235"/>
                <a:gd name="T15" fmla="*/ 21 h 308"/>
                <a:gd name="T16" fmla="*/ 44 w 235"/>
                <a:gd name="T17" fmla="*/ 21 h 308"/>
                <a:gd name="T18" fmla="*/ 44 w 235"/>
                <a:gd name="T19" fmla="*/ 289 h 308"/>
                <a:gd name="T20" fmla="*/ 57 w 235"/>
                <a:gd name="T21" fmla="*/ 305 h 308"/>
                <a:gd name="T22" fmla="*/ 69 w 235"/>
                <a:gd name="T23" fmla="*/ 274 h 308"/>
                <a:gd name="T24" fmla="*/ 135 w 235"/>
                <a:gd name="T25" fmla="*/ 308 h 308"/>
                <a:gd name="T26" fmla="*/ 235 w 235"/>
                <a:gd name="T27" fmla="*/ 199 h 308"/>
                <a:gd name="T28" fmla="*/ 210 w 235"/>
                <a:gd name="T29" fmla="*/ 199 h 308"/>
                <a:gd name="T30" fmla="*/ 133 w 235"/>
                <a:gd name="T31" fmla="*/ 287 h 308"/>
                <a:gd name="T32" fmla="*/ 69 w 235"/>
                <a:gd name="T33" fmla="*/ 212 h 308"/>
                <a:gd name="T34" fmla="*/ 69 w 235"/>
                <a:gd name="T35" fmla="*/ 174 h 308"/>
                <a:gd name="T36" fmla="*/ 137 w 235"/>
                <a:gd name="T37" fmla="*/ 111 h 308"/>
                <a:gd name="T38" fmla="*/ 210 w 235"/>
                <a:gd name="T39" fmla="*/ 199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8">
                  <a:moveTo>
                    <a:pt x="235" y="199"/>
                  </a:moveTo>
                  <a:cubicBezTo>
                    <a:pt x="235" y="138"/>
                    <a:pt x="192" y="90"/>
                    <a:pt x="140" y="90"/>
                  </a:cubicBezTo>
                  <a:cubicBezTo>
                    <a:pt x="117" y="90"/>
                    <a:pt x="95" y="99"/>
                    <a:pt x="69" y="122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9"/>
                  </a:lnTo>
                  <a:cubicBezTo>
                    <a:pt x="44" y="296"/>
                    <a:pt x="44" y="305"/>
                    <a:pt x="57" y="305"/>
                  </a:cubicBezTo>
                  <a:cubicBezTo>
                    <a:pt x="69" y="305"/>
                    <a:pt x="69" y="296"/>
                    <a:pt x="69" y="274"/>
                  </a:cubicBezTo>
                  <a:cubicBezTo>
                    <a:pt x="98" y="303"/>
                    <a:pt x="119" y="308"/>
                    <a:pt x="135" y="308"/>
                  </a:cubicBezTo>
                  <a:cubicBezTo>
                    <a:pt x="188" y="308"/>
                    <a:pt x="235" y="261"/>
                    <a:pt x="235" y="199"/>
                  </a:cubicBezTo>
                  <a:close/>
                  <a:moveTo>
                    <a:pt x="210" y="199"/>
                  </a:moveTo>
                  <a:cubicBezTo>
                    <a:pt x="210" y="252"/>
                    <a:pt x="171" y="287"/>
                    <a:pt x="133" y="287"/>
                  </a:cubicBezTo>
                  <a:cubicBezTo>
                    <a:pt x="89" y="287"/>
                    <a:pt x="69" y="238"/>
                    <a:pt x="69" y="212"/>
                  </a:cubicBezTo>
                  <a:lnTo>
                    <a:pt x="69" y="174"/>
                  </a:lnTo>
                  <a:cubicBezTo>
                    <a:pt x="69" y="141"/>
                    <a:pt x="102" y="111"/>
                    <a:pt x="137" y="111"/>
                  </a:cubicBezTo>
                  <a:cubicBezTo>
                    <a:pt x="178" y="111"/>
                    <a:pt x="210" y="151"/>
                    <a:pt x="210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38" name="Freeform 3950">
              <a:extLst>
                <a:ext uri="{FF2B5EF4-FFF2-40B4-BE49-F238E27FC236}">
                  <a16:creationId xmlns:a16="http://schemas.microsoft.com/office/drawing/2014/main" id="{45D44C1A-9194-4ECD-84FF-4F8ACACDB5C5}"/>
                </a:ext>
              </a:extLst>
            </p:cNvPr>
            <p:cNvSpPr>
              <a:spLocks/>
            </p:cNvSpPr>
            <p:nvPr>
              <p:custDataLst>
                <p:tags r:id="rId401"/>
              </p:custDataLst>
            </p:nvPr>
          </p:nvSpPr>
          <p:spPr bwMode="auto">
            <a:xfrm>
              <a:off x="8799514" y="1970088"/>
              <a:ext cx="60325" cy="95250"/>
            </a:xfrm>
            <a:custGeom>
              <a:avLst/>
              <a:gdLst>
                <a:gd name="T0" fmla="*/ 194 w 194"/>
                <a:gd name="T1" fmla="*/ 26 h 308"/>
                <a:gd name="T2" fmla="*/ 149 w 194"/>
                <a:gd name="T3" fmla="*/ 0 h 308"/>
                <a:gd name="T4" fmla="*/ 74 w 194"/>
                <a:gd name="T5" fmla="*/ 64 h 308"/>
                <a:gd name="T6" fmla="*/ 74 w 194"/>
                <a:gd name="T7" fmla="*/ 96 h 308"/>
                <a:gd name="T8" fmla="*/ 17 w 194"/>
                <a:gd name="T9" fmla="*/ 96 h 308"/>
                <a:gd name="T10" fmla="*/ 1 w 194"/>
                <a:gd name="T11" fmla="*/ 107 h 308"/>
                <a:gd name="T12" fmla="*/ 16 w 194"/>
                <a:gd name="T13" fmla="*/ 117 h 308"/>
                <a:gd name="T14" fmla="*/ 74 w 194"/>
                <a:gd name="T15" fmla="*/ 117 h 308"/>
                <a:gd name="T16" fmla="*/ 74 w 194"/>
                <a:gd name="T17" fmla="*/ 287 h 308"/>
                <a:gd name="T18" fmla="*/ 16 w 194"/>
                <a:gd name="T19" fmla="*/ 287 h 308"/>
                <a:gd name="T20" fmla="*/ 0 w 194"/>
                <a:gd name="T21" fmla="*/ 297 h 308"/>
                <a:gd name="T22" fmla="*/ 16 w 194"/>
                <a:gd name="T23" fmla="*/ 308 h 308"/>
                <a:gd name="T24" fmla="*/ 156 w 194"/>
                <a:gd name="T25" fmla="*/ 308 h 308"/>
                <a:gd name="T26" fmla="*/ 172 w 194"/>
                <a:gd name="T27" fmla="*/ 297 h 308"/>
                <a:gd name="T28" fmla="*/ 156 w 194"/>
                <a:gd name="T29" fmla="*/ 287 h 308"/>
                <a:gd name="T30" fmla="*/ 99 w 194"/>
                <a:gd name="T31" fmla="*/ 287 h 308"/>
                <a:gd name="T32" fmla="*/ 99 w 194"/>
                <a:gd name="T33" fmla="*/ 117 h 308"/>
                <a:gd name="T34" fmla="*/ 167 w 194"/>
                <a:gd name="T35" fmla="*/ 117 h 308"/>
                <a:gd name="T36" fmla="*/ 182 w 194"/>
                <a:gd name="T37" fmla="*/ 107 h 308"/>
                <a:gd name="T38" fmla="*/ 167 w 194"/>
                <a:gd name="T39" fmla="*/ 96 h 308"/>
                <a:gd name="T40" fmla="*/ 99 w 194"/>
                <a:gd name="T41" fmla="*/ 96 h 308"/>
                <a:gd name="T42" fmla="*/ 99 w 194"/>
                <a:gd name="T43" fmla="*/ 67 h 308"/>
                <a:gd name="T44" fmla="*/ 159 w 194"/>
                <a:gd name="T45" fmla="*/ 21 h 308"/>
                <a:gd name="T46" fmla="*/ 176 w 194"/>
                <a:gd name="T47" fmla="*/ 44 h 308"/>
                <a:gd name="T48" fmla="*/ 194 w 194"/>
                <a:gd name="T49" fmla="*/ 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8">
                  <a:moveTo>
                    <a:pt x="194" y="26"/>
                  </a:moveTo>
                  <a:cubicBezTo>
                    <a:pt x="194" y="0"/>
                    <a:pt x="156" y="0"/>
                    <a:pt x="149" y="0"/>
                  </a:cubicBezTo>
                  <a:cubicBezTo>
                    <a:pt x="111" y="0"/>
                    <a:pt x="74" y="22"/>
                    <a:pt x="74" y="64"/>
                  </a:cubicBezTo>
                  <a:lnTo>
                    <a:pt x="74" y="96"/>
                  </a:lnTo>
                  <a:lnTo>
                    <a:pt x="17" y="96"/>
                  </a:lnTo>
                  <a:cubicBezTo>
                    <a:pt x="11" y="96"/>
                    <a:pt x="1" y="96"/>
                    <a:pt x="1" y="107"/>
                  </a:cubicBezTo>
                  <a:cubicBezTo>
                    <a:pt x="1" y="117"/>
                    <a:pt x="11" y="117"/>
                    <a:pt x="16" y="117"/>
                  </a:cubicBezTo>
                  <a:lnTo>
                    <a:pt x="74" y="117"/>
                  </a:lnTo>
                  <a:lnTo>
                    <a:pt x="74" y="287"/>
                  </a:lnTo>
                  <a:lnTo>
                    <a:pt x="16" y="287"/>
                  </a:lnTo>
                  <a:cubicBezTo>
                    <a:pt x="11" y="287"/>
                    <a:pt x="0" y="287"/>
                    <a:pt x="0" y="297"/>
                  </a:cubicBezTo>
                  <a:cubicBezTo>
                    <a:pt x="0" y="308"/>
                    <a:pt x="11" y="308"/>
                    <a:pt x="16" y="308"/>
                  </a:cubicBezTo>
                  <a:lnTo>
                    <a:pt x="156" y="308"/>
                  </a:lnTo>
                  <a:cubicBezTo>
                    <a:pt x="161" y="308"/>
                    <a:pt x="172" y="308"/>
                    <a:pt x="172" y="297"/>
                  </a:cubicBezTo>
                  <a:cubicBezTo>
                    <a:pt x="172" y="287"/>
                    <a:pt x="161" y="287"/>
                    <a:pt x="156" y="287"/>
                  </a:cubicBezTo>
                  <a:lnTo>
                    <a:pt x="99" y="287"/>
                  </a:lnTo>
                  <a:lnTo>
                    <a:pt x="99" y="117"/>
                  </a:lnTo>
                  <a:lnTo>
                    <a:pt x="167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3" y="96"/>
                    <a:pt x="167" y="96"/>
                  </a:cubicBezTo>
                  <a:lnTo>
                    <a:pt x="99" y="96"/>
                  </a:lnTo>
                  <a:lnTo>
                    <a:pt x="99" y="67"/>
                  </a:lnTo>
                  <a:cubicBezTo>
                    <a:pt x="99" y="22"/>
                    <a:pt x="136" y="21"/>
                    <a:pt x="159" y="21"/>
                  </a:cubicBezTo>
                  <a:cubicBezTo>
                    <a:pt x="159" y="28"/>
                    <a:pt x="163" y="44"/>
                    <a:pt x="176" y="44"/>
                  </a:cubicBezTo>
                  <a:cubicBezTo>
                    <a:pt x="184" y="44"/>
                    <a:pt x="194" y="37"/>
                    <a:pt x="19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39" name="Freeform 3951">
              <a:extLst>
                <a:ext uri="{FF2B5EF4-FFF2-40B4-BE49-F238E27FC236}">
                  <a16:creationId xmlns:a16="http://schemas.microsoft.com/office/drawing/2014/main" id="{5F536D1F-C1C0-4BF8-8C8C-3FFF87354949}"/>
                </a:ext>
              </a:extLst>
            </p:cNvPr>
            <p:cNvSpPr>
              <a:spLocks/>
            </p:cNvSpPr>
            <p:nvPr>
              <p:custDataLst>
                <p:tags r:id="rId402"/>
              </p:custDataLst>
            </p:nvPr>
          </p:nvSpPr>
          <p:spPr bwMode="auto">
            <a:xfrm>
              <a:off x="8880476" y="1970088"/>
              <a:ext cx="58738" cy="95250"/>
            </a:xfrm>
            <a:custGeom>
              <a:avLst/>
              <a:gdLst>
                <a:gd name="T0" fmla="*/ 193 w 193"/>
                <a:gd name="T1" fmla="*/ 26 h 308"/>
                <a:gd name="T2" fmla="*/ 149 w 193"/>
                <a:gd name="T3" fmla="*/ 0 h 308"/>
                <a:gd name="T4" fmla="*/ 73 w 193"/>
                <a:gd name="T5" fmla="*/ 64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7 h 308"/>
                <a:gd name="T44" fmla="*/ 158 w 193"/>
                <a:gd name="T45" fmla="*/ 21 h 308"/>
                <a:gd name="T46" fmla="*/ 176 w 193"/>
                <a:gd name="T47" fmla="*/ 44 h 308"/>
                <a:gd name="T48" fmla="*/ 193 w 193"/>
                <a:gd name="T49" fmla="*/ 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6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1" y="0"/>
                    <a:pt x="73" y="22"/>
                    <a:pt x="73" y="64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7"/>
                  </a:lnTo>
                  <a:cubicBezTo>
                    <a:pt x="98" y="22"/>
                    <a:pt x="136" y="21"/>
                    <a:pt x="158" y="21"/>
                  </a:cubicBezTo>
                  <a:cubicBezTo>
                    <a:pt x="158" y="28"/>
                    <a:pt x="162" y="44"/>
                    <a:pt x="176" y="44"/>
                  </a:cubicBezTo>
                  <a:cubicBezTo>
                    <a:pt x="184" y="44"/>
                    <a:pt x="193" y="37"/>
                    <a:pt x="19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40" name="Freeform 3952">
              <a:extLst>
                <a:ext uri="{FF2B5EF4-FFF2-40B4-BE49-F238E27FC236}">
                  <a16:creationId xmlns:a16="http://schemas.microsoft.com/office/drawing/2014/main" id="{07B9353A-6F60-43E9-9A47-048242F8124C}"/>
                </a:ext>
              </a:extLst>
            </p:cNvPr>
            <p:cNvSpPr>
              <a:spLocks/>
            </p:cNvSpPr>
            <p:nvPr>
              <p:custDataLst>
                <p:tags r:id="rId403"/>
              </p:custDataLst>
            </p:nvPr>
          </p:nvSpPr>
          <p:spPr bwMode="auto">
            <a:xfrm>
              <a:off x="8959851" y="1970088"/>
              <a:ext cx="60325" cy="95250"/>
            </a:xfrm>
            <a:custGeom>
              <a:avLst/>
              <a:gdLst>
                <a:gd name="T0" fmla="*/ 194 w 194"/>
                <a:gd name="T1" fmla="*/ 26 h 308"/>
                <a:gd name="T2" fmla="*/ 149 w 194"/>
                <a:gd name="T3" fmla="*/ 0 h 308"/>
                <a:gd name="T4" fmla="*/ 74 w 194"/>
                <a:gd name="T5" fmla="*/ 64 h 308"/>
                <a:gd name="T6" fmla="*/ 74 w 194"/>
                <a:gd name="T7" fmla="*/ 96 h 308"/>
                <a:gd name="T8" fmla="*/ 17 w 194"/>
                <a:gd name="T9" fmla="*/ 96 h 308"/>
                <a:gd name="T10" fmla="*/ 1 w 194"/>
                <a:gd name="T11" fmla="*/ 107 h 308"/>
                <a:gd name="T12" fmla="*/ 16 w 194"/>
                <a:gd name="T13" fmla="*/ 117 h 308"/>
                <a:gd name="T14" fmla="*/ 74 w 194"/>
                <a:gd name="T15" fmla="*/ 117 h 308"/>
                <a:gd name="T16" fmla="*/ 74 w 194"/>
                <a:gd name="T17" fmla="*/ 287 h 308"/>
                <a:gd name="T18" fmla="*/ 16 w 194"/>
                <a:gd name="T19" fmla="*/ 287 h 308"/>
                <a:gd name="T20" fmla="*/ 0 w 194"/>
                <a:gd name="T21" fmla="*/ 297 h 308"/>
                <a:gd name="T22" fmla="*/ 16 w 194"/>
                <a:gd name="T23" fmla="*/ 308 h 308"/>
                <a:gd name="T24" fmla="*/ 156 w 194"/>
                <a:gd name="T25" fmla="*/ 308 h 308"/>
                <a:gd name="T26" fmla="*/ 172 w 194"/>
                <a:gd name="T27" fmla="*/ 297 h 308"/>
                <a:gd name="T28" fmla="*/ 156 w 194"/>
                <a:gd name="T29" fmla="*/ 287 h 308"/>
                <a:gd name="T30" fmla="*/ 99 w 194"/>
                <a:gd name="T31" fmla="*/ 287 h 308"/>
                <a:gd name="T32" fmla="*/ 99 w 194"/>
                <a:gd name="T33" fmla="*/ 117 h 308"/>
                <a:gd name="T34" fmla="*/ 167 w 194"/>
                <a:gd name="T35" fmla="*/ 117 h 308"/>
                <a:gd name="T36" fmla="*/ 182 w 194"/>
                <a:gd name="T37" fmla="*/ 107 h 308"/>
                <a:gd name="T38" fmla="*/ 167 w 194"/>
                <a:gd name="T39" fmla="*/ 96 h 308"/>
                <a:gd name="T40" fmla="*/ 99 w 194"/>
                <a:gd name="T41" fmla="*/ 96 h 308"/>
                <a:gd name="T42" fmla="*/ 99 w 194"/>
                <a:gd name="T43" fmla="*/ 67 h 308"/>
                <a:gd name="T44" fmla="*/ 159 w 194"/>
                <a:gd name="T45" fmla="*/ 21 h 308"/>
                <a:gd name="T46" fmla="*/ 176 w 194"/>
                <a:gd name="T47" fmla="*/ 44 h 308"/>
                <a:gd name="T48" fmla="*/ 194 w 194"/>
                <a:gd name="T49" fmla="*/ 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8">
                  <a:moveTo>
                    <a:pt x="194" y="26"/>
                  </a:moveTo>
                  <a:cubicBezTo>
                    <a:pt x="194" y="0"/>
                    <a:pt x="156" y="0"/>
                    <a:pt x="149" y="0"/>
                  </a:cubicBezTo>
                  <a:cubicBezTo>
                    <a:pt x="111" y="0"/>
                    <a:pt x="74" y="22"/>
                    <a:pt x="74" y="64"/>
                  </a:cubicBezTo>
                  <a:lnTo>
                    <a:pt x="74" y="96"/>
                  </a:lnTo>
                  <a:lnTo>
                    <a:pt x="17" y="96"/>
                  </a:lnTo>
                  <a:cubicBezTo>
                    <a:pt x="11" y="96"/>
                    <a:pt x="1" y="96"/>
                    <a:pt x="1" y="107"/>
                  </a:cubicBezTo>
                  <a:cubicBezTo>
                    <a:pt x="1" y="117"/>
                    <a:pt x="11" y="117"/>
                    <a:pt x="16" y="117"/>
                  </a:cubicBezTo>
                  <a:lnTo>
                    <a:pt x="74" y="117"/>
                  </a:lnTo>
                  <a:lnTo>
                    <a:pt x="74" y="287"/>
                  </a:lnTo>
                  <a:lnTo>
                    <a:pt x="16" y="287"/>
                  </a:lnTo>
                  <a:cubicBezTo>
                    <a:pt x="11" y="287"/>
                    <a:pt x="0" y="287"/>
                    <a:pt x="0" y="297"/>
                  </a:cubicBezTo>
                  <a:cubicBezTo>
                    <a:pt x="0" y="308"/>
                    <a:pt x="11" y="308"/>
                    <a:pt x="16" y="308"/>
                  </a:cubicBezTo>
                  <a:lnTo>
                    <a:pt x="156" y="308"/>
                  </a:lnTo>
                  <a:cubicBezTo>
                    <a:pt x="161" y="308"/>
                    <a:pt x="172" y="308"/>
                    <a:pt x="172" y="297"/>
                  </a:cubicBezTo>
                  <a:cubicBezTo>
                    <a:pt x="172" y="287"/>
                    <a:pt x="161" y="287"/>
                    <a:pt x="156" y="287"/>
                  </a:cubicBezTo>
                  <a:lnTo>
                    <a:pt x="99" y="287"/>
                  </a:lnTo>
                  <a:lnTo>
                    <a:pt x="99" y="117"/>
                  </a:lnTo>
                  <a:lnTo>
                    <a:pt x="167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3" y="96"/>
                    <a:pt x="167" y="96"/>
                  </a:cubicBezTo>
                  <a:lnTo>
                    <a:pt x="99" y="96"/>
                  </a:lnTo>
                  <a:lnTo>
                    <a:pt x="99" y="67"/>
                  </a:lnTo>
                  <a:cubicBezTo>
                    <a:pt x="99" y="22"/>
                    <a:pt x="137" y="21"/>
                    <a:pt x="159" y="21"/>
                  </a:cubicBezTo>
                  <a:cubicBezTo>
                    <a:pt x="159" y="28"/>
                    <a:pt x="163" y="44"/>
                    <a:pt x="176" y="44"/>
                  </a:cubicBezTo>
                  <a:cubicBezTo>
                    <a:pt x="184" y="44"/>
                    <a:pt x="194" y="37"/>
                    <a:pt x="19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41" name="Freeform 3953">
              <a:extLst>
                <a:ext uri="{FF2B5EF4-FFF2-40B4-BE49-F238E27FC236}">
                  <a16:creationId xmlns:a16="http://schemas.microsoft.com/office/drawing/2014/main" id="{DEE2E53A-5F45-4151-8541-837B1CC72622}"/>
                </a:ext>
              </a:extLst>
            </p:cNvPr>
            <p:cNvSpPr>
              <a:spLocks/>
            </p:cNvSpPr>
            <p:nvPr>
              <p:custDataLst>
                <p:tags r:id="rId404"/>
              </p:custDataLst>
            </p:nvPr>
          </p:nvSpPr>
          <p:spPr bwMode="auto">
            <a:xfrm>
              <a:off x="9040814" y="1970088"/>
              <a:ext cx="58738" cy="95250"/>
            </a:xfrm>
            <a:custGeom>
              <a:avLst/>
              <a:gdLst>
                <a:gd name="T0" fmla="*/ 193 w 193"/>
                <a:gd name="T1" fmla="*/ 26 h 308"/>
                <a:gd name="T2" fmla="*/ 149 w 193"/>
                <a:gd name="T3" fmla="*/ 0 h 308"/>
                <a:gd name="T4" fmla="*/ 73 w 193"/>
                <a:gd name="T5" fmla="*/ 64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6 w 193"/>
                <a:gd name="T25" fmla="*/ 308 h 308"/>
                <a:gd name="T26" fmla="*/ 172 w 193"/>
                <a:gd name="T27" fmla="*/ 297 h 308"/>
                <a:gd name="T28" fmla="*/ 156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7 w 193"/>
                <a:gd name="T35" fmla="*/ 117 h 308"/>
                <a:gd name="T36" fmla="*/ 182 w 193"/>
                <a:gd name="T37" fmla="*/ 107 h 308"/>
                <a:gd name="T38" fmla="*/ 167 w 193"/>
                <a:gd name="T39" fmla="*/ 96 h 308"/>
                <a:gd name="T40" fmla="*/ 98 w 193"/>
                <a:gd name="T41" fmla="*/ 96 h 308"/>
                <a:gd name="T42" fmla="*/ 98 w 193"/>
                <a:gd name="T43" fmla="*/ 67 h 308"/>
                <a:gd name="T44" fmla="*/ 159 w 193"/>
                <a:gd name="T45" fmla="*/ 21 h 308"/>
                <a:gd name="T46" fmla="*/ 176 w 193"/>
                <a:gd name="T47" fmla="*/ 44 h 308"/>
                <a:gd name="T48" fmla="*/ 193 w 193"/>
                <a:gd name="T49" fmla="*/ 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6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1" y="0"/>
                    <a:pt x="73" y="22"/>
                    <a:pt x="73" y="64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6" y="308"/>
                  </a:lnTo>
                  <a:cubicBezTo>
                    <a:pt x="161" y="308"/>
                    <a:pt x="172" y="308"/>
                    <a:pt x="172" y="297"/>
                  </a:cubicBezTo>
                  <a:cubicBezTo>
                    <a:pt x="172" y="287"/>
                    <a:pt x="161" y="287"/>
                    <a:pt x="156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7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7" y="96"/>
                  </a:cubicBezTo>
                  <a:lnTo>
                    <a:pt x="98" y="96"/>
                  </a:lnTo>
                  <a:lnTo>
                    <a:pt x="98" y="67"/>
                  </a:lnTo>
                  <a:cubicBezTo>
                    <a:pt x="98" y="22"/>
                    <a:pt x="136" y="21"/>
                    <a:pt x="159" y="21"/>
                  </a:cubicBezTo>
                  <a:cubicBezTo>
                    <a:pt x="159" y="28"/>
                    <a:pt x="163" y="44"/>
                    <a:pt x="176" y="44"/>
                  </a:cubicBezTo>
                  <a:cubicBezTo>
                    <a:pt x="184" y="44"/>
                    <a:pt x="193" y="37"/>
                    <a:pt x="19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42" name="Freeform 3954">
              <a:extLst>
                <a:ext uri="{FF2B5EF4-FFF2-40B4-BE49-F238E27FC236}">
                  <a16:creationId xmlns:a16="http://schemas.microsoft.com/office/drawing/2014/main" id="{FE431BD7-493D-4723-9B96-8722B0B4DD85}"/>
                </a:ext>
              </a:extLst>
            </p:cNvPr>
            <p:cNvSpPr>
              <a:spLocks/>
            </p:cNvSpPr>
            <p:nvPr>
              <p:custDataLst>
                <p:tags r:id="rId405"/>
              </p:custDataLst>
            </p:nvPr>
          </p:nvSpPr>
          <p:spPr bwMode="auto">
            <a:xfrm>
              <a:off x="9121776" y="1968500"/>
              <a:ext cx="65088" cy="98425"/>
            </a:xfrm>
            <a:custGeom>
              <a:avLst/>
              <a:gdLst>
                <a:gd name="T0" fmla="*/ 215 w 215"/>
                <a:gd name="T1" fmla="*/ 225 h 315"/>
                <a:gd name="T2" fmla="*/ 151 w 215"/>
                <a:gd name="T3" fmla="*/ 144 h 315"/>
                <a:gd name="T4" fmla="*/ 200 w 215"/>
                <a:gd name="T5" fmla="*/ 67 h 315"/>
                <a:gd name="T6" fmla="*/ 108 w 215"/>
                <a:gd name="T7" fmla="*/ 0 h 315"/>
                <a:gd name="T8" fmla="*/ 15 w 215"/>
                <a:gd name="T9" fmla="*/ 55 h 315"/>
                <a:gd name="T10" fmla="*/ 33 w 215"/>
                <a:gd name="T11" fmla="*/ 74 h 315"/>
                <a:gd name="T12" fmla="*/ 51 w 215"/>
                <a:gd name="T13" fmla="*/ 56 h 315"/>
                <a:gd name="T14" fmla="*/ 44 w 215"/>
                <a:gd name="T15" fmla="*/ 42 h 315"/>
                <a:gd name="T16" fmla="*/ 109 w 215"/>
                <a:gd name="T17" fmla="*/ 21 h 315"/>
                <a:gd name="T18" fmla="*/ 175 w 215"/>
                <a:gd name="T19" fmla="*/ 68 h 315"/>
                <a:gd name="T20" fmla="*/ 151 w 215"/>
                <a:gd name="T21" fmla="*/ 116 h 315"/>
                <a:gd name="T22" fmla="*/ 100 w 215"/>
                <a:gd name="T23" fmla="*/ 133 h 315"/>
                <a:gd name="T24" fmla="*/ 68 w 215"/>
                <a:gd name="T25" fmla="*/ 145 h 315"/>
                <a:gd name="T26" fmla="*/ 83 w 215"/>
                <a:gd name="T27" fmla="*/ 156 h 315"/>
                <a:gd name="T28" fmla="*/ 107 w 215"/>
                <a:gd name="T29" fmla="*/ 156 h 315"/>
                <a:gd name="T30" fmla="*/ 189 w 215"/>
                <a:gd name="T31" fmla="*/ 225 h 315"/>
                <a:gd name="T32" fmla="*/ 109 w 215"/>
                <a:gd name="T33" fmla="*/ 294 h 315"/>
                <a:gd name="T34" fmla="*/ 28 w 215"/>
                <a:gd name="T35" fmla="*/ 259 h 315"/>
                <a:gd name="T36" fmla="*/ 36 w 215"/>
                <a:gd name="T37" fmla="*/ 244 h 315"/>
                <a:gd name="T38" fmla="*/ 18 w 215"/>
                <a:gd name="T39" fmla="*/ 226 h 315"/>
                <a:gd name="T40" fmla="*/ 0 w 215"/>
                <a:gd name="T41" fmla="*/ 245 h 315"/>
                <a:gd name="T42" fmla="*/ 109 w 215"/>
                <a:gd name="T43" fmla="*/ 315 h 315"/>
                <a:gd name="T44" fmla="*/ 215 w 215"/>
                <a:gd name="T45" fmla="*/ 22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5" h="315">
                  <a:moveTo>
                    <a:pt x="215" y="225"/>
                  </a:moveTo>
                  <a:cubicBezTo>
                    <a:pt x="215" y="191"/>
                    <a:pt x="192" y="162"/>
                    <a:pt x="151" y="144"/>
                  </a:cubicBezTo>
                  <a:cubicBezTo>
                    <a:pt x="186" y="121"/>
                    <a:pt x="200" y="93"/>
                    <a:pt x="200" y="67"/>
                  </a:cubicBezTo>
                  <a:cubicBezTo>
                    <a:pt x="200" y="31"/>
                    <a:pt x="164" y="0"/>
                    <a:pt x="108" y="0"/>
                  </a:cubicBezTo>
                  <a:cubicBezTo>
                    <a:pt x="50" y="0"/>
                    <a:pt x="15" y="21"/>
                    <a:pt x="15" y="55"/>
                  </a:cubicBezTo>
                  <a:cubicBezTo>
                    <a:pt x="15" y="68"/>
                    <a:pt x="25" y="74"/>
                    <a:pt x="33" y="74"/>
                  </a:cubicBezTo>
                  <a:cubicBezTo>
                    <a:pt x="42" y="74"/>
                    <a:pt x="51" y="67"/>
                    <a:pt x="51" y="56"/>
                  </a:cubicBezTo>
                  <a:cubicBezTo>
                    <a:pt x="51" y="51"/>
                    <a:pt x="49" y="47"/>
                    <a:pt x="44" y="42"/>
                  </a:cubicBezTo>
                  <a:cubicBezTo>
                    <a:pt x="65" y="21"/>
                    <a:pt x="104" y="21"/>
                    <a:pt x="109" y="21"/>
                  </a:cubicBezTo>
                  <a:cubicBezTo>
                    <a:pt x="147" y="21"/>
                    <a:pt x="175" y="42"/>
                    <a:pt x="175" y="68"/>
                  </a:cubicBezTo>
                  <a:cubicBezTo>
                    <a:pt x="175" y="85"/>
                    <a:pt x="167" y="104"/>
                    <a:pt x="151" y="116"/>
                  </a:cubicBezTo>
                  <a:cubicBezTo>
                    <a:pt x="134" y="131"/>
                    <a:pt x="120" y="132"/>
                    <a:pt x="100" y="133"/>
                  </a:cubicBezTo>
                  <a:cubicBezTo>
                    <a:pt x="76" y="135"/>
                    <a:pt x="68" y="135"/>
                    <a:pt x="68" y="145"/>
                  </a:cubicBezTo>
                  <a:cubicBezTo>
                    <a:pt x="68" y="156"/>
                    <a:pt x="77" y="156"/>
                    <a:pt x="83" y="156"/>
                  </a:cubicBezTo>
                  <a:lnTo>
                    <a:pt x="107" y="156"/>
                  </a:lnTo>
                  <a:cubicBezTo>
                    <a:pt x="162" y="156"/>
                    <a:pt x="189" y="193"/>
                    <a:pt x="189" y="225"/>
                  </a:cubicBezTo>
                  <a:cubicBezTo>
                    <a:pt x="189" y="259"/>
                    <a:pt x="159" y="294"/>
                    <a:pt x="109" y="294"/>
                  </a:cubicBezTo>
                  <a:cubicBezTo>
                    <a:pt x="87" y="294"/>
                    <a:pt x="45" y="287"/>
                    <a:pt x="28" y="259"/>
                  </a:cubicBezTo>
                  <a:cubicBezTo>
                    <a:pt x="33" y="254"/>
                    <a:pt x="36" y="251"/>
                    <a:pt x="36" y="244"/>
                  </a:cubicBezTo>
                  <a:cubicBezTo>
                    <a:pt x="36" y="234"/>
                    <a:pt x="28" y="226"/>
                    <a:pt x="18" y="226"/>
                  </a:cubicBezTo>
                  <a:cubicBezTo>
                    <a:pt x="9" y="226"/>
                    <a:pt x="0" y="232"/>
                    <a:pt x="0" y="245"/>
                  </a:cubicBezTo>
                  <a:cubicBezTo>
                    <a:pt x="0" y="288"/>
                    <a:pt x="49" y="315"/>
                    <a:pt x="109" y="315"/>
                  </a:cubicBezTo>
                  <a:cubicBezTo>
                    <a:pt x="173" y="315"/>
                    <a:pt x="215" y="271"/>
                    <a:pt x="215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43" name="Freeform 3955">
              <a:extLst>
                <a:ext uri="{FF2B5EF4-FFF2-40B4-BE49-F238E27FC236}">
                  <a16:creationId xmlns:a16="http://schemas.microsoft.com/office/drawing/2014/main" id="{A743D0BD-DD0D-41DB-B614-47E636EE3409}"/>
                </a:ext>
              </a:extLst>
            </p:cNvPr>
            <p:cNvSpPr>
              <a:spLocks/>
            </p:cNvSpPr>
            <p:nvPr>
              <p:custDataLst>
                <p:tags r:id="rId406"/>
              </p:custDataLst>
            </p:nvPr>
          </p:nvSpPr>
          <p:spPr bwMode="auto">
            <a:xfrm>
              <a:off x="9201151" y="1968500"/>
              <a:ext cx="66675" cy="98425"/>
            </a:xfrm>
            <a:custGeom>
              <a:avLst/>
              <a:gdLst>
                <a:gd name="T0" fmla="*/ 214 w 214"/>
                <a:gd name="T1" fmla="*/ 19 h 318"/>
                <a:gd name="T2" fmla="*/ 199 w 214"/>
                <a:gd name="T3" fmla="*/ 8 h 318"/>
                <a:gd name="T4" fmla="*/ 25 w 214"/>
                <a:gd name="T5" fmla="*/ 8 h 318"/>
                <a:gd name="T6" fmla="*/ 12 w 214"/>
                <a:gd name="T7" fmla="*/ 0 h 318"/>
                <a:gd name="T8" fmla="*/ 0 w 214"/>
                <a:gd name="T9" fmla="*/ 16 h 318"/>
                <a:gd name="T10" fmla="*/ 0 w 214"/>
                <a:gd name="T11" fmla="*/ 38 h 318"/>
                <a:gd name="T12" fmla="*/ 12 w 214"/>
                <a:gd name="T13" fmla="*/ 54 h 318"/>
                <a:gd name="T14" fmla="*/ 25 w 214"/>
                <a:gd name="T15" fmla="*/ 29 h 318"/>
                <a:gd name="T16" fmla="*/ 179 w 214"/>
                <a:gd name="T17" fmla="*/ 29 h 318"/>
                <a:gd name="T18" fmla="*/ 65 w 214"/>
                <a:gd name="T19" fmla="*/ 299 h 318"/>
                <a:gd name="T20" fmla="*/ 78 w 214"/>
                <a:gd name="T21" fmla="*/ 318 h 318"/>
                <a:gd name="T22" fmla="*/ 90 w 214"/>
                <a:gd name="T23" fmla="*/ 304 h 318"/>
                <a:gd name="T24" fmla="*/ 212 w 214"/>
                <a:gd name="T25" fmla="*/ 25 h 318"/>
                <a:gd name="T26" fmla="*/ 214 w 214"/>
                <a:gd name="T27" fmla="*/ 1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318">
                  <a:moveTo>
                    <a:pt x="214" y="19"/>
                  </a:moveTo>
                  <a:cubicBezTo>
                    <a:pt x="214" y="8"/>
                    <a:pt x="205" y="8"/>
                    <a:pt x="199" y="8"/>
                  </a:cubicBezTo>
                  <a:lnTo>
                    <a:pt x="25" y="8"/>
                  </a:lnTo>
                  <a:cubicBezTo>
                    <a:pt x="22" y="0"/>
                    <a:pt x="15" y="0"/>
                    <a:pt x="12" y="0"/>
                  </a:cubicBezTo>
                  <a:cubicBezTo>
                    <a:pt x="0" y="0"/>
                    <a:pt x="0" y="9"/>
                    <a:pt x="0" y="16"/>
                  </a:cubicBezTo>
                  <a:lnTo>
                    <a:pt x="0" y="38"/>
                  </a:lnTo>
                  <a:cubicBezTo>
                    <a:pt x="0" y="45"/>
                    <a:pt x="0" y="54"/>
                    <a:pt x="12" y="54"/>
                  </a:cubicBezTo>
                  <a:cubicBezTo>
                    <a:pt x="25" y="54"/>
                    <a:pt x="25" y="46"/>
                    <a:pt x="25" y="29"/>
                  </a:cubicBezTo>
                  <a:lnTo>
                    <a:pt x="179" y="29"/>
                  </a:lnTo>
                  <a:cubicBezTo>
                    <a:pt x="82" y="132"/>
                    <a:pt x="65" y="244"/>
                    <a:pt x="65" y="299"/>
                  </a:cubicBezTo>
                  <a:cubicBezTo>
                    <a:pt x="65" y="305"/>
                    <a:pt x="65" y="318"/>
                    <a:pt x="78" y="318"/>
                  </a:cubicBezTo>
                  <a:cubicBezTo>
                    <a:pt x="84" y="318"/>
                    <a:pt x="90" y="314"/>
                    <a:pt x="90" y="304"/>
                  </a:cubicBezTo>
                  <a:cubicBezTo>
                    <a:pt x="90" y="155"/>
                    <a:pt x="173" y="64"/>
                    <a:pt x="212" y="25"/>
                  </a:cubicBezTo>
                  <a:cubicBezTo>
                    <a:pt x="214" y="23"/>
                    <a:pt x="214" y="22"/>
                    <a:pt x="214" y="1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44" name="Freeform 3956">
              <a:extLst>
                <a:ext uri="{FF2B5EF4-FFF2-40B4-BE49-F238E27FC236}">
                  <a16:creationId xmlns:a16="http://schemas.microsoft.com/office/drawing/2014/main" id="{2219D3E3-E454-4A77-9EBB-5CD8303423D6}"/>
                </a:ext>
              </a:extLst>
            </p:cNvPr>
            <p:cNvSpPr>
              <a:spLocks noEditPoints="1"/>
            </p:cNvSpPr>
            <p:nvPr>
              <p:custDataLst>
                <p:tags r:id="rId407"/>
              </p:custDataLst>
            </p:nvPr>
          </p:nvSpPr>
          <p:spPr bwMode="auto">
            <a:xfrm>
              <a:off x="9282114" y="1968500"/>
              <a:ext cx="65088" cy="98425"/>
            </a:xfrm>
            <a:custGeom>
              <a:avLst/>
              <a:gdLst>
                <a:gd name="T0" fmla="*/ 208 w 208"/>
                <a:gd name="T1" fmla="*/ 158 h 315"/>
                <a:gd name="T2" fmla="*/ 104 w 208"/>
                <a:gd name="T3" fmla="*/ 0 h 315"/>
                <a:gd name="T4" fmla="*/ 0 w 208"/>
                <a:gd name="T5" fmla="*/ 157 h 315"/>
                <a:gd name="T6" fmla="*/ 104 w 208"/>
                <a:gd name="T7" fmla="*/ 315 h 315"/>
                <a:gd name="T8" fmla="*/ 208 w 208"/>
                <a:gd name="T9" fmla="*/ 158 h 315"/>
                <a:gd name="T10" fmla="*/ 183 w 208"/>
                <a:gd name="T11" fmla="*/ 152 h 315"/>
                <a:gd name="T12" fmla="*/ 104 w 208"/>
                <a:gd name="T13" fmla="*/ 294 h 315"/>
                <a:gd name="T14" fmla="*/ 25 w 208"/>
                <a:gd name="T15" fmla="*/ 152 h 315"/>
                <a:gd name="T16" fmla="*/ 104 w 208"/>
                <a:gd name="T17" fmla="*/ 21 h 315"/>
                <a:gd name="T18" fmla="*/ 183 w 208"/>
                <a:gd name="T19" fmla="*/ 15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5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7"/>
                    <a:pt x="0" y="157"/>
                  </a:cubicBezTo>
                  <a:cubicBezTo>
                    <a:pt x="0" y="250"/>
                    <a:pt x="49" y="315"/>
                    <a:pt x="104" y="315"/>
                  </a:cubicBezTo>
                  <a:cubicBezTo>
                    <a:pt x="160" y="315"/>
                    <a:pt x="208" y="248"/>
                    <a:pt x="208" y="158"/>
                  </a:cubicBezTo>
                  <a:close/>
                  <a:moveTo>
                    <a:pt x="183" y="152"/>
                  </a:moveTo>
                  <a:cubicBezTo>
                    <a:pt x="183" y="232"/>
                    <a:pt x="146" y="294"/>
                    <a:pt x="104" y="294"/>
                  </a:cubicBezTo>
                  <a:cubicBezTo>
                    <a:pt x="62" y="294"/>
                    <a:pt x="25" y="232"/>
                    <a:pt x="25" y="152"/>
                  </a:cubicBezTo>
                  <a:cubicBezTo>
                    <a:pt x="25" y="73"/>
                    <a:pt x="64" y="21"/>
                    <a:pt x="104" y="21"/>
                  </a:cubicBezTo>
                  <a:cubicBezTo>
                    <a:pt x="143" y="21"/>
                    <a:pt x="183" y="73"/>
                    <a:pt x="183" y="1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45" name="Freeform 3957">
              <a:extLst>
                <a:ext uri="{FF2B5EF4-FFF2-40B4-BE49-F238E27FC236}">
                  <a16:creationId xmlns:a16="http://schemas.microsoft.com/office/drawing/2014/main" id="{B039EC03-43AE-4081-9B01-DE543B0C8FA6}"/>
                </a:ext>
              </a:extLst>
            </p:cNvPr>
            <p:cNvSpPr>
              <a:spLocks noEditPoints="1"/>
            </p:cNvSpPr>
            <p:nvPr>
              <p:custDataLst>
                <p:tags r:id="rId408"/>
              </p:custDataLst>
            </p:nvPr>
          </p:nvSpPr>
          <p:spPr bwMode="auto">
            <a:xfrm>
              <a:off x="5910264" y="2154238"/>
              <a:ext cx="69850" cy="96838"/>
            </a:xfrm>
            <a:custGeom>
              <a:avLst/>
              <a:gdLst>
                <a:gd name="T0" fmla="*/ 232 w 232"/>
                <a:gd name="T1" fmla="*/ 300 h 311"/>
                <a:gd name="T2" fmla="*/ 226 w 232"/>
                <a:gd name="T3" fmla="*/ 290 h 311"/>
                <a:gd name="T4" fmla="*/ 202 w 232"/>
                <a:gd name="T5" fmla="*/ 290 h 311"/>
                <a:gd name="T6" fmla="*/ 139 w 232"/>
                <a:gd name="T7" fmla="*/ 16 h 311"/>
                <a:gd name="T8" fmla="*/ 116 w 232"/>
                <a:gd name="T9" fmla="*/ 0 h 311"/>
                <a:gd name="T10" fmla="*/ 93 w 232"/>
                <a:gd name="T11" fmla="*/ 15 h 311"/>
                <a:gd name="T12" fmla="*/ 30 w 232"/>
                <a:gd name="T13" fmla="*/ 290 h 311"/>
                <a:gd name="T14" fmla="*/ 6 w 232"/>
                <a:gd name="T15" fmla="*/ 290 h 311"/>
                <a:gd name="T16" fmla="*/ 0 w 232"/>
                <a:gd name="T17" fmla="*/ 300 h 311"/>
                <a:gd name="T18" fmla="*/ 17 w 232"/>
                <a:gd name="T19" fmla="*/ 311 h 311"/>
                <a:gd name="T20" fmla="*/ 70 w 232"/>
                <a:gd name="T21" fmla="*/ 311 h 311"/>
                <a:gd name="T22" fmla="*/ 86 w 232"/>
                <a:gd name="T23" fmla="*/ 300 h 311"/>
                <a:gd name="T24" fmla="*/ 56 w 232"/>
                <a:gd name="T25" fmla="*/ 290 h 311"/>
                <a:gd name="T26" fmla="*/ 70 w 232"/>
                <a:gd name="T27" fmla="*/ 225 h 311"/>
                <a:gd name="T28" fmla="*/ 162 w 232"/>
                <a:gd name="T29" fmla="*/ 225 h 311"/>
                <a:gd name="T30" fmla="*/ 176 w 232"/>
                <a:gd name="T31" fmla="*/ 290 h 311"/>
                <a:gd name="T32" fmla="*/ 146 w 232"/>
                <a:gd name="T33" fmla="*/ 300 h 311"/>
                <a:gd name="T34" fmla="*/ 163 w 232"/>
                <a:gd name="T35" fmla="*/ 311 h 311"/>
                <a:gd name="T36" fmla="*/ 215 w 232"/>
                <a:gd name="T37" fmla="*/ 311 h 311"/>
                <a:gd name="T38" fmla="*/ 232 w 232"/>
                <a:gd name="T39" fmla="*/ 300 h 311"/>
                <a:gd name="T40" fmla="*/ 157 w 232"/>
                <a:gd name="T41" fmla="*/ 204 h 311"/>
                <a:gd name="T42" fmla="*/ 76 w 232"/>
                <a:gd name="T43" fmla="*/ 204 h 311"/>
                <a:gd name="T44" fmla="*/ 115 w 232"/>
                <a:gd name="T45" fmla="*/ 21 h 311"/>
                <a:gd name="T46" fmla="*/ 118 w 232"/>
                <a:gd name="T47" fmla="*/ 21 h 311"/>
                <a:gd name="T48" fmla="*/ 157 w 232"/>
                <a:gd name="T49" fmla="*/ 20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2" h="311">
                  <a:moveTo>
                    <a:pt x="232" y="300"/>
                  </a:moveTo>
                  <a:cubicBezTo>
                    <a:pt x="232" y="296"/>
                    <a:pt x="231" y="292"/>
                    <a:pt x="226" y="290"/>
                  </a:cubicBezTo>
                  <a:cubicBezTo>
                    <a:pt x="223" y="290"/>
                    <a:pt x="213" y="290"/>
                    <a:pt x="202" y="290"/>
                  </a:cubicBezTo>
                  <a:lnTo>
                    <a:pt x="139" y="16"/>
                  </a:lnTo>
                  <a:cubicBezTo>
                    <a:pt x="135" y="0"/>
                    <a:pt x="129" y="0"/>
                    <a:pt x="116" y="0"/>
                  </a:cubicBezTo>
                  <a:cubicBezTo>
                    <a:pt x="104" y="0"/>
                    <a:pt x="97" y="0"/>
                    <a:pt x="93" y="15"/>
                  </a:cubicBezTo>
                  <a:lnTo>
                    <a:pt x="30" y="290"/>
                  </a:lnTo>
                  <a:cubicBezTo>
                    <a:pt x="19" y="290"/>
                    <a:pt x="9" y="290"/>
                    <a:pt x="6" y="290"/>
                  </a:cubicBezTo>
                  <a:cubicBezTo>
                    <a:pt x="2" y="292"/>
                    <a:pt x="0" y="296"/>
                    <a:pt x="0" y="300"/>
                  </a:cubicBezTo>
                  <a:cubicBezTo>
                    <a:pt x="0" y="311"/>
                    <a:pt x="11" y="311"/>
                    <a:pt x="17" y="311"/>
                  </a:cubicBezTo>
                  <a:lnTo>
                    <a:pt x="70" y="311"/>
                  </a:lnTo>
                  <a:cubicBezTo>
                    <a:pt x="77" y="311"/>
                    <a:pt x="86" y="311"/>
                    <a:pt x="86" y="300"/>
                  </a:cubicBezTo>
                  <a:cubicBezTo>
                    <a:pt x="86" y="290"/>
                    <a:pt x="77" y="290"/>
                    <a:pt x="56" y="290"/>
                  </a:cubicBezTo>
                  <a:lnTo>
                    <a:pt x="70" y="225"/>
                  </a:lnTo>
                  <a:lnTo>
                    <a:pt x="162" y="225"/>
                  </a:lnTo>
                  <a:lnTo>
                    <a:pt x="176" y="290"/>
                  </a:lnTo>
                  <a:cubicBezTo>
                    <a:pt x="155" y="290"/>
                    <a:pt x="146" y="290"/>
                    <a:pt x="146" y="300"/>
                  </a:cubicBezTo>
                  <a:cubicBezTo>
                    <a:pt x="146" y="311"/>
                    <a:pt x="156" y="311"/>
                    <a:pt x="163" y="311"/>
                  </a:cubicBezTo>
                  <a:lnTo>
                    <a:pt x="215" y="311"/>
                  </a:lnTo>
                  <a:cubicBezTo>
                    <a:pt x="221" y="311"/>
                    <a:pt x="232" y="311"/>
                    <a:pt x="232" y="300"/>
                  </a:cubicBezTo>
                  <a:close/>
                  <a:moveTo>
                    <a:pt x="157" y="204"/>
                  </a:moveTo>
                  <a:lnTo>
                    <a:pt x="76" y="204"/>
                  </a:lnTo>
                  <a:lnTo>
                    <a:pt x="115" y="21"/>
                  </a:lnTo>
                  <a:lnTo>
                    <a:pt x="118" y="21"/>
                  </a:lnTo>
                  <a:lnTo>
                    <a:pt x="157" y="20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46" name="Freeform 3958">
              <a:extLst>
                <a:ext uri="{FF2B5EF4-FFF2-40B4-BE49-F238E27FC236}">
                  <a16:creationId xmlns:a16="http://schemas.microsoft.com/office/drawing/2014/main" id="{C9E07B7A-6790-4F1F-BAF8-51B5A95EBA73}"/>
                </a:ext>
              </a:extLst>
            </p:cNvPr>
            <p:cNvSpPr>
              <a:spLocks noEditPoints="1"/>
            </p:cNvSpPr>
            <p:nvPr>
              <p:custDataLst>
                <p:tags r:id="rId409"/>
              </p:custDataLst>
            </p:nvPr>
          </p:nvSpPr>
          <p:spPr bwMode="auto">
            <a:xfrm>
              <a:off x="5991226" y="2157413"/>
              <a:ext cx="71438" cy="95250"/>
            </a:xfrm>
            <a:custGeom>
              <a:avLst/>
              <a:gdLst>
                <a:gd name="T0" fmla="*/ 235 w 235"/>
                <a:gd name="T1" fmla="*/ 294 h 308"/>
                <a:gd name="T2" fmla="*/ 220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9 w 235"/>
                <a:gd name="T11" fmla="*/ 0 h 308"/>
                <a:gd name="T12" fmla="*/ 123 w 235"/>
                <a:gd name="T13" fmla="*/ 11 h 308"/>
                <a:gd name="T14" fmla="*/ 138 w 235"/>
                <a:gd name="T15" fmla="*/ 21 h 308"/>
                <a:gd name="T16" fmla="*/ 167 w 235"/>
                <a:gd name="T17" fmla="*/ 21 h 308"/>
                <a:gd name="T18" fmla="*/ 167 w 235"/>
                <a:gd name="T19" fmla="*/ 119 h 308"/>
                <a:gd name="T20" fmla="*/ 101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7 w 235"/>
                <a:gd name="T27" fmla="*/ 271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7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3 w 235"/>
                <a:gd name="T41" fmla="*/ 111 h 308"/>
                <a:gd name="T42" fmla="*/ 167 w 235"/>
                <a:gd name="T43" fmla="*/ 173 h 308"/>
                <a:gd name="T44" fmla="*/ 167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9" y="0"/>
                  </a:lnTo>
                  <a:cubicBezTo>
                    <a:pt x="133" y="0"/>
                    <a:pt x="123" y="0"/>
                    <a:pt x="123" y="11"/>
                  </a:cubicBezTo>
                  <a:cubicBezTo>
                    <a:pt x="123" y="21"/>
                    <a:pt x="133" y="21"/>
                    <a:pt x="138" y="21"/>
                  </a:cubicBezTo>
                  <a:lnTo>
                    <a:pt x="167" y="21"/>
                  </a:lnTo>
                  <a:lnTo>
                    <a:pt x="167" y="119"/>
                  </a:lnTo>
                  <a:cubicBezTo>
                    <a:pt x="142" y="98"/>
                    <a:pt x="122" y="90"/>
                    <a:pt x="101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4" y="308"/>
                    <a:pt x="144" y="295"/>
                    <a:pt x="167" y="271"/>
                  </a:cubicBezTo>
                  <a:cubicBezTo>
                    <a:pt x="167" y="299"/>
                    <a:pt x="167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7" y="210"/>
                  </a:moveTo>
                  <a:cubicBezTo>
                    <a:pt x="167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3" y="111"/>
                  </a:cubicBezTo>
                  <a:cubicBezTo>
                    <a:pt x="139" y="111"/>
                    <a:pt x="167" y="142"/>
                    <a:pt x="167" y="173"/>
                  </a:cubicBezTo>
                  <a:lnTo>
                    <a:pt x="167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47" name="Freeform 3959">
              <a:extLst>
                <a:ext uri="{FF2B5EF4-FFF2-40B4-BE49-F238E27FC236}">
                  <a16:creationId xmlns:a16="http://schemas.microsoft.com/office/drawing/2014/main" id="{230ACB08-4831-438C-8496-FF2F866F334A}"/>
                </a:ext>
              </a:extLst>
            </p:cNvPr>
            <p:cNvSpPr>
              <a:spLocks noEditPoints="1"/>
            </p:cNvSpPr>
            <p:nvPr>
              <p:custDataLst>
                <p:tags r:id="rId410"/>
              </p:custDataLst>
            </p:nvPr>
          </p:nvSpPr>
          <p:spPr bwMode="auto">
            <a:xfrm>
              <a:off x="6072189" y="2157413"/>
              <a:ext cx="71438" cy="95250"/>
            </a:xfrm>
            <a:custGeom>
              <a:avLst/>
              <a:gdLst>
                <a:gd name="T0" fmla="*/ 235 w 235"/>
                <a:gd name="T1" fmla="*/ 294 h 308"/>
                <a:gd name="T2" fmla="*/ 219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19 h 308"/>
                <a:gd name="T20" fmla="*/ 100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1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19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1"/>
                  </a:cubicBezTo>
                  <a:cubicBezTo>
                    <a:pt x="166" y="299"/>
                    <a:pt x="166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48" name="Freeform 3960">
              <a:extLst>
                <a:ext uri="{FF2B5EF4-FFF2-40B4-BE49-F238E27FC236}">
                  <a16:creationId xmlns:a16="http://schemas.microsoft.com/office/drawing/2014/main" id="{7A542A27-EEC5-4E11-B420-E3F30357643A}"/>
                </a:ext>
              </a:extLst>
            </p:cNvPr>
            <p:cNvSpPr>
              <a:spLocks/>
            </p:cNvSpPr>
            <p:nvPr>
              <p:custDataLst>
                <p:tags r:id="rId411"/>
              </p:custDataLst>
            </p:nvPr>
          </p:nvSpPr>
          <p:spPr bwMode="auto">
            <a:xfrm>
              <a:off x="6151564" y="2184400"/>
              <a:ext cx="68263" cy="66675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0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3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4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4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7"/>
                    <a:pt x="217" y="0"/>
                    <a:pt x="180" y="0"/>
                  </a:cubicBezTo>
                  <a:cubicBezTo>
                    <a:pt x="155" y="0"/>
                    <a:pt x="123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3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4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5"/>
                    <a:pt x="197" y="44"/>
                    <a:pt x="207" y="44"/>
                  </a:cubicBezTo>
                  <a:cubicBezTo>
                    <a:pt x="216" y="44"/>
                    <a:pt x="223" y="37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49" name="Freeform 3961">
              <a:extLst>
                <a:ext uri="{FF2B5EF4-FFF2-40B4-BE49-F238E27FC236}">
                  <a16:creationId xmlns:a16="http://schemas.microsoft.com/office/drawing/2014/main" id="{6888D10F-1EAD-4045-9E86-216BBA7A7298}"/>
                </a:ext>
              </a:extLst>
            </p:cNvPr>
            <p:cNvSpPr>
              <a:spLocks noEditPoints="1"/>
            </p:cNvSpPr>
            <p:nvPr>
              <p:custDataLst>
                <p:tags r:id="rId412"/>
              </p:custDataLst>
            </p:nvPr>
          </p:nvSpPr>
          <p:spPr bwMode="auto">
            <a:xfrm>
              <a:off x="6235701" y="2184400"/>
              <a:ext cx="60325" cy="68263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8 h 220"/>
                <a:gd name="T10" fmla="*/ 185 w 200"/>
                <a:gd name="T11" fmla="*/ 118 h 220"/>
                <a:gd name="T12" fmla="*/ 200 w 200"/>
                <a:gd name="T13" fmla="*/ 104 h 220"/>
                <a:gd name="T14" fmla="*/ 105 w 200"/>
                <a:gd name="T15" fmla="*/ 0 h 220"/>
                <a:gd name="T16" fmla="*/ 0 w 200"/>
                <a:gd name="T17" fmla="*/ 110 h 220"/>
                <a:gd name="T18" fmla="*/ 113 w 200"/>
                <a:gd name="T19" fmla="*/ 220 h 220"/>
                <a:gd name="T20" fmla="*/ 200 w 200"/>
                <a:gd name="T21" fmla="*/ 166 h 220"/>
                <a:gd name="T22" fmla="*/ 175 w 200"/>
                <a:gd name="T23" fmla="*/ 97 h 220"/>
                <a:gd name="T24" fmla="*/ 26 w 200"/>
                <a:gd name="T25" fmla="*/ 97 h 220"/>
                <a:gd name="T26" fmla="*/ 105 w 200"/>
                <a:gd name="T27" fmla="*/ 21 h 220"/>
                <a:gd name="T28" fmla="*/ 175 w 200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9"/>
                    <a:pt x="169" y="0"/>
                    <a:pt x="105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49" y="220"/>
                    <a:pt x="113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4" y="51"/>
                    <a:pt x="67" y="21"/>
                    <a:pt x="105" y="21"/>
                  </a:cubicBezTo>
                  <a:cubicBezTo>
                    <a:pt x="134" y="21"/>
                    <a:pt x="169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50" name="Freeform 3962">
              <a:extLst>
                <a:ext uri="{FF2B5EF4-FFF2-40B4-BE49-F238E27FC236}">
                  <a16:creationId xmlns:a16="http://schemas.microsoft.com/office/drawing/2014/main" id="{878A4DBD-1556-4104-A84D-B6B07987B18A}"/>
                </a:ext>
              </a:extLst>
            </p:cNvPr>
            <p:cNvSpPr>
              <a:spLocks/>
            </p:cNvSpPr>
            <p:nvPr>
              <p:custDataLst>
                <p:tags r:id="rId413"/>
              </p:custDataLst>
            </p:nvPr>
          </p:nvSpPr>
          <p:spPr bwMode="auto">
            <a:xfrm>
              <a:off x="6318251" y="2184400"/>
              <a:ext cx="57150" cy="68263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5 h 220"/>
                <a:gd name="T4" fmla="*/ 75 w 189"/>
                <a:gd name="T5" fmla="*/ 89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1 w 189"/>
                <a:gd name="T13" fmla="*/ 67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7 h 220"/>
                <a:gd name="T30" fmla="*/ 97 w 189"/>
                <a:gd name="T31" fmla="*/ 199 h 220"/>
                <a:gd name="T32" fmla="*/ 25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7 w 189"/>
                <a:gd name="T43" fmla="*/ 197 h 220"/>
                <a:gd name="T44" fmla="*/ 96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1" y="95"/>
                  </a:cubicBezTo>
                  <a:lnTo>
                    <a:pt x="75" y="89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40"/>
                    <a:pt x="149" y="60"/>
                  </a:cubicBezTo>
                  <a:cubicBezTo>
                    <a:pt x="150" y="64"/>
                    <a:pt x="153" y="67"/>
                    <a:pt x="161" y="67"/>
                  </a:cubicBezTo>
                  <a:cubicBezTo>
                    <a:pt x="174" y="67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5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2" y="107"/>
                    <a:pt x="97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20" y="219"/>
                    <a:pt x="27" y="197"/>
                  </a:cubicBezTo>
                  <a:cubicBezTo>
                    <a:pt x="56" y="219"/>
                    <a:pt x="83" y="220"/>
                    <a:pt x="96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51" name="Freeform 3963">
              <a:extLst>
                <a:ext uri="{FF2B5EF4-FFF2-40B4-BE49-F238E27FC236}">
                  <a16:creationId xmlns:a16="http://schemas.microsoft.com/office/drawing/2014/main" id="{6C84BF38-0D59-4218-B681-C43E6FC35608}"/>
                </a:ext>
              </a:extLst>
            </p:cNvPr>
            <p:cNvSpPr>
              <a:spLocks/>
            </p:cNvSpPr>
            <p:nvPr>
              <p:custDataLst>
                <p:tags r:id="rId414"/>
              </p:custDataLst>
            </p:nvPr>
          </p:nvSpPr>
          <p:spPr bwMode="auto">
            <a:xfrm>
              <a:off x="6397626" y="2184400"/>
              <a:ext cx="58738" cy="68263"/>
            </a:xfrm>
            <a:custGeom>
              <a:avLst/>
              <a:gdLst>
                <a:gd name="T0" fmla="*/ 189 w 189"/>
                <a:gd name="T1" fmla="*/ 157 h 220"/>
                <a:gd name="T2" fmla="*/ 110 w 189"/>
                <a:gd name="T3" fmla="*/ 95 h 220"/>
                <a:gd name="T4" fmla="*/ 75 w 189"/>
                <a:gd name="T5" fmla="*/ 89 h 220"/>
                <a:gd name="T6" fmla="*/ 21 w 189"/>
                <a:gd name="T7" fmla="*/ 56 h 220"/>
                <a:gd name="T8" fmla="*/ 91 w 189"/>
                <a:gd name="T9" fmla="*/ 21 h 220"/>
                <a:gd name="T10" fmla="*/ 149 w 189"/>
                <a:gd name="T11" fmla="*/ 60 h 220"/>
                <a:gd name="T12" fmla="*/ 160 w 189"/>
                <a:gd name="T13" fmla="*/ 67 h 220"/>
                <a:gd name="T14" fmla="*/ 173 w 189"/>
                <a:gd name="T15" fmla="*/ 52 h 220"/>
                <a:gd name="T16" fmla="*/ 173 w 189"/>
                <a:gd name="T17" fmla="*/ 16 h 220"/>
                <a:gd name="T18" fmla="*/ 163 w 189"/>
                <a:gd name="T19" fmla="*/ 0 h 220"/>
                <a:gd name="T20" fmla="*/ 151 w 189"/>
                <a:gd name="T21" fmla="*/ 13 h 220"/>
                <a:gd name="T22" fmla="*/ 92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7 h 220"/>
                <a:gd name="T30" fmla="*/ 96 w 189"/>
                <a:gd name="T31" fmla="*/ 199 h 220"/>
                <a:gd name="T32" fmla="*/ 24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0 w 189"/>
                <a:gd name="T41" fmla="*/ 220 h 220"/>
                <a:gd name="T42" fmla="*/ 26 w 189"/>
                <a:gd name="T43" fmla="*/ 197 h 220"/>
                <a:gd name="T44" fmla="*/ 96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0" y="95"/>
                  </a:cubicBezTo>
                  <a:lnTo>
                    <a:pt x="75" y="89"/>
                  </a:lnTo>
                  <a:cubicBezTo>
                    <a:pt x="58" y="87"/>
                    <a:pt x="21" y="78"/>
                    <a:pt x="21" y="56"/>
                  </a:cubicBezTo>
                  <a:cubicBezTo>
                    <a:pt x="21" y="41"/>
                    <a:pt x="38" y="21"/>
                    <a:pt x="91" y="21"/>
                  </a:cubicBezTo>
                  <a:cubicBezTo>
                    <a:pt x="139" y="21"/>
                    <a:pt x="146" y="40"/>
                    <a:pt x="149" y="60"/>
                  </a:cubicBezTo>
                  <a:cubicBezTo>
                    <a:pt x="150" y="64"/>
                    <a:pt x="152" y="67"/>
                    <a:pt x="160" y="67"/>
                  </a:cubicBezTo>
                  <a:cubicBezTo>
                    <a:pt x="173" y="67"/>
                    <a:pt x="173" y="59"/>
                    <a:pt x="173" y="52"/>
                  </a:cubicBezTo>
                  <a:lnTo>
                    <a:pt x="173" y="16"/>
                  </a:lnTo>
                  <a:cubicBezTo>
                    <a:pt x="173" y="10"/>
                    <a:pt x="173" y="0"/>
                    <a:pt x="163" y="0"/>
                  </a:cubicBezTo>
                  <a:cubicBezTo>
                    <a:pt x="155" y="0"/>
                    <a:pt x="153" y="5"/>
                    <a:pt x="151" y="13"/>
                  </a:cubicBezTo>
                  <a:cubicBezTo>
                    <a:pt x="124" y="0"/>
                    <a:pt x="102" y="0"/>
                    <a:pt x="92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2" y="107"/>
                    <a:pt x="97" y="114"/>
                  </a:cubicBezTo>
                  <a:cubicBezTo>
                    <a:pt x="124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6" y="199"/>
                  </a:cubicBezTo>
                  <a:cubicBezTo>
                    <a:pt x="70" y="199"/>
                    <a:pt x="40" y="192"/>
                    <a:pt x="24" y="144"/>
                  </a:cubicBezTo>
                  <a:cubicBezTo>
                    <a:pt x="22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0" y="220"/>
                  </a:cubicBezTo>
                  <a:cubicBezTo>
                    <a:pt x="14" y="220"/>
                    <a:pt x="19" y="219"/>
                    <a:pt x="26" y="197"/>
                  </a:cubicBezTo>
                  <a:cubicBezTo>
                    <a:pt x="56" y="219"/>
                    <a:pt x="82" y="220"/>
                    <a:pt x="96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52" name="Freeform 3964">
              <a:extLst>
                <a:ext uri="{FF2B5EF4-FFF2-40B4-BE49-F238E27FC236}">
                  <a16:creationId xmlns:a16="http://schemas.microsoft.com/office/drawing/2014/main" id="{18F899B4-F64A-4296-B07B-627A2C532847}"/>
                </a:ext>
              </a:extLst>
            </p:cNvPr>
            <p:cNvSpPr>
              <a:spLocks noEditPoints="1"/>
            </p:cNvSpPr>
            <p:nvPr>
              <p:custDataLst>
                <p:tags r:id="rId415"/>
              </p:custDataLst>
            </p:nvPr>
          </p:nvSpPr>
          <p:spPr bwMode="auto">
            <a:xfrm>
              <a:off x="6556376" y="2184400"/>
              <a:ext cx="61913" cy="68263"/>
            </a:xfrm>
            <a:custGeom>
              <a:avLst/>
              <a:gdLst>
                <a:gd name="T0" fmla="*/ 201 w 201"/>
                <a:gd name="T1" fmla="*/ 110 h 220"/>
                <a:gd name="T2" fmla="*/ 100 w 201"/>
                <a:gd name="T3" fmla="*/ 0 h 220"/>
                <a:gd name="T4" fmla="*/ 0 w 201"/>
                <a:gd name="T5" fmla="*/ 110 h 220"/>
                <a:gd name="T6" fmla="*/ 100 w 201"/>
                <a:gd name="T7" fmla="*/ 220 h 220"/>
                <a:gd name="T8" fmla="*/ 201 w 201"/>
                <a:gd name="T9" fmla="*/ 110 h 220"/>
                <a:gd name="T10" fmla="*/ 176 w 201"/>
                <a:gd name="T11" fmla="*/ 107 h 220"/>
                <a:gd name="T12" fmla="*/ 100 w 201"/>
                <a:gd name="T13" fmla="*/ 199 h 220"/>
                <a:gd name="T14" fmla="*/ 25 w 201"/>
                <a:gd name="T15" fmla="*/ 107 h 220"/>
                <a:gd name="T16" fmla="*/ 100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0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3"/>
                    <a:pt x="47" y="220"/>
                    <a:pt x="100" y="220"/>
                  </a:cubicBezTo>
                  <a:cubicBezTo>
                    <a:pt x="154" y="220"/>
                    <a:pt x="201" y="172"/>
                    <a:pt x="201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0" y="199"/>
                  </a:cubicBezTo>
                  <a:cubicBezTo>
                    <a:pt x="60" y="199"/>
                    <a:pt x="25" y="158"/>
                    <a:pt x="25" y="107"/>
                  </a:cubicBezTo>
                  <a:cubicBezTo>
                    <a:pt x="25" y="57"/>
                    <a:pt x="62" y="21"/>
                    <a:pt x="100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53" name="Freeform 3965">
              <a:extLst>
                <a:ext uri="{FF2B5EF4-FFF2-40B4-BE49-F238E27FC236}">
                  <a16:creationId xmlns:a16="http://schemas.microsoft.com/office/drawing/2014/main" id="{9B6520FE-7590-4643-9B43-2FBBC47357EF}"/>
                </a:ext>
              </a:extLst>
            </p:cNvPr>
            <p:cNvSpPr>
              <a:spLocks/>
            </p:cNvSpPr>
            <p:nvPr>
              <p:custDataLst>
                <p:tags r:id="rId416"/>
              </p:custDataLst>
            </p:nvPr>
          </p:nvSpPr>
          <p:spPr bwMode="auto">
            <a:xfrm>
              <a:off x="6634164" y="2155825"/>
              <a:ext cx="58738" cy="95250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8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54" name="Freeform 3966">
              <a:extLst>
                <a:ext uri="{FF2B5EF4-FFF2-40B4-BE49-F238E27FC236}">
                  <a16:creationId xmlns:a16="http://schemas.microsoft.com/office/drawing/2014/main" id="{350CA692-279D-4445-B0C6-69202310BFF7}"/>
                </a:ext>
              </a:extLst>
            </p:cNvPr>
            <p:cNvSpPr>
              <a:spLocks noEditPoints="1"/>
            </p:cNvSpPr>
            <p:nvPr>
              <p:custDataLst>
                <p:tags r:id="rId417"/>
              </p:custDataLst>
            </p:nvPr>
          </p:nvSpPr>
          <p:spPr bwMode="auto">
            <a:xfrm>
              <a:off x="6789739" y="2157413"/>
              <a:ext cx="71438" cy="95250"/>
            </a:xfrm>
            <a:custGeom>
              <a:avLst/>
              <a:gdLst>
                <a:gd name="T0" fmla="*/ 235 w 235"/>
                <a:gd name="T1" fmla="*/ 198 h 308"/>
                <a:gd name="T2" fmla="*/ 140 w 235"/>
                <a:gd name="T3" fmla="*/ 90 h 308"/>
                <a:gd name="T4" fmla="*/ 69 w 235"/>
                <a:gd name="T5" fmla="*/ 122 h 308"/>
                <a:gd name="T6" fmla="*/ 69 w 235"/>
                <a:gd name="T7" fmla="*/ 16 h 308"/>
                <a:gd name="T8" fmla="*/ 54 w 235"/>
                <a:gd name="T9" fmla="*/ 0 h 308"/>
                <a:gd name="T10" fmla="*/ 16 w 235"/>
                <a:gd name="T11" fmla="*/ 0 h 308"/>
                <a:gd name="T12" fmla="*/ 0 w 235"/>
                <a:gd name="T13" fmla="*/ 11 h 308"/>
                <a:gd name="T14" fmla="*/ 16 w 235"/>
                <a:gd name="T15" fmla="*/ 21 h 308"/>
                <a:gd name="T16" fmla="*/ 44 w 235"/>
                <a:gd name="T17" fmla="*/ 21 h 308"/>
                <a:gd name="T18" fmla="*/ 44 w 235"/>
                <a:gd name="T19" fmla="*/ 289 h 308"/>
                <a:gd name="T20" fmla="*/ 57 w 235"/>
                <a:gd name="T21" fmla="*/ 305 h 308"/>
                <a:gd name="T22" fmla="*/ 69 w 235"/>
                <a:gd name="T23" fmla="*/ 274 h 308"/>
                <a:gd name="T24" fmla="*/ 134 w 235"/>
                <a:gd name="T25" fmla="*/ 308 h 308"/>
                <a:gd name="T26" fmla="*/ 235 w 235"/>
                <a:gd name="T27" fmla="*/ 198 h 308"/>
                <a:gd name="T28" fmla="*/ 210 w 235"/>
                <a:gd name="T29" fmla="*/ 198 h 308"/>
                <a:gd name="T30" fmla="*/ 133 w 235"/>
                <a:gd name="T31" fmla="*/ 287 h 308"/>
                <a:gd name="T32" fmla="*/ 69 w 235"/>
                <a:gd name="T33" fmla="*/ 211 h 308"/>
                <a:gd name="T34" fmla="*/ 69 w 235"/>
                <a:gd name="T35" fmla="*/ 173 h 308"/>
                <a:gd name="T36" fmla="*/ 137 w 235"/>
                <a:gd name="T37" fmla="*/ 111 h 308"/>
                <a:gd name="T38" fmla="*/ 210 w 235"/>
                <a:gd name="T39" fmla="*/ 19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8">
                  <a:moveTo>
                    <a:pt x="235" y="198"/>
                  </a:moveTo>
                  <a:cubicBezTo>
                    <a:pt x="235" y="138"/>
                    <a:pt x="192" y="90"/>
                    <a:pt x="140" y="90"/>
                  </a:cubicBezTo>
                  <a:cubicBezTo>
                    <a:pt x="117" y="90"/>
                    <a:pt x="95" y="99"/>
                    <a:pt x="69" y="122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9"/>
                  </a:lnTo>
                  <a:cubicBezTo>
                    <a:pt x="44" y="296"/>
                    <a:pt x="44" y="305"/>
                    <a:pt x="57" y="305"/>
                  </a:cubicBezTo>
                  <a:cubicBezTo>
                    <a:pt x="69" y="305"/>
                    <a:pt x="69" y="296"/>
                    <a:pt x="69" y="274"/>
                  </a:cubicBezTo>
                  <a:cubicBezTo>
                    <a:pt x="98" y="303"/>
                    <a:pt x="119" y="308"/>
                    <a:pt x="134" y="308"/>
                  </a:cubicBezTo>
                  <a:cubicBezTo>
                    <a:pt x="188" y="308"/>
                    <a:pt x="235" y="261"/>
                    <a:pt x="235" y="198"/>
                  </a:cubicBezTo>
                  <a:close/>
                  <a:moveTo>
                    <a:pt x="210" y="198"/>
                  </a:moveTo>
                  <a:cubicBezTo>
                    <a:pt x="210" y="251"/>
                    <a:pt x="171" y="287"/>
                    <a:pt x="133" y="287"/>
                  </a:cubicBezTo>
                  <a:cubicBezTo>
                    <a:pt x="89" y="287"/>
                    <a:pt x="69" y="238"/>
                    <a:pt x="69" y="211"/>
                  </a:cubicBezTo>
                  <a:lnTo>
                    <a:pt x="69" y="173"/>
                  </a:lnTo>
                  <a:cubicBezTo>
                    <a:pt x="69" y="141"/>
                    <a:pt x="102" y="111"/>
                    <a:pt x="137" y="111"/>
                  </a:cubicBezTo>
                  <a:cubicBezTo>
                    <a:pt x="178" y="111"/>
                    <a:pt x="210" y="150"/>
                    <a:pt x="21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55" name="Freeform 3967">
              <a:extLst>
                <a:ext uri="{FF2B5EF4-FFF2-40B4-BE49-F238E27FC236}">
                  <a16:creationId xmlns:a16="http://schemas.microsoft.com/office/drawing/2014/main" id="{3E652691-BDAE-42F7-BB86-2AD23EEA4347}"/>
                </a:ext>
              </a:extLst>
            </p:cNvPr>
            <p:cNvSpPr>
              <a:spLocks/>
            </p:cNvSpPr>
            <p:nvPr>
              <p:custDataLst>
                <p:tags r:id="rId418"/>
              </p:custDataLst>
            </p:nvPr>
          </p:nvSpPr>
          <p:spPr bwMode="auto">
            <a:xfrm>
              <a:off x="6870701" y="2185988"/>
              <a:ext cx="74613" cy="66675"/>
            </a:xfrm>
            <a:custGeom>
              <a:avLst/>
              <a:gdLst>
                <a:gd name="T0" fmla="*/ 247 w 247"/>
                <a:gd name="T1" fmla="*/ 201 h 215"/>
                <a:gd name="T2" fmla="*/ 232 w 247"/>
                <a:gd name="T3" fmla="*/ 191 h 215"/>
                <a:gd name="T4" fmla="*/ 203 w 247"/>
                <a:gd name="T5" fmla="*/ 191 h 215"/>
                <a:gd name="T6" fmla="*/ 203 w 247"/>
                <a:gd name="T7" fmla="*/ 16 h 215"/>
                <a:gd name="T8" fmla="*/ 188 w 247"/>
                <a:gd name="T9" fmla="*/ 0 h 215"/>
                <a:gd name="T10" fmla="*/ 150 w 247"/>
                <a:gd name="T11" fmla="*/ 0 h 215"/>
                <a:gd name="T12" fmla="*/ 135 w 247"/>
                <a:gd name="T13" fmla="*/ 11 h 215"/>
                <a:gd name="T14" fmla="*/ 150 w 247"/>
                <a:gd name="T15" fmla="*/ 21 h 215"/>
                <a:gd name="T16" fmla="*/ 178 w 247"/>
                <a:gd name="T17" fmla="*/ 21 h 215"/>
                <a:gd name="T18" fmla="*/ 178 w 247"/>
                <a:gd name="T19" fmla="*/ 136 h 215"/>
                <a:gd name="T20" fmla="*/ 115 w 247"/>
                <a:gd name="T21" fmla="*/ 194 h 215"/>
                <a:gd name="T22" fmla="*/ 69 w 247"/>
                <a:gd name="T23" fmla="*/ 155 h 215"/>
                <a:gd name="T24" fmla="*/ 69 w 247"/>
                <a:gd name="T25" fmla="*/ 16 h 215"/>
                <a:gd name="T26" fmla="*/ 53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5 w 247"/>
                <a:gd name="T33" fmla="*/ 21 h 215"/>
                <a:gd name="T34" fmla="*/ 44 w 247"/>
                <a:gd name="T35" fmla="*/ 21 h 215"/>
                <a:gd name="T36" fmla="*/ 44 w 247"/>
                <a:gd name="T37" fmla="*/ 158 h 215"/>
                <a:gd name="T38" fmla="*/ 112 w 247"/>
                <a:gd name="T39" fmla="*/ 215 h 215"/>
                <a:gd name="T40" fmla="*/ 178 w 247"/>
                <a:gd name="T41" fmla="*/ 190 h 215"/>
                <a:gd name="T42" fmla="*/ 194 w 247"/>
                <a:gd name="T43" fmla="*/ 212 h 215"/>
                <a:gd name="T44" fmla="*/ 231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2" y="191"/>
                  </a:cubicBezTo>
                  <a:lnTo>
                    <a:pt x="203" y="191"/>
                  </a:lnTo>
                  <a:lnTo>
                    <a:pt x="203" y="16"/>
                  </a:lnTo>
                  <a:cubicBezTo>
                    <a:pt x="203" y="4"/>
                    <a:pt x="201" y="0"/>
                    <a:pt x="188" y="0"/>
                  </a:cubicBezTo>
                  <a:lnTo>
                    <a:pt x="150" y="0"/>
                  </a:lnTo>
                  <a:cubicBezTo>
                    <a:pt x="145" y="0"/>
                    <a:pt x="135" y="0"/>
                    <a:pt x="135" y="11"/>
                  </a:cubicBezTo>
                  <a:cubicBezTo>
                    <a:pt x="135" y="21"/>
                    <a:pt x="145" y="21"/>
                    <a:pt x="150" y="21"/>
                  </a:cubicBezTo>
                  <a:lnTo>
                    <a:pt x="178" y="21"/>
                  </a:lnTo>
                  <a:lnTo>
                    <a:pt x="178" y="136"/>
                  </a:lnTo>
                  <a:cubicBezTo>
                    <a:pt x="178" y="187"/>
                    <a:pt x="133" y="194"/>
                    <a:pt x="115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2" y="215"/>
                  </a:cubicBezTo>
                  <a:cubicBezTo>
                    <a:pt x="132" y="215"/>
                    <a:pt x="152" y="210"/>
                    <a:pt x="178" y="190"/>
                  </a:cubicBezTo>
                  <a:cubicBezTo>
                    <a:pt x="178" y="212"/>
                    <a:pt x="187" y="212"/>
                    <a:pt x="194" y="212"/>
                  </a:cubicBezTo>
                  <a:lnTo>
                    <a:pt x="231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56" name="Freeform 3968">
              <a:extLst>
                <a:ext uri="{FF2B5EF4-FFF2-40B4-BE49-F238E27FC236}">
                  <a16:creationId xmlns:a16="http://schemas.microsoft.com/office/drawing/2014/main" id="{C6B3A88C-4B65-4C95-A8E8-23EC00B0DB10}"/>
                </a:ext>
              </a:extLst>
            </p:cNvPr>
            <p:cNvSpPr>
              <a:spLocks/>
            </p:cNvSpPr>
            <p:nvPr>
              <p:custDataLst>
                <p:tags r:id="rId419"/>
              </p:custDataLst>
            </p:nvPr>
          </p:nvSpPr>
          <p:spPr bwMode="auto">
            <a:xfrm>
              <a:off x="6954839" y="2155825"/>
              <a:ext cx="58738" cy="95250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8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1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57" name="Freeform 3969">
              <a:extLst>
                <a:ext uri="{FF2B5EF4-FFF2-40B4-BE49-F238E27FC236}">
                  <a16:creationId xmlns:a16="http://schemas.microsoft.com/office/drawing/2014/main" id="{199FF9FE-DD9E-42DE-BAA5-E4AF4990155B}"/>
                </a:ext>
              </a:extLst>
            </p:cNvPr>
            <p:cNvSpPr>
              <a:spLocks/>
            </p:cNvSpPr>
            <p:nvPr>
              <p:custDataLst>
                <p:tags r:id="rId420"/>
              </p:custDataLst>
            </p:nvPr>
          </p:nvSpPr>
          <p:spPr bwMode="auto">
            <a:xfrm>
              <a:off x="7034214" y="2155825"/>
              <a:ext cx="60325" cy="95250"/>
            </a:xfrm>
            <a:custGeom>
              <a:avLst/>
              <a:gdLst>
                <a:gd name="T0" fmla="*/ 194 w 194"/>
                <a:gd name="T1" fmla="*/ 25 h 308"/>
                <a:gd name="T2" fmla="*/ 150 w 194"/>
                <a:gd name="T3" fmla="*/ 0 h 308"/>
                <a:gd name="T4" fmla="*/ 74 w 194"/>
                <a:gd name="T5" fmla="*/ 63 h 308"/>
                <a:gd name="T6" fmla="*/ 74 w 194"/>
                <a:gd name="T7" fmla="*/ 96 h 308"/>
                <a:gd name="T8" fmla="*/ 17 w 194"/>
                <a:gd name="T9" fmla="*/ 96 h 308"/>
                <a:gd name="T10" fmla="*/ 1 w 194"/>
                <a:gd name="T11" fmla="*/ 107 h 308"/>
                <a:gd name="T12" fmla="*/ 16 w 194"/>
                <a:gd name="T13" fmla="*/ 117 h 308"/>
                <a:gd name="T14" fmla="*/ 74 w 194"/>
                <a:gd name="T15" fmla="*/ 117 h 308"/>
                <a:gd name="T16" fmla="*/ 74 w 194"/>
                <a:gd name="T17" fmla="*/ 287 h 308"/>
                <a:gd name="T18" fmla="*/ 16 w 194"/>
                <a:gd name="T19" fmla="*/ 287 h 308"/>
                <a:gd name="T20" fmla="*/ 0 w 194"/>
                <a:gd name="T21" fmla="*/ 297 h 308"/>
                <a:gd name="T22" fmla="*/ 16 w 194"/>
                <a:gd name="T23" fmla="*/ 308 h 308"/>
                <a:gd name="T24" fmla="*/ 156 w 194"/>
                <a:gd name="T25" fmla="*/ 308 h 308"/>
                <a:gd name="T26" fmla="*/ 172 w 194"/>
                <a:gd name="T27" fmla="*/ 297 h 308"/>
                <a:gd name="T28" fmla="*/ 156 w 194"/>
                <a:gd name="T29" fmla="*/ 287 h 308"/>
                <a:gd name="T30" fmla="*/ 99 w 194"/>
                <a:gd name="T31" fmla="*/ 287 h 308"/>
                <a:gd name="T32" fmla="*/ 99 w 194"/>
                <a:gd name="T33" fmla="*/ 117 h 308"/>
                <a:gd name="T34" fmla="*/ 167 w 194"/>
                <a:gd name="T35" fmla="*/ 117 h 308"/>
                <a:gd name="T36" fmla="*/ 182 w 194"/>
                <a:gd name="T37" fmla="*/ 107 h 308"/>
                <a:gd name="T38" fmla="*/ 167 w 194"/>
                <a:gd name="T39" fmla="*/ 96 h 308"/>
                <a:gd name="T40" fmla="*/ 99 w 194"/>
                <a:gd name="T41" fmla="*/ 96 h 308"/>
                <a:gd name="T42" fmla="*/ 99 w 194"/>
                <a:gd name="T43" fmla="*/ 66 h 308"/>
                <a:gd name="T44" fmla="*/ 159 w 194"/>
                <a:gd name="T45" fmla="*/ 21 h 308"/>
                <a:gd name="T46" fmla="*/ 176 w 194"/>
                <a:gd name="T47" fmla="*/ 43 h 308"/>
                <a:gd name="T48" fmla="*/ 194 w 194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8">
                  <a:moveTo>
                    <a:pt x="194" y="25"/>
                  </a:moveTo>
                  <a:cubicBezTo>
                    <a:pt x="194" y="0"/>
                    <a:pt x="157" y="0"/>
                    <a:pt x="150" y="0"/>
                  </a:cubicBezTo>
                  <a:cubicBezTo>
                    <a:pt x="111" y="0"/>
                    <a:pt x="74" y="21"/>
                    <a:pt x="74" y="63"/>
                  </a:cubicBezTo>
                  <a:lnTo>
                    <a:pt x="74" y="96"/>
                  </a:lnTo>
                  <a:lnTo>
                    <a:pt x="17" y="96"/>
                  </a:lnTo>
                  <a:cubicBezTo>
                    <a:pt x="11" y="96"/>
                    <a:pt x="1" y="96"/>
                    <a:pt x="1" y="107"/>
                  </a:cubicBezTo>
                  <a:cubicBezTo>
                    <a:pt x="1" y="117"/>
                    <a:pt x="11" y="117"/>
                    <a:pt x="16" y="117"/>
                  </a:cubicBezTo>
                  <a:lnTo>
                    <a:pt x="74" y="117"/>
                  </a:lnTo>
                  <a:lnTo>
                    <a:pt x="74" y="287"/>
                  </a:lnTo>
                  <a:lnTo>
                    <a:pt x="16" y="287"/>
                  </a:lnTo>
                  <a:cubicBezTo>
                    <a:pt x="11" y="287"/>
                    <a:pt x="0" y="287"/>
                    <a:pt x="0" y="297"/>
                  </a:cubicBezTo>
                  <a:cubicBezTo>
                    <a:pt x="0" y="308"/>
                    <a:pt x="11" y="308"/>
                    <a:pt x="16" y="308"/>
                  </a:cubicBezTo>
                  <a:lnTo>
                    <a:pt x="156" y="308"/>
                  </a:lnTo>
                  <a:cubicBezTo>
                    <a:pt x="161" y="308"/>
                    <a:pt x="172" y="308"/>
                    <a:pt x="172" y="297"/>
                  </a:cubicBezTo>
                  <a:cubicBezTo>
                    <a:pt x="172" y="287"/>
                    <a:pt x="161" y="287"/>
                    <a:pt x="156" y="287"/>
                  </a:cubicBezTo>
                  <a:lnTo>
                    <a:pt x="99" y="287"/>
                  </a:lnTo>
                  <a:lnTo>
                    <a:pt x="99" y="117"/>
                  </a:lnTo>
                  <a:lnTo>
                    <a:pt x="167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3" y="96"/>
                    <a:pt x="167" y="96"/>
                  </a:cubicBezTo>
                  <a:lnTo>
                    <a:pt x="99" y="96"/>
                  </a:lnTo>
                  <a:lnTo>
                    <a:pt x="99" y="66"/>
                  </a:lnTo>
                  <a:cubicBezTo>
                    <a:pt x="99" y="21"/>
                    <a:pt x="137" y="21"/>
                    <a:pt x="159" y="21"/>
                  </a:cubicBezTo>
                  <a:cubicBezTo>
                    <a:pt x="159" y="28"/>
                    <a:pt x="163" y="43"/>
                    <a:pt x="176" y="43"/>
                  </a:cubicBezTo>
                  <a:cubicBezTo>
                    <a:pt x="184" y="43"/>
                    <a:pt x="194" y="37"/>
                    <a:pt x="194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58" name="Freeform 3970">
              <a:extLst>
                <a:ext uri="{FF2B5EF4-FFF2-40B4-BE49-F238E27FC236}">
                  <a16:creationId xmlns:a16="http://schemas.microsoft.com/office/drawing/2014/main" id="{E18F8002-AB33-4D3D-BEFF-55AE79C5A9A5}"/>
                </a:ext>
              </a:extLst>
            </p:cNvPr>
            <p:cNvSpPr>
              <a:spLocks noEditPoints="1"/>
            </p:cNvSpPr>
            <p:nvPr>
              <p:custDataLst>
                <p:tags r:id="rId421"/>
              </p:custDataLst>
            </p:nvPr>
          </p:nvSpPr>
          <p:spPr bwMode="auto">
            <a:xfrm>
              <a:off x="7116764" y="2184400"/>
              <a:ext cx="61913" cy="68263"/>
            </a:xfrm>
            <a:custGeom>
              <a:avLst/>
              <a:gdLst>
                <a:gd name="T0" fmla="*/ 201 w 201"/>
                <a:gd name="T1" fmla="*/ 166 h 220"/>
                <a:gd name="T2" fmla="*/ 188 w 201"/>
                <a:gd name="T3" fmla="*/ 156 h 220"/>
                <a:gd name="T4" fmla="*/ 177 w 201"/>
                <a:gd name="T5" fmla="*/ 162 h 220"/>
                <a:gd name="T6" fmla="*/ 118 w 201"/>
                <a:gd name="T7" fmla="*/ 199 h 220"/>
                <a:gd name="T8" fmla="*/ 26 w 201"/>
                <a:gd name="T9" fmla="*/ 118 h 220"/>
                <a:gd name="T10" fmla="*/ 185 w 201"/>
                <a:gd name="T11" fmla="*/ 118 h 220"/>
                <a:gd name="T12" fmla="*/ 201 w 201"/>
                <a:gd name="T13" fmla="*/ 104 h 220"/>
                <a:gd name="T14" fmla="*/ 106 w 201"/>
                <a:gd name="T15" fmla="*/ 0 h 220"/>
                <a:gd name="T16" fmla="*/ 0 w 201"/>
                <a:gd name="T17" fmla="*/ 110 h 220"/>
                <a:gd name="T18" fmla="*/ 114 w 201"/>
                <a:gd name="T19" fmla="*/ 220 h 220"/>
                <a:gd name="T20" fmla="*/ 201 w 201"/>
                <a:gd name="T21" fmla="*/ 166 h 220"/>
                <a:gd name="T22" fmla="*/ 175 w 201"/>
                <a:gd name="T23" fmla="*/ 97 h 220"/>
                <a:gd name="T24" fmla="*/ 26 w 201"/>
                <a:gd name="T25" fmla="*/ 97 h 220"/>
                <a:gd name="T26" fmla="*/ 106 w 201"/>
                <a:gd name="T27" fmla="*/ 21 h 220"/>
                <a:gd name="T28" fmla="*/ 175 w 201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20">
                  <a:moveTo>
                    <a:pt x="201" y="166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4" y="193"/>
                    <a:pt x="134" y="199"/>
                    <a:pt x="118" y="199"/>
                  </a:cubicBezTo>
                  <a:cubicBezTo>
                    <a:pt x="77" y="199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9"/>
                    <a:pt x="170" y="0"/>
                    <a:pt x="106" y="0"/>
                  </a:cubicBezTo>
                  <a:cubicBezTo>
                    <a:pt x="48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1" y="178"/>
                    <a:pt x="201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03" name="Freeform 3972">
              <a:extLst>
                <a:ext uri="{FF2B5EF4-FFF2-40B4-BE49-F238E27FC236}">
                  <a16:creationId xmlns:a16="http://schemas.microsoft.com/office/drawing/2014/main" id="{005F0B4F-D187-4F7C-AA74-D4E23F52E948}"/>
                </a:ext>
              </a:extLst>
            </p:cNvPr>
            <p:cNvSpPr>
              <a:spLocks/>
            </p:cNvSpPr>
            <p:nvPr>
              <p:custDataLst>
                <p:tags r:id="rId422"/>
              </p:custDataLst>
            </p:nvPr>
          </p:nvSpPr>
          <p:spPr bwMode="auto">
            <a:xfrm>
              <a:off x="7194551" y="2184400"/>
              <a:ext cx="68263" cy="66675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0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3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4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4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7"/>
                    <a:pt x="217" y="0"/>
                    <a:pt x="180" y="0"/>
                  </a:cubicBezTo>
                  <a:cubicBezTo>
                    <a:pt x="155" y="0"/>
                    <a:pt x="123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3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4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5"/>
                    <a:pt x="197" y="44"/>
                    <a:pt x="207" y="44"/>
                  </a:cubicBezTo>
                  <a:cubicBezTo>
                    <a:pt x="216" y="44"/>
                    <a:pt x="223" y="37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04" name="Freeform 3973">
              <a:extLst>
                <a:ext uri="{FF2B5EF4-FFF2-40B4-BE49-F238E27FC236}">
                  <a16:creationId xmlns:a16="http://schemas.microsoft.com/office/drawing/2014/main" id="{417E1DCC-B152-4A8E-96BF-1F14F875D2AF}"/>
                </a:ext>
              </a:extLst>
            </p:cNvPr>
            <p:cNvSpPr>
              <a:spLocks/>
            </p:cNvSpPr>
            <p:nvPr>
              <p:custDataLst>
                <p:tags r:id="rId423"/>
              </p:custDataLst>
            </p:nvPr>
          </p:nvSpPr>
          <p:spPr bwMode="auto">
            <a:xfrm>
              <a:off x="7353301" y="2185988"/>
              <a:ext cx="71438" cy="101600"/>
            </a:xfrm>
            <a:custGeom>
              <a:avLst/>
              <a:gdLst>
                <a:gd name="T0" fmla="*/ 235 w 235"/>
                <a:gd name="T1" fmla="*/ 11 h 329"/>
                <a:gd name="T2" fmla="*/ 219 w 235"/>
                <a:gd name="T3" fmla="*/ 0 h 329"/>
                <a:gd name="T4" fmla="*/ 159 w 235"/>
                <a:gd name="T5" fmla="*/ 0 h 329"/>
                <a:gd name="T6" fmla="*/ 143 w 235"/>
                <a:gd name="T7" fmla="*/ 10 h 329"/>
                <a:gd name="T8" fmla="*/ 159 w 235"/>
                <a:gd name="T9" fmla="*/ 21 h 329"/>
                <a:gd name="T10" fmla="*/ 179 w 235"/>
                <a:gd name="T11" fmla="*/ 21 h 329"/>
                <a:gd name="T12" fmla="*/ 121 w 235"/>
                <a:gd name="T13" fmla="*/ 194 h 329"/>
                <a:gd name="T14" fmla="*/ 56 w 235"/>
                <a:gd name="T15" fmla="*/ 21 h 329"/>
                <a:gd name="T16" fmla="*/ 76 w 235"/>
                <a:gd name="T17" fmla="*/ 21 h 329"/>
                <a:gd name="T18" fmla="*/ 92 w 235"/>
                <a:gd name="T19" fmla="*/ 11 h 329"/>
                <a:gd name="T20" fmla="*/ 76 w 235"/>
                <a:gd name="T21" fmla="*/ 0 h 329"/>
                <a:gd name="T22" fmla="*/ 16 w 235"/>
                <a:gd name="T23" fmla="*/ 0 h 329"/>
                <a:gd name="T24" fmla="*/ 0 w 235"/>
                <a:gd name="T25" fmla="*/ 11 h 329"/>
                <a:gd name="T26" fmla="*/ 16 w 235"/>
                <a:gd name="T27" fmla="*/ 21 h 329"/>
                <a:gd name="T28" fmla="*/ 33 w 235"/>
                <a:gd name="T29" fmla="*/ 21 h 329"/>
                <a:gd name="T30" fmla="*/ 110 w 235"/>
                <a:gd name="T31" fmla="*/ 218 h 329"/>
                <a:gd name="T32" fmla="*/ 90 w 235"/>
                <a:gd name="T33" fmla="*/ 275 h 329"/>
                <a:gd name="T34" fmla="*/ 47 w 235"/>
                <a:gd name="T35" fmla="*/ 308 h 329"/>
                <a:gd name="T36" fmla="*/ 41 w 235"/>
                <a:gd name="T37" fmla="*/ 301 h 329"/>
                <a:gd name="T38" fmla="*/ 44 w 235"/>
                <a:gd name="T39" fmla="*/ 291 h 329"/>
                <a:gd name="T40" fmla="*/ 27 w 235"/>
                <a:gd name="T41" fmla="*/ 274 h 329"/>
                <a:gd name="T42" fmla="*/ 9 w 235"/>
                <a:gd name="T43" fmla="*/ 292 h 329"/>
                <a:gd name="T44" fmla="*/ 47 w 235"/>
                <a:gd name="T45" fmla="*/ 329 h 329"/>
                <a:gd name="T46" fmla="*/ 119 w 235"/>
                <a:gd name="T47" fmla="*/ 259 h 329"/>
                <a:gd name="T48" fmla="*/ 200 w 235"/>
                <a:gd name="T49" fmla="*/ 21 h 329"/>
                <a:gd name="T50" fmla="*/ 219 w 235"/>
                <a:gd name="T51" fmla="*/ 21 h 329"/>
                <a:gd name="T52" fmla="*/ 235 w 235"/>
                <a:gd name="T53" fmla="*/ 1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5" h="329">
                  <a:moveTo>
                    <a:pt x="235" y="11"/>
                  </a:moveTo>
                  <a:cubicBezTo>
                    <a:pt x="235" y="0"/>
                    <a:pt x="225" y="0"/>
                    <a:pt x="219" y="0"/>
                  </a:cubicBezTo>
                  <a:lnTo>
                    <a:pt x="159" y="0"/>
                  </a:lnTo>
                  <a:cubicBezTo>
                    <a:pt x="153" y="0"/>
                    <a:pt x="143" y="0"/>
                    <a:pt x="143" y="10"/>
                  </a:cubicBezTo>
                  <a:cubicBezTo>
                    <a:pt x="143" y="21"/>
                    <a:pt x="153" y="21"/>
                    <a:pt x="159" y="21"/>
                  </a:cubicBezTo>
                  <a:lnTo>
                    <a:pt x="179" y="21"/>
                  </a:lnTo>
                  <a:lnTo>
                    <a:pt x="121" y="194"/>
                  </a:lnTo>
                  <a:lnTo>
                    <a:pt x="56" y="21"/>
                  </a:lnTo>
                  <a:lnTo>
                    <a:pt x="76" y="21"/>
                  </a:lnTo>
                  <a:cubicBezTo>
                    <a:pt x="82" y="21"/>
                    <a:pt x="92" y="21"/>
                    <a:pt x="92" y="11"/>
                  </a:cubicBezTo>
                  <a:cubicBezTo>
                    <a:pt x="92" y="0"/>
                    <a:pt x="82" y="0"/>
                    <a:pt x="76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33" y="21"/>
                  </a:lnTo>
                  <a:cubicBezTo>
                    <a:pt x="33" y="21"/>
                    <a:pt x="111" y="217"/>
                    <a:pt x="110" y="218"/>
                  </a:cubicBezTo>
                  <a:cubicBezTo>
                    <a:pt x="110" y="218"/>
                    <a:pt x="97" y="262"/>
                    <a:pt x="90" y="275"/>
                  </a:cubicBezTo>
                  <a:cubicBezTo>
                    <a:pt x="74" y="306"/>
                    <a:pt x="62" y="308"/>
                    <a:pt x="47" y="308"/>
                  </a:cubicBezTo>
                  <a:cubicBezTo>
                    <a:pt x="44" y="308"/>
                    <a:pt x="41" y="301"/>
                    <a:pt x="41" y="301"/>
                  </a:cubicBezTo>
                  <a:cubicBezTo>
                    <a:pt x="41" y="301"/>
                    <a:pt x="44" y="297"/>
                    <a:pt x="44" y="291"/>
                  </a:cubicBezTo>
                  <a:cubicBezTo>
                    <a:pt x="44" y="281"/>
                    <a:pt x="37" y="274"/>
                    <a:pt x="27" y="274"/>
                  </a:cubicBezTo>
                  <a:cubicBezTo>
                    <a:pt x="16" y="274"/>
                    <a:pt x="9" y="282"/>
                    <a:pt x="9" y="292"/>
                  </a:cubicBezTo>
                  <a:cubicBezTo>
                    <a:pt x="9" y="311"/>
                    <a:pt x="25" y="329"/>
                    <a:pt x="47" y="329"/>
                  </a:cubicBezTo>
                  <a:cubicBezTo>
                    <a:pt x="93" y="329"/>
                    <a:pt x="117" y="264"/>
                    <a:pt x="119" y="259"/>
                  </a:cubicBezTo>
                  <a:lnTo>
                    <a:pt x="200" y="21"/>
                  </a:lnTo>
                  <a:lnTo>
                    <a:pt x="219" y="21"/>
                  </a:lnTo>
                  <a:cubicBezTo>
                    <a:pt x="225" y="21"/>
                    <a:pt x="235" y="21"/>
                    <a:pt x="235" y="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05" name="Freeform 3974">
              <a:extLst>
                <a:ext uri="{FF2B5EF4-FFF2-40B4-BE49-F238E27FC236}">
                  <a16:creationId xmlns:a16="http://schemas.microsoft.com/office/drawing/2014/main" id="{01533A57-BBF2-4667-AAD1-471FE81C4D74}"/>
                </a:ext>
              </a:extLst>
            </p:cNvPr>
            <p:cNvSpPr>
              <a:spLocks/>
            </p:cNvSpPr>
            <p:nvPr>
              <p:custDataLst>
                <p:tags r:id="rId424"/>
              </p:custDataLst>
            </p:nvPr>
          </p:nvSpPr>
          <p:spPr bwMode="auto">
            <a:xfrm>
              <a:off x="7537451" y="2143125"/>
              <a:ext cx="38100" cy="122238"/>
            </a:xfrm>
            <a:custGeom>
              <a:avLst/>
              <a:gdLst>
                <a:gd name="T0" fmla="*/ 126 w 126"/>
                <a:gd name="T1" fmla="*/ 380 h 390"/>
                <a:gd name="T2" fmla="*/ 115 w 126"/>
                <a:gd name="T3" fmla="*/ 369 h 390"/>
                <a:gd name="T4" fmla="*/ 26 w 126"/>
                <a:gd name="T5" fmla="*/ 195 h 390"/>
                <a:gd name="T6" fmla="*/ 116 w 126"/>
                <a:gd name="T7" fmla="*/ 20 h 390"/>
                <a:gd name="T8" fmla="*/ 126 w 126"/>
                <a:gd name="T9" fmla="*/ 10 h 390"/>
                <a:gd name="T10" fmla="*/ 115 w 126"/>
                <a:gd name="T11" fmla="*/ 0 h 390"/>
                <a:gd name="T12" fmla="*/ 0 w 126"/>
                <a:gd name="T13" fmla="*/ 195 h 390"/>
                <a:gd name="T14" fmla="*/ 41 w 126"/>
                <a:gd name="T15" fmla="*/ 326 h 390"/>
                <a:gd name="T16" fmla="*/ 115 w 126"/>
                <a:gd name="T17" fmla="*/ 390 h 390"/>
                <a:gd name="T18" fmla="*/ 126 w 126"/>
                <a:gd name="T19" fmla="*/ 38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380"/>
                  </a:moveTo>
                  <a:cubicBezTo>
                    <a:pt x="126" y="376"/>
                    <a:pt x="123" y="373"/>
                    <a:pt x="115" y="369"/>
                  </a:cubicBezTo>
                  <a:cubicBezTo>
                    <a:pt x="50" y="325"/>
                    <a:pt x="26" y="254"/>
                    <a:pt x="26" y="195"/>
                  </a:cubicBezTo>
                  <a:cubicBezTo>
                    <a:pt x="26" y="142"/>
                    <a:pt x="46" y="69"/>
                    <a:pt x="116" y="20"/>
                  </a:cubicBezTo>
                  <a:cubicBezTo>
                    <a:pt x="123" y="16"/>
                    <a:pt x="126" y="14"/>
                    <a:pt x="126" y="10"/>
                  </a:cubicBezTo>
                  <a:cubicBezTo>
                    <a:pt x="126" y="7"/>
                    <a:pt x="124" y="0"/>
                    <a:pt x="115" y="0"/>
                  </a:cubicBezTo>
                  <a:cubicBezTo>
                    <a:pt x="101" y="0"/>
                    <a:pt x="0" y="67"/>
                    <a:pt x="0" y="195"/>
                  </a:cubicBezTo>
                  <a:cubicBezTo>
                    <a:pt x="0" y="255"/>
                    <a:pt x="24" y="300"/>
                    <a:pt x="41" y="326"/>
                  </a:cubicBezTo>
                  <a:cubicBezTo>
                    <a:pt x="67" y="362"/>
                    <a:pt x="103" y="390"/>
                    <a:pt x="115" y="390"/>
                  </a:cubicBezTo>
                  <a:cubicBezTo>
                    <a:pt x="124" y="390"/>
                    <a:pt x="126" y="383"/>
                    <a:pt x="126" y="38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06" name="Freeform 3975">
              <a:extLst>
                <a:ext uri="{FF2B5EF4-FFF2-40B4-BE49-F238E27FC236}">
                  <a16:creationId xmlns:a16="http://schemas.microsoft.com/office/drawing/2014/main" id="{DD8DF009-8111-4A50-A407-577377A53B04}"/>
                </a:ext>
              </a:extLst>
            </p:cNvPr>
            <p:cNvSpPr>
              <a:spLocks noEditPoints="1"/>
            </p:cNvSpPr>
            <p:nvPr>
              <p:custDataLst>
                <p:tags r:id="rId425"/>
              </p:custDataLst>
            </p:nvPr>
          </p:nvSpPr>
          <p:spPr bwMode="auto">
            <a:xfrm>
              <a:off x="7599364" y="2184400"/>
              <a:ext cx="61913" cy="68263"/>
            </a:xfrm>
            <a:custGeom>
              <a:avLst/>
              <a:gdLst>
                <a:gd name="T0" fmla="*/ 201 w 201"/>
                <a:gd name="T1" fmla="*/ 110 h 220"/>
                <a:gd name="T2" fmla="*/ 101 w 201"/>
                <a:gd name="T3" fmla="*/ 0 h 220"/>
                <a:gd name="T4" fmla="*/ 0 w 201"/>
                <a:gd name="T5" fmla="*/ 110 h 220"/>
                <a:gd name="T6" fmla="*/ 101 w 201"/>
                <a:gd name="T7" fmla="*/ 220 h 220"/>
                <a:gd name="T8" fmla="*/ 201 w 201"/>
                <a:gd name="T9" fmla="*/ 110 h 220"/>
                <a:gd name="T10" fmla="*/ 176 w 201"/>
                <a:gd name="T11" fmla="*/ 107 h 220"/>
                <a:gd name="T12" fmla="*/ 101 w 201"/>
                <a:gd name="T13" fmla="*/ 199 h 220"/>
                <a:gd name="T14" fmla="*/ 25 w 201"/>
                <a:gd name="T15" fmla="*/ 107 h 220"/>
                <a:gd name="T16" fmla="*/ 101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0"/>
                  </a:moveTo>
                  <a:cubicBezTo>
                    <a:pt x="201" y="49"/>
                    <a:pt x="155" y="0"/>
                    <a:pt x="101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3"/>
                    <a:pt x="47" y="220"/>
                    <a:pt x="101" y="220"/>
                  </a:cubicBezTo>
                  <a:cubicBezTo>
                    <a:pt x="154" y="220"/>
                    <a:pt x="201" y="172"/>
                    <a:pt x="201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1" y="199"/>
                  </a:cubicBezTo>
                  <a:cubicBezTo>
                    <a:pt x="60" y="199"/>
                    <a:pt x="25" y="158"/>
                    <a:pt x="25" y="107"/>
                  </a:cubicBezTo>
                  <a:cubicBezTo>
                    <a:pt x="25" y="57"/>
                    <a:pt x="62" y="21"/>
                    <a:pt x="101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07" name="Freeform 3976">
              <a:extLst>
                <a:ext uri="{FF2B5EF4-FFF2-40B4-BE49-F238E27FC236}">
                  <a16:creationId xmlns:a16="http://schemas.microsoft.com/office/drawing/2014/main" id="{3127A86A-C898-4439-93F1-87128D920EC1}"/>
                </a:ext>
              </a:extLst>
            </p:cNvPr>
            <p:cNvSpPr>
              <a:spLocks/>
            </p:cNvSpPr>
            <p:nvPr>
              <p:custDataLst>
                <p:tags r:id="rId426"/>
              </p:custDataLst>
            </p:nvPr>
          </p:nvSpPr>
          <p:spPr bwMode="auto">
            <a:xfrm>
              <a:off x="7672389" y="2184400"/>
              <a:ext cx="76200" cy="66675"/>
            </a:xfrm>
            <a:custGeom>
              <a:avLst/>
              <a:gdLst>
                <a:gd name="T0" fmla="*/ 248 w 248"/>
                <a:gd name="T1" fmla="*/ 204 h 215"/>
                <a:gd name="T2" fmla="*/ 232 w 248"/>
                <a:gd name="T3" fmla="*/ 194 h 215"/>
                <a:gd name="T4" fmla="*/ 204 w 248"/>
                <a:gd name="T5" fmla="*/ 194 h 215"/>
                <a:gd name="T6" fmla="*/ 204 w 248"/>
                <a:gd name="T7" fmla="*/ 68 h 215"/>
                <a:gd name="T8" fmla="*/ 142 w 248"/>
                <a:gd name="T9" fmla="*/ 0 h 215"/>
                <a:gd name="T10" fmla="*/ 69 w 248"/>
                <a:gd name="T11" fmla="*/ 34 h 215"/>
                <a:gd name="T12" fmla="*/ 54 w 248"/>
                <a:gd name="T13" fmla="*/ 3 h 215"/>
                <a:gd name="T14" fmla="*/ 16 w 248"/>
                <a:gd name="T15" fmla="*/ 3 h 215"/>
                <a:gd name="T16" fmla="*/ 0 w 248"/>
                <a:gd name="T17" fmla="*/ 14 h 215"/>
                <a:gd name="T18" fmla="*/ 16 w 248"/>
                <a:gd name="T19" fmla="*/ 24 h 215"/>
                <a:gd name="T20" fmla="*/ 44 w 248"/>
                <a:gd name="T21" fmla="*/ 24 h 215"/>
                <a:gd name="T22" fmla="*/ 44 w 248"/>
                <a:gd name="T23" fmla="*/ 194 h 215"/>
                <a:gd name="T24" fmla="*/ 16 w 248"/>
                <a:gd name="T25" fmla="*/ 194 h 215"/>
                <a:gd name="T26" fmla="*/ 0 w 248"/>
                <a:gd name="T27" fmla="*/ 204 h 215"/>
                <a:gd name="T28" fmla="*/ 16 w 248"/>
                <a:gd name="T29" fmla="*/ 215 h 215"/>
                <a:gd name="T30" fmla="*/ 98 w 248"/>
                <a:gd name="T31" fmla="*/ 215 h 215"/>
                <a:gd name="T32" fmla="*/ 113 w 248"/>
                <a:gd name="T33" fmla="*/ 204 h 215"/>
                <a:gd name="T34" fmla="*/ 97 w 248"/>
                <a:gd name="T35" fmla="*/ 194 h 215"/>
                <a:gd name="T36" fmla="*/ 69 w 248"/>
                <a:gd name="T37" fmla="*/ 194 h 215"/>
                <a:gd name="T38" fmla="*/ 69 w 248"/>
                <a:gd name="T39" fmla="*/ 97 h 215"/>
                <a:gd name="T40" fmla="*/ 139 w 248"/>
                <a:gd name="T41" fmla="*/ 21 h 215"/>
                <a:gd name="T42" fmla="*/ 179 w 248"/>
                <a:gd name="T43" fmla="*/ 71 h 215"/>
                <a:gd name="T44" fmla="*/ 179 w 248"/>
                <a:gd name="T45" fmla="*/ 194 h 215"/>
                <a:gd name="T46" fmla="*/ 154 w 248"/>
                <a:gd name="T47" fmla="*/ 194 h 215"/>
                <a:gd name="T48" fmla="*/ 138 w 248"/>
                <a:gd name="T49" fmla="*/ 204 h 215"/>
                <a:gd name="T50" fmla="*/ 154 w 248"/>
                <a:gd name="T51" fmla="*/ 215 h 215"/>
                <a:gd name="T52" fmla="*/ 232 w 248"/>
                <a:gd name="T53" fmla="*/ 215 h 215"/>
                <a:gd name="T54" fmla="*/ 248 w 248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15">
                  <a:moveTo>
                    <a:pt x="248" y="204"/>
                  </a:moveTo>
                  <a:cubicBezTo>
                    <a:pt x="248" y="194"/>
                    <a:pt x="238" y="194"/>
                    <a:pt x="232" y="194"/>
                  </a:cubicBezTo>
                  <a:lnTo>
                    <a:pt x="204" y="194"/>
                  </a:lnTo>
                  <a:lnTo>
                    <a:pt x="204" y="68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10" y="0"/>
                    <a:pt x="88" y="16"/>
                    <a:pt x="69" y="34"/>
                  </a:cubicBezTo>
                  <a:cubicBezTo>
                    <a:pt x="69" y="9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8" y="215"/>
                  </a:lnTo>
                  <a:cubicBezTo>
                    <a:pt x="103" y="215"/>
                    <a:pt x="113" y="215"/>
                    <a:pt x="113" y="204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1" y="21"/>
                    <a:pt x="139" y="21"/>
                  </a:cubicBezTo>
                  <a:cubicBezTo>
                    <a:pt x="170" y="21"/>
                    <a:pt x="179" y="37"/>
                    <a:pt x="179" y="71"/>
                  </a:cubicBezTo>
                  <a:lnTo>
                    <a:pt x="179" y="194"/>
                  </a:lnTo>
                  <a:lnTo>
                    <a:pt x="154" y="194"/>
                  </a:lnTo>
                  <a:cubicBezTo>
                    <a:pt x="148" y="194"/>
                    <a:pt x="138" y="194"/>
                    <a:pt x="138" y="204"/>
                  </a:cubicBezTo>
                  <a:cubicBezTo>
                    <a:pt x="138" y="215"/>
                    <a:pt x="148" y="215"/>
                    <a:pt x="154" y="215"/>
                  </a:cubicBezTo>
                  <a:lnTo>
                    <a:pt x="232" y="215"/>
                  </a:lnTo>
                  <a:cubicBezTo>
                    <a:pt x="238" y="215"/>
                    <a:pt x="248" y="215"/>
                    <a:pt x="248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08" name="Freeform 3977">
              <a:extLst>
                <a:ext uri="{FF2B5EF4-FFF2-40B4-BE49-F238E27FC236}">
                  <a16:creationId xmlns:a16="http://schemas.microsoft.com/office/drawing/2014/main" id="{FA897DE7-C2D0-42DB-B289-46E172C20731}"/>
                </a:ext>
              </a:extLst>
            </p:cNvPr>
            <p:cNvSpPr>
              <a:spLocks/>
            </p:cNvSpPr>
            <p:nvPr>
              <p:custDataLst>
                <p:tags r:id="rId427"/>
              </p:custDataLst>
            </p:nvPr>
          </p:nvSpPr>
          <p:spPr bwMode="auto">
            <a:xfrm>
              <a:off x="7832726" y="2157413"/>
              <a:ext cx="76200" cy="93663"/>
            </a:xfrm>
            <a:custGeom>
              <a:avLst/>
              <a:gdLst>
                <a:gd name="T0" fmla="*/ 248 w 248"/>
                <a:gd name="T1" fmla="*/ 294 h 305"/>
                <a:gd name="T2" fmla="*/ 232 w 248"/>
                <a:gd name="T3" fmla="*/ 284 h 305"/>
                <a:gd name="T4" fmla="*/ 204 w 248"/>
                <a:gd name="T5" fmla="*/ 284 h 305"/>
                <a:gd name="T6" fmla="*/ 204 w 248"/>
                <a:gd name="T7" fmla="*/ 158 h 305"/>
                <a:gd name="T8" fmla="*/ 142 w 248"/>
                <a:gd name="T9" fmla="*/ 90 h 305"/>
                <a:gd name="T10" fmla="*/ 69 w 248"/>
                <a:gd name="T11" fmla="*/ 124 h 305"/>
                <a:gd name="T12" fmla="*/ 69 w 248"/>
                <a:gd name="T13" fmla="*/ 16 h 305"/>
                <a:gd name="T14" fmla="*/ 54 w 248"/>
                <a:gd name="T15" fmla="*/ 0 h 305"/>
                <a:gd name="T16" fmla="*/ 16 w 248"/>
                <a:gd name="T17" fmla="*/ 0 h 305"/>
                <a:gd name="T18" fmla="*/ 0 w 248"/>
                <a:gd name="T19" fmla="*/ 11 h 305"/>
                <a:gd name="T20" fmla="*/ 16 w 248"/>
                <a:gd name="T21" fmla="*/ 21 h 305"/>
                <a:gd name="T22" fmla="*/ 44 w 248"/>
                <a:gd name="T23" fmla="*/ 21 h 305"/>
                <a:gd name="T24" fmla="*/ 44 w 248"/>
                <a:gd name="T25" fmla="*/ 284 h 305"/>
                <a:gd name="T26" fmla="*/ 16 w 248"/>
                <a:gd name="T27" fmla="*/ 284 h 305"/>
                <a:gd name="T28" fmla="*/ 0 w 248"/>
                <a:gd name="T29" fmla="*/ 294 h 305"/>
                <a:gd name="T30" fmla="*/ 16 w 248"/>
                <a:gd name="T31" fmla="*/ 305 h 305"/>
                <a:gd name="T32" fmla="*/ 98 w 248"/>
                <a:gd name="T33" fmla="*/ 305 h 305"/>
                <a:gd name="T34" fmla="*/ 113 w 248"/>
                <a:gd name="T35" fmla="*/ 294 h 305"/>
                <a:gd name="T36" fmla="*/ 97 w 248"/>
                <a:gd name="T37" fmla="*/ 284 h 305"/>
                <a:gd name="T38" fmla="*/ 69 w 248"/>
                <a:gd name="T39" fmla="*/ 284 h 305"/>
                <a:gd name="T40" fmla="*/ 69 w 248"/>
                <a:gd name="T41" fmla="*/ 187 h 305"/>
                <a:gd name="T42" fmla="*/ 139 w 248"/>
                <a:gd name="T43" fmla="*/ 111 h 305"/>
                <a:gd name="T44" fmla="*/ 179 w 248"/>
                <a:gd name="T45" fmla="*/ 161 h 305"/>
                <a:gd name="T46" fmla="*/ 179 w 248"/>
                <a:gd name="T47" fmla="*/ 284 h 305"/>
                <a:gd name="T48" fmla="*/ 154 w 248"/>
                <a:gd name="T49" fmla="*/ 284 h 305"/>
                <a:gd name="T50" fmla="*/ 138 w 248"/>
                <a:gd name="T51" fmla="*/ 294 h 305"/>
                <a:gd name="T52" fmla="*/ 154 w 248"/>
                <a:gd name="T53" fmla="*/ 305 h 305"/>
                <a:gd name="T54" fmla="*/ 232 w 248"/>
                <a:gd name="T55" fmla="*/ 305 h 305"/>
                <a:gd name="T56" fmla="*/ 248 w 248"/>
                <a:gd name="T57" fmla="*/ 29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8" h="305">
                  <a:moveTo>
                    <a:pt x="248" y="294"/>
                  </a:moveTo>
                  <a:cubicBezTo>
                    <a:pt x="248" y="284"/>
                    <a:pt x="238" y="284"/>
                    <a:pt x="232" y="284"/>
                  </a:cubicBezTo>
                  <a:lnTo>
                    <a:pt x="204" y="284"/>
                  </a:lnTo>
                  <a:lnTo>
                    <a:pt x="204" y="158"/>
                  </a:lnTo>
                  <a:cubicBezTo>
                    <a:pt x="204" y="111"/>
                    <a:pt x="180" y="90"/>
                    <a:pt x="142" y="90"/>
                  </a:cubicBezTo>
                  <a:cubicBezTo>
                    <a:pt x="110" y="90"/>
                    <a:pt x="88" y="106"/>
                    <a:pt x="69" y="124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4"/>
                  </a:lnTo>
                  <a:lnTo>
                    <a:pt x="16" y="284"/>
                  </a:lnTo>
                  <a:cubicBezTo>
                    <a:pt x="10" y="284"/>
                    <a:pt x="0" y="284"/>
                    <a:pt x="0" y="294"/>
                  </a:cubicBezTo>
                  <a:cubicBezTo>
                    <a:pt x="0" y="305"/>
                    <a:pt x="10" y="305"/>
                    <a:pt x="16" y="305"/>
                  </a:cubicBezTo>
                  <a:lnTo>
                    <a:pt x="98" y="305"/>
                  </a:lnTo>
                  <a:cubicBezTo>
                    <a:pt x="103" y="305"/>
                    <a:pt x="113" y="305"/>
                    <a:pt x="113" y="294"/>
                  </a:cubicBezTo>
                  <a:cubicBezTo>
                    <a:pt x="113" y="284"/>
                    <a:pt x="103" y="284"/>
                    <a:pt x="97" y="284"/>
                  </a:cubicBezTo>
                  <a:lnTo>
                    <a:pt x="69" y="284"/>
                  </a:lnTo>
                  <a:lnTo>
                    <a:pt x="69" y="187"/>
                  </a:lnTo>
                  <a:cubicBezTo>
                    <a:pt x="69" y="132"/>
                    <a:pt x="111" y="111"/>
                    <a:pt x="139" y="111"/>
                  </a:cubicBezTo>
                  <a:cubicBezTo>
                    <a:pt x="170" y="111"/>
                    <a:pt x="179" y="127"/>
                    <a:pt x="179" y="161"/>
                  </a:cubicBezTo>
                  <a:lnTo>
                    <a:pt x="179" y="284"/>
                  </a:lnTo>
                  <a:lnTo>
                    <a:pt x="154" y="284"/>
                  </a:lnTo>
                  <a:cubicBezTo>
                    <a:pt x="148" y="284"/>
                    <a:pt x="138" y="284"/>
                    <a:pt x="138" y="294"/>
                  </a:cubicBezTo>
                  <a:cubicBezTo>
                    <a:pt x="138" y="305"/>
                    <a:pt x="148" y="305"/>
                    <a:pt x="154" y="305"/>
                  </a:cubicBezTo>
                  <a:lnTo>
                    <a:pt x="232" y="305"/>
                  </a:lnTo>
                  <a:cubicBezTo>
                    <a:pt x="238" y="305"/>
                    <a:pt x="248" y="305"/>
                    <a:pt x="248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09" name="Freeform 3978">
              <a:extLst>
                <a:ext uri="{FF2B5EF4-FFF2-40B4-BE49-F238E27FC236}">
                  <a16:creationId xmlns:a16="http://schemas.microsoft.com/office/drawing/2014/main" id="{6363E1EF-8D3A-4F04-9FFF-9F62CFBAE409}"/>
                </a:ext>
              </a:extLst>
            </p:cNvPr>
            <p:cNvSpPr>
              <a:spLocks noEditPoints="1"/>
            </p:cNvSpPr>
            <p:nvPr>
              <p:custDataLst>
                <p:tags r:id="rId428"/>
              </p:custDataLst>
            </p:nvPr>
          </p:nvSpPr>
          <p:spPr bwMode="auto">
            <a:xfrm>
              <a:off x="7920039" y="2184400"/>
              <a:ext cx="60325" cy="68263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8 h 220"/>
                <a:gd name="T10" fmla="*/ 185 w 200"/>
                <a:gd name="T11" fmla="*/ 118 h 220"/>
                <a:gd name="T12" fmla="*/ 200 w 200"/>
                <a:gd name="T13" fmla="*/ 104 h 220"/>
                <a:gd name="T14" fmla="*/ 106 w 200"/>
                <a:gd name="T15" fmla="*/ 0 h 220"/>
                <a:gd name="T16" fmla="*/ 0 w 200"/>
                <a:gd name="T17" fmla="*/ 110 h 220"/>
                <a:gd name="T18" fmla="*/ 114 w 200"/>
                <a:gd name="T19" fmla="*/ 220 h 220"/>
                <a:gd name="T20" fmla="*/ 200 w 200"/>
                <a:gd name="T21" fmla="*/ 166 h 220"/>
                <a:gd name="T22" fmla="*/ 175 w 200"/>
                <a:gd name="T23" fmla="*/ 97 h 220"/>
                <a:gd name="T24" fmla="*/ 26 w 200"/>
                <a:gd name="T25" fmla="*/ 97 h 220"/>
                <a:gd name="T26" fmla="*/ 106 w 200"/>
                <a:gd name="T27" fmla="*/ 21 h 220"/>
                <a:gd name="T28" fmla="*/ 175 w 200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9"/>
                    <a:pt x="169" y="0"/>
                    <a:pt x="106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69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10" name="Freeform 3979">
              <a:extLst>
                <a:ext uri="{FF2B5EF4-FFF2-40B4-BE49-F238E27FC236}">
                  <a16:creationId xmlns:a16="http://schemas.microsoft.com/office/drawing/2014/main" id="{99104ECB-A385-4CD3-BC9E-0338C84C5BE1}"/>
                </a:ext>
              </a:extLst>
            </p:cNvPr>
            <p:cNvSpPr>
              <a:spLocks noEditPoints="1"/>
            </p:cNvSpPr>
            <p:nvPr>
              <p:custDataLst>
                <p:tags r:id="rId429"/>
              </p:custDataLst>
            </p:nvPr>
          </p:nvSpPr>
          <p:spPr bwMode="auto">
            <a:xfrm>
              <a:off x="7997826" y="2184400"/>
              <a:ext cx="71438" cy="68263"/>
            </a:xfrm>
            <a:custGeom>
              <a:avLst/>
              <a:gdLst>
                <a:gd name="T0" fmla="*/ 232 w 232"/>
                <a:gd name="T1" fmla="*/ 206 h 220"/>
                <a:gd name="T2" fmla="*/ 216 w 232"/>
                <a:gd name="T3" fmla="*/ 196 h 220"/>
                <a:gd name="T4" fmla="*/ 181 w 232"/>
                <a:gd name="T5" fmla="*/ 190 h 220"/>
                <a:gd name="T6" fmla="*/ 181 w 232"/>
                <a:gd name="T7" fmla="*/ 75 h 220"/>
                <a:gd name="T8" fmla="*/ 84 w 232"/>
                <a:gd name="T9" fmla="*/ 0 h 220"/>
                <a:gd name="T10" fmla="*/ 14 w 232"/>
                <a:gd name="T11" fmla="*/ 33 h 220"/>
                <a:gd name="T12" fmla="*/ 32 w 232"/>
                <a:gd name="T13" fmla="*/ 51 h 220"/>
                <a:gd name="T14" fmla="*/ 50 w 232"/>
                <a:gd name="T15" fmla="*/ 33 h 220"/>
                <a:gd name="T16" fmla="*/ 84 w 232"/>
                <a:gd name="T17" fmla="*/ 21 h 220"/>
                <a:gd name="T18" fmla="*/ 155 w 232"/>
                <a:gd name="T19" fmla="*/ 84 h 220"/>
                <a:gd name="T20" fmla="*/ 0 w 232"/>
                <a:gd name="T21" fmla="*/ 156 h 220"/>
                <a:gd name="T22" fmla="*/ 81 w 232"/>
                <a:gd name="T23" fmla="*/ 220 h 220"/>
                <a:gd name="T24" fmla="*/ 157 w 232"/>
                <a:gd name="T25" fmla="*/ 198 h 220"/>
                <a:gd name="T26" fmla="*/ 211 w 232"/>
                <a:gd name="T27" fmla="*/ 217 h 220"/>
                <a:gd name="T28" fmla="*/ 232 w 232"/>
                <a:gd name="T29" fmla="*/ 206 h 220"/>
                <a:gd name="T30" fmla="*/ 155 w 232"/>
                <a:gd name="T31" fmla="*/ 153 h 220"/>
                <a:gd name="T32" fmla="*/ 132 w 232"/>
                <a:gd name="T33" fmla="*/ 189 h 220"/>
                <a:gd name="T34" fmla="*/ 84 w 232"/>
                <a:gd name="T35" fmla="*/ 199 h 220"/>
                <a:gd name="T36" fmla="*/ 26 w 232"/>
                <a:gd name="T37" fmla="*/ 156 h 220"/>
                <a:gd name="T38" fmla="*/ 155 w 232"/>
                <a:gd name="T39" fmla="*/ 104 h 220"/>
                <a:gd name="T40" fmla="*/ 155 w 232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20">
                  <a:moveTo>
                    <a:pt x="232" y="206"/>
                  </a:moveTo>
                  <a:cubicBezTo>
                    <a:pt x="232" y="196"/>
                    <a:pt x="222" y="196"/>
                    <a:pt x="216" y="196"/>
                  </a:cubicBezTo>
                  <a:cubicBezTo>
                    <a:pt x="196" y="196"/>
                    <a:pt x="189" y="193"/>
                    <a:pt x="181" y="190"/>
                  </a:cubicBezTo>
                  <a:lnTo>
                    <a:pt x="181" y="75"/>
                  </a:lnTo>
                  <a:cubicBezTo>
                    <a:pt x="181" y="40"/>
                    <a:pt x="154" y="0"/>
                    <a:pt x="84" y="0"/>
                  </a:cubicBezTo>
                  <a:cubicBezTo>
                    <a:pt x="63" y="0"/>
                    <a:pt x="14" y="0"/>
                    <a:pt x="14" y="33"/>
                  </a:cubicBezTo>
                  <a:cubicBezTo>
                    <a:pt x="14" y="45"/>
                    <a:pt x="22" y="51"/>
                    <a:pt x="32" y="51"/>
                  </a:cubicBezTo>
                  <a:cubicBezTo>
                    <a:pt x="38" y="51"/>
                    <a:pt x="49" y="48"/>
                    <a:pt x="50" y="33"/>
                  </a:cubicBezTo>
                  <a:cubicBezTo>
                    <a:pt x="50" y="23"/>
                    <a:pt x="69" y="21"/>
                    <a:pt x="84" y="21"/>
                  </a:cubicBezTo>
                  <a:cubicBezTo>
                    <a:pt x="127" y="21"/>
                    <a:pt x="155" y="39"/>
                    <a:pt x="155" y="84"/>
                  </a:cubicBezTo>
                  <a:cubicBezTo>
                    <a:pt x="63" y="85"/>
                    <a:pt x="0" y="108"/>
                    <a:pt x="0" y="156"/>
                  </a:cubicBezTo>
                  <a:cubicBezTo>
                    <a:pt x="0" y="189"/>
                    <a:pt x="31" y="220"/>
                    <a:pt x="81" y="220"/>
                  </a:cubicBezTo>
                  <a:cubicBezTo>
                    <a:pt x="99" y="220"/>
                    <a:pt x="130" y="216"/>
                    <a:pt x="157" y="198"/>
                  </a:cubicBezTo>
                  <a:cubicBezTo>
                    <a:pt x="170" y="217"/>
                    <a:pt x="193" y="217"/>
                    <a:pt x="211" y="217"/>
                  </a:cubicBezTo>
                  <a:cubicBezTo>
                    <a:pt x="222" y="217"/>
                    <a:pt x="232" y="217"/>
                    <a:pt x="232" y="206"/>
                  </a:cubicBezTo>
                  <a:close/>
                  <a:moveTo>
                    <a:pt x="155" y="153"/>
                  </a:moveTo>
                  <a:cubicBezTo>
                    <a:pt x="155" y="166"/>
                    <a:pt x="155" y="179"/>
                    <a:pt x="132" y="189"/>
                  </a:cubicBezTo>
                  <a:cubicBezTo>
                    <a:pt x="113" y="199"/>
                    <a:pt x="88" y="199"/>
                    <a:pt x="84" y="199"/>
                  </a:cubicBezTo>
                  <a:cubicBezTo>
                    <a:pt x="49" y="199"/>
                    <a:pt x="26" y="178"/>
                    <a:pt x="26" y="156"/>
                  </a:cubicBezTo>
                  <a:cubicBezTo>
                    <a:pt x="26" y="129"/>
                    <a:pt x="71" y="106"/>
                    <a:pt x="155" y="104"/>
                  </a:cubicBezTo>
                  <a:lnTo>
                    <a:pt x="15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11" name="Freeform 3980">
              <a:extLst>
                <a:ext uri="{FF2B5EF4-FFF2-40B4-BE49-F238E27FC236}">
                  <a16:creationId xmlns:a16="http://schemas.microsoft.com/office/drawing/2014/main" id="{F23231D8-B13C-4B0E-B1DA-6077CC3E3F71}"/>
                </a:ext>
              </a:extLst>
            </p:cNvPr>
            <p:cNvSpPr>
              <a:spLocks noEditPoints="1"/>
            </p:cNvSpPr>
            <p:nvPr>
              <p:custDataLst>
                <p:tags r:id="rId430"/>
              </p:custDataLst>
            </p:nvPr>
          </p:nvSpPr>
          <p:spPr bwMode="auto">
            <a:xfrm>
              <a:off x="8074026" y="2184400"/>
              <a:ext cx="71438" cy="103188"/>
            </a:xfrm>
            <a:custGeom>
              <a:avLst/>
              <a:gdLst>
                <a:gd name="T0" fmla="*/ 235 w 235"/>
                <a:gd name="T1" fmla="*/ 108 h 329"/>
                <a:gd name="T2" fmla="*/ 140 w 235"/>
                <a:gd name="T3" fmla="*/ 0 h 329"/>
                <a:gd name="T4" fmla="*/ 69 w 235"/>
                <a:gd name="T5" fmla="*/ 32 h 329"/>
                <a:gd name="T6" fmla="*/ 53 w 235"/>
                <a:gd name="T7" fmla="*/ 3 h 329"/>
                <a:gd name="T8" fmla="*/ 16 w 235"/>
                <a:gd name="T9" fmla="*/ 3 h 329"/>
                <a:gd name="T10" fmla="*/ 0 w 235"/>
                <a:gd name="T11" fmla="*/ 14 h 329"/>
                <a:gd name="T12" fmla="*/ 16 w 235"/>
                <a:gd name="T13" fmla="*/ 24 h 329"/>
                <a:gd name="T14" fmla="*/ 44 w 235"/>
                <a:gd name="T15" fmla="*/ 24 h 329"/>
                <a:gd name="T16" fmla="*/ 44 w 235"/>
                <a:gd name="T17" fmla="*/ 308 h 329"/>
                <a:gd name="T18" fmla="*/ 16 w 235"/>
                <a:gd name="T19" fmla="*/ 308 h 329"/>
                <a:gd name="T20" fmla="*/ 0 w 235"/>
                <a:gd name="T21" fmla="*/ 319 h 329"/>
                <a:gd name="T22" fmla="*/ 16 w 235"/>
                <a:gd name="T23" fmla="*/ 329 h 329"/>
                <a:gd name="T24" fmla="*/ 97 w 235"/>
                <a:gd name="T25" fmla="*/ 329 h 329"/>
                <a:gd name="T26" fmla="*/ 113 w 235"/>
                <a:gd name="T27" fmla="*/ 319 h 329"/>
                <a:gd name="T28" fmla="*/ 97 w 235"/>
                <a:gd name="T29" fmla="*/ 308 h 329"/>
                <a:gd name="T30" fmla="*/ 69 w 235"/>
                <a:gd name="T31" fmla="*/ 308 h 329"/>
                <a:gd name="T32" fmla="*/ 69 w 235"/>
                <a:gd name="T33" fmla="*/ 184 h 329"/>
                <a:gd name="T34" fmla="*/ 134 w 235"/>
                <a:gd name="T35" fmla="*/ 218 h 329"/>
                <a:gd name="T36" fmla="*/ 235 w 235"/>
                <a:gd name="T37" fmla="*/ 108 h 329"/>
                <a:gd name="T38" fmla="*/ 210 w 235"/>
                <a:gd name="T39" fmla="*/ 108 h 329"/>
                <a:gd name="T40" fmla="*/ 133 w 235"/>
                <a:gd name="T41" fmla="*/ 197 h 329"/>
                <a:gd name="T42" fmla="*/ 69 w 235"/>
                <a:gd name="T43" fmla="*/ 121 h 329"/>
                <a:gd name="T44" fmla="*/ 69 w 235"/>
                <a:gd name="T45" fmla="*/ 83 h 329"/>
                <a:gd name="T46" fmla="*/ 137 w 235"/>
                <a:gd name="T47" fmla="*/ 21 h 329"/>
                <a:gd name="T48" fmla="*/ 210 w 235"/>
                <a:gd name="T49" fmla="*/ 10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9">
                  <a:moveTo>
                    <a:pt x="235" y="108"/>
                  </a:moveTo>
                  <a:cubicBezTo>
                    <a:pt x="235" y="48"/>
                    <a:pt x="192" y="0"/>
                    <a:pt x="140" y="0"/>
                  </a:cubicBezTo>
                  <a:cubicBezTo>
                    <a:pt x="116" y="0"/>
                    <a:pt x="94" y="9"/>
                    <a:pt x="69" y="32"/>
                  </a:cubicBezTo>
                  <a:cubicBezTo>
                    <a:pt x="69" y="8"/>
                    <a:pt x="68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308"/>
                  </a:lnTo>
                  <a:lnTo>
                    <a:pt x="16" y="308"/>
                  </a:lnTo>
                  <a:cubicBezTo>
                    <a:pt x="10" y="308"/>
                    <a:pt x="0" y="308"/>
                    <a:pt x="0" y="319"/>
                  </a:cubicBezTo>
                  <a:cubicBezTo>
                    <a:pt x="0" y="329"/>
                    <a:pt x="10" y="329"/>
                    <a:pt x="16" y="329"/>
                  </a:cubicBezTo>
                  <a:lnTo>
                    <a:pt x="97" y="329"/>
                  </a:lnTo>
                  <a:cubicBezTo>
                    <a:pt x="103" y="329"/>
                    <a:pt x="113" y="329"/>
                    <a:pt x="113" y="319"/>
                  </a:cubicBezTo>
                  <a:cubicBezTo>
                    <a:pt x="113" y="308"/>
                    <a:pt x="103" y="308"/>
                    <a:pt x="97" y="308"/>
                  </a:cubicBezTo>
                  <a:lnTo>
                    <a:pt x="69" y="308"/>
                  </a:lnTo>
                  <a:lnTo>
                    <a:pt x="69" y="184"/>
                  </a:lnTo>
                  <a:cubicBezTo>
                    <a:pt x="98" y="213"/>
                    <a:pt x="119" y="218"/>
                    <a:pt x="134" y="218"/>
                  </a:cubicBezTo>
                  <a:cubicBezTo>
                    <a:pt x="188" y="218"/>
                    <a:pt x="235" y="171"/>
                    <a:pt x="235" y="108"/>
                  </a:cubicBezTo>
                  <a:close/>
                  <a:moveTo>
                    <a:pt x="210" y="108"/>
                  </a:moveTo>
                  <a:cubicBezTo>
                    <a:pt x="210" y="161"/>
                    <a:pt x="171" y="197"/>
                    <a:pt x="133" y="197"/>
                  </a:cubicBezTo>
                  <a:cubicBezTo>
                    <a:pt x="89" y="197"/>
                    <a:pt x="69" y="148"/>
                    <a:pt x="69" y="121"/>
                  </a:cubicBezTo>
                  <a:lnTo>
                    <a:pt x="69" y="83"/>
                  </a:lnTo>
                  <a:cubicBezTo>
                    <a:pt x="69" y="51"/>
                    <a:pt x="101" y="21"/>
                    <a:pt x="137" y="21"/>
                  </a:cubicBezTo>
                  <a:cubicBezTo>
                    <a:pt x="178" y="21"/>
                    <a:pt x="210" y="60"/>
                    <a:pt x="21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12" name="Freeform 3981">
              <a:extLst>
                <a:ext uri="{FF2B5EF4-FFF2-40B4-BE49-F238E27FC236}">
                  <a16:creationId xmlns:a16="http://schemas.microsoft.com/office/drawing/2014/main" id="{FC592B84-2363-4927-A7AC-21CC65D6DDB8}"/>
                </a:ext>
              </a:extLst>
            </p:cNvPr>
            <p:cNvSpPr>
              <a:spLocks/>
            </p:cNvSpPr>
            <p:nvPr>
              <p:custDataLst>
                <p:tags r:id="rId431"/>
              </p:custDataLst>
            </p:nvPr>
          </p:nvSpPr>
          <p:spPr bwMode="auto">
            <a:xfrm>
              <a:off x="8166101" y="2143125"/>
              <a:ext cx="38100" cy="122238"/>
            </a:xfrm>
            <a:custGeom>
              <a:avLst/>
              <a:gdLst>
                <a:gd name="T0" fmla="*/ 126 w 126"/>
                <a:gd name="T1" fmla="*/ 195 h 390"/>
                <a:gd name="T2" fmla="*/ 85 w 126"/>
                <a:gd name="T3" fmla="*/ 64 h 390"/>
                <a:gd name="T4" fmla="*/ 10 w 126"/>
                <a:gd name="T5" fmla="*/ 0 h 390"/>
                <a:gd name="T6" fmla="*/ 0 w 126"/>
                <a:gd name="T7" fmla="*/ 10 h 390"/>
                <a:gd name="T8" fmla="*/ 3 w 126"/>
                <a:gd name="T9" fmla="*/ 16 h 390"/>
                <a:gd name="T10" fmla="*/ 100 w 126"/>
                <a:gd name="T11" fmla="*/ 195 h 390"/>
                <a:gd name="T12" fmla="*/ 9 w 126"/>
                <a:gd name="T13" fmla="*/ 369 h 390"/>
                <a:gd name="T14" fmla="*/ 0 w 126"/>
                <a:gd name="T15" fmla="*/ 380 h 390"/>
                <a:gd name="T16" fmla="*/ 10 w 126"/>
                <a:gd name="T17" fmla="*/ 390 h 390"/>
                <a:gd name="T18" fmla="*/ 126 w 126"/>
                <a:gd name="T19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195"/>
                  </a:moveTo>
                  <a:cubicBezTo>
                    <a:pt x="126" y="135"/>
                    <a:pt x="102" y="90"/>
                    <a:pt x="85" y="64"/>
                  </a:cubicBezTo>
                  <a:cubicBezTo>
                    <a:pt x="59" y="28"/>
                    <a:pt x="22" y="0"/>
                    <a:pt x="10" y="0"/>
                  </a:cubicBezTo>
                  <a:cubicBezTo>
                    <a:pt x="2" y="0"/>
                    <a:pt x="0" y="7"/>
                    <a:pt x="0" y="10"/>
                  </a:cubicBezTo>
                  <a:cubicBezTo>
                    <a:pt x="0" y="13"/>
                    <a:pt x="1" y="15"/>
                    <a:pt x="3" y="16"/>
                  </a:cubicBezTo>
                  <a:cubicBezTo>
                    <a:pt x="92" y="76"/>
                    <a:pt x="100" y="161"/>
                    <a:pt x="100" y="195"/>
                  </a:cubicBezTo>
                  <a:cubicBezTo>
                    <a:pt x="100" y="248"/>
                    <a:pt x="81" y="321"/>
                    <a:pt x="9" y="369"/>
                  </a:cubicBezTo>
                  <a:cubicBezTo>
                    <a:pt x="3" y="373"/>
                    <a:pt x="0" y="376"/>
                    <a:pt x="0" y="380"/>
                  </a:cubicBezTo>
                  <a:cubicBezTo>
                    <a:pt x="0" y="383"/>
                    <a:pt x="2" y="390"/>
                    <a:pt x="10" y="390"/>
                  </a:cubicBezTo>
                  <a:cubicBezTo>
                    <a:pt x="25" y="390"/>
                    <a:pt x="126" y="323"/>
                    <a:pt x="126" y="1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13" name="Freeform 3982">
              <a:extLst>
                <a:ext uri="{FF2B5EF4-FFF2-40B4-BE49-F238E27FC236}">
                  <a16:creationId xmlns:a16="http://schemas.microsoft.com/office/drawing/2014/main" id="{FC23D7CE-67E4-466C-AECB-D25B0EB6DA4C}"/>
                </a:ext>
              </a:extLst>
            </p:cNvPr>
            <p:cNvSpPr>
              <a:spLocks noEditPoints="1"/>
            </p:cNvSpPr>
            <p:nvPr>
              <p:custDataLst>
                <p:tags r:id="rId432"/>
              </p:custDataLst>
            </p:nvPr>
          </p:nvSpPr>
          <p:spPr bwMode="auto">
            <a:xfrm>
              <a:off x="8343901" y="2185988"/>
              <a:ext cx="15875" cy="65088"/>
            </a:xfrm>
            <a:custGeom>
              <a:avLst/>
              <a:gdLst>
                <a:gd name="T0" fmla="*/ 55 w 55"/>
                <a:gd name="T1" fmla="*/ 27 h 212"/>
                <a:gd name="T2" fmla="*/ 28 w 55"/>
                <a:gd name="T3" fmla="*/ 0 h 212"/>
                <a:gd name="T4" fmla="*/ 0 w 55"/>
                <a:gd name="T5" fmla="*/ 27 h 212"/>
                <a:gd name="T6" fmla="*/ 27 w 55"/>
                <a:gd name="T7" fmla="*/ 54 h 212"/>
                <a:gd name="T8" fmla="*/ 55 w 55"/>
                <a:gd name="T9" fmla="*/ 27 h 212"/>
                <a:gd name="T10" fmla="*/ 55 w 55"/>
                <a:gd name="T11" fmla="*/ 185 h 212"/>
                <a:gd name="T12" fmla="*/ 28 w 55"/>
                <a:gd name="T13" fmla="*/ 157 h 212"/>
                <a:gd name="T14" fmla="*/ 0 w 55"/>
                <a:gd name="T15" fmla="*/ 184 h 212"/>
                <a:gd name="T16" fmla="*/ 27 w 55"/>
                <a:gd name="T17" fmla="*/ 212 h 212"/>
                <a:gd name="T18" fmla="*/ 55 w 55"/>
                <a:gd name="T1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212">
                  <a:moveTo>
                    <a:pt x="55" y="27"/>
                  </a:moveTo>
                  <a:cubicBezTo>
                    <a:pt x="55" y="11"/>
                    <a:pt x="42" y="0"/>
                    <a:pt x="28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4" y="54"/>
                    <a:pt x="55" y="41"/>
                    <a:pt x="55" y="27"/>
                  </a:cubicBezTo>
                  <a:close/>
                  <a:moveTo>
                    <a:pt x="55" y="185"/>
                  </a:moveTo>
                  <a:cubicBezTo>
                    <a:pt x="55" y="169"/>
                    <a:pt x="42" y="157"/>
                    <a:pt x="28" y="157"/>
                  </a:cubicBezTo>
                  <a:cubicBezTo>
                    <a:pt x="11" y="157"/>
                    <a:pt x="0" y="171"/>
                    <a:pt x="0" y="184"/>
                  </a:cubicBezTo>
                  <a:cubicBezTo>
                    <a:pt x="0" y="200"/>
                    <a:pt x="13" y="212"/>
                    <a:pt x="27" y="212"/>
                  </a:cubicBezTo>
                  <a:cubicBezTo>
                    <a:pt x="44" y="212"/>
                    <a:pt x="55" y="198"/>
                    <a:pt x="55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14" name="Freeform 3983">
              <a:extLst>
                <a:ext uri="{FF2B5EF4-FFF2-40B4-BE49-F238E27FC236}">
                  <a16:creationId xmlns:a16="http://schemas.microsoft.com/office/drawing/2014/main" id="{994E0071-E159-44C6-A5B4-47187B57FD1A}"/>
                </a:ext>
              </a:extLst>
            </p:cNvPr>
            <p:cNvSpPr>
              <a:spLocks noEditPoints="1"/>
            </p:cNvSpPr>
            <p:nvPr>
              <p:custDataLst>
                <p:tags r:id="rId433"/>
              </p:custDataLst>
            </p:nvPr>
          </p:nvSpPr>
          <p:spPr bwMode="auto">
            <a:xfrm>
              <a:off x="8561389" y="2154238"/>
              <a:ext cx="63500" cy="98425"/>
            </a:xfrm>
            <a:custGeom>
              <a:avLst/>
              <a:gdLst>
                <a:gd name="T0" fmla="*/ 208 w 208"/>
                <a:gd name="T1" fmla="*/ 158 h 316"/>
                <a:gd name="T2" fmla="*/ 104 w 208"/>
                <a:gd name="T3" fmla="*/ 0 h 316"/>
                <a:gd name="T4" fmla="*/ 0 w 208"/>
                <a:gd name="T5" fmla="*/ 158 h 316"/>
                <a:gd name="T6" fmla="*/ 104 w 208"/>
                <a:gd name="T7" fmla="*/ 316 h 316"/>
                <a:gd name="T8" fmla="*/ 208 w 208"/>
                <a:gd name="T9" fmla="*/ 158 h 316"/>
                <a:gd name="T10" fmla="*/ 183 w 208"/>
                <a:gd name="T11" fmla="*/ 153 h 316"/>
                <a:gd name="T12" fmla="*/ 104 w 208"/>
                <a:gd name="T13" fmla="*/ 295 h 316"/>
                <a:gd name="T14" fmla="*/ 25 w 208"/>
                <a:gd name="T15" fmla="*/ 153 h 316"/>
                <a:gd name="T16" fmla="*/ 104 w 208"/>
                <a:gd name="T17" fmla="*/ 21 h 316"/>
                <a:gd name="T18" fmla="*/ 183 w 208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6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8"/>
                    <a:pt x="0" y="158"/>
                  </a:cubicBezTo>
                  <a:cubicBezTo>
                    <a:pt x="0" y="250"/>
                    <a:pt x="49" y="316"/>
                    <a:pt x="104" y="316"/>
                  </a:cubicBezTo>
                  <a:cubicBezTo>
                    <a:pt x="160" y="316"/>
                    <a:pt x="208" y="249"/>
                    <a:pt x="208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4" y="295"/>
                  </a:cubicBezTo>
                  <a:cubicBezTo>
                    <a:pt x="62" y="295"/>
                    <a:pt x="25" y="233"/>
                    <a:pt x="25" y="153"/>
                  </a:cubicBezTo>
                  <a:cubicBezTo>
                    <a:pt x="25" y="74"/>
                    <a:pt x="64" y="21"/>
                    <a:pt x="104" y="21"/>
                  </a:cubicBezTo>
                  <a:cubicBezTo>
                    <a:pt x="143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15" name="Freeform 3984">
              <a:extLst>
                <a:ext uri="{FF2B5EF4-FFF2-40B4-BE49-F238E27FC236}">
                  <a16:creationId xmlns:a16="http://schemas.microsoft.com/office/drawing/2014/main" id="{1605E817-4096-4110-8223-938774C235ED}"/>
                </a:ext>
              </a:extLst>
            </p:cNvPr>
            <p:cNvSpPr>
              <a:spLocks/>
            </p:cNvSpPr>
            <p:nvPr>
              <p:custDataLst>
                <p:tags r:id="rId434"/>
              </p:custDataLst>
            </p:nvPr>
          </p:nvSpPr>
          <p:spPr bwMode="auto">
            <a:xfrm>
              <a:off x="8637589" y="2185988"/>
              <a:ext cx="71438" cy="65088"/>
            </a:xfrm>
            <a:custGeom>
              <a:avLst/>
              <a:gdLst>
                <a:gd name="T0" fmla="*/ 232 w 232"/>
                <a:gd name="T1" fmla="*/ 201 h 212"/>
                <a:gd name="T2" fmla="*/ 216 w 232"/>
                <a:gd name="T3" fmla="*/ 191 h 212"/>
                <a:gd name="T4" fmla="*/ 193 w 232"/>
                <a:gd name="T5" fmla="*/ 191 h 212"/>
                <a:gd name="T6" fmla="*/ 125 w 232"/>
                <a:gd name="T7" fmla="*/ 102 h 212"/>
                <a:gd name="T8" fmla="*/ 186 w 232"/>
                <a:gd name="T9" fmla="*/ 21 h 212"/>
                <a:gd name="T10" fmla="*/ 209 w 232"/>
                <a:gd name="T11" fmla="*/ 21 h 212"/>
                <a:gd name="T12" fmla="*/ 225 w 232"/>
                <a:gd name="T13" fmla="*/ 11 h 212"/>
                <a:gd name="T14" fmla="*/ 209 w 232"/>
                <a:gd name="T15" fmla="*/ 0 h 212"/>
                <a:gd name="T16" fmla="*/ 148 w 232"/>
                <a:gd name="T17" fmla="*/ 0 h 212"/>
                <a:gd name="T18" fmla="*/ 133 w 232"/>
                <a:gd name="T19" fmla="*/ 10 h 212"/>
                <a:gd name="T20" fmla="*/ 163 w 232"/>
                <a:gd name="T21" fmla="*/ 21 h 212"/>
                <a:gd name="T22" fmla="*/ 115 w 232"/>
                <a:gd name="T23" fmla="*/ 87 h 212"/>
                <a:gd name="T24" fmla="*/ 66 w 232"/>
                <a:gd name="T25" fmla="*/ 21 h 212"/>
                <a:gd name="T26" fmla="*/ 96 w 232"/>
                <a:gd name="T27" fmla="*/ 10 h 212"/>
                <a:gd name="T28" fmla="*/ 80 w 232"/>
                <a:gd name="T29" fmla="*/ 0 h 212"/>
                <a:gd name="T30" fmla="*/ 20 w 232"/>
                <a:gd name="T31" fmla="*/ 0 h 212"/>
                <a:gd name="T32" fmla="*/ 4 w 232"/>
                <a:gd name="T33" fmla="*/ 11 h 212"/>
                <a:gd name="T34" fmla="*/ 20 w 232"/>
                <a:gd name="T35" fmla="*/ 21 h 212"/>
                <a:gd name="T36" fmla="*/ 43 w 232"/>
                <a:gd name="T37" fmla="*/ 21 h 212"/>
                <a:gd name="T38" fmla="*/ 105 w 232"/>
                <a:gd name="T39" fmla="*/ 102 h 212"/>
                <a:gd name="T40" fmla="*/ 40 w 232"/>
                <a:gd name="T41" fmla="*/ 191 h 212"/>
                <a:gd name="T42" fmla="*/ 16 w 232"/>
                <a:gd name="T43" fmla="*/ 191 h 212"/>
                <a:gd name="T44" fmla="*/ 0 w 232"/>
                <a:gd name="T45" fmla="*/ 201 h 212"/>
                <a:gd name="T46" fmla="*/ 16 w 232"/>
                <a:gd name="T47" fmla="*/ 212 h 212"/>
                <a:gd name="T48" fmla="*/ 77 w 232"/>
                <a:gd name="T49" fmla="*/ 212 h 212"/>
                <a:gd name="T50" fmla="*/ 92 w 232"/>
                <a:gd name="T51" fmla="*/ 201 h 212"/>
                <a:gd name="T52" fmla="*/ 61 w 232"/>
                <a:gd name="T53" fmla="*/ 191 h 212"/>
                <a:gd name="T54" fmla="*/ 115 w 232"/>
                <a:gd name="T55" fmla="*/ 115 h 212"/>
                <a:gd name="T56" fmla="*/ 171 w 232"/>
                <a:gd name="T57" fmla="*/ 191 h 212"/>
                <a:gd name="T58" fmla="*/ 140 w 232"/>
                <a:gd name="T59" fmla="*/ 201 h 212"/>
                <a:gd name="T60" fmla="*/ 156 w 232"/>
                <a:gd name="T61" fmla="*/ 212 h 212"/>
                <a:gd name="T62" fmla="*/ 216 w 232"/>
                <a:gd name="T63" fmla="*/ 212 h 212"/>
                <a:gd name="T64" fmla="*/ 232 w 232"/>
                <a:gd name="T65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12">
                  <a:moveTo>
                    <a:pt x="232" y="201"/>
                  </a:moveTo>
                  <a:cubicBezTo>
                    <a:pt x="232" y="191"/>
                    <a:pt x="222" y="191"/>
                    <a:pt x="216" y="191"/>
                  </a:cubicBezTo>
                  <a:lnTo>
                    <a:pt x="193" y="191"/>
                  </a:lnTo>
                  <a:lnTo>
                    <a:pt x="125" y="102"/>
                  </a:lnTo>
                  <a:lnTo>
                    <a:pt x="186" y="21"/>
                  </a:lnTo>
                  <a:lnTo>
                    <a:pt x="209" y="21"/>
                  </a:lnTo>
                  <a:cubicBezTo>
                    <a:pt x="214" y="21"/>
                    <a:pt x="225" y="21"/>
                    <a:pt x="225" y="11"/>
                  </a:cubicBezTo>
                  <a:cubicBezTo>
                    <a:pt x="225" y="0"/>
                    <a:pt x="214" y="0"/>
                    <a:pt x="209" y="0"/>
                  </a:cubicBezTo>
                  <a:lnTo>
                    <a:pt x="148" y="0"/>
                  </a:lnTo>
                  <a:cubicBezTo>
                    <a:pt x="143" y="0"/>
                    <a:pt x="133" y="0"/>
                    <a:pt x="133" y="10"/>
                  </a:cubicBezTo>
                  <a:cubicBezTo>
                    <a:pt x="133" y="21"/>
                    <a:pt x="142" y="21"/>
                    <a:pt x="163" y="21"/>
                  </a:cubicBezTo>
                  <a:lnTo>
                    <a:pt x="115" y="87"/>
                  </a:lnTo>
                  <a:lnTo>
                    <a:pt x="66" y="21"/>
                  </a:lnTo>
                  <a:cubicBezTo>
                    <a:pt x="86" y="21"/>
                    <a:pt x="96" y="21"/>
                    <a:pt x="96" y="10"/>
                  </a:cubicBezTo>
                  <a:cubicBezTo>
                    <a:pt x="96" y="0"/>
                    <a:pt x="86" y="0"/>
                    <a:pt x="80" y="0"/>
                  </a:cubicBezTo>
                  <a:lnTo>
                    <a:pt x="20" y="0"/>
                  </a:lnTo>
                  <a:cubicBezTo>
                    <a:pt x="14" y="0"/>
                    <a:pt x="4" y="0"/>
                    <a:pt x="4" y="11"/>
                  </a:cubicBezTo>
                  <a:cubicBezTo>
                    <a:pt x="4" y="21"/>
                    <a:pt x="14" y="21"/>
                    <a:pt x="20" y="21"/>
                  </a:cubicBezTo>
                  <a:lnTo>
                    <a:pt x="43" y="21"/>
                  </a:lnTo>
                  <a:lnTo>
                    <a:pt x="105" y="102"/>
                  </a:lnTo>
                  <a:lnTo>
                    <a:pt x="40" y="191"/>
                  </a:lnTo>
                  <a:lnTo>
                    <a:pt x="16" y="191"/>
                  </a:lnTo>
                  <a:cubicBezTo>
                    <a:pt x="11" y="191"/>
                    <a:pt x="0" y="191"/>
                    <a:pt x="0" y="201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7" y="212"/>
                  </a:lnTo>
                  <a:cubicBezTo>
                    <a:pt x="83" y="212"/>
                    <a:pt x="92" y="212"/>
                    <a:pt x="92" y="201"/>
                  </a:cubicBezTo>
                  <a:cubicBezTo>
                    <a:pt x="92" y="191"/>
                    <a:pt x="83" y="191"/>
                    <a:pt x="61" y="191"/>
                  </a:cubicBezTo>
                  <a:lnTo>
                    <a:pt x="115" y="115"/>
                  </a:lnTo>
                  <a:lnTo>
                    <a:pt x="171" y="191"/>
                  </a:lnTo>
                  <a:cubicBezTo>
                    <a:pt x="150" y="191"/>
                    <a:pt x="140" y="191"/>
                    <a:pt x="140" y="201"/>
                  </a:cubicBezTo>
                  <a:cubicBezTo>
                    <a:pt x="140" y="212"/>
                    <a:pt x="150" y="212"/>
                    <a:pt x="156" y="212"/>
                  </a:cubicBezTo>
                  <a:lnTo>
                    <a:pt x="216" y="212"/>
                  </a:lnTo>
                  <a:cubicBezTo>
                    <a:pt x="221" y="212"/>
                    <a:pt x="232" y="212"/>
                    <a:pt x="232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16" name="Freeform 3985">
              <a:extLst>
                <a:ext uri="{FF2B5EF4-FFF2-40B4-BE49-F238E27FC236}">
                  <a16:creationId xmlns:a16="http://schemas.microsoft.com/office/drawing/2014/main" id="{EA238F70-CBE1-43D4-9D6F-D29888F9CD55}"/>
                </a:ext>
              </a:extLst>
            </p:cNvPr>
            <p:cNvSpPr>
              <a:spLocks noEditPoints="1"/>
            </p:cNvSpPr>
            <p:nvPr>
              <p:custDataLst>
                <p:tags r:id="rId435"/>
              </p:custDataLst>
            </p:nvPr>
          </p:nvSpPr>
          <p:spPr bwMode="auto">
            <a:xfrm>
              <a:off x="8720139" y="2154238"/>
              <a:ext cx="65088" cy="98425"/>
            </a:xfrm>
            <a:custGeom>
              <a:avLst/>
              <a:gdLst>
                <a:gd name="T0" fmla="*/ 214 w 214"/>
                <a:gd name="T1" fmla="*/ 226 h 316"/>
                <a:gd name="T2" fmla="*/ 140 w 214"/>
                <a:gd name="T3" fmla="*/ 147 h 316"/>
                <a:gd name="T4" fmla="*/ 207 w 214"/>
                <a:gd name="T5" fmla="*/ 78 h 316"/>
                <a:gd name="T6" fmla="*/ 107 w 214"/>
                <a:gd name="T7" fmla="*/ 0 h 316"/>
                <a:gd name="T8" fmla="*/ 7 w 214"/>
                <a:gd name="T9" fmla="*/ 78 h 316"/>
                <a:gd name="T10" fmla="*/ 74 w 214"/>
                <a:gd name="T11" fmla="*/ 147 h 316"/>
                <a:gd name="T12" fmla="*/ 0 w 214"/>
                <a:gd name="T13" fmla="*/ 226 h 316"/>
                <a:gd name="T14" fmla="*/ 107 w 214"/>
                <a:gd name="T15" fmla="*/ 316 h 316"/>
                <a:gd name="T16" fmla="*/ 214 w 214"/>
                <a:gd name="T17" fmla="*/ 226 h 316"/>
                <a:gd name="T18" fmla="*/ 182 w 214"/>
                <a:gd name="T19" fmla="*/ 78 h 316"/>
                <a:gd name="T20" fmla="*/ 107 w 214"/>
                <a:gd name="T21" fmla="*/ 133 h 316"/>
                <a:gd name="T22" fmla="*/ 32 w 214"/>
                <a:gd name="T23" fmla="*/ 78 h 316"/>
                <a:gd name="T24" fmla="*/ 107 w 214"/>
                <a:gd name="T25" fmla="*/ 21 h 316"/>
                <a:gd name="T26" fmla="*/ 182 w 214"/>
                <a:gd name="T27" fmla="*/ 78 h 316"/>
                <a:gd name="T28" fmla="*/ 189 w 214"/>
                <a:gd name="T29" fmla="*/ 225 h 316"/>
                <a:gd name="T30" fmla="*/ 107 w 214"/>
                <a:gd name="T31" fmla="*/ 295 h 316"/>
                <a:gd name="T32" fmla="*/ 25 w 214"/>
                <a:gd name="T33" fmla="*/ 225 h 316"/>
                <a:gd name="T34" fmla="*/ 107 w 214"/>
                <a:gd name="T35" fmla="*/ 158 h 316"/>
                <a:gd name="T36" fmla="*/ 189 w 214"/>
                <a:gd name="T37" fmla="*/ 22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4" h="316">
                  <a:moveTo>
                    <a:pt x="214" y="226"/>
                  </a:moveTo>
                  <a:cubicBezTo>
                    <a:pt x="214" y="189"/>
                    <a:pt x="192" y="161"/>
                    <a:pt x="140" y="147"/>
                  </a:cubicBezTo>
                  <a:cubicBezTo>
                    <a:pt x="195" y="128"/>
                    <a:pt x="207" y="105"/>
                    <a:pt x="207" y="78"/>
                  </a:cubicBezTo>
                  <a:cubicBezTo>
                    <a:pt x="207" y="38"/>
                    <a:pt x="165" y="0"/>
                    <a:pt x="107" y="0"/>
                  </a:cubicBezTo>
                  <a:cubicBezTo>
                    <a:pt x="49" y="0"/>
                    <a:pt x="7" y="38"/>
                    <a:pt x="7" y="78"/>
                  </a:cubicBezTo>
                  <a:cubicBezTo>
                    <a:pt x="7" y="105"/>
                    <a:pt x="20" y="129"/>
                    <a:pt x="74" y="147"/>
                  </a:cubicBezTo>
                  <a:cubicBezTo>
                    <a:pt x="21" y="161"/>
                    <a:pt x="0" y="189"/>
                    <a:pt x="0" y="226"/>
                  </a:cubicBezTo>
                  <a:cubicBezTo>
                    <a:pt x="0" y="274"/>
                    <a:pt x="46" y="316"/>
                    <a:pt x="107" y="316"/>
                  </a:cubicBezTo>
                  <a:cubicBezTo>
                    <a:pt x="169" y="316"/>
                    <a:pt x="214" y="274"/>
                    <a:pt x="214" y="226"/>
                  </a:cubicBezTo>
                  <a:close/>
                  <a:moveTo>
                    <a:pt x="182" y="78"/>
                  </a:moveTo>
                  <a:cubicBezTo>
                    <a:pt x="182" y="110"/>
                    <a:pt x="148" y="133"/>
                    <a:pt x="107" y="133"/>
                  </a:cubicBezTo>
                  <a:cubicBezTo>
                    <a:pt x="66" y="133"/>
                    <a:pt x="32" y="109"/>
                    <a:pt x="32" y="78"/>
                  </a:cubicBezTo>
                  <a:cubicBezTo>
                    <a:pt x="32" y="49"/>
                    <a:pt x="63" y="21"/>
                    <a:pt x="107" y="21"/>
                  </a:cubicBezTo>
                  <a:cubicBezTo>
                    <a:pt x="150" y="21"/>
                    <a:pt x="182" y="49"/>
                    <a:pt x="182" y="78"/>
                  </a:cubicBezTo>
                  <a:close/>
                  <a:moveTo>
                    <a:pt x="189" y="225"/>
                  </a:moveTo>
                  <a:cubicBezTo>
                    <a:pt x="189" y="264"/>
                    <a:pt x="153" y="295"/>
                    <a:pt x="107" y="295"/>
                  </a:cubicBezTo>
                  <a:cubicBezTo>
                    <a:pt x="61" y="295"/>
                    <a:pt x="25" y="264"/>
                    <a:pt x="25" y="225"/>
                  </a:cubicBezTo>
                  <a:cubicBezTo>
                    <a:pt x="25" y="192"/>
                    <a:pt x="57" y="158"/>
                    <a:pt x="107" y="158"/>
                  </a:cubicBezTo>
                  <a:cubicBezTo>
                    <a:pt x="158" y="158"/>
                    <a:pt x="189" y="192"/>
                    <a:pt x="189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17" name="Freeform 3986">
              <a:extLst>
                <a:ext uri="{FF2B5EF4-FFF2-40B4-BE49-F238E27FC236}">
                  <a16:creationId xmlns:a16="http://schemas.microsoft.com/office/drawing/2014/main" id="{56F4E21E-2A04-4EDC-8DA3-F539D87428DB}"/>
                </a:ext>
              </a:extLst>
            </p:cNvPr>
            <p:cNvSpPr>
              <a:spLocks noEditPoints="1"/>
            </p:cNvSpPr>
            <p:nvPr>
              <p:custDataLst>
                <p:tags r:id="rId436"/>
              </p:custDataLst>
            </p:nvPr>
          </p:nvSpPr>
          <p:spPr bwMode="auto">
            <a:xfrm>
              <a:off x="8801101" y="2154238"/>
              <a:ext cx="63500" cy="98425"/>
            </a:xfrm>
            <a:custGeom>
              <a:avLst/>
              <a:gdLst>
                <a:gd name="T0" fmla="*/ 209 w 209"/>
                <a:gd name="T1" fmla="*/ 158 h 316"/>
                <a:gd name="T2" fmla="*/ 105 w 209"/>
                <a:gd name="T3" fmla="*/ 0 h 316"/>
                <a:gd name="T4" fmla="*/ 0 w 209"/>
                <a:gd name="T5" fmla="*/ 158 h 316"/>
                <a:gd name="T6" fmla="*/ 105 w 209"/>
                <a:gd name="T7" fmla="*/ 316 h 316"/>
                <a:gd name="T8" fmla="*/ 209 w 209"/>
                <a:gd name="T9" fmla="*/ 158 h 316"/>
                <a:gd name="T10" fmla="*/ 183 w 209"/>
                <a:gd name="T11" fmla="*/ 153 h 316"/>
                <a:gd name="T12" fmla="*/ 105 w 209"/>
                <a:gd name="T13" fmla="*/ 295 h 316"/>
                <a:gd name="T14" fmla="*/ 26 w 209"/>
                <a:gd name="T15" fmla="*/ 153 h 316"/>
                <a:gd name="T16" fmla="*/ 105 w 209"/>
                <a:gd name="T17" fmla="*/ 21 h 316"/>
                <a:gd name="T18" fmla="*/ 183 w 209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316">
                  <a:moveTo>
                    <a:pt x="209" y="158"/>
                  </a:moveTo>
                  <a:cubicBezTo>
                    <a:pt x="209" y="66"/>
                    <a:pt x="159" y="0"/>
                    <a:pt x="105" y="0"/>
                  </a:cubicBezTo>
                  <a:cubicBezTo>
                    <a:pt x="49" y="0"/>
                    <a:pt x="0" y="68"/>
                    <a:pt x="0" y="158"/>
                  </a:cubicBezTo>
                  <a:cubicBezTo>
                    <a:pt x="0" y="250"/>
                    <a:pt x="50" y="316"/>
                    <a:pt x="105" y="316"/>
                  </a:cubicBezTo>
                  <a:cubicBezTo>
                    <a:pt x="160" y="316"/>
                    <a:pt x="209" y="249"/>
                    <a:pt x="209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5" y="295"/>
                  </a:cubicBezTo>
                  <a:cubicBezTo>
                    <a:pt x="63" y="295"/>
                    <a:pt x="26" y="233"/>
                    <a:pt x="26" y="153"/>
                  </a:cubicBezTo>
                  <a:cubicBezTo>
                    <a:pt x="26" y="74"/>
                    <a:pt x="65" y="21"/>
                    <a:pt x="105" y="21"/>
                  </a:cubicBezTo>
                  <a:cubicBezTo>
                    <a:pt x="144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18" name="Freeform 3987">
              <a:extLst>
                <a:ext uri="{FF2B5EF4-FFF2-40B4-BE49-F238E27FC236}">
                  <a16:creationId xmlns:a16="http://schemas.microsoft.com/office/drawing/2014/main" id="{93AE57B7-CE70-4E74-88E9-0C227109BA1C}"/>
                </a:ext>
              </a:extLst>
            </p:cNvPr>
            <p:cNvSpPr>
              <a:spLocks noEditPoints="1"/>
            </p:cNvSpPr>
            <p:nvPr>
              <p:custDataLst>
                <p:tags r:id="rId437"/>
              </p:custDataLst>
            </p:nvPr>
          </p:nvSpPr>
          <p:spPr bwMode="auto">
            <a:xfrm>
              <a:off x="8878889" y="2154238"/>
              <a:ext cx="69850" cy="96838"/>
            </a:xfrm>
            <a:custGeom>
              <a:avLst/>
              <a:gdLst>
                <a:gd name="T0" fmla="*/ 230 w 230"/>
                <a:gd name="T1" fmla="*/ 213 h 311"/>
                <a:gd name="T2" fmla="*/ 215 w 230"/>
                <a:gd name="T3" fmla="*/ 202 h 311"/>
                <a:gd name="T4" fmla="*/ 169 w 230"/>
                <a:gd name="T5" fmla="*/ 202 h 311"/>
                <a:gd name="T6" fmla="*/ 169 w 230"/>
                <a:gd name="T7" fmla="*/ 16 h 311"/>
                <a:gd name="T8" fmla="*/ 153 w 230"/>
                <a:gd name="T9" fmla="*/ 0 h 311"/>
                <a:gd name="T10" fmla="*/ 139 w 230"/>
                <a:gd name="T11" fmla="*/ 0 h 311"/>
                <a:gd name="T12" fmla="*/ 122 w 230"/>
                <a:gd name="T13" fmla="*/ 8 h 311"/>
                <a:gd name="T14" fmla="*/ 2 w 230"/>
                <a:gd name="T15" fmla="*/ 196 h 311"/>
                <a:gd name="T16" fmla="*/ 0 w 230"/>
                <a:gd name="T17" fmla="*/ 208 h 311"/>
                <a:gd name="T18" fmla="*/ 15 w 230"/>
                <a:gd name="T19" fmla="*/ 223 h 311"/>
                <a:gd name="T20" fmla="*/ 151 w 230"/>
                <a:gd name="T21" fmla="*/ 223 h 311"/>
                <a:gd name="T22" fmla="*/ 151 w 230"/>
                <a:gd name="T23" fmla="*/ 290 h 311"/>
                <a:gd name="T24" fmla="*/ 114 w 230"/>
                <a:gd name="T25" fmla="*/ 290 h 311"/>
                <a:gd name="T26" fmla="*/ 98 w 230"/>
                <a:gd name="T27" fmla="*/ 300 h 311"/>
                <a:gd name="T28" fmla="*/ 114 w 230"/>
                <a:gd name="T29" fmla="*/ 311 h 311"/>
                <a:gd name="T30" fmla="*/ 206 w 230"/>
                <a:gd name="T31" fmla="*/ 311 h 311"/>
                <a:gd name="T32" fmla="*/ 222 w 230"/>
                <a:gd name="T33" fmla="*/ 300 h 311"/>
                <a:gd name="T34" fmla="*/ 206 w 230"/>
                <a:gd name="T35" fmla="*/ 290 h 311"/>
                <a:gd name="T36" fmla="*/ 169 w 230"/>
                <a:gd name="T37" fmla="*/ 290 h 311"/>
                <a:gd name="T38" fmla="*/ 169 w 230"/>
                <a:gd name="T39" fmla="*/ 223 h 311"/>
                <a:gd name="T40" fmla="*/ 215 w 230"/>
                <a:gd name="T41" fmla="*/ 223 h 311"/>
                <a:gd name="T42" fmla="*/ 230 w 230"/>
                <a:gd name="T43" fmla="*/ 213 h 311"/>
                <a:gd name="T44" fmla="*/ 151 w 230"/>
                <a:gd name="T45" fmla="*/ 202 h 311"/>
                <a:gd name="T46" fmla="*/ 22 w 230"/>
                <a:gd name="T47" fmla="*/ 202 h 311"/>
                <a:gd name="T48" fmla="*/ 137 w 230"/>
                <a:gd name="T49" fmla="*/ 21 h 311"/>
                <a:gd name="T50" fmla="*/ 151 w 230"/>
                <a:gd name="T51" fmla="*/ 21 h 311"/>
                <a:gd name="T52" fmla="*/ 151 w 230"/>
                <a:gd name="T53" fmla="*/ 20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0" h="311">
                  <a:moveTo>
                    <a:pt x="230" y="213"/>
                  </a:moveTo>
                  <a:cubicBezTo>
                    <a:pt x="230" y="202"/>
                    <a:pt x="220" y="202"/>
                    <a:pt x="215" y="202"/>
                  </a:cubicBezTo>
                  <a:lnTo>
                    <a:pt x="169" y="202"/>
                  </a:lnTo>
                  <a:lnTo>
                    <a:pt x="169" y="16"/>
                  </a:lnTo>
                  <a:cubicBezTo>
                    <a:pt x="169" y="3"/>
                    <a:pt x="166" y="0"/>
                    <a:pt x="153" y="0"/>
                  </a:cubicBezTo>
                  <a:lnTo>
                    <a:pt x="139" y="0"/>
                  </a:lnTo>
                  <a:cubicBezTo>
                    <a:pt x="129" y="0"/>
                    <a:pt x="127" y="0"/>
                    <a:pt x="122" y="8"/>
                  </a:cubicBezTo>
                  <a:lnTo>
                    <a:pt x="2" y="196"/>
                  </a:lnTo>
                  <a:cubicBezTo>
                    <a:pt x="0" y="199"/>
                    <a:pt x="0" y="201"/>
                    <a:pt x="0" y="208"/>
                  </a:cubicBezTo>
                  <a:cubicBezTo>
                    <a:pt x="0" y="221"/>
                    <a:pt x="3" y="223"/>
                    <a:pt x="15" y="223"/>
                  </a:cubicBezTo>
                  <a:lnTo>
                    <a:pt x="151" y="223"/>
                  </a:lnTo>
                  <a:lnTo>
                    <a:pt x="151" y="290"/>
                  </a:lnTo>
                  <a:lnTo>
                    <a:pt x="114" y="290"/>
                  </a:lnTo>
                  <a:cubicBezTo>
                    <a:pt x="108" y="290"/>
                    <a:pt x="98" y="290"/>
                    <a:pt x="98" y="300"/>
                  </a:cubicBezTo>
                  <a:cubicBezTo>
                    <a:pt x="98" y="311"/>
                    <a:pt x="108" y="311"/>
                    <a:pt x="114" y="311"/>
                  </a:cubicBezTo>
                  <a:lnTo>
                    <a:pt x="206" y="311"/>
                  </a:lnTo>
                  <a:cubicBezTo>
                    <a:pt x="212" y="311"/>
                    <a:pt x="222" y="311"/>
                    <a:pt x="222" y="300"/>
                  </a:cubicBezTo>
                  <a:cubicBezTo>
                    <a:pt x="222" y="290"/>
                    <a:pt x="212" y="290"/>
                    <a:pt x="206" y="290"/>
                  </a:cubicBezTo>
                  <a:lnTo>
                    <a:pt x="169" y="290"/>
                  </a:lnTo>
                  <a:lnTo>
                    <a:pt x="169" y="223"/>
                  </a:lnTo>
                  <a:lnTo>
                    <a:pt x="215" y="223"/>
                  </a:lnTo>
                  <a:cubicBezTo>
                    <a:pt x="220" y="223"/>
                    <a:pt x="230" y="223"/>
                    <a:pt x="230" y="213"/>
                  </a:cubicBezTo>
                  <a:close/>
                  <a:moveTo>
                    <a:pt x="151" y="202"/>
                  </a:moveTo>
                  <a:lnTo>
                    <a:pt x="22" y="202"/>
                  </a:lnTo>
                  <a:lnTo>
                    <a:pt x="137" y="21"/>
                  </a:lnTo>
                  <a:lnTo>
                    <a:pt x="151" y="21"/>
                  </a:lnTo>
                  <a:lnTo>
                    <a:pt x="151" y="20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19" name="Freeform 3988">
              <a:extLst>
                <a:ext uri="{FF2B5EF4-FFF2-40B4-BE49-F238E27FC236}">
                  <a16:creationId xmlns:a16="http://schemas.microsoft.com/office/drawing/2014/main" id="{114234D7-1A53-4065-ACD0-1CAB237281A4}"/>
                </a:ext>
              </a:extLst>
            </p:cNvPr>
            <p:cNvSpPr>
              <a:spLocks noEditPoints="1"/>
            </p:cNvSpPr>
            <p:nvPr>
              <p:custDataLst>
                <p:tags r:id="rId438"/>
              </p:custDataLst>
            </p:nvPr>
          </p:nvSpPr>
          <p:spPr bwMode="auto">
            <a:xfrm>
              <a:off x="8955089" y="2157413"/>
              <a:ext cx="73025" cy="95250"/>
            </a:xfrm>
            <a:custGeom>
              <a:avLst/>
              <a:gdLst>
                <a:gd name="T0" fmla="*/ 235 w 235"/>
                <a:gd name="T1" fmla="*/ 198 h 308"/>
                <a:gd name="T2" fmla="*/ 140 w 235"/>
                <a:gd name="T3" fmla="*/ 90 h 308"/>
                <a:gd name="T4" fmla="*/ 69 w 235"/>
                <a:gd name="T5" fmla="*/ 122 h 308"/>
                <a:gd name="T6" fmla="*/ 69 w 235"/>
                <a:gd name="T7" fmla="*/ 16 h 308"/>
                <a:gd name="T8" fmla="*/ 53 w 235"/>
                <a:gd name="T9" fmla="*/ 0 h 308"/>
                <a:gd name="T10" fmla="*/ 16 w 235"/>
                <a:gd name="T11" fmla="*/ 0 h 308"/>
                <a:gd name="T12" fmla="*/ 0 w 235"/>
                <a:gd name="T13" fmla="*/ 11 h 308"/>
                <a:gd name="T14" fmla="*/ 15 w 235"/>
                <a:gd name="T15" fmla="*/ 21 h 308"/>
                <a:gd name="T16" fmla="*/ 44 w 235"/>
                <a:gd name="T17" fmla="*/ 21 h 308"/>
                <a:gd name="T18" fmla="*/ 44 w 235"/>
                <a:gd name="T19" fmla="*/ 289 h 308"/>
                <a:gd name="T20" fmla="*/ 57 w 235"/>
                <a:gd name="T21" fmla="*/ 305 h 308"/>
                <a:gd name="T22" fmla="*/ 69 w 235"/>
                <a:gd name="T23" fmla="*/ 274 h 308"/>
                <a:gd name="T24" fmla="*/ 134 w 235"/>
                <a:gd name="T25" fmla="*/ 308 h 308"/>
                <a:gd name="T26" fmla="*/ 235 w 235"/>
                <a:gd name="T27" fmla="*/ 198 h 308"/>
                <a:gd name="T28" fmla="*/ 210 w 235"/>
                <a:gd name="T29" fmla="*/ 198 h 308"/>
                <a:gd name="T30" fmla="*/ 133 w 235"/>
                <a:gd name="T31" fmla="*/ 287 h 308"/>
                <a:gd name="T32" fmla="*/ 69 w 235"/>
                <a:gd name="T33" fmla="*/ 211 h 308"/>
                <a:gd name="T34" fmla="*/ 69 w 235"/>
                <a:gd name="T35" fmla="*/ 173 h 308"/>
                <a:gd name="T36" fmla="*/ 137 w 235"/>
                <a:gd name="T37" fmla="*/ 111 h 308"/>
                <a:gd name="T38" fmla="*/ 210 w 235"/>
                <a:gd name="T39" fmla="*/ 19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8">
                  <a:moveTo>
                    <a:pt x="235" y="198"/>
                  </a:moveTo>
                  <a:cubicBezTo>
                    <a:pt x="235" y="138"/>
                    <a:pt x="191" y="90"/>
                    <a:pt x="140" y="90"/>
                  </a:cubicBezTo>
                  <a:cubicBezTo>
                    <a:pt x="116" y="90"/>
                    <a:pt x="94" y="99"/>
                    <a:pt x="69" y="122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289"/>
                  </a:lnTo>
                  <a:cubicBezTo>
                    <a:pt x="44" y="296"/>
                    <a:pt x="44" y="305"/>
                    <a:pt x="57" y="305"/>
                  </a:cubicBezTo>
                  <a:cubicBezTo>
                    <a:pt x="69" y="305"/>
                    <a:pt x="69" y="296"/>
                    <a:pt x="69" y="274"/>
                  </a:cubicBezTo>
                  <a:cubicBezTo>
                    <a:pt x="98" y="303"/>
                    <a:pt x="119" y="308"/>
                    <a:pt x="134" y="308"/>
                  </a:cubicBezTo>
                  <a:cubicBezTo>
                    <a:pt x="187" y="308"/>
                    <a:pt x="235" y="261"/>
                    <a:pt x="235" y="198"/>
                  </a:cubicBezTo>
                  <a:close/>
                  <a:moveTo>
                    <a:pt x="210" y="198"/>
                  </a:moveTo>
                  <a:cubicBezTo>
                    <a:pt x="210" y="251"/>
                    <a:pt x="171" y="287"/>
                    <a:pt x="133" y="287"/>
                  </a:cubicBezTo>
                  <a:cubicBezTo>
                    <a:pt x="89" y="287"/>
                    <a:pt x="69" y="238"/>
                    <a:pt x="69" y="211"/>
                  </a:cubicBezTo>
                  <a:lnTo>
                    <a:pt x="69" y="173"/>
                  </a:lnTo>
                  <a:cubicBezTo>
                    <a:pt x="69" y="141"/>
                    <a:pt x="101" y="111"/>
                    <a:pt x="137" y="111"/>
                  </a:cubicBezTo>
                  <a:cubicBezTo>
                    <a:pt x="177" y="111"/>
                    <a:pt x="210" y="150"/>
                    <a:pt x="21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20" name="Freeform 3989">
              <a:extLst>
                <a:ext uri="{FF2B5EF4-FFF2-40B4-BE49-F238E27FC236}">
                  <a16:creationId xmlns:a16="http://schemas.microsoft.com/office/drawing/2014/main" id="{50CDF0AF-F3A4-4BDB-AD08-117B76CD81BF}"/>
                </a:ext>
              </a:extLst>
            </p:cNvPr>
            <p:cNvSpPr>
              <a:spLocks noEditPoints="1"/>
            </p:cNvSpPr>
            <p:nvPr>
              <p:custDataLst>
                <p:tags r:id="rId439"/>
              </p:custDataLst>
            </p:nvPr>
          </p:nvSpPr>
          <p:spPr bwMode="auto">
            <a:xfrm>
              <a:off x="9042401" y="2154238"/>
              <a:ext cx="63500" cy="98425"/>
            </a:xfrm>
            <a:custGeom>
              <a:avLst/>
              <a:gdLst>
                <a:gd name="T0" fmla="*/ 208 w 208"/>
                <a:gd name="T1" fmla="*/ 158 h 316"/>
                <a:gd name="T2" fmla="*/ 104 w 208"/>
                <a:gd name="T3" fmla="*/ 0 h 316"/>
                <a:gd name="T4" fmla="*/ 0 w 208"/>
                <a:gd name="T5" fmla="*/ 158 h 316"/>
                <a:gd name="T6" fmla="*/ 104 w 208"/>
                <a:gd name="T7" fmla="*/ 316 h 316"/>
                <a:gd name="T8" fmla="*/ 208 w 208"/>
                <a:gd name="T9" fmla="*/ 158 h 316"/>
                <a:gd name="T10" fmla="*/ 183 w 208"/>
                <a:gd name="T11" fmla="*/ 153 h 316"/>
                <a:gd name="T12" fmla="*/ 104 w 208"/>
                <a:gd name="T13" fmla="*/ 295 h 316"/>
                <a:gd name="T14" fmla="*/ 25 w 208"/>
                <a:gd name="T15" fmla="*/ 153 h 316"/>
                <a:gd name="T16" fmla="*/ 104 w 208"/>
                <a:gd name="T17" fmla="*/ 21 h 316"/>
                <a:gd name="T18" fmla="*/ 183 w 208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6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8"/>
                    <a:pt x="0" y="158"/>
                  </a:cubicBezTo>
                  <a:cubicBezTo>
                    <a:pt x="0" y="250"/>
                    <a:pt x="49" y="316"/>
                    <a:pt x="104" y="316"/>
                  </a:cubicBezTo>
                  <a:cubicBezTo>
                    <a:pt x="160" y="316"/>
                    <a:pt x="208" y="249"/>
                    <a:pt x="208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4" y="295"/>
                  </a:cubicBezTo>
                  <a:cubicBezTo>
                    <a:pt x="62" y="295"/>
                    <a:pt x="25" y="233"/>
                    <a:pt x="25" y="153"/>
                  </a:cubicBezTo>
                  <a:cubicBezTo>
                    <a:pt x="25" y="74"/>
                    <a:pt x="64" y="21"/>
                    <a:pt x="104" y="21"/>
                  </a:cubicBezTo>
                  <a:cubicBezTo>
                    <a:pt x="144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21" name="Freeform 3990">
              <a:extLst>
                <a:ext uri="{FF2B5EF4-FFF2-40B4-BE49-F238E27FC236}">
                  <a16:creationId xmlns:a16="http://schemas.microsoft.com/office/drawing/2014/main" id="{941412BD-B0DB-48E1-B2E3-37E2F9A64FBA}"/>
                </a:ext>
              </a:extLst>
            </p:cNvPr>
            <p:cNvSpPr>
              <a:spLocks noEditPoints="1"/>
            </p:cNvSpPr>
            <p:nvPr>
              <p:custDataLst>
                <p:tags r:id="rId440"/>
              </p:custDataLst>
            </p:nvPr>
          </p:nvSpPr>
          <p:spPr bwMode="auto">
            <a:xfrm>
              <a:off x="9121776" y="2154238"/>
              <a:ext cx="65088" cy="98425"/>
            </a:xfrm>
            <a:custGeom>
              <a:avLst/>
              <a:gdLst>
                <a:gd name="T0" fmla="*/ 209 w 209"/>
                <a:gd name="T1" fmla="*/ 158 h 316"/>
                <a:gd name="T2" fmla="*/ 105 w 209"/>
                <a:gd name="T3" fmla="*/ 0 h 316"/>
                <a:gd name="T4" fmla="*/ 0 w 209"/>
                <a:gd name="T5" fmla="*/ 158 h 316"/>
                <a:gd name="T6" fmla="*/ 105 w 209"/>
                <a:gd name="T7" fmla="*/ 316 h 316"/>
                <a:gd name="T8" fmla="*/ 209 w 209"/>
                <a:gd name="T9" fmla="*/ 158 h 316"/>
                <a:gd name="T10" fmla="*/ 183 w 209"/>
                <a:gd name="T11" fmla="*/ 153 h 316"/>
                <a:gd name="T12" fmla="*/ 105 w 209"/>
                <a:gd name="T13" fmla="*/ 295 h 316"/>
                <a:gd name="T14" fmla="*/ 26 w 209"/>
                <a:gd name="T15" fmla="*/ 153 h 316"/>
                <a:gd name="T16" fmla="*/ 105 w 209"/>
                <a:gd name="T17" fmla="*/ 21 h 316"/>
                <a:gd name="T18" fmla="*/ 183 w 209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316">
                  <a:moveTo>
                    <a:pt x="209" y="158"/>
                  </a:moveTo>
                  <a:cubicBezTo>
                    <a:pt x="209" y="66"/>
                    <a:pt x="160" y="0"/>
                    <a:pt x="105" y="0"/>
                  </a:cubicBezTo>
                  <a:cubicBezTo>
                    <a:pt x="49" y="0"/>
                    <a:pt x="0" y="68"/>
                    <a:pt x="0" y="158"/>
                  </a:cubicBezTo>
                  <a:cubicBezTo>
                    <a:pt x="0" y="250"/>
                    <a:pt x="50" y="316"/>
                    <a:pt x="105" y="316"/>
                  </a:cubicBezTo>
                  <a:cubicBezTo>
                    <a:pt x="161" y="316"/>
                    <a:pt x="209" y="249"/>
                    <a:pt x="209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7" y="295"/>
                    <a:pt x="105" y="295"/>
                  </a:cubicBezTo>
                  <a:cubicBezTo>
                    <a:pt x="63" y="295"/>
                    <a:pt x="26" y="233"/>
                    <a:pt x="26" y="153"/>
                  </a:cubicBezTo>
                  <a:cubicBezTo>
                    <a:pt x="26" y="74"/>
                    <a:pt x="65" y="21"/>
                    <a:pt x="105" y="21"/>
                  </a:cubicBezTo>
                  <a:cubicBezTo>
                    <a:pt x="144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22" name="Freeform 3991">
              <a:extLst>
                <a:ext uri="{FF2B5EF4-FFF2-40B4-BE49-F238E27FC236}">
                  <a16:creationId xmlns:a16="http://schemas.microsoft.com/office/drawing/2014/main" id="{0F57EB59-CBAF-402F-B6B6-E0F8BE40F68A}"/>
                </a:ext>
              </a:extLst>
            </p:cNvPr>
            <p:cNvSpPr>
              <a:spLocks noEditPoints="1"/>
            </p:cNvSpPr>
            <p:nvPr>
              <p:custDataLst>
                <p:tags r:id="rId441"/>
              </p:custDataLst>
            </p:nvPr>
          </p:nvSpPr>
          <p:spPr bwMode="auto">
            <a:xfrm>
              <a:off x="9201151" y="2154238"/>
              <a:ext cx="66675" cy="98425"/>
            </a:xfrm>
            <a:custGeom>
              <a:avLst/>
              <a:gdLst>
                <a:gd name="T0" fmla="*/ 214 w 214"/>
                <a:gd name="T1" fmla="*/ 226 h 316"/>
                <a:gd name="T2" fmla="*/ 141 w 214"/>
                <a:gd name="T3" fmla="*/ 147 h 316"/>
                <a:gd name="T4" fmla="*/ 207 w 214"/>
                <a:gd name="T5" fmla="*/ 78 h 316"/>
                <a:gd name="T6" fmla="*/ 107 w 214"/>
                <a:gd name="T7" fmla="*/ 0 h 316"/>
                <a:gd name="T8" fmla="*/ 7 w 214"/>
                <a:gd name="T9" fmla="*/ 78 h 316"/>
                <a:gd name="T10" fmla="*/ 74 w 214"/>
                <a:gd name="T11" fmla="*/ 147 h 316"/>
                <a:gd name="T12" fmla="*/ 0 w 214"/>
                <a:gd name="T13" fmla="*/ 226 h 316"/>
                <a:gd name="T14" fmla="*/ 107 w 214"/>
                <a:gd name="T15" fmla="*/ 316 h 316"/>
                <a:gd name="T16" fmla="*/ 214 w 214"/>
                <a:gd name="T17" fmla="*/ 226 h 316"/>
                <a:gd name="T18" fmla="*/ 182 w 214"/>
                <a:gd name="T19" fmla="*/ 78 h 316"/>
                <a:gd name="T20" fmla="*/ 107 w 214"/>
                <a:gd name="T21" fmla="*/ 133 h 316"/>
                <a:gd name="T22" fmla="*/ 32 w 214"/>
                <a:gd name="T23" fmla="*/ 78 h 316"/>
                <a:gd name="T24" fmla="*/ 107 w 214"/>
                <a:gd name="T25" fmla="*/ 21 h 316"/>
                <a:gd name="T26" fmla="*/ 182 w 214"/>
                <a:gd name="T27" fmla="*/ 78 h 316"/>
                <a:gd name="T28" fmla="*/ 189 w 214"/>
                <a:gd name="T29" fmla="*/ 225 h 316"/>
                <a:gd name="T30" fmla="*/ 107 w 214"/>
                <a:gd name="T31" fmla="*/ 295 h 316"/>
                <a:gd name="T32" fmla="*/ 25 w 214"/>
                <a:gd name="T33" fmla="*/ 225 h 316"/>
                <a:gd name="T34" fmla="*/ 107 w 214"/>
                <a:gd name="T35" fmla="*/ 158 h 316"/>
                <a:gd name="T36" fmla="*/ 189 w 214"/>
                <a:gd name="T37" fmla="*/ 22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4" h="316">
                  <a:moveTo>
                    <a:pt x="214" y="226"/>
                  </a:moveTo>
                  <a:cubicBezTo>
                    <a:pt x="214" y="189"/>
                    <a:pt x="193" y="161"/>
                    <a:pt x="141" y="147"/>
                  </a:cubicBezTo>
                  <a:cubicBezTo>
                    <a:pt x="195" y="128"/>
                    <a:pt x="207" y="105"/>
                    <a:pt x="207" y="78"/>
                  </a:cubicBezTo>
                  <a:cubicBezTo>
                    <a:pt x="207" y="38"/>
                    <a:pt x="165" y="0"/>
                    <a:pt x="107" y="0"/>
                  </a:cubicBezTo>
                  <a:cubicBezTo>
                    <a:pt x="49" y="0"/>
                    <a:pt x="7" y="38"/>
                    <a:pt x="7" y="78"/>
                  </a:cubicBezTo>
                  <a:cubicBezTo>
                    <a:pt x="7" y="105"/>
                    <a:pt x="20" y="129"/>
                    <a:pt x="74" y="147"/>
                  </a:cubicBezTo>
                  <a:cubicBezTo>
                    <a:pt x="21" y="161"/>
                    <a:pt x="0" y="189"/>
                    <a:pt x="0" y="226"/>
                  </a:cubicBezTo>
                  <a:cubicBezTo>
                    <a:pt x="0" y="274"/>
                    <a:pt x="46" y="316"/>
                    <a:pt x="107" y="316"/>
                  </a:cubicBezTo>
                  <a:cubicBezTo>
                    <a:pt x="169" y="316"/>
                    <a:pt x="214" y="274"/>
                    <a:pt x="214" y="226"/>
                  </a:cubicBezTo>
                  <a:close/>
                  <a:moveTo>
                    <a:pt x="182" y="78"/>
                  </a:moveTo>
                  <a:cubicBezTo>
                    <a:pt x="182" y="110"/>
                    <a:pt x="148" y="133"/>
                    <a:pt x="107" y="133"/>
                  </a:cubicBezTo>
                  <a:cubicBezTo>
                    <a:pt x="66" y="133"/>
                    <a:pt x="32" y="109"/>
                    <a:pt x="32" y="78"/>
                  </a:cubicBezTo>
                  <a:cubicBezTo>
                    <a:pt x="32" y="49"/>
                    <a:pt x="63" y="21"/>
                    <a:pt x="107" y="21"/>
                  </a:cubicBezTo>
                  <a:cubicBezTo>
                    <a:pt x="151" y="21"/>
                    <a:pt x="182" y="49"/>
                    <a:pt x="182" y="78"/>
                  </a:cubicBezTo>
                  <a:close/>
                  <a:moveTo>
                    <a:pt x="189" y="225"/>
                  </a:moveTo>
                  <a:cubicBezTo>
                    <a:pt x="189" y="264"/>
                    <a:pt x="153" y="295"/>
                    <a:pt x="107" y="295"/>
                  </a:cubicBezTo>
                  <a:cubicBezTo>
                    <a:pt x="61" y="295"/>
                    <a:pt x="25" y="264"/>
                    <a:pt x="25" y="225"/>
                  </a:cubicBezTo>
                  <a:cubicBezTo>
                    <a:pt x="25" y="192"/>
                    <a:pt x="57" y="158"/>
                    <a:pt x="107" y="158"/>
                  </a:cubicBezTo>
                  <a:cubicBezTo>
                    <a:pt x="158" y="158"/>
                    <a:pt x="189" y="192"/>
                    <a:pt x="189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pSp>
        <p:nvGrpSpPr>
          <p:cNvPr id="9789" name="Group 9788">
            <a:extLst>
              <a:ext uri="{FF2B5EF4-FFF2-40B4-BE49-F238E27FC236}">
                <a16:creationId xmlns:a16="http://schemas.microsoft.com/office/drawing/2014/main" id="{1E30E97A-7B56-4360-BFC6-D4C52D1BBB65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5299956" y="3223295"/>
            <a:ext cx="3517901" cy="1446213"/>
            <a:chOff x="5888037" y="3402013"/>
            <a:chExt cx="3517901" cy="1446213"/>
          </a:xfrm>
        </p:grpSpPr>
        <p:sp>
          <p:nvSpPr>
            <p:cNvPr id="6873" name="Freeform 3998">
              <a:extLst>
                <a:ext uri="{FF2B5EF4-FFF2-40B4-BE49-F238E27FC236}">
                  <a16:creationId xmlns:a16="http://schemas.microsoft.com/office/drawing/2014/main" id="{F730C4C0-DA8D-4988-926A-5AA2E8F27B98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5892800" y="3402013"/>
              <a:ext cx="63500" cy="120650"/>
            </a:xfrm>
            <a:custGeom>
              <a:avLst/>
              <a:gdLst>
                <a:gd name="T0" fmla="*/ 206 w 206"/>
                <a:gd name="T1" fmla="*/ 258 h 386"/>
                <a:gd name="T2" fmla="*/ 122 w 206"/>
                <a:gd name="T3" fmla="*/ 170 h 386"/>
                <a:gd name="T4" fmla="*/ 122 w 206"/>
                <a:gd name="T5" fmla="*/ 76 h 386"/>
                <a:gd name="T6" fmla="*/ 162 w 206"/>
                <a:gd name="T7" fmla="*/ 104 h 386"/>
                <a:gd name="T8" fmla="*/ 155 w 206"/>
                <a:gd name="T9" fmla="*/ 122 h 386"/>
                <a:gd name="T10" fmla="*/ 180 w 206"/>
                <a:gd name="T11" fmla="*/ 147 h 386"/>
                <a:gd name="T12" fmla="*/ 206 w 206"/>
                <a:gd name="T13" fmla="*/ 119 h 386"/>
                <a:gd name="T14" fmla="*/ 122 w 206"/>
                <a:gd name="T15" fmla="*/ 39 h 386"/>
                <a:gd name="T16" fmla="*/ 122 w 206"/>
                <a:gd name="T17" fmla="*/ 24 h 386"/>
                <a:gd name="T18" fmla="*/ 104 w 206"/>
                <a:gd name="T19" fmla="*/ 0 h 386"/>
                <a:gd name="T20" fmla="*/ 85 w 206"/>
                <a:gd name="T21" fmla="*/ 24 h 386"/>
                <a:gd name="T22" fmla="*/ 85 w 206"/>
                <a:gd name="T23" fmla="*/ 39 h 386"/>
                <a:gd name="T24" fmla="*/ 0 w 206"/>
                <a:gd name="T25" fmla="*/ 122 h 386"/>
                <a:gd name="T26" fmla="*/ 85 w 206"/>
                <a:gd name="T27" fmla="*/ 204 h 386"/>
                <a:gd name="T28" fmla="*/ 85 w 206"/>
                <a:gd name="T29" fmla="*/ 309 h 386"/>
                <a:gd name="T30" fmla="*/ 44 w 206"/>
                <a:gd name="T31" fmla="*/ 277 h 386"/>
                <a:gd name="T32" fmla="*/ 51 w 206"/>
                <a:gd name="T33" fmla="*/ 258 h 386"/>
                <a:gd name="T34" fmla="*/ 26 w 206"/>
                <a:gd name="T35" fmla="*/ 233 h 386"/>
                <a:gd name="T36" fmla="*/ 0 w 206"/>
                <a:gd name="T37" fmla="*/ 260 h 386"/>
                <a:gd name="T38" fmla="*/ 85 w 206"/>
                <a:gd name="T39" fmla="*/ 347 h 386"/>
                <a:gd name="T40" fmla="*/ 85 w 206"/>
                <a:gd name="T41" fmla="*/ 362 h 386"/>
                <a:gd name="T42" fmla="*/ 104 w 206"/>
                <a:gd name="T43" fmla="*/ 386 h 386"/>
                <a:gd name="T44" fmla="*/ 122 w 206"/>
                <a:gd name="T45" fmla="*/ 362 h 386"/>
                <a:gd name="T46" fmla="*/ 122 w 206"/>
                <a:gd name="T47" fmla="*/ 347 h 386"/>
                <a:gd name="T48" fmla="*/ 206 w 206"/>
                <a:gd name="T49" fmla="*/ 258 h 386"/>
                <a:gd name="T50" fmla="*/ 85 w 206"/>
                <a:gd name="T51" fmla="*/ 162 h 386"/>
                <a:gd name="T52" fmla="*/ 38 w 206"/>
                <a:gd name="T53" fmla="*/ 120 h 386"/>
                <a:gd name="T54" fmla="*/ 85 w 206"/>
                <a:gd name="T55" fmla="*/ 77 h 386"/>
                <a:gd name="T56" fmla="*/ 85 w 206"/>
                <a:gd name="T57" fmla="*/ 162 h 386"/>
                <a:gd name="T58" fmla="*/ 168 w 206"/>
                <a:gd name="T59" fmla="*/ 260 h 386"/>
                <a:gd name="T60" fmla="*/ 122 w 206"/>
                <a:gd name="T61" fmla="*/ 308 h 386"/>
                <a:gd name="T62" fmla="*/ 122 w 206"/>
                <a:gd name="T63" fmla="*/ 212 h 386"/>
                <a:gd name="T64" fmla="*/ 168 w 206"/>
                <a:gd name="T65" fmla="*/ 26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6" h="386">
                  <a:moveTo>
                    <a:pt x="206" y="258"/>
                  </a:moveTo>
                  <a:cubicBezTo>
                    <a:pt x="206" y="234"/>
                    <a:pt x="193" y="185"/>
                    <a:pt x="122" y="170"/>
                  </a:cubicBezTo>
                  <a:lnTo>
                    <a:pt x="122" y="76"/>
                  </a:lnTo>
                  <a:cubicBezTo>
                    <a:pt x="136" y="79"/>
                    <a:pt x="155" y="85"/>
                    <a:pt x="162" y="104"/>
                  </a:cubicBezTo>
                  <a:cubicBezTo>
                    <a:pt x="158" y="109"/>
                    <a:pt x="155" y="115"/>
                    <a:pt x="155" y="122"/>
                  </a:cubicBezTo>
                  <a:cubicBezTo>
                    <a:pt x="155" y="135"/>
                    <a:pt x="165" y="147"/>
                    <a:pt x="180" y="147"/>
                  </a:cubicBezTo>
                  <a:cubicBezTo>
                    <a:pt x="192" y="147"/>
                    <a:pt x="206" y="140"/>
                    <a:pt x="206" y="119"/>
                  </a:cubicBezTo>
                  <a:cubicBezTo>
                    <a:pt x="206" y="81"/>
                    <a:pt x="179" y="45"/>
                    <a:pt x="122" y="39"/>
                  </a:cubicBezTo>
                  <a:lnTo>
                    <a:pt x="122" y="24"/>
                  </a:lnTo>
                  <a:cubicBezTo>
                    <a:pt x="122" y="15"/>
                    <a:pt x="122" y="0"/>
                    <a:pt x="104" y="0"/>
                  </a:cubicBezTo>
                  <a:cubicBezTo>
                    <a:pt x="85" y="0"/>
                    <a:pt x="85" y="15"/>
                    <a:pt x="85" y="24"/>
                  </a:cubicBezTo>
                  <a:lnTo>
                    <a:pt x="85" y="39"/>
                  </a:lnTo>
                  <a:cubicBezTo>
                    <a:pt x="31" y="47"/>
                    <a:pt x="0" y="85"/>
                    <a:pt x="0" y="122"/>
                  </a:cubicBezTo>
                  <a:cubicBezTo>
                    <a:pt x="0" y="134"/>
                    <a:pt x="3" y="188"/>
                    <a:pt x="85" y="204"/>
                  </a:cubicBezTo>
                  <a:lnTo>
                    <a:pt x="85" y="309"/>
                  </a:lnTo>
                  <a:cubicBezTo>
                    <a:pt x="67" y="306"/>
                    <a:pt x="51" y="296"/>
                    <a:pt x="44" y="277"/>
                  </a:cubicBezTo>
                  <a:cubicBezTo>
                    <a:pt x="47" y="274"/>
                    <a:pt x="51" y="269"/>
                    <a:pt x="51" y="258"/>
                  </a:cubicBezTo>
                  <a:cubicBezTo>
                    <a:pt x="51" y="242"/>
                    <a:pt x="37" y="233"/>
                    <a:pt x="26" y="233"/>
                  </a:cubicBezTo>
                  <a:cubicBezTo>
                    <a:pt x="21" y="233"/>
                    <a:pt x="0" y="235"/>
                    <a:pt x="0" y="260"/>
                  </a:cubicBezTo>
                  <a:cubicBezTo>
                    <a:pt x="0" y="302"/>
                    <a:pt x="28" y="340"/>
                    <a:pt x="85" y="347"/>
                  </a:cubicBezTo>
                  <a:lnTo>
                    <a:pt x="85" y="362"/>
                  </a:lnTo>
                  <a:cubicBezTo>
                    <a:pt x="85" y="371"/>
                    <a:pt x="85" y="386"/>
                    <a:pt x="104" y="386"/>
                  </a:cubicBezTo>
                  <a:cubicBezTo>
                    <a:pt x="122" y="386"/>
                    <a:pt x="122" y="371"/>
                    <a:pt x="122" y="362"/>
                  </a:cubicBezTo>
                  <a:lnTo>
                    <a:pt x="122" y="347"/>
                  </a:lnTo>
                  <a:cubicBezTo>
                    <a:pt x="181" y="336"/>
                    <a:pt x="206" y="293"/>
                    <a:pt x="206" y="258"/>
                  </a:cubicBezTo>
                  <a:close/>
                  <a:moveTo>
                    <a:pt x="85" y="162"/>
                  </a:moveTo>
                  <a:cubicBezTo>
                    <a:pt x="60" y="157"/>
                    <a:pt x="38" y="141"/>
                    <a:pt x="38" y="120"/>
                  </a:cubicBezTo>
                  <a:cubicBezTo>
                    <a:pt x="38" y="99"/>
                    <a:pt x="58" y="82"/>
                    <a:pt x="85" y="77"/>
                  </a:cubicBezTo>
                  <a:lnTo>
                    <a:pt x="85" y="162"/>
                  </a:lnTo>
                  <a:close/>
                  <a:moveTo>
                    <a:pt x="168" y="260"/>
                  </a:moveTo>
                  <a:cubicBezTo>
                    <a:pt x="168" y="282"/>
                    <a:pt x="150" y="302"/>
                    <a:pt x="122" y="308"/>
                  </a:cubicBezTo>
                  <a:lnTo>
                    <a:pt x="122" y="212"/>
                  </a:lnTo>
                  <a:cubicBezTo>
                    <a:pt x="151" y="219"/>
                    <a:pt x="168" y="238"/>
                    <a:pt x="168" y="26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74" name="Freeform 3999">
              <a:extLst>
                <a:ext uri="{FF2B5EF4-FFF2-40B4-BE49-F238E27FC236}">
                  <a16:creationId xmlns:a16="http://schemas.microsoft.com/office/drawing/2014/main" id="{D75C40C4-2F54-4E2D-9FD8-B0F18D7E4F32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6054725" y="3440113"/>
              <a:ext cx="60325" cy="69850"/>
            </a:xfrm>
            <a:custGeom>
              <a:avLst/>
              <a:gdLst>
                <a:gd name="T0" fmla="*/ 196 w 196"/>
                <a:gd name="T1" fmla="*/ 156 h 224"/>
                <a:gd name="T2" fmla="*/ 114 w 196"/>
                <a:gd name="T3" fmla="*/ 90 h 224"/>
                <a:gd name="T4" fmla="*/ 64 w 196"/>
                <a:gd name="T5" fmla="*/ 81 h 224"/>
                <a:gd name="T6" fmla="*/ 37 w 196"/>
                <a:gd name="T7" fmla="*/ 61 h 224"/>
                <a:gd name="T8" fmla="*/ 95 w 196"/>
                <a:gd name="T9" fmla="*/ 37 h 224"/>
                <a:gd name="T10" fmla="*/ 140 w 196"/>
                <a:gd name="T11" fmla="*/ 61 h 224"/>
                <a:gd name="T12" fmla="*/ 161 w 196"/>
                <a:gd name="T13" fmla="*/ 81 h 224"/>
                <a:gd name="T14" fmla="*/ 181 w 196"/>
                <a:gd name="T15" fmla="*/ 57 h 224"/>
                <a:gd name="T16" fmla="*/ 181 w 196"/>
                <a:gd name="T17" fmla="*/ 23 h 224"/>
                <a:gd name="T18" fmla="*/ 163 w 196"/>
                <a:gd name="T19" fmla="*/ 0 h 224"/>
                <a:gd name="T20" fmla="*/ 146 w 196"/>
                <a:gd name="T21" fmla="*/ 8 h 224"/>
                <a:gd name="T22" fmla="*/ 96 w 196"/>
                <a:gd name="T23" fmla="*/ 0 h 224"/>
                <a:gd name="T24" fmla="*/ 0 w 196"/>
                <a:gd name="T25" fmla="*/ 61 h 224"/>
                <a:gd name="T26" fmla="*/ 99 w 196"/>
                <a:gd name="T27" fmla="*/ 124 h 224"/>
                <a:gd name="T28" fmla="*/ 159 w 196"/>
                <a:gd name="T29" fmla="*/ 156 h 224"/>
                <a:gd name="T30" fmla="*/ 100 w 196"/>
                <a:gd name="T31" fmla="*/ 187 h 224"/>
                <a:gd name="T32" fmla="*/ 42 w 196"/>
                <a:gd name="T33" fmla="*/ 146 h 224"/>
                <a:gd name="T34" fmla="*/ 21 w 196"/>
                <a:gd name="T35" fmla="*/ 129 h 224"/>
                <a:gd name="T36" fmla="*/ 0 w 196"/>
                <a:gd name="T37" fmla="*/ 153 h 224"/>
                <a:gd name="T38" fmla="*/ 0 w 196"/>
                <a:gd name="T39" fmla="*/ 200 h 224"/>
                <a:gd name="T40" fmla="*/ 18 w 196"/>
                <a:gd name="T41" fmla="*/ 224 h 224"/>
                <a:gd name="T42" fmla="*/ 38 w 196"/>
                <a:gd name="T43" fmla="*/ 208 h 224"/>
                <a:gd name="T44" fmla="*/ 100 w 196"/>
                <a:gd name="T45" fmla="*/ 224 h 224"/>
                <a:gd name="T46" fmla="*/ 196 w 196"/>
                <a:gd name="T47" fmla="*/ 1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6"/>
                  </a:moveTo>
                  <a:cubicBezTo>
                    <a:pt x="196" y="104"/>
                    <a:pt x="131" y="92"/>
                    <a:pt x="114" y="90"/>
                  </a:cubicBezTo>
                  <a:lnTo>
                    <a:pt x="64" y="81"/>
                  </a:lnTo>
                  <a:cubicBezTo>
                    <a:pt x="51" y="78"/>
                    <a:pt x="37" y="72"/>
                    <a:pt x="37" y="61"/>
                  </a:cubicBezTo>
                  <a:cubicBezTo>
                    <a:pt x="37" y="49"/>
                    <a:pt x="53" y="37"/>
                    <a:pt x="95" y="37"/>
                  </a:cubicBezTo>
                  <a:cubicBezTo>
                    <a:pt x="132" y="37"/>
                    <a:pt x="139" y="49"/>
                    <a:pt x="140" y="61"/>
                  </a:cubicBezTo>
                  <a:cubicBezTo>
                    <a:pt x="141" y="71"/>
                    <a:pt x="142" y="81"/>
                    <a:pt x="161" y="81"/>
                  </a:cubicBezTo>
                  <a:cubicBezTo>
                    <a:pt x="181" y="81"/>
                    <a:pt x="181" y="69"/>
                    <a:pt x="181" y="57"/>
                  </a:cubicBezTo>
                  <a:lnTo>
                    <a:pt x="181" y="23"/>
                  </a:lnTo>
                  <a:cubicBezTo>
                    <a:pt x="181" y="14"/>
                    <a:pt x="180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5" y="0"/>
                    <a:pt x="96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8"/>
                    <a:pt x="52" y="117"/>
                    <a:pt x="99" y="124"/>
                  </a:cubicBezTo>
                  <a:cubicBezTo>
                    <a:pt x="121" y="128"/>
                    <a:pt x="159" y="134"/>
                    <a:pt x="159" y="156"/>
                  </a:cubicBezTo>
                  <a:cubicBezTo>
                    <a:pt x="159" y="173"/>
                    <a:pt x="141" y="187"/>
                    <a:pt x="100" y="187"/>
                  </a:cubicBezTo>
                  <a:cubicBezTo>
                    <a:pt x="79" y="187"/>
                    <a:pt x="53" y="182"/>
                    <a:pt x="42" y="146"/>
                  </a:cubicBezTo>
                  <a:cubicBezTo>
                    <a:pt x="39" y="135"/>
                    <a:pt x="36" y="129"/>
                    <a:pt x="21" y="129"/>
                  </a:cubicBezTo>
                  <a:cubicBezTo>
                    <a:pt x="0" y="129"/>
                    <a:pt x="0" y="141"/>
                    <a:pt x="0" y="153"/>
                  </a:cubicBezTo>
                  <a:lnTo>
                    <a:pt x="0" y="200"/>
                  </a:lnTo>
                  <a:cubicBezTo>
                    <a:pt x="0" y="210"/>
                    <a:pt x="0" y="224"/>
                    <a:pt x="18" y="224"/>
                  </a:cubicBezTo>
                  <a:cubicBezTo>
                    <a:pt x="23" y="224"/>
                    <a:pt x="32" y="224"/>
                    <a:pt x="38" y="208"/>
                  </a:cubicBezTo>
                  <a:cubicBezTo>
                    <a:pt x="62" y="223"/>
                    <a:pt x="86" y="224"/>
                    <a:pt x="100" y="224"/>
                  </a:cubicBezTo>
                  <a:cubicBezTo>
                    <a:pt x="180" y="224"/>
                    <a:pt x="196" y="181"/>
                    <a:pt x="196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75" name="Freeform 4000">
              <a:extLst>
                <a:ext uri="{FF2B5EF4-FFF2-40B4-BE49-F238E27FC236}">
                  <a16:creationId xmlns:a16="http://schemas.microsoft.com/office/drawing/2014/main" id="{AC841C08-B531-4127-AB34-25C756B4E62A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6126162" y="3441701"/>
              <a:ext cx="77788" cy="68263"/>
            </a:xfrm>
            <a:custGeom>
              <a:avLst/>
              <a:gdLst>
                <a:gd name="T0" fmla="*/ 250 w 250"/>
                <a:gd name="T1" fmla="*/ 198 h 220"/>
                <a:gd name="T2" fmla="*/ 227 w 250"/>
                <a:gd name="T3" fmla="*/ 180 h 220"/>
                <a:gd name="T4" fmla="*/ 209 w 250"/>
                <a:gd name="T5" fmla="*/ 180 h 220"/>
                <a:gd name="T6" fmla="*/ 209 w 250"/>
                <a:gd name="T7" fmla="*/ 24 h 220"/>
                <a:gd name="T8" fmla="*/ 186 w 250"/>
                <a:gd name="T9" fmla="*/ 0 h 220"/>
                <a:gd name="T10" fmla="*/ 150 w 250"/>
                <a:gd name="T11" fmla="*/ 0 h 220"/>
                <a:gd name="T12" fmla="*/ 126 w 250"/>
                <a:gd name="T13" fmla="*/ 19 h 220"/>
                <a:gd name="T14" fmla="*/ 150 w 250"/>
                <a:gd name="T15" fmla="*/ 37 h 220"/>
                <a:gd name="T16" fmla="*/ 168 w 250"/>
                <a:gd name="T17" fmla="*/ 37 h 220"/>
                <a:gd name="T18" fmla="*/ 168 w 250"/>
                <a:gd name="T19" fmla="*/ 137 h 220"/>
                <a:gd name="T20" fmla="*/ 116 w 250"/>
                <a:gd name="T21" fmla="*/ 183 h 220"/>
                <a:gd name="T22" fmla="*/ 82 w 250"/>
                <a:gd name="T23" fmla="*/ 155 h 220"/>
                <a:gd name="T24" fmla="*/ 82 w 250"/>
                <a:gd name="T25" fmla="*/ 24 h 220"/>
                <a:gd name="T26" fmla="*/ 58 w 250"/>
                <a:gd name="T27" fmla="*/ 0 h 220"/>
                <a:gd name="T28" fmla="*/ 23 w 250"/>
                <a:gd name="T29" fmla="*/ 0 h 220"/>
                <a:gd name="T30" fmla="*/ 0 w 250"/>
                <a:gd name="T31" fmla="*/ 19 h 220"/>
                <a:gd name="T32" fmla="*/ 22 w 250"/>
                <a:gd name="T33" fmla="*/ 37 h 220"/>
                <a:gd name="T34" fmla="*/ 40 w 250"/>
                <a:gd name="T35" fmla="*/ 37 h 220"/>
                <a:gd name="T36" fmla="*/ 40 w 250"/>
                <a:gd name="T37" fmla="*/ 158 h 220"/>
                <a:gd name="T38" fmla="*/ 114 w 250"/>
                <a:gd name="T39" fmla="*/ 220 h 220"/>
                <a:gd name="T40" fmla="*/ 168 w 250"/>
                <a:gd name="T41" fmla="*/ 205 h 220"/>
                <a:gd name="T42" fmla="*/ 191 w 250"/>
                <a:gd name="T43" fmla="*/ 217 h 220"/>
                <a:gd name="T44" fmla="*/ 226 w 250"/>
                <a:gd name="T45" fmla="*/ 217 h 220"/>
                <a:gd name="T46" fmla="*/ 250 w 250"/>
                <a:gd name="T47" fmla="*/ 1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220">
                  <a:moveTo>
                    <a:pt x="250" y="198"/>
                  </a:moveTo>
                  <a:cubicBezTo>
                    <a:pt x="250" y="180"/>
                    <a:pt x="235" y="180"/>
                    <a:pt x="227" y="180"/>
                  </a:cubicBezTo>
                  <a:lnTo>
                    <a:pt x="209" y="180"/>
                  </a:lnTo>
                  <a:lnTo>
                    <a:pt x="209" y="24"/>
                  </a:lnTo>
                  <a:cubicBezTo>
                    <a:pt x="209" y="6"/>
                    <a:pt x="205" y="0"/>
                    <a:pt x="186" y="0"/>
                  </a:cubicBezTo>
                  <a:lnTo>
                    <a:pt x="150" y="0"/>
                  </a:lnTo>
                  <a:cubicBezTo>
                    <a:pt x="141" y="0"/>
                    <a:pt x="126" y="1"/>
                    <a:pt x="126" y="19"/>
                  </a:cubicBezTo>
                  <a:cubicBezTo>
                    <a:pt x="126" y="37"/>
                    <a:pt x="141" y="37"/>
                    <a:pt x="150" y="37"/>
                  </a:cubicBezTo>
                  <a:lnTo>
                    <a:pt x="168" y="37"/>
                  </a:lnTo>
                  <a:lnTo>
                    <a:pt x="168" y="137"/>
                  </a:lnTo>
                  <a:cubicBezTo>
                    <a:pt x="168" y="177"/>
                    <a:pt x="131" y="183"/>
                    <a:pt x="116" y="183"/>
                  </a:cubicBezTo>
                  <a:cubicBezTo>
                    <a:pt x="82" y="183"/>
                    <a:pt x="82" y="169"/>
                    <a:pt x="82" y="155"/>
                  </a:cubicBezTo>
                  <a:lnTo>
                    <a:pt x="82" y="24"/>
                  </a:lnTo>
                  <a:cubicBezTo>
                    <a:pt x="82" y="6"/>
                    <a:pt x="78" y="0"/>
                    <a:pt x="58" y="0"/>
                  </a:cubicBezTo>
                  <a:lnTo>
                    <a:pt x="23" y="0"/>
                  </a:lnTo>
                  <a:cubicBezTo>
                    <a:pt x="14" y="0"/>
                    <a:pt x="0" y="1"/>
                    <a:pt x="0" y="19"/>
                  </a:cubicBezTo>
                  <a:cubicBezTo>
                    <a:pt x="0" y="37"/>
                    <a:pt x="14" y="37"/>
                    <a:pt x="22" y="37"/>
                  </a:cubicBezTo>
                  <a:lnTo>
                    <a:pt x="40" y="37"/>
                  </a:lnTo>
                  <a:lnTo>
                    <a:pt x="40" y="158"/>
                  </a:lnTo>
                  <a:cubicBezTo>
                    <a:pt x="40" y="207"/>
                    <a:pt x="76" y="220"/>
                    <a:pt x="114" y="220"/>
                  </a:cubicBezTo>
                  <a:cubicBezTo>
                    <a:pt x="132" y="220"/>
                    <a:pt x="151" y="216"/>
                    <a:pt x="168" y="205"/>
                  </a:cubicBezTo>
                  <a:cubicBezTo>
                    <a:pt x="172" y="217"/>
                    <a:pt x="182" y="217"/>
                    <a:pt x="191" y="217"/>
                  </a:cubicBezTo>
                  <a:lnTo>
                    <a:pt x="226" y="217"/>
                  </a:lnTo>
                  <a:cubicBezTo>
                    <a:pt x="236" y="217"/>
                    <a:pt x="250" y="217"/>
                    <a:pt x="25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76" name="Freeform 4001">
              <a:extLst>
                <a:ext uri="{FF2B5EF4-FFF2-40B4-BE49-F238E27FC236}">
                  <a16:creationId xmlns:a16="http://schemas.microsoft.com/office/drawing/2014/main" id="{637654AB-3E68-49C5-A08D-2A570C2888E0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6210300" y="3414713"/>
              <a:ext cx="73025" cy="95250"/>
            </a:xfrm>
            <a:custGeom>
              <a:avLst/>
              <a:gdLst>
                <a:gd name="T0" fmla="*/ 239 w 239"/>
                <a:gd name="T1" fmla="*/ 285 h 307"/>
                <a:gd name="T2" fmla="*/ 215 w 239"/>
                <a:gd name="T3" fmla="*/ 267 h 307"/>
                <a:gd name="T4" fmla="*/ 197 w 239"/>
                <a:gd name="T5" fmla="*/ 267 h 307"/>
                <a:gd name="T6" fmla="*/ 197 w 239"/>
                <a:gd name="T7" fmla="*/ 23 h 307"/>
                <a:gd name="T8" fmla="*/ 174 w 239"/>
                <a:gd name="T9" fmla="*/ 0 h 307"/>
                <a:gd name="T10" fmla="*/ 139 w 239"/>
                <a:gd name="T11" fmla="*/ 0 h 307"/>
                <a:gd name="T12" fmla="*/ 115 w 239"/>
                <a:gd name="T13" fmla="*/ 19 h 307"/>
                <a:gd name="T14" fmla="*/ 138 w 239"/>
                <a:gd name="T15" fmla="*/ 37 h 307"/>
                <a:gd name="T16" fmla="*/ 156 w 239"/>
                <a:gd name="T17" fmla="*/ 37 h 307"/>
                <a:gd name="T18" fmla="*/ 156 w 239"/>
                <a:gd name="T19" fmla="*/ 102 h 307"/>
                <a:gd name="T20" fmla="*/ 103 w 239"/>
                <a:gd name="T21" fmla="*/ 84 h 307"/>
                <a:gd name="T22" fmla="*/ 0 w 239"/>
                <a:gd name="T23" fmla="*/ 196 h 307"/>
                <a:gd name="T24" fmla="*/ 99 w 239"/>
                <a:gd name="T25" fmla="*/ 307 h 307"/>
                <a:gd name="T26" fmla="*/ 156 w 239"/>
                <a:gd name="T27" fmla="*/ 285 h 307"/>
                <a:gd name="T28" fmla="*/ 180 w 239"/>
                <a:gd name="T29" fmla="*/ 304 h 307"/>
                <a:gd name="T30" fmla="*/ 215 w 239"/>
                <a:gd name="T31" fmla="*/ 304 h 307"/>
                <a:gd name="T32" fmla="*/ 239 w 239"/>
                <a:gd name="T33" fmla="*/ 285 h 307"/>
                <a:gd name="T34" fmla="*/ 156 w 239"/>
                <a:gd name="T35" fmla="*/ 206 h 307"/>
                <a:gd name="T36" fmla="*/ 100 w 239"/>
                <a:gd name="T37" fmla="*/ 270 h 307"/>
                <a:gd name="T38" fmla="*/ 40 w 239"/>
                <a:gd name="T39" fmla="*/ 196 h 307"/>
                <a:gd name="T40" fmla="*/ 105 w 239"/>
                <a:gd name="T41" fmla="*/ 122 h 307"/>
                <a:gd name="T42" fmla="*/ 156 w 239"/>
                <a:gd name="T43" fmla="*/ 172 h 307"/>
                <a:gd name="T44" fmla="*/ 156 w 239"/>
                <a:gd name="T45" fmla="*/ 20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9" h="307">
                  <a:moveTo>
                    <a:pt x="239" y="285"/>
                  </a:moveTo>
                  <a:cubicBezTo>
                    <a:pt x="239" y="267"/>
                    <a:pt x="224" y="267"/>
                    <a:pt x="215" y="267"/>
                  </a:cubicBezTo>
                  <a:lnTo>
                    <a:pt x="197" y="267"/>
                  </a:lnTo>
                  <a:lnTo>
                    <a:pt x="197" y="23"/>
                  </a:lnTo>
                  <a:cubicBezTo>
                    <a:pt x="197" y="6"/>
                    <a:pt x="194" y="0"/>
                    <a:pt x="174" y="0"/>
                  </a:cubicBezTo>
                  <a:lnTo>
                    <a:pt x="139" y="0"/>
                  </a:lnTo>
                  <a:cubicBezTo>
                    <a:pt x="129" y="0"/>
                    <a:pt x="115" y="0"/>
                    <a:pt x="115" y="19"/>
                  </a:cubicBezTo>
                  <a:cubicBezTo>
                    <a:pt x="115" y="36"/>
                    <a:pt x="130" y="37"/>
                    <a:pt x="138" y="37"/>
                  </a:cubicBezTo>
                  <a:lnTo>
                    <a:pt x="156" y="37"/>
                  </a:lnTo>
                  <a:lnTo>
                    <a:pt x="156" y="102"/>
                  </a:lnTo>
                  <a:cubicBezTo>
                    <a:pt x="141" y="90"/>
                    <a:pt x="122" y="84"/>
                    <a:pt x="103" y="84"/>
                  </a:cubicBezTo>
                  <a:cubicBezTo>
                    <a:pt x="48" y="84"/>
                    <a:pt x="0" y="132"/>
                    <a:pt x="0" y="196"/>
                  </a:cubicBezTo>
                  <a:cubicBezTo>
                    <a:pt x="0" y="258"/>
                    <a:pt x="45" y="307"/>
                    <a:pt x="99" y="307"/>
                  </a:cubicBezTo>
                  <a:cubicBezTo>
                    <a:pt x="123" y="307"/>
                    <a:pt x="142" y="297"/>
                    <a:pt x="156" y="285"/>
                  </a:cubicBezTo>
                  <a:cubicBezTo>
                    <a:pt x="157" y="299"/>
                    <a:pt x="160" y="304"/>
                    <a:pt x="180" y="304"/>
                  </a:cubicBezTo>
                  <a:lnTo>
                    <a:pt x="215" y="304"/>
                  </a:lnTo>
                  <a:cubicBezTo>
                    <a:pt x="224" y="304"/>
                    <a:pt x="239" y="304"/>
                    <a:pt x="239" y="285"/>
                  </a:cubicBezTo>
                  <a:close/>
                  <a:moveTo>
                    <a:pt x="156" y="206"/>
                  </a:moveTo>
                  <a:cubicBezTo>
                    <a:pt x="156" y="231"/>
                    <a:pt x="135" y="270"/>
                    <a:pt x="100" y="270"/>
                  </a:cubicBezTo>
                  <a:cubicBezTo>
                    <a:pt x="67" y="270"/>
                    <a:pt x="40" y="237"/>
                    <a:pt x="40" y="196"/>
                  </a:cubicBezTo>
                  <a:cubicBezTo>
                    <a:pt x="40" y="152"/>
                    <a:pt x="72" y="122"/>
                    <a:pt x="105" y="122"/>
                  </a:cubicBezTo>
                  <a:cubicBezTo>
                    <a:pt x="134" y="122"/>
                    <a:pt x="156" y="147"/>
                    <a:pt x="156" y="172"/>
                  </a:cubicBezTo>
                  <a:lnTo>
                    <a:pt x="156" y="20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77" name="Freeform 4002">
              <a:extLst>
                <a:ext uri="{FF2B5EF4-FFF2-40B4-BE49-F238E27FC236}">
                  <a16:creationId xmlns:a16="http://schemas.microsoft.com/office/drawing/2014/main" id="{0293A345-C7F8-41E4-840E-B80EEA966BA6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6294437" y="3440113"/>
              <a:ext cx="63500" cy="69850"/>
            </a:xfrm>
            <a:custGeom>
              <a:avLst/>
              <a:gdLst>
                <a:gd name="T0" fmla="*/ 207 w 207"/>
                <a:gd name="T1" fmla="*/ 113 h 224"/>
                <a:gd name="T2" fmla="*/ 104 w 207"/>
                <a:gd name="T3" fmla="*/ 0 h 224"/>
                <a:gd name="T4" fmla="*/ 0 w 207"/>
                <a:gd name="T5" fmla="*/ 113 h 224"/>
                <a:gd name="T6" fmla="*/ 104 w 207"/>
                <a:gd name="T7" fmla="*/ 224 h 224"/>
                <a:gd name="T8" fmla="*/ 207 w 207"/>
                <a:gd name="T9" fmla="*/ 113 h 224"/>
                <a:gd name="T10" fmla="*/ 166 w 207"/>
                <a:gd name="T11" fmla="*/ 109 h 224"/>
                <a:gd name="T12" fmla="*/ 104 w 207"/>
                <a:gd name="T13" fmla="*/ 187 h 224"/>
                <a:gd name="T14" fmla="*/ 41 w 207"/>
                <a:gd name="T15" fmla="*/ 109 h 224"/>
                <a:gd name="T16" fmla="*/ 104 w 207"/>
                <a:gd name="T17" fmla="*/ 37 h 224"/>
                <a:gd name="T18" fmla="*/ 166 w 207"/>
                <a:gd name="T19" fmla="*/ 1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224">
                  <a:moveTo>
                    <a:pt x="207" y="113"/>
                  </a:moveTo>
                  <a:cubicBezTo>
                    <a:pt x="207" y="49"/>
                    <a:pt x="160" y="0"/>
                    <a:pt x="104" y="0"/>
                  </a:cubicBezTo>
                  <a:cubicBezTo>
                    <a:pt x="47" y="0"/>
                    <a:pt x="0" y="49"/>
                    <a:pt x="0" y="113"/>
                  </a:cubicBezTo>
                  <a:cubicBezTo>
                    <a:pt x="0" y="176"/>
                    <a:pt x="48" y="224"/>
                    <a:pt x="104" y="224"/>
                  </a:cubicBezTo>
                  <a:cubicBezTo>
                    <a:pt x="159" y="224"/>
                    <a:pt x="207" y="176"/>
                    <a:pt x="207" y="113"/>
                  </a:cubicBezTo>
                  <a:close/>
                  <a:moveTo>
                    <a:pt x="166" y="109"/>
                  </a:moveTo>
                  <a:cubicBezTo>
                    <a:pt x="166" y="152"/>
                    <a:pt x="138" y="187"/>
                    <a:pt x="104" y="187"/>
                  </a:cubicBezTo>
                  <a:cubicBezTo>
                    <a:pt x="70" y="187"/>
                    <a:pt x="41" y="152"/>
                    <a:pt x="41" y="109"/>
                  </a:cubicBezTo>
                  <a:cubicBezTo>
                    <a:pt x="41" y="67"/>
                    <a:pt x="71" y="37"/>
                    <a:pt x="104" y="37"/>
                  </a:cubicBezTo>
                  <a:cubicBezTo>
                    <a:pt x="137" y="37"/>
                    <a:pt x="166" y="67"/>
                    <a:pt x="166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78" name="Freeform 4003">
              <a:extLst>
                <a:ext uri="{FF2B5EF4-FFF2-40B4-BE49-F238E27FC236}">
                  <a16:creationId xmlns:a16="http://schemas.microsoft.com/office/drawing/2014/main" id="{E27CDB88-0163-4A9A-AC07-116F98CF3FB1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6456362" y="3440113"/>
              <a:ext cx="60325" cy="69850"/>
            </a:xfrm>
            <a:custGeom>
              <a:avLst/>
              <a:gdLst>
                <a:gd name="T0" fmla="*/ 195 w 195"/>
                <a:gd name="T1" fmla="*/ 156 h 224"/>
                <a:gd name="T2" fmla="*/ 114 w 195"/>
                <a:gd name="T3" fmla="*/ 90 h 224"/>
                <a:gd name="T4" fmla="*/ 63 w 195"/>
                <a:gd name="T5" fmla="*/ 81 h 224"/>
                <a:gd name="T6" fmla="*/ 37 w 195"/>
                <a:gd name="T7" fmla="*/ 61 h 224"/>
                <a:gd name="T8" fmla="*/ 95 w 195"/>
                <a:gd name="T9" fmla="*/ 37 h 224"/>
                <a:gd name="T10" fmla="*/ 140 w 195"/>
                <a:gd name="T11" fmla="*/ 61 h 224"/>
                <a:gd name="T12" fmla="*/ 160 w 195"/>
                <a:gd name="T13" fmla="*/ 81 h 224"/>
                <a:gd name="T14" fmla="*/ 181 w 195"/>
                <a:gd name="T15" fmla="*/ 57 h 224"/>
                <a:gd name="T16" fmla="*/ 181 w 195"/>
                <a:gd name="T17" fmla="*/ 23 h 224"/>
                <a:gd name="T18" fmla="*/ 163 w 195"/>
                <a:gd name="T19" fmla="*/ 0 h 224"/>
                <a:gd name="T20" fmla="*/ 146 w 195"/>
                <a:gd name="T21" fmla="*/ 8 h 224"/>
                <a:gd name="T22" fmla="*/ 96 w 195"/>
                <a:gd name="T23" fmla="*/ 0 h 224"/>
                <a:gd name="T24" fmla="*/ 0 w 195"/>
                <a:gd name="T25" fmla="*/ 61 h 224"/>
                <a:gd name="T26" fmla="*/ 99 w 195"/>
                <a:gd name="T27" fmla="*/ 124 h 224"/>
                <a:gd name="T28" fmla="*/ 158 w 195"/>
                <a:gd name="T29" fmla="*/ 156 h 224"/>
                <a:gd name="T30" fmla="*/ 100 w 195"/>
                <a:gd name="T31" fmla="*/ 187 h 224"/>
                <a:gd name="T32" fmla="*/ 41 w 195"/>
                <a:gd name="T33" fmla="*/ 146 h 224"/>
                <a:gd name="T34" fmla="*/ 20 w 195"/>
                <a:gd name="T35" fmla="*/ 129 h 224"/>
                <a:gd name="T36" fmla="*/ 0 w 195"/>
                <a:gd name="T37" fmla="*/ 153 h 224"/>
                <a:gd name="T38" fmla="*/ 0 w 195"/>
                <a:gd name="T39" fmla="*/ 200 h 224"/>
                <a:gd name="T40" fmla="*/ 18 w 195"/>
                <a:gd name="T41" fmla="*/ 224 h 224"/>
                <a:gd name="T42" fmla="*/ 38 w 195"/>
                <a:gd name="T43" fmla="*/ 208 h 224"/>
                <a:gd name="T44" fmla="*/ 99 w 195"/>
                <a:gd name="T45" fmla="*/ 224 h 224"/>
                <a:gd name="T46" fmla="*/ 195 w 195"/>
                <a:gd name="T47" fmla="*/ 1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5" h="224">
                  <a:moveTo>
                    <a:pt x="195" y="156"/>
                  </a:moveTo>
                  <a:cubicBezTo>
                    <a:pt x="195" y="104"/>
                    <a:pt x="130" y="92"/>
                    <a:pt x="114" y="90"/>
                  </a:cubicBezTo>
                  <a:lnTo>
                    <a:pt x="63" y="81"/>
                  </a:lnTo>
                  <a:cubicBezTo>
                    <a:pt x="50" y="78"/>
                    <a:pt x="37" y="72"/>
                    <a:pt x="37" y="61"/>
                  </a:cubicBezTo>
                  <a:cubicBezTo>
                    <a:pt x="37" y="49"/>
                    <a:pt x="52" y="37"/>
                    <a:pt x="95" y="37"/>
                  </a:cubicBezTo>
                  <a:cubicBezTo>
                    <a:pt x="131" y="37"/>
                    <a:pt x="138" y="49"/>
                    <a:pt x="140" y="61"/>
                  </a:cubicBezTo>
                  <a:cubicBezTo>
                    <a:pt x="140" y="71"/>
                    <a:pt x="142" y="81"/>
                    <a:pt x="160" y="81"/>
                  </a:cubicBezTo>
                  <a:cubicBezTo>
                    <a:pt x="180" y="81"/>
                    <a:pt x="181" y="69"/>
                    <a:pt x="181" y="57"/>
                  </a:cubicBezTo>
                  <a:lnTo>
                    <a:pt x="181" y="23"/>
                  </a:lnTo>
                  <a:cubicBezTo>
                    <a:pt x="181" y="14"/>
                    <a:pt x="180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5" y="0"/>
                    <a:pt x="96" y="0"/>
                  </a:cubicBezTo>
                  <a:cubicBezTo>
                    <a:pt x="10" y="0"/>
                    <a:pt x="0" y="43"/>
                    <a:pt x="0" y="61"/>
                  </a:cubicBezTo>
                  <a:cubicBezTo>
                    <a:pt x="0" y="108"/>
                    <a:pt x="52" y="117"/>
                    <a:pt x="99" y="124"/>
                  </a:cubicBezTo>
                  <a:cubicBezTo>
                    <a:pt x="121" y="128"/>
                    <a:pt x="158" y="134"/>
                    <a:pt x="158" y="156"/>
                  </a:cubicBezTo>
                  <a:cubicBezTo>
                    <a:pt x="158" y="173"/>
                    <a:pt x="141" y="187"/>
                    <a:pt x="100" y="187"/>
                  </a:cubicBezTo>
                  <a:cubicBezTo>
                    <a:pt x="78" y="187"/>
                    <a:pt x="53" y="182"/>
                    <a:pt x="41" y="146"/>
                  </a:cubicBezTo>
                  <a:cubicBezTo>
                    <a:pt x="38" y="135"/>
                    <a:pt x="36" y="129"/>
                    <a:pt x="20" y="129"/>
                  </a:cubicBezTo>
                  <a:cubicBezTo>
                    <a:pt x="0" y="129"/>
                    <a:pt x="0" y="141"/>
                    <a:pt x="0" y="153"/>
                  </a:cubicBezTo>
                  <a:lnTo>
                    <a:pt x="0" y="200"/>
                  </a:lnTo>
                  <a:cubicBezTo>
                    <a:pt x="0" y="210"/>
                    <a:pt x="0" y="224"/>
                    <a:pt x="18" y="224"/>
                  </a:cubicBezTo>
                  <a:cubicBezTo>
                    <a:pt x="23" y="224"/>
                    <a:pt x="31" y="224"/>
                    <a:pt x="38" y="208"/>
                  </a:cubicBezTo>
                  <a:cubicBezTo>
                    <a:pt x="61" y="223"/>
                    <a:pt x="86" y="224"/>
                    <a:pt x="99" y="224"/>
                  </a:cubicBezTo>
                  <a:cubicBezTo>
                    <a:pt x="180" y="224"/>
                    <a:pt x="195" y="181"/>
                    <a:pt x="195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79" name="Freeform 4004">
              <a:extLst>
                <a:ext uri="{FF2B5EF4-FFF2-40B4-BE49-F238E27FC236}">
                  <a16:creationId xmlns:a16="http://schemas.microsoft.com/office/drawing/2014/main" id="{B8B3773D-1E01-4161-A561-3F4E8D69F50A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6529387" y="3441701"/>
              <a:ext cx="73025" cy="101600"/>
            </a:xfrm>
            <a:custGeom>
              <a:avLst/>
              <a:gdLst>
                <a:gd name="T0" fmla="*/ 238 w 238"/>
                <a:gd name="T1" fmla="*/ 19 h 328"/>
                <a:gd name="T2" fmla="*/ 214 w 238"/>
                <a:gd name="T3" fmla="*/ 0 h 328"/>
                <a:gd name="T4" fmla="*/ 158 w 238"/>
                <a:gd name="T5" fmla="*/ 0 h 328"/>
                <a:gd name="T6" fmla="*/ 134 w 238"/>
                <a:gd name="T7" fmla="*/ 18 h 328"/>
                <a:gd name="T8" fmla="*/ 158 w 238"/>
                <a:gd name="T9" fmla="*/ 37 h 328"/>
                <a:gd name="T10" fmla="*/ 166 w 238"/>
                <a:gd name="T11" fmla="*/ 37 h 328"/>
                <a:gd name="T12" fmla="*/ 123 w 238"/>
                <a:gd name="T13" fmla="*/ 167 h 328"/>
                <a:gd name="T14" fmla="*/ 73 w 238"/>
                <a:gd name="T15" fmla="*/ 37 h 328"/>
                <a:gd name="T16" fmla="*/ 80 w 238"/>
                <a:gd name="T17" fmla="*/ 37 h 328"/>
                <a:gd name="T18" fmla="*/ 103 w 238"/>
                <a:gd name="T19" fmla="*/ 19 h 328"/>
                <a:gd name="T20" fmla="*/ 80 w 238"/>
                <a:gd name="T21" fmla="*/ 0 h 328"/>
                <a:gd name="T22" fmla="*/ 23 w 238"/>
                <a:gd name="T23" fmla="*/ 0 h 328"/>
                <a:gd name="T24" fmla="*/ 0 w 238"/>
                <a:gd name="T25" fmla="*/ 19 h 328"/>
                <a:gd name="T26" fmla="*/ 23 w 238"/>
                <a:gd name="T27" fmla="*/ 37 h 328"/>
                <a:gd name="T28" fmla="*/ 35 w 238"/>
                <a:gd name="T29" fmla="*/ 37 h 328"/>
                <a:gd name="T30" fmla="*/ 105 w 238"/>
                <a:gd name="T31" fmla="*/ 213 h 328"/>
                <a:gd name="T32" fmla="*/ 87 w 238"/>
                <a:gd name="T33" fmla="*/ 265 h 328"/>
                <a:gd name="T34" fmla="*/ 52 w 238"/>
                <a:gd name="T35" fmla="*/ 295 h 328"/>
                <a:gd name="T36" fmla="*/ 58 w 238"/>
                <a:gd name="T37" fmla="*/ 284 h 328"/>
                <a:gd name="T38" fmla="*/ 33 w 238"/>
                <a:gd name="T39" fmla="*/ 259 h 328"/>
                <a:gd name="T40" fmla="*/ 8 w 238"/>
                <a:gd name="T41" fmla="*/ 284 h 328"/>
                <a:gd name="T42" fmla="*/ 52 w 238"/>
                <a:gd name="T43" fmla="*/ 328 h 328"/>
                <a:gd name="T44" fmla="*/ 128 w 238"/>
                <a:gd name="T45" fmla="*/ 256 h 328"/>
                <a:gd name="T46" fmla="*/ 203 w 238"/>
                <a:gd name="T47" fmla="*/ 37 h 328"/>
                <a:gd name="T48" fmla="*/ 214 w 238"/>
                <a:gd name="T49" fmla="*/ 37 h 328"/>
                <a:gd name="T50" fmla="*/ 238 w 238"/>
                <a:gd name="T51" fmla="*/ 19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8" h="328">
                  <a:moveTo>
                    <a:pt x="238" y="19"/>
                  </a:moveTo>
                  <a:cubicBezTo>
                    <a:pt x="238" y="0"/>
                    <a:pt x="224" y="0"/>
                    <a:pt x="214" y="0"/>
                  </a:cubicBezTo>
                  <a:lnTo>
                    <a:pt x="158" y="0"/>
                  </a:lnTo>
                  <a:cubicBezTo>
                    <a:pt x="149" y="0"/>
                    <a:pt x="134" y="1"/>
                    <a:pt x="134" y="18"/>
                  </a:cubicBezTo>
                  <a:cubicBezTo>
                    <a:pt x="134" y="37"/>
                    <a:pt x="148" y="37"/>
                    <a:pt x="158" y="37"/>
                  </a:cubicBezTo>
                  <a:lnTo>
                    <a:pt x="166" y="37"/>
                  </a:lnTo>
                  <a:lnTo>
                    <a:pt x="123" y="167"/>
                  </a:lnTo>
                  <a:lnTo>
                    <a:pt x="73" y="37"/>
                  </a:lnTo>
                  <a:lnTo>
                    <a:pt x="80" y="37"/>
                  </a:lnTo>
                  <a:cubicBezTo>
                    <a:pt x="89" y="37"/>
                    <a:pt x="103" y="37"/>
                    <a:pt x="103" y="19"/>
                  </a:cubicBezTo>
                  <a:cubicBezTo>
                    <a:pt x="103" y="0"/>
                    <a:pt x="89" y="0"/>
                    <a:pt x="80" y="0"/>
                  </a:cubicBezTo>
                  <a:lnTo>
                    <a:pt x="23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37"/>
                    <a:pt x="14" y="37"/>
                    <a:pt x="23" y="37"/>
                  </a:cubicBezTo>
                  <a:lnTo>
                    <a:pt x="35" y="37"/>
                  </a:lnTo>
                  <a:lnTo>
                    <a:pt x="105" y="213"/>
                  </a:lnTo>
                  <a:cubicBezTo>
                    <a:pt x="103" y="219"/>
                    <a:pt x="93" y="254"/>
                    <a:pt x="87" y="265"/>
                  </a:cubicBezTo>
                  <a:cubicBezTo>
                    <a:pt x="77" y="284"/>
                    <a:pt x="62" y="295"/>
                    <a:pt x="52" y="295"/>
                  </a:cubicBezTo>
                  <a:cubicBezTo>
                    <a:pt x="53" y="293"/>
                    <a:pt x="58" y="292"/>
                    <a:pt x="58" y="284"/>
                  </a:cubicBezTo>
                  <a:cubicBezTo>
                    <a:pt x="58" y="270"/>
                    <a:pt x="47" y="259"/>
                    <a:pt x="33" y="259"/>
                  </a:cubicBezTo>
                  <a:cubicBezTo>
                    <a:pt x="18" y="259"/>
                    <a:pt x="8" y="270"/>
                    <a:pt x="8" y="284"/>
                  </a:cubicBezTo>
                  <a:cubicBezTo>
                    <a:pt x="8" y="306"/>
                    <a:pt x="26" y="328"/>
                    <a:pt x="52" y="328"/>
                  </a:cubicBezTo>
                  <a:cubicBezTo>
                    <a:pt x="102" y="328"/>
                    <a:pt x="126" y="262"/>
                    <a:pt x="128" y="256"/>
                  </a:cubicBezTo>
                  <a:lnTo>
                    <a:pt x="203" y="37"/>
                  </a:lnTo>
                  <a:lnTo>
                    <a:pt x="214" y="37"/>
                  </a:lnTo>
                  <a:cubicBezTo>
                    <a:pt x="223" y="37"/>
                    <a:pt x="238" y="37"/>
                    <a:pt x="238" y="1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80" name="Freeform 4005">
              <a:extLst>
                <a:ext uri="{FF2B5EF4-FFF2-40B4-BE49-F238E27FC236}">
                  <a16:creationId xmlns:a16="http://schemas.microsoft.com/office/drawing/2014/main" id="{686F088C-AAE4-4E61-A797-E2B131B56BEC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6616700" y="3440113"/>
              <a:ext cx="60325" cy="69850"/>
            </a:xfrm>
            <a:custGeom>
              <a:avLst/>
              <a:gdLst>
                <a:gd name="T0" fmla="*/ 195 w 195"/>
                <a:gd name="T1" fmla="*/ 156 h 224"/>
                <a:gd name="T2" fmla="*/ 114 w 195"/>
                <a:gd name="T3" fmla="*/ 90 h 224"/>
                <a:gd name="T4" fmla="*/ 63 w 195"/>
                <a:gd name="T5" fmla="*/ 81 h 224"/>
                <a:gd name="T6" fmla="*/ 37 w 195"/>
                <a:gd name="T7" fmla="*/ 61 h 224"/>
                <a:gd name="T8" fmla="*/ 95 w 195"/>
                <a:gd name="T9" fmla="*/ 37 h 224"/>
                <a:gd name="T10" fmla="*/ 140 w 195"/>
                <a:gd name="T11" fmla="*/ 61 h 224"/>
                <a:gd name="T12" fmla="*/ 160 w 195"/>
                <a:gd name="T13" fmla="*/ 81 h 224"/>
                <a:gd name="T14" fmla="*/ 181 w 195"/>
                <a:gd name="T15" fmla="*/ 57 h 224"/>
                <a:gd name="T16" fmla="*/ 181 w 195"/>
                <a:gd name="T17" fmla="*/ 23 h 224"/>
                <a:gd name="T18" fmla="*/ 163 w 195"/>
                <a:gd name="T19" fmla="*/ 0 h 224"/>
                <a:gd name="T20" fmla="*/ 146 w 195"/>
                <a:gd name="T21" fmla="*/ 8 h 224"/>
                <a:gd name="T22" fmla="*/ 96 w 195"/>
                <a:gd name="T23" fmla="*/ 0 h 224"/>
                <a:gd name="T24" fmla="*/ 0 w 195"/>
                <a:gd name="T25" fmla="*/ 61 h 224"/>
                <a:gd name="T26" fmla="*/ 99 w 195"/>
                <a:gd name="T27" fmla="*/ 124 h 224"/>
                <a:gd name="T28" fmla="*/ 158 w 195"/>
                <a:gd name="T29" fmla="*/ 156 h 224"/>
                <a:gd name="T30" fmla="*/ 100 w 195"/>
                <a:gd name="T31" fmla="*/ 187 h 224"/>
                <a:gd name="T32" fmla="*/ 41 w 195"/>
                <a:gd name="T33" fmla="*/ 146 h 224"/>
                <a:gd name="T34" fmla="*/ 20 w 195"/>
                <a:gd name="T35" fmla="*/ 129 h 224"/>
                <a:gd name="T36" fmla="*/ 0 w 195"/>
                <a:gd name="T37" fmla="*/ 153 h 224"/>
                <a:gd name="T38" fmla="*/ 0 w 195"/>
                <a:gd name="T39" fmla="*/ 200 h 224"/>
                <a:gd name="T40" fmla="*/ 18 w 195"/>
                <a:gd name="T41" fmla="*/ 224 h 224"/>
                <a:gd name="T42" fmla="*/ 38 w 195"/>
                <a:gd name="T43" fmla="*/ 208 h 224"/>
                <a:gd name="T44" fmla="*/ 99 w 195"/>
                <a:gd name="T45" fmla="*/ 224 h 224"/>
                <a:gd name="T46" fmla="*/ 195 w 195"/>
                <a:gd name="T47" fmla="*/ 1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5" h="224">
                  <a:moveTo>
                    <a:pt x="195" y="156"/>
                  </a:moveTo>
                  <a:cubicBezTo>
                    <a:pt x="195" y="104"/>
                    <a:pt x="130" y="92"/>
                    <a:pt x="114" y="90"/>
                  </a:cubicBezTo>
                  <a:lnTo>
                    <a:pt x="63" y="81"/>
                  </a:lnTo>
                  <a:cubicBezTo>
                    <a:pt x="50" y="78"/>
                    <a:pt x="37" y="72"/>
                    <a:pt x="37" y="61"/>
                  </a:cubicBezTo>
                  <a:cubicBezTo>
                    <a:pt x="37" y="49"/>
                    <a:pt x="52" y="37"/>
                    <a:pt x="95" y="37"/>
                  </a:cubicBezTo>
                  <a:cubicBezTo>
                    <a:pt x="131" y="37"/>
                    <a:pt x="138" y="49"/>
                    <a:pt x="140" y="61"/>
                  </a:cubicBezTo>
                  <a:cubicBezTo>
                    <a:pt x="140" y="71"/>
                    <a:pt x="142" y="81"/>
                    <a:pt x="160" y="81"/>
                  </a:cubicBezTo>
                  <a:cubicBezTo>
                    <a:pt x="181" y="81"/>
                    <a:pt x="181" y="69"/>
                    <a:pt x="181" y="57"/>
                  </a:cubicBezTo>
                  <a:lnTo>
                    <a:pt x="181" y="23"/>
                  </a:lnTo>
                  <a:cubicBezTo>
                    <a:pt x="181" y="14"/>
                    <a:pt x="180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5" y="0"/>
                    <a:pt x="96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8"/>
                    <a:pt x="52" y="117"/>
                    <a:pt x="99" y="124"/>
                  </a:cubicBezTo>
                  <a:cubicBezTo>
                    <a:pt x="121" y="128"/>
                    <a:pt x="158" y="134"/>
                    <a:pt x="158" y="156"/>
                  </a:cubicBezTo>
                  <a:cubicBezTo>
                    <a:pt x="158" y="173"/>
                    <a:pt x="141" y="187"/>
                    <a:pt x="100" y="187"/>
                  </a:cubicBezTo>
                  <a:cubicBezTo>
                    <a:pt x="78" y="187"/>
                    <a:pt x="53" y="182"/>
                    <a:pt x="41" y="146"/>
                  </a:cubicBezTo>
                  <a:cubicBezTo>
                    <a:pt x="38" y="135"/>
                    <a:pt x="36" y="129"/>
                    <a:pt x="20" y="129"/>
                  </a:cubicBezTo>
                  <a:cubicBezTo>
                    <a:pt x="0" y="129"/>
                    <a:pt x="0" y="141"/>
                    <a:pt x="0" y="153"/>
                  </a:cubicBezTo>
                  <a:lnTo>
                    <a:pt x="0" y="200"/>
                  </a:lnTo>
                  <a:cubicBezTo>
                    <a:pt x="0" y="210"/>
                    <a:pt x="0" y="224"/>
                    <a:pt x="18" y="224"/>
                  </a:cubicBezTo>
                  <a:cubicBezTo>
                    <a:pt x="23" y="224"/>
                    <a:pt x="31" y="224"/>
                    <a:pt x="38" y="208"/>
                  </a:cubicBezTo>
                  <a:cubicBezTo>
                    <a:pt x="61" y="223"/>
                    <a:pt x="86" y="224"/>
                    <a:pt x="99" y="224"/>
                  </a:cubicBezTo>
                  <a:cubicBezTo>
                    <a:pt x="180" y="224"/>
                    <a:pt x="195" y="181"/>
                    <a:pt x="195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81" name="Freeform 4006">
              <a:extLst>
                <a:ext uri="{FF2B5EF4-FFF2-40B4-BE49-F238E27FC236}">
                  <a16:creationId xmlns:a16="http://schemas.microsoft.com/office/drawing/2014/main" id="{A971897F-13D7-4216-A914-7D1B05F63D2E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6697662" y="3440113"/>
              <a:ext cx="60325" cy="69850"/>
            </a:xfrm>
            <a:custGeom>
              <a:avLst/>
              <a:gdLst>
                <a:gd name="T0" fmla="*/ 198 w 198"/>
                <a:gd name="T1" fmla="*/ 164 h 224"/>
                <a:gd name="T2" fmla="*/ 178 w 198"/>
                <a:gd name="T3" fmla="*/ 147 h 224"/>
                <a:gd name="T4" fmla="*/ 158 w 198"/>
                <a:gd name="T5" fmla="*/ 160 h 224"/>
                <a:gd name="T6" fmla="*/ 113 w 198"/>
                <a:gd name="T7" fmla="*/ 187 h 224"/>
                <a:gd name="T8" fmla="*/ 41 w 198"/>
                <a:gd name="T9" fmla="*/ 113 h 224"/>
                <a:gd name="T10" fmla="*/ 116 w 198"/>
                <a:gd name="T11" fmla="*/ 37 h 224"/>
                <a:gd name="T12" fmla="*/ 142 w 198"/>
                <a:gd name="T13" fmla="*/ 38 h 224"/>
                <a:gd name="T14" fmla="*/ 167 w 198"/>
                <a:gd name="T15" fmla="*/ 65 h 224"/>
                <a:gd name="T16" fmla="*/ 192 w 198"/>
                <a:gd name="T17" fmla="*/ 39 h 224"/>
                <a:gd name="T18" fmla="*/ 116 w 198"/>
                <a:gd name="T19" fmla="*/ 0 h 224"/>
                <a:gd name="T20" fmla="*/ 0 w 198"/>
                <a:gd name="T21" fmla="*/ 113 h 224"/>
                <a:gd name="T22" fmla="*/ 110 w 198"/>
                <a:gd name="T23" fmla="*/ 224 h 224"/>
                <a:gd name="T24" fmla="*/ 198 w 198"/>
                <a:gd name="T25" fmla="*/ 16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224">
                  <a:moveTo>
                    <a:pt x="198" y="164"/>
                  </a:moveTo>
                  <a:cubicBezTo>
                    <a:pt x="198" y="147"/>
                    <a:pt x="181" y="147"/>
                    <a:pt x="178" y="147"/>
                  </a:cubicBezTo>
                  <a:cubicBezTo>
                    <a:pt x="168" y="147"/>
                    <a:pt x="162" y="148"/>
                    <a:pt x="158" y="160"/>
                  </a:cubicBezTo>
                  <a:cubicBezTo>
                    <a:pt x="155" y="166"/>
                    <a:pt x="145" y="187"/>
                    <a:pt x="113" y="187"/>
                  </a:cubicBezTo>
                  <a:cubicBezTo>
                    <a:pt x="74" y="187"/>
                    <a:pt x="41" y="154"/>
                    <a:pt x="41" y="113"/>
                  </a:cubicBezTo>
                  <a:cubicBezTo>
                    <a:pt x="41" y="90"/>
                    <a:pt x="54" y="37"/>
                    <a:pt x="116" y="37"/>
                  </a:cubicBezTo>
                  <a:lnTo>
                    <a:pt x="142" y="38"/>
                  </a:lnTo>
                  <a:cubicBezTo>
                    <a:pt x="142" y="58"/>
                    <a:pt x="153" y="65"/>
                    <a:pt x="167" y="65"/>
                  </a:cubicBezTo>
                  <a:cubicBezTo>
                    <a:pt x="181" y="65"/>
                    <a:pt x="192" y="56"/>
                    <a:pt x="192" y="39"/>
                  </a:cubicBezTo>
                  <a:cubicBezTo>
                    <a:pt x="192" y="1"/>
                    <a:pt x="140" y="0"/>
                    <a:pt x="116" y="0"/>
                  </a:cubicBezTo>
                  <a:cubicBezTo>
                    <a:pt x="30" y="0"/>
                    <a:pt x="0" y="68"/>
                    <a:pt x="0" y="113"/>
                  </a:cubicBezTo>
                  <a:cubicBezTo>
                    <a:pt x="0" y="173"/>
                    <a:pt x="47" y="224"/>
                    <a:pt x="110" y="224"/>
                  </a:cubicBezTo>
                  <a:cubicBezTo>
                    <a:pt x="182" y="224"/>
                    <a:pt x="198" y="173"/>
                    <a:pt x="198" y="16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82" name="Freeform 4007">
              <a:extLst>
                <a:ext uri="{FF2B5EF4-FFF2-40B4-BE49-F238E27FC236}">
                  <a16:creationId xmlns:a16="http://schemas.microsoft.com/office/drawing/2014/main" id="{F9871209-04AF-45D2-B666-4DE163117EBD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6770687" y="3422651"/>
              <a:ext cx="65088" cy="87313"/>
            </a:xfrm>
            <a:custGeom>
              <a:avLst/>
              <a:gdLst>
                <a:gd name="T0" fmla="*/ 213 w 213"/>
                <a:gd name="T1" fmla="*/ 212 h 280"/>
                <a:gd name="T2" fmla="*/ 192 w 213"/>
                <a:gd name="T3" fmla="*/ 189 h 280"/>
                <a:gd name="T4" fmla="*/ 172 w 213"/>
                <a:gd name="T5" fmla="*/ 211 h 280"/>
                <a:gd name="T6" fmla="*/ 136 w 213"/>
                <a:gd name="T7" fmla="*/ 243 h 280"/>
                <a:gd name="T8" fmla="*/ 103 w 213"/>
                <a:gd name="T9" fmla="*/ 209 h 280"/>
                <a:gd name="T10" fmla="*/ 103 w 213"/>
                <a:gd name="T11" fmla="*/ 97 h 280"/>
                <a:gd name="T12" fmla="*/ 179 w 213"/>
                <a:gd name="T13" fmla="*/ 97 h 280"/>
                <a:gd name="T14" fmla="*/ 202 w 213"/>
                <a:gd name="T15" fmla="*/ 79 h 280"/>
                <a:gd name="T16" fmla="*/ 179 w 213"/>
                <a:gd name="T17" fmla="*/ 60 h 280"/>
                <a:gd name="T18" fmla="*/ 103 w 213"/>
                <a:gd name="T19" fmla="*/ 60 h 280"/>
                <a:gd name="T20" fmla="*/ 103 w 213"/>
                <a:gd name="T21" fmla="*/ 24 h 280"/>
                <a:gd name="T22" fmla="*/ 82 w 213"/>
                <a:gd name="T23" fmla="*/ 0 h 280"/>
                <a:gd name="T24" fmla="*/ 61 w 213"/>
                <a:gd name="T25" fmla="*/ 24 h 280"/>
                <a:gd name="T26" fmla="*/ 61 w 213"/>
                <a:gd name="T27" fmla="*/ 60 h 280"/>
                <a:gd name="T28" fmla="*/ 23 w 213"/>
                <a:gd name="T29" fmla="*/ 60 h 280"/>
                <a:gd name="T30" fmla="*/ 0 w 213"/>
                <a:gd name="T31" fmla="*/ 79 h 280"/>
                <a:gd name="T32" fmla="*/ 23 w 213"/>
                <a:gd name="T33" fmla="*/ 97 h 280"/>
                <a:gd name="T34" fmla="*/ 61 w 213"/>
                <a:gd name="T35" fmla="*/ 97 h 280"/>
                <a:gd name="T36" fmla="*/ 61 w 213"/>
                <a:gd name="T37" fmla="*/ 212 h 280"/>
                <a:gd name="T38" fmla="*/ 134 w 213"/>
                <a:gd name="T39" fmla="*/ 280 h 280"/>
                <a:gd name="T40" fmla="*/ 213 w 213"/>
                <a:gd name="T41" fmla="*/ 21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3" h="280">
                  <a:moveTo>
                    <a:pt x="213" y="212"/>
                  </a:moveTo>
                  <a:cubicBezTo>
                    <a:pt x="213" y="201"/>
                    <a:pt x="213" y="189"/>
                    <a:pt x="192" y="189"/>
                  </a:cubicBezTo>
                  <a:cubicBezTo>
                    <a:pt x="173" y="189"/>
                    <a:pt x="172" y="201"/>
                    <a:pt x="172" y="211"/>
                  </a:cubicBezTo>
                  <a:cubicBezTo>
                    <a:pt x="172" y="238"/>
                    <a:pt x="147" y="243"/>
                    <a:pt x="136" y="243"/>
                  </a:cubicBezTo>
                  <a:cubicBezTo>
                    <a:pt x="103" y="243"/>
                    <a:pt x="103" y="220"/>
                    <a:pt x="103" y="209"/>
                  </a:cubicBezTo>
                  <a:lnTo>
                    <a:pt x="103" y="97"/>
                  </a:lnTo>
                  <a:lnTo>
                    <a:pt x="179" y="97"/>
                  </a:lnTo>
                  <a:cubicBezTo>
                    <a:pt x="188" y="97"/>
                    <a:pt x="202" y="97"/>
                    <a:pt x="202" y="79"/>
                  </a:cubicBezTo>
                  <a:cubicBezTo>
                    <a:pt x="202" y="60"/>
                    <a:pt x="188" y="60"/>
                    <a:pt x="179" y="60"/>
                  </a:cubicBezTo>
                  <a:lnTo>
                    <a:pt x="103" y="60"/>
                  </a:lnTo>
                  <a:lnTo>
                    <a:pt x="103" y="24"/>
                  </a:lnTo>
                  <a:cubicBezTo>
                    <a:pt x="103" y="13"/>
                    <a:pt x="102" y="0"/>
                    <a:pt x="82" y="0"/>
                  </a:cubicBezTo>
                  <a:cubicBezTo>
                    <a:pt x="62" y="0"/>
                    <a:pt x="61" y="12"/>
                    <a:pt x="61" y="24"/>
                  </a:cubicBezTo>
                  <a:lnTo>
                    <a:pt x="61" y="60"/>
                  </a:lnTo>
                  <a:lnTo>
                    <a:pt x="23" y="60"/>
                  </a:lnTo>
                  <a:cubicBezTo>
                    <a:pt x="14" y="60"/>
                    <a:pt x="0" y="61"/>
                    <a:pt x="0" y="79"/>
                  </a:cubicBezTo>
                  <a:cubicBezTo>
                    <a:pt x="0" y="97"/>
                    <a:pt x="14" y="97"/>
                    <a:pt x="23" y="97"/>
                  </a:cubicBezTo>
                  <a:lnTo>
                    <a:pt x="61" y="97"/>
                  </a:lnTo>
                  <a:lnTo>
                    <a:pt x="61" y="212"/>
                  </a:lnTo>
                  <a:cubicBezTo>
                    <a:pt x="61" y="261"/>
                    <a:pt x="96" y="280"/>
                    <a:pt x="134" y="280"/>
                  </a:cubicBezTo>
                  <a:cubicBezTo>
                    <a:pt x="172" y="280"/>
                    <a:pt x="213" y="258"/>
                    <a:pt x="213" y="21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83" name="Freeform 4008">
              <a:extLst>
                <a:ext uri="{FF2B5EF4-FFF2-40B4-BE49-F238E27FC236}">
                  <a16:creationId xmlns:a16="http://schemas.microsoft.com/office/drawing/2014/main" id="{CB911750-3561-488A-A391-504EB6EA24D8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6854825" y="3414713"/>
              <a:ext cx="63500" cy="95250"/>
            </a:xfrm>
            <a:custGeom>
              <a:avLst/>
              <a:gdLst>
                <a:gd name="T0" fmla="*/ 207 w 207"/>
                <a:gd name="T1" fmla="*/ 286 h 304"/>
                <a:gd name="T2" fmla="*/ 184 w 207"/>
                <a:gd name="T3" fmla="*/ 267 h 304"/>
                <a:gd name="T4" fmla="*/ 124 w 207"/>
                <a:gd name="T5" fmla="*/ 267 h 304"/>
                <a:gd name="T6" fmla="*/ 124 w 207"/>
                <a:gd name="T7" fmla="*/ 23 h 304"/>
                <a:gd name="T8" fmla="*/ 101 w 207"/>
                <a:gd name="T9" fmla="*/ 0 h 304"/>
                <a:gd name="T10" fmla="*/ 24 w 207"/>
                <a:gd name="T11" fmla="*/ 0 h 304"/>
                <a:gd name="T12" fmla="*/ 0 w 207"/>
                <a:gd name="T13" fmla="*/ 19 h 304"/>
                <a:gd name="T14" fmla="*/ 24 w 207"/>
                <a:gd name="T15" fmla="*/ 37 h 304"/>
                <a:gd name="T16" fmla="*/ 83 w 207"/>
                <a:gd name="T17" fmla="*/ 37 h 304"/>
                <a:gd name="T18" fmla="*/ 83 w 207"/>
                <a:gd name="T19" fmla="*/ 267 h 304"/>
                <a:gd name="T20" fmla="*/ 24 w 207"/>
                <a:gd name="T21" fmla="*/ 267 h 304"/>
                <a:gd name="T22" fmla="*/ 0 w 207"/>
                <a:gd name="T23" fmla="*/ 286 h 304"/>
                <a:gd name="T24" fmla="*/ 24 w 207"/>
                <a:gd name="T25" fmla="*/ 304 h 304"/>
                <a:gd name="T26" fmla="*/ 184 w 207"/>
                <a:gd name="T27" fmla="*/ 304 h 304"/>
                <a:gd name="T28" fmla="*/ 207 w 207"/>
                <a:gd name="T29" fmla="*/ 28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304">
                  <a:moveTo>
                    <a:pt x="207" y="286"/>
                  </a:moveTo>
                  <a:cubicBezTo>
                    <a:pt x="207" y="267"/>
                    <a:pt x="193" y="267"/>
                    <a:pt x="184" y="267"/>
                  </a:cubicBezTo>
                  <a:lnTo>
                    <a:pt x="124" y="267"/>
                  </a:lnTo>
                  <a:lnTo>
                    <a:pt x="124" y="23"/>
                  </a:lnTo>
                  <a:cubicBezTo>
                    <a:pt x="124" y="6"/>
                    <a:pt x="121" y="0"/>
                    <a:pt x="101" y="0"/>
                  </a:cubicBezTo>
                  <a:lnTo>
                    <a:pt x="24" y="0"/>
                  </a:lnTo>
                  <a:cubicBezTo>
                    <a:pt x="15" y="0"/>
                    <a:pt x="0" y="0"/>
                    <a:pt x="0" y="19"/>
                  </a:cubicBezTo>
                  <a:cubicBezTo>
                    <a:pt x="0" y="36"/>
                    <a:pt x="15" y="37"/>
                    <a:pt x="24" y="37"/>
                  </a:cubicBezTo>
                  <a:lnTo>
                    <a:pt x="83" y="37"/>
                  </a:lnTo>
                  <a:lnTo>
                    <a:pt x="83" y="267"/>
                  </a:lnTo>
                  <a:lnTo>
                    <a:pt x="24" y="267"/>
                  </a:lnTo>
                  <a:cubicBezTo>
                    <a:pt x="15" y="267"/>
                    <a:pt x="0" y="267"/>
                    <a:pt x="0" y="286"/>
                  </a:cubicBezTo>
                  <a:cubicBezTo>
                    <a:pt x="0" y="304"/>
                    <a:pt x="15" y="304"/>
                    <a:pt x="24" y="304"/>
                  </a:cubicBezTo>
                  <a:lnTo>
                    <a:pt x="184" y="304"/>
                  </a:lnTo>
                  <a:cubicBezTo>
                    <a:pt x="193" y="304"/>
                    <a:pt x="207" y="304"/>
                    <a:pt x="207" y="28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84" name="Freeform 4009">
              <a:extLst>
                <a:ext uri="{FF2B5EF4-FFF2-40B4-BE49-F238E27FC236}">
                  <a16:creationId xmlns:a16="http://schemas.microsoft.com/office/drawing/2014/main" id="{07A2D0EF-E142-46C7-83FE-D9132033BD0C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7015162" y="3455988"/>
              <a:ext cx="65088" cy="12700"/>
            </a:xfrm>
            <a:custGeom>
              <a:avLst/>
              <a:gdLst>
                <a:gd name="T0" fmla="*/ 209 w 209"/>
                <a:gd name="T1" fmla="*/ 21 h 42"/>
                <a:gd name="T2" fmla="*/ 182 w 209"/>
                <a:gd name="T3" fmla="*/ 0 h 42"/>
                <a:gd name="T4" fmla="*/ 27 w 209"/>
                <a:gd name="T5" fmla="*/ 0 h 42"/>
                <a:gd name="T6" fmla="*/ 0 w 209"/>
                <a:gd name="T7" fmla="*/ 21 h 42"/>
                <a:gd name="T8" fmla="*/ 27 w 209"/>
                <a:gd name="T9" fmla="*/ 42 h 42"/>
                <a:gd name="T10" fmla="*/ 182 w 209"/>
                <a:gd name="T11" fmla="*/ 42 h 42"/>
                <a:gd name="T12" fmla="*/ 209 w 209"/>
                <a:gd name="T1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42">
                  <a:moveTo>
                    <a:pt x="209" y="21"/>
                  </a:moveTo>
                  <a:cubicBezTo>
                    <a:pt x="209" y="0"/>
                    <a:pt x="189" y="0"/>
                    <a:pt x="182" y="0"/>
                  </a:cubicBezTo>
                  <a:lnTo>
                    <a:pt x="27" y="0"/>
                  </a:lnTo>
                  <a:cubicBezTo>
                    <a:pt x="20" y="0"/>
                    <a:pt x="0" y="0"/>
                    <a:pt x="0" y="21"/>
                  </a:cubicBezTo>
                  <a:cubicBezTo>
                    <a:pt x="0" y="41"/>
                    <a:pt x="20" y="42"/>
                    <a:pt x="27" y="42"/>
                  </a:cubicBezTo>
                  <a:lnTo>
                    <a:pt x="182" y="42"/>
                  </a:lnTo>
                  <a:cubicBezTo>
                    <a:pt x="189" y="42"/>
                    <a:pt x="209" y="41"/>
                    <a:pt x="209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85" name="Freeform 4010">
              <a:extLst>
                <a:ext uri="{FF2B5EF4-FFF2-40B4-BE49-F238E27FC236}">
                  <a16:creationId xmlns:a16="http://schemas.microsoft.com/office/drawing/2014/main" id="{6A86BFFE-2C62-4EB7-88EF-956760FD198A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7089775" y="3441701"/>
              <a:ext cx="76200" cy="68263"/>
            </a:xfrm>
            <a:custGeom>
              <a:avLst/>
              <a:gdLst>
                <a:gd name="T0" fmla="*/ 247 w 247"/>
                <a:gd name="T1" fmla="*/ 18 h 219"/>
                <a:gd name="T2" fmla="*/ 223 w 247"/>
                <a:gd name="T3" fmla="*/ 0 h 219"/>
                <a:gd name="T4" fmla="*/ 167 w 247"/>
                <a:gd name="T5" fmla="*/ 0 h 219"/>
                <a:gd name="T6" fmla="*/ 143 w 247"/>
                <a:gd name="T7" fmla="*/ 18 h 219"/>
                <a:gd name="T8" fmla="*/ 167 w 247"/>
                <a:gd name="T9" fmla="*/ 37 h 219"/>
                <a:gd name="T10" fmla="*/ 186 w 247"/>
                <a:gd name="T11" fmla="*/ 37 h 219"/>
                <a:gd name="T12" fmla="*/ 165 w 247"/>
                <a:gd name="T13" fmla="*/ 160 h 219"/>
                <a:gd name="T14" fmla="*/ 156 w 247"/>
                <a:gd name="T15" fmla="*/ 122 h 219"/>
                <a:gd name="T16" fmla="*/ 125 w 247"/>
                <a:gd name="T17" fmla="*/ 84 h 219"/>
                <a:gd name="T18" fmla="*/ 102 w 247"/>
                <a:gd name="T19" fmla="*/ 97 h 219"/>
                <a:gd name="T20" fmla="*/ 83 w 247"/>
                <a:gd name="T21" fmla="*/ 161 h 219"/>
                <a:gd name="T22" fmla="*/ 61 w 247"/>
                <a:gd name="T23" fmla="*/ 37 h 219"/>
                <a:gd name="T24" fmla="*/ 80 w 247"/>
                <a:gd name="T25" fmla="*/ 37 h 219"/>
                <a:gd name="T26" fmla="*/ 105 w 247"/>
                <a:gd name="T27" fmla="*/ 19 h 219"/>
                <a:gd name="T28" fmla="*/ 80 w 247"/>
                <a:gd name="T29" fmla="*/ 0 h 219"/>
                <a:gd name="T30" fmla="*/ 25 w 247"/>
                <a:gd name="T31" fmla="*/ 0 h 219"/>
                <a:gd name="T32" fmla="*/ 0 w 247"/>
                <a:gd name="T33" fmla="*/ 18 h 219"/>
                <a:gd name="T34" fmla="*/ 26 w 247"/>
                <a:gd name="T35" fmla="*/ 37 h 219"/>
                <a:gd name="T36" fmla="*/ 55 w 247"/>
                <a:gd name="T37" fmla="*/ 197 h 219"/>
                <a:gd name="T38" fmla="*/ 81 w 247"/>
                <a:gd name="T39" fmla="*/ 219 h 219"/>
                <a:gd name="T40" fmla="*/ 113 w 247"/>
                <a:gd name="T41" fmla="*/ 182 h 219"/>
                <a:gd name="T42" fmla="*/ 125 w 247"/>
                <a:gd name="T43" fmla="*/ 136 h 219"/>
                <a:gd name="T44" fmla="*/ 144 w 247"/>
                <a:gd name="T45" fmla="*/ 209 h 219"/>
                <a:gd name="T46" fmla="*/ 168 w 247"/>
                <a:gd name="T47" fmla="*/ 219 h 219"/>
                <a:gd name="T48" fmla="*/ 193 w 247"/>
                <a:gd name="T49" fmla="*/ 197 h 219"/>
                <a:gd name="T50" fmla="*/ 222 w 247"/>
                <a:gd name="T51" fmla="*/ 37 h 219"/>
                <a:gd name="T52" fmla="*/ 247 w 247"/>
                <a:gd name="T53" fmla="*/ 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7" h="219">
                  <a:moveTo>
                    <a:pt x="247" y="18"/>
                  </a:moveTo>
                  <a:cubicBezTo>
                    <a:pt x="247" y="1"/>
                    <a:pt x="234" y="0"/>
                    <a:pt x="223" y="0"/>
                  </a:cubicBezTo>
                  <a:lnTo>
                    <a:pt x="167" y="0"/>
                  </a:lnTo>
                  <a:cubicBezTo>
                    <a:pt x="156" y="0"/>
                    <a:pt x="143" y="1"/>
                    <a:pt x="143" y="18"/>
                  </a:cubicBezTo>
                  <a:cubicBezTo>
                    <a:pt x="143" y="37"/>
                    <a:pt x="156" y="37"/>
                    <a:pt x="167" y="37"/>
                  </a:cubicBezTo>
                  <a:lnTo>
                    <a:pt x="186" y="37"/>
                  </a:lnTo>
                  <a:lnTo>
                    <a:pt x="165" y="160"/>
                  </a:lnTo>
                  <a:lnTo>
                    <a:pt x="156" y="122"/>
                  </a:lnTo>
                  <a:cubicBezTo>
                    <a:pt x="146" y="89"/>
                    <a:pt x="143" y="84"/>
                    <a:pt x="125" y="84"/>
                  </a:cubicBezTo>
                  <a:cubicBezTo>
                    <a:pt x="119" y="84"/>
                    <a:pt x="108" y="84"/>
                    <a:pt x="102" y="97"/>
                  </a:cubicBezTo>
                  <a:lnTo>
                    <a:pt x="83" y="161"/>
                  </a:lnTo>
                  <a:lnTo>
                    <a:pt x="61" y="37"/>
                  </a:lnTo>
                  <a:lnTo>
                    <a:pt x="80" y="37"/>
                  </a:lnTo>
                  <a:cubicBezTo>
                    <a:pt x="91" y="37"/>
                    <a:pt x="105" y="37"/>
                    <a:pt x="105" y="19"/>
                  </a:cubicBezTo>
                  <a:cubicBezTo>
                    <a:pt x="105" y="1"/>
                    <a:pt x="92" y="0"/>
                    <a:pt x="80" y="0"/>
                  </a:cubicBezTo>
                  <a:lnTo>
                    <a:pt x="25" y="0"/>
                  </a:lnTo>
                  <a:cubicBezTo>
                    <a:pt x="14" y="0"/>
                    <a:pt x="0" y="1"/>
                    <a:pt x="0" y="18"/>
                  </a:cubicBezTo>
                  <a:cubicBezTo>
                    <a:pt x="0" y="35"/>
                    <a:pt x="10" y="37"/>
                    <a:pt x="26" y="37"/>
                  </a:cubicBezTo>
                  <a:lnTo>
                    <a:pt x="55" y="197"/>
                  </a:lnTo>
                  <a:cubicBezTo>
                    <a:pt x="57" y="211"/>
                    <a:pt x="59" y="219"/>
                    <a:pt x="81" y="219"/>
                  </a:cubicBezTo>
                  <a:cubicBezTo>
                    <a:pt x="102" y="219"/>
                    <a:pt x="105" y="215"/>
                    <a:pt x="113" y="182"/>
                  </a:cubicBezTo>
                  <a:lnTo>
                    <a:pt x="125" y="136"/>
                  </a:lnTo>
                  <a:lnTo>
                    <a:pt x="144" y="209"/>
                  </a:lnTo>
                  <a:cubicBezTo>
                    <a:pt x="151" y="219"/>
                    <a:pt x="161" y="219"/>
                    <a:pt x="168" y="219"/>
                  </a:cubicBezTo>
                  <a:cubicBezTo>
                    <a:pt x="189" y="219"/>
                    <a:pt x="191" y="210"/>
                    <a:pt x="193" y="197"/>
                  </a:cubicBezTo>
                  <a:lnTo>
                    <a:pt x="222" y="37"/>
                  </a:lnTo>
                  <a:cubicBezTo>
                    <a:pt x="238" y="37"/>
                    <a:pt x="247" y="35"/>
                    <a:pt x="247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86" name="Freeform 4011">
              <a:extLst>
                <a:ext uri="{FF2B5EF4-FFF2-40B4-BE49-F238E27FC236}">
                  <a16:creationId xmlns:a16="http://schemas.microsoft.com/office/drawing/2014/main" id="{86A14913-2B82-4FE4-A869-694140056388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7251700" y="3414713"/>
              <a:ext cx="74613" cy="95250"/>
            </a:xfrm>
            <a:custGeom>
              <a:avLst/>
              <a:gdLst>
                <a:gd name="T0" fmla="*/ 245 w 245"/>
                <a:gd name="T1" fmla="*/ 286 h 304"/>
                <a:gd name="T2" fmla="*/ 221 w 245"/>
                <a:gd name="T3" fmla="*/ 267 h 304"/>
                <a:gd name="T4" fmla="*/ 207 w 245"/>
                <a:gd name="T5" fmla="*/ 267 h 304"/>
                <a:gd name="T6" fmla="*/ 138 w 245"/>
                <a:gd name="T7" fmla="*/ 177 h 304"/>
                <a:gd name="T8" fmla="*/ 194 w 245"/>
                <a:gd name="T9" fmla="*/ 124 h 304"/>
                <a:gd name="T10" fmla="*/ 210 w 245"/>
                <a:gd name="T11" fmla="*/ 124 h 304"/>
                <a:gd name="T12" fmla="*/ 234 w 245"/>
                <a:gd name="T13" fmla="*/ 106 h 304"/>
                <a:gd name="T14" fmla="*/ 210 w 245"/>
                <a:gd name="T15" fmla="*/ 87 h 304"/>
                <a:gd name="T16" fmla="*/ 135 w 245"/>
                <a:gd name="T17" fmla="*/ 87 h 304"/>
                <a:gd name="T18" fmla="*/ 112 w 245"/>
                <a:gd name="T19" fmla="*/ 106 h 304"/>
                <a:gd name="T20" fmla="*/ 135 w 245"/>
                <a:gd name="T21" fmla="*/ 124 h 304"/>
                <a:gd name="T22" fmla="*/ 143 w 245"/>
                <a:gd name="T23" fmla="*/ 124 h 304"/>
                <a:gd name="T24" fmla="*/ 78 w 245"/>
                <a:gd name="T25" fmla="*/ 186 h 304"/>
                <a:gd name="T26" fmla="*/ 78 w 245"/>
                <a:gd name="T27" fmla="*/ 23 h 304"/>
                <a:gd name="T28" fmla="*/ 55 w 245"/>
                <a:gd name="T29" fmla="*/ 0 h 304"/>
                <a:gd name="T30" fmla="*/ 23 w 245"/>
                <a:gd name="T31" fmla="*/ 0 h 304"/>
                <a:gd name="T32" fmla="*/ 0 w 245"/>
                <a:gd name="T33" fmla="*/ 18 h 304"/>
                <a:gd name="T34" fmla="*/ 23 w 245"/>
                <a:gd name="T35" fmla="*/ 37 h 304"/>
                <a:gd name="T36" fmla="*/ 43 w 245"/>
                <a:gd name="T37" fmla="*/ 37 h 304"/>
                <a:gd name="T38" fmla="*/ 43 w 245"/>
                <a:gd name="T39" fmla="*/ 267 h 304"/>
                <a:gd name="T40" fmla="*/ 23 w 245"/>
                <a:gd name="T41" fmla="*/ 267 h 304"/>
                <a:gd name="T42" fmla="*/ 0 w 245"/>
                <a:gd name="T43" fmla="*/ 285 h 304"/>
                <a:gd name="T44" fmla="*/ 23 w 245"/>
                <a:gd name="T45" fmla="*/ 304 h 304"/>
                <a:gd name="T46" fmla="*/ 98 w 245"/>
                <a:gd name="T47" fmla="*/ 304 h 304"/>
                <a:gd name="T48" fmla="*/ 122 w 245"/>
                <a:gd name="T49" fmla="*/ 286 h 304"/>
                <a:gd name="T50" fmla="*/ 98 w 245"/>
                <a:gd name="T51" fmla="*/ 267 h 304"/>
                <a:gd name="T52" fmla="*/ 78 w 245"/>
                <a:gd name="T53" fmla="*/ 267 h 304"/>
                <a:gd name="T54" fmla="*/ 78 w 245"/>
                <a:gd name="T55" fmla="*/ 233 h 304"/>
                <a:gd name="T56" fmla="*/ 113 w 245"/>
                <a:gd name="T57" fmla="*/ 201 h 304"/>
                <a:gd name="T58" fmla="*/ 163 w 245"/>
                <a:gd name="T59" fmla="*/ 267 h 304"/>
                <a:gd name="T60" fmla="*/ 140 w 245"/>
                <a:gd name="T61" fmla="*/ 286 h 304"/>
                <a:gd name="T62" fmla="*/ 163 w 245"/>
                <a:gd name="T63" fmla="*/ 304 h 304"/>
                <a:gd name="T64" fmla="*/ 221 w 245"/>
                <a:gd name="T65" fmla="*/ 304 h 304"/>
                <a:gd name="T66" fmla="*/ 245 w 245"/>
                <a:gd name="T67" fmla="*/ 28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5" h="304">
                  <a:moveTo>
                    <a:pt x="245" y="286"/>
                  </a:moveTo>
                  <a:cubicBezTo>
                    <a:pt x="245" y="267"/>
                    <a:pt x="230" y="267"/>
                    <a:pt x="221" y="267"/>
                  </a:cubicBezTo>
                  <a:lnTo>
                    <a:pt x="207" y="267"/>
                  </a:lnTo>
                  <a:lnTo>
                    <a:pt x="138" y="177"/>
                  </a:lnTo>
                  <a:lnTo>
                    <a:pt x="194" y="124"/>
                  </a:lnTo>
                  <a:lnTo>
                    <a:pt x="210" y="124"/>
                  </a:lnTo>
                  <a:cubicBezTo>
                    <a:pt x="219" y="124"/>
                    <a:pt x="234" y="124"/>
                    <a:pt x="234" y="106"/>
                  </a:cubicBezTo>
                  <a:cubicBezTo>
                    <a:pt x="234" y="88"/>
                    <a:pt x="219" y="87"/>
                    <a:pt x="210" y="87"/>
                  </a:cubicBezTo>
                  <a:lnTo>
                    <a:pt x="135" y="87"/>
                  </a:lnTo>
                  <a:cubicBezTo>
                    <a:pt x="126" y="87"/>
                    <a:pt x="112" y="87"/>
                    <a:pt x="112" y="106"/>
                  </a:cubicBezTo>
                  <a:cubicBezTo>
                    <a:pt x="112" y="124"/>
                    <a:pt x="126" y="124"/>
                    <a:pt x="135" y="124"/>
                  </a:cubicBezTo>
                  <a:lnTo>
                    <a:pt x="143" y="124"/>
                  </a:lnTo>
                  <a:lnTo>
                    <a:pt x="78" y="186"/>
                  </a:lnTo>
                  <a:lnTo>
                    <a:pt x="78" y="23"/>
                  </a:lnTo>
                  <a:cubicBezTo>
                    <a:pt x="78" y="6"/>
                    <a:pt x="75" y="0"/>
                    <a:pt x="55" y="0"/>
                  </a:cubicBezTo>
                  <a:lnTo>
                    <a:pt x="23" y="0"/>
                  </a:lnTo>
                  <a:cubicBezTo>
                    <a:pt x="14" y="0"/>
                    <a:pt x="0" y="0"/>
                    <a:pt x="0" y="18"/>
                  </a:cubicBezTo>
                  <a:cubicBezTo>
                    <a:pt x="0" y="36"/>
                    <a:pt x="14" y="37"/>
                    <a:pt x="23" y="37"/>
                  </a:cubicBezTo>
                  <a:lnTo>
                    <a:pt x="43" y="37"/>
                  </a:lnTo>
                  <a:lnTo>
                    <a:pt x="43" y="267"/>
                  </a:lnTo>
                  <a:lnTo>
                    <a:pt x="23" y="267"/>
                  </a:lnTo>
                  <a:cubicBezTo>
                    <a:pt x="14" y="267"/>
                    <a:pt x="0" y="267"/>
                    <a:pt x="0" y="285"/>
                  </a:cubicBezTo>
                  <a:cubicBezTo>
                    <a:pt x="0" y="304"/>
                    <a:pt x="14" y="304"/>
                    <a:pt x="23" y="304"/>
                  </a:cubicBezTo>
                  <a:lnTo>
                    <a:pt x="98" y="304"/>
                  </a:lnTo>
                  <a:cubicBezTo>
                    <a:pt x="107" y="304"/>
                    <a:pt x="122" y="304"/>
                    <a:pt x="122" y="286"/>
                  </a:cubicBezTo>
                  <a:cubicBezTo>
                    <a:pt x="122" y="267"/>
                    <a:pt x="108" y="267"/>
                    <a:pt x="98" y="267"/>
                  </a:cubicBezTo>
                  <a:lnTo>
                    <a:pt x="78" y="267"/>
                  </a:lnTo>
                  <a:lnTo>
                    <a:pt x="78" y="233"/>
                  </a:lnTo>
                  <a:lnTo>
                    <a:pt x="113" y="201"/>
                  </a:lnTo>
                  <a:lnTo>
                    <a:pt x="163" y="267"/>
                  </a:lnTo>
                  <a:cubicBezTo>
                    <a:pt x="148" y="267"/>
                    <a:pt x="140" y="270"/>
                    <a:pt x="140" y="286"/>
                  </a:cubicBezTo>
                  <a:cubicBezTo>
                    <a:pt x="140" y="304"/>
                    <a:pt x="154" y="304"/>
                    <a:pt x="163" y="304"/>
                  </a:cubicBezTo>
                  <a:lnTo>
                    <a:pt x="221" y="304"/>
                  </a:lnTo>
                  <a:cubicBezTo>
                    <a:pt x="230" y="304"/>
                    <a:pt x="245" y="304"/>
                    <a:pt x="245" y="28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87" name="Freeform 4012">
              <a:extLst>
                <a:ext uri="{FF2B5EF4-FFF2-40B4-BE49-F238E27FC236}">
                  <a16:creationId xmlns:a16="http://schemas.microsoft.com/office/drawing/2014/main" id="{E19B9CB0-FFF7-4A8C-800F-B8031AA7AC00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7335837" y="3440113"/>
              <a:ext cx="63500" cy="69850"/>
            </a:xfrm>
            <a:custGeom>
              <a:avLst/>
              <a:gdLst>
                <a:gd name="T0" fmla="*/ 207 w 207"/>
                <a:gd name="T1" fmla="*/ 164 h 224"/>
                <a:gd name="T2" fmla="*/ 186 w 207"/>
                <a:gd name="T3" fmla="*/ 147 h 224"/>
                <a:gd name="T4" fmla="*/ 166 w 207"/>
                <a:gd name="T5" fmla="*/ 160 h 224"/>
                <a:gd name="T6" fmla="*/ 119 w 207"/>
                <a:gd name="T7" fmla="*/ 187 h 224"/>
                <a:gd name="T8" fmla="*/ 43 w 207"/>
                <a:gd name="T9" fmla="*/ 128 h 224"/>
                <a:gd name="T10" fmla="*/ 183 w 207"/>
                <a:gd name="T11" fmla="*/ 128 h 224"/>
                <a:gd name="T12" fmla="*/ 207 w 207"/>
                <a:gd name="T13" fmla="*/ 107 h 224"/>
                <a:gd name="T14" fmla="*/ 109 w 207"/>
                <a:gd name="T15" fmla="*/ 0 h 224"/>
                <a:gd name="T16" fmla="*/ 0 w 207"/>
                <a:gd name="T17" fmla="*/ 112 h 224"/>
                <a:gd name="T18" fmla="*/ 116 w 207"/>
                <a:gd name="T19" fmla="*/ 224 h 224"/>
                <a:gd name="T20" fmla="*/ 207 w 207"/>
                <a:gd name="T21" fmla="*/ 164 h 224"/>
                <a:gd name="T22" fmla="*/ 164 w 207"/>
                <a:gd name="T23" fmla="*/ 92 h 224"/>
                <a:gd name="T24" fmla="*/ 44 w 207"/>
                <a:gd name="T25" fmla="*/ 92 h 224"/>
                <a:gd name="T26" fmla="*/ 109 w 207"/>
                <a:gd name="T27" fmla="*/ 37 h 224"/>
                <a:gd name="T28" fmla="*/ 164 w 207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4">
                  <a:moveTo>
                    <a:pt x="207" y="164"/>
                  </a:moveTo>
                  <a:cubicBezTo>
                    <a:pt x="207" y="147"/>
                    <a:pt x="189" y="147"/>
                    <a:pt x="186" y="147"/>
                  </a:cubicBezTo>
                  <a:cubicBezTo>
                    <a:pt x="175" y="147"/>
                    <a:pt x="170" y="149"/>
                    <a:pt x="166" y="160"/>
                  </a:cubicBezTo>
                  <a:cubicBezTo>
                    <a:pt x="156" y="183"/>
                    <a:pt x="131" y="187"/>
                    <a:pt x="119" y="187"/>
                  </a:cubicBezTo>
                  <a:cubicBezTo>
                    <a:pt x="86" y="187"/>
                    <a:pt x="52" y="165"/>
                    <a:pt x="43" y="128"/>
                  </a:cubicBezTo>
                  <a:lnTo>
                    <a:pt x="183" y="128"/>
                  </a:lnTo>
                  <a:cubicBezTo>
                    <a:pt x="196" y="128"/>
                    <a:pt x="207" y="128"/>
                    <a:pt x="207" y="107"/>
                  </a:cubicBezTo>
                  <a:cubicBezTo>
                    <a:pt x="207" y="49"/>
                    <a:pt x="174" y="0"/>
                    <a:pt x="109" y="0"/>
                  </a:cubicBezTo>
                  <a:cubicBezTo>
                    <a:pt x="49" y="0"/>
                    <a:pt x="0" y="50"/>
                    <a:pt x="0" y="112"/>
                  </a:cubicBezTo>
                  <a:cubicBezTo>
                    <a:pt x="0" y="173"/>
                    <a:pt x="51" y="224"/>
                    <a:pt x="116" y="224"/>
                  </a:cubicBezTo>
                  <a:cubicBezTo>
                    <a:pt x="183" y="224"/>
                    <a:pt x="207" y="177"/>
                    <a:pt x="207" y="164"/>
                  </a:cubicBezTo>
                  <a:close/>
                  <a:moveTo>
                    <a:pt x="164" y="92"/>
                  </a:moveTo>
                  <a:lnTo>
                    <a:pt x="44" y="92"/>
                  </a:lnTo>
                  <a:cubicBezTo>
                    <a:pt x="52" y="60"/>
                    <a:pt x="78" y="37"/>
                    <a:pt x="109" y="37"/>
                  </a:cubicBezTo>
                  <a:cubicBezTo>
                    <a:pt x="131" y="37"/>
                    <a:pt x="158" y="48"/>
                    <a:pt x="164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88" name="Freeform 4013">
              <a:extLst>
                <a:ext uri="{FF2B5EF4-FFF2-40B4-BE49-F238E27FC236}">
                  <a16:creationId xmlns:a16="http://schemas.microsoft.com/office/drawing/2014/main" id="{5DC2E233-FDB8-4112-834A-65B4580AD981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7413625" y="3440113"/>
              <a:ext cx="69850" cy="69850"/>
            </a:xfrm>
            <a:custGeom>
              <a:avLst/>
              <a:gdLst>
                <a:gd name="T0" fmla="*/ 229 w 229"/>
                <a:gd name="T1" fmla="*/ 34 h 220"/>
                <a:gd name="T2" fmla="*/ 179 w 229"/>
                <a:gd name="T3" fmla="*/ 0 h 220"/>
                <a:gd name="T4" fmla="*/ 101 w 229"/>
                <a:gd name="T5" fmla="*/ 34 h 220"/>
                <a:gd name="T6" fmla="*/ 101 w 229"/>
                <a:gd name="T7" fmla="*/ 27 h 220"/>
                <a:gd name="T8" fmla="*/ 77 w 229"/>
                <a:gd name="T9" fmla="*/ 3 h 220"/>
                <a:gd name="T10" fmla="*/ 24 w 229"/>
                <a:gd name="T11" fmla="*/ 3 h 220"/>
                <a:gd name="T12" fmla="*/ 0 w 229"/>
                <a:gd name="T13" fmla="*/ 21 h 220"/>
                <a:gd name="T14" fmla="*/ 24 w 229"/>
                <a:gd name="T15" fmla="*/ 40 h 220"/>
                <a:gd name="T16" fmla="*/ 59 w 229"/>
                <a:gd name="T17" fmla="*/ 40 h 220"/>
                <a:gd name="T18" fmla="*/ 59 w 229"/>
                <a:gd name="T19" fmla="*/ 183 h 220"/>
                <a:gd name="T20" fmla="*/ 24 w 229"/>
                <a:gd name="T21" fmla="*/ 183 h 220"/>
                <a:gd name="T22" fmla="*/ 0 w 229"/>
                <a:gd name="T23" fmla="*/ 201 h 220"/>
                <a:gd name="T24" fmla="*/ 24 w 229"/>
                <a:gd name="T25" fmla="*/ 220 h 220"/>
                <a:gd name="T26" fmla="*/ 150 w 229"/>
                <a:gd name="T27" fmla="*/ 220 h 220"/>
                <a:gd name="T28" fmla="*/ 174 w 229"/>
                <a:gd name="T29" fmla="*/ 202 h 220"/>
                <a:gd name="T30" fmla="*/ 150 w 229"/>
                <a:gd name="T31" fmla="*/ 183 h 220"/>
                <a:gd name="T32" fmla="*/ 101 w 229"/>
                <a:gd name="T33" fmla="*/ 183 h 220"/>
                <a:gd name="T34" fmla="*/ 101 w 229"/>
                <a:gd name="T35" fmla="*/ 126 h 220"/>
                <a:gd name="T36" fmla="*/ 180 w 229"/>
                <a:gd name="T37" fmla="*/ 38 h 220"/>
                <a:gd name="T38" fmla="*/ 205 w 229"/>
                <a:gd name="T39" fmla="*/ 59 h 220"/>
                <a:gd name="T40" fmla="*/ 229 w 229"/>
                <a:gd name="T41" fmla="*/ 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9" h="220">
                  <a:moveTo>
                    <a:pt x="229" y="34"/>
                  </a:moveTo>
                  <a:cubicBezTo>
                    <a:pt x="229" y="23"/>
                    <a:pt x="223" y="0"/>
                    <a:pt x="179" y="0"/>
                  </a:cubicBezTo>
                  <a:cubicBezTo>
                    <a:pt x="155" y="0"/>
                    <a:pt x="127" y="8"/>
                    <a:pt x="101" y="34"/>
                  </a:cubicBezTo>
                  <a:lnTo>
                    <a:pt x="101" y="27"/>
                  </a:lnTo>
                  <a:cubicBezTo>
                    <a:pt x="101" y="9"/>
                    <a:pt x="97" y="3"/>
                    <a:pt x="77" y="3"/>
                  </a:cubicBezTo>
                  <a:lnTo>
                    <a:pt x="24" y="3"/>
                  </a:lnTo>
                  <a:cubicBezTo>
                    <a:pt x="15" y="3"/>
                    <a:pt x="0" y="4"/>
                    <a:pt x="0" y="21"/>
                  </a:cubicBezTo>
                  <a:cubicBezTo>
                    <a:pt x="0" y="40"/>
                    <a:pt x="14" y="40"/>
                    <a:pt x="24" y="40"/>
                  </a:cubicBezTo>
                  <a:lnTo>
                    <a:pt x="59" y="40"/>
                  </a:lnTo>
                  <a:lnTo>
                    <a:pt x="59" y="183"/>
                  </a:lnTo>
                  <a:lnTo>
                    <a:pt x="24" y="183"/>
                  </a:lnTo>
                  <a:cubicBezTo>
                    <a:pt x="15" y="183"/>
                    <a:pt x="0" y="183"/>
                    <a:pt x="0" y="201"/>
                  </a:cubicBezTo>
                  <a:cubicBezTo>
                    <a:pt x="0" y="220"/>
                    <a:pt x="14" y="220"/>
                    <a:pt x="24" y="220"/>
                  </a:cubicBezTo>
                  <a:lnTo>
                    <a:pt x="150" y="220"/>
                  </a:lnTo>
                  <a:cubicBezTo>
                    <a:pt x="159" y="220"/>
                    <a:pt x="174" y="220"/>
                    <a:pt x="174" y="202"/>
                  </a:cubicBezTo>
                  <a:cubicBezTo>
                    <a:pt x="174" y="183"/>
                    <a:pt x="159" y="183"/>
                    <a:pt x="150" y="183"/>
                  </a:cubicBezTo>
                  <a:lnTo>
                    <a:pt x="101" y="183"/>
                  </a:lnTo>
                  <a:lnTo>
                    <a:pt x="101" y="126"/>
                  </a:lnTo>
                  <a:cubicBezTo>
                    <a:pt x="101" y="83"/>
                    <a:pt x="127" y="39"/>
                    <a:pt x="180" y="38"/>
                  </a:cubicBezTo>
                  <a:cubicBezTo>
                    <a:pt x="180" y="50"/>
                    <a:pt x="192" y="59"/>
                    <a:pt x="205" y="59"/>
                  </a:cubicBezTo>
                  <a:cubicBezTo>
                    <a:pt x="218" y="59"/>
                    <a:pt x="229" y="50"/>
                    <a:pt x="22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89" name="Freeform 4014">
              <a:extLst>
                <a:ext uri="{FF2B5EF4-FFF2-40B4-BE49-F238E27FC236}">
                  <a16:creationId xmlns:a16="http://schemas.microsoft.com/office/drawing/2014/main" id="{CAA47052-DCEF-4CEA-8A0A-79EA51E8AB51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7489825" y="3440113"/>
              <a:ext cx="77788" cy="69850"/>
            </a:xfrm>
            <a:custGeom>
              <a:avLst/>
              <a:gdLst>
                <a:gd name="T0" fmla="*/ 251 w 251"/>
                <a:gd name="T1" fmla="*/ 202 h 220"/>
                <a:gd name="T2" fmla="*/ 227 w 251"/>
                <a:gd name="T3" fmla="*/ 183 h 220"/>
                <a:gd name="T4" fmla="*/ 210 w 251"/>
                <a:gd name="T5" fmla="*/ 183 h 220"/>
                <a:gd name="T6" fmla="*/ 210 w 251"/>
                <a:gd name="T7" fmla="*/ 74 h 220"/>
                <a:gd name="T8" fmla="*/ 143 w 251"/>
                <a:gd name="T9" fmla="*/ 0 h 220"/>
                <a:gd name="T10" fmla="*/ 83 w 251"/>
                <a:gd name="T11" fmla="*/ 21 h 220"/>
                <a:gd name="T12" fmla="*/ 59 w 251"/>
                <a:gd name="T13" fmla="*/ 3 h 220"/>
                <a:gd name="T14" fmla="*/ 24 w 251"/>
                <a:gd name="T15" fmla="*/ 3 h 220"/>
                <a:gd name="T16" fmla="*/ 0 w 251"/>
                <a:gd name="T17" fmla="*/ 22 h 220"/>
                <a:gd name="T18" fmla="*/ 23 w 251"/>
                <a:gd name="T19" fmla="*/ 40 h 220"/>
                <a:gd name="T20" fmla="*/ 41 w 251"/>
                <a:gd name="T21" fmla="*/ 40 h 220"/>
                <a:gd name="T22" fmla="*/ 41 w 251"/>
                <a:gd name="T23" fmla="*/ 183 h 220"/>
                <a:gd name="T24" fmla="*/ 24 w 251"/>
                <a:gd name="T25" fmla="*/ 183 h 220"/>
                <a:gd name="T26" fmla="*/ 0 w 251"/>
                <a:gd name="T27" fmla="*/ 202 h 220"/>
                <a:gd name="T28" fmla="*/ 23 w 251"/>
                <a:gd name="T29" fmla="*/ 220 h 220"/>
                <a:gd name="T30" fmla="*/ 101 w 251"/>
                <a:gd name="T31" fmla="*/ 220 h 220"/>
                <a:gd name="T32" fmla="*/ 124 w 251"/>
                <a:gd name="T33" fmla="*/ 202 h 220"/>
                <a:gd name="T34" fmla="*/ 100 w 251"/>
                <a:gd name="T35" fmla="*/ 183 h 220"/>
                <a:gd name="T36" fmla="*/ 83 w 251"/>
                <a:gd name="T37" fmla="*/ 183 h 220"/>
                <a:gd name="T38" fmla="*/ 83 w 251"/>
                <a:gd name="T39" fmla="*/ 101 h 220"/>
                <a:gd name="T40" fmla="*/ 140 w 251"/>
                <a:gd name="T41" fmla="*/ 38 h 220"/>
                <a:gd name="T42" fmla="*/ 168 w 251"/>
                <a:gd name="T43" fmla="*/ 77 h 220"/>
                <a:gd name="T44" fmla="*/ 168 w 251"/>
                <a:gd name="T45" fmla="*/ 183 h 220"/>
                <a:gd name="T46" fmla="*/ 154 w 251"/>
                <a:gd name="T47" fmla="*/ 183 h 220"/>
                <a:gd name="T48" fmla="*/ 130 w 251"/>
                <a:gd name="T49" fmla="*/ 202 h 220"/>
                <a:gd name="T50" fmla="*/ 154 w 251"/>
                <a:gd name="T51" fmla="*/ 220 h 220"/>
                <a:gd name="T52" fmla="*/ 228 w 251"/>
                <a:gd name="T53" fmla="*/ 220 h 220"/>
                <a:gd name="T54" fmla="*/ 251 w 251"/>
                <a:gd name="T55" fmla="*/ 20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1" h="220">
                  <a:moveTo>
                    <a:pt x="251" y="202"/>
                  </a:moveTo>
                  <a:cubicBezTo>
                    <a:pt x="251" y="183"/>
                    <a:pt x="237" y="183"/>
                    <a:pt x="227" y="183"/>
                  </a:cubicBezTo>
                  <a:lnTo>
                    <a:pt x="210" y="183"/>
                  </a:lnTo>
                  <a:lnTo>
                    <a:pt x="210" y="74"/>
                  </a:lnTo>
                  <a:cubicBezTo>
                    <a:pt x="210" y="22"/>
                    <a:pt x="183" y="0"/>
                    <a:pt x="143" y="0"/>
                  </a:cubicBezTo>
                  <a:cubicBezTo>
                    <a:pt x="115" y="0"/>
                    <a:pt x="95" y="12"/>
                    <a:pt x="83" y="21"/>
                  </a:cubicBezTo>
                  <a:cubicBezTo>
                    <a:pt x="82" y="9"/>
                    <a:pt x="79" y="3"/>
                    <a:pt x="59" y="3"/>
                  </a:cubicBezTo>
                  <a:lnTo>
                    <a:pt x="24" y="3"/>
                  </a:lnTo>
                  <a:cubicBezTo>
                    <a:pt x="14" y="3"/>
                    <a:pt x="0" y="4"/>
                    <a:pt x="0" y="22"/>
                  </a:cubicBezTo>
                  <a:cubicBezTo>
                    <a:pt x="0" y="40"/>
                    <a:pt x="15" y="40"/>
                    <a:pt x="23" y="40"/>
                  </a:cubicBezTo>
                  <a:lnTo>
                    <a:pt x="41" y="40"/>
                  </a:lnTo>
                  <a:lnTo>
                    <a:pt x="41" y="183"/>
                  </a:lnTo>
                  <a:lnTo>
                    <a:pt x="24" y="183"/>
                  </a:lnTo>
                  <a:cubicBezTo>
                    <a:pt x="14" y="183"/>
                    <a:pt x="0" y="183"/>
                    <a:pt x="0" y="202"/>
                  </a:cubicBezTo>
                  <a:cubicBezTo>
                    <a:pt x="0" y="220"/>
                    <a:pt x="15" y="220"/>
                    <a:pt x="23" y="220"/>
                  </a:cubicBezTo>
                  <a:lnTo>
                    <a:pt x="101" y="220"/>
                  </a:lnTo>
                  <a:cubicBezTo>
                    <a:pt x="109" y="220"/>
                    <a:pt x="124" y="220"/>
                    <a:pt x="124" y="202"/>
                  </a:cubicBezTo>
                  <a:cubicBezTo>
                    <a:pt x="124" y="183"/>
                    <a:pt x="110" y="183"/>
                    <a:pt x="100" y="183"/>
                  </a:cubicBezTo>
                  <a:lnTo>
                    <a:pt x="83" y="183"/>
                  </a:lnTo>
                  <a:lnTo>
                    <a:pt x="83" y="101"/>
                  </a:lnTo>
                  <a:cubicBezTo>
                    <a:pt x="83" y="55"/>
                    <a:pt x="117" y="38"/>
                    <a:pt x="140" y="38"/>
                  </a:cubicBezTo>
                  <a:cubicBezTo>
                    <a:pt x="163" y="38"/>
                    <a:pt x="168" y="50"/>
                    <a:pt x="168" y="77"/>
                  </a:cubicBezTo>
                  <a:lnTo>
                    <a:pt x="168" y="183"/>
                  </a:lnTo>
                  <a:lnTo>
                    <a:pt x="154" y="183"/>
                  </a:lnTo>
                  <a:cubicBezTo>
                    <a:pt x="144" y="183"/>
                    <a:pt x="130" y="183"/>
                    <a:pt x="130" y="202"/>
                  </a:cubicBezTo>
                  <a:cubicBezTo>
                    <a:pt x="130" y="220"/>
                    <a:pt x="145" y="220"/>
                    <a:pt x="154" y="220"/>
                  </a:cubicBezTo>
                  <a:lnTo>
                    <a:pt x="228" y="220"/>
                  </a:lnTo>
                  <a:cubicBezTo>
                    <a:pt x="236" y="220"/>
                    <a:pt x="251" y="220"/>
                    <a:pt x="251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90" name="Freeform 4015">
              <a:extLst>
                <a:ext uri="{FF2B5EF4-FFF2-40B4-BE49-F238E27FC236}">
                  <a16:creationId xmlns:a16="http://schemas.microsoft.com/office/drawing/2014/main" id="{8F12196D-1E1F-44E2-93F9-24C7622C4FF3}"/>
                </a:ext>
              </a:extLst>
            </p:cNvPr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7577137" y="3440113"/>
              <a:ext cx="63500" cy="69850"/>
            </a:xfrm>
            <a:custGeom>
              <a:avLst/>
              <a:gdLst>
                <a:gd name="T0" fmla="*/ 207 w 207"/>
                <a:gd name="T1" fmla="*/ 164 h 224"/>
                <a:gd name="T2" fmla="*/ 186 w 207"/>
                <a:gd name="T3" fmla="*/ 147 h 224"/>
                <a:gd name="T4" fmla="*/ 166 w 207"/>
                <a:gd name="T5" fmla="*/ 160 h 224"/>
                <a:gd name="T6" fmla="*/ 120 w 207"/>
                <a:gd name="T7" fmla="*/ 187 h 224"/>
                <a:gd name="T8" fmla="*/ 44 w 207"/>
                <a:gd name="T9" fmla="*/ 128 h 224"/>
                <a:gd name="T10" fmla="*/ 184 w 207"/>
                <a:gd name="T11" fmla="*/ 128 h 224"/>
                <a:gd name="T12" fmla="*/ 207 w 207"/>
                <a:gd name="T13" fmla="*/ 107 h 224"/>
                <a:gd name="T14" fmla="*/ 109 w 207"/>
                <a:gd name="T15" fmla="*/ 0 h 224"/>
                <a:gd name="T16" fmla="*/ 0 w 207"/>
                <a:gd name="T17" fmla="*/ 112 h 224"/>
                <a:gd name="T18" fmla="*/ 116 w 207"/>
                <a:gd name="T19" fmla="*/ 224 h 224"/>
                <a:gd name="T20" fmla="*/ 207 w 207"/>
                <a:gd name="T21" fmla="*/ 164 h 224"/>
                <a:gd name="T22" fmla="*/ 164 w 207"/>
                <a:gd name="T23" fmla="*/ 92 h 224"/>
                <a:gd name="T24" fmla="*/ 44 w 207"/>
                <a:gd name="T25" fmla="*/ 92 h 224"/>
                <a:gd name="T26" fmla="*/ 109 w 207"/>
                <a:gd name="T27" fmla="*/ 37 h 224"/>
                <a:gd name="T28" fmla="*/ 164 w 207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4">
                  <a:moveTo>
                    <a:pt x="207" y="164"/>
                  </a:moveTo>
                  <a:cubicBezTo>
                    <a:pt x="207" y="147"/>
                    <a:pt x="190" y="147"/>
                    <a:pt x="186" y="147"/>
                  </a:cubicBezTo>
                  <a:cubicBezTo>
                    <a:pt x="175" y="147"/>
                    <a:pt x="171" y="149"/>
                    <a:pt x="166" y="160"/>
                  </a:cubicBezTo>
                  <a:cubicBezTo>
                    <a:pt x="156" y="183"/>
                    <a:pt x="132" y="187"/>
                    <a:pt x="120" y="187"/>
                  </a:cubicBezTo>
                  <a:cubicBezTo>
                    <a:pt x="86" y="187"/>
                    <a:pt x="53" y="165"/>
                    <a:pt x="44" y="128"/>
                  </a:cubicBezTo>
                  <a:lnTo>
                    <a:pt x="184" y="128"/>
                  </a:lnTo>
                  <a:cubicBezTo>
                    <a:pt x="196" y="128"/>
                    <a:pt x="207" y="128"/>
                    <a:pt x="207" y="107"/>
                  </a:cubicBezTo>
                  <a:cubicBezTo>
                    <a:pt x="207" y="49"/>
                    <a:pt x="174" y="0"/>
                    <a:pt x="109" y="0"/>
                  </a:cubicBezTo>
                  <a:cubicBezTo>
                    <a:pt x="49" y="0"/>
                    <a:pt x="0" y="50"/>
                    <a:pt x="0" y="112"/>
                  </a:cubicBezTo>
                  <a:cubicBezTo>
                    <a:pt x="0" y="173"/>
                    <a:pt x="51" y="224"/>
                    <a:pt x="116" y="224"/>
                  </a:cubicBezTo>
                  <a:cubicBezTo>
                    <a:pt x="184" y="224"/>
                    <a:pt x="207" y="177"/>
                    <a:pt x="207" y="164"/>
                  </a:cubicBezTo>
                  <a:close/>
                  <a:moveTo>
                    <a:pt x="164" y="92"/>
                  </a:moveTo>
                  <a:lnTo>
                    <a:pt x="44" y="92"/>
                  </a:lnTo>
                  <a:cubicBezTo>
                    <a:pt x="52" y="60"/>
                    <a:pt x="78" y="37"/>
                    <a:pt x="109" y="37"/>
                  </a:cubicBezTo>
                  <a:cubicBezTo>
                    <a:pt x="132" y="37"/>
                    <a:pt x="159" y="48"/>
                    <a:pt x="164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91" name="Freeform 4016">
              <a:extLst>
                <a:ext uri="{FF2B5EF4-FFF2-40B4-BE49-F238E27FC236}">
                  <a16:creationId xmlns:a16="http://schemas.microsoft.com/office/drawing/2014/main" id="{F0B7E33F-4618-474E-AF1A-593327DA0841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7656512" y="3414713"/>
              <a:ext cx="63500" cy="95250"/>
            </a:xfrm>
            <a:custGeom>
              <a:avLst/>
              <a:gdLst>
                <a:gd name="T0" fmla="*/ 207 w 207"/>
                <a:gd name="T1" fmla="*/ 286 h 304"/>
                <a:gd name="T2" fmla="*/ 184 w 207"/>
                <a:gd name="T3" fmla="*/ 267 h 304"/>
                <a:gd name="T4" fmla="*/ 125 w 207"/>
                <a:gd name="T5" fmla="*/ 267 h 304"/>
                <a:gd name="T6" fmla="*/ 125 w 207"/>
                <a:gd name="T7" fmla="*/ 23 h 304"/>
                <a:gd name="T8" fmla="*/ 101 w 207"/>
                <a:gd name="T9" fmla="*/ 0 h 304"/>
                <a:gd name="T10" fmla="*/ 24 w 207"/>
                <a:gd name="T11" fmla="*/ 0 h 304"/>
                <a:gd name="T12" fmla="*/ 0 w 207"/>
                <a:gd name="T13" fmla="*/ 19 h 304"/>
                <a:gd name="T14" fmla="*/ 24 w 207"/>
                <a:gd name="T15" fmla="*/ 37 h 304"/>
                <a:gd name="T16" fmla="*/ 83 w 207"/>
                <a:gd name="T17" fmla="*/ 37 h 304"/>
                <a:gd name="T18" fmla="*/ 83 w 207"/>
                <a:gd name="T19" fmla="*/ 267 h 304"/>
                <a:gd name="T20" fmla="*/ 24 w 207"/>
                <a:gd name="T21" fmla="*/ 267 h 304"/>
                <a:gd name="T22" fmla="*/ 0 w 207"/>
                <a:gd name="T23" fmla="*/ 286 h 304"/>
                <a:gd name="T24" fmla="*/ 24 w 207"/>
                <a:gd name="T25" fmla="*/ 304 h 304"/>
                <a:gd name="T26" fmla="*/ 184 w 207"/>
                <a:gd name="T27" fmla="*/ 304 h 304"/>
                <a:gd name="T28" fmla="*/ 207 w 207"/>
                <a:gd name="T29" fmla="*/ 28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304">
                  <a:moveTo>
                    <a:pt x="207" y="286"/>
                  </a:moveTo>
                  <a:cubicBezTo>
                    <a:pt x="207" y="267"/>
                    <a:pt x="193" y="267"/>
                    <a:pt x="184" y="267"/>
                  </a:cubicBezTo>
                  <a:lnTo>
                    <a:pt x="125" y="267"/>
                  </a:lnTo>
                  <a:lnTo>
                    <a:pt x="125" y="23"/>
                  </a:lnTo>
                  <a:cubicBezTo>
                    <a:pt x="125" y="6"/>
                    <a:pt x="121" y="0"/>
                    <a:pt x="101" y="0"/>
                  </a:cubicBezTo>
                  <a:lnTo>
                    <a:pt x="24" y="0"/>
                  </a:lnTo>
                  <a:cubicBezTo>
                    <a:pt x="15" y="0"/>
                    <a:pt x="0" y="0"/>
                    <a:pt x="0" y="19"/>
                  </a:cubicBezTo>
                  <a:cubicBezTo>
                    <a:pt x="0" y="36"/>
                    <a:pt x="15" y="37"/>
                    <a:pt x="24" y="37"/>
                  </a:cubicBezTo>
                  <a:lnTo>
                    <a:pt x="83" y="37"/>
                  </a:lnTo>
                  <a:lnTo>
                    <a:pt x="83" y="267"/>
                  </a:lnTo>
                  <a:lnTo>
                    <a:pt x="24" y="267"/>
                  </a:lnTo>
                  <a:cubicBezTo>
                    <a:pt x="15" y="267"/>
                    <a:pt x="0" y="267"/>
                    <a:pt x="0" y="286"/>
                  </a:cubicBezTo>
                  <a:cubicBezTo>
                    <a:pt x="0" y="304"/>
                    <a:pt x="15" y="304"/>
                    <a:pt x="24" y="304"/>
                  </a:cubicBezTo>
                  <a:lnTo>
                    <a:pt x="184" y="304"/>
                  </a:lnTo>
                  <a:cubicBezTo>
                    <a:pt x="193" y="304"/>
                    <a:pt x="207" y="304"/>
                    <a:pt x="207" y="28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92" name="Freeform 4017">
              <a:extLst>
                <a:ext uri="{FF2B5EF4-FFF2-40B4-BE49-F238E27FC236}">
                  <a16:creationId xmlns:a16="http://schemas.microsoft.com/office/drawing/2014/main" id="{8586E5E8-3228-40E7-A8B4-27525A1A8126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7758112" y="3487738"/>
              <a:ext cx="22225" cy="22225"/>
            </a:xfrm>
            <a:custGeom>
              <a:avLst/>
              <a:gdLst>
                <a:gd name="T0" fmla="*/ 69 w 69"/>
                <a:gd name="T1" fmla="*/ 34 h 68"/>
                <a:gd name="T2" fmla="*/ 35 w 69"/>
                <a:gd name="T3" fmla="*/ 0 h 68"/>
                <a:gd name="T4" fmla="*/ 0 w 69"/>
                <a:gd name="T5" fmla="*/ 34 h 68"/>
                <a:gd name="T6" fmla="*/ 34 w 69"/>
                <a:gd name="T7" fmla="*/ 68 h 68"/>
                <a:gd name="T8" fmla="*/ 69 w 69"/>
                <a:gd name="T9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8">
                  <a:moveTo>
                    <a:pt x="69" y="34"/>
                  </a:moveTo>
                  <a:cubicBezTo>
                    <a:pt x="69" y="14"/>
                    <a:pt x="52" y="0"/>
                    <a:pt x="35" y="0"/>
                  </a:cubicBezTo>
                  <a:cubicBezTo>
                    <a:pt x="14" y="0"/>
                    <a:pt x="0" y="17"/>
                    <a:pt x="0" y="34"/>
                  </a:cubicBezTo>
                  <a:cubicBezTo>
                    <a:pt x="0" y="54"/>
                    <a:pt x="17" y="68"/>
                    <a:pt x="34" y="68"/>
                  </a:cubicBezTo>
                  <a:cubicBezTo>
                    <a:pt x="55" y="68"/>
                    <a:pt x="69" y="51"/>
                    <a:pt x="6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93" name="Freeform 4018">
              <a:extLst>
                <a:ext uri="{FF2B5EF4-FFF2-40B4-BE49-F238E27FC236}">
                  <a16:creationId xmlns:a16="http://schemas.microsoft.com/office/drawing/2014/main" id="{06DC0791-BFAE-4F30-8D26-44D25049C4DC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7813675" y="3440113"/>
              <a:ext cx="69850" cy="69850"/>
            </a:xfrm>
            <a:custGeom>
              <a:avLst/>
              <a:gdLst>
                <a:gd name="T0" fmla="*/ 229 w 229"/>
                <a:gd name="T1" fmla="*/ 34 h 220"/>
                <a:gd name="T2" fmla="*/ 179 w 229"/>
                <a:gd name="T3" fmla="*/ 0 h 220"/>
                <a:gd name="T4" fmla="*/ 100 w 229"/>
                <a:gd name="T5" fmla="*/ 34 h 220"/>
                <a:gd name="T6" fmla="*/ 100 w 229"/>
                <a:gd name="T7" fmla="*/ 27 h 220"/>
                <a:gd name="T8" fmla="*/ 77 w 229"/>
                <a:gd name="T9" fmla="*/ 3 h 220"/>
                <a:gd name="T10" fmla="*/ 23 w 229"/>
                <a:gd name="T11" fmla="*/ 3 h 220"/>
                <a:gd name="T12" fmla="*/ 0 w 229"/>
                <a:gd name="T13" fmla="*/ 21 h 220"/>
                <a:gd name="T14" fmla="*/ 23 w 229"/>
                <a:gd name="T15" fmla="*/ 40 h 220"/>
                <a:gd name="T16" fmla="*/ 59 w 229"/>
                <a:gd name="T17" fmla="*/ 40 h 220"/>
                <a:gd name="T18" fmla="*/ 59 w 229"/>
                <a:gd name="T19" fmla="*/ 183 h 220"/>
                <a:gd name="T20" fmla="*/ 23 w 229"/>
                <a:gd name="T21" fmla="*/ 183 h 220"/>
                <a:gd name="T22" fmla="*/ 0 w 229"/>
                <a:gd name="T23" fmla="*/ 201 h 220"/>
                <a:gd name="T24" fmla="*/ 23 w 229"/>
                <a:gd name="T25" fmla="*/ 220 h 220"/>
                <a:gd name="T26" fmla="*/ 150 w 229"/>
                <a:gd name="T27" fmla="*/ 220 h 220"/>
                <a:gd name="T28" fmla="*/ 174 w 229"/>
                <a:gd name="T29" fmla="*/ 202 h 220"/>
                <a:gd name="T30" fmla="*/ 150 w 229"/>
                <a:gd name="T31" fmla="*/ 183 h 220"/>
                <a:gd name="T32" fmla="*/ 100 w 229"/>
                <a:gd name="T33" fmla="*/ 183 h 220"/>
                <a:gd name="T34" fmla="*/ 100 w 229"/>
                <a:gd name="T35" fmla="*/ 126 h 220"/>
                <a:gd name="T36" fmla="*/ 180 w 229"/>
                <a:gd name="T37" fmla="*/ 38 h 220"/>
                <a:gd name="T38" fmla="*/ 204 w 229"/>
                <a:gd name="T39" fmla="*/ 59 h 220"/>
                <a:gd name="T40" fmla="*/ 229 w 229"/>
                <a:gd name="T41" fmla="*/ 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9" h="220">
                  <a:moveTo>
                    <a:pt x="229" y="34"/>
                  </a:moveTo>
                  <a:cubicBezTo>
                    <a:pt x="229" y="23"/>
                    <a:pt x="223" y="0"/>
                    <a:pt x="179" y="0"/>
                  </a:cubicBezTo>
                  <a:cubicBezTo>
                    <a:pt x="155" y="0"/>
                    <a:pt x="126" y="8"/>
                    <a:pt x="100" y="34"/>
                  </a:cubicBezTo>
                  <a:lnTo>
                    <a:pt x="100" y="27"/>
                  </a:lnTo>
                  <a:cubicBezTo>
                    <a:pt x="100" y="9"/>
                    <a:pt x="97" y="3"/>
                    <a:pt x="77" y="3"/>
                  </a:cubicBezTo>
                  <a:lnTo>
                    <a:pt x="23" y="3"/>
                  </a:lnTo>
                  <a:cubicBezTo>
                    <a:pt x="14" y="3"/>
                    <a:pt x="0" y="4"/>
                    <a:pt x="0" y="21"/>
                  </a:cubicBezTo>
                  <a:cubicBezTo>
                    <a:pt x="0" y="40"/>
                    <a:pt x="14" y="40"/>
                    <a:pt x="23" y="40"/>
                  </a:cubicBezTo>
                  <a:lnTo>
                    <a:pt x="59" y="40"/>
                  </a:lnTo>
                  <a:lnTo>
                    <a:pt x="59" y="183"/>
                  </a:lnTo>
                  <a:lnTo>
                    <a:pt x="23" y="183"/>
                  </a:lnTo>
                  <a:cubicBezTo>
                    <a:pt x="14" y="183"/>
                    <a:pt x="0" y="183"/>
                    <a:pt x="0" y="201"/>
                  </a:cubicBezTo>
                  <a:cubicBezTo>
                    <a:pt x="0" y="220"/>
                    <a:pt x="14" y="220"/>
                    <a:pt x="23" y="220"/>
                  </a:cubicBezTo>
                  <a:lnTo>
                    <a:pt x="150" y="220"/>
                  </a:lnTo>
                  <a:cubicBezTo>
                    <a:pt x="159" y="220"/>
                    <a:pt x="174" y="220"/>
                    <a:pt x="174" y="202"/>
                  </a:cubicBezTo>
                  <a:cubicBezTo>
                    <a:pt x="174" y="183"/>
                    <a:pt x="159" y="183"/>
                    <a:pt x="150" y="183"/>
                  </a:cubicBezTo>
                  <a:lnTo>
                    <a:pt x="100" y="183"/>
                  </a:lnTo>
                  <a:lnTo>
                    <a:pt x="100" y="126"/>
                  </a:lnTo>
                  <a:cubicBezTo>
                    <a:pt x="100" y="83"/>
                    <a:pt x="126" y="39"/>
                    <a:pt x="180" y="38"/>
                  </a:cubicBezTo>
                  <a:cubicBezTo>
                    <a:pt x="180" y="50"/>
                    <a:pt x="191" y="59"/>
                    <a:pt x="204" y="59"/>
                  </a:cubicBezTo>
                  <a:cubicBezTo>
                    <a:pt x="217" y="59"/>
                    <a:pt x="229" y="50"/>
                    <a:pt x="22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94" name="Freeform 4019">
              <a:extLst>
                <a:ext uri="{FF2B5EF4-FFF2-40B4-BE49-F238E27FC236}">
                  <a16:creationId xmlns:a16="http://schemas.microsoft.com/office/drawing/2014/main" id="{7836F537-F63B-4586-A8F9-A062A75AE994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7896225" y="3440113"/>
              <a:ext cx="73025" cy="69850"/>
            </a:xfrm>
            <a:custGeom>
              <a:avLst/>
              <a:gdLst>
                <a:gd name="T0" fmla="*/ 236 w 236"/>
                <a:gd name="T1" fmla="*/ 202 h 224"/>
                <a:gd name="T2" fmla="*/ 213 w 236"/>
                <a:gd name="T3" fmla="*/ 184 h 224"/>
                <a:gd name="T4" fmla="*/ 187 w 236"/>
                <a:gd name="T5" fmla="*/ 181 h 224"/>
                <a:gd name="T6" fmla="*/ 187 w 236"/>
                <a:gd name="T7" fmla="*/ 79 h 224"/>
                <a:gd name="T8" fmla="*/ 88 w 236"/>
                <a:gd name="T9" fmla="*/ 0 h 224"/>
                <a:gd name="T10" fmla="*/ 13 w 236"/>
                <a:gd name="T11" fmla="*/ 39 h 224"/>
                <a:gd name="T12" fmla="*/ 39 w 236"/>
                <a:gd name="T13" fmla="*/ 65 h 224"/>
                <a:gd name="T14" fmla="*/ 64 w 236"/>
                <a:gd name="T15" fmla="*/ 39 h 224"/>
                <a:gd name="T16" fmla="*/ 88 w 236"/>
                <a:gd name="T17" fmla="*/ 37 h 224"/>
                <a:gd name="T18" fmla="*/ 146 w 236"/>
                <a:gd name="T19" fmla="*/ 79 h 224"/>
                <a:gd name="T20" fmla="*/ 0 w 236"/>
                <a:gd name="T21" fmla="*/ 155 h 224"/>
                <a:gd name="T22" fmla="*/ 85 w 236"/>
                <a:gd name="T23" fmla="*/ 224 h 224"/>
                <a:gd name="T24" fmla="*/ 154 w 236"/>
                <a:gd name="T25" fmla="*/ 207 h 224"/>
                <a:gd name="T26" fmla="*/ 208 w 236"/>
                <a:gd name="T27" fmla="*/ 221 h 224"/>
                <a:gd name="T28" fmla="*/ 236 w 236"/>
                <a:gd name="T29" fmla="*/ 202 h 224"/>
                <a:gd name="T30" fmla="*/ 146 w 236"/>
                <a:gd name="T31" fmla="*/ 152 h 224"/>
                <a:gd name="T32" fmla="*/ 129 w 236"/>
                <a:gd name="T33" fmla="*/ 179 h 224"/>
                <a:gd name="T34" fmla="*/ 87 w 236"/>
                <a:gd name="T35" fmla="*/ 187 h 224"/>
                <a:gd name="T36" fmla="*/ 41 w 236"/>
                <a:gd name="T37" fmla="*/ 155 h 224"/>
                <a:gd name="T38" fmla="*/ 146 w 236"/>
                <a:gd name="T39" fmla="*/ 116 h 224"/>
                <a:gd name="T40" fmla="*/ 146 w 236"/>
                <a:gd name="T41" fmla="*/ 15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24">
                  <a:moveTo>
                    <a:pt x="236" y="202"/>
                  </a:moveTo>
                  <a:cubicBezTo>
                    <a:pt x="236" y="184"/>
                    <a:pt x="222" y="184"/>
                    <a:pt x="213" y="184"/>
                  </a:cubicBezTo>
                  <a:cubicBezTo>
                    <a:pt x="198" y="184"/>
                    <a:pt x="191" y="182"/>
                    <a:pt x="187" y="181"/>
                  </a:cubicBezTo>
                  <a:lnTo>
                    <a:pt x="187" y="79"/>
                  </a:lnTo>
                  <a:cubicBezTo>
                    <a:pt x="187" y="43"/>
                    <a:pt x="160" y="0"/>
                    <a:pt x="88" y="0"/>
                  </a:cubicBezTo>
                  <a:cubicBezTo>
                    <a:pt x="65" y="0"/>
                    <a:pt x="13" y="1"/>
                    <a:pt x="13" y="39"/>
                  </a:cubicBezTo>
                  <a:cubicBezTo>
                    <a:pt x="13" y="56"/>
                    <a:pt x="25" y="65"/>
                    <a:pt x="39" y="65"/>
                  </a:cubicBezTo>
                  <a:cubicBezTo>
                    <a:pt x="47" y="65"/>
                    <a:pt x="64" y="60"/>
                    <a:pt x="64" y="39"/>
                  </a:cubicBezTo>
                  <a:cubicBezTo>
                    <a:pt x="64" y="39"/>
                    <a:pt x="80" y="37"/>
                    <a:pt x="88" y="37"/>
                  </a:cubicBezTo>
                  <a:cubicBezTo>
                    <a:pt x="121" y="37"/>
                    <a:pt x="145" y="50"/>
                    <a:pt x="146" y="79"/>
                  </a:cubicBezTo>
                  <a:cubicBezTo>
                    <a:pt x="60" y="81"/>
                    <a:pt x="0" y="108"/>
                    <a:pt x="0" y="155"/>
                  </a:cubicBezTo>
                  <a:cubicBezTo>
                    <a:pt x="0" y="190"/>
                    <a:pt x="32" y="224"/>
                    <a:pt x="85" y="224"/>
                  </a:cubicBezTo>
                  <a:cubicBezTo>
                    <a:pt x="102" y="224"/>
                    <a:pt x="132" y="221"/>
                    <a:pt x="154" y="207"/>
                  </a:cubicBezTo>
                  <a:cubicBezTo>
                    <a:pt x="167" y="220"/>
                    <a:pt x="189" y="221"/>
                    <a:pt x="208" y="221"/>
                  </a:cubicBezTo>
                  <a:cubicBezTo>
                    <a:pt x="224" y="221"/>
                    <a:pt x="236" y="220"/>
                    <a:pt x="236" y="202"/>
                  </a:cubicBezTo>
                  <a:close/>
                  <a:moveTo>
                    <a:pt x="146" y="152"/>
                  </a:moveTo>
                  <a:cubicBezTo>
                    <a:pt x="146" y="162"/>
                    <a:pt x="146" y="171"/>
                    <a:pt x="129" y="179"/>
                  </a:cubicBezTo>
                  <a:cubicBezTo>
                    <a:pt x="112" y="187"/>
                    <a:pt x="91" y="187"/>
                    <a:pt x="87" y="187"/>
                  </a:cubicBezTo>
                  <a:cubicBezTo>
                    <a:pt x="60" y="187"/>
                    <a:pt x="41" y="172"/>
                    <a:pt x="41" y="155"/>
                  </a:cubicBezTo>
                  <a:cubicBezTo>
                    <a:pt x="41" y="133"/>
                    <a:pt x="81" y="118"/>
                    <a:pt x="146" y="116"/>
                  </a:cubicBezTo>
                  <a:lnTo>
                    <a:pt x="146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95" name="Freeform 4020">
              <a:extLst>
                <a:ext uri="{FF2B5EF4-FFF2-40B4-BE49-F238E27FC236}">
                  <a16:creationId xmlns:a16="http://schemas.microsoft.com/office/drawing/2014/main" id="{2C8B3D11-1495-4D6E-920D-0094D4FFF072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7972425" y="3440113"/>
              <a:ext cx="76200" cy="69850"/>
            </a:xfrm>
            <a:custGeom>
              <a:avLst/>
              <a:gdLst>
                <a:gd name="T0" fmla="*/ 250 w 250"/>
                <a:gd name="T1" fmla="*/ 202 h 220"/>
                <a:gd name="T2" fmla="*/ 226 w 250"/>
                <a:gd name="T3" fmla="*/ 183 h 220"/>
                <a:gd name="T4" fmla="*/ 209 w 250"/>
                <a:gd name="T5" fmla="*/ 183 h 220"/>
                <a:gd name="T6" fmla="*/ 209 w 250"/>
                <a:gd name="T7" fmla="*/ 74 h 220"/>
                <a:gd name="T8" fmla="*/ 142 w 250"/>
                <a:gd name="T9" fmla="*/ 0 h 220"/>
                <a:gd name="T10" fmla="*/ 82 w 250"/>
                <a:gd name="T11" fmla="*/ 21 h 220"/>
                <a:gd name="T12" fmla="*/ 58 w 250"/>
                <a:gd name="T13" fmla="*/ 3 h 220"/>
                <a:gd name="T14" fmla="*/ 23 w 250"/>
                <a:gd name="T15" fmla="*/ 3 h 220"/>
                <a:gd name="T16" fmla="*/ 0 w 250"/>
                <a:gd name="T17" fmla="*/ 22 h 220"/>
                <a:gd name="T18" fmla="*/ 22 w 250"/>
                <a:gd name="T19" fmla="*/ 40 h 220"/>
                <a:gd name="T20" fmla="*/ 40 w 250"/>
                <a:gd name="T21" fmla="*/ 40 h 220"/>
                <a:gd name="T22" fmla="*/ 40 w 250"/>
                <a:gd name="T23" fmla="*/ 183 h 220"/>
                <a:gd name="T24" fmla="*/ 23 w 250"/>
                <a:gd name="T25" fmla="*/ 183 h 220"/>
                <a:gd name="T26" fmla="*/ 0 w 250"/>
                <a:gd name="T27" fmla="*/ 202 h 220"/>
                <a:gd name="T28" fmla="*/ 22 w 250"/>
                <a:gd name="T29" fmla="*/ 220 h 220"/>
                <a:gd name="T30" fmla="*/ 100 w 250"/>
                <a:gd name="T31" fmla="*/ 220 h 220"/>
                <a:gd name="T32" fmla="*/ 123 w 250"/>
                <a:gd name="T33" fmla="*/ 202 h 220"/>
                <a:gd name="T34" fmla="*/ 99 w 250"/>
                <a:gd name="T35" fmla="*/ 183 h 220"/>
                <a:gd name="T36" fmla="*/ 82 w 250"/>
                <a:gd name="T37" fmla="*/ 183 h 220"/>
                <a:gd name="T38" fmla="*/ 82 w 250"/>
                <a:gd name="T39" fmla="*/ 101 h 220"/>
                <a:gd name="T40" fmla="*/ 139 w 250"/>
                <a:gd name="T41" fmla="*/ 38 h 220"/>
                <a:gd name="T42" fmla="*/ 168 w 250"/>
                <a:gd name="T43" fmla="*/ 77 h 220"/>
                <a:gd name="T44" fmla="*/ 168 w 250"/>
                <a:gd name="T45" fmla="*/ 183 h 220"/>
                <a:gd name="T46" fmla="*/ 153 w 250"/>
                <a:gd name="T47" fmla="*/ 183 h 220"/>
                <a:gd name="T48" fmla="*/ 129 w 250"/>
                <a:gd name="T49" fmla="*/ 202 h 220"/>
                <a:gd name="T50" fmla="*/ 153 w 250"/>
                <a:gd name="T51" fmla="*/ 220 h 220"/>
                <a:gd name="T52" fmla="*/ 227 w 250"/>
                <a:gd name="T53" fmla="*/ 220 h 220"/>
                <a:gd name="T54" fmla="*/ 250 w 250"/>
                <a:gd name="T55" fmla="*/ 20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20">
                  <a:moveTo>
                    <a:pt x="250" y="202"/>
                  </a:moveTo>
                  <a:cubicBezTo>
                    <a:pt x="250" y="183"/>
                    <a:pt x="236" y="183"/>
                    <a:pt x="226" y="183"/>
                  </a:cubicBezTo>
                  <a:lnTo>
                    <a:pt x="209" y="183"/>
                  </a:lnTo>
                  <a:lnTo>
                    <a:pt x="209" y="74"/>
                  </a:lnTo>
                  <a:cubicBezTo>
                    <a:pt x="209" y="22"/>
                    <a:pt x="182" y="0"/>
                    <a:pt x="142" y="0"/>
                  </a:cubicBezTo>
                  <a:cubicBezTo>
                    <a:pt x="114" y="0"/>
                    <a:pt x="94" y="12"/>
                    <a:pt x="82" y="21"/>
                  </a:cubicBezTo>
                  <a:cubicBezTo>
                    <a:pt x="81" y="9"/>
                    <a:pt x="78" y="3"/>
                    <a:pt x="58" y="3"/>
                  </a:cubicBezTo>
                  <a:lnTo>
                    <a:pt x="23" y="3"/>
                  </a:lnTo>
                  <a:cubicBezTo>
                    <a:pt x="13" y="3"/>
                    <a:pt x="0" y="4"/>
                    <a:pt x="0" y="22"/>
                  </a:cubicBezTo>
                  <a:cubicBezTo>
                    <a:pt x="0" y="40"/>
                    <a:pt x="14" y="40"/>
                    <a:pt x="22" y="40"/>
                  </a:cubicBezTo>
                  <a:lnTo>
                    <a:pt x="40" y="40"/>
                  </a:lnTo>
                  <a:lnTo>
                    <a:pt x="40" y="183"/>
                  </a:lnTo>
                  <a:lnTo>
                    <a:pt x="23" y="183"/>
                  </a:lnTo>
                  <a:cubicBezTo>
                    <a:pt x="13" y="183"/>
                    <a:pt x="0" y="183"/>
                    <a:pt x="0" y="202"/>
                  </a:cubicBezTo>
                  <a:cubicBezTo>
                    <a:pt x="0" y="220"/>
                    <a:pt x="14" y="220"/>
                    <a:pt x="22" y="220"/>
                  </a:cubicBezTo>
                  <a:lnTo>
                    <a:pt x="100" y="220"/>
                  </a:lnTo>
                  <a:cubicBezTo>
                    <a:pt x="108" y="220"/>
                    <a:pt x="123" y="220"/>
                    <a:pt x="123" y="202"/>
                  </a:cubicBezTo>
                  <a:cubicBezTo>
                    <a:pt x="123" y="183"/>
                    <a:pt x="109" y="183"/>
                    <a:pt x="99" y="183"/>
                  </a:cubicBezTo>
                  <a:lnTo>
                    <a:pt x="82" y="183"/>
                  </a:lnTo>
                  <a:lnTo>
                    <a:pt x="82" y="101"/>
                  </a:lnTo>
                  <a:cubicBezTo>
                    <a:pt x="82" y="55"/>
                    <a:pt x="116" y="38"/>
                    <a:pt x="139" y="38"/>
                  </a:cubicBezTo>
                  <a:cubicBezTo>
                    <a:pt x="162" y="38"/>
                    <a:pt x="168" y="50"/>
                    <a:pt x="168" y="77"/>
                  </a:cubicBezTo>
                  <a:lnTo>
                    <a:pt x="168" y="183"/>
                  </a:lnTo>
                  <a:lnTo>
                    <a:pt x="153" y="183"/>
                  </a:lnTo>
                  <a:cubicBezTo>
                    <a:pt x="143" y="183"/>
                    <a:pt x="129" y="183"/>
                    <a:pt x="129" y="202"/>
                  </a:cubicBezTo>
                  <a:cubicBezTo>
                    <a:pt x="129" y="220"/>
                    <a:pt x="144" y="220"/>
                    <a:pt x="153" y="220"/>
                  </a:cubicBezTo>
                  <a:lnTo>
                    <a:pt x="227" y="220"/>
                  </a:lnTo>
                  <a:cubicBezTo>
                    <a:pt x="235" y="220"/>
                    <a:pt x="250" y="220"/>
                    <a:pt x="250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96" name="Freeform 4021">
              <a:extLst>
                <a:ext uri="{FF2B5EF4-FFF2-40B4-BE49-F238E27FC236}">
                  <a16:creationId xmlns:a16="http://schemas.microsoft.com/office/drawing/2014/main" id="{1146516F-0A17-403D-B43A-741D6A8044CF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8054975" y="3414713"/>
              <a:ext cx="73025" cy="95250"/>
            </a:xfrm>
            <a:custGeom>
              <a:avLst/>
              <a:gdLst>
                <a:gd name="T0" fmla="*/ 240 w 240"/>
                <a:gd name="T1" fmla="*/ 285 h 307"/>
                <a:gd name="T2" fmla="*/ 216 w 240"/>
                <a:gd name="T3" fmla="*/ 267 h 307"/>
                <a:gd name="T4" fmla="*/ 198 w 240"/>
                <a:gd name="T5" fmla="*/ 267 h 307"/>
                <a:gd name="T6" fmla="*/ 198 w 240"/>
                <a:gd name="T7" fmla="*/ 23 h 307"/>
                <a:gd name="T8" fmla="*/ 175 w 240"/>
                <a:gd name="T9" fmla="*/ 0 h 307"/>
                <a:gd name="T10" fmla="*/ 140 w 240"/>
                <a:gd name="T11" fmla="*/ 0 h 307"/>
                <a:gd name="T12" fmla="*/ 116 w 240"/>
                <a:gd name="T13" fmla="*/ 19 h 307"/>
                <a:gd name="T14" fmla="*/ 139 w 240"/>
                <a:gd name="T15" fmla="*/ 37 h 307"/>
                <a:gd name="T16" fmla="*/ 157 w 240"/>
                <a:gd name="T17" fmla="*/ 37 h 307"/>
                <a:gd name="T18" fmla="*/ 157 w 240"/>
                <a:gd name="T19" fmla="*/ 102 h 307"/>
                <a:gd name="T20" fmla="*/ 104 w 240"/>
                <a:gd name="T21" fmla="*/ 84 h 307"/>
                <a:gd name="T22" fmla="*/ 0 w 240"/>
                <a:gd name="T23" fmla="*/ 196 h 307"/>
                <a:gd name="T24" fmla="*/ 100 w 240"/>
                <a:gd name="T25" fmla="*/ 307 h 307"/>
                <a:gd name="T26" fmla="*/ 157 w 240"/>
                <a:gd name="T27" fmla="*/ 285 h 307"/>
                <a:gd name="T28" fmla="*/ 180 w 240"/>
                <a:gd name="T29" fmla="*/ 304 h 307"/>
                <a:gd name="T30" fmla="*/ 216 w 240"/>
                <a:gd name="T31" fmla="*/ 304 h 307"/>
                <a:gd name="T32" fmla="*/ 240 w 240"/>
                <a:gd name="T33" fmla="*/ 285 h 307"/>
                <a:gd name="T34" fmla="*/ 157 w 240"/>
                <a:gd name="T35" fmla="*/ 206 h 307"/>
                <a:gd name="T36" fmla="*/ 101 w 240"/>
                <a:gd name="T37" fmla="*/ 270 h 307"/>
                <a:gd name="T38" fmla="*/ 41 w 240"/>
                <a:gd name="T39" fmla="*/ 196 h 307"/>
                <a:gd name="T40" fmla="*/ 106 w 240"/>
                <a:gd name="T41" fmla="*/ 122 h 307"/>
                <a:gd name="T42" fmla="*/ 157 w 240"/>
                <a:gd name="T43" fmla="*/ 172 h 307"/>
                <a:gd name="T44" fmla="*/ 157 w 240"/>
                <a:gd name="T45" fmla="*/ 20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307">
                  <a:moveTo>
                    <a:pt x="240" y="285"/>
                  </a:moveTo>
                  <a:cubicBezTo>
                    <a:pt x="240" y="267"/>
                    <a:pt x="225" y="267"/>
                    <a:pt x="216" y="267"/>
                  </a:cubicBezTo>
                  <a:lnTo>
                    <a:pt x="198" y="267"/>
                  </a:lnTo>
                  <a:lnTo>
                    <a:pt x="198" y="23"/>
                  </a:lnTo>
                  <a:cubicBezTo>
                    <a:pt x="198" y="6"/>
                    <a:pt x="195" y="0"/>
                    <a:pt x="175" y="0"/>
                  </a:cubicBezTo>
                  <a:lnTo>
                    <a:pt x="140" y="0"/>
                  </a:lnTo>
                  <a:cubicBezTo>
                    <a:pt x="130" y="0"/>
                    <a:pt x="116" y="0"/>
                    <a:pt x="116" y="19"/>
                  </a:cubicBezTo>
                  <a:cubicBezTo>
                    <a:pt x="116" y="36"/>
                    <a:pt x="131" y="37"/>
                    <a:pt x="139" y="37"/>
                  </a:cubicBezTo>
                  <a:lnTo>
                    <a:pt x="157" y="37"/>
                  </a:lnTo>
                  <a:lnTo>
                    <a:pt x="157" y="102"/>
                  </a:lnTo>
                  <a:cubicBezTo>
                    <a:pt x="142" y="90"/>
                    <a:pt x="123" y="84"/>
                    <a:pt x="104" y="84"/>
                  </a:cubicBezTo>
                  <a:cubicBezTo>
                    <a:pt x="49" y="84"/>
                    <a:pt x="0" y="132"/>
                    <a:pt x="0" y="196"/>
                  </a:cubicBezTo>
                  <a:cubicBezTo>
                    <a:pt x="0" y="258"/>
                    <a:pt x="46" y="307"/>
                    <a:pt x="100" y="307"/>
                  </a:cubicBezTo>
                  <a:cubicBezTo>
                    <a:pt x="124" y="307"/>
                    <a:pt x="143" y="297"/>
                    <a:pt x="157" y="285"/>
                  </a:cubicBezTo>
                  <a:cubicBezTo>
                    <a:pt x="158" y="299"/>
                    <a:pt x="161" y="304"/>
                    <a:pt x="180" y="304"/>
                  </a:cubicBezTo>
                  <a:lnTo>
                    <a:pt x="216" y="304"/>
                  </a:lnTo>
                  <a:cubicBezTo>
                    <a:pt x="225" y="304"/>
                    <a:pt x="240" y="304"/>
                    <a:pt x="240" y="285"/>
                  </a:cubicBezTo>
                  <a:close/>
                  <a:moveTo>
                    <a:pt x="157" y="206"/>
                  </a:moveTo>
                  <a:cubicBezTo>
                    <a:pt x="157" y="231"/>
                    <a:pt x="136" y="270"/>
                    <a:pt x="101" y="270"/>
                  </a:cubicBezTo>
                  <a:cubicBezTo>
                    <a:pt x="68" y="270"/>
                    <a:pt x="41" y="237"/>
                    <a:pt x="41" y="196"/>
                  </a:cubicBezTo>
                  <a:cubicBezTo>
                    <a:pt x="41" y="152"/>
                    <a:pt x="73" y="122"/>
                    <a:pt x="106" y="122"/>
                  </a:cubicBezTo>
                  <a:cubicBezTo>
                    <a:pt x="135" y="122"/>
                    <a:pt x="157" y="147"/>
                    <a:pt x="157" y="172"/>
                  </a:cubicBezTo>
                  <a:lnTo>
                    <a:pt x="157" y="20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97" name="Freeform 4022">
              <a:extLst>
                <a:ext uri="{FF2B5EF4-FFF2-40B4-BE49-F238E27FC236}">
                  <a16:creationId xmlns:a16="http://schemas.microsoft.com/office/drawing/2014/main" id="{6510E4D4-752C-48A7-BF2F-665B8BBBC9A5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8139112" y="3440113"/>
              <a:ext cx="63500" cy="69850"/>
            </a:xfrm>
            <a:custGeom>
              <a:avLst/>
              <a:gdLst>
                <a:gd name="T0" fmla="*/ 207 w 207"/>
                <a:gd name="T1" fmla="*/ 113 h 224"/>
                <a:gd name="T2" fmla="*/ 104 w 207"/>
                <a:gd name="T3" fmla="*/ 0 h 224"/>
                <a:gd name="T4" fmla="*/ 0 w 207"/>
                <a:gd name="T5" fmla="*/ 113 h 224"/>
                <a:gd name="T6" fmla="*/ 104 w 207"/>
                <a:gd name="T7" fmla="*/ 224 h 224"/>
                <a:gd name="T8" fmla="*/ 207 w 207"/>
                <a:gd name="T9" fmla="*/ 113 h 224"/>
                <a:gd name="T10" fmla="*/ 166 w 207"/>
                <a:gd name="T11" fmla="*/ 109 h 224"/>
                <a:gd name="T12" fmla="*/ 104 w 207"/>
                <a:gd name="T13" fmla="*/ 187 h 224"/>
                <a:gd name="T14" fmla="*/ 41 w 207"/>
                <a:gd name="T15" fmla="*/ 109 h 224"/>
                <a:gd name="T16" fmla="*/ 104 w 207"/>
                <a:gd name="T17" fmla="*/ 37 h 224"/>
                <a:gd name="T18" fmla="*/ 166 w 207"/>
                <a:gd name="T19" fmla="*/ 1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224">
                  <a:moveTo>
                    <a:pt x="207" y="113"/>
                  </a:moveTo>
                  <a:cubicBezTo>
                    <a:pt x="207" y="49"/>
                    <a:pt x="160" y="0"/>
                    <a:pt x="104" y="0"/>
                  </a:cubicBezTo>
                  <a:cubicBezTo>
                    <a:pt x="47" y="0"/>
                    <a:pt x="0" y="49"/>
                    <a:pt x="0" y="113"/>
                  </a:cubicBezTo>
                  <a:cubicBezTo>
                    <a:pt x="0" y="176"/>
                    <a:pt x="48" y="224"/>
                    <a:pt x="104" y="224"/>
                  </a:cubicBezTo>
                  <a:cubicBezTo>
                    <a:pt x="159" y="224"/>
                    <a:pt x="207" y="176"/>
                    <a:pt x="207" y="113"/>
                  </a:cubicBezTo>
                  <a:close/>
                  <a:moveTo>
                    <a:pt x="166" y="109"/>
                  </a:moveTo>
                  <a:cubicBezTo>
                    <a:pt x="166" y="152"/>
                    <a:pt x="138" y="187"/>
                    <a:pt x="104" y="187"/>
                  </a:cubicBezTo>
                  <a:cubicBezTo>
                    <a:pt x="70" y="187"/>
                    <a:pt x="41" y="152"/>
                    <a:pt x="41" y="109"/>
                  </a:cubicBezTo>
                  <a:cubicBezTo>
                    <a:pt x="41" y="67"/>
                    <a:pt x="71" y="37"/>
                    <a:pt x="104" y="37"/>
                  </a:cubicBezTo>
                  <a:cubicBezTo>
                    <a:pt x="137" y="37"/>
                    <a:pt x="166" y="67"/>
                    <a:pt x="166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98" name="Freeform 4023">
              <a:extLst>
                <a:ext uri="{FF2B5EF4-FFF2-40B4-BE49-F238E27FC236}">
                  <a16:creationId xmlns:a16="http://schemas.microsoft.com/office/drawing/2014/main" id="{4D55AE49-11A9-4FE8-807A-47FDFFC6BF03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8210550" y="3440113"/>
              <a:ext cx="79375" cy="69850"/>
            </a:xfrm>
            <a:custGeom>
              <a:avLst/>
              <a:gdLst>
                <a:gd name="T0" fmla="*/ 260 w 260"/>
                <a:gd name="T1" fmla="*/ 202 h 220"/>
                <a:gd name="T2" fmla="*/ 232 w 260"/>
                <a:gd name="T3" fmla="*/ 183 h 220"/>
                <a:gd name="T4" fmla="*/ 232 w 260"/>
                <a:gd name="T5" fmla="*/ 69 h 220"/>
                <a:gd name="T6" fmla="*/ 185 w 260"/>
                <a:gd name="T7" fmla="*/ 0 h 220"/>
                <a:gd name="T8" fmla="*/ 138 w 260"/>
                <a:gd name="T9" fmla="*/ 22 h 220"/>
                <a:gd name="T10" fmla="*/ 100 w 260"/>
                <a:gd name="T11" fmla="*/ 0 h 220"/>
                <a:gd name="T12" fmla="*/ 61 w 260"/>
                <a:gd name="T13" fmla="*/ 14 h 220"/>
                <a:gd name="T14" fmla="*/ 39 w 260"/>
                <a:gd name="T15" fmla="*/ 3 h 220"/>
                <a:gd name="T16" fmla="*/ 23 w 260"/>
                <a:gd name="T17" fmla="*/ 3 h 220"/>
                <a:gd name="T18" fmla="*/ 0 w 260"/>
                <a:gd name="T19" fmla="*/ 21 h 220"/>
                <a:gd name="T20" fmla="*/ 27 w 260"/>
                <a:gd name="T21" fmla="*/ 40 h 220"/>
                <a:gd name="T22" fmla="*/ 27 w 260"/>
                <a:gd name="T23" fmla="*/ 183 h 220"/>
                <a:gd name="T24" fmla="*/ 0 w 260"/>
                <a:gd name="T25" fmla="*/ 202 h 220"/>
                <a:gd name="T26" fmla="*/ 23 w 260"/>
                <a:gd name="T27" fmla="*/ 220 h 220"/>
                <a:gd name="T28" fmla="*/ 66 w 260"/>
                <a:gd name="T29" fmla="*/ 220 h 220"/>
                <a:gd name="T30" fmla="*/ 88 w 260"/>
                <a:gd name="T31" fmla="*/ 202 h 220"/>
                <a:gd name="T32" fmla="*/ 62 w 260"/>
                <a:gd name="T33" fmla="*/ 183 h 220"/>
                <a:gd name="T34" fmla="*/ 62 w 260"/>
                <a:gd name="T35" fmla="*/ 100 h 220"/>
                <a:gd name="T36" fmla="*/ 98 w 260"/>
                <a:gd name="T37" fmla="*/ 38 h 220"/>
                <a:gd name="T38" fmla="*/ 112 w 260"/>
                <a:gd name="T39" fmla="*/ 74 h 220"/>
                <a:gd name="T40" fmla="*/ 112 w 260"/>
                <a:gd name="T41" fmla="*/ 183 h 220"/>
                <a:gd name="T42" fmla="*/ 92 w 260"/>
                <a:gd name="T43" fmla="*/ 202 h 220"/>
                <a:gd name="T44" fmla="*/ 115 w 260"/>
                <a:gd name="T45" fmla="*/ 220 h 220"/>
                <a:gd name="T46" fmla="*/ 151 w 260"/>
                <a:gd name="T47" fmla="*/ 220 h 220"/>
                <a:gd name="T48" fmla="*/ 174 w 260"/>
                <a:gd name="T49" fmla="*/ 202 h 220"/>
                <a:gd name="T50" fmla="*/ 147 w 260"/>
                <a:gd name="T51" fmla="*/ 183 h 220"/>
                <a:gd name="T52" fmla="*/ 147 w 260"/>
                <a:gd name="T53" fmla="*/ 100 h 220"/>
                <a:gd name="T54" fmla="*/ 183 w 260"/>
                <a:gd name="T55" fmla="*/ 38 h 220"/>
                <a:gd name="T56" fmla="*/ 197 w 260"/>
                <a:gd name="T57" fmla="*/ 74 h 220"/>
                <a:gd name="T58" fmla="*/ 197 w 260"/>
                <a:gd name="T59" fmla="*/ 183 h 220"/>
                <a:gd name="T60" fmla="*/ 178 w 260"/>
                <a:gd name="T61" fmla="*/ 202 h 220"/>
                <a:gd name="T62" fmla="*/ 199 w 260"/>
                <a:gd name="T63" fmla="*/ 220 h 220"/>
                <a:gd name="T64" fmla="*/ 236 w 260"/>
                <a:gd name="T65" fmla="*/ 220 h 220"/>
                <a:gd name="T66" fmla="*/ 260 w 260"/>
                <a:gd name="T67" fmla="*/ 20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20">
                  <a:moveTo>
                    <a:pt x="260" y="202"/>
                  </a:moveTo>
                  <a:cubicBezTo>
                    <a:pt x="260" y="185"/>
                    <a:pt x="250" y="183"/>
                    <a:pt x="232" y="183"/>
                  </a:cubicBezTo>
                  <a:lnTo>
                    <a:pt x="232" y="69"/>
                  </a:lnTo>
                  <a:cubicBezTo>
                    <a:pt x="232" y="59"/>
                    <a:pt x="231" y="0"/>
                    <a:pt x="185" y="0"/>
                  </a:cubicBezTo>
                  <a:cubicBezTo>
                    <a:pt x="171" y="0"/>
                    <a:pt x="152" y="6"/>
                    <a:pt x="138" y="22"/>
                  </a:cubicBezTo>
                  <a:cubicBezTo>
                    <a:pt x="129" y="8"/>
                    <a:pt x="116" y="0"/>
                    <a:pt x="100" y="0"/>
                  </a:cubicBezTo>
                  <a:cubicBezTo>
                    <a:pt x="86" y="0"/>
                    <a:pt x="72" y="5"/>
                    <a:pt x="61" y="14"/>
                  </a:cubicBezTo>
                  <a:cubicBezTo>
                    <a:pt x="57" y="3"/>
                    <a:pt x="48" y="3"/>
                    <a:pt x="39" y="3"/>
                  </a:cubicBezTo>
                  <a:lnTo>
                    <a:pt x="23" y="3"/>
                  </a:lnTo>
                  <a:cubicBezTo>
                    <a:pt x="15" y="3"/>
                    <a:pt x="0" y="4"/>
                    <a:pt x="0" y="21"/>
                  </a:cubicBezTo>
                  <a:cubicBezTo>
                    <a:pt x="0" y="38"/>
                    <a:pt x="9" y="40"/>
                    <a:pt x="27" y="40"/>
                  </a:cubicBezTo>
                  <a:lnTo>
                    <a:pt x="27" y="183"/>
                  </a:lnTo>
                  <a:cubicBezTo>
                    <a:pt x="9" y="183"/>
                    <a:pt x="0" y="185"/>
                    <a:pt x="0" y="202"/>
                  </a:cubicBezTo>
                  <a:cubicBezTo>
                    <a:pt x="0" y="220"/>
                    <a:pt x="15" y="220"/>
                    <a:pt x="23" y="220"/>
                  </a:cubicBezTo>
                  <a:lnTo>
                    <a:pt x="66" y="220"/>
                  </a:lnTo>
                  <a:cubicBezTo>
                    <a:pt x="75" y="220"/>
                    <a:pt x="88" y="220"/>
                    <a:pt x="88" y="202"/>
                  </a:cubicBezTo>
                  <a:cubicBezTo>
                    <a:pt x="88" y="185"/>
                    <a:pt x="80" y="183"/>
                    <a:pt x="62" y="183"/>
                  </a:cubicBezTo>
                  <a:lnTo>
                    <a:pt x="62" y="100"/>
                  </a:lnTo>
                  <a:cubicBezTo>
                    <a:pt x="62" y="60"/>
                    <a:pt x="79" y="38"/>
                    <a:pt x="98" y="38"/>
                  </a:cubicBezTo>
                  <a:cubicBezTo>
                    <a:pt x="108" y="38"/>
                    <a:pt x="112" y="46"/>
                    <a:pt x="112" y="74"/>
                  </a:cubicBezTo>
                  <a:lnTo>
                    <a:pt x="112" y="183"/>
                  </a:lnTo>
                  <a:cubicBezTo>
                    <a:pt x="102" y="183"/>
                    <a:pt x="92" y="186"/>
                    <a:pt x="92" y="202"/>
                  </a:cubicBezTo>
                  <a:cubicBezTo>
                    <a:pt x="92" y="220"/>
                    <a:pt x="106" y="220"/>
                    <a:pt x="115" y="220"/>
                  </a:cubicBezTo>
                  <a:lnTo>
                    <a:pt x="151" y="220"/>
                  </a:lnTo>
                  <a:cubicBezTo>
                    <a:pt x="160" y="220"/>
                    <a:pt x="174" y="220"/>
                    <a:pt x="174" y="202"/>
                  </a:cubicBezTo>
                  <a:cubicBezTo>
                    <a:pt x="174" y="185"/>
                    <a:pt x="165" y="183"/>
                    <a:pt x="147" y="183"/>
                  </a:cubicBezTo>
                  <a:lnTo>
                    <a:pt x="147" y="100"/>
                  </a:lnTo>
                  <a:cubicBezTo>
                    <a:pt x="147" y="60"/>
                    <a:pt x="165" y="38"/>
                    <a:pt x="183" y="38"/>
                  </a:cubicBezTo>
                  <a:cubicBezTo>
                    <a:pt x="193" y="38"/>
                    <a:pt x="197" y="46"/>
                    <a:pt x="197" y="74"/>
                  </a:cubicBezTo>
                  <a:lnTo>
                    <a:pt x="197" y="183"/>
                  </a:lnTo>
                  <a:cubicBezTo>
                    <a:pt x="187" y="183"/>
                    <a:pt x="178" y="186"/>
                    <a:pt x="178" y="202"/>
                  </a:cubicBezTo>
                  <a:cubicBezTo>
                    <a:pt x="178" y="220"/>
                    <a:pt x="191" y="220"/>
                    <a:pt x="199" y="220"/>
                  </a:cubicBezTo>
                  <a:lnTo>
                    <a:pt x="236" y="220"/>
                  </a:lnTo>
                  <a:cubicBezTo>
                    <a:pt x="245" y="220"/>
                    <a:pt x="260" y="220"/>
                    <a:pt x="260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99" name="Freeform 4024">
              <a:extLst>
                <a:ext uri="{FF2B5EF4-FFF2-40B4-BE49-F238E27FC236}">
                  <a16:creationId xmlns:a16="http://schemas.microsoft.com/office/drawing/2014/main" id="{5D765102-38D8-42D6-A44B-D4B3F5F60717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8302625" y="3414713"/>
              <a:ext cx="57150" cy="95250"/>
            </a:xfrm>
            <a:custGeom>
              <a:avLst/>
              <a:gdLst>
                <a:gd name="T0" fmla="*/ 191 w 191"/>
                <a:gd name="T1" fmla="*/ 284 h 302"/>
                <a:gd name="T2" fmla="*/ 167 w 191"/>
                <a:gd name="T3" fmla="*/ 265 h 302"/>
                <a:gd name="T4" fmla="*/ 121 w 191"/>
                <a:gd name="T5" fmla="*/ 265 h 302"/>
                <a:gd name="T6" fmla="*/ 121 w 191"/>
                <a:gd name="T7" fmla="*/ 109 h 302"/>
                <a:gd name="T8" fmla="*/ 97 w 191"/>
                <a:gd name="T9" fmla="*/ 85 h 302"/>
                <a:gd name="T10" fmla="*/ 28 w 191"/>
                <a:gd name="T11" fmla="*/ 85 h 302"/>
                <a:gd name="T12" fmla="*/ 4 w 191"/>
                <a:gd name="T13" fmla="*/ 103 h 302"/>
                <a:gd name="T14" fmla="*/ 28 w 191"/>
                <a:gd name="T15" fmla="*/ 122 h 302"/>
                <a:gd name="T16" fmla="*/ 79 w 191"/>
                <a:gd name="T17" fmla="*/ 122 h 302"/>
                <a:gd name="T18" fmla="*/ 79 w 191"/>
                <a:gd name="T19" fmla="*/ 265 h 302"/>
                <a:gd name="T20" fmla="*/ 24 w 191"/>
                <a:gd name="T21" fmla="*/ 265 h 302"/>
                <a:gd name="T22" fmla="*/ 0 w 191"/>
                <a:gd name="T23" fmla="*/ 284 h 302"/>
                <a:gd name="T24" fmla="*/ 24 w 191"/>
                <a:gd name="T25" fmla="*/ 302 h 302"/>
                <a:gd name="T26" fmla="*/ 167 w 191"/>
                <a:gd name="T27" fmla="*/ 302 h 302"/>
                <a:gd name="T28" fmla="*/ 191 w 191"/>
                <a:gd name="T29" fmla="*/ 284 h 302"/>
                <a:gd name="T30" fmla="*/ 123 w 191"/>
                <a:gd name="T31" fmla="*/ 28 h 302"/>
                <a:gd name="T32" fmla="*/ 94 w 191"/>
                <a:gd name="T33" fmla="*/ 0 h 302"/>
                <a:gd name="T34" fmla="*/ 66 w 191"/>
                <a:gd name="T35" fmla="*/ 28 h 302"/>
                <a:gd name="T36" fmla="*/ 94 w 191"/>
                <a:gd name="T37" fmla="*/ 56 h 302"/>
                <a:gd name="T38" fmla="*/ 123 w 191"/>
                <a:gd name="T39" fmla="*/ 2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02">
                  <a:moveTo>
                    <a:pt x="191" y="284"/>
                  </a:moveTo>
                  <a:cubicBezTo>
                    <a:pt x="191" y="265"/>
                    <a:pt x="176" y="265"/>
                    <a:pt x="167" y="265"/>
                  </a:cubicBezTo>
                  <a:lnTo>
                    <a:pt x="121" y="265"/>
                  </a:lnTo>
                  <a:lnTo>
                    <a:pt x="121" y="109"/>
                  </a:lnTo>
                  <a:cubicBezTo>
                    <a:pt x="121" y="91"/>
                    <a:pt x="117" y="85"/>
                    <a:pt x="97" y="85"/>
                  </a:cubicBezTo>
                  <a:lnTo>
                    <a:pt x="28" y="85"/>
                  </a:lnTo>
                  <a:cubicBezTo>
                    <a:pt x="19" y="85"/>
                    <a:pt x="4" y="86"/>
                    <a:pt x="4" y="103"/>
                  </a:cubicBezTo>
                  <a:cubicBezTo>
                    <a:pt x="4" y="122"/>
                    <a:pt x="19" y="122"/>
                    <a:pt x="28" y="122"/>
                  </a:cubicBezTo>
                  <a:lnTo>
                    <a:pt x="79" y="122"/>
                  </a:lnTo>
                  <a:lnTo>
                    <a:pt x="79" y="265"/>
                  </a:lnTo>
                  <a:lnTo>
                    <a:pt x="24" y="265"/>
                  </a:lnTo>
                  <a:cubicBezTo>
                    <a:pt x="15" y="265"/>
                    <a:pt x="0" y="265"/>
                    <a:pt x="0" y="284"/>
                  </a:cubicBezTo>
                  <a:cubicBezTo>
                    <a:pt x="0" y="302"/>
                    <a:pt x="15" y="302"/>
                    <a:pt x="24" y="302"/>
                  </a:cubicBezTo>
                  <a:lnTo>
                    <a:pt x="167" y="302"/>
                  </a:lnTo>
                  <a:cubicBezTo>
                    <a:pt x="176" y="302"/>
                    <a:pt x="191" y="302"/>
                    <a:pt x="191" y="284"/>
                  </a:cubicBezTo>
                  <a:close/>
                  <a:moveTo>
                    <a:pt x="123" y="28"/>
                  </a:moveTo>
                  <a:cubicBezTo>
                    <a:pt x="123" y="13"/>
                    <a:pt x="110" y="0"/>
                    <a:pt x="94" y="0"/>
                  </a:cubicBezTo>
                  <a:cubicBezTo>
                    <a:pt x="78" y="0"/>
                    <a:pt x="66" y="13"/>
                    <a:pt x="66" y="28"/>
                  </a:cubicBezTo>
                  <a:cubicBezTo>
                    <a:pt x="66" y="44"/>
                    <a:pt x="78" y="56"/>
                    <a:pt x="94" y="56"/>
                  </a:cubicBezTo>
                  <a:cubicBezTo>
                    <a:pt x="110" y="56"/>
                    <a:pt x="123" y="44"/>
                    <a:pt x="123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00" name="Freeform 4025">
              <a:extLst>
                <a:ext uri="{FF2B5EF4-FFF2-40B4-BE49-F238E27FC236}">
                  <a16:creationId xmlns:a16="http://schemas.microsoft.com/office/drawing/2014/main" id="{01F13059-D4D3-4270-ABFF-B0B3EF41A333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8375650" y="3441701"/>
              <a:ext cx="68263" cy="68263"/>
            </a:xfrm>
            <a:custGeom>
              <a:avLst/>
              <a:gdLst>
                <a:gd name="T0" fmla="*/ 222 w 222"/>
                <a:gd name="T1" fmla="*/ 193 h 217"/>
                <a:gd name="T2" fmla="*/ 222 w 222"/>
                <a:gd name="T3" fmla="*/ 165 h 217"/>
                <a:gd name="T4" fmla="*/ 202 w 222"/>
                <a:gd name="T5" fmla="*/ 141 h 217"/>
                <a:gd name="T6" fmla="*/ 181 w 222"/>
                <a:gd name="T7" fmla="*/ 165 h 217"/>
                <a:gd name="T8" fmla="*/ 181 w 222"/>
                <a:gd name="T9" fmla="*/ 180 h 217"/>
                <a:gd name="T10" fmla="*/ 64 w 222"/>
                <a:gd name="T11" fmla="*/ 180 h 217"/>
                <a:gd name="T12" fmla="*/ 208 w 222"/>
                <a:gd name="T13" fmla="*/ 43 h 217"/>
                <a:gd name="T14" fmla="*/ 220 w 222"/>
                <a:gd name="T15" fmla="*/ 20 h 217"/>
                <a:gd name="T16" fmla="*/ 197 w 222"/>
                <a:gd name="T17" fmla="*/ 0 h 217"/>
                <a:gd name="T18" fmla="*/ 31 w 222"/>
                <a:gd name="T19" fmla="*/ 0 h 217"/>
                <a:gd name="T20" fmla="*/ 7 w 222"/>
                <a:gd name="T21" fmla="*/ 24 h 217"/>
                <a:gd name="T22" fmla="*/ 7 w 222"/>
                <a:gd name="T23" fmla="*/ 46 h 217"/>
                <a:gd name="T24" fmla="*/ 28 w 222"/>
                <a:gd name="T25" fmla="*/ 70 h 217"/>
                <a:gd name="T26" fmla="*/ 49 w 222"/>
                <a:gd name="T27" fmla="*/ 46 h 217"/>
                <a:gd name="T28" fmla="*/ 49 w 222"/>
                <a:gd name="T29" fmla="*/ 37 h 217"/>
                <a:gd name="T30" fmla="*/ 157 w 222"/>
                <a:gd name="T31" fmla="*/ 37 h 217"/>
                <a:gd name="T32" fmla="*/ 12 w 222"/>
                <a:gd name="T33" fmla="*/ 174 h 217"/>
                <a:gd name="T34" fmla="*/ 0 w 222"/>
                <a:gd name="T35" fmla="*/ 197 h 217"/>
                <a:gd name="T36" fmla="*/ 24 w 222"/>
                <a:gd name="T37" fmla="*/ 217 h 217"/>
                <a:gd name="T38" fmla="*/ 208 w 222"/>
                <a:gd name="T39" fmla="*/ 217 h 217"/>
                <a:gd name="T40" fmla="*/ 222 w 222"/>
                <a:gd name="T41" fmla="*/ 19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2" h="217">
                  <a:moveTo>
                    <a:pt x="222" y="193"/>
                  </a:moveTo>
                  <a:lnTo>
                    <a:pt x="222" y="165"/>
                  </a:lnTo>
                  <a:cubicBezTo>
                    <a:pt x="222" y="154"/>
                    <a:pt x="222" y="141"/>
                    <a:pt x="202" y="141"/>
                  </a:cubicBezTo>
                  <a:cubicBezTo>
                    <a:pt x="182" y="141"/>
                    <a:pt x="181" y="153"/>
                    <a:pt x="181" y="165"/>
                  </a:cubicBezTo>
                  <a:lnTo>
                    <a:pt x="181" y="180"/>
                  </a:lnTo>
                  <a:lnTo>
                    <a:pt x="64" y="180"/>
                  </a:lnTo>
                  <a:lnTo>
                    <a:pt x="208" y="43"/>
                  </a:lnTo>
                  <a:cubicBezTo>
                    <a:pt x="220" y="32"/>
                    <a:pt x="220" y="30"/>
                    <a:pt x="220" y="20"/>
                  </a:cubicBezTo>
                  <a:cubicBezTo>
                    <a:pt x="220" y="0"/>
                    <a:pt x="208" y="0"/>
                    <a:pt x="197" y="0"/>
                  </a:cubicBezTo>
                  <a:lnTo>
                    <a:pt x="31" y="0"/>
                  </a:lnTo>
                  <a:cubicBezTo>
                    <a:pt x="13" y="0"/>
                    <a:pt x="7" y="5"/>
                    <a:pt x="7" y="24"/>
                  </a:cubicBezTo>
                  <a:lnTo>
                    <a:pt x="7" y="46"/>
                  </a:lnTo>
                  <a:cubicBezTo>
                    <a:pt x="7" y="57"/>
                    <a:pt x="8" y="70"/>
                    <a:pt x="28" y="70"/>
                  </a:cubicBezTo>
                  <a:cubicBezTo>
                    <a:pt x="49" y="70"/>
                    <a:pt x="49" y="58"/>
                    <a:pt x="49" y="46"/>
                  </a:cubicBezTo>
                  <a:lnTo>
                    <a:pt x="49" y="37"/>
                  </a:lnTo>
                  <a:lnTo>
                    <a:pt x="157" y="37"/>
                  </a:lnTo>
                  <a:lnTo>
                    <a:pt x="12" y="174"/>
                  </a:lnTo>
                  <a:cubicBezTo>
                    <a:pt x="0" y="186"/>
                    <a:pt x="0" y="187"/>
                    <a:pt x="0" y="197"/>
                  </a:cubicBezTo>
                  <a:cubicBezTo>
                    <a:pt x="0" y="217"/>
                    <a:pt x="13" y="217"/>
                    <a:pt x="24" y="217"/>
                  </a:cubicBezTo>
                  <a:lnTo>
                    <a:pt x="208" y="217"/>
                  </a:lnTo>
                  <a:cubicBezTo>
                    <a:pt x="222" y="214"/>
                    <a:pt x="222" y="202"/>
                    <a:pt x="222" y="1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01" name="Freeform 4026">
              <a:extLst>
                <a:ext uri="{FF2B5EF4-FFF2-40B4-BE49-F238E27FC236}">
                  <a16:creationId xmlns:a16="http://schemas.microsoft.com/office/drawing/2014/main" id="{D494ED94-BBB0-4358-BAB7-1131524741B8}"/>
                </a:ext>
              </a:extLst>
            </p:cNvPr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8458200" y="3440113"/>
              <a:ext cx="63500" cy="69850"/>
            </a:xfrm>
            <a:custGeom>
              <a:avLst/>
              <a:gdLst>
                <a:gd name="T0" fmla="*/ 207 w 207"/>
                <a:gd name="T1" fmla="*/ 164 h 224"/>
                <a:gd name="T2" fmla="*/ 186 w 207"/>
                <a:gd name="T3" fmla="*/ 147 h 224"/>
                <a:gd name="T4" fmla="*/ 166 w 207"/>
                <a:gd name="T5" fmla="*/ 160 h 224"/>
                <a:gd name="T6" fmla="*/ 119 w 207"/>
                <a:gd name="T7" fmla="*/ 187 h 224"/>
                <a:gd name="T8" fmla="*/ 43 w 207"/>
                <a:gd name="T9" fmla="*/ 128 h 224"/>
                <a:gd name="T10" fmla="*/ 183 w 207"/>
                <a:gd name="T11" fmla="*/ 128 h 224"/>
                <a:gd name="T12" fmla="*/ 207 w 207"/>
                <a:gd name="T13" fmla="*/ 107 h 224"/>
                <a:gd name="T14" fmla="*/ 109 w 207"/>
                <a:gd name="T15" fmla="*/ 0 h 224"/>
                <a:gd name="T16" fmla="*/ 0 w 207"/>
                <a:gd name="T17" fmla="*/ 112 h 224"/>
                <a:gd name="T18" fmla="*/ 116 w 207"/>
                <a:gd name="T19" fmla="*/ 224 h 224"/>
                <a:gd name="T20" fmla="*/ 207 w 207"/>
                <a:gd name="T21" fmla="*/ 164 h 224"/>
                <a:gd name="T22" fmla="*/ 164 w 207"/>
                <a:gd name="T23" fmla="*/ 92 h 224"/>
                <a:gd name="T24" fmla="*/ 44 w 207"/>
                <a:gd name="T25" fmla="*/ 92 h 224"/>
                <a:gd name="T26" fmla="*/ 109 w 207"/>
                <a:gd name="T27" fmla="*/ 37 h 224"/>
                <a:gd name="T28" fmla="*/ 164 w 207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4">
                  <a:moveTo>
                    <a:pt x="207" y="164"/>
                  </a:moveTo>
                  <a:cubicBezTo>
                    <a:pt x="207" y="147"/>
                    <a:pt x="189" y="147"/>
                    <a:pt x="186" y="147"/>
                  </a:cubicBezTo>
                  <a:cubicBezTo>
                    <a:pt x="175" y="147"/>
                    <a:pt x="171" y="149"/>
                    <a:pt x="166" y="160"/>
                  </a:cubicBezTo>
                  <a:cubicBezTo>
                    <a:pt x="156" y="183"/>
                    <a:pt x="132" y="187"/>
                    <a:pt x="119" y="187"/>
                  </a:cubicBezTo>
                  <a:cubicBezTo>
                    <a:pt x="86" y="187"/>
                    <a:pt x="52" y="165"/>
                    <a:pt x="43" y="128"/>
                  </a:cubicBezTo>
                  <a:lnTo>
                    <a:pt x="183" y="128"/>
                  </a:lnTo>
                  <a:cubicBezTo>
                    <a:pt x="196" y="128"/>
                    <a:pt x="207" y="128"/>
                    <a:pt x="207" y="107"/>
                  </a:cubicBezTo>
                  <a:cubicBezTo>
                    <a:pt x="207" y="49"/>
                    <a:pt x="174" y="0"/>
                    <a:pt x="109" y="0"/>
                  </a:cubicBezTo>
                  <a:cubicBezTo>
                    <a:pt x="49" y="0"/>
                    <a:pt x="0" y="50"/>
                    <a:pt x="0" y="112"/>
                  </a:cubicBezTo>
                  <a:cubicBezTo>
                    <a:pt x="0" y="173"/>
                    <a:pt x="51" y="224"/>
                    <a:pt x="116" y="224"/>
                  </a:cubicBezTo>
                  <a:cubicBezTo>
                    <a:pt x="183" y="224"/>
                    <a:pt x="207" y="177"/>
                    <a:pt x="207" y="164"/>
                  </a:cubicBezTo>
                  <a:close/>
                  <a:moveTo>
                    <a:pt x="164" y="92"/>
                  </a:moveTo>
                  <a:lnTo>
                    <a:pt x="44" y="92"/>
                  </a:lnTo>
                  <a:cubicBezTo>
                    <a:pt x="52" y="60"/>
                    <a:pt x="78" y="37"/>
                    <a:pt x="109" y="37"/>
                  </a:cubicBezTo>
                  <a:cubicBezTo>
                    <a:pt x="132" y="37"/>
                    <a:pt x="159" y="48"/>
                    <a:pt x="164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02" name="Freeform 4027">
              <a:extLst>
                <a:ext uri="{FF2B5EF4-FFF2-40B4-BE49-F238E27FC236}">
                  <a16:creationId xmlns:a16="http://schemas.microsoft.com/office/drawing/2014/main" id="{457EAA1E-7CD9-43ED-81F8-96DB02201966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8561387" y="3487738"/>
              <a:ext cx="20638" cy="22225"/>
            </a:xfrm>
            <a:custGeom>
              <a:avLst/>
              <a:gdLst>
                <a:gd name="T0" fmla="*/ 69 w 69"/>
                <a:gd name="T1" fmla="*/ 34 h 68"/>
                <a:gd name="T2" fmla="*/ 35 w 69"/>
                <a:gd name="T3" fmla="*/ 0 h 68"/>
                <a:gd name="T4" fmla="*/ 0 w 69"/>
                <a:gd name="T5" fmla="*/ 34 h 68"/>
                <a:gd name="T6" fmla="*/ 34 w 69"/>
                <a:gd name="T7" fmla="*/ 68 h 68"/>
                <a:gd name="T8" fmla="*/ 69 w 69"/>
                <a:gd name="T9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8">
                  <a:moveTo>
                    <a:pt x="69" y="34"/>
                  </a:moveTo>
                  <a:cubicBezTo>
                    <a:pt x="69" y="14"/>
                    <a:pt x="52" y="0"/>
                    <a:pt x="35" y="0"/>
                  </a:cubicBezTo>
                  <a:cubicBezTo>
                    <a:pt x="14" y="0"/>
                    <a:pt x="0" y="17"/>
                    <a:pt x="0" y="34"/>
                  </a:cubicBezTo>
                  <a:cubicBezTo>
                    <a:pt x="0" y="54"/>
                    <a:pt x="17" y="68"/>
                    <a:pt x="34" y="68"/>
                  </a:cubicBezTo>
                  <a:cubicBezTo>
                    <a:pt x="55" y="68"/>
                    <a:pt x="69" y="51"/>
                    <a:pt x="6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03" name="Freeform 4028">
              <a:extLst>
                <a:ext uri="{FF2B5EF4-FFF2-40B4-BE49-F238E27FC236}">
                  <a16:creationId xmlns:a16="http://schemas.microsoft.com/office/drawing/2014/main" id="{65A274D6-A7B6-4D77-960D-79852FC76165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8615362" y="3441701"/>
              <a:ext cx="73025" cy="68263"/>
            </a:xfrm>
            <a:custGeom>
              <a:avLst/>
              <a:gdLst>
                <a:gd name="T0" fmla="*/ 239 w 239"/>
                <a:gd name="T1" fmla="*/ 19 h 219"/>
                <a:gd name="T2" fmla="*/ 216 w 239"/>
                <a:gd name="T3" fmla="*/ 0 h 219"/>
                <a:gd name="T4" fmla="*/ 159 w 239"/>
                <a:gd name="T5" fmla="*/ 0 h 219"/>
                <a:gd name="T6" fmla="*/ 136 w 239"/>
                <a:gd name="T7" fmla="*/ 18 h 219"/>
                <a:gd name="T8" fmla="*/ 159 w 239"/>
                <a:gd name="T9" fmla="*/ 37 h 219"/>
                <a:gd name="T10" fmla="*/ 167 w 239"/>
                <a:gd name="T11" fmla="*/ 37 h 219"/>
                <a:gd name="T12" fmla="*/ 120 w 239"/>
                <a:gd name="T13" fmla="*/ 178 h 219"/>
                <a:gd name="T14" fmla="*/ 72 w 239"/>
                <a:gd name="T15" fmla="*/ 37 h 219"/>
                <a:gd name="T16" fmla="*/ 80 w 239"/>
                <a:gd name="T17" fmla="*/ 37 h 219"/>
                <a:gd name="T18" fmla="*/ 104 w 239"/>
                <a:gd name="T19" fmla="*/ 19 h 219"/>
                <a:gd name="T20" fmla="*/ 80 w 239"/>
                <a:gd name="T21" fmla="*/ 0 h 219"/>
                <a:gd name="T22" fmla="*/ 23 w 239"/>
                <a:gd name="T23" fmla="*/ 0 h 219"/>
                <a:gd name="T24" fmla="*/ 0 w 239"/>
                <a:gd name="T25" fmla="*/ 19 h 219"/>
                <a:gd name="T26" fmla="*/ 23 w 239"/>
                <a:gd name="T27" fmla="*/ 37 h 219"/>
                <a:gd name="T28" fmla="*/ 35 w 239"/>
                <a:gd name="T29" fmla="*/ 37 h 219"/>
                <a:gd name="T30" fmla="*/ 90 w 239"/>
                <a:gd name="T31" fmla="*/ 200 h 219"/>
                <a:gd name="T32" fmla="*/ 120 w 239"/>
                <a:gd name="T33" fmla="*/ 219 h 219"/>
                <a:gd name="T34" fmla="*/ 149 w 239"/>
                <a:gd name="T35" fmla="*/ 200 h 219"/>
                <a:gd name="T36" fmla="*/ 204 w 239"/>
                <a:gd name="T37" fmla="*/ 37 h 219"/>
                <a:gd name="T38" fmla="*/ 216 w 239"/>
                <a:gd name="T39" fmla="*/ 37 h 219"/>
                <a:gd name="T40" fmla="*/ 239 w 239"/>
                <a:gd name="T41" fmla="*/ 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19">
                  <a:moveTo>
                    <a:pt x="239" y="19"/>
                  </a:moveTo>
                  <a:cubicBezTo>
                    <a:pt x="239" y="0"/>
                    <a:pt x="225" y="0"/>
                    <a:pt x="216" y="0"/>
                  </a:cubicBezTo>
                  <a:lnTo>
                    <a:pt x="159" y="0"/>
                  </a:lnTo>
                  <a:cubicBezTo>
                    <a:pt x="150" y="0"/>
                    <a:pt x="136" y="1"/>
                    <a:pt x="136" y="18"/>
                  </a:cubicBezTo>
                  <a:cubicBezTo>
                    <a:pt x="136" y="37"/>
                    <a:pt x="150" y="37"/>
                    <a:pt x="159" y="37"/>
                  </a:cubicBezTo>
                  <a:lnTo>
                    <a:pt x="167" y="37"/>
                  </a:lnTo>
                  <a:lnTo>
                    <a:pt x="120" y="178"/>
                  </a:lnTo>
                  <a:lnTo>
                    <a:pt x="72" y="37"/>
                  </a:lnTo>
                  <a:lnTo>
                    <a:pt x="80" y="37"/>
                  </a:lnTo>
                  <a:cubicBezTo>
                    <a:pt x="89" y="37"/>
                    <a:pt x="104" y="37"/>
                    <a:pt x="104" y="19"/>
                  </a:cubicBezTo>
                  <a:cubicBezTo>
                    <a:pt x="104" y="0"/>
                    <a:pt x="90" y="0"/>
                    <a:pt x="80" y="0"/>
                  </a:cubicBezTo>
                  <a:lnTo>
                    <a:pt x="23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37"/>
                    <a:pt x="15" y="37"/>
                    <a:pt x="23" y="37"/>
                  </a:cubicBezTo>
                  <a:lnTo>
                    <a:pt x="35" y="37"/>
                  </a:lnTo>
                  <a:lnTo>
                    <a:pt x="90" y="200"/>
                  </a:lnTo>
                  <a:cubicBezTo>
                    <a:pt x="97" y="219"/>
                    <a:pt x="108" y="219"/>
                    <a:pt x="120" y="219"/>
                  </a:cubicBezTo>
                  <a:cubicBezTo>
                    <a:pt x="130" y="219"/>
                    <a:pt x="143" y="219"/>
                    <a:pt x="149" y="200"/>
                  </a:cubicBezTo>
                  <a:lnTo>
                    <a:pt x="204" y="37"/>
                  </a:lnTo>
                  <a:lnTo>
                    <a:pt x="216" y="37"/>
                  </a:lnTo>
                  <a:cubicBezTo>
                    <a:pt x="225" y="37"/>
                    <a:pt x="239" y="37"/>
                    <a:pt x="239" y="1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04" name="Freeform 4029">
              <a:extLst>
                <a:ext uri="{FF2B5EF4-FFF2-40B4-BE49-F238E27FC236}">
                  <a16:creationId xmlns:a16="http://schemas.microsoft.com/office/drawing/2014/main" id="{9321723A-5C43-4E54-AB29-600A7543F68C}"/>
                </a:ext>
              </a:extLst>
            </p:cNvPr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8699500" y="3440113"/>
              <a:ext cx="71438" cy="69850"/>
            </a:xfrm>
            <a:custGeom>
              <a:avLst/>
              <a:gdLst>
                <a:gd name="T0" fmla="*/ 235 w 235"/>
                <a:gd name="T1" fmla="*/ 202 h 224"/>
                <a:gd name="T2" fmla="*/ 212 w 235"/>
                <a:gd name="T3" fmla="*/ 184 h 224"/>
                <a:gd name="T4" fmla="*/ 187 w 235"/>
                <a:gd name="T5" fmla="*/ 181 h 224"/>
                <a:gd name="T6" fmla="*/ 187 w 235"/>
                <a:gd name="T7" fmla="*/ 79 h 224"/>
                <a:gd name="T8" fmla="*/ 87 w 235"/>
                <a:gd name="T9" fmla="*/ 0 h 224"/>
                <a:gd name="T10" fmla="*/ 12 w 235"/>
                <a:gd name="T11" fmla="*/ 39 h 224"/>
                <a:gd name="T12" fmla="*/ 38 w 235"/>
                <a:gd name="T13" fmla="*/ 65 h 224"/>
                <a:gd name="T14" fmla="*/ 63 w 235"/>
                <a:gd name="T15" fmla="*/ 39 h 224"/>
                <a:gd name="T16" fmla="*/ 87 w 235"/>
                <a:gd name="T17" fmla="*/ 37 h 224"/>
                <a:gd name="T18" fmla="*/ 145 w 235"/>
                <a:gd name="T19" fmla="*/ 79 h 224"/>
                <a:gd name="T20" fmla="*/ 0 w 235"/>
                <a:gd name="T21" fmla="*/ 155 h 224"/>
                <a:gd name="T22" fmla="*/ 84 w 235"/>
                <a:gd name="T23" fmla="*/ 224 h 224"/>
                <a:gd name="T24" fmla="*/ 154 w 235"/>
                <a:gd name="T25" fmla="*/ 207 h 224"/>
                <a:gd name="T26" fmla="*/ 207 w 235"/>
                <a:gd name="T27" fmla="*/ 221 h 224"/>
                <a:gd name="T28" fmla="*/ 235 w 235"/>
                <a:gd name="T29" fmla="*/ 202 h 224"/>
                <a:gd name="T30" fmla="*/ 145 w 235"/>
                <a:gd name="T31" fmla="*/ 152 h 224"/>
                <a:gd name="T32" fmla="*/ 128 w 235"/>
                <a:gd name="T33" fmla="*/ 179 h 224"/>
                <a:gd name="T34" fmla="*/ 86 w 235"/>
                <a:gd name="T35" fmla="*/ 187 h 224"/>
                <a:gd name="T36" fmla="*/ 40 w 235"/>
                <a:gd name="T37" fmla="*/ 155 h 224"/>
                <a:gd name="T38" fmla="*/ 145 w 235"/>
                <a:gd name="T39" fmla="*/ 116 h 224"/>
                <a:gd name="T40" fmla="*/ 145 w 235"/>
                <a:gd name="T41" fmla="*/ 15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5" h="224">
                  <a:moveTo>
                    <a:pt x="235" y="202"/>
                  </a:moveTo>
                  <a:cubicBezTo>
                    <a:pt x="235" y="184"/>
                    <a:pt x="221" y="184"/>
                    <a:pt x="212" y="184"/>
                  </a:cubicBezTo>
                  <a:cubicBezTo>
                    <a:pt x="197" y="184"/>
                    <a:pt x="190" y="182"/>
                    <a:pt x="187" y="181"/>
                  </a:cubicBezTo>
                  <a:lnTo>
                    <a:pt x="187" y="79"/>
                  </a:lnTo>
                  <a:cubicBezTo>
                    <a:pt x="187" y="43"/>
                    <a:pt x="160" y="0"/>
                    <a:pt x="87" y="0"/>
                  </a:cubicBezTo>
                  <a:cubicBezTo>
                    <a:pt x="64" y="0"/>
                    <a:pt x="12" y="1"/>
                    <a:pt x="12" y="39"/>
                  </a:cubicBezTo>
                  <a:cubicBezTo>
                    <a:pt x="12" y="56"/>
                    <a:pt x="24" y="65"/>
                    <a:pt x="38" y="65"/>
                  </a:cubicBezTo>
                  <a:cubicBezTo>
                    <a:pt x="46" y="65"/>
                    <a:pt x="63" y="60"/>
                    <a:pt x="63" y="39"/>
                  </a:cubicBezTo>
                  <a:cubicBezTo>
                    <a:pt x="63" y="39"/>
                    <a:pt x="79" y="37"/>
                    <a:pt x="87" y="37"/>
                  </a:cubicBezTo>
                  <a:cubicBezTo>
                    <a:pt x="120" y="37"/>
                    <a:pt x="144" y="50"/>
                    <a:pt x="145" y="79"/>
                  </a:cubicBezTo>
                  <a:cubicBezTo>
                    <a:pt x="59" y="81"/>
                    <a:pt x="0" y="108"/>
                    <a:pt x="0" y="155"/>
                  </a:cubicBezTo>
                  <a:cubicBezTo>
                    <a:pt x="0" y="190"/>
                    <a:pt x="31" y="224"/>
                    <a:pt x="84" y="224"/>
                  </a:cubicBezTo>
                  <a:cubicBezTo>
                    <a:pt x="101" y="224"/>
                    <a:pt x="131" y="221"/>
                    <a:pt x="154" y="207"/>
                  </a:cubicBezTo>
                  <a:cubicBezTo>
                    <a:pt x="166" y="220"/>
                    <a:pt x="188" y="221"/>
                    <a:pt x="207" y="221"/>
                  </a:cubicBezTo>
                  <a:cubicBezTo>
                    <a:pt x="223" y="221"/>
                    <a:pt x="235" y="220"/>
                    <a:pt x="235" y="202"/>
                  </a:cubicBezTo>
                  <a:close/>
                  <a:moveTo>
                    <a:pt x="145" y="152"/>
                  </a:moveTo>
                  <a:cubicBezTo>
                    <a:pt x="145" y="162"/>
                    <a:pt x="145" y="171"/>
                    <a:pt x="128" y="179"/>
                  </a:cubicBezTo>
                  <a:cubicBezTo>
                    <a:pt x="111" y="187"/>
                    <a:pt x="90" y="187"/>
                    <a:pt x="86" y="187"/>
                  </a:cubicBezTo>
                  <a:cubicBezTo>
                    <a:pt x="59" y="187"/>
                    <a:pt x="40" y="172"/>
                    <a:pt x="40" y="155"/>
                  </a:cubicBezTo>
                  <a:cubicBezTo>
                    <a:pt x="40" y="133"/>
                    <a:pt x="80" y="118"/>
                    <a:pt x="145" y="116"/>
                  </a:cubicBezTo>
                  <a:lnTo>
                    <a:pt x="145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05" name="Freeform 4030">
              <a:extLst>
                <a:ext uri="{FF2B5EF4-FFF2-40B4-BE49-F238E27FC236}">
                  <a16:creationId xmlns:a16="http://schemas.microsoft.com/office/drawing/2014/main" id="{D65C4733-92F7-4AB7-B223-A9F54EB6A4AC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8801100" y="3487738"/>
              <a:ext cx="20638" cy="22225"/>
            </a:xfrm>
            <a:custGeom>
              <a:avLst/>
              <a:gdLst>
                <a:gd name="T0" fmla="*/ 68 w 68"/>
                <a:gd name="T1" fmla="*/ 34 h 68"/>
                <a:gd name="T2" fmla="*/ 34 w 68"/>
                <a:gd name="T3" fmla="*/ 0 h 68"/>
                <a:gd name="T4" fmla="*/ 0 w 68"/>
                <a:gd name="T5" fmla="*/ 34 h 68"/>
                <a:gd name="T6" fmla="*/ 34 w 68"/>
                <a:gd name="T7" fmla="*/ 68 h 68"/>
                <a:gd name="T8" fmla="*/ 68 w 68"/>
                <a:gd name="T9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8" y="34"/>
                  </a:moveTo>
                  <a:cubicBezTo>
                    <a:pt x="68" y="14"/>
                    <a:pt x="52" y="0"/>
                    <a:pt x="34" y="0"/>
                  </a:cubicBezTo>
                  <a:cubicBezTo>
                    <a:pt x="13" y="0"/>
                    <a:pt x="0" y="17"/>
                    <a:pt x="0" y="34"/>
                  </a:cubicBezTo>
                  <a:cubicBezTo>
                    <a:pt x="0" y="54"/>
                    <a:pt x="16" y="68"/>
                    <a:pt x="34" y="68"/>
                  </a:cubicBezTo>
                  <a:cubicBezTo>
                    <a:pt x="55" y="68"/>
                    <a:pt x="68" y="51"/>
                    <a:pt x="68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06" name="Freeform 4031">
              <a:extLst>
                <a:ext uri="{FF2B5EF4-FFF2-40B4-BE49-F238E27FC236}">
                  <a16:creationId xmlns:a16="http://schemas.microsoft.com/office/drawing/2014/main" id="{25D21F70-8C7E-4BCD-8D64-F4FCB246F2EC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8863012" y="3440113"/>
              <a:ext cx="60325" cy="69850"/>
            </a:xfrm>
            <a:custGeom>
              <a:avLst/>
              <a:gdLst>
                <a:gd name="T0" fmla="*/ 196 w 196"/>
                <a:gd name="T1" fmla="*/ 156 h 224"/>
                <a:gd name="T2" fmla="*/ 114 w 196"/>
                <a:gd name="T3" fmla="*/ 90 h 224"/>
                <a:gd name="T4" fmla="*/ 64 w 196"/>
                <a:gd name="T5" fmla="*/ 81 h 224"/>
                <a:gd name="T6" fmla="*/ 37 w 196"/>
                <a:gd name="T7" fmla="*/ 61 h 224"/>
                <a:gd name="T8" fmla="*/ 95 w 196"/>
                <a:gd name="T9" fmla="*/ 37 h 224"/>
                <a:gd name="T10" fmla="*/ 140 w 196"/>
                <a:gd name="T11" fmla="*/ 61 h 224"/>
                <a:gd name="T12" fmla="*/ 161 w 196"/>
                <a:gd name="T13" fmla="*/ 81 h 224"/>
                <a:gd name="T14" fmla="*/ 182 w 196"/>
                <a:gd name="T15" fmla="*/ 57 h 224"/>
                <a:gd name="T16" fmla="*/ 182 w 196"/>
                <a:gd name="T17" fmla="*/ 23 h 224"/>
                <a:gd name="T18" fmla="*/ 163 w 196"/>
                <a:gd name="T19" fmla="*/ 0 h 224"/>
                <a:gd name="T20" fmla="*/ 146 w 196"/>
                <a:gd name="T21" fmla="*/ 8 h 224"/>
                <a:gd name="T22" fmla="*/ 96 w 196"/>
                <a:gd name="T23" fmla="*/ 0 h 224"/>
                <a:gd name="T24" fmla="*/ 0 w 196"/>
                <a:gd name="T25" fmla="*/ 61 h 224"/>
                <a:gd name="T26" fmla="*/ 99 w 196"/>
                <a:gd name="T27" fmla="*/ 124 h 224"/>
                <a:gd name="T28" fmla="*/ 159 w 196"/>
                <a:gd name="T29" fmla="*/ 156 h 224"/>
                <a:gd name="T30" fmla="*/ 100 w 196"/>
                <a:gd name="T31" fmla="*/ 187 h 224"/>
                <a:gd name="T32" fmla="*/ 42 w 196"/>
                <a:gd name="T33" fmla="*/ 146 h 224"/>
                <a:gd name="T34" fmla="*/ 21 w 196"/>
                <a:gd name="T35" fmla="*/ 129 h 224"/>
                <a:gd name="T36" fmla="*/ 0 w 196"/>
                <a:gd name="T37" fmla="*/ 153 h 224"/>
                <a:gd name="T38" fmla="*/ 0 w 196"/>
                <a:gd name="T39" fmla="*/ 200 h 224"/>
                <a:gd name="T40" fmla="*/ 18 w 196"/>
                <a:gd name="T41" fmla="*/ 224 h 224"/>
                <a:gd name="T42" fmla="*/ 38 w 196"/>
                <a:gd name="T43" fmla="*/ 208 h 224"/>
                <a:gd name="T44" fmla="*/ 100 w 196"/>
                <a:gd name="T45" fmla="*/ 224 h 224"/>
                <a:gd name="T46" fmla="*/ 196 w 196"/>
                <a:gd name="T47" fmla="*/ 1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6"/>
                  </a:moveTo>
                  <a:cubicBezTo>
                    <a:pt x="196" y="104"/>
                    <a:pt x="131" y="92"/>
                    <a:pt x="114" y="90"/>
                  </a:cubicBezTo>
                  <a:lnTo>
                    <a:pt x="64" y="81"/>
                  </a:lnTo>
                  <a:cubicBezTo>
                    <a:pt x="51" y="78"/>
                    <a:pt x="37" y="72"/>
                    <a:pt x="37" y="61"/>
                  </a:cubicBezTo>
                  <a:cubicBezTo>
                    <a:pt x="37" y="49"/>
                    <a:pt x="53" y="37"/>
                    <a:pt x="95" y="37"/>
                  </a:cubicBezTo>
                  <a:cubicBezTo>
                    <a:pt x="132" y="37"/>
                    <a:pt x="139" y="49"/>
                    <a:pt x="140" y="61"/>
                  </a:cubicBezTo>
                  <a:cubicBezTo>
                    <a:pt x="141" y="71"/>
                    <a:pt x="142" y="81"/>
                    <a:pt x="161" y="81"/>
                  </a:cubicBezTo>
                  <a:cubicBezTo>
                    <a:pt x="181" y="81"/>
                    <a:pt x="182" y="69"/>
                    <a:pt x="182" y="57"/>
                  </a:cubicBezTo>
                  <a:lnTo>
                    <a:pt x="182" y="23"/>
                  </a:lnTo>
                  <a:cubicBezTo>
                    <a:pt x="182" y="14"/>
                    <a:pt x="181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5" y="0"/>
                    <a:pt x="96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8"/>
                    <a:pt x="52" y="117"/>
                    <a:pt x="99" y="124"/>
                  </a:cubicBezTo>
                  <a:cubicBezTo>
                    <a:pt x="121" y="128"/>
                    <a:pt x="159" y="134"/>
                    <a:pt x="159" y="156"/>
                  </a:cubicBezTo>
                  <a:cubicBezTo>
                    <a:pt x="159" y="173"/>
                    <a:pt x="141" y="187"/>
                    <a:pt x="100" y="187"/>
                  </a:cubicBezTo>
                  <a:cubicBezTo>
                    <a:pt x="79" y="187"/>
                    <a:pt x="53" y="182"/>
                    <a:pt x="42" y="146"/>
                  </a:cubicBezTo>
                  <a:cubicBezTo>
                    <a:pt x="39" y="135"/>
                    <a:pt x="36" y="129"/>
                    <a:pt x="21" y="129"/>
                  </a:cubicBezTo>
                  <a:cubicBezTo>
                    <a:pt x="1" y="129"/>
                    <a:pt x="0" y="141"/>
                    <a:pt x="0" y="153"/>
                  </a:cubicBezTo>
                  <a:lnTo>
                    <a:pt x="0" y="200"/>
                  </a:lnTo>
                  <a:cubicBezTo>
                    <a:pt x="0" y="210"/>
                    <a:pt x="1" y="224"/>
                    <a:pt x="18" y="224"/>
                  </a:cubicBezTo>
                  <a:cubicBezTo>
                    <a:pt x="23" y="224"/>
                    <a:pt x="32" y="224"/>
                    <a:pt x="38" y="208"/>
                  </a:cubicBezTo>
                  <a:cubicBezTo>
                    <a:pt x="62" y="223"/>
                    <a:pt x="86" y="224"/>
                    <a:pt x="100" y="224"/>
                  </a:cubicBezTo>
                  <a:cubicBezTo>
                    <a:pt x="180" y="224"/>
                    <a:pt x="196" y="181"/>
                    <a:pt x="196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07" name="Freeform 4032">
              <a:extLst>
                <a:ext uri="{FF2B5EF4-FFF2-40B4-BE49-F238E27FC236}">
                  <a16:creationId xmlns:a16="http://schemas.microsoft.com/office/drawing/2014/main" id="{406DA81F-5F10-45FB-9A2D-EDFDFAC816A3}"/>
                </a:ext>
              </a:extLst>
            </p:cNvPr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8934450" y="3440113"/>
              <a:ext cx="73025" cy="103188"/>
            </a:xfrm>
            <a:custGeom>
              <a:avLst/>
              <a:gdLst>
                <a:gd name="T0" fmla="*/ 239 w 239"/>
                <a:gd name="T1" fmla="*/ 112 h 328"/>
                <a:gd name="T2" fmla="*/ 141 w 239"/>
                <a:gd name="T3" fmla="*/ 0 h 328"/>
                <a:gd name="T4" fmla="*/ 82 w 239"/>
                <a:gd name="T5" fmla="*/ 20 h 328"/>
                <a:gd name="T6" fmla="*/ 59 w 239"/>
                <a:gd name="T7" fmla="*/ 3 h 328"/>
                <a:gd name="T8" fmla="*/ 24 w 239"/>
                <a:gd name="T9" fmla="*/ 3 h 328"/>
                <a:gd name="T10" fmla="*/ 0 w 239"/>
                <a:gd name="T11" fmla="*/ 22 h 328"/>
                <a:gd name="T12" fmla="*/ 24 w 239"/>
                <a:gd name="T13" fmla="*/ 40 h 328"/>
                <a:gd name="T14" fmla="*/ 42 w 239"/>
                <a:gd name="T15" fmla="*/ 40 h 328"/>
                <a:gd name="T16" fmla="*/ 42 w 239"/>
                <a:gd name="T17" fmla="*/ 291 h 328"/>
                <a:gd name="T18" fmla="*/ 24 w 239"/>
                <a:gd name="T19" fmla="*/ 291 h 328"/>
                <a:gd name="T20" fmla="*/ 0 w 239"/>
                <a:gd name="T21" fmla="*/ 309 h 328"/>
                <a:gd name="T22" fmla="*/ 24 w 239"/>
                <a:gd name="T23" fmla="*/ 328 h 328"/>
                <a:gd name="T24" fmla="*/ 101 w 239"/>
                <a:gd name="T25" fmla="*/ 328 h 328"/>
                <a:gd name="T26" fmla="*/ 124 w 239"/>
                <a:gd name="T27" fmla="*/ 309 h 328"/>
                <a:gd name="T28" fmla="*/ 100 w 239"/>
                <a:gd name="T29" fmla="*/ 291 h 328"/>
                <a:gd name="T30" fmla="*/ 83 w 239"/>
                <a:gd name="T31" fmla="*/ 291 h 328"/>
                <a:gd name="T32" fmla="*/ 83 w 239"/>
                <a:gd name="T33" fmla="*/ 203 h 328"/>
                <a:gd name="T34" fmla="*/ 135 w 239"/>
                <a:gd name="T35" fmla="*/ 223 h 328"/>
                <a:gd name="T36" fmla="*/ 239 w 239"/>
                <a:gd name="T37" fmla="*/ 112 h 328"/>
                <a:gd name="T38" fmla="*/ 199 w 239"/>
                <a:gd name="T39" fmla="*/ 112 h 328"/>
                <a:gd name="T40" fmla="*/ 134 w 239"/>
                <a:gd name="T41" fmla="*/ 186 h 328"/>
                <a:gd name="T42" fmla="*/ 83 w 239"/>
                <a:gd name="T43" fmla="*/ 123 h 328"/>
                <a:gd name="T44" fmla="*/ 83 w 239"/>
                <a:gd name="T45" fmla="*/ 88 h 328"/>
                <a:gd name="T46" fmla="*/ 138 w 239"/>
                <a:gd name="T47" fmla="*/ 38 h 328"/>
                <a:gd name="T48" fmla="*/ 199 w 239"/>
                <a:gd name="T49" fmla="*/ 11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9" h="328">
                  <a:moveTo>
                    <a:pt x="239" y="112"/>
                  </a:moveTo>
                  <a:cubicBezTo>
                    <a:pt x="239" y="49"/>
                    <a:pt x="194" y="0"/>
                    <a:pt x="141" y="0"/>
                  </a:cubicBezTo>
                  <a:cubicBezTo>
                    <a:pt x="119" y="0"/>
                    <a:pt x="99" y="7"/>
                    <a:pt x="82" y="20"/>
                  </a:cubicBezTo>
                  <a:cubicBezTo>
                    <a:pt x="82" y="8"/>
                    <a:pt x="77" y="3"/>
                    <a:pt x="59" y="3"/>
                  </a:cubicBezTo>
                  <a:lnTo>
                    <a:pt x="24" y="3"/>
                  </a:lnTo>
                  <a:cubicBezTo>
                    <a:pt x="15" y="3"/>
                    <a:pt x="0" y="4"/>
                    <a:pt x="0" y="22"/>
                  </a:cubicBezTo>
                  <a:cubicBezTo>
                    <a:pt x="0" y="40"/>
                    <a:pt x="15" y="40"/>
                    <a:pt x="24" y="40"/>
                  </a:cubicBezTo>
                  <a:lnTo>
                    <a:pt x="42" y="40"/>
                  </a:lnTo>
                  <a:lnTo>
                    <a:pt x="42" y="291"/>
                  </a:lnTo>
                  <a:lnTo>
                    <a:pt x="24" y="291"/>
                  </a:lnTo>
                  <a:cubicBezTo>
                    <a:pt x="15" y="291"/>
                    <a:pt x="0" y="291"/>
                    <a:pt x="0" y="309"/>
                  </a:cubicBezTo>
                  <a:cubicBezTo>
                    <a:pt x="0" y="327"/>
                    <a:pt x="15" y="328"/>
                    <a:pt x="24" y="328"/>
                  </a:cubicBezTo>
                  <a:lnTo>
                    <a:pt x="101" y="328"/>
                  </a:lnTo>
                  <a:cubicBezTo>
                    <a:pt x="109" y="328"/>
                    <a:pt x="124" y="327"/>
                    <a:pt x="124" y="309"/>
                  </a:cubicBezTo>
                  <a:cubicBezTo>
                    <a:pt x="124" y="291"/>
                    <a:pt x="110" y="291"/>
                    <a:pt x="100" y="291"/>
                  </a:cubicBezTo>
                  <a:lnTo>
                    <a:pt x="83" y="291"/>
                  </a:lnTo>
                  <a:lnTo>
                    <a:pt x="83" y="203"/>
                  </a:lnTo>
                  <a:cubicBezTo>
                    <a:pt x="102" y="220"/>
                    <a:pt x="121" y="223"/>
                    <a:pt x="135" y="223"/>
                  </a:cubicBezTo>
                  <a:cubicBezTo>
                    <a:pt x="190" y="223"/>
                    <a:pt x="239" y="175"/>
                    <a:pt x="239" y="112"/>
                  </a:cubicBezTo>
                  <a:close/>
                  <a:moveTo>
                    <a:pt x="199" y="112"/>
                  </a:moveTo>
                  <a:cubicBezTo>
                    <a:pt x="199" y="155"/>
                    <a:pt x="167" y="186"/>
                    <a:pt x="134" y="186"/>
                  </a:cubicBezTo>
                  <a:cubicBezTo>
                    <a:pt x="99" y="186"/>
                    <a:pt x="83" y="145"/>
                    <a:pt x="83" y="123"/>
                  </a:cubicBezTo>
                  <a:lnTo>
                    <a:pt x="83" y="88"/>
                  </a:lnTo>
                  <a:cubicBezTo>
                    <a:pt x="83" y="61"/>
                    <a:pt x="110" y="38"/>
                    <a:pt x="138" y="38"/>
                  </a:cubicBezTo>
                  <a:cubicBezTo>
                    <a:pt x="172" y="38"/>
                    <a:pt x="199" y="72"/>
                    <a:pt x="199" y="11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908" name="Freeform 4033">
              <a:extLst>
                <a:ext uri="{FF2B5EF4-FFF2-40B4-BE49-F238E27FC236}">
                  <a16:creationId xmlns:a16="http://schemas.microsoft.com/office/drawing/2014/main" id="{12875396-4943-4669-BBB4-54396EF7F60D}"/>
                </a:ext>
              </a:extLst>
            </p:cNvPr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9020175" y="3440113"/>
              <a:ext cx="71438" cy="69850"/>
            </a:xfrm>
            <a:custGeom>
              <a:avLst/>
              <a:gdLst>
                <a:gd name="T0" fmla="*/ 235 w 235"/>
                <a:gd name="T1" fmla="*/ 202 h 224"/>
                <a:gd name="T2" fmla="*/ 212 w 235"/>
                <a:gd name="T3" fmla="*/ 184 h 224"/>
                <a:gd name="T4" fmla="*/ 187 w 235"/>
                <a:gd name="T5" fmla="*/ 181 h 224"/>
                <a:gd name="T6" fmla="*/ 187 w 235"/>
                <a:gd name="T7" fmla="*/ 79 h 224"/>
                <a:gd name="T8" fmla="*/ 87 w 235"/>
                <a:gd name="T9" fmla="*/ 0 h 224"/>
                <a:gd name="T10" fmla="*/ 13 w 235"/>
                <a:gd name="T11" fmla="*/ 39 h 224"/>
                <a:gd name="T12" fmla="*/ 38 w 235"/>
                <a:gd name="T13" fmla="*/ 65 h 224"/>
                <a:gd name="T14" fmla="*/ 63 w 235"/>
                <a:gd name="T15" fmla="*/ 39 h 224"/>
                <a:gd name="T16" fmla="*/ 87 w 235"/>
                <a:gd name="T17" fmla="*/ 37 h 224"/>
                <a:gd name="T18" fmla="*/ 145 w 235"/>
                <a:gd name="T19" fmla="*/ 79 h 224"/>
                <a:gd name="T20" fmla="*/ 0 w 235"/>
                <a:gd name="T21" fmla="*/ 155 h 224"/>
                <a:gd name="T22" fmla="*/ 84 w 235"/>
                <a:gd name="T23" fmla="*/ 224 h 224"/>
                <a:gd name="T24" fmla="*/ 154 w 235"/>
                <a:gd name="T25" fmla="*/ 207 h 224"/>
                <a:gd name="T26" fmla="*/ 207 w 235"/>
                <a:gd name="T27" fmla="*/ 221 h 224"/>
                <a:gd name="T28" fmla="*/ 235 w 235"/>
                <a:gd name="T29" fmla="*/ 202 h 224"/>
                <a:gd name="T30" fmla="*/ 145 w 235"/>
                <a:gd name="T31" fmla="*/ 152 h 224"/>
                <a:gd name="T32" fmla="*/ 128 w 235"/>
                <a:gd name="T33" fmla="*/ 179 h 224"/>
                <a:gd name="T34" fmla="*/ 86 w 235"/>
                <a:gd name="T35" fmla="*/ 187 h 224"/>
                <a:gd name="T36" fmla="*/ 40 w 235"/>
                <a:gd name="T37" fmla="*/ 155 h 224"/>
                <a:gd name="T38" fmla="*/ 145 w 235"/>
                <a:gd name="T39" fmla="*/ 116 h 224"/>
                <a:gd name="T40" fmla="*/ 145 w 235"/>
                <a:gd name="T41" fmla="*/ 15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5" h="224">
                  <a:moveTo>
                    <a:pt x="235" y="202"/>
                  </a:moveTo>
                  <a:cubicBezTo>
                    <a:pt x="235" y="184"/>
                    <a:pt x="221" y="184"/>
                    <a:pt x="212" y="184"/>
                  </a:cubicBezTo>
                  <a:cubicBezTo>
                    <a:pt x="198" y="184"/>
                    <a:pt x="191" y="182"/>
                    <a:pt x="187" y="181"/>
                  </a:cubicBezTo>
                  <a:lnTo>
                    <a:pt x="187" y="79"/>
                  </a:lnTo>
                  <a:cubicBezTo>
                    <a:pt x="187" y="43"/>
                    <a:pt x="160" y="0"/>
                    <a:pt x="87" y="0"/>
                  </a:cubicBezTo>
                  <a:cubicBezTo>
                    <a:pt x="64" y="0"/>
                    <a:pt x="13" y="1"/>
                    <a:pt x="13" y="39"/>
                  </a:cubicBezTo>
                  <a:cubicBezTo>
                    <a:pt x="13" y="56"/>
                    <a:pt x="25" y="65"/>
                    <a:pt x="38" y="65"/>
                  </a:cubicBezTo>
                  <a:cubicBezTo>
                    <a:pt x="46" y="65"/>
                    <a:pt x="63" y="60"/>
                    <a:pt x="63" y="39"/>
                  </a:cubicBezTo>
                  <a:cubicBezTo>
                    <a:pt x="63" y="39"/>
                    <a:pt x="79" y="37"/>
                    <a:pt x="87" y="37"/>
                  </a:cubicBezTo>
                  <a:cubicBezTo>
                    <a:pt x="120" y="37"/>
                    <a:pt x="144" y="50"/>
                    <a:pt x="145" y="79"/>
                  </a:cubicBezTo>
                  <a:cubicBezTo>
                    <a:pt x="59" y="81"/>
                    <a:pt x="0" y="108"/>
                    <a:pt x="0" y="155"/>
                  </a:cubicBezTo>
                  <a:cubicBezTo>
                    <a:pt x="0" y="190"/>
                    <a:pt x="31" y="224"/>
                    <a:pt x="84" y="224"/>
                  </a:cubicBezTo>
                  <a:cubicBezTo>
                    <a:pt x="101" y="224"/>
                    <a:pt x="131" y="221"/>
                    <a:pt x="154" y="207"/>
                  </a:cubicBezTo>
                  <a:cubicBezTo>
                    <a:pt x="166" y="220"/>
                    <a:pt x="189" y="221"/>
                    <a:pt x="207" y="221"/>
                  </a:cubicBezTo>
                  <a:cubicBezTo>
                    <a:pt x="223" y="221"/>
                    <a:pt x="235" y="220"/>
                    <a:pt x="235" y="202"/>
                  </a:cubicBezTo>
                  <a:close/>
                  <a:moveTo>
                    <a:pt x="145" y="152"/>
                  </a:moveTo>
                  <a:cubicBezTo>
                    <a:pt x="145" y="162"/>
                    <a:pt x="145" y="171"/>
                    <a:pt x="128" y="179"/>
                  </a:cubicBezTo>
                  <a:cubicBezTo>
                    <a:pt x="111" y="187"/>
                    <a:pt x="90" y="187"/>
                    <a:pt x="86" y="187"/>
                  </a:cubicBezTo>
                  <a:cubicBezTo>
                    <a:pt x="59" y="187"/>
                    <a:pt x="40" y="172"/>
                    <a:pt x="40" y="155"/>
                  </a:cubicBezTo>
                  <a:cubicBezTo>
                    <a:pt x="40" y="133"/>
                    <a:pt x="80" y="118"/>
                    <a:pt x="145" y="116"/>
                  </a:cubicBezTo>
                  <a:lnTo>
                    <a:pt x="145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29" name="Freeform 4034">
              <a:extLst>
                <a:ext uri="{FF2B5EF4-FFF2-40B4-BE49-F238E27FC236}">
                  <a16:creationId xmlns:a16="http://schemas.microsoft.com/office/drawing/2014/main" id="{D521C35A-A703-4F17-9616-573305847F91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9102725" y="3440113"/>
              <a:ext cx="61913" cy="69850"/>
            </a:xfrm>
            <a:custGeom>
              <a:avLst/>
              <a:gdLst>
                <a:gd name="T0" fmla="*/ 199 w 199"/>
                <a:gd name="T1" fmla="*/ 164 h 224"/>
                <a:gd name="T2" fmla="*/ 178 w 199"/>
                <a:gd name="T3" fmla="*/ 147 h 224"/>
                <a:gd name="T4" fmla="*/ 158 w 199"/>
                <a:gd name="T5" fmla="*/ 160 h 224"/>
                <a:gd name="T6" fmla="*/ 114 w 199"/>
                <a:gd name="T7" fmla="*/ 187 h 224"/>
                <a:gd name="T8" fmla="*/ 41 w 199"/>
                <a:gd name="T9" fmla="*/ 113 h 224"/>
                <a:gd name="T10" fmla="*/ 117 w 199"/>
                <a:gd name="T11" fmla="*/ 37 h 224"/>
                <a:gd name="T12" fmla="*/ 142 w 199"/>
                <a:gd name="T13" fmla="*/ 38 h 224"/>
                <a:gd name="T14" fmla="*/ 167 w 199"/>
                <a:gd name="T15" fmla="*/ 65 h 224"/>
                <a:gd name="T16" fmla="*/ 193 w 199"/>
                <a:gd name="T17" fmla="*/ 39 h 224"/>
                <a:gd name="T18" fmla="*/ 117 w 199"/>
                <a:gd name="T19" fmla="*/ 0 h 224"/>
                <a:gd name="T20" fmla="*/ 0 w 199"/>
                <a:gd name="T21" fmla="*/ 113 h 224"/>
                <a:gd name="T22" fmla="*/ 111 w 199"/>
                <a:gd name="T23" fmla="*/ 224 h 224"/>
                <a:gd name="T24" fmla="*/ 199 w 199"/>
                <a:gd name="T25" fmla="*/ 16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24">
                  <a:moveTo>
                    <a:pt x="199" y="164"/>
                  </a:moveTo>
                  <a:cubicBezTo>
                    <a:pt x="199" y="147"/>
                    <a:pt x="182" y="147"/>
                    <a:pt x="178" y="147"/>
                  </a:cubicBezTo>
                  <a:cubicBezTo>
                    <a:pt x="169" y="147"/>
                    <a:pt x="163" y="148"/>
                    <a:pt x="158" y="160"/>
                  </a:cubicBezTo>
                  <a:cubicBezTo>
                    <a:pt x="156" y="166"/>
                    <a:pt x="146" y="187"/>
                    <a:pt x="114" y="187"/>
                  </a:cubicBezTo>
                  <a:cubicBezTo>
                    <a:pt x="75" y="187"/>
                    <a:pt x="41" y="154"/>
                    <a:pt x="41" y="113"/>
                  </a:cubicBezTo>
                  <a:cubicBezTo>
                    <a:pt x="41" y="90"/>
                    <a:pt x="54" y="37"/>
                    <a:pt x="117" y="37"/>
                  </a:cubicBezTo>
                  <a:lnTo>
                    <a:pt x="142" y="38"/>
                  </a:lnTo>
                  <a:cubicBezTo>
                    <a:pt x="143" y="58"/>
                    <a:pt x="154" y="65"/>
                    <a:pt x="167" y="65"/>
                  </a:cubicBezTo>
                  <a:cubicBezTo>
                    <a:pt x="181" y="65"/>
                    <a:pt x="193" y="56"/>
                    <a:pt x="193" y="39"/>
                  </a:cubicBezTo>
                  <a:cubicBezTo>
                    <a:pt x="193" y="1"/>
                    <a:pt x="140" y="0"/>
                    <a:pt x="117" y="0"/>
                  </a:cubicBezTo>
                  <a:cubicBezTo>
                    <a:pt x="30" y="0"/>
                    <a:pt x="0" y="68"/>
                    <a:pt x="0" y="113"/>
                  </a:cubicBezTo>
                  <a:cubicBezTo>
                    <a:pt x="0" y="173"/>
                    <a:pt x="47" y="224"/>
                    <a:pt x="111" y="224"/>
                  </a:cubicBezTo>
                  <a:cubicBezTo>
                    <a:pt x="182" y="224"/>
                    <a:pt x="199" y="173"/>
                    <a:pt x="199" y="16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30" name="Freeform 4035">
              <a:extLst>
                <a:ext uri="{FF2B5EF4-FFF2-40B4-BE49-F238E27FC236}">
                  <a16:creationId xmlns:a16="http://schemas.microsoft.com/office/drawing/2014/main" id="{63340690-756C-42AD-BA9D-7C3D6B58E7B8}"/>
                </a:ext>
              </a:extLst>
            </p:cNvPr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9180512" y="3440113"/>
              <a:ext cx="63500" cy="69850"/>
            </a:xfrm>
            <a:custGeom>
              <a:avLst/>
              <a:gdLst>
                <a:gd name="T0" fmla="*/ 207 w 207"/>
                <a:gd name="T1" fmla="*/ 164 h 224"/>
                <a:gd name="T2" fmla="*/ 186 w 207"/>
                <a:gd name="T3" fmla="*/ 147 h 224"/>
                <a:gd name="T4" fmla="*/ 166 w 207"/>
                <a:gd name="T5" fmla="*/ 160 h 224"/>
                <a:gd name="T6" fmla="*/ 119 w 207"/>
                <a:gd name="T7" fmla="*/ 187 h 224"/>
                <a:gd name="T8" fmla="*/ 43 w 207"/>
                <a:gd name="T9" fmla="*/ 128 h 224"/>
                <a:gd name="T10" fmla="*/ 183 w 207"/>
                <a:gd name="T11" fmla="*/ 128 h 224"/>
                <a:gd name="T12" fmla="*/ 207 w 207"/>
                <a:gd name="T13" fmla="*/ 107 h 224"/>
                <a:gd name="T14" fmla="*/ 108 w 207"/>
                <a:gd name="T15" fmla="*/ 0 h 224"/>
                <a:gd name="T16" fmla="*/ 0 w 207"/>
                <a:gd name="T17" fmla="*/ 112 h 224"/>
                <a:gd name="T18" fmla="*/ 115 w 207"/>
                <a:gd name="T19" fmla="*/ 224 h 224"/>
                <a:gd name="T20" fmla="*/ 207 w 207"/>
                <a:gd name="T21" fmla="*/ 164 h 224"/>
                <a:gd name="T22" fmla="*/ 164 w 207"/>
                <a:gd name="T23" fmla="*/ 92 h 224"/>
                <a:gd name="T24" fmla="*/ 43 w 207"/>
                <a:gd name="T25" fmla="*/ 92 h 224"/>
                <a:gd name="T26" fmla="*/ 108 w 207"/>
                <a:gd name="T27" fmla="*/ 37 h 224"/>
                <a:gd name="T28" fmla="*/ 164 w 207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4">
                  <a:moveTo>
                    <a:pt x="207" y="164"/>
                  </a:moveTo>
                  <a:cubicBezTo>
                    <a:pt x="207" y="147"/>
                    <a:pt x="189" y="147"/>
                    <a:pt x="186" y="147"/>
                  </a:cubicBezTo>
                  <a:cubicBezTo>
                    <a:pt x="175" y="147"/>
                    <a:pt x="170" y="149"/>
                    <a:pt x="166" y="160"/>
                  </a:cubicBezTo>
                  <a:cubicBezTo>
                    <a:pt x="156" y="183"/>
                    <a:pt x="131" y="187"/>
                    <a:pt x="119" y="187"/>
                  </a:cubicBezTo>
                  <a:cubicBezTo>
                    <a:pt x="85" y="187"/>
                    <a:pt x="52" y="165"/>
                    <a:pt x="43" y="128"/>
                  </a:cubicBezTo>
                  <a:lnTo>
                    <a:pt x="183" y="128"/>
                  </a:lnTo>
                  <a:cubicBezTo>
                    <a:pt x="196" y="128"/>
                    <a:pt x="207" y="128"/>
                    <a:pt x="207" y="107"/>
                  </a:cubicBezTo>
                  <a:cubicBezTo>
                    <a:pt x="207" y="49"/>
                    <a:pt x="174" y="0"/>
                    <a:pt x="108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3"/>
                    <a:pt x="50" y="224"/>
                    <a:pt x="115" y="224"/>
                  </a:cubicBezTo>
                  <a:cubicBezTo>
                    <a:pt x="183" y="224"/>
                    <a:pt x="207" y="177"/>
                    <a:pt x="207" y="164"/>
                  </a:cubicBezTo>
                  <a:close/>
                  <a:moveTo>
                    <a:pt x="164" y="92"/>
                  </a:moveTo>
                  <a:lnTo>
                    <a:pt x="43" y="92"/>
                  </a:lnTo>
                  <a:cubicBezTo>
                    <a:pt x="51" y="60"/>
                    <a:pt x="77" y="37"/>
                    <a:pt x="108" y="37"/>
                  </a:cubicBezTo>
                  <a:cubicBezTo>
                    <a:pt x="131" y="37"/>
                    <a:pt x="158" y="48"/>
                    <a:pt x="164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31" name="Freeform 4036">
              <a:extLst>
                <a:ext uri="{FF2B5EF4-FFF2-40B4-BE49-F238E27FC236}">
                  <a16:creationId xmlns:a16="http://schemas.microsoft.com/office/drawing/2014/main" id="{AF59F5B2-FD5A-4258-959F-F1932B7DCE59}"/>
                </a:ext>
              </a:extLst>
            </p:cNvPr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9258300" y="3443288"/>
              <a:ext cx="69850" cy="36513"/>
            </a:xfrm>
            <a:custGeom>
              <a:avLst/>
              <a:gdLst>
                <a:gd name="T0" fmla="*/ 226 w 226"/>
                <a:gd name="T1" fmla="*/ 21 h 115"/>
                <a:gd name="T2" fmla="*/ 197 w 226"/>
                <a:gd name="T3" fmla="*/ 0 h 115"/>
                <a:gd name="T4" fmla="*/ 29 w 226"/>
                <a:gd name="T5" fmla="*/ 0 h 115"/>
                <a:gd name="T6" fmla="*/ 0 w 226"/>
                <a:gd name="T7" fmla="*/ 21 h 115"/>
                <a:gd name="T8" fmla="*/ 26 w 226"/>
                <a:gd name="T9" fmla="*/ 42 h 115"/>
                <a:gd name="T10" fmla="*/ 200 w 226"/>
                <a:gd name="T11" fmla="*/ 42 h 115"/>
                <a:gd name="T12" fmla="*/ 226 w 226"/>
                <a:gd name="T13" fmla="*/ 21 h 115"/>
                <a:gd name="T14" fmla="*/ 226 w 226"/>
                <a:gd name="T15" fmla="*/ 95 h 115"/>
                <a:gd name="T16" fmla="*/ 200 w 226"/>
                <a:gd name="T17" fmla="*/ 74 h 115"/>
                <a:gd name="T18" fmla="*/ 26 w 226"/>
                <a:gd name="T19" fmla="*/ 74 h 115"/>
                <a:gd name="T20" fmla="*/ 0 w 226"/>
                <a:gd name="T21" fmla="*/ 95 h 115"/>
                <a:gd name="T22" fmla="*/ 29 w 226"/>
                <a:gd name="T23" fmla="*/ 115 h 115"/>
                <a:gd name="T24" fmla="*/ 197 w 226"/>
                <a:gd name="T25" fmla="*/ 115 h 115"/>
                <a:gd name="T26" fmla="*/ 226 w 226"/>
                <a:gd name="T27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115">
                  <a:moveTo>
                    <a:pt x="226" y="21"/>
                  </a:moveTo>
                  <a:cubicBezTo>
                    <a:pt x="226" y="1"/>
                    <a:pt x="205" y="0"/>
                    <a:pt x="197" y="0"/>
                  </a:cubicBezTo>
                  <a:lnTo>
                    <a:pt x="29" y="0"/>
                  </a:lnTo>
                  <a:cubicBezTo>
                    <a:pt x="21" y="0"/>
                    <a:pt x="0" y="1"/>
                    <a:pt x="0" y="21"/>
                  </a:cubicBezTo>
                  <a:cubicBezTo>
                    <a:pt x="0" y="41"/>
                    <a:pt x="19" y="42"/>
                    <a:pt x="26" y="42"/>
                  </a:cubicBezTo>
                  <a:lnTo>
                    <a:pt x="200" y="42"/>
                  </a:lnTo>
                  <a:cubicBezTo>
                    <a:pt x="207" y="42"/>
                    <a:pt x="226" y="41"/>
                    <a:pt x="226" y="21"/>
                  </a:cubicBezTo>
                  <a:close/>
                  <a:moveTo>
                    <a:pt x="226" y="95"/>
                  </a:moveTo>
                  <a:cubicBezTo>
                    <a:pt x="226" y="74"/>
                    <a:pt x="207" y="74"/>
                    <a:pt x="200" y="74"/>
                  </a:cubicBezTo>
                  <a:lnTo>
                    <a:pt x="26" y="74"/>
                  </a:lnTo>
                  <a:cubicBezTo>
                    <a:pt x="19" y="74"/>
                    <a:pt x="0" y="74"/>
                    <a:pt x="0" y="95"/>
                  </a:cubicBezTo>
                  <a:cubicBezTo>
                    <a:pt x="0" y="114"/>
                    <a:pt x="21" y="115"/>
                    <a:pt x="29" y="115"/>
                  </a:cubicBezTo>
                  <a:lnTo>
                    <a:pt x="197" y="115"/>
                  </a:lnTo>
                  <a:cubicBezTo>
                    <a:pt x="205" y="115"/>
                    <a:pt x="226" y="114"/>
                    <a:pt x="226" y="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32" name="Freeform 4037">
              <a:extLst>
                <a:ext uri="{FF2B5EF4-FFF2-40B4-BE49-F238E27FC236}">
                  <a16:creationId xmlns:a16="http://schemas.microsoft.com/office/drawing/2014/main" id="{86CC55AE-239F-4B13-B9EE-D385ECD9FEF3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9340850" y="3413126"/>
              <a:ext cx="65088" cy="96838"/>
            </a:xfrm>
            <a:custGeom>
              <a:avLst/>
              <a:gdLst>
                <a:gd name="T0" fmla="*/ 211 w 211"/>
                <a:gd name="T1" fmla="*/ 286 h 310"/>
                <a:gd name="T2" fmla="*/ 211 w 211"/>
                <a:gd name="T3" fmla="*/ 274 h 310"/>
                <a:gd name="T4" fmla="*/ 191 w 211"/>
                <a:gd name="T5" fmla="*/ 250 h 310"/>
                <a:gd name="T6" fmla="*/ 170 w 211"/>
                <a:gd name="T7" fmla="*/ 273 h 310"/>
                <a:gd name="T8" fmla="*/ 69 w 211"/>
                <a:gd name="T9" fmla="*/ 273 h 310"/>
                <a:gd name="T10" fmla="*/ 157 w 211"/>
                <a:gd name="T11" fmla="*/ 199 h 310"/>
                <a:gd name="T12" fmla="*/ 211 w 211"/>
                <a:gd name="T13" fmla="*/ 99 h 310"/>
                <a:gd name="T14" fmla="*/ 99 w 211"/>
                <a:gd name="T15" fmla="*/ 0 h 310"/>
                <a:gd name="T16" fmla="*/ 0 w 211"/>
                <a:gd name="T17" fmla="*/ 85 h 310"/>
                <a:gd name="T18" fmla="*/ 25 w 211"/>
                <a:gd name="T19" fmla="*/ 112 h 310"/>
                <a:gd name="T20" fmla="*/ 51 w 211"/>
                <a:gd name="T21" fmla="*/ 87 h 310"/>
                <a:gd name="T22" fmla="*/ 45 w 211"/>
                <a:gd name="T23" fmla="*/ 70 h 310"/>
                <a:gd name="T24" fmla="*/ 97 w 211"/>
                <a:gd name="T25" fmla="*/ 37 h 310"/>
                <a:gd name="T26" fmla="*/ 170 w 211"/>
                <a:gd name="T27" fmla="*/ 99 h 310"/>
                <a:gd name="T28" fmla="*/ 115 w 211"/>
                <a:gd name="T29" fmla="*/ 185 h 310"/>
                <a:gd name="T30" fmla="*/ 8 w 211"/>
                <a:gd name="T31" fmla="*/ 275 h 310"/>
                <a:gd name="T32" fmla="*/ 0 w 211"/>
                <a:gd name="T33" fmla="*/ 291 h 310"/>
                <a:gd name="T34" fmla="*/ 23 w 211"/>
                <a:gd name="T35" fmla="*/ 310 h 310"/>
                <a:gd name="T36" fmla="*/ 188 w 211"/>
                <a:gd name="T37" fmla="*/ 310 h 310"/>
                <a:gd name="T38" fmla="*/ 211 w 211"/>
                <a:gd name="T39" fmla="*/ 28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310">
                  <a:moveTo>
                    <a:pt x="211" y="286"/>
                  </a:moveTo>
                  <a:lnTo>
                    <a:pt x="211" y="274"/>
                  </a:lnTo>
                  <a:cubicBezTo>
                    <a:pt x="211" y="262"/>
                    <a:pt x="211" y="250"/>
                    <a:pt x="191" y="250"/>
                  </a:cubicBezTo>
                  <a:cubicBezTo>
                    <a:pt x="172" y="250"/>
                    <a:pt x="170" y="259"/>
                    <a:pt x="170" y="273"/>
                  </a:cubicBezTo>
                  <a:lnTo>
                    <a:pt x="69" y="273"/>
                  </a:lnTo>
                  <a:cubicBezTo>
                    <a:pt x="98" y="248"/>
                    <a:pt x="138" y="216"/>
                    <a:pt x="157" y="199"/>
                  </a:cubicBezTo>
                  <a:cubicBezTo>
                    <a:pt x="189" y="171"/>
                    <a:pt x="211" y="139"/>
                    <a:pt x="211" y="99"/>
                  </a:cubicBezTo>
                  <a:cubicBezTo>
                    <a:pt x="211" y="38"/>
                    <a:pt x="161" y="0"/>
                    <a:pt x="99" y="0"/>
                  </a:cubicBezTo>
                  <a:cubicBezTo>
                    <a:pt x="39" y="0"/>
                    <a:pt x="0" y="42"/>
                    <a:pt x="0" y="85"/>
                  </a:cubicBezTo>
                  <a:cubicBezTo>
                    <a:pt x="0" y="106"/>
                    <a:pt x="16" y="112"/>
                    <a:pt x="25" y="112"/>
                  </a:cubicBezTo>
                  <a:cubicBezTo>
                    <a:pt x="37" y="112"/>
                    <a:pt x="51" y="103"/>
                    <a:pt x="51" y="87"/>
                  </a:cubicBezTo>
                  <a:cubicBezTo>
                    <a:pt x="51" y="81"/>
                    <a:pt x="48" y="74"/>
                    <a:pt x="45" y="70"/>
                  </a:cubicBezTo>
                  <a:cubicBezTo>
                    <a:pt x="52" y="50"/>
                    <a:pt x="73" y="37"/>
                    <a:pt x="97" y="37"/>
                  </a:cubicBezTo>
                  <a:cubicBezTo>
                    <a:pt x="134" y="37"/>
                    <a:pt x="170" y="58"/>
                    <a:pt x="170" y="99"/>
                  </a:cubicBezTo>
                  <a:cubicBezTo>
                    <a:pt x="170" y="132"/>
                    <a:pt x="147" y="159"/>
                    <a:pt x="115" y="185"/>
                  </a:cubicBezTo>
                  <a:lnTo>
                    <a:pt x="8" y="275"/>
                  </a:lnTo>
                  <a:cubicBezTo>
                    <a:pt x="3" y="280"/>
                    <a:pt x="0" y="283"/>
                    <a:pt x="0" y="291"/>
                  </a:cubicBezTo>
                  <a:cubicBezTo>
                    <a:pt x="0" y="310"/>
                    <a:pt x="14" y="310"/>
                    <a:pt x="23" y="310"/>
                  </a:cubicBezTo>
                  <a:lnTo>
                    <a:pt x="188" y="310"/>
                  </a:lnTo>
                  <a:cubicBezTo>
                    <a:pt x="207" y="310"/>
                    <a:pt x="211" y="305"/>
                    <a:pt x="211" y="28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33" name="Freeform 4038">
              <a:extLst>
                <a:ext uri="{FF2B5EF4-FFF2-40B4-BE49-F238E27FC236}">
                  <a16:creationId xmlns:a16="http://schemas.microsoft.com/office/drawing/2014/main" id="{9F47B7C2-383E-4441-8B1B-635752F14860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5888037" y="3600451"/>
              <a:ext cx="74613" cy="95250"/>
            </a:xfrm>
            <a:custGeom>
              <a:avLst/>
              <a:gdLst>
                <a:gd name="T0" fmla="*/ 241 w 241"/>
                <a:gd name="T1" fmla="*/ 295 h 305"/>
                <a:gd name="T2" fmla="*/ 225 w 241"/>
                <a:gd name="T3" fmla="*/ 284 h 305"/>
                <a:gd name="T4" fmla="*/ 207 w 241"/>
                <a:gd name="T5" fmla="*/ 284 h 305"/>
                <a:gd name="T6" fmla="*/ 127 w 241"/>
                <a:gd name="T7" fmla="*/ 179 h 305"/>
                <a:gd name="T8" fmla="*/ 195 w 241"/>
                <a:gd name="T9" fmla="*/ 114 h 305"/>
                <a:gd name="T10" fmla="*/ 213 w 241"/>
                <a:gd name="T11" fmla="*/ 114 h 305"/>
                <a:gd name="T12" fmla="*/ 229 w 241"/>
                <a:gd name="T13" fmla="*/ 104 h 305"/>
                <a:gd name="T14" fmla="*/ 213 w 241"/>
                <a:gd name="T15" fmla="*/ 93 h 305"/>
                <a:gd name="T16" fmla="*/ 134 w 241"/>
                <a:gd name="T17" fmla="*/ 93 h 305"/>
                <a:gd name="T18" fmla="*/ 119 w 241"/>
                <a:gd name="T19" fmla="*/ 104 h 305"/>
                <a:gd name="T20" fmla="*/ 134 w 241"/>
                <a:gd name="T21" fmla="*/ 114 h 305"/>
                <a:gd name="T22" fmla="*/ 166 w 241"/>
                <a:gd name="T23" fmla="*/ 114 h 305"/>
                <a:gd name="T24" fmla="*/ 64 w 241"/>
                <a:gd name="T25" fmla="*/ 210 h 305"/>
                <a:gd name="T26" fmla="*/ 64 w 241"/>
                <a:gd name="T27" fmla="*/ 16 h 305"/>
                <a:gd name="T28" fmla="*/ 49 w 241"/>
                <a:gd name="T29" fmla="*/ 0 h 305"/>
                <a:gd name="T30" fmla="*/ 15 w 241"/>
                <a:gd name="T31" fmla="*/ 0 h 305"/>
                <a:gd name="T32" fmla="*/ 0 w 241"/>
                <a:gd name="T33" fmla="*/ 11 h 305"/>
                <a:gd name="T34" fmla="*/ 15 w 241"/>
                <a:gd name="T35" fmla="*/ 21 h 305"/>
                <a:gd name="T36" fmla="*/ 42 w 241"/>
                <a:gd name="T37" fmla="*/ 21 h 305"/>
                <a:gd name="T38" fmla="*/ 42 w 241"/>
                <a:gd name="T39" fmla="*/ 284 h 305"/>
                <a:gd name="T40" fmla="*/ 15 w 241"/>
                <a:gd name="T41" fmla="*/ 284 h 305"/>
                <a:gd name="T42" fmla="*/ 0 w 241"/>
                <a:gd name="T43" fmla="*/ 294 h 305"/>
                <a:gd name="T44" fmla="*/ 15 w 241"/>
                <a:gd name="T45" fmla="*/ 305 h 305"/>
                <a:gd name="T46" fmla="*/ 95 w 241"/>
                <a:gd name="T47" fmla="*/ 305 h 305"/>
                <a:gd name="T48" fmla="*/ 110 w 241"/>
                <a:gd name="T49" fmla="*/ 295 h 305"/>
                <a:gd name="T50" fmla="*/ 95 w 241"/>
                <a:gd name="T51" fmla="*/ 284 h 305"/>
                <a:gd name="T52" fmla="*/ 64 w 241"/>
                <a:gd name="T53" fmla="*/ 284 h 305"/>
                <a:gd name="T54" fmla="*/ 64 w 241"/>
                <a:gd name="T55" fmla="*/ 236 h 305"/>
                <a:gd name="T56" fmla="*/ 112 w 241"/>
                <a:gd name="T57" fmla="*/ 194 h 305"/>
                <a:gd name="T58" fmla="*/ 181 w 241"/>
                <a:gd name="T59" fmla="*/ 285 h 305"/>
                <a:gd name="T60" fmla="*/ 149 w 241"/>
                <a:gd name="T61" fmla="*/ 295 h 305"/>
                <a:gd name="T62" fmla="*/ 164 w 241"/>
                <a:gd name="T63" fmla="*/ 305 h 305"/>
                <a:gd name="T64" fmla="*/ 225 w 241"/>
                <a:gd name="T65" fmla="*/ 305 h 305"/>
                <a:gd name="T66" fmla="*/ 241 w 241"/>
                <a:gd name="T67" fmla="*/ 29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1" h="305">
                  <a:moveTo>
                    <a:pt x="241" y="295"/>
                  </a:moveTo>
                  <a:cubicBezTo>
                    <a:pt x="241" y="284"/>
                    <a:pt x="230" y="284"/>
                    <a:pt x="225" y="284"/>
                  </a:cubicBezTo>
                  <a:lnTo>
                    <a:pt x="207" y="284"/>
                  </a:lnTo>
                  <a:lnTo>
                    <a:pt x="127" y="179"/>
                  </a:lnTo>
                  <a:lnTo>
                    <a:pt x="195" y="114"/>
                  </a:lnTo>
                  <a:lnTo>
                    <a:pt x="213" y="114"/>
                  </a:lnTo>
                  <a:cubicBezTo>
                    <a:pt x="219" y="114"/>
                    <a:pt x="229" y="114"/>
                    <a:pt x="229" y="104"/>
                  </a:cubicBezTo>
                  <a:cubicBezTo>
                    <a:pt x="229" y="93"/>
                    <a:pt x="219" y="93"/>
                    <a:pt x="213" y="93"/>
                  </a:cubicBezTo>
                  <a:lnTo>
                    <a:pt x="134" y="93"/>
                  </a:lnTo>
                  <a:cubicBezTo>
                    <a:pt x="128" y="93"/>
                    <a:pt x="119" y="93"/>
                    <a:pt x="119" y="104"/>
                  </a:cubicBezTo>
                  <a:cubicBezTo>
                    <a:pt x="119" y="114"/>
                    <a:pt x="129" y="114"/>
                    <a:pt x="134" y="114"/>
                  </a:cubicBezTo>
                  <a:lnTo>
                    <a:pt x="166" y="114"/>
                  </a:lnTo>
                  <a:lnTo>
                    <a:pt x="64" y="210"/>
                  </a:lnTo>
                  <a:lnTo>
                    <a:pt x="64" y="16"/>
                  </a:lnTo>
                  <a:cubicBezTo>
                    <a:pt x="64" y="4"/>
                    <a:pt x="62" y="0"/>
                    <a:pt x="49" y="0"/>
                  </a:cubicBezTo>
                  <a:lnTo>
                    <a:pt x="15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9" y="21"/>
                    <a:pt x="15" y="21"/>
                  </a:cubicBezTo>
                  <a:lnTo>
                    <a:pt x="42" y="21"/>
                  </a:lnTo>
                  <a:lnTo>
                    <a:pt x="42" y="284"/>
                  </a:lnTo>
                  <a:lnTo>
                    <a:pt x="15" y="284"/>
                  </a:lnTo>
                  <a:cubicBezTo>
                    <a:pt x="10" y="284"/>
                    <a:pt x="0" y="284"/>
                    <a:pt x="0" y="294"/>
                  </a:cubicBezTo>
                  <a:cubicBezTo>
                    <a:pt x="0" y="305"/>
                    <a:pt x="9" y="305"/>
                    <a:pt x="15" y="305"/>
                  </a:cubicBezTo>
                  <a:lnTo>
                    <a:pt x="95" y="305"/>
                  </a:lnTo>
                  <a:cubicBezTo>
                    <a:pt x="101" y="305"/>
                    <a:pt x="110" y="305"/>
                    <a:pt x="110" y="295"/>
                  </a:cubicBezTo>
                  <a:cubicBezTo>
                    <a:pt x="110" y="284"/>
                    <a:pt x="101" y="284"/>
                    <a:pt x="95" y="284"/>
                  </a:cubicBezTo>
                  <a:lnTo>
                    <a:pt x="64" y="284"/>
                  </a:lnTo>
                  <a:lnTo>
                    <a:pt x="64" y="236"/>
                  </a:lnTo>
                  <a:lnTo>
                    <a:pt x="112" y="194"/>
                  </a:lnTo>
                  <a:lnTo>
                    <a:pt x="181" y="285"/>
                  </a:lnTo>
                  <a:cubicBezTo>
                    <a:pt x="157" y="285"/>
                    <a:pt x="149" y="284"/>
                    <a:pt x="149" y="295"/>
                  </a:cubicBezTo>
                  <a:cubicBezTo>
                    <a:pt x="149" y="305"/>
                    <a:pt x="159" y="305"/>
                    <a:pt x="164" y="305"/>
                  </a:cubicBezTo>
                  <a:lnTo>
                    <a:pt x="225" y="305"/>
                  </a:lnTo>
                  <a:cubicBezTo>
                    <a:pt x="230" y="305"/>
                    <a:pt x="241" y="305"/>
                    <a:pt x="241" y="2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34" name="Freeform 4039">
              <a:extLst>
                <a:ext uri="{FF2B5EF4-FFF2-40B4-BE49-F238E27FC236}">
                  <a16:creationId xmlns:a16="http://schemas.microsoft.com/office/drawing/2014/main" id="{3CD33726-5C14-4DC4-9C1D-7B47D49F9C80}"/>
                </a:ext>
              </a:extLst>
            </p:cNvPr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5973762" y="3627438"/>
              <a:ext cx="61913" cy="68263"/>
            </a:xfrm>
            <a:custGeom>
              <a:avLst/>
              <a:gdLst>
                <a:gd name="T0" fmla="*/ 200 w 200"/>
                <a:gd name="T1" fmla="*/ 165 h 219"/>
                <a:gd name="T2" fmla="*/ 188 w 200"/>
                <a:gd name="T3" fmla="*/ 156 h 219"/>
                <a:gd name="T4" fmla="*/ 177 w 200"/>
                <a:gd name="T5" fmla="*/ 161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6 w 200"/>
                <a:gd name="T15" fmla="*/ 0 h 219"/>
                <a:gd name="T16" fmla="*/ 0 w 200"/>
                <a:gd name="T17" fmla="*/ 109 h 219"/>
                <a:gd name="T18" fmla="*/ 114 w 200"/>
                <a:gd name="T19" fmla="*/ 219 h 219"/>
                <a:gd name="T20" fmla="*/ 200 w 200"/>
                <a:gd name="T21" fmla="*/ 165 h 219"/>
                <a:gd name="T22" fmla="*/ 175 w 200"/>
                <a:gd name="T23" fmla="*/ 97 h 219"/>
                <a:gd name="T24" fmla="*/ 26 w 200"/>
                <a:gd name="T25" fmla="*/ 97 h 219"/>
                <a:gd name="T26" fmla="*/ 106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5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6" y="0"/>
                  </a:cubicBezTo>
                  <a:cubicBezTo>
                    <a:pt x="47" y="0"/>
                    <a:pt x="0" y="49"/>
                    <a:pt x="0" y="109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0" y="177"/>
                    <a:pt x="200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35" name="Freeform 4040">
              <a:extLst>
                <a:ext uri="{FF2B5EF4-FFF2-40B4-BE49-F238E27FC236}">
                  <a16:creationId xmlns:a16="http://schemas.microsoft.com/office/drawing/2014/main" id="{828D0257-E225-4EBE-83F9-E41332F05F48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6049962" y="3629026"/>
              <a:ext cx="68263" cy="66675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7 w 224"/>
                <a:gd name="T5" fmla="*/ 51 h 215"/>
                <a:gd name="T6" fmla="*/ 87 w 224"/>
                <a:gd name="T7" fmla="*/ 19 h 215"/>
                <a:gd name="T8" fmla="*/ 72 w 224"/>
                <a:gd name="T9" fmla="*/ 3 h 215"/>
                <a:gd name="T10" fmla="*/ 15 w 224"/>
                <a:gd name="T11" fmla="*/ 3 h 215"/>
                <a:gd name="T12" fmla="*/ 0 w 224"/>
                <a:gd name="T13" fmla="*/ 14 h 215"/>
                <a:gd name="T14" fmla="*/ 15 w 224"/>
                <a:gd name="T15" fmla="*/ 24 h 215"/>
                <a:gd name="T16" fmla="*/ 62 w 224"/>
                <a:gd name="T17" fmla="*/ 24 h 215"/>
                <a:gd name="T18" fmla="*/ 62 w 224"/>
                <a:gd name="T19" fmla="*/ 194 h 215"/>
                <a:gd name="T20" fmla="*/ 15 w 224"/>
                <a:gd name="T21" fmla="*/ 194 h 215"/>
                <a:gd name="T22" fmla="*/ 0 w 224"/>
                <a:gd name="T23" fmla="*/ 204 h 215"/>
                <a:gd name="T24" fmla="*/ 15 w 224"/>
                <a:gd name="T25" fmla="*/ 215 h 215"/>
                <a:gd name="T26" fmla="*/ 150 w 224"/>
                <a:gd name="T27" fmla="*/ 215 h 215"/>
                <a:gd name="T28" fmla="*/ 166 w 224"/>
                <a:gd name="T29" fmla="*/ 205 h 215"/>
                <a:gd name="T30" fmla="*/ 150 w 224"/>
                <a:gd name="T31" fmla="*/ 194 h 215"/>
                <a:gd name="T32" fmla="*/ 87 w 224"/>
                <a:gd name="T33" fmla="*/ 194 h 215"/>
                <a:gd name="T34" fmla="*/ 87 w 224"/>
                <a:gd name="T35" fmla="*/ 124 h 215"/>
                <a:gd name="T36" fmla="*/ 190 w 224"/>
                <a:gd name="T37" fmla="*/ 21 h 215"/>
                <a:gd name="T38" fmla="*/ 207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8"/>
                    <a:pt x="218" y="0"/>
                    <a:pt x="180" y="0"/>
                  </a:cubicBezTo>
                  <a:cubicBezTo>
                    <a:pt x="155" y="0"/>
                    <a:pt x="124" y="9"/>
                    <a:pt x="87" y="51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2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4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5"/>
                  </a:cubicBezTo>
                  <a:cubicBezTo>
                    <a:pt x="166" y="194"/>
                    <a:pt x="156" y="194"/>
                    <a:pt x="150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20" y="21"/>
                    <a:pt x="190" y="21"/>
                  </a:cubicBezTo>
                  <a:cubicBezTo>
                    <a:pt x="190" y="36"/>
                    <a:pt x="197" y="44"/>
                    <a:pt x="207" y="44"/>
                  </a:cubicBezTo>
                  <a:cubicBezTo>
                    <a:pt x="216" y="44"/>
                    <a:pt x="224" y="38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36" name="Freeform 4041">
              <a:extLst>
                <a:ext uri="{FF2B5EF4-FFF2-40B4-BE49-F238E27FC236}">
                  <a16:creationId xmlns:a16="http://schemas.microsoft.com/office/drawing/2014/main" id="{48701CF7-CE6B-4B50-9DB4-B827D7BE3C7A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6127750" y="3629026"/>
              <a:ext cx="74613" cy="66675"/>
            </a:xfrm>
            <a:custGeom>
              <a:avLst/>
              <a:gdLst>
                <a:gd name="T0" fmla="*/ 247 w 247"/>
                <a:gd name="T1" fmla="*/ 205 h 215"/>
                <a:gd name="T2" fmla="*/ 231 w 247"/>
                <a:gd name="T3" fmla="*/ 194 h 215"/>
                <a:gd name="T4" fmla="*/ 203 w 247"/>
                <a:gd name="T5" fmla="*/ 194 h 215"/>
                <a:gd name="T6" fmla="*/ 203 w 247"/>
                <a:gd name="T7" fmla="*/ 69 h 215"/>
                <a:gd name="T8" fmla="*/ 142 w 247"/>
                <a:gd name="T9" fmla="*/ 0 h 215"/>
                <a:gd name="T10" fmla="*/ 69 w 247"/>
                <a:gd name="T11" fmla="*/ 35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5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5 h 215"/>
                <a:gd name="T28" fmla="*/ 15 w 247"/>
                <a:gd name="T29" fmla="*/ 215 h 215"/>
                <a:gd name="T30" fmla="*/ 97 w 247"/>
                <a:gd name="T31" fmla="*/ 215 h 215"/>
                <a:gd name="T32" fmla="*/ 113 w 247"/>
                <a:gd name="T33" fmla="*/ 205 h 215"/>
                <a:gd name="T34" fmla="*/ 97 w 247"/>
                <a:gd name="T35" fmla="*/ 194 h 215"/>
                <a:gd name="T36" fmla="*/ 69 w 247"/>
                <a:gd name="T37" fmla="*/ 194 h 215"/>
                <a:gd name="T38" fmla="*/ 69 w 247"/>
                <a:gd name="T39" fmla="*/ 97 h 215"/>
                <a:gd name="T40" fmla="*/ 139 w 247"/>
                <a:gd name="T41" fmla="*/ 21 h 215"/>
                <a:gd name="T42" fmla="*/ 179 w 247"/>
                <a:gd name="T43" fmla="*/ 72 h 215"/>
                <a:gd name="T44" fmla="*/ 179 w 247"/>
                <a:gd name="T45" fmla="*/ 194 h 215"/>
                <a:gd name="T46" fmla="*/ 153 w 247"/>
                <a:gd name="T47" fmla="*/ 194 h 215"/>
                <a:gd name="T48" fmla="*/ 137 w 247"/>
                <a:gd name="T49" fmla="*/ 205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5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3" y="194"/>
                  </a:lnTo>
                  <a:lnTo>
                    <a:pt x="203" y="69"/>
                  </a:lnTo>
                  <a:cubicBezTo>
                    <a:pt x="203" y="21"/>
                    <a:pt x="180" y="0"/>
                    <a:pt x="142" y="0"/>
                  </a:cubicBezTo>
                  <a:cubicBezTo>
                    <a:pt x="109" y="0"/>
                    <a:pt x="87" y="17"/>
                    <a:pt x="69" y="35"/>
                  </a:cubicBezTo>
                  <a:cubicBezTo>
                    <a:pt x="69" y="10"/>
                    <a:pt x="69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5"/>
                  </a:cubicBezTo>
                  <a:cubicBezTo>
                    <a:pt x="0" y="215"/>
                    <a:pt x="10" y="215"/>
                    <a:pt x="15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5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5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7" y="215"/>
                    <a:pt x="247" y="215"/>
                    <a:pt x="247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37" name="Freeform 4042">
              <a:extLst>
                <a:ext uri="{FF2B5EF4-FFF2-40B4-BE49-F238E27FC236}">
                  <a16:creationId xmlns:a16="http://schemas.microsoft.com/office/drawing/2014/main" id="{74039190-30AC-4145-8374-EDB84E67BAC8}"/>
                </a:ext>
              </a:extLst>
            </p:cNvPr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6213475" y="3627438"/>
              <a:ext cx="61913" cy="68263"/>
            </a:xfrm>
            <a:custGeom>
              <a:avLst/>
              <a:gdLst>
                <a:gd name="T0" fmla="*/ 201 w 201"/>
                <a:gd name="T1" fmla="*/ 165 h 219"/>
                <a:gd name="T2" fmla="*/ 188 w 201"/>
                <a:gd name="T3" fmla="*/ 156 h 219"/>
                <a:gd name="T4" fmla="*/ 177 w 201"/>
                <a:gd name="T5" fmla="*/ 161 h 219"/>
                <a:gd name="T6" fmla="*/ 118 w 201"/>
                <a:gd name="T7" fmla="*/ 198 h 219"/>
                <a:gd name="T8" fmla="*/ 26 w 201"/>
                <a:gd name="T9" fmla="*/ 118 h 219"/>
                <a:gd name="T10" fmla="*/ 185 w 201"/>
                <a:gd name="T11" fmla="*/ 118 h 219"/>
                <a:gd name="T12" fmla="*/ 201 w 201"/>
                <a:gd name="T13" fmla="*/ 104 h 219"/>
                <a:gd name="T14" fmla="*/ 106 w 201"/>
                <a:gd name="T15" fmla="*/ 0 h 219"/>
                <a:gd name="T16" fmla="*/ 0 w 201"/>
                <a:gd name="T17" fmla="*/ 109 h 219"/>
                <a:gd name="T18" fmla="*/ 114 w 201"/>
                <a:gd name="T19" fmla="*/ 219 h 219"/>
                <a:gd name="T20" fmla="*/ 201 w 201"/>
                <a:gd name="T21" fmla="*/ 165 h 219"/>
                <a:gd name="T22" fmla="*/ 175 w 201"/>
                <a:gd name="T23" fmla="*/ 97 h 219"/>
                <a:gd name="T24" fmla="*/ 26 w 201"/>
                <a:gd name="T25" fmla="*/ 97 h 219"/>
                <a:gd name="T26" fmla="*/ 106 w 201"/>
                <a:gd name="T27" fmla="*/ 21 h 219"/>
                <a:gd name="T28" fmla="*/ 175 w 201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19">
                  <a:moveTo>
                    <a:pt x="201" y="165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4" y="193"/>
                    <a:pt x="134" y="198"/>
                    <a:pt x="118" y="198"/>
                  </a:cubicBezTo>
                  <a:cubicBezTo>
                    <a:pt x="77" y="198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8"/>
                    <a:pt x="170" y="0"/>
                    <a:pt x="106" y="0"/>
                  </a:cubicBezTo>
                  <a:cubicBezTo>
                    <a:pt x="48" y="0"/>
                    <a:pt x="0" y="49"/>
                    <a:pt x="0" y="109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1" y="177"/>
                    <a:pt x="201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38" name="Freeform 4043">
              <a:extLst>
                <a:ext uri="{FF2B5EF4-FFF2-40B4-BE49-F238E27FC236}">
                  <a16:creationId xmlns:a16="http://schemas.microsoft.com/office/drawing/2014/main" id="{A1D50451-7DC4-4B05-8423-0F99ECDBD4EC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6294437" y="3600451"/>
              <a:ext cx="61913" cy="95250"/>
            </a:xfrm>
            <a:custGeom>
              <a:avLst/>
              <a:gdLst>
                <a:gd name="T0" fmla="*/ 201 w 201"/>
                <a:gd name="T1" fmla="*/ 295 h 305"/>
                <a:gd name="T2" fmla="*/ 186 w 201"/>
                <a:gd name="T3" fmla="*/ 284 h 305"/>
                <a:gd name="T4" fmla="*/ 114 w 201"/>
                <a:gd name="T5" fmla="*/ 284 h 305"/>
                <a:gd name="T6" fmla="*/ 114 w 201"/>
                <a:gd name="T7" fmla="*/ 16 h 305"/>
                <a:gd name="T8" fmla="*/ 98 w 201"/>
                <a:gd name="T9" fmla="*/ 0 h 305"/>
                <a:gd name="T10" fmla="*/ 16 w 201"/>
                <a:gd name="T11" fmla="*/ 0 h 305"/>
                <a:gd name="T12" fmla="*/ 0 w 201"/>
                <a:gd name="T13" fmla="*/ 11 h 305"/>
                <a:gd name="T14" fmla="*/ 16 w 201"/>
                <a:gd name="T15" fmla="*/ 21 h 305"/>
                <a:gd name="T16" fmla="*/ 88 w 201"/>
                <a:gd name="T17" fmla="*/ 21 h 305"/>
                <a:gd name="T18" fmla="*/ 88 w 201"/>
                <a:gd name="T19" fmla="*/ 284 h 305"/>
                <a:gd name="T20" fmla="*/ 16 w 201"/>
                <a:gd name="T21" fmla="*/ 284 h 305"/>
                <a:gd name="T22" fmla="*/ 0 w 201"/>
                <a:gd name="T23" fmla="*/ 295 h 305"/>
                <a:gd name="T24" fmla="*/ 16 w 201"/>
                <a:gd name="T25" fmla="*/ 305 h 305"/>
                <a:gd name="T26" fmla="*/ 186 w 201"/>
                <a:gd name="T27" fmla="*/ 305 h 305"/>
                <a:gd name="T28" fmla="*/ 201 w 201"/>
                <a:gd name="T29" fmla="*/ 29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305">
                  <a:moveTo>
                    <a:pt x="201" y="295"/>
                  </a:moveTo>
                  <a:cubicBezTo>
                    <a:pt x="201" y="284"/>
                    <a:pt x="192" y="284"/>
                    <a:pt x="186" y="284"/>
                  </a:cubicBezTo>
                  <a:lnTo>
                    <a:pt x="114" y="284"/>
                  </a:lnTo>
                  <a:lnTo>
                    <a:pt x="114" y="16"/>
                  </a:lnTo>
                  <a:cubicBezTo>
                    <a:pt x="114" y="4"/>
                    <a:pt x="111" y="0"/>
                    <a:pt x="98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1" y="21"/>
                    <a:pt x="16" y="21"/>
                  </a:cubicBezTo>
                  <a:lnTo>
                    <a:pt x="88" y="21"/>
                  </a:lnTo>
                  <a:lnTo>
                    <a:pt x="88" y="284"/>
                  </a:lnTo>
                  <a:lnTo>
                    <a:pt x="16" y="284"/>
                  </a:lnTo>
                  <a:cubicBezTo>
                    <a:pt x="10" y="284"/>
                    <a:pt x="0" y="284"/>
                    <a:pt x="0" y="295"/>
                  </a:cubicBezTo>
                  <a:cubicBezTo>
                    <a:pt x="0" y="305"/>
                    <a:pt x="11" y="305"/>
                    <a:pt x="16" y="305"/>
                  </a:cubicBezTo>
                  <a:lnTo>
                    <a:pt x="186" y="305"/>
                  </a:lnTo>
                  <a:cubicBezTo>
                    <a:pt x="191" y="305"/>
                    <a:pt x="201" y="305"/>
                    <a:pt x="201" y="2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39" name="Freeform 4044">
              <a:extLst>
                <a:ext uri="{FF2B5EF4-FFF2-40B4-BE49-F238E27FC236}">
                  <a16:creationId xmlns:a16="http://schemas.microsoft.com/office/drawing/2014/main" id="{2860D11D-7E8D-4C50-9616-2A028ADD4840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6397625" y="3678238"/>
              <a:ext cx="17463" cy="17463"/>
            </a:xfrm>
            <a:custGeom>
              <a:avLst/>
              <a:gdLst>
                <a:gd name="T0" fmla="*/ 55 w 55"/>
                <a:gd name="T1" fmla="*/ 27 h 54"/>
                <a:gd name="T2" fmla="*/ 28 w 55"/>
                <a:gd name="T3" fmla="*/ 0 h 54"/>
                <a:gd name="T4" fmla="*/ 0 w 55"/>
                <a:gd name="T5" fmla="*/ 27 h 54"/>
                <a:gd name="T6" fmla="*/ 27 w 55"/>
                <a:gd name="T7" fmla="*/ 54 h 54"/>
                <a:gd name="T8" fmla="*/ 55 w 55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55" y="27"/>
                  </a:moveTo>
                  <a:cubicBezTo>
                    <a:pt x="55" y="11"/>
                    <a:pt x="42" y="0"/>
                    <a:pt x="28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4" y="54"/>
                    <a:pt x="55" y="41"/>
                    <a:pt x="55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40" name="Freeform 4045">
              <a:extLst>
                <a:ext uri="{FF2B5EF4-FFF2-40B4-BE49-F238E27FC236}">
                  <a16:creationId xmlns:a16="http://schemas.microsoft.com/office/drawing/2014/main" id="{28F3E94A-2A85-471C-95FF-6592A3C62F87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6451600" y="3629026"/>
              <a:ext cx="68263" cy="66675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1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4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5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4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8"/>
                    <a:pt x="217" y="0"/>
                    <a:pt x="180" y="0"/>
                  </a:cubicBezTo>
                  <a:cubicBezTo>
                    <a:pt x="155" y="0"/>
                    <a:pt x="123" y="9"/>
                    <a:pt x="87" y="51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4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5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6"/>
                    <a:pt x="197" y="44"/>
                    <a:pt x="207" y="44"/>
                  </a:cubicBezTo>
                  <a:cubicBezTo>
                    <a:pt x="216" y="44"/>
                    <a:pt x="223" y="38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41" name="Freeform 4046">
              <a:extLst>
                <a:ext uri="{FF2B5EF4-FFF2-40B4-BE49-F238E27FC236}">
                  <a16:creationId xmlns:a16="http://schemas.microsoft.com/office/drawing/2014/main" id="{DD272692-19D7-4B26-9BF8-DD8D7FF4DC15}"/>
                </a:ext>
              </a:extLst>
            </p:cNvPr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6534150" y="3627438"/>
              <a:ext cx="69850" cy="68263"/>
            </a:xfrm>
            <a:custGeom>
              <a:avLst/>
              <a:gdLst>
                <a:gd name="T0" fmla="*/ 231 w 231"/>
                <a:gd name="T1" fmla="*/ 205 h 219"/>
                <a:gd name="T2" fmla="*/ 215 w 231"/>
                <a:gd name="T3" fmla="*/ 195 h 219"/>
                <a:gd name="T4" fmla="*/ 180 w 231"/>
                <a:gd name="T5" fmla="*/ 189 h 219"/>
                <a:gd name="T6" fmla="*/ 180 w 231"/>
                <a:gd name="T7" fmla="*/ 74 h 219"/>
                <a:gd name="T8" fmla="*/ 83 w 231"/>
                <a:gd name="T9" fmla="*/ 0 h 219"/>
                <a:gd name="T10" fmla="*/ 13 w 231"/>
                <a:gd name="T11" fmla="*/ 32 h 219"/>
                <a:gd name="T12" fmla="*/ 31 w 231"/>
                <a:gd name="T13" fmla="*/ 51 h 219"/>
                <a:gd name="T14" fmla="*/ 49 w 231"/>
                <a:gd name="T15" fmla="*/ 32 h 219"/>
                <a:gd name="T16" fmla="*/ 83 w 231"/>
                <a:gd name="T17" fmla="*/ 21 h 219"/>
                <a:gd name="T18" fmla="*/ 154 w 231"/>
                <a:gd name="T19" fmla="*/ 83 h 219"/>
                <a:gd name="T20" fmla="*/ 0 w 231"/>
                <a:gd name="T21" fmla="*/ 155 h 219"/>
                <a:gd name="T22" fmla="*/ 80 w 231"/>
                <a:gd name="T23" fmla="*/ 219 h 219"/>
                <a:gd name="T24" fmla="*/ 156 w 231"/>
                <a:gd name="T25" fmla="*/ 198 h 219"/>
                <a:gd name="T26" fmla="*/ 210 w 231"/>
                <a:gd name="T27" fmla="*/ 216 h 219"/>
                <a:gd name="T28" fmla="*/ 231 w 231"/>
                <a:gd name="T29" fmla="*/ 205 h 219"/>
                <a:gd name="T30" fmla="*/ 154 w 231"/>
                <a:gd name="T31" fmla="*/ 152 h 219"/>
                <a:gd name="T32" fmla="*/ 131 w 231"/>
                <a:gd name="T33" fmla="*/ 189 h 219"/>
                <a:gd name="T34" fmla="*/ 83 w 231"/>
                <a:gd name="T35" fmla="*/ 198 h 219"/>
                <a:gd name="T36" fmla="*/ 25 w 231"/>
                <a:gd name="T37" fmla="*/ 155 h 219"/>
                <a:gd name="T38" fmla="*/ 154 w 231"/>
                <a:gd name="T39" fmla="*/ 103 h 219"/>
                <a:gd name="T40" fmla="*/ 154 w 231"/>
                <a:gd name="T41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219">
                  <a:moveTo>
                    <a:pt x="231" y="205"/>
                  </a:moveTo>
                  <a:cubicBezTo>
                    <a:pt x="231" y="195"/>
                    <a:pt x="221" y="195"/>
                    <a:pt x="215" y="195"/>
                  </a:cubicBezTo>
                  <a:cubicBezTo>
                    <a:pt x="195" y="195"/>
                    <a:pt x="188" y="192"/>
                    <a:pt x="180" y="189"/>
                  </a:cubicBezTo>
                  <a:lnTo>
                    <a:pt x="180" y="74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2" y="0"/>
                    <a:pt x="13" y="0"/>
                    <a:pt x="13" y="32"/>
                  </a:cubicBezTo>
                  <a:cubicBezTo>
                    <a:pt x="13" y="44"/>
                    <a:pt x="21" y="51"/>
                    <a:pt x="31" y="51"/>
                  </a:cubicBezTo>
                  <a:cubicBezTo>
                    <a:pt x="37" y="51"/>
                    <a:pt x="48" y="47"/>
                    <a:pt x="49" y="32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9"/>
                    <a:pt x="154" y="83"/>
                  </a:cubicBezTo>
                  <a:cubicBezTo>
                    <a:pt x="62" y="85"/>
                    <a:pt x="0" y="108"/>
                    <a:pt x="0" y="155"/>
                  </a:cubicBezTo>
                  <a:cubicBezTo>
                    <a:pt x="0" y="189"/>
                    <a:pt x="30" y="219"/>
                    <a:pt x="80" y="219"/>
                  </a:cubicBezTo>
                  <a:cubicBezTo>
                    <a:pt x="98" y="219"/>
                    <a:pt x="129" y="216"/>
                    <a:pt x="156" y="198"/>
                  </a:cubicBezTo>
                  <a:cubicBezTo>
                    <a:pt x="169" y="216"/>
                    <a:pt x="193" y="216"/>
                    <a:pt x="210" y="216"/>
                  </a:cubicBezTo>
                  <a:cubicBezTo>
                    <a:pt x="221" y="216"/>
                    <a:pt x="231" y="216"/>
                    <a:pt x="231" y="205"/>
                  </a:cubicBezTo>
                  <a:close/>
                  <a:moveTo>
                    <a:pt x="154" y="152"/>
                  </a:moveTo>
                  <a:cubicBezTo>
                    <a:pt x="154" y="166"/>
                    <a:pt x="154" y="178"/>
                    <a:pt x="131" y="189"/>
                  </a:cubicBezTo>
                  <a:cubicBezTo>
                    <a:pt x="112" y="198"/>
                    <a:pt x="87" y="198"/>
                    <a:pt x="83" y="198"/>
                  </a:cubicBezTo>
                  <a:cubicBezTo>
                    <a:pt x="48" y="198"/>
                    <a:pt x="25" y="178"/>
                    <a:pt x="25" y="155"/>
                  </a:cubicBezTo>
                  <a:cubicBezTo>
                    <a:pt x="25" y="129"/>
                    <a:pt x="70" y="106"/>
                    <a:pt x="154" y="103"/>
                  </a:cubicBezTo>
                  <a:lnTo>
                    <a:pt x="154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42" name="Freeform 4047">
              <a:extLst>
                <a:ext uri="{FF2B5EF4-FFF2-40B4-BE49-F238E27FC236}">
                  <a16:creationId xmlns:a16="http://schemas.microsoft.com/office/drawing/2014/main" id="{641F17D6-CFF8-436F-8DC3-F1E0B3345C09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6608762" y="3629026"/>
              <a:ext cx="76200" cy="66675"/>
            </a:xfrm>
            <a:custGeom>
              <a:avLst/>
              <a:gdLst>
                <a:gd name="T0" fmla="*/ 247 w 247"/>
                <a:gd name="T1" fmla="*/ 205 h 215"/>
                <a:gd name="T2" fmla="*/ 231 w 247"/>
                <a:gd name="T3" fmla="*/ 194 h 215"/>
                <a:gd name="T4" fmla="*/ 204 w 247"/>
                <a:gd name="T5" fmla="*/ 194 h 215"/>
                <a:gd name="T6" fmla="*/ 204 w 247"/>
                <a:gd name="T7" fmla="*/ 69 h 215"/>
                <a:gd name="T8" fmla="*/ 142 w 247"/>
                <a:gd name="T9" fmla="*/ 0 h 215"/>
                <a:gd name="T10" fmla="*/ 69 w 247"/>
                <a:gd name="T11" fmla="*/ 35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6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5 h 215"/>
                <a:gd name="T28" fmla="*/ 16 w 247"/>
                <a:gd name="T29" fmla="*/ 215 h 215"/>
                <a:gd name="T30" fmla="*/ 97 w 247"/>
                <a:gd name="T31" fmla="*/ 215 h 215"/>
                <a:gd name="T32" fmla="*/ 113 w 247"/>
                <a:gd name="T33" fmla="*/ 205 h 215"/>
                <a:gd name="T34" fmla="*/ 97 w 247"/>
                <a:gd name="T35" fmla="*/ 194 h 215"/>
                <a:gd name="T36" fmla="*/ 69 w 247"/>
                <a:gd name="T37" fmla="*/ 194 h 215"/>
                <a:gd name="T38" fmla="*/ 69 w 247"/>
                <a:gd name="T39" fmla="*/ 97 h 215"/>
                <a:gd name="T40" fmla="*/ 139 w 247"/>
                <a:gd name="T41" fmla="*/ 21 h 215"/>
                <a:gd name="T42" fmla="*/ 179 w 247"/>
                <a:gd name="T43" fmla="*/ 72 h 215"/>
                <a:gd name="T44" fmla="*/ 179 w 247"/>
                <a:gd name="T45" fmla="*/ 194 h 215"/>
                <a:gd name="T46" fmla="*/ 153 w 247"/>
                <a:gd name="T47" fmla="*/ 194 h 215"/>
                <a:gd name="T48" fmla="*/ 137 w 247"/>
                <a:gd name="T49" fmla="*/ 205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5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4" y="194"/>
                  </a:lnTo>
                  <a:lnTo>
                    <a:pt x="204" y="69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09" y="0"/>
                    <a:pt x="87" y="17"/>
                    <a:pt x="69" y="35"/>
                  </a:cubicBezTo>
                  <a:cubicBezTo>
                    <a:pt x="69" y="10"/>
                    <a:pt x="69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5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5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5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7" y="215"/>
                    <a:pt x="247" y="215"/>
                    <a:pt x="247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43" name="Freeform 4048">
              <a:extLst>
                <a:ext uri="{FF2B5EF4-FFF2-40B4-BE49-F238E27FC236}">
                  <a16:creationId xmlns:a16="http://schemas.microsoft.com/office/drawing/2014/main" id="{A2AA695D-D102-4D50-ADF5-3A8CAFD4D39F}"/>
                </a:ext>
              </a:extLst>
            </p:cNvPr>
            <p:cNvSpPr>
              <a:spLocks noEditPoints="1"/>
            </p:cNvSpPr>
            <p:nvPr>
              <p:custDataLst>
                <p:tags r:id="rId54"/>
              </p:custDataLst>
            </p:nvPr>
          </p:nvSpPr>
          <p:spPr bwMode="auto">
            <a:xfrm>
              <a:off x="6692900" y="3600451"/>
              <a:ext cx="71438" cy="95250"/>
            </a:xfrm>
            <a:custGeom>
              <a:avLst/>
              <a:gdLst>
                <a:gd name="T0" fmla="*/ 235 w 235"/>
                <a:gd name="T1" fmla="*/ 294 h 308"/>
                <a:gd name="T2" fmla="*/ 219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20 h 308"/>
                <a:gd name="T20" fmla="*/ 100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2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19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20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2"/>
                  </a:cubicBezTo>
                  <a:cubicBezTo>
                    <a:pt x="166" y="299"/>
                    <a:pt x="166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44" name="Freeform 4049">
              <a:extLst>
                <a:ext uri="{FF2B5EF4-FFF2-40B4-BE49-F238E27FC236}">
                  <a16:creationId xmlns:a16="http://schemas.microsoft.com/office/drawing/2014/main" id="{F9E65C84-EA4D-40B6-9BEA-E602BECB4955}"/>
                </a:ext>
              </a:extLst>
            </p:cNvPr>
            <p:cNvSpPr>
              <a:spLocks noEditPoints="1"/>
            </p:cNvSpPr>
            <p:nvPr>
              <p:custDataLst>
                <p:tags r:id="rId55"/>
              </p:custDataLst>
            </p:nvPr>
          </p:nvSpPr>
          <p:spPr bwMode="auto">
            <a:xfrm>
              <a:off x="6775450" y="3627438"/>
              <a:ext cx="61913" cy="68263"/>
            </a:xfrm>
            <a:custGeom>
              <a:avLst/>
              <a:gdLst>
                <a:gd name="T0" fmla="*/ 201 w 201"/>
                <a:gd name="T1" fmla="*/ 110 h 219"/>
                <a:gd name="T2" fmla="*/ 101 w 201"/>
                <a:gd name="T3" fmla="*/ 0 h 219"/>
                <a:gd name="T4" fmla="*/ 0 w 201"/>
                <a:gd name="T5" fmla="*/ 110 h 219"/>
                <a:gd name="T6" fmla="*/ 101 w 201"/>
                <a:gd name="T7" fmla="*/ 219 h 219"/>
                <a:gd name="T8" fmla="*/ 201 w 201"/>
                <a:gd name="T9" fmla="*/ 110 h 219"/>
                <a:gd name="T10" fmla="*/ 176 w 201"/>
                <a:gd name="T11" fmla="*/ 106 h 219"/>
                <a:gd name="T12" fmla="*/ 101 w 201"/>
                <a:gd name="T13" fmla="*/ 198 h 219"/>
                <a:gd name="T14" fmla="*/ 25 w 201"/>
                <a:gd name="T15" fmla="*/ 106 h 219"/>
                <a:gd name="T16" fmla="*/ 101 w 201"/>
                <a:gd name="T17" fmla="*/ 21 h 219"/>
                <a:gd name="T18" fmla="*/ 176 w 201"/>
                <a:gd name="T19" fmla="*/ 10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19">
                  <a:moveTo>
                    <a:pt x="201" y="110"/>
                  </a:moveTo>
                  <a:cubicBezTo>
                    <a:pt x="201" y="49"/>
                    <a:pt x="156" y="0"/>
                    <a:pt x="101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2"/>
                    <a:pt x="47" y="219"/>
                    <a:pt x="101" y="219"/>
                  </a:cubicBezTo>
                  <a:cubicBezTo>
                    <a:pt x="155" y="219"/>
                    <a:pt x="201" y="172"/>
                    <a:pt x="201" y="110"/>
                  </a:cubicBezTo>
                  <a:close/>
                  <a:moveTo>
                    <a:pt x="176" y="106"/>
                  </a:moveTo>
                  <a:cubicBezTo>
                    <a:pt x="176" y="157"/>
                    <a:pt x="141" y="198"/>
                    <a:pt x="101" y="198"/>
                  </a:cubicBezTo>
                  <a:cubicBezTo>
                    <a:pt x="60" y="198"/>
                    <a:pt x="25" y="157"/>
                    <a:pt x="25" y="106"/>
                  </a:cubicBezTo>
                  <a:cubicBezTo>
                    <a:pt x="25" y="56"/>
                    <a:pt x="62" y="21"/>
                    <a:pt x="101" y="21"/>
                  </a:cubicBezTo>
                  <a:cubicBezTo>
                    <a:pt x="140" y="21"/>
                    <a:pt x="176" y="56"/>
                    <a:pt x="176" y="10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45" name="Freeform 4050">
              <a:extLst>
                <a:ext uri="{FF2B5EF4-FFF2-40B4-BE49-F238E27FC236}">
                  <a16:creationId xmlns:a16="http://schemas.microsoft.com/office/drawing/2014/main" id="{0D00C672-CD7D-4001-B88C-5713565726BA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6846887" y="3629026"/>
              <a:ext cx="79375" cy="66675"/>
            </a:xfrm>
            <a:custGeom>
              <a:avLst/>
              <a:gdLst>
                <a:gd name="T0" fmla="*/ 257 w 257"/>
                <a:gd name="T1" fmla="*/ 205 h 215"/>
                <a:gd name="T2" fmla="*/ 229 w 257"/>
                <a:gd name="T3" fmla="*/ 194 h 215"/>
                <a:gd name="T4" fmla="*/ 229 w 257"/>
                <a:gd name="T5" fmla="*/ 64 h 215"/>
                <a:gd name="T6" fmla="*/ 187 w 257"/>
                <a:gd name="T7" fmla="*/ 0 h 215"/>
                <a:gd name="T8" fmla="*/ 135 w 257"/>
                <a:gd name="T9" fmla="*/ 32 h 215"/>
                <a:gd name="T10" fmla="*/ 97 w 257"/>
                <a:gd name="T11" fmla="*/ 0 h 215"/>
                <a:gd name="T12" fmla="*/ 49 w 257"/>
                <a:gd name="T13" fmla="*/ 25 h 215"/>
                <a:gd name="T14" fmla="*/ 33 w 257"/>
                <a:gd name="T15" fmla="*/ 3 h 215"/>
                <a:gd name="T16" fmla="*/ 16 w 257"/>
                <a:gd name="T17" fmla="*/ 3 h 215"/>
                <a:gd name="T18" fmla="*/ 0 w 257"/>
                <a:gd name="T19" fmla="*/ 14 h 215"/>
                <a:gd name="T20" fmla="*/ 29 w 257"/>
                <a:gd name="T21" fmla="*/ 24 h 215"/>
                <a:gd name="T22" fmla="*/ 29 w 257"/>
                <a:gd name="T23" fmla="*/ 194 h 215"/>
                <a:gd name="T24" fmla="*/ 0 w 257"/>
                <a:gd name="T25" fmla="*/ 205 h 215"/>
                <a:gd name="T26" fmla="*/ 16 w 257"/>
                <a:gd name="T27" fmla="*/ 215 h 215"/>
                <a:gd name="T28" fmla="*/ 61 w 257"/>
                <a:gd name="T29" fmla="*/ 215 h 215"/>
                <a:gd name="T30" fmla="*/ 77 w 257"/>
                <a:gd name="T31" fmla="*/ 205 h 215"/>
                <a:gd name="T32" fmla="*/ 49 w 257"/>
                <a:gd name="T33" fmla="*/ 194 h 215"/>
                <a:gd name="T34" fmla="*/ 49 w 257"/>
                <a:gd name="T35" fmla="*/ 96 h 215"/>
                <a:gd name="T36" fmla="*/ 95 w 257"/>
                <a:gd name="T37" fmla="*/ 21 h 215"/>
                <a:gd name="T38" fmla="*/ 118 w 257"/>
                <a:gd name="T39" fmla="*/ 68 h 215"/>
                <a:gd name="T40" fmla="*/ 118 w 257"/>
                <a:gd name="T41" fmla="*/ 194 h 215"/>
                <a:gd name="T42" fmla="*/ 96 w 257"/>
                <a:gd name="T43" fmla="*/ 205 h 215"/>
                <a:gd name="T44" fmla="*/ 112 w 257"/>
                <a:gd name="T45" fmla="*/ 215 h 215"/>
                <a:gd name="T46" fmla="*/ 151 w 257"/>
                <a:gd name="T47" fmla="*/ 215 h 215"/>
                <a:gd name="T48" fmla="*/ 167 w 257"/>
                <a:gd name="T49" fmla="*/ 205 h 215"/>
                <a:gd name="T50" fmla="*/ 138 w 257"/>
                <a:gd name="T51" fmla="*/ 194 h 215"/>
                <a:gd name="T52" fmla="*/ 138 w 257"/>
                <a:gd name="T53" fmla="*/ 96 h 215"/>
                <a:gd name="T54" fmla="*/ 185 w 257"/>
                <a:gd name="T55" fmla="*/ 21 h 215"/>
                <a:gd name="T56" fmla="*/ 208 w 257"/>
                <a:gd name="T57" fmla="*/ 68 h 215"/>
                <a:gd name="T58" fmla="*/ 208 w 257"/>
                <a:gd name="T59" fmla="*/ 194 h 215"/>
                <a:gd name="T60" fmla="*/ 187 w 257"/>
                <a:gd name="T61" fmla="*/ 205 h 215"/>
                <a:gd name="T62" fmla="*/ 203 w 257"/>
                <a:gd name="T63" fmla="*/ 215 h 215"/>
                <a:gd name="T64" fmla="*/ 241 w 257"/>
                <a:gd name="T65" fmla="*/ 215 h 215"/>
                <a:gd name="T66" fmla="*/ 257 w 257"/>
                <a:gd name="T67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215">
                  <a:moveTo>
                    <a:pt x="257" y="205"/>
                  </a:moveTo>
                  <a:cubicBezTo>
                    <a:pt x="257" y="194"/>
                    <a:pt x="248" y="194"/>
                    <a:pt x="229" y="194"/>
                  </a:cubicBezTo>
                  <a:lnTo>
                    <a:pt x="229" y="64"/>
                  </a:lnTo>
                  <a:cubicBezTo>
                    <a:pt x="229" y="54"/>
                    <a:pt x="228" y="0"/>
                    <a:pt x="187" y="0"/>
                  </a:cubicBezTo>
                  <a:cubicBezTo>
                    <a:pt x="173" y="0"/>
                    <a:pt x="153" y="6"/>
                    <a:pt x="135" y="32"/>
                  </a:cubicBezTo>
                  <a:cubicBezTo>
                    <a:pt x="124" y="9"/>
                    <a:pt x="112" y="0"/>
                    <a:pt x="97" y="0"/>
                  </a:cubicBezTo>
                  <a:cubicBezTo>
                    <a:pt x="81" y="0"/>
                    <a:pt x="68" y="7"/>
                    <a:pt x="49" y="25"/>
                  </a:cubicBezTo>
                  <a:cubicBezTo>
                    <a:pt x="48" y="3"/>
                    <a:pt x="40" y="3"/>
                    <a:pt x="33" y="3"/>
                  </a:cubicBezTo>
                  <a:lnTo>
                    <a:pt x="16" y="3"/>
                  </a:lnTo>
                  <a:cubicBezTo>
                    <a:pt x="11" y="3"/>
                    <a:pt x="0" y="3"/>
                    <a:pt x="0" y="14"/>
                  </a:cubicBezTo>
                  <a:cubicBezTo>
                    <a:pt x="0" y="24"/>
                    <a:pt x="9" y="24"/>
                    <a:pt x="29" y="24"/>
                  </a:cubicBezTo>
                  <a:lnTo>
                    <a:pt x="29" y="194"/>
                  </a:lnTo>
                  <a:cubicBezTo>
                    <a:pt x="9" y="194"/>
                    <a:pt x="0" y="194"/>
                    <a:pt x="0" y="205"/>
                  </a:cubicBezTo>
                  <a:cubicBezTo>
                    <a:pt x="0" y="215"/>
                    <a:pt x="11" y="215"/>
                    <a:pt x="16" y="215"/>
                  </a:cubicBezTo>
                  <a:lnTo>
                    <a:pt x="61" y="215"/>
                  </a:lnTo>
                  <a:cubicBezTo>
                    <a:pt x="67" y="215"/>
                    <a:pt x="77" y="215"/>
                    <a:pt x="77" y="205"/>
                  </a:cubicBezTo>
                  <a:cubicBezTo>
                    <a:pt x="77" y="194"/>
                    <a:pt x="69" y="194"/>
                    <a:pt x="49" y="194"/>
                  </a:cubicBezTo>
                  <a:lnTo>
                    <a:pt x="49" y="96"/>
                  </a:lnTo>
                  <a:cubicBezTo>
                    <a:pt x="49" y="47"/>
                    <a:pt x="72" y="21"/>
                    <a:pt x="95" y="21"/>
                  </a:cubicBezTo>
                  <a:cubicBezTo>
                    <a:pt x="108" y="21"/>
                    <a:pt x="118" y="30"/>
                    <a:pt x="118" y="68"/>
                  </a:cubicBezTo>
                  <a:lnTo>
                    <a:pt x="118" y="194"/>
                  </a:lnTo>
                  <a:cubicBezTo>
                    <a:pt x="105" y="194"/>
                    <a:pt x="96" y="194"/>
                    <a:pt x="96" y="205"/>
                  </a:cubicBezTo>
                  <a:cubicBezTo>
                    <a:pt x="96" y="215"/>
                    <a:pt x="107" y="215"/>
                    <a:pt x="112" y="215"/>
                  </a:cubicBezTo>
                  <a:lnTo>
                    <a:pt x="151" y="215"/>
                  </a:lnTo>
                  <a:cubicBezTo>
                    <a:pt x="157" y="215"/>
                    <a:pt x="167" y="215"/>
                    <a:pt x="167" y="205"/>
                  </a:cubicBezTo>
                  <a:cubicBezTo>
                    <a:pt x="167" y="194"/>
                    <a:pt x="158" y="194"/>
                    <a:pt x="138" y="194"/>
                  </a:cubicBezTo>
                  <a:lnTo>
                    <a:pt x="138" y="96"/>
                  </a:lnTo>
                  <a:cubicBezTo>
                    <a:pt x="138" y="47"/>
                    <a:pt x="162" y="21"/>
                    <a:pt x="185" y="21"/>
                  </a:cubicBezTo>
                  <a:cubicBezTo>
                    <a:pt x="199" y="21"/>
                    <a:pt x="208" y="30"/>
                    <a:pt x="208" y="68"/>
                  </a:cubicBezTo>
                  <a:lnTo>
                    <a:pt x="208" y="194"/>
                  </a:lnTo>
                  <a:cubicBezTo>
                    <a:pt x="196" y="194"/>
                    <a:pt x="187" y="194"/>
                    <a:pt x="187" y="205"/>
                  </a:cubicBezTo>
                  <a:cubicBezTo>
                    <a:pt x="187" y="215"/>
                    <a:pt x="197" y="215"/>
                    <a:pt x="203" y="215"/>
                  </a:cubicBezTo>
                  <a:lnTo>
                    <a:pt x="241" y="215"/>
                  </a:lnTo>
                  <a:cubicBezTo>
                    <a:pt x="246" y="215"/>
                    <a:pt x="257" y="215"/>
                    <a:pt x="257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46" name="Freeform 4051">
              <a:extLst>
                <a:ext uri="{FF2B5EF4-FFF2-40B4-BE49-F238E27FC236}">
                  <a16:creationId xmlns:a16="http://schemas.microsoft.com/office/drawing/2014/main" id="{EB6EBFCF-77EB-454E-AEB4-E262962E5BA2}"/>
                </a:ext>
              </a:extLst>
            </p:cNvPr>
            <p:cNvSpPr>
              <a:spLocks noEditPoints="1"/>
            </p:cNvSpPr>
            <p:nvPr>
              <p:custDataLst>
                <p:tags r:id="rId57"/>
              </p:custDataLst>
            </p:nvPr>
          </p:nvSpPr>
          <p:spPr bwMode="auto">
            <a:xfrm>
              <a:off x="6938962" y="3602038"/>
              <a:ext cx="57150" cy="93663"/>
            </a:xfrm>
            <a:custGeom>
              <a:avLst/>
              <a:gdLst>
                <a:gd name="T0" fmla="*/ 184 w 184"/>
                <a:gd name="T1" fmla="*/ 292 h 302"/>
                <a:gd name="T2" fmla="*/ 168 w 184"/>
                <a:gd name="T3" fmla="*/ 281 h 302"/>
                <a:gd name="T4" fmla="*/ 109 w 184"/>
                <a:gd name="T5" fmla="*/ 281 h 302"/>
                <a:gd name="T6" fmla="*/ 109 w 184"/>
                <a:gd name="T7" fmla="*/ 106 h 302"/>
                <a:gd name="T8" fmla="*/ 93 w 184"/>
                <a:gd name="T9" fmla="*/ 90 h 302"/>
                <a:gd name="T10" fmla="*/ 20 w 184"/>
                <a:gd name="T11" fmla="*/ 90 h 302"/>
                <a:gd name="T12" fmla="*/ 4 w 184"/>
                <a:gd name="T13" fmla="*/ 101 h 302"/>
                <a:gd name="T14" fmla="*/ 20 w 184"/>
                <a:gd name="T15" fmla="*/ 111 h 302"/>
                <a:gd name="T16" fmla="*/ 84 w 184"/>
                <a:gd name="T17" fmla="*/ 111 h 302"/>
                <a:gd name="T18" fmla="*/ 84 w 184"/>
                <a:gd name="T19" fmla="*/ 281 h 302"/>
                <a:gd name="T20" fmla="*/ 16 w 184"/>
                <a:gd name="T21" fmla="*/ 281 h 302"/>
                <a:gd name="T22" fmla="*/ 0 w 184"/>
                <a:gd name="T23" fmla="*/ 292 h 302"/>
                <a:gd name="T24" fmla="*/ 16 w 184"/>
                <a:gd name="T25" fmla="*/ 302 h 302"/>
                <a:gd name="T26" fmla="*/ 168 w 184"/>
                <a:gd name="T27" fmla="*/ 302 h 302"/>
                <a:gd name="T28" fmla="*/ 184 w 184"/>
                <a:gd name="T29" fmla="*/ 292 h 302"/>
                <a:gd name="T30" fmla="*/ 111 w 184"/>
                <a:gd name="T31" fmla="*/ 21 h 302"/>
                <a:gd name="T32" fmla="*/ 90 w 184"/>
                <a:gd name="T33" fmla="*/ 0 h 302"/>
                <a:gd name="T34" fmla="*/ 70 w 184"/>
                <a:gd name="T35" fmla="*/ 21 h 302"/>
                <a:gd name="T36" fmla="*/ 90 w 184"/>
                <a:gd name="T37" fmla="*/ 42 h 302"/>
                <a:gd name="T38" fmla="*/ 111 w 184"/>
                <a:gd name="T39" fmla="*/ 2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302">
                  <a:moveTo>
                    <a:pt x="184" y="292"/>
                  </a:moveTo>
                  <a:cubicBezTo>
                    <a:pt x="184" y="281"/>
                    <a:pt x="174" y="281"/>
                    <a:pt x="168" y="281"/>
                  </a:cubicBezTo>
                  <a:lnTo>
                    <a:pt x="109" y="281"/>
                  </a:lnTo>
                  <a:lnTo>
                    <a:pt x="109" y="106"/>
                  </a:lnTo>
                  <a:cubicBezTo>
                    <a:pt x="109" y="94"/>
                    <a:pt x="107" y="90"/>
                    <a:pt x="93" y="90"/>
                  </a:cubicBezTo>
                  <a:lnTo>
                    <a:pt x="20" y="90"/>
                  </a:lnTo>
                  <a:cubicBezTo>
                    <a:pt x="14" y="90"/>
                    <a:pt x="4" y="90"/>
                    <a:pt x="4" y="101"/>
                  </a:cubicBezTo>
                  <a:cubicBezTo>
                    <a:pt x="4" y="111"/>
                    <a:pt x="14" y="111"/>
                    <a:pt x="20" y="111"/>
                  </a:cubicBezTo>
                  <a:lnTo>
                    <a:pt x="84" y="111"/>
                  </a:lnTo>
                  <a:lnTo>
                    <a:pt x="84" y="281"/>
                  </a:lnTo>
                  <a:lnTo>
                    <a:pt x="16" y="281"/>
                  </a:lnTo>
                  <a:cubicBezTo>
                    <a:pt x="10" y="281"/>
                    <a:pt x="0" y="281"/>
                    <a:pt x="0" y="292"/>
                  </a:cubicBezTo>
                  <a:cubicBezTo>
                    <a:pt x="0" y="302"/>
                    <a:pt x="11" y="302"/>
                    <a:pt x="16" y="302"/>
                  </a:cubicBezTo>
                  <a:lnTo>
                    <a:pt x="168" y="302"/>
                  </a:lnTo>
                  <a:cubicBezTo>
                    <a:pt x="174" y="302"/>
                    <a:pt x="184" y="302"/>
                    <a:pt x="184" y="292"/>
                  </a:cubicBezTo>
                  <a:close/>
                  <a:moveTo>
                    <a:pt x="111" y="21"/>
                  </a:moveTo>
                  <a:cubicBezTo>
                    <a:pt x="111" y="9"/>
                    <a:pt x="102" y="0"/>
                    <a:pt x="90" y="0"/>
                  </a:cubicBezTo>
                  <a:cubicBezTo>
                    <a:pt x="79" y="0"/>
                    <a:pt x="70" y="9"/>
                    <a:pt x="70" y="21"/>
                  </a:cubicBezTo>
                  <a:cubicBezTo>
                    <a:pt x="70" y="33"/>
                    <a:pt x="79" y="42"/>
                    <a:pt x="90" y="42"/>
                  </a:cubicBezTo>
                  <a:cubicBezTo>
                    <a:pt x="102" y="42"/>
                    <a:pt x="111" y="33"/>
                    <a:pt x="11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47" name="Freeform 4052">
              <a:extLst>
                <a:ext uri="{FF2B5EF4-FFF2-40B4-BE49-F238E27FC236}">
                  <a16:creationId xmlns:a16="http://schemas.microsoft.com/office/drawing/2014/main" id="{82083B1B-2782-4C93-8E45-1417B0D7DD2C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7013575" y="3629026"/>
              <a:ext cx="66675" cy="66675"/>
            </a:xfrm>
            <a:custGeom>
              <a:avLst/>
              <a:gdLst>
                <a:gd name="T0" fmla="*/ 217 w 217"/>
                <a:gd name="T1" fmla="*/ 196 h 212"/>
                <a:gd name="T2" fmla="*/ 217 w 217"/>
                <a:gd name="T3" fmla="*/ 166 h 212"/>
                <a:gd name="T4" fmla="*/ 205 w 217"/>
                <a:gd name="T5" fmla="*/ 150 h 212"/>
                <a:gd name="T6" fmla="*/ 192 w 217"/>
                <a:gd name="T7" fmla="*/ 166 h 212"/>
                <a:gd name="T8" fmla="*/ 192 w 217"/>
                <a:gd name="T9" fmla="*/ 191 h 212"/>
                <a:gd name="T10" fmla="*/ 35 w 217"/>
                <a:gd name="T11" fmla="*/ 191 h 212"/>
                <a:gd name="T12" fmla="*/ 205 w 217"/>
                <a:gd name="T13" fmla="*/ 30 h 212"/>
                <a:gd name="T14" fmla="*/ 215 w 217"/>
                <a:gd name="T15" fmla="*/ 13 h 212"/>
                <a:gd name="T16" fmla="*/ 199 w 217"/>
                <a:gd name="T17" fmla="*/ 0 h 212"/>
                <a:gd name="T18" fmla="*/ 24 w 217"/>
                <a:gd name="T19" fmla="*/ 0 h 212"/>
                <a:gd name="T20" fmla="*/ 8 w 217"/>
                <a:gd name="T21" fmla="*/ 16 h 212"/>
                <a:gd name="T22" fmla="*/ 8 w 217"/>
                <a:gd name="T23" fmla="*/ 40 h 212"/>
                <a:gd name="T24" fmla="*/ 20 w 217"/>
                <a:gd name="T25" fmla="*/ 56 h 212"/>
                <a:gd name="T26" fmla="*/ 33 w 217"/>
                <a:gd name="T27" fmla="*/ 40 h 212"/>
                <a:gd name="T28" fmla="*/ 33 w 217"/>
                <a:gd name="T29" fmla="*/ 21 h 212"/>
                <a:gd name="T30" fmla="*/ 179 w 217"/>
                <a:gd name="T31" fmla="*/ 21 h 212"/>
                <a:gd name="T32" fmla="*/ 9 w 217"/>
                <a:gd name="T33" fmla="*/ 183 h 212"/>
                <a:gd name="T34" fmla="*/ 0 w 217"/>
                <a:gd name="T35" fmla="*/ 200 h 212"/>
                <a:gd name="T36" fmla="*/ 16 w 217"/>
                <a:gd name="T37" fmla="*/ 212 h 212"/>
                <a:gd name="T38" fmla="*/ 210 w 217"/>
                <a:gd name="T39" fmla="*/ 212 h 212"/>
                <a:gd name="T40" fmla="*/ 217 w 217"/>
                <a:gd name="T41" fmla="*/ 19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7" h="212">
                  <a:moveTo>
                    <a:pt x="217" y="196"/>
                  </a:moveTo>
                  <a:lnTo>
                    <a:pt x="217" y="166"/>
                  </a:lnTo>
                  <a:cubicBezTo>
                    <a:pt x="217" y="159"/>
                    <a:pt x="217" y="150"/>
                    <a:pt x="205" y="150"/>
                  </a:cubicBezTo>
                  <a:cubicBezTo>
                    <a:pt x="192" y="150"/>
                    <a:pt x="192" y="159"/>
                    <a:pt x="192" y="166"/>
                  </a:cubicBezTo>
                  <a:lnTo>
                    <a:pt x="192" y="191"/>
                  </a:lnTo>
                  <a:lnTo>
                    <a:pt x="35" y="191"/>
                  </a:lnTo>
                  <a:lnTo>
                    <a:pt x="205" y="30"/>
                  </a:lnTo>
                  <a:cubicBezTo>
                    <a:pt x="214" y="21"/>
                    <a:pt x="215" y="20"/>
                    <a:pt x="215" y="13"/>
                  </a:cubicBezTo>
                  <a:cubicBezTo>
                    <a:pt x="215" y="0"/>
                    <a:pt x="206" y="0"/>
                    <a:pt x="199" y="0"/>
                  </a:cubicBezTo>
                  <a:lnTo>
                    <a:pt x="24" y="0"/>
                  </a:lnTo>
                  <a:cubicBezTo>
                    <a:pt x="11" y="0"/>
                    <a:pt x="8" y="3"/>
                    <a:pt x="8" y="16"/>
                  </a:cubicBezTo>
                  <a:lnTo>
                    <a:pt x="8" y="40"/>
                  </a:lnTo>
                  <a:cubicBezTo>
                    <a:pt x="8" y="47"/>
                    <a:pt x="8" y="56"/>
                    <a:pt x="20" y="56"/>
                  </a:cubicBezTo>
                  <a:cubicBezTo>
                    <a:pt x="33" y="56"/>
                    <a:pt x="33" y="48"/>
                    <a:pt x="33" y="40"/>
                  </a:cubicBezTo>
                  <a:lnTo>
                    <a:pt x="33" y="21"/>
                  </a:lnTo>
                  <a:lnTo>
                    <a:pt x="179" y="21"/>
                  </a:lnTo>
                  <a:lnTo>
                    <a:pt x="9" y="183"/>
                  </a:lnTo>
                  <a:cubicBezTo>
                    <a:pt x="0" y="191"/>
                    <a:pt x="0" y="193"/>
                    <a:pt x="0" y="200"/>
                  </a:cubicBezTo>
                  <a:cubicBezTo>
                    <a:pt x="0" y="212"/>
                    <a:pt x="8" y="212"/>
                    <a:pt x="16" y="212"/>
                  </a:cubicBezTo>
                  <a:lnTo>
                    <a:pt x="210" y="212"/>
                  </a:lnTo>
                  <a:cubicBezTo>
                    <a:pt x="217" y="210"/>
                    <a:pt x="217" y="202"/>
                    <a:pt x="217" y="19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48" name="Freeform 4053">
              <a:extLst>
                <a:ext uri="{FF2B5EF4-FFF2-40B4-BE49-F238E27FC236}">
                  <a16:creationId xmlns:a16="http://schemas.microsoft.com/office/drawing/2014/main" id="{9EDB536D-E041-4B99-A0BA-2FDCEC977258}"/>
                </a:ext>
              </a:extLst>
            </p:cNvPr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7096125" y="3627438"/>
              <a:ext cx="61913" cy="68263"/>
            </a:xfrm>
            <a:custGeom>
              <a:avLst/>
              <a:gdLst>
                <a:gd name="T0" fmla="*/ 201 w 201"/>
                <a:gd name="T1" fmla="*/ 165 h 219"/>
                <a:gd name="T2" fmla="*/ 188 w 201"/>
                <a:gd name="T3" fmla="*/ 156 h 219"/>
                <a:gd name="T4" fmla="*/ 177 w 201"/>
                <a:gd name="T5" fmla="*/ 161 h 219"/>
                <a:gd name="T6" fmla="*/ 117 w 201"/>
                <a:gd name="T7" fmla="*/ 198 h 219"/>
                <a:gd name="T8" fmla="*/ 26 w 201"/>
                <a:gd name="T9" fmla="*/ 118 h 219"/>
                <a:gd name="T10" fmla="*/ 185 w 201"/>
                <a:gd name="T11" fmla="*/ 118 h 219"/>
                <a:gd name="T12" fmla="*/ 201 w 201"/>
                <a:gd name="T13" fmla="*/ 104 h 219"/>
                <a:gd name="T14" fmla="*/ 106 w 201"/>
                <a:gd name="T15" fmla="*/ 0 h 219"/>
                <a:gd name="T16" fmla="*/ 0 w 201"/>
                <a:gd name="T17" fmla="*/ 109 h 219"/>
                <a:gd name="T18" fmla="*/ 114 w 201"/>
                <a:gd name="T19" fmla="*/ 219 h 219"/>
                <a:gd name="T20" fmla="*/ 201 w 201"/>
                <a:gd name="T21" fmla="*/ 165 h 219"/>
                <a:gd name="T22" fmla="*/ 175 w 201"/>
                <a:gd name="T23" fmla="*/ 97 h 219"/>
                <a:gd name="T24" fmla="*/ 26 w 201"/>
                <a:gd name="T25" fmla="*/ 97 h 219"/>
                <a:gd name="T26" fmla="*/ 106 w 201"/>
                <a:gd name="T27" fmla="*/ 21 h 219"/>
                <a:gd name="T28" fmla="*/ 175 w 201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19">
                  <a:moveTo>
                    <a:pt x="201" y="165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8"/>
                    <a:pt x="170" y="0"/>
                    <a:pt x="106" y="0"/>
                  </a:cubicBezTo>
                  <a:cubicBezTo>
                    <a:pt x="47" y="0"/>
                    <a:pt x="0" y="49"/>
                    <a:pt x="0" y="109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1" y="177"/>
                    <a:pt x="201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49" name="Freeform 4054">
              <a:extLst>
                <a:ext uri="{FF2B5EF4-FFF2-40B4-BE49-F238E27FC236}">
                  <a16:creationId xmlns:a16="http://schemas.microsoft.com/office/drawing/2014/main" id="{1C78395C-9369-4490-AC52-91DBEC4900A1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7199312" y="3678238"/>
              <a:ext cx="17463" cy="17463"/>
            </a:xfrm>
            <a:custGeom>
              <a:avLst/>
              <a:gdLst>
                <a:gd name="T0" fmla="*/ 55 w 55"/>
                <a:gd name="T1" fmla="*/ 27 h 54"/>
                <a:gd name="T2" fmla="*/ 28 w 55"/>
                <a:gd name="T3" fmla="*/ 0 h 54"/>
                <a:gd name="T4" fmla="*/ 0 w 55"/>
                <a:gd name="T5" fmla="*/ 27 h 54"/>
                <a:gd name="T6" fmla="*/ 27 w 55"/>
                <a:gd name="T7" fmla="*/ 54 h 54"/>
                <a:gd name="T8" fmla="*/ 55 w 55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55" y="27"/>
                  </a:moveTo>
                  <a:cubicBezTo>
                    <a:pt x="55" y="11"/>
                    <a:pt x="42" y="0"/>
                    <a:pt x="28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4" y="54"/>
                    <a:pt x="55" y="41"/>
                    <a:pt x="55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50" name="Freeform 4055">
              <a:extLst>
                <a:ext uri="{FF2B5EF4-FFF2-40B4-BE49-F238E27FC236}">
                  <a16:creationId xmlns:a16="http://schemas.microsoft.com/office/drawing/2014/main" id="{9DE57FD9-DB0D-4049-8D4A-2AE164D73849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7251700" y="3629026"/>
              <a:ext cx="73025" cy="66675"/>
            </a:xfrm>
            <a:custGeom>
              <a:avLst/>
              <a:gdLst>
                <a:gd name="T0" fmla="*/ 236 w 236"/>
                <a:gd name="T1" fmla="*/ 11 h 214"/>
                <a:gd name="T2" fmla="*/ 220 w 236"/>
                <a:gd name="T3" fmla="*/ 0 h 214"/>
                <a:gd name="T4" fmla="*/ 160 w 236"/>
                <a:gd name="T5" fmla="*/ 0 h 214"/>
                <a:gd name="T6" fmla="*/ 144 w 236"/>
                <a:gd name="T7" fmla="*/ 11 h 214"/>
                <a:gd name="T8" fmla="*/ 160 w 236"/>
                <a:gd name="T9" fmla="*/ 21 h 214"/>
                <a:gd name="T10" fmla="*/ 181 w 236"/>
                <a:gd name="T11" fmla="*/ 21 h 214"/>
                <a:gd name="T12" fmla="*/ 123 w 236"/>
                <a:gd name="T13" fmla="*/ 193 h 214"/>
                <a:gd name="T14" fmla="*/ 113 w 236"/>
                <a:gd name="T15" fmla="*/ 193 h 214"/>
                <a:gd name="T16" fmla="*/ 55 w 236"/>
                <a:gd name="T17" fmla="*/ 21 h 214"/>
                <a:gd name="T18" fmla="*/ 76 w 236"/>
                <a:gd name="T19" fmla="*/ 21 h 214"/>
                <a:gd name="T20" fmla="*/ 92 w 236"/>
                <a:gd name="T21" fmla="*/ 11 h 214"/>
                <a:gd name="T22" fmla="*/ 76 w 236"/>
                <a:gd name="T23" fmla="*/ 0 h 214"/>
                <a:gd name="T24" fmla="*/ 16 w 236"/>
                <a:gd name="T25" fmla="*/ 0 h 214"/>
                <a:gd name="T26" fmla="*/ 0 w 236"/>
                <a:gd name="T27" fmla="*/ 11 h 214"/>
                <a:gd name="T28" fmla="*/ 16 w 236"/>
                <a:gd name="T29" fmla="*/ 21 h 214"/>
                <a:gd name="T30" fmla="*/ 34 w 236"/>
                <a:gd name="T31" fmla="*/ 21 h 214"/>
                <a:gd name="T32" fmla="*/ 95 w 236"/>
                <a:gd name="T33" fmla="*/ 200 h 214"/>
                <a:gd name="T34" fmla="*/ 118 w 236"/>
                <a:gd name="T35" fmla="*/ 214 h 214"/>
                <a:gd name="T36" fmla="*/ 141 w 236"/>
                <a:gd name="T37" fmla="*/ 201 h 214"/>
                <a:gd name="T38" fmla="*/ 202 w 236"/>
                <a:gd name="T39" fmla="*/ 21 h 214"/>
                <a:gd name="T40" fmla="*/ 220 w 236"/>
                <a:gd name="T41" fmla="*/ 21 h 214"/>
                <a:gd name="T42" fmla="*/ 236 w 236"/>
                <a:gd name="T43" fmla="*/ 1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" h="214">
                  <a:moveTo>
                    <a:pt x="236" y="11"/>
                  </a:moveTo>
                  <a:cubicBezTo>
                    <a:pt x="236" y="0"/>
                    <a:pt x="226" y="0"/>
                    <a:pt x="220" y="0"/>
                  </a:cubicBezTo>
                  <a:lnTo>
                    <a:pt x="160" y="0"/>
                  </a:lnTo>
                  <a:cubicBezTo>
                    <a:pt x="154" y="0"/>
                    <a:pt x="144" y="0"/>
                    <a:pt x="144" y="11"/>
                  </a:cubicBezTo>
                  <a:cubicBezTo>
                    <a:pt x="144" y="21"/>
                    <a:pt x="154" y="21"/>
                    <a:pt x="160" y="21"/>
                  </a:cubicBezTo>
                  <a:lnTo>
                    <a:pt x="181" y="21"/>
                  </a:lnTo>
                  <a:lnTo>
                    <a:pt x="123" y="193"/>
                  </a:lnTo>
                  <a:lnTo>
                    <a:pt x="113" y="193"/>
                  </a:lnTo>
                  <a:lnTo>
                    <a:pt x="55" y="21"/>
                  </a:lnTo>
                  <a:lnTo>
                    <a:pt x="76" y="21"/>
                  </a:lnTo>
                  <a:cubicBezTo>
                    <a:pt x="82" y="21"/>
                    <a:pt x="92" y="21"/>
                    <a:pt x="92" y="11"/>
                  </a:cubicBezTo>
                  <a:cubicBezTo>
                    <a:pt x="92" y="0"/>
                    <a:pt x="82" y="0"/>
                    <a:pt x="76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34" y="21"/>
                  </a:lnTo>
                  <a:lnTo>
                    <a:pt x="95" y="200"/>
                  </a:lnTo>
                  <a:cubicBezTo>
                    <a:pt x="100" y="214"/>
                    <a:pt x="109" y="214"/>
                    <a:pt x="118" y="214"/>
                  </a:cubicBezTo>
                  <a:cubicBezTo>
                    <a:pt x="126" y="214"/>
                    <a:pt x="137" y="214"/>
                    <a:pt x="141" y="201"/>
                  </a:cubicBezTo>
                  <a:lnTo>
                    <a:pt x="202" y="21"/>
                  </a:lnTo>
                  <a:lnTo>
                    <a:pt x="220" y="21"/>
                  </a:lnTo>
                  <a:cubicBezTo>
                    <a:pt x="226" y="21"/>
                    <a:pt x="236" y="21"/>
                    <a:pt x="236" y="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51" name="Freeform 4056">
              <a:extLst>
                <a:ext uri="{FF2B5EF4-FFF2-40B4-BE49-F238E27FC236}">
                  <a16:creationId xmlns:a16="http://schemas.microsoft.com/office/drawing/2014/main" id="{179C11E2-D8C9-4D2C-97AD-3D1F0D1866A1}"/>
                </a:ext>
              </a:extLst>
            </p:cNvPr>
            <p:cNvSpPr>
              <a:spLocks noEditPoints="1"/>
            </p:cNvSpPr>
            <p:nvPr>
              <p:custDataLst>
                <p:tags r:id="rId62"/>
              </p:custDataLst>
            </p:nvPr>
          </p:nvSpPr>
          <p:spPr bwMode="auto">
            <a:xfrm>
              <a:off x="7335837" y="3627438"/>
              <a:ext cx="71438" cy="68263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0 w 232"/>
                <a:gd name="T5" fmla="*/ 189 h 219"/>
                <a:gd name="T6" fmla="*/ 180 w 232"/>
                <a:gd name="T7" fmla="*/ 74 h 219"/>
                <a:gd name="T8" fmla="*/ 83 w 232"/>
                <a:gd name="T9" fmla="*/ 0 h 219"/>
                <a:gd name="T10" fmla="*/ 13 w 232"/>
                <a:gd name="T11" fmla="*/ 32 h 219"/>
                <a:gd name="T12" fmla="*/ 31 w 232"/>
                <a:gd name="T13" fmla="*/ 51 h 219"/>
                <a:gd name="T14" fmla="*/ 49 w 232"/>
                <a:gd name="T15" fmla="*/ 32 h 219"/>
                <a:gd name="T16" fmla="*/ 84 w 232"/>
                <a:gd name="T17" fmla="*/ 21 h 219"/>
                <a:gd name="T18" fmla="*/ 154 w 232"/>
                <a:gd name="T19" fmla="*/ 83 h 219"/>
                <a:gd name="T20" fmla="*/ 0 w 232"/>
                <a:gd name="T21" fmla="*/ 155 h 219"/>
                <a:gd name="T22" fmla="*/ 80 w 232"/>
                <a:gd name="T23" fmla="*/ 219 h 219"/>
                <a:gd name="T24" fmla="*/ 156 w 232"/>
                <a:gd name="T25" fmla="*/ 198 h 219"/>
                <a:gd name="T26" fmla="*/ 211 w 232"/>
                <a:gd name="T27" fmla="*/ 216 h 219"/>
                <a:gd name="T28" fmla="*/ 232 w 232"/>
                <a:gd name="T29" fmla="*/ 205 h 219"/>
                <a:gd name="T30" fmla="*/ 154 w 232"/>
                <a:gd name="T31" fmla="*/ 152 h 219"/>
                <a:gd name="T32" fmla="*/ 131 w 232"/>
                <a:gd name="T33" fmla="*/ 189 h 219"/>
                <a:gd name="T34" fmla="*/ 84 w 232"/>
                <a:gd name="T35" fmla="*/ 198 h 219"/>
                <a:gd name="T36" fmla="*/ 25 w 232"/>
                <a:gd name="T37" fmla="*/ 155 h 219"/>
                <a:gd name="T38" fmla="*/ 154 w 232"/>
                <a:gd name="T39" fmla="*/ 103 h 219"/>
                <a:gd name="T40" fmla="*/ 154 w 232"/>
                <a:gd name="T41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5" y="195"/>
                    <a:pt x="188" y="192"/>
                    <a:pt x="180" y="189"/>
                  </a:cubicBezTo>
                  <a:lnTo>
                    <a:pt x="180" y="74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3" y="0"/>
                    <a:pt x="13" y="32"/>
                  </a:cubicBezTo>
                  <a:cubicBezTo>
                    <a:pt x="13" y="44"/>
                    <a:pt x="22" y="51"/>
                    <a:pt x="31" y="51"/>
                  </a:cubicBezTo>
                  <a:cubicBezTo>
                    <a:pt x="37" y="51"/>
                    <a:pt x="49" y="47"/>
                    <a:pt x="49" y="32"/>
                  </a:cubicBezTo>
                  <a:cubicBezTo>
                    <a:pt x="49" y="23"/>
                    <a:pt x="68" y="21"/>
                    <a:pt x="84" y="21"/>
                  </a:cubicBezTo>
                  <a:cubicBezTo>
                    <a:pt x="126" y="21"/>
                    <a:pt x="154" y="39"/>
                    <a:pt x="154" y="83"/>
                  </a:cubicBezTo>
                  <a:cubicBezTo>
                    <a:pt x="62" y="85"/>
                    <a:pt x="0" y="108"/>
                    <a:pt x="0" y="155"/>
                  </a:cubicBezTo>
                  <a:cubicBezTo>
                    <a:pt x="0" y="189"/>
                    <a:pt x="31" y="219"/>
                    <a:pt x="80" y="219"/>
                  </a:cubicBezTo>
                  <a:cubicBezTo>
                    <a:pt x="98" y="219"/>
                    <a:pt x="129" y="216"/>
                    <a:pt x="156" y="198"/>
                  </a:cubicBezTo>
                  <a:cubicBezTo>
                    <a:pt x="169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4" y="152"/>
                  </a:moveTo>
                  <a:cubicBezTo>
                    <a:pt x="154" y="166"/>
                    <a:pt x="154" y="178"/>
                    <a:pt x="131" y="189"/>
                  </a:cubicBezTo>
                  <a:cubicBezTo>
                    <a:pt x="112" y="198"/>
                    <a:pt x="88" y="198"/>
                    <a:pt x="84" y="198"/>
                  </a:cubicBezTo>
                  <a:cubicBezTo>
                    <a:pt x="48" y="198"/>
                    <a:pt x="25" y="178"/>
                    <a:pt x="25" y="155"/>
                  </a:cubicBezTo>
                  <a:cubicBezTo>
                    <a:pt x="25" y="129"/>
                    <a:pt x="71" y="106"/>
                    <a:pt x="154" y="103"/>
                  </a:cubicBezTo>
                  <a:lnTo>
                    <a:pt x="154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52" name="Freeform 4057">
              <a:extLst>
                <a:ext uri="{FF2B5EF4-FFF2-40B4-BE49-F238E27FC236}">
                  <a16:creationId xmlns:a16="http://schemas.microsoft.com/office/drawing/2014/main" id="{5083B38C-3418-40AC-A9D8-7F8E25ACE838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7440612" y="3678238"/>
              <a:ext cx="15875" cy="17463"/>
            </a:xfrm>
            <a:custGeom>
              <a:avLst/>
              <a:gdLst>
                <a:gd name="T0" fmla="*/ 54 w 54"/>
                <a:gd name="T1" fmla="*/ 27 h 54"/>
                <a:gd name="T2" fmla="*/ 28 w 54"/>
                <a:gd name="T3" fmla="*/ 0 h 54"/>
                <a:gd name="T4" fmla="*/ 0 w 54"/>
                <a:gd name="T5" fmla="*/ 27 h 54"/>
                <a:gd name="T6" fmla="*/ 27 w 54"/>
                <a:gd name="T7" fmla="*/ 54 h 54"/>
                <a:gd name="T8" fmla="*/ 54 w 54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cubicBezTo>
                    <a:pt x="54" y="11"/>
                    <a:pt x="42" y="0"/>
                    <a:pt x="28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4" y="54"/>
                    <a:pt x="54" y="41"/>
                    <a:pt x="5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53" name="Freeform 4058">
              <a:extLst>
                <a:ext uri="{FF2B5EF4-FFF2-40B4-BE49-F238E27FC236}">
                  <a16:creationId xmlns:a16="http://schemas.microsoft.com/office/drawing/2014/main" id="{74C3C9F0-58B1-440B-8A43-981C0A1F394B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7500937" y="3627438"/>
              <a:ext cx="57150" cy="68263"/>
            </a:xfrm>
            <a:custGeom>
              <a:avLst/>
              <a:gdLst>
                <a:gd name="T0" fmla="*/ 189 w 189"/>
                <a:gd name="T1" fmla="*/ 157 h 219"/>
                <a:gd name="T2" fmla="*/ 111 w 189"/>
                <a:gd name="T3" fmla="*/ 95 h 219"/>
                <a:gd name="T4" fmla="*/ 75 w 189"/>
                <a:gd name="T5" fmla="*/ 89 h 219"/>
                <a:gd name="T6" fmla="*/ 21 w 189"/>
                <a:gd name="T7" fmla="*/ 55 h 219"/>
                <a:gd name="T8" fmla="*/ 92 w 189"/>
                <a:gd name="T9" fmla="*/ 21 h 219"/>
                <a:gd name="T10" fmla="*/ 149 w 189"/>
                <a:gd name="T11" fmla="*/ 59 h 219"/>
                <a:gd name="T12" fmla="*/ 160 w 189"/>
                <a:gd name="T13" fmla="*/ 67 h 219"/>
                <a:gd name="T14" fmla="*/ 173 w 189"/>
                <a:gd name="T15" fmla="*/ 51 h 219"/>
                <a:gd name="T16" fmla="*/ 173 w 189"/>
                <a:gd name="T17" fmla="*/ 16 h 219"/>
                <a:gd name="T18" fmla="*/ 163 w 189"/>
                <a:gd name="T19" fmla="*/ 0 h 219"/>
                <a:gd name="T20" fmla="*/ 151 w 189"/>
                <a:gd name="T21" fmla="*/ 13 h 219"/>
                <a:gd name="T22" fmla="*/ 93 w 189"/>
                <a:gd name="T23" fmla="*/ 0 h 219"/>
                <a:gd name="T24" fmla="*/ 0 w 189"/>
                <a:gd name="T25" fmla="*/ 55 h 219"/>
                <a:gd name="T26" fmla="*/ 97 w 189"/>
                <a:gd name="T27" fmla="*/ 113 h 219"/>
                <a:gd name="T28" fmla="*/ 168 w 189"/>
                <a:gd name="T29" fmla="*/ 157 h 219"/>
                <a:gd name="T30" fmla="*/ 97 w 189"/>
                <a:gd name="T31" fmla="*/ 198 h 219"/>
                <a:gd name="T32" fmla="*/ 24 w 189"/>
                <a:gd name="T33" fmla="*/ 143 h 219"/>
                <a:gd name="T34" fmla="*/ 13 w 189"/>
                <a:gd name="T35" fmla="*/ 137 h 219"/>
                <a:gd name="T36" fmla="*/ 0 w 189"/>
                <a:gd name="T37" fmla="*/ 153 h 219"/>
                <a:gd name="T38" fmla="*/ 0 w 189"/>
                <a:gd name="T39" fmla="*/ 203 h 219"/>
                <a:gd name="T40" fmla="*/ 10 w 189"/>
                <a:gd name="T41" fmla="*/ 219 h 219"/>
                <a:gd name="T42" fmla="*/ 26 w 189"/>
                <a:gd name="T43" fmla="*/ 196 h 219"/>
                <a:gd name="T44" fmla="*/ 96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7"/>
                    <a:pt x="126" y="97"/>
                    <a:pt x="111" y="95"/>
                  </a:cubicBezTo>
                  <a:lnTo>
                    <a:pt x="75" y="89"/>
                  </a:lnTo>
                  <a:cubicBezTo>
                    <a:pt x="59" y="86"/>
                    <a:pt x="21" y="77"/>
                    <a:pt x="21" y="55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6" y="39"/>
                    <a:pt x="149" y="59"/>
                  </a:cubicBezTo>
                  <a:cubicBezTo>
                    <a:pt x="150" y="64"/>
                    <a:pt x="152" y="67"/>
                    <a:pt x="160" y="67"/>
                  </a:cubicBezTo>
                  <a:cubicBezTo>
                    <a:pt x="173" y="67"/>
                    <a:pt x="173" y="58"/>
                    <a:pt x="173" y="51"/>
                  </a:cubicBezTo>
                  <a:lnTo>
                    <a:pt x="173" y="16"/>
                  </a:lnTo>
                  <a:cubicBezTo>
                    <a:pt x="173" y="10"/>
                    <a:pt x="173" y="0"/>
                    <a:pt x="163" y="0"/>
                  </a:cubicBezTo>
                  <a:cubicBezTo>
                    <a:pt x="155" y="0"/>
                    <a:pt x="153" y="4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2" y="107"/>
                    <a:pt x="97" y="113"/>
                  </a:cubicBezTo>
                  <a:cubicBezTo>
                    <a:pt x="124" y="118"/>
                    <a:pt x="168" y="127"/>
                    <a:pt x="168" y="157"/>
                  </a:cubicBezTo>
                  <a:cubicBezTo>
                    <a:pt x="168" y="178"/>
                    <a:pt x="148" y="198"/>
                    <a:pt x="97" y="198"/>
                  </a:cubicBezTo>
                  <a:cubicBezTo>
                    <a:pt x="71" y="198"/>
                    <a:pt x="40" y="192"/>
                    <a:pt x="24" y="143"/>
                  </a:cubicBezTo>
                  <a:cubicBezTo>
                    <a:pt x="22" y="140"/>
                    <a:pt x="20" y="137"/>
                    <a:pt x="13" y="137"/>
                  </a:cubicBezTo>
                  <a:cubicBezTo>
                    <a:pt x="0" y="137"/>
                    <a:pt x="0" y="146"/>
                    <a:pt x="0" y="153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0" y="219"/>
                  </a:cubicBezTo>
                  <a:cubicBezTo>
                    <a:pt x="14" y="219"/>
                    <a:pt x="19" y="218"/>
                    <a:pt x="26" y="196"/>
                  </a:cubicBezTo>
                  <a:cubicBezTo>
                    <a:pt x="56" y="218"/>
                    <a:pt x="83" y="219"/>
                    <a:pt x="96" y="219"/>
                  </a:cubicBezTo>
                  <a:cubicBezTo>
                    <a:pt x="173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54" name="Freeform 4059">
              <a:extLst>
                <a:ext uri="{FF2B5EF4-FFF2-40B4-BE49-F238E27FC236}">
                  <a16:creationId xmlns:a16="http://schemas.microsoft.com/office/drawing/2014/main" id="{4FEC7FFF-21EF-4764-8311-4130238154A3}"/>
                </a:ext>
              </a:extLst>
            </p:cNvPr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7570787" y="3629026"/>
              <a:ext cx="71438" cy="101600"/>
            </a:xfrm>
            <a:custGeom>
              <a:avLst/>
              <a:gdLst>
                <a:gd name="T0" fmla="*/ 235 w 235"/>
                <a:gd name="T1" fmla="*/ 109 h 330"/>
                <a:gd name="T2" fmla="*/ 140 w 235"/>
                <a:gd name="T3" fmla="*/ 0 h 330"/>
                <a:gd name="T4" fmla="*/ 69 w 235"/>
                <a:gd name="T5" fmla="*/ 32 h 330"/>
                <a:gd name="T6" fmla="*/ 54 w 235"/>
                <a:gd name="T7" fmla="*/ 3 h 330"/>
                <a:gd name="T8" fmla="*/ 16 w 235"/>
                <a:gd name="T9" fmla="*/ 3 h 330"/>
                <a:gd name="T10" fmla="*/ 0 w 235"/>
                <a:gd name="T11" fmla="*/ 14 h 330"/>
                <a:gd name="T12" fmla="*/ 16 w 235"/>
                <a:gd name="T13" fmla="*/ 24 h 330"/>
                <a:gd name="T14" fmla="*/ 44 w 235"/>
                <a:gd name="T15" fmla="*/ 24 h 330"/>
                <a:gd name="T16" fmla="*/ 44 w 235"/>
                <a:gd name="T17" fmla="*/ 308 h 330"/>
                <a:gd name="T18" fmla="*/ 16 w 235"/>
                <a:gd name="T19" fmla="*/ 308 h 330"/>
                <a:gd name="T20" fmla="*/ 0 w 235"/>
                <a:gd name="T21" fmla="*/ 319 h 330"/>
                <a:gd name="T22" fmla="*/ 16 w 235"/>
                <a:gd name="T23" fmla="*/ 330 h 330"/>
                <a:gd name="T24" fmla="*/ 98 w 235"/>
                <a:gd name="T25" fmla="*/ 330 h 330"/>
                <a:gd name="T26" fmla="*/ 113 w 235"/>
                <a:gd name="T27" fmla="*/ 319 h 330"/>
                <a:gd name="T28" fmla="*/ 97 w 235"/>
                <a:gd name="T29" fmla="*/ 308 h 330"/>
                <a:gd name="T30" fmla="*/ 69 w 235"/>
                <a:gd name="T31" fmla="*/ 308 h 330"/>
                <a:gd name="T32" fmla="*/ 69 w 235"/>
                <a:gd name="T33" fmla="*/ 184 h 330"/>
                <a:gd name="T34" fmla="*/ 135 w 235"/>
                <a:gd name="T35" fmla="*/ 218 h 330"/>
                <a:gd name="T36" fmla="*/ 235 w 235"/>
                <a:gd name="T37" fmla="*/ 109 h 330"/>
                <a:gd name="T38" fmla="*/ 210 w 235"/>
                <a:gd name="T39" fmla="*/ 109 h 330"/>
                <a:gd name="T40" fmla="*/ 133 w 235"/>
                <a:gd name="T41" fmla="*/ 197 h 330"/>
                <a:gd name="T42" fmla="*/ 69 w 235"/>
                <a:gd name="T43" fmla="*/ 122 h 330"/>
                <a:gd name="T44" fmla="*/ 69 w 235"/>
                <a:gd name="T45" fmla="*/ 84 h 330"/>
                <a:gd name="T46" fmla="*/ 137 w 235"/>
                <a:gd name="T47" fmla="*/ 21 h 330"/>
                <a:gd name="T48" fmla="*/ 210 w 235"/>
                <a:gd name="T49" fmla="*/ 10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30">
                  <a:moveTo>
                    <a:pt x="235" y="109"/>
                  </a:moveTo>
                  <a:cubicBezTo>
                    <a:pt x="235" y="49"/>
                    <a:pt x="192" y="0"/>
                    <a:pt x="140" y="0"/>
                  </a:cubicBezTo>
                  <a:cubicBezTo>
                    <a:pt x="117" y="0"/>
                    <a:pt x="95" y="9"/>
                    <a:pt x="69" y="32"/>
                  </a:cubicBezTo>
                  <a:cubicBezTo>
                    <a:pt x="69" y="9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308"/>
                  </a:lnTo>
                  <a:lnTo>
                    <a:pt x="16" y="308"/>
                  </a:lnTo>
                  <a:cubicBezTo>
                    <a:pt x="10" y="308"/>
                    <a:pt x="0" y="308"/>
                    <a:pt x="0" y="319"/>
                  </a:cubicBezTo>
                  <a:cubicBezTo>
                    <a:pt x="0" y="330"/>
                    <a:pt x="10" y="330"/>
                    <a:pt x="16" y="330"/>
                  </a:cubicBezTo>
                  <a:lnTo>
                    <a:pt x="98" y="330"/>
                  </a:lnTo>
                  <a:cubicBezTo>
                    <a:pt x="103" y="330"/>
                    <a:pt x="113" y="330"/>
                    <a:pt x="113" y="319"/>
                  </a:cubicBezTo>
                  <a:cubicBezTo>
                    <a:pt x="113" y="308"/>
                    <a:pt x="103" y="308"/>
                    <a:pt x="97" y="308"/>
                  </a:cubicBezTo>
                  <a:lnTo>
                    <a:pt x="69" y="308"/>
                  </a:lnTo>
                  <a:lnTo>
                    <a:pt x="69" y="184"/>
                  </a:lnTo>
                  <a:cubicBezTo>
                    <a:pt x="98" y="214"/>
                    <a:pt x="119" y="218"/>
                    <a:pt x="135" y="218"/>
                  </a:cubicBezTo>
                  <a:cubicBezTo>
                    <a:pt x="188" y="218"/>
                    <a:pt x="235" y="171"/>
                    <a:pt x="235" y="109"/>
                  </a:cubicBezTo>
                  <a:close/>
                  <a:moveTo>
                    <a:pt x="210" y="109"/>
                  </a:moveTo>
                  <a:cubicBezTo>
                    <a:pt x="210" y="162"/>
                    <a:pt x="171" y="197"/>
                    <a:pt x="133" y="197"/>
                  </a:cubicBezTo>
                  <a:cubicBezTo>
                    <a:pt x="89" y="197"/>
                    <a:pt x="69" y="148"/>
                    <a:pt x="69" y="122"/>
                  </a:cubicBezTo>
                  <a:lnTo>
                    <a:pt x="69" y="84"/>
                  </a:lnTo>
                  <a:cubicBezTo>
                    <a:pt x="69" y="51"/>
                    <a:pt x="102" y="21"/>
                    <a:pt x="137" y="21"/>
                  </a:cubicBezTo>
                  <a:cubicBezTo>
                    <a:pt x="178" y="21"/>
                    <a:pt x="210" y="61"/>
                    <a:pt x="210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55" name="Freeform 4060">
              <a:extLst>
                <a:ext uri="{FF2B5EF4-FFF2-40B4-BE49-F238E27FC236}">
                  <a16:creationId xmlns:a16="http://schemas.microsoft.com/office/drawing/2014/main" id="{4871A802-165C-430F-A7CA-ADE67C8925AC}"/>
                </a:ext>
              </a:extLst>
            </p:cNvPr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7656512" y="3627438"/>
              <a:ext cx="71438" cy="68263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0 w 232"/>
                <a:gd name="T5" fmla="*/ 189 h 219"/>
                <a:gd name="T6" fmla="*/ 180 w 232"/>
                <a:gd name="T7" fmla="*/ 74 h 219"/>
                <a:gd name="T8" fmla="*/ 83 w 232"/>
                <a:gd name="T9" fmla="*/ 0 h 219"/>
                <a:gd name="T10" fmla="*/ 13 w 232"/>
                <a:gd name="T11" fmla="*/ 32 h 219"/>
                <a:gd name="T12" fmla="*/ 31 w 232"/>
                <a:gd name="T13" fmla="*/ 51 h 219"/>
                <a:gd name="T14" fmla="*/ 49 w 232"/>
                <a:gd name="T15" fmla="*/ 32 h 219"/>
                <a:gd name="T16" fmla="*/ 84 w 232"/>
                <a:gd name="T17" fmla="*/ 21 h 219"/>
                <a:gd name="T18" fmla="*/ 154 w 232"/>
                <a:gd name="T19" fmla="*/ 83 h 219"/>
                <a:gd name="T20" fmla="*/ 0 w 232"/>
                <a:gd name="T21" fmla="*/ 155 h 219"/>
                <a:gd name="T22" fmla="*/ 80 w 232"/>
                <a:gd name="T23" fmla="*/ 219 h 219"/>
                <a:gd name="T24" fmla="*/ 156 w 232"/>
                <a:gd name="T25" fmla="*/ 198 h 219"/>
                <a:gd name="T26" fmla="*/ 211 w 232"/>
                <a:gd name="T27" fmla="*/ 216 h 219"/>
                <a:gd name="T28" fmla="*/ 232 w 232"/>
                <a:gd name="T29" fmla="*/ 205 h 219"/>
                <a:gd name="T30" fmla="*/ 154 w 232"/>
                <a:gd name="T31" fmla="*/ 152 h 219"/>
                <a:gd name="T32" fmla="*/ 132 w 232"/>
                <a:gd name="T33" fmla="*/ 189 h 219"/>
                <a:gd name="T34" fmla="*/ 84 w 232"/>
                <a:gd name="T35" fmla="*/ 198 h 219"/>
                <a:gd name="T36" fmla="*/ 25 w 232"/>
                <a:gd name="T37" fmla="*/ 155 h 219"/>
                <a:gd name="T38" fmla="*/ 154 w 232"/>
                <a:gd name="T39" fmla="*/ 103 h 219"/>
                <a:gd name="T40" fmla="*/ 154 w 232"/>
                <a:gd name="T41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5" y="195"/>
                    <a:pt x="188" y="192"/>
                    <a:pt x="180" y="189"/>
                  </a:cubicBezTo>
                  <a:lnTo>
                    <a:pt x="180" y="74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3" y="0"/>
                    <a:pt x="13" y="32"/>
                  </a:cubicBezTo>
                  <a:cubicBezTo>
                    <a:pt x="13" y="44"/>
                    <a:pt x="22" y="51"/>
                    <a:pt x="31" y="51"/>
                  </a:cubicBezTo>
                  <a:cubicBezTo>
                    <a:pt x="37" y="51"/>
                    <a:pt x="49" y="47"/>
                    <a:pt x="49" y="32"/>
                  </a:cubicBezTo>
                  <a:cubicBezTo>
                    <a:pt x="49" y="23"/>
                    <a:pt x="68" y="21"/>
                    <a:pt x="84" y="21"/>
                  </a:cubicBezTo>
                  <a:cubicBezTo>
                    <a:pt x="126" y="21"/>
                    <a:pt x="154" y="39"/>
                    <a:pt x="154" y="83"/>
                  </a:cubicBezTo>
                  <a:cubicBezTo>
                    <a:pt x="62" y="85"/>
                    <a:pt x="0" y="108"/>
                    <a:pt x="0" y="155"/>
                  </a:cubicBezTo>
                  <a:cubicBezTo>
                    <a:pt x="0" y="189"/>
                    <a:pt x="31" y="219"/>
                    <a:pt x="80" y="219"/>
                  </a:cubicBezTo>
                  <a:cubicBezTo>
                    <a:pt x="98" y="219"/>
                    <a:pt x="129" y="216"/>
                    <a:pt x="156" y="198"/>
                  </a:cubicBezTo>
                  <a:cubicBezTo>
                    <a:pt x="169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4" y="152"/>
                  </a:moveTo>
                  <a:cubicBezTo>
                    <a:pt x="154" y="166"/>
                    <a:pt x="154" y="178"/>
                    <a:pt x="132" y="189"/>
                  </a:cubicBezTo>
                  <a:cubicBezTo>
                    <a:pt x="112" y="198"/>
                    <a:pt x="88" y="198"/>
                    <a:pt x="84" y="198"/>
                  </a:cubicBezTo>
                  <a:cubicBezTo>
                    <a:pt x="48" y="198"/>
                    <a:pt x="25" y="178"/>
                    <a:pt x="25" y="155"/>
                  </a:cubicBezTo>
                  <a:cubicBezTo>
                    <a:pt x="25" y="129"/>
                    <a:pt x="71" y="106"/>
                    <a:pt x="154" y="103"/>
                  </a:cubicBezTo>
                  <a:lnTo>
                    <a:pt x="154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56" name="Freeform 4061">
              <a:extLst>
                <a:ext uri="{FF2B5EF4-FFF2-40B4-BE49-F238E27FC236}">
                  <a16:creationId xmlns:a16="http://schemas.microsoft.com/office/drawing/2014/main" id="{FA6C3320-EC46-4EA9-8FC6-1CC351C4D6B8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7740650" y="3627438"/>
              <a:ext cx="58738" cy="68263"/>
            </a:xfrm>
            <a:custGeom>
              <a:avLst/>
              <a:gdLst>
                <a:gd name="T0" fmla="*/ 192 w 192"/>
                <a:gd name="T1" fmla="*/ 165 h 219"/>
                <a:gd name="T2" fmla="*/ 179 w 192"/>
                <a:gd name="T3" fmla="*/ 156 h 219"/>
                <a:gd name="T4" fmla="*/ 169 w 192"/>
                <a:gd name="T5" fmla="*/ 160 h 219"/>
                <a:gd name="T6" fmla="*/ 111 w 192"/>
                <a:gd name="T7" fmla="*/ 198 h 219"/>
                <a:gd name="T8" fmla="*/ 25 w 192"/>
                <a:gd name="T9" fmla="*/ 110 h 219"/>
                <a:gd name="T10" fmla="*/ 114 w 192"/>
                <a:gd name="T11" fmla="*/ 21 h 219"/>
                <a:gd name="T12" fmla="*/ 150 w 192"/>
                <a:gd name="T13" fmla="*/ 31 h 219"/>
                <a:gd name="T14" fmla="*/ 168 w 192"/>
                <a:gd name="T15" fmla="*/ 51 h 219"/>
                <a:gd name="T16" fmla="*/ 186 w 192"/>
                <a:gd name="T17" fmla="*/ 32 h 219"/>
                <a:gd name="T18" fmla="*/ 114 w 192"/>
                <a:gd name="T19" fmla="*/ 0 h 219"/>
                <a:gd name="T20" fmla="*/ 0 w 192"/>
                <a:gd name="T21" fmla="*/ 110 h 219"/>
                <a:gd name="T22" fmla="*/ 108 w 192"/>
                <a:gd name="T23" fmla="*/ 219 h 219"/>
                <a:gd name="T24" fmla="*/ 192 w 192"/>
                <a:gd name="T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19">
                  <a:moveTo>
                    <a:pt x="192" y="165"/>
                  </a:moveTo>
                  <a:cubicBezTo>
                    <a:pt x="192" y="156"/>
                    <a:pt x="181" y="156"/>
                    <a:pt x="179" y="156"/>
                  </a:cubicBezTo>
                  <a:cubicBezTo>
                    <a:pt x="174" y="156"/>
                    <a:pt x="171" y="156"/>
                    <a:pt x="169" y="160"/>
                  </a:cubicBezTo>
                  <a:cubicBezTo>
                    <a:pt x="163" y="171"/>
                    <a:pt x="151" y="198"/>
                    <a:pt x="111" y="198"/>
                  </a:cubicBezTo>
                  <a:cubicBezTo>
                    <a:pt x="65" y="198"/>
                    <a:pt x="25" y="160"/>
                    <a:pt x="25" y="110"/>
                  </a:cubicBezTo>
                  <a:cubicBezTo>
                    <a:pt x="25" y="83"/>
                    <a:pt x="40" y="21"/>
                    <a:pt x="114" y="21"/>
                  </a:cubicBezTo>
                  <a:cubicBezTo>
                    <a:pt x="127" y="21"/>
                    <a:pt x="150" y="25"/>
                    <a:pt x="150" y="31"/>
                  </a:cubicBezTo>
                  <a:cubicBezTo>
                    <a:pt x="150" y="45"/>
                    <a:pt x="158" y="51"/>
                    <a:pt x="168" y="51"/>
                  </a:cubicBezTo>
                  <a:cubicBezTo>
                    <a:pt x="177" y="51"/>
                    <a:pt x="186" y="44"/>
                    <a:pt x="186" y="32"/>
                  </a:cubicBezTo>
                  <a:cubicBezTo>
                    <a:pt x="186" y="3"/>
                    <a:pt x="135" y="0"/>
                    <a:pt x="114" y="0"/>
                  </a:cubicBezTo>
                  <a:cubicBezTo>
                    <a:pt x="29" y="0"/>
                    <a:pt x="0" y="66"/>
                    <a:pt x="0" y="110"/>
                  </a:cubicBezTo>
                  <a:cubicBezTo>
                    <a:pt x="0" y="169"/>
                    <a:pt x="46" y="219"/>
                    <a:pt x="108" y="219"/>
                  </a:cubicBezTo>
                  <a:cubicBezTo>
                    <a:pt x="175" y="219"/>
                    <a:pt x="192" y="173"/>
                    <a:pt x="192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57" name="Freeform 4062">
              <a:extLst>
                <a:ext uri="{FF2B5EF4-FFF2-40B4-BE49-F238E27FC236}">
                  <a16:creationId xmlns:a16="http://schemas.microsoft.com/office/drawing/2014/main" id="{AFB4C0CA-0B60-4328-9580-2A51B8A5618F}"/>
                </a:ext>
              </a:extLst>
            </p:cNvPr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7818437" y="3627438"/>
              <a:ext cx="61913" cy="68263"/>
            </a:xfrm>
            <a:custGeom>
              <a:avLst/>
              <a:gdLst>
                <a:gd name="T0" fmla="*/ 200 w 200"/>
                <a:gd name="T1" fmla="*/ 165 h 219"/>
                <a:gd name="T2" fmla="*/ 188 w 200"/>
                <a:gd name="T3" fmla="*/ 156 h 219"/>
                <a:gd name="T4" fmla="*/ 177 w 200"/>
                <a:gd name="T5" fmla="*/ 161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6 w 200"/>
                <a:gd name="T15" fmla="*/ 0 h 219"/>
                <a:gd name="T16" fmla="*/ 0 w 200"/>
                <a:gd name="T17" fmla="*/ 109 h 219"/>
                <a:gd name="T18" fmla="*/ 114 w 200"/>
                <a:gd name="T19" fmla="*/ 219 h 219"/>
                <a:gd name="T20" fmla="*/ 200 w 200"/>
                <a:gd name="T21" fmla="*/ 165 h 219"/>
                <a:gd name="T22" fmla="*/ 175 w 200"/>
                <a:gd name="T23" fmla="*/ 97 h 219"/>
                <a:gd name="T24" fmla="*/ 26 w 200"/>
                <a:gd name="T25" fmla="*/ 97 h 219"/>
                <a:gd name="T26" fmla="*/ 106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5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6" y="0"/>
                  </a:cubicBezTo>
                  <a:cubicBezTo>
                    <a:pt x="47" y="0"/>
                    <a:pt x="0" y="49"/>
                    <a:pt x="0" y="109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0" y="177"/>
                    <a:pt x="200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58" name="Freeform 4063">
              <a:extLst>
                <a:ext uri="{FF2B5EF4-FFF2-40B4-BE49-F238E27FC236}">
                  <a16:creationId xmlns:a16="http://schemas.microsoft.com/office/drawing/2014/main" id="{1A0EDF17-5B09-43F4-BAC0-1D263C9C4620}"/>
                </a:ext>
              </a:extLst>
            </p:cNvPr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7975600" y="3632201"/>
              <a:ext cx="68263" cy="31750"/>
            </a:xfrm>
            <a:custGeom>
              <a:avLst/>
              <a:gdLst>
                <a:gd name="T0" fmla="*/ 221 w 221"/>
                <a:gd name="T1" fmla="*/ 12 h 103"/>
                <a:gd name="T2" fmla="*/ 200 w 221"/>
                <a:gd name="T3" fmla="*/ 0 h 103"/>
                <a:gd name="T4" fmla="*/ 21 w 221"/>
                <a:gd name="T5" fmla="*/ 0 h 103"/>
                <a:gd name="T6" fmla="*/ 0 w 221"/>
                <a:gd name="T7" fmla="*/ 12 h 103"/>
                <a:gd name="T8" fmla="*/ 18 w 221"/>
                <a:gd name="T9" fmla="*/ 25 h 103"/>
                <a:gd name="T10" fmla="*/ 203 w 221"/>
                <a:gd name="T11" fmla="*/ 25 h 103"/>
                <a:gd name="T12" fmla="*/ 221 w 221"/>
                <a:gd name="T13" fmla="*/ 12 h 103"/>
                <a:gd name="T14" fmla="*/ 221 w 221"/>
                <a:gd name="T15" fmla="*/ 91 h 103"/>
                <a:gd name="T16" fmla="*/ 203 w 221"/>
                <a:gd name="T17" fmla="*/ 78 h 103"/>
                <a:gd name="T18" fmla="*/ 18 w 221"/>
                <a:gd name="T19" fmla="*/ 78 h 103"/>
                <a:gd name="T20" fmla="*/ 0 w 221"/>
                <a:gd name="T21" fmla="*/ 91 h 103"/>
                <a:gd name="T22" fmla="*/ 21 w 221"/>
                <a:gd name="T23" fmla="*/ 103 h 103"/>
                <a:gd name="T24" fmla="*/ 200 w 221"/>
                <a:gd name="T25" fmla="*/ 103 h 103"/>
                <a:gd name="T26" fmla="*/ 221 w 221"/>
                <a:gd name="T27" fmla="*/ 9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103">
                  <a:moveTo>
                    <a:pt x="221" y="12"/>
                  </a:moveTo>
                  <a:cubicBezTo>
                    <a:pt x="221" y="0"/>
                    <a:pt x="205" y="0"/>
                    <a:pt x="200" y="0"/>
                  </a:cubicBezTo>
                  <a:lnTo>
                    <a:pt x="21" y="0"/>
                  </a:lnTo>
                  <a:cubicBezTo>
                    <a:pt x="16" y="0"/>
                    <a:pt x="0" y="0"/>
                    <a:pt x="0" y="12"/>
                  </a:cubicBezTo>
                  <a:cubicBezTo>
                    <a:pt x="0" y="25"/>
                    <a:pt x="14" y="25"/>
                    <a:pt x="18" y="25"/>
                  </a:cubicBezTo>
                  <a:lnTo>
                    <a:pt x="203" y="25"/>
                  </a:lnTo>
                  <a:cubicBezTo>
                    <a:pt x="207" y="25"/>
                    <a:pt x="221" y="25"/>
                    <a:pt x="221" y="12"/>
                  </a:cubicBezTo>
                  <a:close/>
                  <a:moveTo>
                    <a:pt x="221" y="91"/>
                  </a:moveTo>
                  <a:cubicBezTo>
                    <a:pt x="221" y="78"/>
                    <a:pt x="207" y="78"/>
                    <a:pt x="203" y="78"/>
                  </a:cubicBezTo>
                  <a:lnTo>
                    <a:pt x="18" y="78"/>
                  </a:lnTo>
                  <a:cubicBezTo>
                    <a:pt x="14" y="78"/>
                    <a:pt x="0" y="78"/>
                    <a:pt x="0" y="91"/>
                  </a:cubicBezTo>
                  <a:cubicBezTo>
                    <a:pt x="0" y="103"/>
                    <a:pt x="16" y="103"/>
                    <a:pt x="21" y="103"/>
                  </a:cubicBezTo>
                  <a:lnTo>
                    <a:pt x="200" y="103"/>
                  </a:lnTo>
                  <a:cubicBezTo>
                    <a:pt x="205" y="103"/>
                    <a:pt x="221" y="103"/>
                    <a:pt x="221" y="9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59" name="Freeform 4064">
              <a:extLst>
                <a:ext uri="{FF2B5EF4-FFF2-40B4-BE49-F238E27FC236}">
                  <a16:creationId xmlns:a16="http://schemas.microsoft.com/office/drawing/2014/main" id="{57F534C1-B779-4E49-A371-DE05B882070E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8139112" y="3598863"/>
              <a:ext cx="63500" cy="96838"/>
            </a:xfrm>
            <a:custGeom>
              <a:avLst/>
              <a:gdLst>
                <a:gd name="T0" fmla="*/ 207 w 207"/>
                <a:gd name="T1" fmla="*/ 294 h 310"/>
                <a:gd name="T2" fmla="*/ 207 w 207"/>
                <a:gd name="T3" fmla="*/ 281 h 310"/>
                <a:gd name="T4" fmla="*/ 194 w 207"/>
                <a:gd name="T5" fmla="*/ 265 h 310"/>
                <a:gd name="T6" fmla="*/ 181 w 207"/>
                <a:gd name="T7" fmla="*/ 289 h 310"/>
                <a:gd name="T8" fmla="*/ 40 w 207"/>
                <a:gd name="T9" fmla="*/ 289 h 310"/>
                <a:gd name="T10" fmla="*/ 162 w 207"/>
                <a:gd name="T11" fmla="*/ 185 h 310"/>
                <a:gd name="T12" fmla="*/ 207 w 207"/>
                <a:gd name="T13" fmla="*/ 95 h 310"/>
                <a:gd name="T14" fmla="*/ 97 w 207"/>
                <a:gd name="T15" fmla="*/ 0 h 310"/>
                <a:gd name="T16" fmla="*/ 0 w 207"/>
                <a:gd name="T17" fmla="*/ 81 h 310"/>
                <a:gd name="T18" fmla="*/ 18 w 207"/>
                <a:gd name="T19" fmla="*/ 100 h 310"/>
                <a:gd name="T20" fmla="*/ 36 w 207"/>
                <a:gd name="T21" fmla="*/ 82 h 310"/>
                <a:gd name="T22" fmla="*/ 28 w 207"/>
                <a:gd name="T23" fmla="*/ 68 h 310"/>
                <a:gd name="T24" fmla="*/ 94 w 207"/>
                <a:gd name="T25" fmla="*/ 21 h 310"/>
                <a:gd name="T26" fmla="*/ 181 w 207"/>
                <a:gd name="T27" fmla="*/ 95 h 310"/>
                <a:gd name="T28" fmla="*/ 120 w 207"/>
                <a:gd name="T29" fmla="*/ 193 h 310"/>
                <a:gd name="T30" fmla="*/ 6 w 207"/>
                <a:gd name="T31" fmla="*/ 289 h 310"/>
                <a:gd name="T32" fmla="*/ 0 w 207"/>
                <a:gd name="T33" fmla="*/ 299 h 310"/>
                <a:gd name="T34" fmla="*/ 16 w 207"/>
                <a:gd name="T35" fmla="*/ 310 h 310"/>
                <a:gd name="T36" fmla="*/ 191 w 207"/>
                <a:gd name="T37" fmla="*/ 310 h 310"/>
                <a:gd name="T38" fmla="*/ 207 w 207"/>
                <a:gd name="T39" fmla="*/ 29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310">
                  <a:moveTo>
                    <a:pt x="207" y="294"/>
                  </a:moveTo>
                  <a:lnTo>
                    <a:pt x="207" y="281"/>
                  </a:lnTo>
                  <a:cubicBezTo>
                    <a:pt x="207" y="274"/>
                    <a:pt x="207" y="265"/>
                    <a:pt x="194" y="265"/>
                  </a:cubicBezTo>
                  <a:cubicBezTo>
                    <a:pt x="181" y="265"/>
                    <a:pt x="181" y="273"/>
                    <a:pt x="181" y="289"/>
                  </a:cubicBezTo>
                  <a:lnTo>
                    <a:pt x="40" y="289"/>
                  </a:lnTo>
                  <a:cubicBezTo>
                    <a:pt x="81" y="254"/>
                    <a:pt x="130" y="215"/>
                    <a:pt x="162" y="185"/>
                  </a:cubicBezTo>
                  <a:cubicBezTo>
                    <a:pt x="188" y="159"/>
                    <a:pt x="207" y="131"/>
                    <a:pt x="207" y="95"/>
                  </a:cubicBezTo>
                  <a:cubicBezTo>
                    <a:pt x="207" y="36"/>
                    <a:pt x="157" y="0"/>
                    <a:pt x="97" y="0"/>
                  </a:cubicBezTo>
                  <a:cubicBezTo>
                    <a:pt x="39" y="0"/>
                    <a:pt x="0" y="39"/>
                    <a:pt x="0" y="81"/>
                  </a:cubicBezTo>
                  <a:cubicBezTo>
                    <a:pt x="0" y="96"/>
                    <a:pt x="12" y="100"/>
                    <a:pt x="18" y="100"/>
                  </a:cubicBezTo>
                  <a:cubicBezTo>
                    <a:pt x="27" y="100"/>
                    <a:pt x="36" y="93"/>
                    <a:pt x="36" y="82"/>
                  </a:cubicBezTo>
                  <a:cubicBezTo>
                    <a:pt x="36" y="78"/>
                    <a:pt x="34" y="73"/>
                    <a:pt x="28" y="68"/>
                  </a:cubicBezTo>
                  <a:cubicBezTo>
                    <a:pt x="37" y="38"/>
                    <a:pt x="64" y="21"/>
                    <a:pt x="94" y="21"/>
                  </a:cubicBezTo>
                  <a:cubicBezTo>
                    <a:pt x="140" y="21"/>
                    <a:pt x="181" y="47"/>
                    <a:pt x="181" y="95"/>
                  </a:cubicBezTo>
                  <a:cubicBezTo>
                    <a:pt x="181" y="133"/>
                    <a:pt x="156" y="164"/>
                    <a:pt x="120" y="193"/>
                  </a:cubicBezTo>
                  <a:lnTo>
                    <a:pt x="6" y="289"/>
                  </a:lnTo>
                  <a:cubicBezTo>
                    <a:pt x="3" y="292"/>
                    <a:pt x="0" y="295"/>
                    <a:pt x="0" y="299"/>
                  </a:cubicBezTo>
                  <a:cubicBezTo>
                    <a:pt x="0" y="310"/>
                    <a:pt x="10" y="310"/>
                    <a:pt x="16" y="310"/>
                  </a:cubicBezTo>
                  <a:lnTo>
                    <a:pt x="191" y="310"/>
                  </a:lnTo>
                  <a:cubicBezTo>
                    <a:pt x="204" y="310"/>
                    <a:pt x="207" y="307"/>
                    <a:pt x="207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60" name="Freeform 4065">
              <a:extLst>
                <a:ext uri="{FF2B5EF4-FFF2-40B4-BE49-F238E27FC236}">
                  <a16:creationId xmlns:a16="http://schemas.microsoft.com/office/drawing/2014/main" id="{00649485-E644-45FD-B256-75C7F4D44C7A}"/>
                </a:ext>
              </a:extLst>
            </p:cNvPr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5894387" y="3773488"/>
              <a:ext cx="60325" cy="122238"/>
            </a:xfrm>
            <a:custGeom>
              <a:avLst/>
              <a:gdLst>
                <a:gd name="T0" fmla="*/ 200 w 200"/>
                <a:gd name="T1" fmla="*/ 265 h 391"/>
                <a:gd name="T2" fmla="*/ 111 w 200"/>
                <a:gd name="T3" fmla="*/ 179 h 391"/>
                <a:gd name="T4" fmla="*/ 111 w 200"/>
                <a:gd name="T5" fmla="*/ 62 h 391"/>
                <a:gd name="T6" fmla="*/ 173 w 200"/>
                <a:gd name="T7" fmla="*/ 105 h 391"/>
                <a:gd name="T8" fmla="*/ 164 w 200"/>
                <a:gd name="T9" fmla="*/ 120 h 391"/>
                <a:gd name="T10" fmla="*/ 182 w 200"/>
                <a:gd name="T11" fmla="*/ 137 h 391"/>
                <a:gd name="T12" fmla="*/ 200 w 200"/>
                <a:gd name="T13" fmla="*/ 117 h 391"/>
                <a:gd name="T14" fmla="*/ 111 w 200"/>
                <a:gd name="T15" fmla="*/ 40 h 391"/>
                <a:gd name="T16" fmla="*/ 111 w 200"/>
                <a:gd name="T17" fmla="*/ 16 h 391"/>
                <a:gd name="T18" fmla="*/ 101 w 200"/>
                <a:gd name="T19" fmla="*/ 0 h 391"/>
                <a:gd name="T20" fmla="*/ 90 w 200"/>
                <a:gd name="T21" fmla="*/ 16 h 391"/>
                <a:gd name="T22" fmla="*/ 90 w 200"/>
                <a:gd name="T23" fmla="*/ 41 h 391"/>
                <a:gd name="T24" fmla="*/ 0 w 200"/>
                <a:gd name="T25" fmla="*/ 120 h 391"/>
                <a:gd name="T26" fmla="*/ 90 w 200"/>
                <a:gd name="T27" fmla="*/ 200 h 391"/>
                <a:gd name="T28" fmla="*/ 90 w 200"/>
                <a:gd name="T29" fmla="*/ 329 h 391"/>
                <a:gd name="T30" fmla="*/ 26 w 200"/>
                <a:gd name="T31" fmla="*/ 280 h 391"/>
                <a:gd name="T32" fmla="*/ 36 w 200"/>
                <a:gd name="T33" fmla="*/ 265 h 391"/>
                <a:gd name="T34" fmla="*/ 18 w 200"/>
                <a:gd name="T35" fmla="*/ 246 h 391"/>
                <a:gd name="T36" fmla="*/ 0 w 200"/>
                <a:gd name="T37" fmla="*/ 267 h 391"/>
                <a:gd name="T38" fmla="*/ 90 w 200"/>
                <a:gd name="T39" fmla="*/ 351 h 391"/>
                <a:gd name="T40" fmla="*/ 90 w 200"/>
                <a:gd name="T41" fmla="*/ 375 h 391"/>
                <a:gd name="T42" fmla="*/ 101 w 200"/>
                <a:gd name="T43" fmla="*/ 391 h 391"/>
                <a:gd name="T44" fmla="*/ 111 w 200"/>
                <a:gd name="T45" fmla="*/ 375 h 391"/>
                <a:gd name="T46" fmla="*/ 111 w 200"/>
                <a:gd name="T47" fmla="*/ 351 h 391"/>
                <a:gd name="T48" fmla="*/ 200 w 200"/>
                <a:gd name="T49" fmla="*/ 265 h 391"/>
                <a:gd name="T50" fmla="*/ 90 w 200"/>
                <a:gd name="T51" fmla="*/ 174 h 391"/>
                <a:gd name="T52" fmla="*/ 23 w 200"/>
                <a:gd name="T53" fmla="*/ 118 h 391"/>
                <a:gd name="T54" fmla="*/ 90 w 200"/>
                <a:gd name="T55" fmla="*/ 61 h 391"/>
                <a:gd name="T56" fmla="*/ 90 w 200"/>
                <a:gd name="T57" fmla="*/ 174 h 391"/>
                <a:gd name="T58" fmla="*/ 177 w 200"/>
                <a:gd name="T59" fmla="*/ 267 h 391"/>
                <a:gd name="T60" fmla="*/ 111 w 200"/>
                <a:gd name="T61" fmla="*/ 329 h 391"/>
                <a:gd name="T62" fmla="*/ 111 w 200"/>
                <a:gd name="T63" fmla="*/ 204 h 391"/>
                <a:gd name="T64" fmla="*/ 177 w 200"/>
                <a:gd name="T65" fmla="*/ 26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391">
                  <a:moveTo>
                    <a:pt x="200" y="265"/>
                  </a:moveTo>
                  <a:cubicBezTo>
                    <a:pt x="200" y="241"/>
                    <a:pt x="186" y="193"/>
                    <a:pt x="111" y="179"/>
                  </a:cubicBezTo>
                  <a:lnTo>
                    <a:pt x="111" y="62"/>
                  </a:lnTo>
                  <a:cubicBezTo>
                    <a:pt x="135" y="65"/>
                    <a:pt x="163" y="72"/>
                    <a:pt x="173" y="105"/>
                  </a:cubicBezTo>
                  <a:cubicBezTo>
                    <a:pt x="166" y="110"/>
                    <a:pt x="164" y="115"/>
                    <a:pt x="164" y="120"/>
                  </a:cubicBezTo>
                  <a:cubicBezTo>
                    <a:pt x="164" y="129"/>
                    <a:pt x="171" y="137"/>
                    <a:pt x="182" y="137"/>
                  </a:cubicBezTo>
                  <a:cubicBezTo>
                    <a:pt x="190" y="137"/>
                    <a:pt x="200" y="132"/>
                    <a:pt x="200" y="117"/>
                  </a:cubicBezTo>
                  <a:cubicBezTo>
                    <a:pt x="200" y="80"/>
                    <a:pt x="173" y="46"/>
                    <a:pt x="111" y="40"/>
                  </a:cubicBezTo>
                  <a:lnTo>
                    <a:pt x="111" y="16"/>
                  </a:lnTo>
                  <a:cubicBezTo>
                    <a:pt x="111" y="10"/>
                    <a:pt x="111" y="0"/>
                    <a:pt x="101" y="0"/>
                  </a:cubicBezTo>
                  <a:cubicBezTo>
                    <a:pt x="90" y="0"/>
                    <a:pt x="90" y="10"/>
                    <a:pt x="90" y="16"/>
                  </a:cubicBezTo>
                  <a:lnTo>
                    <a:pt x="90" y="41"/>
                  </a:lnTo>
                  <a:cubicBezTo>
                    <a:pt x="32" y="47"/>
                    <a:pt x="0" y="84"/>
                    <a:pt x="0" y="120"/>
                  </a:cubicBezTo>
                  <a:cubicBezTo>
                    <a:pt x="0" y="132"/>
                    <a:pt x="3" y="184"/>
                    <a:pt x="90" y="200"/>
                  </a:cubicBezTo>
                  <a:lnTo>
                    <a:pt x="90" y="329"/>
                  </a:lnTo>
                  <a:cubicBezTo>
                    <a:pt x="59" y="325"/>
                    <a:pt x="36" y="313"/>
                    <a:pt x="26" y="280"/>
                  </a:cubicBezTo>
                  <a:cubicBezTo>
                    <a:pt x="32" y="277"/>
                    <a:pt x="36" y="274"/>
                    <a:pt x="36" y="265"/>
                  </a:cubicBezTo>
                  <a:cubicBezTo>
                    <a:pt x="36" y="253"/>
                    <a:pt x="26" y="246"/>
                    <a:pt x="18" y="246"/>
                  </a:cubicBezTo>
                  <a:cubicBezTo>
                    <a:pt x="14" y="246"/>
                    <a:pt x="0" y="248"/>
                    <a:pt x="0" y="267"/>
                  </a:cubicBezTo>
                  <a:cubicBezTo>
                    <a:pt x="0" y="308"/>
                    <a:pt x="29" y="345"/>
                    <a:pt x="90" y="351"/>
                  </a:cubicBezTo>
                  <a:lnTo>
                    <a:pt x="90" y="375"/>
                  </a:lnTo>
                  <a:cubicBezTo>
                    <a:pt x="90" y="381"/>
                    <a:pt x="90" y="391"/>
                    <a:pt x="101" y="391"/>
                  </a:cubicBezTo>
                  <a:cubicBezTo>
                    <a:pt x="111" y="391"/>
                    <a:pt x="111" y="381"/>
                    <a:pt x="111" y="375"/>
                  </a:cubicBezTo>
                  <a:lnTo>
                    <a:pt x="111" y="351"/>
                  </a:lnTo>
                  <a:cubicBezTo>
                    <a:pt x="175" y="341"/>
                    <a:pt x="200" y="299"/>
                    <a:pt x="200" y="265"/>
                  </a:cubicBezTo>
                  <a:close/>
                  <a:moveTo>
                    <a:pt x="90" y="174"/>
                  </a:moveTo>
                  <a:cubicBezTo>
                    <a:pt x="52" y="167"/>
                    <a:pt x="23" y="146"/>
                    <a:pt x="23" y="118"/>
                  </a:cubicBezTo>
                  <a:cubicBezTo>
                    <a:pt x="23" y="91"/>
                    <a:pt x="49" y="68"/>
                    <a:pt x="90" y="61"/>
                  </a:cubicBezTo>
                  <a:lnTo>
                    <a:pt x="90" y="174"/>
                  </a:lnTo>
                  <a:close/>
                  <a:moveTo>
                    <a:pt x="177" y="267"/>
                  </a:moveTo>
                  <a:cubicBezTo>
                    <a:pt x="177" y="295"/>
                    <a:pt x="153" y="322"/>
                    <a:pt x="111" y="329"/>
                  </a:cubicBezTo>
                  <a:lnTo>
                    <a:pt x="111" y="204"/>
                  </a:lnTo>
                  <a:cubicBezTo>
                    <a:pt x="154" y="213"/>
                    <a:pt x="177" y="239"/>
                    <a:pt x="177" y="26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61" name="Freeform 4066">
              <a:extLst>
                <a:ext uri="{FF2B5EF4-FFF2-40B4-BE49-F238E27FC236}">
                  <a16:creationId xmlns:a16="http://schemas.microsoft.com/office/drawing/2014/main" id="{E28AD7E3-875A-4FB3-B982-B36C3EA38ACD}"/>
                </a:ext>
              </a:extLst>
            </p:cNvPr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6051550" y="3814763"/>
              <a:ext cx="71438" cy="68263"/>
            </a:xfrm>
            <a:custGeom>
              <a:avLst/>
              <a:gdLst>
                <a:gd name="T0" fmla="*/ 232 w 232"/>
                <a:gd name="T1" fmla="*/ 206 h 220"/>
                <a:gd name="T2" fmla="*/ 216 w 232"/>
                <a:gd name="T3" fmla="*/ 196 h 220"/>
                <a:gd name="T4" fmla="*/ 180 w 232"/>
                <a:gd name="T5" fmla="*/ 190 h 220"/>
                <a:gd name="T6" fmla="*/ 180 w 232"/>
                <a:gd name="T7" fmla="*/ 75 h 220"/>
                <a:gd name="T8" fmla="*/ 84 w 232"/>
                <a:gd name="T9" fmla="*/ 0 h 220"/>
                <a:gd name="T10" fmla="*/ 14 w 232"/>
                <a:gd name="T11" fmla="*/ 33 h 220"/>
                <a:gd name="T12" fmla="*/ 32 w 232"/>
                <a:gd name="T13" fmla="*/ 51 h 220"/>
                <a:gd name="T14" fmla="*/ 50 w 232"/>
                <a:gd name="T15" fmla="*/ 33 h 220"/>
                <a:gd name="T16" fmla="*/ 84 w 232"/>
                <a:gd name="T17" fmla="*/ 21 h 220"/>
                <a:gd name="T18" fmla="*/ 155 w 232"/>
                <a:gd name="T19" fmla="*/ 84 h 220"/>
                <a:gd name="T20" fmla="*/ 0 w 232"/>
                <a:gd name="T21" fmla="*/ 156 h 220"/>
                <a:gd name="T22" fmla="*/ 81 w 232"/>
                <a:gd name="T23" fmla="*/ 220 h 220"/>
                <a:gd name="T24" fmla="*/ 157 w 232"/>
                <a:gd name="T25" fmla="*/ 198 h 220"/>
                <a:gd name="T26" fmla="*/ 211 w 232"/>
                <a:gd name="T27" fmla="*/ 217 h 220"/>
                <a:gd name="T28" fmla="*/ 232 w 232"/>
                <a:gd name="T29" fmla="*/ 206 h 220"/>
                <a:gd name="T30" fmla="*/ 155 w 232"/>
                <a:gd name="T31" fmla="*/ 153 h 220"/>
                <a:gd name="T32" fmla="*/ 132 w 232"/>
                <a:gd name="T33" fmla="*/ 189 h 220"/>
                <a:gd name="T34" fmla="*/ 84 w 232"/>
                <a:gd name="T35" fmla="*/ 199 h 220"/>
                <a:gd name="T36" fmla="*/ 26 w 232"/>
                <a:gd name="T37" fmla="*/ 156 h 220"/>
                <a:gd name="T38" fmla="*/ 155 w 232"/>
                <a:gd name="T39" fmla="*/ 104 h 220"/>
                <a:gd name="T40" fmla="*/ 155 w 232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20">
                  <a:moveTo>
                    <a:pt x="232" y="206"/>
                  </a:moveTo>
                  <a:cubicBezTo>
                    <a:pt x="232" y="196"/>
                    <a:pt x="222" y="196"/>
                    <a:pt x="216" y="196"/>
                  </a:cubicBezTo>
                  <a:cubicBezTo>
                    <a:pt x="196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4" y="0"/>
                    <a:pt x="84" y="0"/>
                  </a:cubicBezTo>
                  <a:cubicBezTo>
                    <a:pt x="63" y="0"/>
                    <a:pt x="14" y="0"/>
                    <a:pt x="14" y="33"/>
                  </a:cubicBezTo>
                  <a:cubicBezTo>
                    <a:pt x="14" y="45"/>
                    <a:pt x="22" y="51"/>
                    <a:pt x="32" y="51"/>
                  </a:cubicBezTo>
                  <a:cubicBezTo>
                    <a:pt x="38" y="51"/>
                    <a:pt x="49" y="48"/>
                    <a:pt x="50" y="33"/>
                  </a:cubicBezTo>
                  <a:cubicBezTo>
                    <a:pt x="50" y="23"/>
                    <a:pt x="69" y="21"/>
                    <a:pt x="84" y="21"/>
                  </a:cubicBezTo>
                  <a:cubicBezTo>
                    <a:pt x="127" y="21"/>
                    <a:pt x="155" y="39"/>
                    <a:pt x="155" y="84"/>
                  </a:cubicBezTo>
                  <a:cubicBezTo>
                    <a:pt x="63" y="86"/>
                    <a:pt x="0" y="109"/>
                    <a:pt x="0" y="156"/>
                  </a:cubicBezTo>
                  <a:cubicBezTo>
                    <a:pt x="0" y="189"/>
                    <a:pt x="31" y="220"/>
                    <a:pt x="81" y="220"/>
                  </a:cubicBezTo>
                  <a:cubicBezTo>
                    <a:pt x="99" y="220"/>
                    <a:pt x="130" y="216"/>
                    <a:pt x="157" y="198"/>
                  </a:cubicBezTo>
                  <a:cubicBezTo>
                    <a:pt x="170" y="217"/>
                    <a:pt x="193" y="217"/>
                    <a:pt x="211" y="217"/>
                  </a:cubicBezTo>
                  <a:cubicBezTo>
                    <a:pt x="222" y="217"/>
                    <a:pt x="232" y="217"/>
                    <a:pt x="232" y="206"/>
                  </a:cubicBezTo>
                  <a:close/>
                  <a:moveTo>
                    <a:pt x="155" y="153"/>
                  </a:moveTo>
                  <a:cubicBezTo>
                    <a:pt x="155" y="166"/>
                    <a:pt x="155" y="179"/>
                    <a:pt x="132" y="189"/>
                  </a:cubicBezTo>
                  <a:cubicBezTo>
                    <a:pt x="113" y="199"/>
                    <a:pt x="88" y="199"/>
                    <a:pt x="84" y="199"/>
                  </a:cubicBezTo>
                  <a:cubicBezTo>
                    <a:pt x="49" y="199"/>
                    <a:pt x="26" y="178"/>
                    <a:pt x="26" y="156"/>
                  </a:cubicBezTo>
                  <a:cubicBezTo>
                    <a:pt x="26" y="129"/>
                    <a:pt x="71" y="107"/>
                    <a:pt x="155" y="104"/>
                  </a:cubicBezTo>
                  <a:lnTo>
                    <a:pt x="15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62" name="Freeform 4067">
              <a:extLst>
                <a:ext uri="{FF2B5EF4-FFF2-40B4-BE49-F238E27FC236}">
                  <a16:creationId xmlns:a16="http://schemas.microsoft.com/office/drawing/2014/main" id="{3B3E83D5-D5DD-429A-92B8-D2AFECE9A63C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6156325" y="3863976"/>
              <a:ext cx="17463" cy="17463"/>
            </a:xfrm>
            <a:custGeom>
              <a:avLst/>
              <a:gdLst>
                <a:gd name="T0" fmla="*/ 54 w 54"/>
                <a:gd name="T1" fmla="*/ 28 h 55"/>
                <a:gd name="T2" fmla="*/ 27 w 54"/>
                <a:gd name="T3" fmla="*/ 0 h 55"/>
                <a:gd name="T4" fmla="*/ 0 w 54"/>
                <a:gd name="T5" fmla="*/ 27 h 55"/>
                <a:gd name="T6" fmla="*/ 27 w 54"/>
                <a:gd name="T7" fmla="*/ 55 h 55"/>
                <a:gd name="T8" fmla="*/ 54 w 54"/>
                <a:gd name="T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54" y="28"/>
                  </a:moveTo>
                  <a:cubicBezTo>
                    <a:pt x="54" y="12"/>
                    <a:pt x="41" y="0"/>
                    <a:pt x="27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5"/>
                    <a:pt x="27" y="55"/>
                  </a:cubicBezTo>
                  <a:cubicBezTo>
                    <a:pt x="43" y="55"/>
                    <a:pt x="54" y="41"/>
                    <a:pt x="54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63" name="Freeform 4068">
              <a:extLst>
                <a:ext uri="{FF2B5EF4-FFF2-40B4-BE49-F238E27FC236}">
                  <a16:creationId xmlns:a16="http://schemas.microsoft.com/office/drawing/2014/main" id="{07AAB0F6-D4FA-410D-9115-70F02776AC6D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6215062" y="3814763"/>
              <a:ext cx="61913" cy="68263"/>
            </a:xfrm>
            <a:custGeom>
              <a:avLst/>
              <a:gdLst>
                <a:gd name="T0" fmla="*/ 202 w 202"/>
                <a:gd name="T1" fmla="*/ 111 h 220"/>
                <a:gd name="T2" fmla="*/ 101 w 202"/>
                <a:gd name="T3" fmla="*/ 0 h 220"/>
                <a:gd name="T4" fmla="*/ 0 w 202"/>
                <a:gd name="T5" fmla="*/ 111 h 220"/>
                <a:gd name="T6" fmla="*/ 101 w 202"/>
                <a:gd name="T7" fmla="*/ 220 h 220"/>
                <a:gd name="T8" fmla="*/ 202 w 202"/>
                <a:gd name="T9" fmla="*/ 111 h 220"/>
                <a:gd name="T10" fmla="*/ 176 w 202"/>
                <a:gd name="T11" fmla="*/ 107 h 220"/>
                <a:gd name="T12" fmla="*/ 101 w 202"/>
                <a:gd name="T13" fmla="*/ 199 h 220"/>
                <a:gd name="T14" fmla="*/ 26 w 202"/>
                <a:gd name="T15" fmla="*/ 107 h 220"/>
                <a:gd name="T16" fmla="*/ 101 w 202"/>
                <a:gd name="T17" fmla="*/ 21 h 220"/>
                <a:gd name="T18" fmla="*/ 176 w 202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0">
                  <a:moveTo>
                    <a:pt x="202" y="111"/>
                  </a:moveTo>
                  <a:cubicBezTo>
                    <a:pt x="202" y="49"/>
                    <a:pt x="156" y="0"/>
                    <a:pt x="101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3"/>
                    <a:pt x="47" y="220"/>
                    <a:pt x="101" y="220"/>
                  </a:cubicBezTo>
                  <a:cubicBezTo>
                    <a:pt x="155" y="220"/>
                    <a:pt x="202" y="172"/>
                    <a:pt x="202" y="111"/>
                  </a:cubicBezTo>
                  <a:close/>
                  <a:moveTo>
                    <a:pt x="176" y="107"/>
                  </a:moveTo>
                  <a:cubicBezTo>
                    <a:pt x="176" y="158"/>
                    <a:pt x="142" y="199"/>
                    <a:pt x="101" y="199"/>
                  </a:cubicBezTo>
                  <a:cubicBezTo>
                    <a:pt x="60" y="199"/>
                    <a:pt x="26" y="158"/>
                    <a:pt x="26" y="107"/>
                  </a:cubicBezTo>
                  <a:cubicBezTo>
                    <a:pt x="26" y="57"/>
                    <a:pt x="62" y="21"/>
                    <a:pt x="101" y="21"/>
                  </a:cubicBezTo>
                  <a:cubicBezTo>
                    <a:pt x="141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64" name="Freeform 4069">
              <a:extLst>
                <a:ext uri="{FF2B5EF4-FFF2-40B4-BE49-F238E27FC236}">
                  <a16:creationId xmlns:a16="http://schemas.microsoft.com/office/drawing/2014/main" id="{AC131016-693A-4134-8910-B70F7EC01A37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6288087" y="3814763"/>
              <a:ext cx="74613" cy="68263"/>
            </a:xfrm>
            <a:custGeom>
              <a:avLst/>
              <a:gdLst>
                <a:gd name="T0" fmla="*/ 247 w 247"/>
                <a:gd name="T1" fmla="*/ 201 h 215"/>
                <a:gd name="T2" fmla="*/ 232 w 247"/>
                <a:gd name="T3" fmla="*/ 191 h 215"/>
                <a:gd name="T4" fmla="*/ 203 w 247"/>
                <a:gd name="T5" fmla="*/ 191 h 215"/>
                <a:gd name="T6" fmla="*/ 203 w 247"/>
                <a:gd name="T7" fmla="*/ 16 h 215"/>
                <a:gd name="T8" fmla="*/ 188 w 247"/>
                <a:gd name="T9" fmla="*/ 0 h 215"/>
                <a:gd name="T10" fmla="*/ 151 w 247"/>
                <a:gd name="T11" fmla="*/ 0 h 215"/>
                <a:gd name="T12" fmla="*/ 135 w 247"/>
                <a:gd name="T13" fmla="*/ 11 h 215"/>
                <a:gd name="T14" fmla="*/ 150 w 247"/>
                <a:gd name="T15" fmla="*/ 21 h 215"/>
                <a:gd name="T16" fmla="*/ 179 w 247"/>
                <a:gd name="T17" fmla="*/ 21 h 215"/>
                <a:gd name="T18" fmla="*/ 179 w 247"/>
                <a:gd name="T19" fmla="*/ 136 h 215"/>
                <a:gd name="T20" fmla="*/ 115 w 247"/>
                <a:gd name="T21" fmla="*/ 194 h 215"/>
                <a:gd name="T22" fmla="*/ 69 w 247"/>
                <a:gd name="T23" fmla="*/ 155 h 215"/>
                <a:gd name="T24" fmla="*/ 69 w 247"/>
                <a:gd name="T25" fmla="*/ 16 h 215"/>
                <a:gd name="T26" fmla="*/ 53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6 w 247"/>
                <a:gd name="T33" fmla="*/ 21 h 215"/>
                <a:gd name="T34" fmla="*/ 44 w 247"/>
                <a:gd name="T35" fmla="*/ 21 h 215"/>
                <a:gd name="T36" fmla="*/ 44 w 247"/>
                <a:gd name="T37" fmla="*/ 158 h 215"/>
                <a:gd name="T38" fmla="*/ 112 w 247"/>
                <a:gd name="T39" fmla="*/ 215 h 215"/>
                <a:gd name="T40" fmla="*/ 178 w 247"/>
                <a:gd name="T41" fmla="*/ 190 h 215"/>
                <a:gd name="T42" fmla="*/ 194 w 247"/>
                <a:gd name="T43" fmla="*/ 212 h 215"/>
                <a:gd name="T44" fmla="*/ 231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2" y="191"/>
                  </a:cubicBezTo>
                  <a:lnTo>
                    <a:pt x="203" y="191"/>
                  </a:lnTo>
                  <a:lnTo>
                    <a:pt x="203" y="16"/>
                  </a:lnTo>
                  <a:cubicBezTo>
                    <a:pt x="203" y="4"/>
                    <a:pt x="201" y="0"/>
                    <a:pt x="188" y="0"/>
                  </a:cubicBezTo>
                  <a:lnTo>
                    <a:pt x="151" y="0"/>
                  </a:lnTo>
                  <a:cubicBezTo>
                    <a:pt x="145" y="0"/>
                    <a:pt x="135" y="0"/>
                    <a:pt x="135" y="11"/>
                  </a:cubicBezTo>
                  <a:cubicBezTo>
                    <a:pt x="135" y="21"/>
                    <a:pt x="145" y="21"/>
                    <a:pt x="150" y="21"/>
                  </a:cubicBezTo>
                  <a:lnTo>
                    <a:pt x="179" y="21"/>
                  </a:lnTo>
                  <a:lnTo>
                    <a:pt x="179" y="136"/>
                  </a:lnTo>
                  <a:cubicBezTo>
                    <a:pt x="179" y="187"/>
                    <a:pt x="133" y="194"/>
                    <a:pt x="115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2" y="215"/>
                  </a:cubicBezTo>
                  <a:cubicBezTo>
                    <a:pt x="132" y="215"/>
                    <a:pt x="152" y="210"/>
                    <a:pt x="178" y="190"/>
                  </a:cubicBezTo>
                  <a:cubicBezTo>
                    <a:pt x="179" y="212"/>
                    <a:pt x="187" y="212"/>
                    <a:pt x="194" y="212"/>
                  </a:cubicBezTo>
                  <a:lnTo>
                    <a:pt x="231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65" name="Freeform 4070">
              <a:extLst>
                <a:ext uri="{FF2B5EF4-FFF2-40B4-BE49-F238E27FC236}">
                  <a16:creationId xmlns:a16="http://schemas.microsoft.com/office/drawing/2014/main" id="{4B568B2B-2DA6-4D7F-A8A1-55205882DCAF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6369050" y="3795713"/>
              <a:ext cx="65088" cy="87313"/>
            </a:xfrm>
            <a:custGeom>
              <a:avLst/>
              <a:gdLst>
                <a:gd name="T0" fmla="*/ 208 w 208"/>
                <a:gd name="T1" fmla="*/ 216 h 279"/>
                <a:gd name="T2" fmla="*/ 196 w 208"/>
                <a:gd name="T3" fmla="*/ 201 h 279"/>
                <a:gd name="T4" fmla="*/ 183 w 208"/>
                <a:gd name="T5" fmla="*/ 215 h 279"/>
                <a:gd name="T6" fmla="*/ 136 w 208"/>
                <a:gd name="T7" fmla="*/ 258 h 279"/>
                <a:gd name="T8" fmla="*/ 91 w 208"/>
                <a:gd name="T9" fmla="*/ 213 h 279"/>
                <a:gd name="T10" fmla="*/ 91 w 208"/>
                <a:gd name="T11" fmla="*/ 85 h 279"/>
                <a:gd name="T12" fmla="*/ 181 w 208"/>
                <a:gd name="T13" fmla="*/ 85 h 279"/>
                <a:gd name="T14" fmla="*/ 197 w 208"/>
                <a:gd name="T15" fmla="*/ 75 h 279"/>
                <a:gd name="T16" fmla="*/ 181 w 208"/>
                <a:gd name="T17" fmla="*/ 64 h 279"/>
                <a:gd name="T18" fmla="*/ 91 w 208"/>
                <a:gd name="T19" fmla="*/ 64 h 279"/>
                <a:gd name="T20" fmla="*/ 91 w 208"/>
                <a:gd name="T21" fmla="*/ 16 h 279"/>
                <a:gd name="T22" fmla="*/ 79 w 208"/>
                <a:gd name="T23" fmla="*/ 0 h 279"/>
                <a:gd name="T24" fmla="*/ 66 w 208"/>
                <a:gd name="T25" fmla="*/ 16 h 279"/>
                <a:gd name="T26" fmla="*/ 66 w 208"/>
                <a:gd name="T27" fmla="*/ 64 h 279"/>
                <a:gd name="T28" fmla="*/ 16 w 208"/>
                <a:gd name="T29" fmla="*/ 64 h 279"/>
                <a:gd name="T30" fmla="*/ 0 w 208"/>
                <a:gd name="T31" fmla="*/ 75 h 279"/>
                <a:gd name="T32" fmla="*/ 16 w 208"/>
                <a:gd name="T33" fmla="*/ 85 h 279"/>
                <a:gd name="T34" fmla="*/ 66 w 208"/>
                <a:gd name="T35" fmla="*/ 85 h 279"/>
                <a:gd name="T36" fmla="*/ 66 w 208"/>
                <a:gd name="T37" fmla="*/ 216 h 279"/>
                <a:gd name="T38" fmla="*/ 134 w 208"/>
                <a:gd name="T39" fmla="*/ 279 h 279"/>
                <a:gd name="T40" fmla="*/ 208 w 208"/>
                <a:gd name="T41" fmla="*/ 21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279">
                  <a:moveTo>
                    <a:pt x="208" y="216"/>
                  </a:moveTo>
                  <a:cubicBezTo>
                    <a:pt x="208" y="209"/>
                    <a:pt x="208" y="201"/>
                    <a:pt x="196" y="201"/>
                  </a:cubicBezTo>
                  <a:cubicBezTo>
                    <a:pt x="183" y="201"/>
                    <a:pt x="183" y="209"/>
                    <a:pt x="183" y="215"/>
                  </a:cubicBezTo>
                  <a:cubicBezTo>
                    <a:pt x="183" y="252"/>
                    <a:pt x="150" y="258"/>
                    <a:pt x="136" y="258"/>
                  </a:cubicBezTo>
                  <a:cubicBezTo>
                    <a:pt x="91" y="258"/>
                    <a:pt x="91" y="227"/>
                    <a:pt x="91" y="213"/>
                  </a:cubicBezTo>
                  <a:lnTo>
                    <a:pt x="91" y="85"/>
                  </a:lnTo>
                  <a:lnTo>
                    <a:pt x="181" y="85"/>
                  </a:lnTo>
                  <a:cubicBezTo>
                    <a:pt x="187" y="85"/>
                    <a:pt x="197" y="85"/>
                    <a:pt x="197" y="75"/>
                  </a:cubicBezTo>
                  <a:cubicBezTo>
                    <a:pt x="197" y="64"/>
                    <a:pt x="187" y="64"/>
                    <a:pt x="181" y="64"/>
                  </a:cubicBezTo>
                  <a:lnTo>
                    <a:pt x="91" y="64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9"/>
                    <a:pt x="66" y="16"/>
                  </a:cubicBezTo>
                  <a:lnTo>
                    <a:pt x="66" y="64"/>
                  </a:lnTo>
                  <a:lnTo>
                    <a:pt x="16" y="64"/>
                  </a:lnTo>
                  <a:cubicBezTo>
                    <a:pt x="10" y="64"/>
                    <a:pt x="0" y="64"/>
                    <a:pt x="0" y="75"/>
                  </a:cubicBezTo>
                  <a:cubicBezTo>
                    <a:pt x="0" y="85"/>
                    <a:pt x="10" y="85"/>
                    <a:pt x="16" y="85"/>
                  </a:cubicBezTo>
                  <a:lnTo>
                    <a:pt x="66" y="85"/>
                  </a:lnTo>
                  <a:lnTo>
                    <a:pt x="66" y="216"/>
                  </a:lnTo>
                  <a:cubicBezTo>
                    <a:pt x="66" y="262"/>
                    <a:pt x="99" y="279"/>
                    <a:pt x="134" y="279"/>
                  </a:cubicBezTo>
                  <a:cubicBezTo>
                    <a:pt x="169" y="279"/>
                    <a:pt x="208" y="259"/>
                    <a:pt x="208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66" name="Freeform 4071">
              <a:extLst>
                <a:ext uri="{FF2B5EF4-FFF2-40B4-BE49-F238E27FC236}">
                  <a16:creationId xmlns:a16="http://schemas.microsoft.com/office/drawing/2014/main" id="{27D7BACE-2938-4D3F-BF04-CE4FD9F5704C}"/>
                </a:ext>
              </a:extLst>
            </p:cNvPr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5889625" y="3970338"/>
              <a:ext cx="69850" cy="96838"/>
            </a:xfrm>
            <a:custGeom>
              <a:avLst/>
              <a:gdLst>
                <a:gd name="T0" fmla="*/ 232 w 232"/>
                <a:gd name="T1" fmla="*/ 300 h 311"/>
                <a:gd name="T2" fmla="*/ 226 w 232"/>
                <a:gd name="T3" fmla="*/ 290 h 311"/>
                <a:gd name="T4" fmla="*/ 202 w 232"/>
                <a:gd name="T5" fmla="*/ 290 h 311"/>
                <a:gd name="T6" fmla="*/ 139 w 232"/>
                <a:gd name="T7" fmla="*/ 16 h 311"/>
                <a:gd name="T8" fmla="*/ 116 w 232"/>
                <a:gd name="T9" fmla="*/ 0 h 311"/>
                <a:gd name="T10" fmla="*/ 93 w 232"/>
                <a:gd name="T11" fmla="*/ 15 h 311"/>
                <a:gd name="T12" fmla="*/ 30 w 232"/>
                <a:gd name="T13" fmla="*/ 290 h 311"/>
                <a:gd name="T14" fmla="*/ 6 w 232"/>
                <a:gd name="T15" fmla="*/ 290 h 311"/>
                <a:gd name="T16" fmla="*/ 0 w 232"/>
                <a:gd name="T17" fmla="*/ 300 h 311"/>
                <a:gd name="T18" fmla="*/ 17 w 232"/>
                <a:gd name="T19" fmla="*/ 311 h 311"/>
                <a:gd name="T20" fmla="*/ 70 w 232"/>
                <a:gd name="T21" fmla="*/ 311 h 311"/>
                <a:gd name="T22" fmla="*/ 86 w 232"/>
                <a:gd name="T23" fmla="*/ 300 h 311"/>
                <a:gd name="T24" fmla="*/ 56 w 232"/>
                <a:gd name="T25" fmla="*/ 290 h 311"/>
                <a:gd name="T26" fmla="*/ 70 w 232"/>
                <a:gd name="T27" fmla="*/ 225 h 311"/>
                <a:gd name="T28" fmla="*/ 162 w 232"/>
                <a:gd name="T29" fmla="*/ 225 h 311"/>
                <a:gd name="T30" fmla="*/ 176 w 232"/>
                <a:gd name="T31" fmla="*/ 290 h 311"/>
                <a:gd name="T32" fmla="*/ 146 w 232"/>
                <a:gd name="T33" fmla="*/ 300 h 311"/>
                <a:gd name="T34" fmla="*/ 163 w 232"/>
                <a:gd name="T35" fmla="*/ 311 h 311"/>
                <a:gd name="T36" fmla="*/ 215 w 232"/>
                <a:gd name="T37" fmla="*/ 311 h 311"/>
                <a:gd name="T38" fmla="*/ 232 w 232"/>
                <a:gd name="T39" fmla="*/ 300 h 311"/>
                <a:gd name="T40" fmla="*/ 157 w 232"/>
                <a:gd name="T41" fmla="*/ 204 h 311"/>
                <a:gd name="T42" fmla="*/ 76 w 232"/>
                <a:gd name="T43" fmla="*/ 204 h 311"/>
                <a:gd name="T44" fmla="*/ 115 w 232"/>
                <a:gd name="T45" fmla="*/ 21 h 311"/>
                <a:gd name="T46" fmla="*/ 118 w 232"/>
                <a:gd name="T47" fmla="*/ 21 h 311"/>
                <a:gd name="T48" fmla="*/ 157 w 232"/>
                <a:gd name="T49" fmla="*/ 20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2" h="311">
                  <a:moveTo>
                    <a:pt x="232" y="300"/>
                  </a:moveTo>
                  <a:cubicBezTo>
                    <a:pt x="232" y="296"/>
                    <a:pt x="231" y="292"/>
                    <a:pt x="226" y="290"/>
                  </a:cubicBezTo>
                  <a:cubicBezTo>
                    <a:pt x="223" y="290"/>
                    <a:pt x="213" y="290"/>
                    <a:pt x="202" y="290"/>
                  </a:cubicBezTo>
                  <a:lnTo>
                    <a:pt x="139" y="16"/>
                  </a:lnTo>
                  <a:cubicBezTo>
                    <a:pt x="135" y="0"/>
                    <a:pt x="129" y="0"/>
                    <a:pt x="116" y="0"/>
                  </a:cubicBezTo>
                  <a:cubicBezTo>
                    <a:pt x="104" y="0"/>
                    <a:pt x="97" y="0"/>
                    <a:pt x="93" y="15"/>
                  </a:cubicBezTo>
                  <a:lnTo>
                    <a:pt x="30" y="290"/>
                  </a:lnTo>
                  <a:cubicBezTo>
                    <a:pt x="19" y="290"/>
                    <a:pt x="9" y="290"/>
                    <a:pt x="6" y="290"/>
                  </a:cubicBezTo>
                  <a:cubicBezTo>
                    <a:pt x="2" y="292"/>
                    <a:pt x="0" y="296"/>
                    <a:pt x="0" y="300"/>
                  </a:cubicBezTo>
                  <a:cubicBezTo>
                    <a:pt x="0" y="311"/>
                    <a:pt x="11" y="311"/>
                    <a:pt x="17" y="311"/>
                  </a:cubicBezTo>
                  <a:lnTo>
                    <a:pt x="70" y="311"/>
                  </a:lnTo>
                  <a:cubicBezTo>
                    <a:pt x="77" y="311"/>
                    <a:pt x="86" y="311"/>
                    <a:pt x="86" y="300"/>
                  </a:cubicBezTo>
                  <a:cubicBezTo>
                    <a:pt x="86" y="290"/>
                    <a:pt x="77" y="290"/>
                    <a:pt x="56" y="290"/>
                  </a:cubicBezTo>
                  <a:lnTo>
                    <a:pt x="70" y="225"/>
                  </a:lnTo>
                  <a:lnTo>
                    <a:pt x="162" y="225"/>
                  </a:lnTo>
                  <a:lnTo>
                    <a:pt x="176" y="290"/>
                  </a:lnTo>
                  <a:cubicBezTo>
                    <a:pt x="155" y="290"/>
                    <a:pt x="146" y="290"/>
                    <a:pt x="146" y="300"/>
                  </a:cubicBezTo>
                  <a:cubicBezTo>
                    <a:pt x="146" y="311"/>
                    <a:pt x="156" y="311"/>
                    <a:pt x="163" y="311"/>
                  </a:cubicBezTo>
                  <a:lnTo>
                    <a:pt x="215" y="311"/>
                  </a:lnTo>
                  <a:cubicBezTo>
                    <a:pt x="221" y="311"/>
                    <a:pt x="232" y="311"/>
                    <a:pt x="232" y="300"/>
                  </a:cubicBezTo>
                  <a:close/>
                  <a:moveTo>
                    <a:pt x="157" y="204"/>
                  </a:moveTo>
                  <a:lnTo>
                    <a:pt x="76" y="204"/>
                  </a:lnTo>
                  <a:lnTo>
                    <a:pt x="115" y="21"/>
                  </a:lnTo>
                  <a:lnTo>
                    <a:pt x="118" y="21"/>
                  </a:lnTo>
                  <a:lnTo>
                    <a:pt x="157" y="20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7167" name="Freeform 4072">
              <a:extLst>
                <a:ext uri="{FF2B5EF4-FFF2-40B4-BE49-F238E27FC236}">
                  <a16:creationId xmlns:a16="http://schemas.microsoft.com/office/drawing/2014/main" id="{A66C4A8A-BB6C-4935-9778-BFAE57269A47}"/>
                </a:ext>
              </a:extLst>
            </p:cNvPr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5970587" y="3973513"/>
              <a:ext cx="71438" cy="95250"/>
            </a:xfrm>
            <a:custGeom>
              <a:avLst/>
              <a:gdLst>
                <a:gd name="T0" fmla="*/ 235 w 235"/>
                <a:gd name="T1" fmla="*/ 294 h 308"/>
                <a:gd name="T2" fmla="*/ 220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9 w 235"/>
                <a:gd name="T11" fmla="*/ 0 h 308"/>
                <a:gd name="T12" fmla="*/ 123 w 235"/>
                <a:gd name="T13" fmla="*/ 11 h 308"/>
                <a:gd name="T14" fmla="*/ 138 w 235"/>
                <a:gd name="T15" fmla="*/ 21 h 308"/>
                <a:gd name="T16" fmla="*/ 167 w 235"/>
                <a:gd name="T17" fmla="*/ 21 h 308"/>
                <a:gd name="T18" fmla="*/ 167 w 235"/>
                <a:gd name="T19" fmla="*/ 119 h 308"/>
                <a:gd name="T20" fmla="*/ 101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7 w 235"/>
                <a:gd name="T27" fmla="*/ 271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7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3 w 235"/>
                <a:gd name="T41" fmla="*/ 111 h 308"/>
                <a:gd name="T42" fmla="*/ 167 w 235"/>
                <a:gd name="T43" fmla="*/ 173 h 308"/>
                <a:gd name="T44" fmla="*/ 167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9" y="0"/>
                  </a:lnTo>
                  <a:cubicBezTo>
                    <a:pt x="133" y="0"/>
                    <a:pt x="123" y="0"/>
                    <a:pt x="123" y="11"/>
                  </a:cubicBezTo>
                  <a:cubicBezTo>
                    <a:pt x="123" y="21"/>
                    <a:pt x="133" y="21"/>
                    <a:pt x="138" y="21"/>
                  </a:cubicBezTo>
                  <a:lnTo>
                    <a:pt x="167" y="21"/>
                  </a:lnTo>
                  <a:lnTo>
                    <a:pt x="167" y="119"/>
                  </a:lnTo>
                  <a:cubicBezTo>
                    <a:pt x="142" y="98"/>
                    <a:pt x="122" y="90"/>
                    <a:pt x="101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4" y="308"/>
                    <a:pt x="144" y="295"/>
                    <a:pt x="167" y="271"/>
                  </a:cubicBezTo>
                  <a:cubicBezTo>
                    <a:pt x="167" y="299"/>
                    <a:pt x="167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7" y="210"/>
                  </a:moveTo>
                  <a:cubicBezTo>
                    <a:pt x="167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3" y="111"/>
                  </a:cubicBezTo>
                  <a:cubicBezTo>
                    <a:pt x="139" y="111"/>
                    <a:pt x="167" y="142"/>
                    <a:pt x="167" y="173"/>
                  </a:cubicBezTo>
                  <a:lnTo>
                    <a:pt x="167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64" name="Freeform 4073">
              <a:extLst>
                <a:ext uri="{FF2B5EF4-FFF2-40B4-BE49-F238E27FC236}">
                  <a16:creationId xmlns:a16="http://schemas.microsoft.com/office/drawing/2014/main" id="{E1FDBA5E-7FBF-4DAC-9F2B-34CBC60C0BEB}"/>
                </a:ext>
              </a:extLst>
            </p:cNvPr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6051550" y="3973513"/>
              <a:ext cx="71438" cy="95250"/>
            </a:xfrm>
            <a:custGeom>
              <a:avLst/>
              <a:gdLst>
                <a:gd name="T0" fmla="*/ 235 w 235"/>
                <a:gd name="T1" fmla="*/ 294 h 308"/>
                <a:gd name="T2" fmla="*/ 219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19 h 308"/>
                <a:gd name="T20" fmla="*/ 100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1 h 308"/>
                <a:gd name="T28" fmla="*/ 181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19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1"/>
                  </a:cubicBezTo>
                  <a:cubicBezTo>
                    <a:pt x="166" y="299"/>
                    <a:pt x="166" y="305"/>
                    <a:pt x="181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65" name="Freeform 4074">
              <a:extLst>
                <a:ext uri="{FF2B5EF4-FFF2-40B4-BE49-F238E27FC236}">
                  <a16:creationId xmlns:a16="http://schemas.microsoft.com/office/drawing/2014/main" id="{6D5BAC5D-1DC5-410C-A5E7-FE4212D3E8B1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6130925" y="4000501"/>
              <a:ext cx="68263" cy="66675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0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3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4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4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7"/>
                    <a:pt x="217" y="0"/>
                    <a:pt x="180" y="0"/>
                  </a:cubicBezTo>
                  <a:cubicBezTo>
                    <a:pt x="155" y="0"/>
                    <a:pt x="123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3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4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5"/>
                    <a:pt x="197" y="44"/>
                    <a:pt x="207" y="44"/>
                  </a:cubicBezTo>
                  <a:cubicBezTo>
                    <a:pt x="216" y="44"/>
                    <a:pt x="223" y="37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66" name="Freeform 4075">
              <a:extLst>
                <a:ext uri="{FF2B5EF4-FFF2-40B4-BE49-F238E27FC236}">
                  <a16:creationId xmlns:a16="http://schemas.microsoft.com/office/drawing/2014/main" id="{C98B8550-93F5-4261-9C5D-263A6248174E}"/>
                </a:ext>
              </a:extLst>
            </p:cNvPr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6213475" y="4000501"/>
              <a:ext cx="61913" cy="68263"/>
            </a:xfrm>
            <a:custGeom>
              <a:avLst/>
              <a:gdLst>
                <a:gd name="T0" fmla="*/ 201 w 201"/>
                <a:gd name="T1" fmla="*/ 166 h 220"/>
                <a:gd name="T2" fmla="*/ 188 w 201"/>
                <a:gd name="T3" fmla="*/ 156 h 220"/>
                <a:gd name="T4" fmla="*/ 177 w 201"/>
                <a:gd name="T5" fmla="*/ 162 h 220"/>
                <a:gd name="T6" fmla="*/ 118 w 201"/>
                <a:gd name="T7" fmla="*/ 199 h 220"/>
                <a:gd name="T8" fmla="*/ 26 w 201"/>
                <a:gd name="T9" fmla="*/ 118 h 220"/>
                <a:gd name="T10" fmla="*/ 185 w 201"/>
                <a:gd name="T11" fmla="*/ 118 h 220"/>
                <a:gd name="T12" fmla="*/ 201 w 201"/>
                <a:gd name="T13" fmla="*/ 104 h 220"/>
                <a:gd name="T14" fmla="*/ 106 w 201"/>
                <a:gd name="T15" fmla="*/ 0 h 220"/>
                <a:gd name="T16" fmla="*/ 0 w 201"/>
                <a:gd name="T17" fmla="*/ 110 h 220"/>
                <a:gd name="T18" fmla="*/ 114 w 201"/>
                <a:gd name="T19" fmla="*/ 220 h 220"/>
                <a:gd name="T20" fmla="*/ 201 w 201"/>
                <a:gd name="T21" fmla="*/ 166 h 220"/>
                <a:gd name="T22" fmla="*/ 175 w 201"/>
                <a:gd name="T23" fmla="*/ 97 h 220"/>
                <a:gd name="T24" fmla="*/ 26 w 201"/>
                <a:gd name="T25" fmla="*/ 97 h 220"/>
                <a:gd name="T26" fmla="*/ 106 w 201"/>
                <a:gd name="T27" fmla="*/ 21 h 220"/>
                <a:gd name="T28" fmla="*/ 175 w 201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20">
                  <a:moveTo>
                    <a:pt x="201" y="166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4" y="193"/>
                    <a:pt x="134" y="199"/>
                    <a:pt x="118" y="199"/>
                  </a:cubicBezTo>
                  <a:cubicBezTo>
                    <a:pt x="77" y="199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9"/>
                    <a:pt x="170" y="0"/>
                    <a:pt x="106" y="0"/>
                  </a:cubicBezTo>
                  <a:cubicBezTo>
                    <a:pt x="48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1" y="178"/>
                    <a:pt x="201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67" name="Freeform 4076">
              <a:extLst>
                <a:ext uri="{FF2B5EF4-FFF2-40B4-BE49-F238E27FC236}">
                  <a16:creationId xmlns:a16="http://schemas.microsoft.com/office/drawing/2014/main" id="{98BADED8-4D17-4BF5-BCE8-80F81369E63B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6297612" y="4000501"/>
              <a:ext cx="57150" cy="68263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5 h 220"/>
                <a:gd name="T4" fmla="*/ 75 w 189"/>
                <a:gd name="T5" fmla="*/ 89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1 w 189"/>
                <a:gd name="T13" fmla="*/ 67 h 220"/>
                <a:gd name="T14" fmla="*/ 173 w 189"/>
                <a:gd name="T15" fmla="*/ 52 h 220"/>
                <a:gd name="T16" fmla="*/ 173 w 189"/>
                <a:gd name="T17" fmla="*/ 16 h 220"/>
                <a:gd name="T18" fmla="*/ 164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7 h 220"/>
                <a:gd name="T30" fmla="*/ 97 w 189"/>
                <a:gd name="T31" fmla="*/ 199 h 220"/>
                <a:gd name="T32" fmla="*/ 24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0 w 189"/>
                <a:gd name="T41" fmla="*/ 220 h 220"/>
                <a:gd name="T42" fmla="*/ 26 w 189"/>
                <a:gd name="T43" fmla="*/ 197 h 220"/>
                <a:gd name="T44" fmla="*/ 96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1" y="95"/>
                  </a:cubicBezTo>
                  <a:lnTo>
                    <a:pt x="75" y="89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40"/>
                    <a:pt x="149" y="60"/>
                  </a:cubicBezTo>
                  <a:cubicBezTo>
                    <a:pt x="150" y="64"/>
                    <a:pt x="153" y="67"/>
                    <a:pt x="161" y="67"/>
                  </a:cubicBezTo>
                  <a:cubicBezTo>
                    <a:pt x="173" y="67"/>
                    <a:pt x="173" y="59"/>
                    <a:pt x="173" y="52"/>
                  </a:cubicBezTo>
                  <a:lnTo>
                    <a:pt x="173" y="16"/>
                  </a:lnTo>
                  <a:cubicBezTo>
                    <a:pt x="173" y="10"/>
                    <a:pt x="173" y="0"/>
                    <a:pt x="164" y="0"/>
                  </a:cubicBezTo>
                  <a:cubicBezTo>
                    <a:pt x="155" y="0"/>
                    <a:pt x="154" y="5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2" y="107"/>
                    <a:pt x="97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7" y="199"/>
                  </a:cubicBezTo>
                  <a:cubicBezTo>
                    <a:pt x="71" y="199"/>
                    <a:pt x="40" y="192"/>
                    <a:pt x="24" y="144"/>
                  </a:cubicBezTo>
                  <a:cubicBezTo>
                    <a:pt x="22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0" y="220"/>
                  </a:cubicBezTo>
                  <a:cubicBezTo>
                    <a:pt x="14" y="220"/>
                    <a:pt x="19" y="219"/>
                    <a:pt x="26" y="197"/>
                  </a:cubicBezTo>
                  <a:cubicBezTo>
                    <a:pt x="56" y="219"/>
                    <a:pt x="83" y="220"/>
                    <a:pt x="96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68" name="Freeform 4077">
              <a:extLst>
                <a:ext uri="{FF2B5EF4-FFF2-40B4-BE49-F238E27FC236}">
                  <a16:creationId xmlns:a16="http://schemas.microsoft.com/office/drawing/2014/main" id="{397F8C28-4676-4F89-BE51-E0BC2E7D4AAC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6376987" y="4000501"/>
              <a:ext cx="58738" cy="68263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5 h 220"/>
                <a:gd name="T4" fmla="*/ 76 w 189"/>
                <a:gd name="T5" fmla="*/ 89 h 220"/>
                <a:gd name="T6" fmla="*/ 21 w 189"/>
                <a:gd name="T7" fmla="*/ 56 h 220"/>
                <a:gd name="T8" fmla="*/ 92 w 189"/>
                <a:gd name="T9" fmla="*/ 21 h 220"/>
                <a:gd name="T10" fmla="*/ 150 w 189"/>
                <a:gd name="T11" fmla="*/ 60 h 220"/>
                <a:gd name="T12" fmla="*/ 161 w 189"/>
                <a:gd name="T13" fmla="*/ 67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2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8 w 189"/>
                <a:gd name="T27" fmla="*/ 114 h 220"/>
                <a:gd name="T28" fmla="*/ 169 w 189"/>
                <a:gd name="T29" fmla="*/ 157 h 220"/>
                <a:gd name="T30" fmla="*/ 97 w 189"/>
                <a:gd name="T31" fmla="*/ 199 h 220"/>
                <a:gd name="T32" fmla="*/ 25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7 w 189"/>
                <a:gd name="T43" fmla="*/ 197 h 220"/>
                <a:gd name="T44" fmla="*/ 97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7" y="98"/>
                    <a:pt x="111" y="95"/>
                  </a:cubicBezTo>
                  <a:lnTo>
                    <a:pt x="76" y="89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40" y="21"/>
                    <a:pt x="147" y="40"/>
                    <a:pt x="150" y="60"/>
                  </a:cubicBezTo>
                  <a:cubicBezTo>
                    <a:pt x="151" y="64"/>
                    <a:pt x="153" y="67"/>
                    <a:pt x="161" y="67"/>
                  </a:cubicBezTo>
                  <a:cubicBezTo>
                    <a:pt x="174" y="67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6" y="0"/>
                    <a:pt x="154" y="5"/>
                    <a:pt x="152" y="13"/>
                  </a:cubicBezTo>
                  <a:cubicBezTo>
                    <a:pt x="125" y="0"/>
                    <a:pt x="103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3" y="107"/>
                    <a:pt x="98" y="114"/>
                  </a:cubicBezTo>
                  <a:cubicBezTo>
                    <a:pt x="125" y="118"/>
                    <a:pt x="169" y="128"/>
                    <a:pt x="169" y="157"/>
                  </a:cubicBezTo>
                  <a:cubicBezTo>
                    <a:pt x="169" y="178"/>
                    <a:pt x="149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20" y="219"/>
                    <a:pt x="27" y="197"/>
                  </a:cubicBezTo>
                  <a:cubicBezTo>
                    <a:pt x="57" y="219"/>
                    <a:pt x="83" y="220"/>
                    <a:pt x="97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69" name="Freeform 4078">
              <a:extLst>
                <a:ext uri="{FF2B5EF4-FFF2-40B4-BE49-F238E27FC236}">
                  <a16:creationId xmlns:a16="http://schemas.microsoft.com/office/drawing/2014/main" id="{ADC09F0D-B01A-40E4-8994-1ED0B86275A9}"/>
                </a:ext>
              </a:extLst>
            </p:cNvPr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6535737" y="4000501"/>
              <a:ext cx="61913" cy="68263"/>
            </a:xfrm>
            <a:custGeom>
              <a:avLst/>
              <a:gdLst>
                <a:gd name="T0" fmla="*/ 201 w 201"/>
                <a:gd name="T1" fmla="*/ 110 h 220"/>
                <a:gd name="T2" fmla="*/ 100 w 201"/>
                <a:gd name="T3" fmla="*/ 0 h 220"/>
                <a:gd name="T4" fmla="*/ 0 w 201"/>
                <a:gd name="T5" fmla="*/ 110 h 220"/>
                <a:gd name="T6" fmla="*/ 100 w 201"/>
                <a:gd name="T7" fmla="*/ 220 h 220"/>
                <a:gd name="T8" fmla="*/ 201 w 201"/>
                <a:gd name="T9" fmla="*/ 110 h 220"/>
                <a:gd name="T10" fmla="*/ 176 w 201"/>
                <a:gd name="T11" fmla="*/ 107 h 220"/>
                <a:gd name="T12" fmla="*/ 100 w 201"/>
                <a:gd name="T13" fmla="*/ 199 h 220"/>
                <a:gd name="T14" fmla="*/ 25 w 201"/>
                <a:gd name="T15" fmla="*/ 107 h 220"/>
                <a:gd name="T16" fmla="*/ 100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0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5" y="0"/>
                    <a:pt x="0" y="49"/>
                    <a:pt x="0" y="110"/>
                  </a:cubicBezTo>
                  <a:cubicBezTo>
                    <a:pt x="0" y="173"/>
                    <a:pt x="46" y="220"/>
                    <a:pt x="100" y="220"/>
                  </a:cubicBezTo>
                  <a:cubicBezTo>
                    <a:pt x="154" y="220"/>
                    <a:pt x="201" y="172"/>
                    <a:pt x="201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0" y="199"/>
                  </a:cubicBezTo>
                  <a:cubicBezTo>
                    <a:pt x="59" y="199"/>
                    <a:pt x="25" y="158"/>
                    <a:pt x="25" y="107"/>
                  </a:cubicBezTo>
                  <a:cubicBezTo>
                    <a:pt x="25" y="57"/>
                    <a:pt x="61" y="21"/>
                    <a:pt x="100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70" name="Freeform 4079">
              <a:extLst>
                <a:ext uri="{FF2B5EF4-FFF2-40B4-BE49-F238E27FC236}">
                  <a16:creationId xmlns:a16="http://schemas.microsoft.com/office/drawing/2014/main" id="{3E10AB0C-B50A-4380-A13D-BC4B5574AB63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6613525" y="3971926"/>
              <a:ext cx="58738" cy="95250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8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71" name="Freeform 4080">
              <a:extLst>
                <a:ext uri="{FF2B5EF4-FFF2-40B4-BE49-F238E27FC236}">
                  <a16:creationId xmlns:a16="http://schemas.microsoft.com/office/drawing/2014/main" id="{5CCA39B3-2EDE-407C-A8FB-A876B32EE4F0}"/>
                </a:ext>
              </a:extLst>
            </p:cNvPr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6769100" y="3973513"/>
              <a:ext cx="71438" cy="95250"/>
            </a:xfrm>
            <a:custGeom>
              <a:avLst/>
              <a:gdLst>
                <a:gd name="T0" fmla="*/ 235 w 235"/>
                <a:gd name="T1" fmla="*/ 198 h 308"/>
                <a:gd name="T2" fmla="*/ 140 w 235"/>
                <a:gd name="T3" fmla="*/ 90 h 308"/>
                <a:gd name="T4" fmla="*/ 69 w 235"/>
                <a:gd name="T5" fmla="*/ 122 h 308"/>
                <a:gd name="T6" fmla="*/ 69 w 235"/>
                <a:gd name="T7" fmla="*/ 16 h 308"/>
                <a:gd name="T8" fmla="*/ 53 w 235"/>
                <a:gd name="T9" fmla="*/ 0 h 308"/>
                <a:gd name="T10" fmla="*/ 16 w 235"/>
                <a:gd name="T11" fmla="*/ 0 h 308"/>
                <a:gd name="T12" fmla="*/ 0 w 235"/>
                <a:gd name="T13" fmla="*/ 11 h 308"/>
                <a:gd name="T14" fmla="*/ 16 w 235"/>
                <a:gd name="T15" fmla="*/ 21 h 308"/>
                <a:gd name="T16" fmla="*/ 44 w 235"/>
                <a:gd name="T17" fmla="*/ 21 h 308"/>
                <a:gd name="T18" fmla="*/ 44 w 235"/>
                <a:gd name="T19" fmla="*/ 289 h 308"/>
                <a:gd name="T20" fmla="*/ 57 w 235"/>
                <a:gd name="T21" fmla="*/ 305 h 308"/>
                <a:gd name="T22" fmla="*/ 69 w 235"/>
                <a:gd name="T23" fmla="*/ 274 h 308"/>
                <a:gd name="T24" fmla="*/ 134 w 235"/>
                <a:gd name="T25" fmla="*/ 308 h 308"/>
                <a:gd name="T26" fmla="*/ 235 w 235"/>
                <a:gd name="T27" fmla="*/ 198 h 308"/>
                <a:gd name="T28" fmla="*/ 210 w 235"/>
                <a:gd name="T29" fmla="*/ 198 h 308"/>
                <a:gd name="T30" fmla="*/ 133 w 235"/>
                <a:gd name="T31" fmla="*/ 287 h 308"/>
                <a:gd name="T32" fmla="*/ 69 w 235"/>
                <a:gd name="T33" fmla="*/ 211 h 308"/>
                <a:gd name="T34" fmla="*/ 69 w 235"/>
                <a:gd name="T35" fmla="*/ 173 h 308"/>
                <a:gd name="T36" fmla="*/ 137 w 235"/>
                <a:gd name="T37" fmla="*/ 111 h 308"/>
                <a:gd name="T38" fmla="*/ 210 w 235"/>
                <a:gd name="T39" fmla="*/ 19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8">
                  <a:moveTo>
                    <a:pt x="235" y="198"/>
                  </a:moveTo>
                  <a:cubicBezTo>
                    <a:pt x="235" y="138"/>
                    <a:pt x="192" y="90"/>
                    <a:pt x="140" y="90"/>
                  </a:cubicBezTo>
                  <a:cubicBezTo>
                    <a:pt x="116" y="90"/>
                    <a:pt x="94" y="99"/>
                    <a:pt x="69" y="122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9"/>
                  </a:lnTo>
                  <a:cubicBezTo>
                    <a:pt x="44" y="296"/>
                    <a:pt x="44" y="305"/>
                    <a:pt x="57" y="305"/>
                  </a:cubicBezTo>
                  <a:cubicBezTo>
                    <a:pt x="69" y="305"/>
                    <a:pt x="69" y="296"/>
                    <a:pt x="69" y="274"/>
                  </a:cubicBezTo>
                  <a:cubicBezTo>
                    <a:pt x="98" y="303"/>
                    <a:pt x="119" y="308"/>
                    <a:pt x="134" y="308"/>
                  </a:cubicBezTo>
                  <a:cubicBezTo>
                    <a:pt x="188" y="308"/>
                    <a:pt x="235" y="261"/>
                    <a:pt x="235" y="198"/>
                  </a:cubicBezTo>
                  <a:close/>
                  <a:moveTo>
                    <a:pt x="210" y="198"/>
                  </a:moveTo>
                  <a:cubicBezTo>
                    <a:pt x="210" y="251"/>
                    <a:pt x="171" y="287"/>
                    <a:pt x="133" y="287"/>
                  </a:cubicBezTo>
                  <a:cubicBezTo>
                    <a:pt x="89" y="287"/>
                    <a:pt x="69" y="238"/>
                    <a:pt x="69" y="211"/>
                  </a:cubicBezTo>
                  <a:lnTo>
                    <a:pt x="69" y="173"/>
                  </a:lnTo>
                  <a:cubicBezTo>
                    <a:pt x="69" y="141"/>
                    <a:pt x="101" y="111"/>
                    <a:pt x="137" y="111"/>
                  </a:cubicBezTo>
                  <a:cubicBezTo>
                    <a:pt x="178" y="111"/>
                    <a:pt x="210" y="150"/>
                    <a:pt x="21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72" name="Freeform 4081">
              <a:extLst>
                <a:ext uri="{FF2B5EF4-FFF2-40B4-BE49-F238E27FC236}">
                  <a16:creationId xmlns:a16="http://schemas.microsoft.com/office/drawing/2014/main" id="{CF716C04-3E9A-4D6A-B305-BB9EF235A79F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6848475" y="4002088"/>
              <a:ext cx="76200" cy="66675"/>
            </a:xfrm>
            <a:custGeom>
              <a:avLst/>
              <a:gdLst>
                <a:gd name="T0" fmla="*/ 247 w 247"/>
                <a:gd name="T1" fmla="*/ 201 h 215"/>
                <a:gd name="T2" fmla="*/ 231 w 247"/>
                <a:gd name="T3" fmla="*/ 191 h 215"/>
                <a:gd name="T4" fmla="*/ 203 w 247"/>
                <a:gd name="T5" fmla="*/ 191 h 215"/>
                <a:gd name="T6" fmla="*/ 203 w 247"/>
                <a:gd name="T7" fmla="*/ 16 h 215"/>
                <a:gd name="T8" fmla="*/ 188 w 247"/>
                <a:gd name="T9" fmla="*/ 0 h 215"/>
                <a:gd name="T10" fmla="*/ 150 w 247"/>
                <a:gd name="T11" fmla="*/ 0 h 215"/>
                <a:gd name="T12" fmla="*/ 134 w 247"/>
                <a:gd name="T13" fmla="*/ 11 h 215"/>
                <a:gd name="T14" fmla="*/ 150 w 247"/>
                <a:gd name="T15" fmla="*/ 21 h 215"/>
                <a:gd name="T16" fmla="*/ 178 w 247"/>
                <a:gd name="T17" fmla="*/ 21 h 215"/>
                <a:gd name="T18" fmla="*/ 178 w 247"/>
                <a:gd name="T19" fmla="*/ 136 h 215"/>
                <a:gd name="T20" fmla="*/ 114 w 247"/>
                <a:gd name="T21" fmla="*/ 194 h 215"/>
                <a:gd name="T22" fmla="*/ 68 w 247"/>
                <a:gd name="T23" fmla="*/ 155 h 215"/>
                <a:gd name="T24" fmla="*/ 68 w 247"/>
                <a:gd name="T25" fmla="*/ 16 h 215"/>
                <a:gd name="T26" fmla="*/ 53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5 w 247"/>
                <a:gd name="T33" fmla="*/ 21 h 215"/>
                <a:gd name="T34" fmla="*/ 44 w 247"/>
                <a:gd name="T35" fmla="*/ 21 h 215"/>
                <a:gd name="T36" fmla="*/ 44 w 247"/>
                <a:gd name="T37" fmla="*/ 158 h 215"/>
                <a:gd name="T38" fmla="*/ 111 w 247"/>
                <a:gd name="T39" fmla="*/ 215 h 215"/>
                <a:gd name="T40" fmla="*/ 178 w 247"/>
                <a:gd name="T41" fmla="*/ 190 h 215"/>
                <a:gd name="T42" fmla="*/ 194 w 247"/>
                <a:gd name="T43" fmla="*/ 212 h 215"/>
                <a:gd name="T44" fmla="*/ 231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1" y="191"/>
                  </a:cubicBezTo>
                  <a:lnTo>
                    <a:pt x="203" y="191"/>
                  </a:lnTo>
                  <a:lnTo>
                    <a:pt x="203" y="16"/>
                  </a:lnTo>
                  <a:cubicBezTo>
                    <a:pt x="203" y="4"/>
                    <a:pt x="201" y="0"/>
                    <a:pt x="188" y="0"/>
                  </a:cubicBezTo>
                  <a:lnTo>
                    <a:pt x="150" y="0"/>
                  </a:lnTo>
                  <a:cubicBezTo>
                    <a:pt x="144" y="0"/>
                    <a:pt x="134" y="0"/>
                    <a:pt x="134" y="11"/>
                  </a:cubicBezTo>
                  <a:cubicBezTo>
                    <a:pt x="134" y="21"/>
                    <a:pt x="144" y="21"/>
                    <a:pt x="150" y="21"/>
                  </a:cubicBezTo>
                  <a:lnTo>
                    <a:pt x="178" y="21"/>
                  </a:lnTo>
                  <a:lnTo>
                    <a:pt x="178" y="136"/>
                  </a:lnTo>
                  <a:cubicBezTo>
                    <a:pt x="178" y="187"/>
                    <a:pt x="133" y="194"/>
                    <a:pt x="114" y="194"/>
                  </a:cubicBezTo>
                  <a:cubicBezTo>
                    <a:pt x="68" y="194"/>
                    <a:pt x="68" y="174"/>
                    <a:pt x="68" y="155"/>
                  </a:cubicBezTo>
                  <a:lnTo>
                    <a:pt x="68" y="16"/>
                  </a:lnTo>
                  <a:cubicBezTo>
                    <a:pt x="68" y="4"/>
                    <a:pt x="66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6" y="215"/>
                    <a:pt x="111" y="215"/>
                  </a:cubicBezTo>
                  <a:cubicBezTo>
                    <a:pt x="131" y="215"/>
                    <a:pt x="152" y="210"/>
                    <a:pt x="178" y="190"/>
                  </a:cubicBezTo>
                  <a:cubicBezTo>
                    <a:pt x="178" y="212"/>
                    <a:pt x="187" y="212"/>
                    <a:pt x="194" y="212"/>
                  </a:cubicBezTo>
                  <a:lnTo>
                    <a:pt x="231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73" name="Freeform 4082">
              <a:extLst>
                <a:ext uri="{FF2B5EF4-FFF2-40B4-BE49-F238E27FC236}">
                  <a16:creationId xmlns:a16="http://schemas.microsoft.com/office/drawing/2014/main" id="{1CB14001-72FA-4504-9B2B-1EFA4A22A58D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6934200" y="3971926"/>
              <a:ext cx="58738" cy="95250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8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74" name="Freeform 4083">
              <a:extLst>
                <a:ext uri="{FF2B5EF4-FFF2-40B4-BE49-F238E27FC236}">
                  <a16:creationId xmlns:a16="http://schemas.microsoft.com/office/drawing/2014/main" id="{7DDC0A64-FE64-4821-B58C-28A0FA000F80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7013575" y="3971926"/>
              <a:ext cx="60325" cy="95250"/>
            </a:xfrm>
            <a:custGeom>
              <a:avLst/>
              <a:gdLst>
                <a:gd name="T0" fmla="*/ 194 w 194"/>
                <a:gd name="T1" fmla="*/ 25 h 308"/>
                <a:gd name="T2" fmla="*/ 149 w 194"/>
                <a:gd name="T3" fmla="*/ 0 h 308"/>
                <a:gd name="T4" fmla="*/ 73 w 194"/>
                <a:gd name="T5" fmla="*/ 63 h 308"/>
                <a:gd name="T6" fmla="*/ 73 w 194"/>
                <a:gd name="T7" fmla="*/ 96 h 308"/>
                <a:gd name="T8" fmla="*/ 17 w 194"/>
                <a:gd name="T9" fmla="*/ 96 h 308"/>
                <a:gd name="T10" fmla="*/ 1 w 194"/>
                <a:gd name="T11" fmla="*/ 107 h 308"/>
                <a:gd name="T12" fmla="*/ 16 w 194"/>
                <a:gd name="T13" fmla="*/ 117 h 308"/>
                <a:gd name="T14" fmla="*/ 73 w 194"/>
                <a:gd name="T15" fmla="*/ 117 h 308"/>
                <a:gd name="T16" fmla="*/ 73 w 194"/>
                <a:gd name="T17" fmla="*/ 287 h 308"/>
                <a:gd name="T18" fmla="*/ 16 w 194"/>
                <a:gd name="T19" fmla="*/ 287 h 308"/>
                <a:gd name="T20" fmla="*/ 0 w 194"/>
                <a:gd name="T21" fmla="*/ 297 h 308"/>
                <a:gd name="T22" fmla="*/ 16 w 194"/>
                <a:gd name="T23" fmla="*/ 308 h 308"/>
                <a:gd name="T24" fmla="*/ 156 w 194"/>
                <a:gd name="T25" fmla="*/ 308 h 308"/>
                <a:gd name="T26" fmla="*/ 172 w 194"/>
                <a:gd name="T27" fmla="*/ 297 h 308"/>
                <a:gd name="T28" fmla="*/ 156 w 194"/>
                <a:gd name="T29" fmla="*/ 287 h 308"/>
                <a:gd name="T30" fmla="*/ 98 w 194"/>
                <a:gd name="T31" fmla="*/ 287 h 308"/>
                <a:gd name="T32" fmla="*/ 98 w 194"/>
                <a:gd name="T33" fmla="*/ 117 h 308"/>
                <a:gd name="T34" fmla="*/ 167 w 194"/>
                <a:gd name="T35" fmla="*/ 117 h 308"/>
                <a:gd name="T36" fmla="*/ 182 w 194"/>
                <a:gd name="T37" fmla="*/ 107 h 308"/>
                <a:gd name="T38" fmla="*/ 167 w 194"/>
                <a:gd name="T39" fmla="*/ 96 h 308"/>
                <a:gd name="T40" fmla="*/ 98 w 194"/>
                <a:gd name="T41" fmla="*/ 96 h 308"/>
                <a:gd name="T42" fmla="*/ 98 w 194"/>
                <a:gd name="T43" fmla="*/ 66 h 308"/>
                <a:gd name="T44" fmla="*/ 159 w 194"/>
                <a:gd name="T45" fmla="*/ 21 h 308"/>
                <a:gd name="T46" fmla="*/ 176 w 194"/>
                <a:gd name="T47" fmla="*/ 43 h 308"/>
                <a:gd name="T48" fmla="*/ 194 w 194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8">
                  <a:moveTo>
                    <a:pt x="194" y="25"/>
                  </a:moveTo>
                  <a:cubicBezTo>
                    <a:pt x="194" y="0"/>
                    <a:pt x="156" y="0"/>
                    <a:pt x="149" y="0"/>
                  </a:cubicBezTo>
                  <a:cubicBezTo>
                    <a:pt x="111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7" y="96"/>
                  </a:lnTo>
                  <a:cubicBezTo>
                    <a:pt x="11" y="96"/>
                    <a:pt x="1" y="96"/>
                    <a:pt x="1" y="107"/>
                  </a:cubicBezTo>
                  <a:cubicBezTo>
                    <a:pt x="1" y="117"/>
                    <a:pt x="11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1" y="287"/>
                    <a:pt x="0" y="287"/>
                    <a:pt x="0" y="297"/>
                  </a:cubicBezTo>
                  <a:cubicBezTo>
                    <a:pt x="0" y="308"/>
                    <a:pt x="11" y="308"/>
                    <a:pt x="16" y="308"/>
                  </a:cubicBezTo>
                  <a:lnTo>
                    <a:pt x="156" y="308"/>
                  </a:lnTo>
                  <a:cubicBezTo>
                    <a:pt x="161" y="308"/>
                    <a:pt x="172" y="308"/>
                    <a:pt x="172" y="297"/>
                  </a:cubicBezTo>
                  <a:cubicBezTo>
                    <a:pt x="172" y="287"/>
                    <a:pt x="161" y="287"/>
                    <a:pt x="156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7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3" y="96"/>
                    <a:pt x="167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9" y="21"/>
                  </a:cubicBezTo>
                  <a:cubicBezTo>
                    <a:pt x="159" y="28"/>
                    <a:pt x="163" y="43"/>
                    <a:pt x="176" y="43"/>
                  </a:cubicBezTo>
                  <a:cubicBezTo>
                    <a:pt x="184" y="43"/>
                    <a:pt x="194" y="37"/>
                    <a:pt x="194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75" name="Freeform 4084">
              <a:extLst>
                <a:ext uri="{FF2B5EF4-FFF2-40B4-BE49-F238E27FC236}">
                  <a16:creationId xmlns:a16="http://schemas.microsoft.com/office/drawing/2014/main" id="{9F36CF8D-44F1-48B5-BCAC-BA93A8FBA86E}"/>
                </a:ext>
              </a:extLst>
            </p:cNvPr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7096125" y="4000501"/>
              <a:ext cx="61913" cy="68263"/>
            </a:xfrm>
            <a:custGeom>
              <a:avLst/>
              <a:gdLst>
                <a:gd name="T0" fmla="*/ 201 w 201"/>
                <a:gd name="T1" fmla="*/ 166 h 220"/>
                <a:gd name="T2" fmla="*/ 188 w 201"/>
                <a:gd name="T3" fmla="*/ 156 h 220"/>
                <a:gd name="T4" fmla="*/ 177 w 201"/>
                <a:gd name="T5" fmla="*/ 162 h 220"/>
                <a:gd name="T6" fmla="*/ 117 w 201"/>
                <a:gd name="T7" fmla="*/ 199 h 220"/>
                <a:gd name="T8" fmla="*/ 26 w 201"/>
                <a:gd name="T9" fmla="*/ 118 h 220"/>
                <a:gd name="T10" fmla="*/ 185 w 201"/>
                <a:gd name="T11" fmla="*/ 118 h 220"/>
                <a:gd name="T12" fmla="*/ 201 w 201"/>
                <a:gd name="T13" fmla="*/ 104 h 220"/>
                <a:gd name="T14" fmla="*/ 106 w 201"/>
                <a:gd name="T15" fmla="*/ 0 h 220"/>
                <a:gd name="T16" fmla="*/ 0 w 201"/>
                <a:gd name="T17" fmla="*/ 110 h 220"/>
                <a:gd name="T18" fmla="*/ 114 w 201"/>
                <a:gd name="T19" fmla="*/ 220 h 220"/>
                <a:gd name="T20" fmla="*/ 201 w 201"/>
                <a:gd name="T21" fmla="*/ 166 h 220"/>
                <a:gd name="T22" fmla="*/ 175 w 201"/>
                <a:gd name="T23" fmla="*/ 97 h 220"/>
                <a:gd name="T24" fmla="*/ 26 w 201"/>
                <a:gd name="T25" fmla="*/ 97 h 220"/>
                <a:gd name="T26" fmla="*/ 106 w 201"/>
                <a:gd name="T27" fmla="*/ 21 h 220"/>
                <a:gd name="T28" fmla="*/ 175 w 201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20">
                  <a:moveTo>
                    <a:pt x="201" y="166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9"/>
                    <a:pt x="170" y="0"/>
                    <a:pt x="106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1" y="178"/>
                    <a:pt x="201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70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76" name="Freeform 4085">
              <a:extLst>
                <a:ext uri="{FF2B5EF4-FFF2-40B4-BE49-F238E27FC236}">
                  <a16:creationId xmlns:a16="http://schemas.microsoft.com/office/drawing/2014/main" id="{4D951B88-9DE1-4CF4-90B3-4E71571679CD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7172325" y="4000501"/>
              <a:ext cx="69850" cy="66675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7 w 224"/>
                <a:gd name="T5" fmla="*/ 50 h 215"/>
                <a:gd name="T6" fmla="*/ 87 w 224"/>
                <a:gd name="T7" fmla="*/ 19 h 215"/>
                <a:gd name="T8" fmla="*/ 72 w 224"/>
                <a:gd name="T9" fmla="*/ 3 h 215"/>
                <a:gd name="T10" fmla="*/ 16 w 224"/>
                <a:gd name="T11" fmla="*/ 3 h 215"/>
                <a:gd name="T12" fmla="*/ 0 w 224"/>
                <a:gd name="T13" fmla="*/ 13 h 215"/>
                <a:gd name="T14" fmla="*/ 16 w 224"/>
                <a:gd name="T15" fmla="*/ 24 h 215"/>
                <a:gd name="T16" fmla="*/ 62 w 224"/>
                <a:gd name="T17" fmla="*/ 24 h 215"/>
                <a:gd name="T18" fmla="*/ 62 w 224"/>
                <a:gd name="T19" fmla="*/ 194 h 215"/>
                <a:gd name="T20" fmla="*/ 16 w 224"/>
                <a:gd name="T21" fmla="*/ 194 h 215"/>
                <a:gd name="T22" fmla="*/ 0 w 224"/>
                <a:gd name="T23" fmla="*/ 204 h 215"/>
                <a:gd name="T24" fmla="*/ 16 w 224"/>
                <a:gd name="T25" fmla="*/ 215 h 215"/>
                <a:gd name="T26" fmla="*/ 150 w 224"/>
                <a:gd name="T27" fmla="*/ 215 h 215"/>
                <a:gd name="T28" fmla="*/ 166 w 224"/>
                <a:gd name="T29" fmla="*/ 204 h 215"/>
                <a:gd name="T30" fmla="*/ 150 w 224"/>
                <a:gd name="T31" fmla="*/ 194 h 215"/>
                <a:gd name="T32" fmla="*/ 87 w 224"/>
                <a:gd name="T33" fmla="*/ 194 h 215"/>
                <a:gd name="T34" fmla="*/ 87 w 224"/>
                <a:gd name="T35" fmla="*/ 124 h 215"/>
                <a:gd name="T36" fmla="*/ 191 w 224"/>
                <a:gd name="T37" fmla="*/ 21 h 215"/>
                <a:gd name="T38" fmla="*/ 208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7"/>
                    <a:pt x="218" y="0"/>
                    <a:pt x="180" y="0"/>
                  </a:cubicBezTo>
                  <a:cubicBezTo>
                    <a:pt x="155" y="0"/>
                    <a:pt x="124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3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4"/>
                  </a:cubicBezTo>
                  <a:cubicBezTo>
                    <a:pt x="166" y="194"/>
                    <a:pt x="156" y="194"/>
                    <a:pt x="150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20" y="21"/>
                    <a:pt x="191" y="21"/>
                  </a:cubicBezTo>
                  <a:cubicBezTo>
                    <a:pt x="191" y="35"/>
                    <a:pt x="198" y="44"/>
                    <a:pt x="208" y="44"/>
                  </a:cubicBezTo>
                  <a:cubicBezTo>
                    <a:pt x="217" y="44"/>
                    <a:pt x="224" y="37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77" name="Freeform 4086">
              <a:extLst>
                <a:ext uri="{FF2B5EF4-FFF2-40B4-BE49-F238E27FC236}">
                  <a16:creationId xmlns:a16="http://schemas.microsoft.com/office/drawing/2014/main" id="{743F1D95-965B-4E2D-9B23-D497E001D6CD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7332662" y="4002088"/>
              <a:ext cx="71438" cy="65088"/>
            </a:xfrm>
            <a:custGeom>
              <a:avLst/>
              <a:gdLst>
                <a:gd name="T0" fmla="*/ 232 w 232"/>
                <a:gd name="T1" fmla="*/ 201 h 212"/>
                <a:gd name="T2" fmla="*/ 216 w 232"/>
                <a:gd name="T3" fmla="*/ 191 h 212"/>
                <a:gd name="T4" fmla="*/ 193 w 232"/>
                <a:gd name="T5" fmla="*/ 191 h 212"/>
                <a:gd name="T6" fmla="*/ 126 w 232"/>
                <a:gd name="T7" fmla="*/ 102 h 212"/>
                <a:gd name="T8" fmla="*/ 186 w 232"/>
                <a:gd name="T9" fmla="*/ 21 h 212"/>
                <a:gd name="T10" fmla="*/ 209 w 232"/>
                <a:gd name="T11" fmla="*/ 21 h 212"/>
                <a:gd name="T12" fmla="*/ 225 w 232"/>
                <a:gd name="T13" fmla="*/ 11 h 212"/>
                <a:gd name="T14" fmla="*/ 209 w 232"/>
                <a:gd name="T15" fmla="*/ 0 h 212"/>
                <a:gd name="T16" fmla="*/ 148 w 232"/>
                <a:gd name="T17" fmla="*/ 0 h 212"/>
                <a:gd name="T18" fmla="*/ 133 w 232"/>
                <a:gd name="T19" fmla="*/ 10 h 212"/>
                <a:gd name="T20" fmla="*/ 163 w 232"/>
                <a:gd name="T21" fmla="*/ 21 h 212"/>
                <a:gd name="T22" fmla="*/ 115 w 232"/>
                <a:gd name="T23" fmla="*/ 87 h 212"/>
                <a:gd name="T24" fmla="*/ 66 w 232"/>
                <a:gd name="T25" fmla="*/ 21 h 212"/>
                <a:gd name="T26" fmla="*/ 96 w 232"/>
                <a:gd name="T27" fmla="*/ 10 h 212"/>
                <a:gd name="T28" fmla="*/ 80 w 232"/>
                <a:gd name="T29" fmla="*/ 0 h 212"/>
                <a:gd name="T30" fmla="*/ 20 w 232"/>
                <a:gd name="T31" fmla="*/ 0 h 212"/>
                <a:gd name="T32" fmla="*/ 4 w 232"/>
                <a:gd name="T33" fmla="*/ 11 h 212"/>
                <a:gd name="T34" fmla="*/ 20 w 232"/>
                <a:gd name="T35" fmla="*/ 21 h 212"/>
                <a:gd name="T36" fmla="*/ 43 w 232"/>
                <a:gd name="T37" fmla="*/ 21 h 212"/>
                <a:gd name="T38" fmla="*/ 105 w 232"/>
                <a:gd name="T39" fmla="*/ 102 h 212"/>
                <a:gd name="T40" fmla="*/ 40 w 232"/>
                <a:gd name="T41" fmla="*/ 191 h 212"/>
                <a:gd name="T42" fmla="*/ 16 w 232"/>
                <a:gd name="T43" fmla="*/ 191 h 212"/>
                <a:gd name="T44" fmla="*/ 0 w 232"/>
                <a:gd name="T45" fmla="*/ 201 h 212"/>
                <a:gd name="T46" fmla="*/ 16 w 232"/>
                <a:gd name="T47" fmla="*/ 212 h 212"/>
                <a:gd name="T48" fmla="*/ 77 w 232"/>
                <a:gd name="T49" fmla="*/ 212 h 212"/>
                <a:gd name="T50" fmla="*/ 92 w 232"/>
                <a:gd name="T51" fmla="*/ 201 h 212"/>
                <a:gd name="T52" fmla="*/ 61 w 232"/>
                <a:gd name="T53" fmla="*/ 191 h 212"/>
                <a:gd name="T54" fmla="*/ 115 w 232"/>
                <a:gd name="T55" fmla="*/ 115 h 212"/>
                <a:gd name="T56" fmla="*/ 171 w 232"/>
                <a:gd name="T57" fmla="*/ 191 h 212"/>
                <a:gd name="T58" fmla="*/ 140 w 232"/>
                <a:gd name="T59" fmla="*/ 201 h 212"/>
                <a:gd name="T60" fmla="*/ 156 w 232"/>
                <a:gd name="T61" fmla="*/ 212 h 212"/>
                <a:gd name="T62" fmla="*/ 216 w 232"/>
                <a:gd name="T63" fmla="*/ 212 h 212"/>
                <a:gd name="T64" fmla="*/ 232 w 232"/>
                <a:gd name="T65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12">
                  <a:moveTo>
                    <a:pt x="232" y="201"/>
                  </a:moveTo>
                  <a:cubicBezTo>
                    <a:pt x="232" y="191"/>
                    <a:pt x="222" y="191"/>
                    <a:pt x="216" y="191"/>
                  </a:cubicBezTo>
                  <a:lnTo>
                    <a:pt x="193" y="191"/>
                  </a:lnTo>
                  <a:lnTo>
                    <a:pt x="126" y="102"/>
                  </a:lnTo>
                  <a:lnTo>
                    <a:pt x="186" y="21"/>
                  </a:lnTo>
                  <a:lnTo>
                    <a:pt x="209" y="21"/>
                  </a:lnTo>
                  <a:cubicBezTo>
                    <a:pt x="214" y="21"/>
                    <a:pt x="225" y="21"/>
                    <a:pt x="225" y="11"/>
                  </a:cubicBezTo>
                  <a:cubicBezTo>
                    <a:pt x="225" y="0"/>
                    <a:pt x="214" y="0"/>
                    <a:pt x="209" y="0"/>
                  </a:cubicBezTo>
                  <a:lnTo>
                    <a:pt x="148" y="0"/>
                  </a:lnTo>
                  <a:cubicBezTo>
                    <a:pt x="143" y="0"/>
                    <a:pt x="133" y="0"/>
                    <a:pt x="133" y="10"/>
                  </a:cubicBezTo>
                  <a:cubicBezTo>
                    <a:pt x="133" y="21"/>
                    <a:pt x="142" y="21"/>
                    <a:pt x="163" y="21"/>
                  </a:cubicBezTo>
                  <a:lnTo>
                    <a:pt x="115" y="87"/>
                  </a:lnTo>
                  <a:lnTo>
                    <a:pt x="66" y="21"/>
                  </a:lnTo>
                  <a:cubicBezTo>
                    <a:pt x="86" y="21"/>
                    <a:pt x="96" y="21"/>
                    <a:pt x="96" y="10"/>
                  </a:cubicBezTo>
                  <a:cubicBezTo>
                    <a:pt x="96" y="0"/>
                    <a:pt x="86" y="0"/>
                    <a:pt x="80" y="0"/>
                  </a:cubicBezTo>
                  <a:lnTo>
                    <a:pt x="20" y="0"/>
                  </a:lnTo>
                  <a:cubicBezTo>
                    <a:pt x="14" y="0"/>
                    <a:pt x="4" y="0"/>
                    <a:pt x="4" y="11"/>
                  </a:cubicBezTo>
                  <a:cubicBezTo>
                    <a:pt x="4" y="21"/>
                    <a:pt x="14" y="21"/>
                    <a:pt x="20" y="21"/>
                  </a:cubicBezTo>
                  <a:lnTo>
                    <a:pt x="43" y="21"/>
                  </a:lnTo>
                  <a:lnTo>
                    <a:pt x="105" y="102"/>
                  </a:lnTo>
                  <a:lnTo>
                    <a:pt x="40" y="191"/>
                  </a:lnTo>
                  <a:lnTo>
                    <a:pt x="16" y="191"/>
                  </a:lnTo>
                  <a:cubicBezTo>
                    <a:pt x="11" y="191"/>
                    <a:pt x="0" y="191"/>
                    <a:pt x="0" y="201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7" y="212"/>
                  </a:lnTo>
                  <a:cubicBezTo>
                    <a:pt x="83" y="212"/>
                    <a:pt x="92" y="212"/>
                    <a:pt x="92" y="201"/>
                  </a:cubicBezTo>
                  <a:cubicBezTo>
                    <a:pt x="92" y="191"/>
                    <a:pt x="83" y="191"/>
                    <a:pt x="61" y="191"/>
                  </a:cubicBezTo>
                  <a:lnTo>
                    <a:pt x="115" y="115"/>
                  </a:lnTo>
                  <a:lnTo>
                    <a:pt x="171" y="191"/>
                  </a:lnTo>
                  <a:cubicBezTo>
                    <a:pt x="150" y="191"/>
                    <a:pt x="140" y="191"/>
                    <a:pt x="140" y="201"/>
                  </a:cubicBezTo>
                  <a:cubicBezTo>
                    <a:pt x="140" y="212"/>
                    <a:pt x="150" y="212"/>
                    <a:pt x="156" y="212"/>
                  </a:cubicBezTo>
                  <a:lnTo>
                    <a:pt x="216" y="212"/>
                  </a:lnTo>
                  <a:cubicBezTo>
                    <a:pt x="221" y="212"/>
                    <a:pt x="232" y="212"/>
                    <a:pt x="232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78" name="Freeform 4087">
              <a:extLst>
                <a:ext uri="{FF2B5EF4-FFF2-40B4-BE49-F238E27FC236}">
                  <a16:creationId xmlns:a16="http://schemas.microsoft.com/office/drawing/2014/main" id="{10181A8F-265A-4A80-AB49-C63477342169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7516812" y="3959226"/>
              <a:ext cx="38100" cy="122238"/>
            </a:xfrm>
            <a:custGeom>
              <a:avLst/>
              <a:gdLst>
                <a:gd name="T0" fmla="*/ 126 w 126"/>
                <a:gd name="T1" fmla="*/ 380 h 390"/>
                <a:gd name="T2" fmla="*/ 115 w 126"/>
                <a:gd name="T3" fmla="*/ 369 h 390"/>
                <a:gd name="T4" fmla="*/ 25 w 126"/>
                <a:gd name="T5" fmla="*/ 195 h 390"/>
                <a:gd name="T6" fmla="*/ 116 w 126"/>
                <a:gd name="T7" fmla="*/ 20 h 390"/>
                <a:gd name="T8" fmla="*/ 126 w 126"/>
                <a:gd name="T9" fmla="*/ 9 h 390"/>
                <a:gd name="T10" fmla="*/ 115 w 126"/>
                <a:gd name="T11" fmla="*/ 0 h 390"/>
                <a:gd name="T12" fmla="*/ 0 w 126"/>
                <a:gd name="T13" fmla="*/ 195 h 390"/>
                <a:gd name="T14" fmla="*/ 41 w 126"/>
                <a:gd name="T15" fmla="*/ 326 h 390"/>
                <a:gd name="T16" fmla="*/ 115 w 126"/>
                <a:gd name="T17" fmla="*/ 390 h 390"/>
                <a:gd name="T18" fmla="*/ 126 w 126"/>
                <a:gd name="T19" fmla="*/ 38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380"/>
                  </a:moveTo>
                  <a:cubicBezTo>
                    <a:pt x="126" y="376"/>
                    <a:pt x="122" y="373"/>
                    <a:pt x="115" y="369"/>
                  </a:cubicBezTo>
                  <a:cubicBezTo>
                    <a:pt x="50" y="325"/>
                    <a:pt x="25" y="254"/>
                    <a:pt x="25" y="195"/>
                  </a:cubicBezTo>
                  <a:cubicBezTo>
                    <a:pt x="25" y="142"/>
                    <a:pt x="45" y="69"/>
                    <a:pt x="116" y="20"/>
                  </a:cubicBezTo>
                  <a:cubicBezTo>
                    <a:pt x="122" y="16"/>
                    <a:pt x="126" y="14"/>
                    <a:pt x="126" y="9"/>
                  </a:cubicBezTo>
                  <a:cubicBezTo>
                    <a:pt x="126" y="7"/>
                    <a:pt x="124" y="0"/>
                    <a:pt x="115" y="0"/>
                  </a:cubicBezTo>
                  <a:cubicBezTo>
                    <a:pt x="100" y="0"/>
                    <a:pt x="0" y="67"/>
                    <a:pt x="0" y="195"/>
                  </a:cubicBezTo>
                  <a:cubicBezTo>
                    <a:pt x="0" y="255"/>
                    <a:pt x="23" y="300"/>
                    <a:pt x="41" y="326"/>
                  </a:cubicBezTo>
                  <a:cubicBezTo>
                    <a:pt x="67" y="362"/>
                    <a:pt x="103" y="390"/>
                    <a:pt x="115" y="390"/>
                  </a:cubicBezTo>
                  <a:cubicBezTo>
                    <a:pt x="124" y="390"/>
                    <a:pt x="126" y="383"/>
                    <a:pt x="126" y="38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79" name="Freeform 4088">
              <a:extLst>
                <a:ext uri="{FF2B5EF4-FFF2-40B4-BE49-F238E27FC236}">
                  <a16:creationId xmlns:a16="http://schemas.microsoft.com/office/drawing/2014/main" id="{9736F3E6-4A1F-42F6-BE17-AAAF9FF2C3BC}"/>
                </a:ext>
              </a:extLst>
            </p:cNvPr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7577137" y="4000501"/>
              <a:ext cx="61913" cy="68263"/>
            </a:xfrm>
            <a:custGeom>
              <a:avLst/>
              <a:gdLst>
                <a:gd name="T0" fmla="*/ 202 w 202"/>
                <a:gd name="T1" fmla="*/ 110 h 220"/>
                <a:gd name="T2" fmla="*/ 101 w 202"/>
                <a:gd name="T3" fmla="*/ 0 h 220"/>
                <a:gd name="T4" fmla="*/ 0 w 202"/>
                <a:gd name="T5" fmla="*/ 110 h 220"/>
                <a:gd name="T6" fmla="*/ 101 w 202"/>
                <a:gd name="T7" fmla="*/ 220 h 220"/>
                <a:gd name="T8" fmla="*/ 202 w 202"/>
                <a:gd name="T9" fmla="*/ 110 h 220"/>
                <a:gd name="T10" fmla="*/ 176 w 202"/>
                <a:gd name="T11" fmla="*/ 107 h 220"/>
                <a:gd name="T12" fmla="*/ 101 w 202"/>
                <a:gd name="T13" fmla="*/ 199 h 220"/>
                <a:gd name="T14" fmla="*/ 26 w 202"/>
                <a:gd name="T15" fmla="*/ 107 h 220"/>
                <a:gd name="T16" fmla="*/ 101 w 202"/>
                <a:gd name="T17" fmla="*/ 21 h 220"/>
                <a:gd name="T18" fmla="*/ 176 w 202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0">
                  <a:moveTo>
                    <a:pt x="202" y="110"/>
                  </a:moveTo>
                  <a:cubicBezTo>
                    <a:pt x="202" y="49"/>
                    <a:pt x="156" y="0"/>
                    <a:pt x="101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3"/>
                    <a:pt x="47" y="220"/>
                    <a:pt x="101" y="220"/>
                  </a:cubicBezTo>
                  <a:cubicBezTo>
                    <a:pt x="155" y="220"/>
                    <a:pt x="202" y="172"/>
                    <a:pt x="202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1" y="199"/>
                  </a:cubicBezTo>
                  <a:cubicBezTo>
                    <a:pt x="60" y="199"/>
                    <a:pt x="26" y="158"/>
                    <a:pt x="26" y="107"/>
                  </a:cubicBezTo>
                  <a:cubicBezTo>
                    <a:pt x="26" y="57"/>
                    <a:pt x="62" y="21"/>
                    <a:pt x="101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80" name="Freeform 4089">
              <a:extLst>
                <a:ext uri="{FF2B5EF4-FFF2-40B4-BE49-F238E27FC236}">
                  <a16:creationId xmlns:a16="http://schemas.microsoft.com/office/drawing/2014/main" id="{CC6B5364-2B0F-4D6B-A85C-87F36EAC0795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7651750" y="4000501"/>
              <a:ext cx="74613" cy="66675"/>
            </a:xfrm>
            <a:custGeom>
              <a:avLst/>
              <a:gdLst>
                <a:gd name="T0" fmla="*/ 247 w 247"/>
                <a:gd name="T1" fmla="*/ 204 h 215"/>
                <a:gd name="T2" fmla="*/ 231 w 247"/>
                <a:gd name="T3" fmla="*/ 194 h 215"/>
                <a:gd name="T4" fmla="*/ 203 w 247"/>
                <a:gd name="T5" fmla="*/ 194 h 215"/>
                <a:gd name="T6" fmla="*/ 203 w 247"/>
                <a:gd name="T7" fmla="*/ 68 h 215"/>
                <a:gd name="T8" fmla="*/ 142 w 247"/>
                <a:gd name="T9" fmla="*/ 0 h 215"/>
                <a:gd name="T10" fmla="*/ 69 w 247"/>
                <a:gd name="T11" fmla="*/ 34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5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4 h 215"/>
                <a:gd name="T28" fmla="*/ 15 w 247"/>
                <a:gd name="T29" fmla="*/ 215 h 215"/>
                <a:gd name="T30" fmla="*/ 97 w 247"/>
                <a:gd name="T31" fmla="*/ 215 h 215"/>
                <a:gd name="T32" fmla="*/ 113 w 247"/>
                <a:gd name="T33" fmla="*/ 204 h 215"/>
                <a:gd name="T34" fmla="*/ 97 w 247"/>
                <a:gd name="T35" fmla="*/ 194 h 215"/>
                <a:gd name="T36" fmla="*/ 69 w 247"/>
                <a:gd name="T37" fmla="*/ 194 h 215"/>
                <a:gd name="T38" fmla="*/ 69 w 247"/>
                <a:gd name="T39" fmla="*/ 97 h 215"/>
                <a:gd name="T40" fmla="*/ 139 w 247"/>
                <a:gd name="T41" fmla="*/ 21 h 215"/>
                <a:gd name="T42" fmla="*/ 178 w 247"/>
                <a:gd name="T43" fmla="*/ 71 h 215"/>
                <a:gd name="T44" fmla="*/ 178 w 247"/>
                <a:gd name="T45" fmla="*/ 194 h 215"/>
                <a:gd name="T46" fmla="*/ 153 w 247"/>
                <a:gd name="T47" fmla="*/ 194 h 215"/>
                <a:gd name="T48" fmla="*/ 137 w 247"/>
                <a:gd name="T49" fmla="*/ 204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4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3" y="194"/>
                  </a:lnTo>
                  <a:lnTo>
                    <a:pt x="203" y="68"/>
                  </a:lnTo>
                  <a:cubicBezTo>
                    <a:pt x="203" y="21"/>
                    <a:pt x="179" y="0"/>
                    <a:pt x="142" y="0"/>
                  </a:cubicBezTo>
                  <a:cubicBezTo>
                    <a:pt x="109" y="0"/>
                    <a:pt x="87" y="16"/>
                    <a:pt x="69" y="34"/>
                  </a:cubicBezTo>
                  <a:cubicBezTo>
                    <a:pt x="69" y="9"/>
                    <a:pt x="69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5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4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69" y="21"/>
                    <a:pt x="178" y="37"/>
                    <a:pt x="178" y="71"/>
                  </a:cubicBezTo>
                  <a:lnTo>
                    <a:pt x="178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4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7" y="215"/>
                    <a:pt x="247" y="215"/>
                    <a:pt x="247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81" name="Freeform 4090">
              <a:extLst>
                <a:ext uri="{FF2B5EF4-FFF2-40B4-BE49-F238E27FC236}">
                  <a16:creationId xmlns:a16="http://schemas.microsoft.com/office/drawing/2014/main" id="{121808E7-D72B-4C50-953E-210FA62344FB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7821612" y="4000501"/>
              <a:ext cx="57150" cy="68263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5 h 220"/>
                <a:gd name="T4" fmla="*/ 75 w 189"/>
                <a:gd name="T5" fmla="*/ 89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0 w 189"/>
                <a:gd name="T13" fmla="*/ 67 h 220"/>
                <a:gd name="T14" fmla="*/ 173 w 189"/>
                <a:gd name="T15" fmla="*/ 52 h 220"/>
                <a:gd name="T16" fmla="*/ 173 w 189"/>
                <a:gd name="T17" fmla="*/ 16 h 220"/>
                <a:gd name="T18" fmla="*/ 163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7 h 220"/>
                <a:gd name="T30" fmla="*/ 97 w 189"/>
                <a:gd name="T31" fmla="*/ 199 h 220"/>
                <a:gd name="T32" fmla="*/ 24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0 w 189"/>
                <a:gd name="T41" fmla="*/ 220 h 220"/>
                <a:gd name="T42" fmla="*/ 26 w 189"/>
                <a:gd name="T43" fmla="*/ 197 h 220"/>
                <a:gd name="T44" fmla="*/ 96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1" y="95"/>
                  </a:cubicBezTo>
                  <a:lnTo>
                    <a:pt x="75" y="89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6" y="40"/>
                    <a:pt x="149" y="60"/>
                  </a:cubicBezTo>
                  <a:cubicBezTo>
                    <a:pt x="150" y="64"/>
                    <a:pt x="152" y="67"/>
                    <a:pt x="160" y="67"/>
                  </a:cubicBezTo>
                  <a:cubicBezTo>
                    <a:pt x="173" y="67"/>
                    <a:pt x="173" y="59"/>
                    <a:pt x="173" y="52"/>
                  </a:cubicBezTo>
                  <a:lnTo>
                    <a:pt x="173" y="16"/>
                  </a:lnTo>
                  <a:cubicBezTo>
                    <a:pt x="173" y="10"/>
                    <a:pt x="173" y="0"/>
                    <a:pt x="163" y="0"/>
                  </a:cubicBezTo>
                  <a:cubicBezTo>
                    <a:pt x="155" y="0"/>
                    <a:pt x="153" y="5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2" y="107"/>
                    <a:pt x="97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7" y="199"/>
                  </a:cubicBezTo>
                  <a:cubicBezTo>
                    <a:pt x="71" y="199"/>
                    <a:pt x="40" y="192"/>
                    <a:pt x="24" y="144"/>
                  </a:cubicBezTo>
                  <a:cubicBezTo>
                    <a:pt x="22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0" y="220"/>
                  </a:cubicBezTo>
                  <a:cubicBezTo>
                    <a:pt x="14" y="220"/>
                    <a:pt x="19" y="219"/>
                    <a:pt x="26" y="197"/>
                  </a:cubicBezTo>
                  <a:cubicBezTo>
                    <a:pt x="56" y="219"/>
                    <a:pt x="83" y="220"/>
                    <a:pt x="96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82" name="Freeform 4091">
              <a:extLst>
                <a:ext uri="{FF2B5EF4-FFF2-40B4-BE49-F238E27FC236}">
                  <a16:creationId xmlns:a16="http://schemas.microsoft.com/office/drawing/2014/main" id="{AC5E965B-6C7B-42A3-8EFA-4A6E3FDA1D2C}"/>
                </a:ext>
              </a:extLst>
            </p:cNvPr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7893050" y="3981451"/>
              <a:ext cx="65088" cy="87313"/>
            </a:xfrm>
            <a:custGeom>
              <a:avLst/>
              <a:gdLst>
                <a:gd name="T0" fmla="*/ 208 w 208"/>
                <a:gd name="T1" fmla="*/ 216 h 279"/>
                <a:gd name="T2" fmla="*/ 195 w 208"/>
                <a:gd name="T3" fmla="*/ 201 h 279"/>
                <a:gd name="T4" fmla="*/ 183 w 208"/>
                <a:gd name="T5" fmla="*/ 215 h 279"/>
                <a:gd name="T6" fmla="*/ 136 w 208"/>
                <a:gd name="T7" fmla="*/ 258 h 279"/>
                <a:gd name="T8" fmla="*/ 91 w 208"/>
                <a:gd name="T9" fmla="*/ 213 h 279"/>
                <a:gd name="T10" fmla="*/ 91 w 208"/>
                <a:gd name="T11" fmla="*/ 85 h 279"/>
                <a:gd name="T12" fmla="*/ 181 w 208"/>
                <a:gd name="T13" fmla="*/ 85 h 279"/>
                <a:gd name="T14" fmla="*/ 196 w 208"/>
                <a:gd name="T15" fmla="*/ 75 h 279"/>
                <a:gd name="T16" fmla="*/ 181 w 208"/>
                <a:gd name="T17" fmla="*/ 64 h 279"/>
                <a:gd name="T18" fmla="*/ 91 w 208"/>
                <a:gd name="T19" fmla="*/ 64 h 279"/>
                <a:gd name="T20" fmla="*/ 91 w 208"/>
                <a:gd name="T21" fmla="*/ 16 h 279"/>
                <a:gd name="T22" fmla="*/ 79 w 208"/>
                <a:gd name="T23" fmla="*/ 0 h 279"/>
                <a:gd name="T24" fmla="*/ 66 w 208"/>
                <a:gd name="T25" fmla="*/ 16 h 279"/>
                <a:gd name="T26" fmla="*/ 66 w 208"/>
                <a:gd name="T27" fmla="*/ 64 h 279"/>
                <a:gd name="T28" fmla="*/ 16 w 208"/>
                <a:gd name="T29" fmla="*/ 64 h 279"/>
                <a:gd name="T30" fmla="*/ 0 w 208"/>
                <a:gd name="T31" fmla="*/ 75 h 279"/>
                <a:gd name="T32" fmla="*/ 15 w 208"/>
                <a:gd name="T33" fmla="*/ 85 h 279"/>
                <a:gd name="T34" fmla="*/ 66 w 208"/>
                <a:gd name="T35" fmla="*/ 85 h 279"/>
                <a:gd name="T36" fmla="*/ 66 w 208"/>
                <a:gd name="T37" fmla="*/ 216 h 279"/>
                <a:gd name="T38" fmla="*/ 134 w 208"/>
                <a:gd name="T39" fmla="*/ 279 h 279"/>
                <a:gd name="T40" fmla="*/ 208 w 208"/>
                <a:gd name="T41" fmla="*/ 21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279">
                  <a:moveTo>
                    <a:pt x="208" y="216"/>
                  </a:moveTo>
                  <a:cubicBezTo>
                    <a:pt x="208" y="209"/>
                    <a:pt x="208" y="201"/>
                    <a:pt x="195" y="201"/>
                  </a:cubicBezTo>
                  <a:cubicBezTo>
                    <a:pt x="183" y="201"/>
                    <a:pt x="183" y="209"/>
                    <a:pt x="183" y="215"/>
                  </a:cubicBezTo>
                  <a:cubicBezTo>
                    <a:pt x="182" y="252"/>
                    <a:pt x="150" y="258"/>
                    <a:pt x="136" y="258"/>
                  </a:cubicBezTo>
                  <a:cubicBezTo>
                    <a:pt x="91" y="258"/>
                    <a:pt x="91" y="227"/>
                    <a:pt x="91" y="213"/>
                  </a:cubicBezTo>
                  <a:lnTo>
                    <a:pt x="91" y="85"/>
                  </a:lnTo>
                  <a:lnTo>
                    <a:pt x="181" y="85"/>
                  </a:lnTo>
                  <a:cubicBezTo>
                    <a:pt x="186" y="85"/>
                    <a:pt x="196" y="85"/>
                    <a:pt x="196" y="75"/>
                  </a:cubicBezTo>
                  <a:cubicBezTo>
                    <a:pt x="196" y="64"/>
                    <a:pt x="187" y="64"/>
                    <a:pt x="181" y="64"/>
                  </a:cubicBezTo>
                  <a:lnTo>
                    <a:pt x="91" y="64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9"/>
                    <a:pt x="66" y="16"/>
                  </a:cubicBezTo>
                  <a:lnTo>
                    <a:pt x="66" y="64"/>
                  </a:lnTo>
                  <a:lnTo>
                    <a:pt x="16" y="64"/>
                  </a:lnTo>
                  <a:cubicBezTo>
                    <a:pt x="10" y="64"/>
                    <a:pt x="0" y="64"/>
                    <a:pt x="0" y="75"/>
                  </a:cubicBezTo>
                  <a:cubicBezTo>
                    <a:pt x="0" y="85"/>
                    <a:pt x="10" y="85"/>
                    <a:pt x="15" y="85"/>
                  </a:cubicBezTo>
                  <a:lnTo>
                    <a:pt x="66" y="85"/>
                  </a:lnTo>
                  <a:lnTo>
                    <a:pt x="66" y="216"/>
                  </a:lnTo>
                  <a:cubicBezTo>
                    <a:pt x="66" y="262"/>
                    <a:pt x="99" y="279"/>
                    <a:pt x="134" y="279"/>
                  </a:cubicBezTo>
                  <a:cubicBezTo>
                    <a:pt x="169" y="279"/>
                    <a:pt x="208" y="259"/>
                    <a:pt x="208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83" name="Freeform 4092">
              <a:extLst>
                <a:ext uri="{FF2B5EF4-FFF2-40B4-BE49-F238E27FC236}">
                  <a16:creationId xmlns:a16="http://schemas.microsoft.com/office/drawing/2014/main" id="{4C2433DB-35AE-40FE-A51C-32E0778FD3CB}"/>
                </a:ext>
              </a:extLst>
            </p:cNvPr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7977187" y="4000501"/>
              <a:ext cx="71438" cy="68263"/>
            </a:xfrm>
            <a:custGeom>
              <a:avLst/>
              <a:gdLst>
                <a:gd name="T0" fmla="*/ 232 w 232"/>
                <a:gd name="T1" fmla="*/ 206 h 220"/>
                <a:gd name="T2" fmla="*/ 216 w 232"/>
                <a:gd name="T3" fmla="*/ 196 h 220"/>
                <a:gd name="T4" fmla="*/ 180 w 232"/>
                <a:gd name="T5" fmla="*/ 190 h 220"/>
                <a:gd name="T6" fmla="*/ 180 w 232"/>
                <a:gd name="T7" fmla="*/ 75 h 220"/>
                <a:gd name="T8" fmla="*/ 83 w 232"/>
                <a:gd name="T9" fmla="*/ 0 h 220"/>
                <a:gd name="T10" fmla="*/ 13 w 232"/>
                <a:gd name="T11" fmla="*/ 33 h 220"/>
                <a:gd name="T12" fmla="*/ 31 w 232"/>
                <a:gd name="T13" fmla="*/ 51 h 220"/>
                <a:gd name="T14" fmla="*/ 49 w 232"/>
                <a:gd name="T15" fmla="*/ 33 h 220"/>
                <a:gd name="T16" fmla="*/ 84 w 232"/>
                <a:gd name="T17" fmla="*/ 21 h 220"/>
                <a:gd name="T18" fmla="*/ 155 w 232"/>
                <a:gd name="T19" fmla="*/ 84 h 220"/>
                <a:gd name="T20" fmla="*/ 0 w 232"/>
                <a:gd name="T21" fmla="*/ 156 h 220"/>
                <a:gd name="T22" fmla="*/ 80 w 232"/>
                <a:gd name="T23" fmla="*/ 220 h 220"/>
                <a:gd name="T24" fmla="*/ 157 w 232"/>
                <a:gd name="T25" fmla="*/ 198 h 220"/>
                <a:gd name="T26" fmla="*/ 211 w 232"/>
                <a:gd name="T27" fmla="*/ 217 h 220"/>
                <a:gd name="T28" fmla="*/ 232 w 232"/>
                <a:gd name="T29" fmla="*/ 206 h 220"/>
                <a:gd name="T30" fmla="*/ 155 w 232"/>
                <a:gd name="T31" fmla="*/ 153 h 220"/>
                <a:gd name="T32" fmla="*/ 132 w 232"/>
                <a:gd name="T33" fmla="*/ 189 h 220"/>
                <a:gd name="T34" fmla="*/ 84 w 232"/>
                <a:gd name="T35" fmla="*/ 199 h 220"/>
                <a:gd name="T36" fmla="*/ 25 w 232"/>
                <a:gd name="T37" fmla="*/ 156 h 220"/>
                <a:gd name="T38" fmla="*/ 155 w 232"/>
                <a:gd name="T39" fmla="*/ 104 h 220"/>
                <a:gd name="T40" fmla="*/ 155 w 232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20">
                  <a:moveTo>
                    <a:pt x="232" y="206"/>
                  </a:moveTo>
                  <a:cubicBezTo>
                    <a:pt x="232" y="196"/>
                    <a:pt x="222" y="196"/>
                    <a:pt x="216" y="196"/>
                  </a:cubicBezTo>
                  <a:cubicBezTo>
                    <a:pt x="195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3" y="0"/>
                    <a:pt x="13" y="33"/>
                  </a:cubicBezTo>
                  <a:cubicBezTo>
                    <a:pt x="13" y="45"/>
                    <a:pt x="22" y="51"/>
                    <a:pt x="31" y="51"/>
                  </a:cubicBezTo>
                  <a:cubicBezTo>
                    <a:pt x="37" y="51"/>
                    <a:pt x="49" y="48"/>
                    <a:pt x="49" y="33"/>
                  </a:cubicBezTo>
                  <a:cubicBezTo>
                    <a:pt x="49" y="23"/>
                    <a:pt x="68" y="21"/>
                    <a:pt x="84" y="21"/>
                  </a:cubicBezTo>
                  <a:cubicBezTo>
                    <a:pt x="126" y="21"/>
                    <a:pt x="155" y="39"/>
                    <a:pt x="155" y="84"/>
                  </a:cubicBezTo>
                  <a:cubicBezTo>
                    <a:pt x="62" y="85"/>
                    <a:pt x="0" y="108"/>
                    <a:pt x="0" y="156"/>
                  </a:cubicBezTo>
                  <a:cubicBezTo>
                    <a:pt x="0" y="189"/>
                    <a:pt x="31" y="220"/>
                    <a:pt x="80" y="220"/>
                  </a:cubicBezTo>
                  <a:cubicBezTo>
                    <a:pt x="98" y="220"/>
                    <a:pt x="129" y="216"/>
                    <a:pt x="157" y="198"/>
                  </a:cubicBezTo>
                  <a:cubicBezTo>
                    <a:pt x="169" y="217"/>
                    <a:pt x="193" y="217"/>
                    <a:pt x="211" y="217"/>
                  </a:cubicBezTo>
                  <a:cubicBezTo>
                    <a:pt x="222" y="217"/>
                    <a:pt x="232" y="217"/>
                    <a:pt x="232" y="206"/>
                  </a:cubicBezTo>
                  <a:close/>
                  <a:moveTo>
                    <a:pt x="155" y="153"/>
                  </a:moveTo>
                  <a:cubicBezTo>
                    <a:pt x="155" y="166"/>
                    <a:pt x="155" y="179"/>
                    <a:pt x="132" y="189"/>
                  </a:cubicBezTo>
                  <a:cubicBezTo>
                    <a:pt x="112" y="199"/>
                    <a:pt x="88" y="199"/>
                    <a:pt x="84" y="199"/>
                  </a:cubicBezTo>
                  <a:cubicBezTo>
                    <a:pt x="48" y="199"/>
                    <a:pt x="25" y="178"/>
                    <a:pt x="25" y="156"/>
                  </a:cubicBezTo>
                  <a:cubicBezTo>
                    <a:pt x="25" y="129"/>
                    <a:pt x="71" y="106"/>
                    <a:pt x="155" y="104"/>
                  </a:cubicBezTo>
                  <a:lnTo>
                    <a:pt x="15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84" name="Freeform 4093">
              <a:extLst>
                <a:ext uri="{FF2B5EF4-FFF2-40B4-BE49-F238E27FC236}">
                  <a16:creationId xmlns:a16="http://schemas.microsoft.com/office/drawing/2014/main" id="{5DA28DFC-105E-46DA-A6A4-C0CF02781174}"/>
                </a:ext>
              </a:extLst>
            </p:cNvPr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8061325" y="4000501"/>
              <a:ext cx="58738" cy="68263"/>
            </a:xfrm>
            <a:custGeom>
              <a:avLst/>
              <a:gdLst>
                <a:gd name="T0" fmla="*/ 192 w 192"/>
                <a:gd name="T1" fmla="*/ 166 h 220"/>
                <a:gd name="T2" fmla="*/ 179 w 192"/>
                <a:gd name="T3" fmla="*/ 156 h 220"/>
                <a:gd name="T4" fmla="*/ 169 w 192"/>
                <a:gd name="T5" fmla="*/ 160 h 220"/>
                <a:gd name="T6" fmla="*/ 111 w 192"/>
                <a:gd name="T7" fmla="*/ 199 h 220"/>
                <a:gd name="T8" fmla="*/ 25 w 192"/>
                <a:gd name="T9" fmla="*/ 110 h 220"/>
                <a:gd name="T10" fmla="*/ 114 w 192"/>
                <a:gd name="T11" fmla="*/ 21 h 220"/>
                <a:gd name="T12" fmla="*/ 151 w 192"/>
                <a:gd name="T13" fmla="*/ 31 h 220"/>
                <a:gd name="T14" fmla="*/ 168 w 192"/>
                <a:gd name="T15" fmla="*/ 51 h 220"/>
                <a:gd name="T16" fmla="*/ 186 w 192"/>
                <a:gd name="T17" fmla="*/ 33 h 220"/>
                <a:gd name="T18" fmla="*/ 114 w 192"/>
                <a:gd name="T19" fmla="*/ 0 h 220"/>
                <a:gd name="T20" fmla="*/ 0 w 192"/>
                <a:gd name="T21" fmla="*/ 110 h 220"/>
                <a:gd name="T22" fmla="*/ 108 w 192"/>
                <a:gd name="T23" fmla="*/ 220 h 220"/>
                <a:gd name="T24" fmla="*/ 192 w 192"/>
                <a:gd name="T25" fmla="*/ 16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20">
                  <a:moveTo>
                    <a:pt x="192" y="166"/>
                  </a:moveTo>
                  <a:cubicBezTo>
                    <a:pt x="192" y="156"/>
                    <a:pt x="181" y="156"/>
                    <a:pt x="179" y="156"/>
                  </a:cubicBezTo>
                  <a:cubicBezTo>
                    <a:pt x="174" y="156"/>
                    <a:pt x="171" y="157"/>
                    <a:pt x="169" y="160"/>
                  </a:cubicBezTo>
                  <a:cubicBezTo>
                    <a:pt x="163" y="172"/>
                    <a:pt x="151" y="199"/>
                    <a:pt x="111" y="199"/>
                  </a:cubicBezTo>
                  <a:cubicBezTo>
                    <a:pt x="65" y="199"/>
                    <a:pt x="25" y="160"/>
                    <a:pt x="25" y="110"/>
                  </a:cubicBezTo>
                  <a:cubicBezTo>
                    <a:pt x="25" y="84"/>
                    <a:pt x="40" y="21"/>
                    <a:pt x="114" y="21"/>
                  </a:cubicBezTo>
                  <a:cubicBezTo>
                    <a:pt x="127" y="21"/>
                    <a:pt x="151" y="26"/>
                    <a:pt x="151" y="31"/>
                  </a:cubicBezTo>
                  <a:cubicBezTo>
                    <a:pt x="151" y="45"/>
                    <a:pt x="158" y="51"/>
                    <a:pt x="168" y="51"/>
                  </a:cubicBezTo>
                  <a:cubicBezTo>
                    <a:pt x="177" y="51"/>
                    <a:pt x="186" y="44"/>
                    <a:pt x="186" y="33"/>
                  </a:cubicBezTo>
                  <a:cubicBezTo>
                    <a:pt x="186" y="3"/>
                    <a:pt x="136" y="0"/>
                    <a:pt x="114" y="0"/>
                  </a:cubicBezTo>
                  <a:cubicBezTo>
                    <a:pt x="29" y="0"/>
                    <a:pt x="0" y="67"/>
                    <a:pt x="0" y="110"/>
                  </a:cubicBezTo>
                  <a:cubicBezTo>
                    <a:pt x="0" y="169"/>
                    <a:pt x="46" y="220"/>
                    <a:pt x="108" y="220"/>
                  </a:cubicBezTo>
                  <a:cubicBezTo>
                    <a:pt x="175" y="220"/>
                    <a:pt x="192" y="174"/>
                    <a:pt x="192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85" name="Freeform 4094">
              <a:extLst>
                <a:ext uri="{FF2B5EF4-FFF2-40B4-BE49-F238E27FC236}">
                  <a16:creationId xmlns:a16="http://schemas.microsoft.com/office/drawing/2014/main" id="{5A8CDA7C-929A-4EAE-9003-25A7220B5A69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8134350" y="3973513"/>
              <a:ext cx="73025" cy="93663"/>
            </a:xfrm>
            <a:custGeom>
              <a:avLst/>
              <a:gdLst>
                <a:gd name="T0" fmla="*/ 240 w 240"/>
                <a:gd name="T1" fmla="*/ 294 h 305"/>
                <a:gd name="T2" fmla="*/ 224 w 240"/>
                <a:gd name="T3" fmla="*/ 284 h 305"/>
                <a:gd name="T4" fmla="*/ 207 w 240"/>
                <a:gd name="T5" fmla="*/ 284 h 305"/>
                <a:gd name="T6" fmla="*/ 126 w 240"/>
                <a:gd name="T7" fmla="*/ 178 h 305"/>
                <a:gd name="T8" fmla="*/ 194 w 240"/>
                <a:gd name="T9" fmla="*/ 114 h 305"/>
                <a:gd name="T10" fmla="*/ 213 w 240"/>
                <a:gd name="T11" fmla="*/ 114 h 305"/>
                <a:gd name="T12" fmla="*/ 229 w 240"/>
                <a:gd name="T13" fmla="*/ 104 h 305"/>
                <a:gd name="T14" fmla="*/ 213 w 240"/>
                <a:gd name="T15" fmla="*/ 93 h 305"/>
                <a:gd name="T16" fmla="*/ 134 w 240"/>
                <a:gd name="T17" fmla="*/ 93 h 305"/>
                <a:gd name="T18" fmla="*/ 118 w 240"/>
                <a:gd name="T19" fmla="*/ 104 h 305"/>
                <a:gd name="T20" fmla="*/ 134 w 240"/>
                <a:gd name="T21" fmla="*/ 114 h 305"/>
                <a:gd name="T22" fmla="*/ 166 w 240"/>
                <a:gd name="T23" fmla="*/ 114 h 305"/>
                <a:gd name="T24" fmla="*/ 64 w 240"/>
                <a:gd name="T25" fmla="*/ 209 h 305"/>
                <a:gd name="T26" fmla="*/ 64 w 240"/>
                <a:gd name="T27" fmla="*/ 16 h 305"/>
                <a:gd name="T28" fmla="*/ 48 w 240"/>
                <a:gd name="T29" fmla="*/ 0 h 305"/>
                <a:gd name="T30" fmla="*/ 15 w 240"/>
                <a:gd name="T31" fmla="*/ 0 h 305"/>
                <a:gd name="T32" fmla="*/ 0 w 240"/>
                <a:gd name="T33" fmla="*/ 10 h 305"/>
                <a:gd name="T34" fmla="*/ 15 w 240"/>
                <a:gd name="T35" fmla="*/ 21 h 305"/>
                <a:gd name="T36" fmla="*/ 42 w 240"/>
                <a:gd name="T37" fmla="*/ 21 h 305"/>
                <a:gd name="T38" fmla="*/ 42 w 240"/>
                <a:gd name="T39" fmla="*/ 284 h 305"/>
                <a:gd name="T40" fmla="*/ 15 w 240"/>
                <a:gd name="T41" fmla="*/ 284 h 305"/>
                <a:gd name="T42" fmla="*/ 0 w 240"/>
                <a:gd name="T43" fmla="*/ 294 h 305"/>
                <a:gd name="T44" fmla="*/ 15 w 240"/>
                <a:gd name="T45" fmla="*/ 305 h 305"/>
                <a:gd name="T46" fmla="*/ 94 w 240"/>
                <a:gd name="T47" fmla="*/ 305 h 305"/>
                <a:gd name="T48" fmla="*/ 110 w 240"/>
                <a:gd name="T49" fmla="*/ 294 h 305"/>
                <a:gd name="T50" fmla="*/ 94 w 240"/>
                <a:gd name="T51" fmla="*/ 284 h 305"/>
                <a:gd name="T52" fmla="*/ 64 w 240"/>
                <a:gd name="T53" fmla="*/ 284 h 305"/>
                <a:gd name="T54" fmla="*/ 64 w 240"/>
                <a:gd name="T55" fmla="*/ 236 h 305"/>
                <a:gd name="T56" fmla="*/ 111 w 240"/>
                <a:gd name="T57" fmla="*/ 193 h 305"/>
                <a:gd name="T58" fmla="*/ 181 w 240"/>
                <a:gd name="T59" fmla="*/ 285 h 305"/>
                <a:gd name="T60" fmla="*/ 148 w 240"/>
                <a:gd name="T61" fmla="*/ 294 h 305"/>
                <a:gd name="T62" fmla="*/ 164 w 240"/>
                <a:gd name="T63" fmla="*/ 305 h 305"/>
                <a:gd name="T64" fmla="*/ 224 w 240"/>
                <a:gd name="T65" fmla="*/ 305 h 305"/>
                <a:gd name="T66" fmla="*/ 240 w 240"/>
                <a:gd name="T67" fmla="*/ 29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0" h="305">
                  <a:moveTo>
                    <a:pt x="240" y="294"/>
                  </a:moveTo>
                  <a:cubicBezTo>
                    <a:pt x="240" y="284"/>
                    <a:pt x="230" y="284"/>
                    <a:pt x="224" y="284"/>
                  </a:cubicBezTo>
                  <a:lnTo>
                    <a:pt x="207" y="284"/>
                  </a:lnTo>
                  <a:lnTo>
                    <a:pt x="126" y="178"/>
                  </a:lnTo>
                  <a:lnTo>
                    <a:pt x="194" y="114"/>
                  </a:lnTo>
                  <a:lnTo>
                    <a:pt x="213" y="114"/>
                  </a:lnTo>
                  <a:cubicBezTo>
                    <a:pt x="218" y="114"/>
                    <a:pt x="229" y="114"/>
                    <a:pt x="229" y="104"/>
                  </a:cubicBezTo>
                  <a:cubicBezTo>
                    <a:pt x="229" y="93"/>
                    <a:pt x="218" y="93"/>
                    <a:pt x="213" y="93"/>
                  </a:cubicBezTo>
                  <a:lnTo>
                    <a:pt x="134" y="93"/>
                  </a:lnTo>
                  <a:cubicBezTo>
                    <a:pt x="128" y="93"/>
                    <a:pt x="118" y="93"/>
                    <a:pt x="118" y="104"/>
                  </a:cubicBezTo>
                  <a:cubicBezTo>
                    <a:pt x="118" y="114"/>
                    <a:pt x="128" y="114"/>
                    <a:pt x="134" y="114"/>
                  </a:cubicBezTo>
                  <a:lnTo>
                    <a:pt x="166" y="114"/>
                  </a:lnTo>
                  <a:lnTo>
                    <a:pt x="64" y="209"/>
                  </a:lnTo>
                  <a:lnTo>
                    <a:pt x="64" y="16"/>
                  </a:lnTo>
                  <a:cubicBezTo>
                    <a:pt x="64" y="4"/>
                    <a:pt x="62" y="0"/>
                    <a:pt x="48" y="0"/>
                  </a:cubicBezTo>
                  <a:lnTo>
                    <a:pt x="15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1"/>
                    <a:pt x="9" y="21"/>
                    <a:pt x="15" y="21"/>
                  </a:cubicBezTo>
                  <a:lnTo>
                    <a:pt x="42" y="21"/>
                  </a:lnTo>
                  <a:lnTo>
                    <a:pt x="42" y="284"/>
                  </a:lnTo>
                  <a:lnTo>
                    <a:pt x="15" y="284"/>
                  </a:lnTo>
                  <a:cubicBezTo>
                    <a:pt x="9" y="284"/>
                    <a:pt x="0" y="284"/>
                    <a:pt x="0" y="294"/>
                  </a:cubicBezTo>
                  <a:cubicBezTo>
                    <a:pt x="0" y="305"/>
                    <a:pt x="9" y="305"/>
                    <a:pt x="15" y="305"/>
                  </a:cubicBezTo>
                  <a:lnTo>
                    <a:pt x="94" y="305"/>
                  </a:lnTo>
                  <a:cubicBezTo>
                    <a:pt x="100" y="305"/>
                    <a:pt x="110" y="305"/>
                    <a:pt x="110" y="294"/>
                  </a:cubicBezTo>
                  <a:cubicBezTo>
                    <a:pt x="110" y="284"/>
                    <a:pt x="100" y="284"/>
                    <a:pt x="94" y="284"/>
                  </a:cubicBezTo>
                  <a:lnTo>
                    <a:pt x="64" y="284"/>
                  </a:lnTo>
                  <a:lnTo>
                    <a:pt x="64" y="236"/>
                  </a:lnTo>
                  <a:lnTo>
                    <a:pt x="111" y="193"/>
                  </a:lnTo>
                  <a:lnTo>
                    <a:pt x="181" y="285"/>
                  </a:lnTo>
                  <a:cubicBezTo>
                    <a:pt x="156" y="285"/>
                    <a:pt x="148" y="284"/>
                    <a:pt x="148" y="294"/>
                  </a:cubicBezTo>
                  <a:cubicBezTo>
                    <a:pt x="148" y="305"/>
                    <a:pt x="158" y="305"/>
                    <a:pt x="164" y="305"/>
                  </a:cubicBezTo>
                  <a:lnTo>
                    <a:pt x="224" y="305"/>
                  </a:lnTo>
                  <a:cubicBezTo>
                    <a:pt x="230" y="305"/>
                    <a:pt x="240" y="305"/>
                    <a:pt x="240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86" name="Freeform 4095">
              <a:extLst>
                <a:ext uri="{FF2B5EF4-FFF2-40B4-BE49-F238E27FC236}">
                  <a16:creationId xmlns:a16="http://schemas.microsoft.com/office/drawing/2014/main" id="{F2325D24-C28C-4B73-9452-F69AFFEC6546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8224837" y="3959226"/>
              <a:ext cx="38100" cy="122238"/>
            </a:xfrm>
            <a:custGeom>
              <a:avLst/>
              <a:gdLst>
                <a:gd name="T0" fmla="*/ 127 w 127"/>
                <a:gd name="T1" fmla="*/ 195 h 390"/>
                <a:gd name="T2" fmla="*/ 86 w 127"/>
                <a:gd name="T3" fmla="*/ 64 h 390"/>
                <a:gd name="T4" fmla="*/ 11 w 127"/>
                <a:gd name="T5" fmla="*/ 0 h 390"/>
                <a:gd name="T6" fmla="*/ 0 w 127"/>
                <a:gd name="T7" fmla="*/ 9 h 390"/>
                <a:gd name="T8" fmla="*/ 4 w 127"/>
                <a:gd name="T9" fmla="*/ 16 h 390"/>
                <a:gd name="T10" fmla="*/ 101 w 127"/>
                <a:gd name="T11" fmla="*/ 195 h 390"/>
                <a:gd name="T12" fmla="*/ 10 w 127"/>
                <a:gd name="T13" fmla="*/ 369 h 390"/>
                <a:gd name="T14" fmla="*/ 0 w 127"/>
                <a:gd name="T15" fmla="*/ 380 h 390"/>
                <a:gd name="T16" fmla="*/ 11 w 127"/>
                <a:gd name="T17" fmla="*/ 390 h 390"/>
                <a:gd name="T18" fmla="*/ 127 w 127"/>
                <a:gd name="T19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90">
                  <a:moveTo>
                    <a:pt x="127" y="195"/>
                  </a:moveTo>
                  <a:cubicBezTo>
                    <a:pt x="127" y="135"/>
                    <a:pt x="103" y="90"/>
                    <a:pt x="86" y="64"/>
                  </a:cubicBezTo>
                  <a:cubicBezTo>
                    <a:pt x="60" y="28"/>
                    <a:pt x="23" y="0"/>
                    <a:pt x="11" y="0"/>
                  </a:cubicBezTo>
                  <a:cubicBezTo>
                    <a:pt x="3" y="0"/>
                    <a:pt x="0" y="7"/>
                    <a:pt x="0" y="9"/>
                  </a:cubicBezTo>
                  <a:cubicBezTo>
                    <a:pt x="0" y="13"/>
                    <a:pt x="2" y="15"/>
                    <a:pt x="4" y="16"/>
                  </a:cubicBezTo>
                  <a:cubicBezTo>
                    <a:pt x="93" y="76"/>
                    <a:pt x="101" y="161"/>
                    <a:pt x="101" y="195"/>
                  </a:cubicBezTo>
                  <a:cubicBezTo>
                    <a:pt x="101" y="248"/>
                    <a:pt x="82" y="321"/>
                    <a:pt x="10" y="369"/>
                  </a:cubicBezTo>
                  <a:cubicBezTo>
                    <a:pt x="4" y="373"/>
                    <a:pt x="0" y="376"/>
                    <a:pt x="0" y="380"/>
                  </a:cubicBezTo>
                  <a:cubicBezTo>
                    <a:pt x="0" y="383"/>
                    <a:pt x="3" y="390"/>
                    <a:pt x="11" y="390"/>
                  </a:cubicBezTo>
                  <a:cubicBezTo>
                    <a:pt x="26" y="390"/>
                    <a:pt x="127" y="323"/>
                    <a:pt x="127" y="1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87" name="Freeform 4096">
              <a:extLst>
                <a:ext uri="{FF2B5EF4-FFF2-40B4-BE49-F238E27FC236}">
                  <a16:creationId xmlns:a16="http://schemas.microsoft.com/office/drawing/2014/main" id="{3230D6BA-A55E-4A04-8FB1-E502E1BDE4BD}"/>
                </a:ext>
              </a:extLst>
            </p:cNvPr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8323262" y="4002088"/>
              <a:ext cx="15875" cy="65088"/>
            </a:xfrm>
            <a:custGeom>
              <a:avLst/>
              <a:gdLst>
                <a:gd name="T0" fmla="*/ 54 w 54"/>
                <a:gd name="T1" fmla="*/ 27 h 212"/>
                <a:gd name="T2" fmla="*/ 27 w 54"/>
                <a:gd name="T3" fmla="*/ 0 h 212"/>
                <a:gd name="T4" fmla="*/ 0 w 54"/>
                <a:gd name="T5" fmla="*/ 27 h 212"/>
                <a:gd name="T6" fmla="*/ 27 w 54"/>
                <a:gd name="T7" fmla="*/ 54 h 212"/>
                <a:gd name="T8" fmla="*/ 54 w 54"/>
                <a:gd name="T9" fmla="*/ 27 h 212"/>
                <a:gd name="T10" fmla="*/ 54 w 54"/>
                <a:gd name="T11" fmla="*/ 185 h 212"/>
                <a:gd name="T12" fmla="*/ 27 w 54"/>
                <a:gd name="T13" fmla="*/ 157 h 212"/>
                <a:gd name="T14" fmla="*/ 0 w 54"/>
                <a:gd name="T15" fmla="*/ 184 h 212"/>
                <a:gd name="T16" fmla="*/ 27 w 54"/>
                <a:gd name="T17" fmla="*/ 212 h 212"/>
                <a:gd name="T18" fmla="*/ 54 w 54"/>
                <a:gd name="T1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12">
                  <a:moveTo>
                    <a:pt x="54" y="27"/>
                  </a:moveTo>
                  <a:cubicBezTo>
                    <a:pt x="54" y="11"/>
                    <a:pt x="41" y="0"/>
                    <a:pt x="27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3" y="54"/>
                    <a:pt x="54" y="41"/>
                    <a:pt x="54" y="27"/>
                  </a:cubicBezTo>
                  <a:close/>
                  <a:moveTo>
                    <a:pt x="54" y="185"/>
                  </a:moveTo>
                  <a:cubicBezTo>
                    <a:pt x="54" y="169"/>
                    <a:pt x="41" y="157"/>
                    <a:pt x="27" y="157"/>
                  </a:cubicBezTo>
                  <a:cubicBezTo>
                    <a:pt x="11" y="157"/>
                    <a:pt x="0" y="171"/>
                    <a:pt x="0" y="184"/>
                  </a:cubicBezTo>
                  <a:cubicBezTo>
                    <a:pt x="0" y="200"/>
                    <a:pt x="13" y="212"/>
                    <a:pt x="27" y="212"/>
                  </a:cubicBezTo>
                  <a:cubicBezTo>
                    <a:pt x="43" y="212"/>
                    <a:pt x="54" y="198"/>
                    <a:pt x="54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88" name="Freeform 4097">
              <a:extLst>
                <a:ext uri="{FF2B5EF4-FFF2-40B4-BE49-F238E27FC236}">
                  <a16:creationId xmlns:a16="http://schemas.microsoft.com/office/drawing/2014/main" id="{EAC3BEBA-6818-45A2-8B73-70F0B549950F}"/>
                </a:ext>
              </a:extLst>
            </p:cNvPr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8539162" y="3970338"/>
              <a:ext cx="63500" cy="98425"/>
            </a:xfrm>
            <a:custGeom>
              <a:avLst/>
              <a:gdLst>
                <a:gd name="T0" fmla="*/ 208 w 208"/>
                <a:gd name="T1" fmla="*/ 158 h 316"/>
                <a:gd name="T2" fmla="*/ 104 w 208"/>
                <a:gd name="T3" fmla="*/ 0 h 316"/>
                <a:gd name="T4" fmla="*/ 0 w 208"/>
                <a:gd name="T5" fmla="*/ 158 h 316"/>
                <a:gd name="T6" fmla="*/ 104 w 208"/>
                <a:gd name="T7" fmla="*/ 316 h 316"/>
                <a:gd name="T8" fmla="*/ 208 w 208"/>
                <a:gd name="T9" fmla="*/ 158 h 316"/>
                <a:gd name="T10" fmla="*/ 183 w 208"/>
                <a:gd name="T11" fmla="*/ 153 h 316"/>
                <a:gd name="T12" fmla="*/ 104 w 208"/>
                <a:gd name="T13" fmla="*/ 295 h 316"/>
                <a:gd name="T14" fmla="*/ 25 w 208"/>
                <a:gd name="T15" fmla="*/ 153 h 316"/>
                <a:gd name="T16" fmla="*/ 104 w 208"/>
                <a:gd name="T17" fmla="*/ 21 h 316"/>
                <a:gd name="T18" fmla="*/ 183 w 208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6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8"/>
                    <a:pt x="0" y="158"/>
                  </a:cubicBezTo>
                  <a:cubicBezTo>
                    <a:pt x="0" y="250"/>
                    <a:pt x="49" y="316"/>
                    <a:pt x="104" y="316"/>
                  </a:cubicBezTo>
                  <a:cubicBezTo>
                    <a:pt x="160" y="316"/>
                    <a:pt x="208" y="249"/>
                    <a:pt x="208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4" y="295"/>
                  </a:cubicBezTo>
                  <a:cubicBezTo>
                    <a:pt x="62" y="295"/>
                    <a:pt x="25" y="233"/>
                    <a:pt x="25" y="153"/>
                  </a:cubicBezTo>
                  <a:cubicBezTo>
                    <a:pt x="25" y="74"/>
                    <a:pt x="64" y="21"/>
                    <a:pt x="104" y="21"/>
                  </a:cubicBezTo>
                  <a:cubicBezTo>
                    <a:pt x="144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89" name="Freeform 4098">
              <a:extLst>
                <a:ext uri="{FF2B5EF4-FFF2-40B4-BE49-F238E27FC236}">
                  <a16:creationId xmlns:a16="http://schemas.microsoft.com/office/drawing/2014/main" id="{AF88D6B5-1773-4070-82B0-630C7D0AD5D2}"/>
                </a:ext>
              </a:extLst>
            </p:cNvPr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8615362" y="4002088"/>
              <a:ext cx="71438" cy="65088"/>
            </a:xfrm>
            <a:custGeom>
              <a:avLst/>
              <a:gdLst>
                <a:gd name="T0" fmla="*/ 231 w 231"/>
                <a:gd name="T1" fmla="*/ 201 h 212"/>
                <a:gd name="T2" fmla="*/ 215 w 231"/>
                <a:gd name="T3" fmla="*/ 191 h 212"/>
                <a:gd name="T4" fmla="*/ 192 w 231"/>
                <a:gd name="T5" fmla="*/ 191 h 212"/>
                <a:gd name="T6" fmla="*/ 125 w 231"/>
                <a:gd name="T7" fmla="*/ 102 h 212"/>
                <a:gd name="T8" fmla="*/ 185 w 231"/>
                <a:gd name="T9" fmla="*/ 21 h 212"/>
                <a:gd name="T10" fmla="*/ 208 w 231"/>
                <a:gd name="T11" fmla="*/ 21 h 212"/>
                <a:gd name="T12" fmla="*/ 224 w 231"/>
                <a:gd name="T13" fmla="*/ 11 h 212"/>
                <a:gd name="T14" fmla="*/ 208 w 231"/>
                <a:gd name="T15" fmla="*/ 0 h 212"/>
                <a:gd name="T16" fmla="*/ 148 w 231"/>
                <a:gd name="T17" fmla="*/ 0 h 212"/>
                <a:gd name="T18" fmla="*/ 132 w 231"/>
                <a:gd name="T19" fmla="*/ 10 h 212"/>
                <a:gd name="T20" fmla="*/ 163 w 231"/>
                <a:gd name="T21" fmla="*/ 21 h 212"/>
                <a:gd name="T22" fmla="*/ 114 w 231"/>
                <a:gd name="T23" fmla="*/ 87 h 212"/>
                <a:gd name="T24" fmla="*/ 65 w 231"/>
                <a:gd name="T25" fmla="*/ 21 h 212"/>
                <a:gd name="T26" fmla="*/ 95 w 231"/>
                <a:gd name="T27" fmla="*/ 10 h 212"/>
                <a:gd name="T28" fmla="*/ 79 w 231"/>
                <a:gd name="T29" fmla="*/ 0 h 212"/>
                <a:gd name="T30" fmla="*/ 19 w 231"/>
                <a:gd name="T31" fmla="*/ 0 h 212"/>
                <a:gd name="T32" fmla="*/ 3 w 231"/>
                <a:gd name="T33" fmla="*/ 11 h 212"/>
                <a:gd name="T34" fmla="*/ 19 w 231"/>
                <a:gd name="T35" fmla="*/ 21 h 212"/>
                <a:gd name="T36" fmla="*/ 42 w 231"/>
                <a:gd name="T37" fmla="*/ 21 h 212"/>
                <a:gd name="T38" fmla="*/ 104 w 231"/>
                <a:gd name="T39" fmla="*/ 102 h 212"/>
                <a:gd name="T40" fmla="*/ 39 w 231"/>
                <a:gd name="T41" fmla="*/ 191 h 212"/>
                <a:gd name="T42" fmla="*/ 16 w 231"/>
                <a:gd name="T43" fmla="*/ 191 h 212"/>
                <a:gd name="T44" fmla="*/ 0 w 231"/>
                <a:gd name="T45" fmla="*/ 201 h 212"/>
                <a:gd name="T46" fmla="*/ 16 w 231"/>
                <a:gd name="T47" fmla="*/ 212 h 212"/>
                <a:gd name="T48" fmla="*/ 76 w 231"/>
                <a:gd name="T49" fmla="*/ 212 h 212"/>
                <a:gd name="T50" fmla="*/ 91 w 231"/>
                <a:gd name="T51" fmla="*/ 201 h 212"/>
                <a:gd name="T52" fmla="*/ 60 w 231"/>
                <a:gd name="T53" fmla="*/ 191 h 212"/>
                <a:gd name="T54" fmla="*/ 114 w 231"/>
                <a:gd name="T55" fmla="*/ 115 h 212"/>
                <a:gd name="T56" fmla="*/ 170 w 231"/>
                <a:gd name="T57" fmla="*/ 191 h 212"/>
                <a:gd name="T58" fmla="*/ 140 w 231"/>
                <a:gd name="T59" fmla="*/ 201 h 212"/>
                <a:gd name="T60" fmla="*/ 155 w 231"/>
                <a:gd name="T61" fmla="*/ 212 h 212"/>
                <a:gd name="T62" fmla="*/ 215 w 231"/>
                <a:gd name="T63" fmla="*/ 212 h 212"/>
                <a:gd name="T64" fmla="*/ 231 w 231"/>
                <a:gd name="T65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212">
                  <a:moveTo>
                    <a:pt x="231" y="201"/>
                  </a:moveTo>
                  <a:cubicBezTo>
                    <a:pt x="231" y="191"/>
                    <a:pt x="221" y="191"/>
                    <a:pt x="215" y="191"/>
                  </a:cubicBezTo>
                  <a:lnTo>
                    <a:pt x="192" y="191"/>
                  </a:lnTo>
                  <a:lnTo>
                    <a:pt x="125" y="102"/>
                  </a:lnTo>
                  <a:lnTo>
                    <a:pt x="185" y="21"/>
                  </a:lnTo>
                  <a:lnTo>
                    <a:pt x="208" y="21"/>
                  </a:lnTo>
                  <a:cubicBezTo>
                    <a:pt x="213" y="21"/>
                    <a:pt x="224" y="21"/>
                    <a:pt x="224" y="11"/>
                  </a:cubicBezTo>
                  <a:cubicBezTo>
                    <a:pt x="224" y="0"/>
                    <a:pt x="213" y="0"/>
                    <a:pt x="208" y="0"/>
                  </a:cubicBezTo>
                  <a:lnTo>
                    <a:pt x="148" y="0"/>
                  </a:lnTo>
                  <a:cubicBezTo>
                    <a:pt x="142" y="0"/>
                    <a:pt x="132" y="0"/>
                    <a:pt x="132" y="10"/>
                  </a:cubicBezTo>
                  <a:cubicBezTo>
                    <a:pt x="132" y="21"/>
                    <a:pt x="142" y="21"/>
                    <a:pt x="163" y="21"/>
                  </a:cubicBezTo>
                  <a:lnTo>
                    <a:pt x="114" y="87"/>
                  </a:lnTo>
                  <a:lnTo>
                    <a:pt x="65" y="21"/>
                  </a:lnTo>
                  <a:cubicBezTo>
                    <a:pt x="85" y="21"/>
                    <a:pt x="95" y="21"/>
                    <a:pt x="95" y="10"/>
                  </a:cubicBezTo>
                  <a:cubicBezTo>
                    <a:pt x="95" y="0"/>
                    <a:pt x="85" y="0"/>
                    <a:pt x="79" y="0"/>
                  </a:cubicBezTo>
                  <a:lnTo>
                    <a:pt x="19" y="0"/>
                  </a:lnTo>
                  <a:cubicBezTo>
                    <a:pt x="13" y="0"/>
                    <a:pt x="3" y="0"/>
                    <a:pt x="3" y="11"/>
                  </a:cubicBezTo>
                  <a:cubicBezTo>
                    <a:pt x="3" y="21"/>
                    <a:pt x="14" y="21"/>
                    <a:pt x="19" y="21"/>
                  </a:cubicBezTo>
                  <a:lnTo>
                    <a:pt x="42" y="21"/>
                  </a:lnTo>
                  <a:lnTo>
                    <a:pt x="104" y="102"/>
                  </a:lnTo>
                  <a:lnTo>
                    <a:pt x="39" y="191"/>
                  </a:lnTo>
                  <a:lnTo>
                    <a:pt x="16" y="191"/>
                  </a:lnTo>
                  <a:cubicBezTo>
                    <a:pt x="10" y="191"/>
                    <a:pt x="0" y="191"/>
                    <a:pt x="0" y="201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6" y="212"/>
                  </a:lnTo>
                  <a:cubicBezTo>
                    <a:pt x="82" y="212"/>
                    <a:pt x="91" y="212"/>
                    <a:pt x="91" y="201"/>
                  </a:cubicBezTo>
                  <a:cubicBezTo>
                    <a:pt x="91" y="191"/>
                    <a:pt x="82" y="191"/>
                    <a:pt x="60" y="191"/>
                  </a:cubicBezTo>
                  <a:lnTo>
                    <a:pt x="114" y="115"/>
                  </a:lnTo>
                  <a:lnTo>
                    <a:pt x="170" y="191"/>
                  </a:lnTo>
                  <a:cubicBezTo>
                    <a:pt x="149" y="191"/>
                    <a:pt x="140" y="191"/>
                    <a:pt x="140" y="201"/>
                  </a:cubicBezTo>
                  <a:cubicBezTo>
                    <a:pt x="140" y="212"/>
                    <a:pt x="149" y="212"/>
                    <a:pt x="155" y="212"/>
                  </a:cubicBezTo>
                  <a:lnTo>
                    <a:pt x="215" y="212"/>
                  </a:lnTo>
                  <a:cubicBezTo>
                    <a:pt x="220" y="212"/>
                    <a:pt x="231" y="212"/>
                    <a:pt x="231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90" name="Freeform 4099">
              <a:extLst>
                <a:ext uri="{FF2B5EF4-FFF2-40B4-BE49-F238E27FC236}">
                  <a16:creationId xmlns:a16="http://schemas.microsoft.com/office/drawing/2014/main" id="{22EB99A9-D721-4AC6-9FBB-7892768E8ED3}"/>
                </a:ext>
              </a:extLst>
            </p:cNvPr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8693150" y="3973513"/>
              <a:ext cx="73025" cy="95250"/>
            </a:xfrm>
            <a:custGeom>
              <a:avLst/>
              <a:gdLst>
                <a:gd name="T0" fmla="*/ 234 w 234"/>
                <a:gd name="T1" fmla="*/ 198 h 308"/>
                <a:gd name="T2" fmla="*/ 139 w 234"/>
                <a:gd name="T3" fmla="*/ 90 h 308"/>
                <a:gd name="T4" fmla="*/ 68 w 234"/>
                <a:gd name="T5" fmla="*/ 122 h 308"/>
                <a:gd name="T6" fmla="*/ 68 w 234"/>
                <a:gd name="T7" fmla="*/ 16 h 308"/>
                <a:gd name="T8" fmla="*/ 53 w 234"/>
                <a:gd name="T9" fmla="*/ 0 h 308"/>
                <a:gd name="T10" fmla="*/ 16 w 234"/>
                <a:gd name="T11" fmla="*/ 0 h 308"/>
                <a:gd name="T12" fmla="*/ 0 w 234"/>
                <a:gd name="T13" fmla="*/ 11 h 308"/>
                <a:gd name="T14" fmla="*/ 15 w 234"/>
                <a:gd name="T15" fmla="*/ 21 h 308"/>
                <a:gd name="T16" fmla="*/ 43 w 234"/>
                <a:gd name="T17" fmla="*/ 21 h 308"/>
                <a:gd name="T18" fmla="*/ 43 w 234"/>
                <a:gd name="T19" fmla="*/ 289 h 308"/>
                <a:gd name="T20" fmla="*/ 56 w 234"/>
                <a:gd name="T21" fmla="*/ 305 h 308"/>
                <a:gd name="T22" fmla="*/ 68 w 234"/>
                <a:gd name="T23" fmla="*/ 274 h 308"/>
                <a:gd name="T24" fmla="*/ 134 w 234"/>
                <a:gd name="T25" fmla="*/ 308 h 308"/>
                <a:gd name="T26" fmla="*/ 234 w 234"/>
                <a:gd name="T27" fmla="*/ 198 h 308"/>
                <a:gd name="T28" fmla="*/ 209 w 234"/>
                <a:gd name="T29" fmla="*/ 198 h 308"/>
                <a:gd name="T30" fmla="*/ 132 w 234"/>
                <a:gd name="T31" fmla="*/ 287 h 308"/>
                <a:gd name="T32" fmla="*/ 68 w 234"/>
                <a:gd name="T33" fmla="*/ 211 h 308"/>
                <a:gd name="T34" fmla="*/ 68 w 234"/>
                <a:gd name="T35" fmla="*/ 173 h 308"/>
                <a:gd name="T36" fmla="*/ 136 w 234"/>
                <a:gd name="T37" fmla="*/ 111 h 308"/>
                <a:gd name="T38" fmla="*/ 209 w 234"/>
                <a:gd name="T39" fmla="*/ 19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308">
                  <a:moveTo>
                    <a:pt x="234" y="198"/>
                  </a:moveTo>
                  <a:cubicBezTo>
                    <a:pt x="234" y="138"/>
                    <a:pt x="191" y="90"/>
                    <a:pt x="139" y="90"/>
                  </a:cubicBezTo>
                  <a:cubicBezTo>
                    <a:pt x="116" y="90"/>
                    <a:pt x="94" y="99"/>
                    <a:pt x="68" y="122"/>
                  </a:cubicBezTo>
                  <a:lnTo>
                    <a:pt x="68" y="16"/>
                  </a:lnTo>
                  <a:cubicBezTo>
                    <a:pt x="68" y="4"/>
                    <a:pt x="66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3" y="21"/>
                  </a:lnTo>
                  <a:lnTo>
                    <a:pt x="43" y="289"/>
                  </a:lnTo>
                  <a:cubicBezTo>
                    <a:pt x="43" y="296"/>
                    <a:pt x="43" y="305"/>
                    <a:pt x="56" y="305"/>
                  </a:cubicBezTo>
                  <a:cubicBezTo>
                    <a:pt x="68" y="305"/>
                    <a:pt x="68" y="296"/>
                    <a:pt x="68" y="274"/>
                  </a:cubicBezTo>
                  <a:cubicBezTo>
                    <a:pt x="97" y="303"/>
                    <a:pt x="118" y="308"/>
                    <a:pt x="134" y="308"/>
                  </a:cubicBezTo>
                  <a:cubicBezTo>
                    <a:pt x="187" y="308"/>
                    <a:pt x="234" y="261"/>
                    <a:pt x="234" y="198"/>
                  </a:cubicBezTo>
                  <a:close/>
                  <a:moveTo>
                    <a:pt x="209" y="198"/>
                  </a:moveTo>
                  <a:cubicBezTo>
                    <a:pt x="209" y="251"/>
                    <a:pt x="171" y="287"/>
                    <a:pt x="132" y="287"/>
                  </a:cubicBezTo>
                  <a:cubicBezTo>
                    <a:pt x="88" y="287"/>
                    <a:pt x="68" y="238"/>
                    <a:pt x="68" y="211"/>
                  </a:cubicBezTo>
                  <a:lnTo>
                    <a:pt x="68" y="173"/>
                  </a:lnTo>
                  <a:cubicBezTo>
                    <a:pt x="68" y="141"/>
                    <a:pt x="101" y="111"/>
                    <a:pt x="136" y="111"/>
                  </a:cubicBezTo>
                  <a:cubicBezTo>
                    <a:pt x="177" y="111"/>
                    <a:pt x="209" y="150"/>
                    <a:pt x="209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91" name="Freeform 4100">
              <a:extLst>
                <a:ext uri="{FF2B5EF4-FFF2-40B4-BE49-F238E27FC236}">
                  <a16:creationId xmlns:a16="http://schemas.microsoft.com/office/drawing/2014/main" id="{58DB07BF-447D-4CEF-9434-FCE6D6E60318}"/>
                </a:ext>
              </a:extLst>
            </p:cNvPr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8778875" y="3971926"/>
              <a:ext cx="58738" cy="95250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8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92" name="Freeform 4101">
              <a:extLst>
                <a:ext uri="{FF2B5EF4-FFF2-40B4-BE49-F238E27FC236}">
                  <a16:creationId xmlns:a16="http://schemas.microsoft.com/office/drawing/2014/main" id="{72111369-19FE-4DFE-948D-2C96EE3BEB1F}"/>
                </a:ext>
              </a:extLst>
            </p:cNvPr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8861425" y="3970338"/>
              <a:ext cx="61913" cy="98425"/>
            </a:xfrm>
            <a:custGeom>
              <a:avLst/>
              <a:gdLst>
                <a:gd name="T0" fmla="*/ 205 w 205"/>
                <a:gd name="T1" fmla="*/ 155 h 316"/>
                <a:gd name="T2" fmla="*/ 104 w 205"/>
                <a:gd name="T3" fmla="*/ 0 h 316"/>
                <a:gd name="T4" fmla="*/ 0 w 205"/>
                <a:gd name="T5" fmla="*/ 100 h 316"/>
                <a:gd name="T6" fmla="*/ 97 w 205"/>
                <a:gd name="T7" fmla="*/ 200 h 316"/>
                <a:gd name="T8" fmla="*/ 180 w 205"/>
                <a:gd name="T9" fmla="*/ 162 h 316"/>
                <a:gd name="T10" fmla="*/ 78 w 205"/>
                <a:gd name="T11" fmla="*/ 295 h 316"/>
                <a:gd name="T12" fmla="*/ 37 w 205"/>
                <a:gd name="T13" fmla="*/ 282 h 316"/>
                <a:gd name="T14" fmla="*/ 44 w 205"/>
                <a:gd name="T15" fmla="*/ 267 h 316"/>
                <a:gd name="T16" fmla="*/ 26 w 205"/>
                <a:gd name="T17" fmla="*/ 249 h 316"/>
                <a:gd name="T18" fmla="*/ 9 w 205"/>
                <a:gd name="T19" fmla="*/ 268 h 316"/>
                <a:gd name="T20" fmla="*/ 78 w 205"/>
                <a:gd name="T21" fmla="*/ 316 h 316"/>
                <a:gd name="T22" fmla="*/ 205 w 205"/>
                <a:gd name="T23" fmla="*/ 155 h 316"/>
                <a:gd name="T24" fmla="*/ 175 w 205"/>
                <a:gd name="T25" fmla="*/ 115 h 316"/>
                <a:gd name="T26" fmla="*/ 99 w 205"/>
                <a:gd name="T27" fmla="*/ 178 h 316"/>
                <a:gd name="T28" fmla="*/ 25 w 205"/>
                <a:gd name="T29" fmla="*/ 100 h 316"/>
                <a:gd name="T30" fmla="*/ 104 w 205"/>
                <a:gd name="T31" fmla="*/ 21 h 316"/>
                <a:gd name="T32" fmla="*/ 153 w 205"/>
                <a:gd name="T33" fmla="*/ 45 h 316"/>
                <a:gd name="T34" fmla="*/ 174 w 205"/>
                <a:gd name="T35" fmla="*/ 96 h 316"/>
                <a:gd name="T36" fmla="*/ 175 w 205"/>
                <a:gd name="T37" fmla="*/ 1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5" h="316">
                  <a:moveTo>
                    <a:pt x="205" y="155"/>
                  </a:moveTo>
                  <a:cubicBezTo>
                    <a:pt x="205" y="35"/>
                    <a:pt x="151" y="0"/>
                    <a:pt x="104" y="0"/>
                  </a:cubicBezTo>
                  <a:cubicBezTo>
                    <a:pt x="49" y="0"/>
                    <a:pt x="0" y="41"/>
                    <a:pt x="0" y="100"/>
                  </a:cubicBezTo>
                  <a:cubicBezTo>
                    <a:pt x="0" y="156"/>
                    <a:pt x="43" y="200"/>
                    <a:pt x="97" y="200"/>
                  </a:cubicBezTo>
                  <a:cubicBezTo>
                    <a:pt x="122" y="200"/>
                    <a:pt x="148" y="191"/>
                    <a:pt x="180" y="162"/>
                  </a:cubicBezTo>
                  <a:cubicBezTo>
                    <a:pt x="173" y="242"/>
                    <a:pt x="130" y="295"/>
                    <a:pt x="78" y="295"/>
                  </a:cubicBezTo>
                  <a:cubicBezTo>
                    <a:pt x="73" y="295"/>
                    <a:pt x="53" y="294"/>
                    <a:pt x="37" y="282"/>
                  </a:cubicBezTo>
                  <a:cubicBezTo>
                    <a:pt x="42" y="276"/>
                    <a:pt x="44" y="274"/>
                    <a:pt x="44" y="267"/>
                  </a:cubicBezTo>
                  <a:cubicBezTo>
                    <a:pt x="44" y="257"/>
                    <a:pt x="37" y="249"/>
                    <a:pt x="26" y="249"/>
                  </a:cubicBezTo>
                  <a:cubicBezTo>
                    <a:pt x="16" y="249"/>
                    <a:pt x="9" y="256"/>
                    <a:pt x="9" y="268"/>
                  </a:cubicBezTo>
                  <a:cubicBezTo>
                    <a:pt x="9" y="284"/>
                    <a:pt x="17" y="316"/>
                    <a:pt x="78" y="316"/>
                  </a:cubicBezTo>
                  <a:cubicBezTo>
                    <a:pt x="144" y="316"/>
                    <a:pt x="205" y="253"/>
                    <a:pt x="205" y="155"/>
                  </a:cubicBezTo>
                  <a:close/>
                  <a:moveTo>
                    <a:pt x="175" y="115"/>
                  </a:moveTo>
                  <a:cubicBezTo>
                    <a:pt x="175" y="146"/>
                    <a:pt x="145" y="178"/>
                    <a:pt x="99" y="178"/>
                  </a:cubicBezTo>
                  <a:cubicBezTo>
                    <a:pt x="54" y="178"/>
                    <a:pt x="25" y="141"/>
                    <a:pt x="25" y="100"/>
                  </a:cubicBezTo>
                  <a:cubicBezTo>
                    <a:pt x="25" y="52"/>
                    <a:pt x="64" y="21"/>
                    <a:pt x="104" y="21"/>
                  </a:cubicBezTo>
                  <a:cubicBezTo>
                    <a:pt x="128" y="21"/>
                    <a:pt x="144" y="34"/>
                    <a:pt x="153" y="45"/>
                  </a:cubicBezTo>
                  <a:cubicBezTo>
                    <a:pt x="167" y="64"/>
                    <a:pt x="174" y="92"/>
                    <a:pt x="174" y="96"/>
                  </a:cubicBezTo>
                  <a:cubicBezTo>
                    <a:pt x="174" y="96"/>
                    <a:pt x="175" y="107"/>
                    <a:pt x="175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93" name="Freeform 4102">
              <a:extLst>
                <a:ext uri="{FF2B5EF4-FFF2-40B4-BE49-F238E27FC236}">
                  <a16:creationId xmlns:a16="http://schemas.microsoft.com/office/drawing/2014/main" id="{BBB20CB6-115D-4B80-A9A4-BE0604A91602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8943975" y="4000501"/>
              <a:ext cx="58738" cy="68263"/>
            </a:xfrm>
            <a:custGeom>
              <a:avLst/>
              <a:gdLst>
                <a:gd name="T0" fmla="*/ 192 w 192"/>
                <a:gd name="T1" fmla="*/ 166 h 220"/>
                <a:gd name="T2" fmla="*/ 179 w 192"/>
                <a:gd name="T3" fmla="*/ 156 h 220"/>
                <a:gd name="T4" fmla="*/ 169 w 192"/>
                <a:gd name="T5" fmla="*/ 160 h 220"/>
                <a:gd name="T6" fmla="*/ 111 w 192"/>
                <a:gd name="T7" fmla="*/ 199 h 220"/>
                <a:gd name="T8" fmla="*/ 25 w 192"/>
                <a:gd name="T9" fmla="*/ 110 h 220"/>
                <a:gd name="T10" fmla="*/ 114 w 192"/>
                <a:gd name="T11" fmla="*/ 21 h 220"/>
                <a:gd name="T12" fmla="*/ 150 w 192"/>
                <a:gd name="T13" fmla="*/ 31 h 220"/>
                <a:gd name="T14" fmla="*/ 168 w 192"/>
                <a:gd name="T15" fmla="*/ 51 h 220"/>
                <a:gd name="T16" fmla="*/ 186 w 192"/>
                <a:gd name="T17" fmla="*/ 33 h 220"/>
                <a:gd name="T18" fmla="*/ 114 w 192"/>
                <a:gd name="T19" fmla="*/ 0 h 220"/>
                <a:gd name="T20" fmla="*/ 0 w 192"/>
                <a:gd name="T21" fmla="*/ 110 h 220"/>
                <a:gd name="T22" fmla="*/ 108 w 192"/>
                <a:gd name="T23" fmla="*/ 220 h 220"/>
                <a:gd name="T24" fmla="*/ 192 w 192"/>
                <a:gd name="T25" fmla="*/ 16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20">
                  <a:moveTo>
                    <a:pt x="192" y="166"/>
                  </a:moveTo>
                  <a:cubicBezTo>
                    <a:pt x="192" y="156"/>
                    <a:pt x="181" y="156"/>
                    <a:pt x="179" y="156"/>
                  </a:cubicBezTo>
                  <a:cubicBezTo>
                    <a:pt x="174" y="156"/>
                    <a:pt x="171" y="157"/>
                    <a:pt x="169" y="160"/>
                  </a:cubicBezTo>
                  <a:cubicBezTo>
                    <a:pt x="163" y="172"/>
                    <a:pt x="151" y="199"/>
                    <a:pt x="111" y="199"/>
                  </a:cubicBezTo>
                  <a:cubicBezTo>
                    <a:pt x="64" y="199"/>
                    <a:pt x="25" y="160"/>
                    <a:pt x="25" y="110"/>
                  </a:cubicBezTo>
                  <a:cubicBezTo>
                    <a:pt x="25" y="84"/>
                    <a:pt x="40" y="21"/>
                    <a:pt x="114" y="21"/>
                  </a:cubicBezTo>
                  <a:cubicBezTo>
                    <a:pt x="127" y="21"/>
                    <a:pt x="150" y="26"/>
                    <a:pt x="150" y="31"/>
                  </a:cubicBezTo>
                  <a:cubicBezTo>
                    <a:pt x="150" y="45"/>
                    <a:pt x="158" y="51"/>
                    <a:pt x="168" y="51"/>
                  </a:cubicBezTo>
                  <a:cubicBezTo>
                    <a:pt x="177" y="51"/>
                    <a:pt x="186" y="44"/>
                    <a:pt x="186" y="33"/>
                  </a:cubicBezTo>
                  <a:cubicBezTo>
                    <a:pt x="186" y="3"/>
                    <a:pt x="135" y="0"/>
                    <a:pt x="114" y="0"/>
                  </a:cubicBezTo>
                  <a:cubicBezTo>
                    <a:pt x="29" y="0"/>
                    <a:pt x="0" y="67"/>
                    <a:pt x="0" y="110"/>
                  </a:cubicBezTo>
                  <a:cubicBezTo>
                    <a:pt x="0" y="169"/>
                    <a:pt x="46" y="220"/>
                    <a:pt x="108" y="220"/>
                  </a:cubicBezTo>
                  <a:cubicBezTo>
                    <a:pt x="175" y="220"/>
                    <a:pt x="192" y="174"/>
                    <a:pt x="192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94" name="Freeform 4103">
              <a:extLst>
                <a:ext uri="{FF2B5EF4-FFF2-40B4-BE49-F238E27FC236}">
                  <a16:creationId xmlns:a16="http://schemas.microsoft.com/office/drawing/2014/main" id="{ED9E81CE-0309-4D90-899E-C861F19EFE13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9020175" y="3970338"/>
              <a:ext cx="65088" cy="98425"/>
            </a:xfrm>
            <a:custGeom>
              <a:avLst/>
              <a:gdLst>
                <a:gd name="T0" fmla="*/ 214 w 214"/>
                <a:gd name="T1" fmla="*/ 20 h 319"/>
                <a:gd name="T2" fmla="*/ 199 w 214"/>
                <a:gd name="T3" fmla="*/ 9 h 319"/>
                <a:gd name="T4" fmla="*/ 26 w 214"/>
                <a:gd name="T5" fmla="*/ 9 h 319"/>
                <a:gd name="T6" fmla="*/ 13 w 214"/>
                <a:gd name="T7" fmla="*/ 0 h 319"/>
                <a:gd name="T8" fmla="*/ 0 w 214"/>
                <a:gd name="T9" fmla="*/ 17 h 319"/>
                <a:gd name="T10" fmla="*/ 0 w 214"/>
                <a:gd name="T11" fmla="*/ 38 h 319"/>
                <a:gd name="T12" fmla="*/ 13 w 214"/>
                <a:gd name="T13" fmla="*/ 54 h 319"/>
                <a:gd name="T14" fmla="*/ 26 w 214"/>
                <a:gd name="T15" fmla="*/ 30 h 319"/>
                <a:gd name="T16" fmla="*/ 179 w 214"/>
                <a:gd name="T17" fmla="*/ 30 h 319"/>
                <a:gd name="T18" fmla="*/ 65 w 214"/>
                <a:gd name="T19" fmla="*/ 300 h 319"/>
                <a:gd name="T20" fmla="*/ 78 w 214"/>
                <a:gd name="T21" fmla="*/ 319 h 319"/>
                <a:gd name="T22" fmla="*/ 90 w 214"/>
                <a:gd name="T23" fmla="*/ 305 h 319"/>
                <a:gd name="T24" fmla="*/ 212 w 214"/>
                <a:gd name="T25" fmla="*/ 26 h 319"/>
                <a:gd name="T26" fmla="*/ 214 w 214"/>
                <a:gd name="T27" fmla="*/ 2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319">
                  <a:moveTo>
                    <a:pt x="214" y="20"/>
                  </a:moveTo>
                  <a:cubicBezTo>
                    <a:pt x="214" y="9"/>
                    <a:pt x="205" y="9"/>
                    <a:pt x="199" y="9"/>
                  </a:cubicBezTo>
                  <a:lnTo>
                    <a:pt x="26" y="9"/>
                  </a:lnTo>
                  <a:cubicBezTo>
                    <a:pt x="22" y="0"/>
                    <a:pt x="15" y="0"/>
                    <a:pt x="13" y="0"/>
                  </a:cubicBezTo>
                  <a:cubicBezTo>
                    <a:pt x="0" y="0"/>
                    <a:pt x="0" y="9"/>
                    <a:pt x="0" y="17"/>
                  </a:cubicBezTo>
                  <a:lnTo>
                    <a:pt x="0" y="38"/>
                  </a:lnTo>
                  <a:cubicBezTo>
                    <a:pt x="0" y="45"/>
                    <a:pt x="0" y="54"/>
                    <a:pt x="13" y="54"/>
                  </a:cubicBezTo>
                  <a:cubicBezTo>
                    <a:pt x="26" y="54"/>
                    <a:pt x="26" y="46"/>
                    <a:pt x="26" y="30"/>
                  </a:cubicBezTo>
                  <a:lnTo>
                    <a:pt x="179" y="30"/>
                  </a:lnTo>
                  <a:cubicBezTo>
                    <a:pt x="82" y="133"/>
                    <a:pt x="65" y="244"/>
                    <a:pt x="65" y="300"/>
                  </a:cubicBezTo>
                  <a:cubicBezTo>
                    <a:pt x="65" y="306"/>
                    <a:pt x="65" y="319"/>
                    <a:pt x="78" y="319"/>
                  </a:cubicBezTo>
                  <a:cubicBezTo>
                    <a:pt x="84" y="319"/>
                    <a:pt x="90" y="315"/>
                    <a:pt x="90" y="305"/>
                  </a:cubicBezTo>
                  <a:cubicBezTo>
                    <a:pt x="90" y="155"/>
                    <a:pt x="173" y="64"/>
                    <a:pt x="212" y="26"/>
                  </a:cubicBezTo>
                  <a:cubicBezTo>
                    <a:pt x="214" y="24"/>
                    <a:pt x="214" y="22"/>
                    <a:pt x="214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95" name="Freeform 4104">
              <a:extLst>
                <a:ext uri="{FF2B5EF4-FFF2-40B4-BE49-F238E27FC236}">
                  <a16:creationId xmlns:a16="http://schemas.microsoft.com/office/drawing/2014/main" id="{7B626803-8F31-4048-AF28-B36B64D3E8C3}"/>
                </a:ext>
              </a:extLst>
            </p:cNvPr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9101137" y="3970338"/>
              <a:ext cx="63500" cy="98425"/>
            </a:xfrm>
            <a:custGeom>
              <a:avLst/>
              <a:gdLst>
                <a:gd name="T0" fmla="*/ 206 w 206"/>
                <a:gd name="T1" fmla="*/ 216 h 316"/>
                <a:gd name="T2" fmla="*/ 108 w 206"/>
                <a:gd name="T3" fmla="*/ 117 h 316"/>
                <a:gd name="T4" fmla="*/ 25 w 206"/>
                <a:gd name="T5" fmla="*/ 154 h 316"/>
                <a:gd name="T6" fmla="*/ 133 w 206"/>
                <a:gd name="T7" fmla="*/ 21 h 316"/>
                <a:gd name="T8" fmla="*/ 168 w 206"/>
                <a:gd name="T9" fmla="*/ 35 h 316"/>
                <a:gd name="T10" fmla="*/ 161 w 206"/>
                <a:gd name="T11" fmla="*/ 50 h 316"/>
                <a:gd name="T12" fmla="*/ 179 w 206"/>
                <a:gd name="T13" fmla="*/ 67 h 316"/>
                <a:gd name="T14" fmla="*/ 197 w 206"/>
                <a:gd name="T15" fmla="*/ 48 h 316"/>
                <a:gd name="T16" fmla="*/ 133 w 206"/>
                <a:gd name="T17" fmla="*/ 0 h 316"/>
                <a:gd name="T18" fmla="*/ 0 w 206"/>
                <a:gd name="T19" fmla="*/ 161 h 316"/>
                <a:gd name="T20" fmla="*/ 104 w 206"/>
                <a:gd name="T21" fmla="*/ 316 h 316"/>
                <a:gd name="T22" fmla="*/ 206 w 206"/>
                <a:gd name="T23" fmla="*/ 216 h 316"/>
                <a:gd name="T24" fmla="*/ 180 w 206"/>
                <a:gd name="T25" fmla="*/ 216 h 316"/>
                <a:gd name="T26" fmla="*/ 104 w 206"/>
                <a:gd name="T27" fmla="*/ 295 h 316"/>
                <a:gd name="T28" fmla="*/ 35 w 206"/>
                <a:gd name="T29" fmla="*/ 235 h 316"/>
                <a:gd name="T30" fmla="*/ 30 w 206"/>
                <a:gd name="T31" fmla="*/ 201 h 316"/>
                <a:gd name="T32" fmla="*/ 106 w 206"/>
                <a:gd name="T33" fmla="*/ 139 h 316"/>
                <a:gd name="T34" fmla="*/ 180 w 206"/>
                <a:gd name="T35" fmla="*/ 2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316">
                  <a:moveTo>
                    <a:pt x="206" y="216"/>
                  </a:moveTo>
                  <a:cubicBezTo>
                    <a:pt x="206" y="160"/>
                    <a:pt x="162" y="117"/>
                    <a:pt x="108" y="117"/>
                  </a:cubicBezTo>
                  <a:cubicBezTo>
                    <a:pt x="83" y="117"/>
                    <a:pt x="57" y="125"/>
                    <a:pt x="25" y="154"/>
                  </a:cubicBezTo>
                  <a:cubicBezTo>
                    <a:pt x="34" y="65"/>
                    <a:pt x="85" y="21"/>
                    <a:pt x="133" y="21"/>
                  </a:cubicBezTo>
                  <a:cubicBezTo>
                    <a:pt x="153" y="21"/>
                    <a:pt x="162" y="28"/>
                    <a:pt x="168" y="35"/>
                  </a:cubicBezTo>
                  <a:cubicBezTo>
                    <a:pt x="163" y="40"/>
                    <a:pt x="161" y="43"/>
                    <a:pt x="161" y="50"/>
                  </a:cubicBezTo>
                  <a:cubicBezTo>
                    <a:pt x="161" y="59"/>
                    <a:pt x="168" y="67"/>
                    <a:pt x="179" y="67"/>
                  </a:cubicBezTo>
                  <a:cubicBezTo>
                    <a:pt x="189" y="67"/>
                    <a:pt x="197" y="60"/>
                    <a:pt x="197" y="48"/>
                  </a:cubicBezTo>
                  <a:cubicBezTo>
                    <a:pt x="197" y="25"/>
                    <a:pt x="179" y="0"/>
                    <a:pt x="133" y="0"/>
                  </a:cubicBezTo>
                  <a:cubicBezTo>
                    <a:pt x="66" y="0"/>
                    <a:pt x="0" y="61"/>
                    <a:pt x="0" y="161"/>
                  </a:cubicBezTo>
                  <a:cubicBezTo>
                    <a:pt x="0" y="279"/>
                    <a:pt x="54" y="316"/>
                    <a:pt x="104" y="316"/>
                  </a:cubicBezTo>
                  <a:cubicBezTo>
                    <a:pt x="157" y="316"/>
                    <a:pt x="206" y="275"/>
                    <a:pt x="206" y="216"/>
                  </a:cubicBezTo>
                  <a:close/>
                  <a:moveTo>
                    <a:pt x="180" y="216"/>
                  </a:moveTo>
                  <a:cubicBezTo>
                    <a:pt x="180" y="264"/>
                    <a:pt x="144" y="295"/>
                    <a:pt x="104" y="295"/>
                  </a:cubicBezTo>
                  <a:cubicBezTo>
                    <a:pt x="68" y="295"/>
                    <a:pt x="46" y="269"/>
                    <a:pt x="35" y="235"/>
                  </a:cubicBezTo>
                  <a:cubicBezTo>
                    <a:pt x="32" y="227"/>
                    <a:pt x="30" y="213"/>
                    <a:pt x="30" y="201"/>
                  </a:cubicBezTo>
                  <a:cubicBezTo>
                    <a:pt x="30" y="167"/>
                    <a:pt x="63" y="139"/>
                    <a:pt x="106" y="139"/>
                  </a:cubicBezTo>
                  <a:cubicBezTo>
                    <a:pt x="151" y="139"/>
                    <a:pt x="180" y="175"/>
                    <a:pt x="18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96" name="Freeform 4105">
              <a:extLst>
                <a:ext uri="{FF2B5EF4-FFF2-40B4-BE49-F238E27FC236}">
                  <a16:creationId xmlns:a16="http://schemas.microsoft.com/office/drawing/2014/main" id="{FEE573ED-E014-47B1-A7DD-720318E78740}"/>
                </a:ext>
              </a:extLst>
            </p:cNvPr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9178925" y="3971926"/>
              <a:ext cx="60325" cy="95250"/>
            </a:xfrm>
            <a:custGeom>
              <a:avLst/>
              <a:gdLst>
                <a:gd name="T0" fmla="*/ 194 w 194"/>
                <a:gd name="T1" fmla="*/ 25 h 308"/>
                <a:gd name="T2" fmla="*/ 149 w 194"/>
                <a:gd name="T3" fmla="*/ 0 h 308"/>
                <a:gd name="T4" fmla="*/ 73 w 194"/>
                <a:gd name="T5" fmla="*/ 63 h 308"/>
                <a:gd name="T6" fmla="*/ 73 w 194"/>
                <a:gd name="T7" fmla="*/ 96 h 308"/>
                <a:gd name="T8" fmla="*/ 17 w 194"/>
                <a:gd name="T9" fmla="*/ 96 h 308"/>
                <a:gd name="T10" fmla="*/ 1 w 194"/>
                <a:gd name="T11" fmla="*/ 107 h 308"/>
                <a:gd name="T12" fmla="*/ 16 w 194"/>
                <a:gd name="T13" fmla="*/ 117 h 308"/>
                <a:gd name="T14" fmla="*/ 73 w 194"/>
                <a:gd name="T15" fmla="*/ 117 h 308"/>
                <a:gd name="T16" fmla="*/ 73 w 194"/>
                <a:gd name="T17" fmla="*/ 287 h 308"/>
                <a:gd name="T18" fmla="*/ 16 w 194"/>
                <a:gd name="T19" fmla="*/ 287 h 308"/>
                <a:gd name="T20" fmla="*/ 0 w 194"/>
                <a:gd name="T21" fmla="*/ 297 h 308"/>
                <a:gd name="T22" fmla="*/ 16 w 194"/>
                <a:gd name="T23" fmla="*/ 308 h 308"/>
                <a:gd name="T24" fmla="*/ 156 w 194"/>
                <a:gd name="T25" fmla="*/ 308 h 308"/>
                <a:gd name="T26" fmla="*/ 172 w 194"/>
                <a:gd name="T27" fmla="*/ 297 h 308"/>
                <a:gd name="T28" fmla="*/ 156 w 194"/>
                <a:gd name="T29" fmla="*/ 287 h 308"/>
                <a:gd name="T30" fmla="*/ 98 w 194"/>
                <a:gd name="T31" fmla="*/ 287 h 308"/>
                <a:gd name="T32" fmla="*/ 98 w 194"/>
                <a:gd name="T33" fmla="*/ 117 h 308"/>
                <a:gd name="T34" fmla="*/ 167 w 194"/>
                <a:gd name="T35" fmla="*/ 117 h 308"/>
                <a:gd name="T36" fmla="*/ 182 w 194"/>
                <a:gd name="T37" fmla="*/ 107 h 308"/>
                <a:gd name="T38" fmla="*/ 167 w 194"/>
                <a:gd name="T39" fmla="*/ 96 h 308"/>
                <a:gd name="T40" fmla="*/ 98 w 194"/>
                <a:gd name="T41" fmla="*/ 96 h 308"/>
                <a:gd name="T42" fmla="*/ 98 w 194"/>
                <a:gd name="T43" fmla="*/ 66 h 308"/>
                <a:gd name="T44" fmla="*/ 159 w 194"/>
                <a:gd name="T45" fmla="*/ 21 h 308"/>
                <a:gd name="T46" fmla="*/ 176 w 194"/>
                <a:gd name="T47" fmla="*/ 43 h 308"/>
                <a:gd name="T48" fmla="*/ 194 w 194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8">
                  <a:moveTo>
                    <a:pt x="194" y="25"/>
                  </a:moveTo>
                  <a:cubicBezTo>
                    <a:pt x="194" y="0"/>
                    <a:pt x="156" y="0"/>
                    <a:pt x="149" y="0"/>
                  </a:cubicBezTo>
                  <a:cubicBezTo>
                    <a:pt x="111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7" y="96"/>
                  </a:lnTo>
                  <a:cubicBezTo>
                    <a:pt x="11" y="96"/>
                    <a:pt x="1" y="96"/>
                    <a:pt x="1" y="107"/>
                  </a:cubicBezTo>
                  <a:cubicBezTo>
                    <a:pt x="1" y="117"/>
                    <a:pt x="11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1" y="287"/>
                    <a:pt x="0" y="287"/>
                    <a:pt x="0" y="297"/>
                  </a:cubicBezTo>
                  <a:cubicBezTo>
                    <a:pt x="0" y="308"/>
                    <a:pt x="11" y="308"/>
                    <a:pt x="16" y="308"/>
                  </a:cubicBezTo>
                  <a:lnTo>
                    <a:pt x="156" y="308"/>
                  </a:lnTo>
                  <a:cubicBezTo>
                    <a:pt x="161" y="308"/>
                    <a:pt x="172" y="308"/>
                    <a:pt x="172" y="297"/>
                  </a:cubicBezTo>
                  <a:cubicBezTo>
                    <a:pt x="172" y="287"/>
                    <a:pt x="161" y="287"/>
                    <a:pt x="156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7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3" y="96"/>
                    <a:pt x="167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9" y="21"/>
                  </a:cubicBezTo>
                  <a:cubicBezTo>
                    <a:pt x="159" y="28"/>
                    <a:pt x="163" y="43"/>
                    <a:pt x="176" y="43"/>
                  </a:cubicBezTo>
                  <a:cubicBezTo>
                    <a:pt x="184" y="43"/>
                    <a:pt x="194" y="37"/>
                    <a:pt x="194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97" name="Freeform 4106">
              <a:extLst>
                <a:ext uri="{FF2B5EF4-FFF2-40B4-BE49-F238E27FC236}">
                  <a16:creationId xmlns:a16="http://schemas.microsoft.com/office/drawing/2014/main" id="{493569EF-4AEC-4795-9580-32E2C3AD8598}"/>
                </a:ext>
              </a:extLst>
            </p:cNvPr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9261475" y="3970338"/>
              <a:ext cx="63500" cy="98425"/>
            </a:xfrm>
            <a:custGeom>
              <a:avLst/>
              <a:gdLst>
                <a:gd name="T0" fmla="*/ 208 w 208"/>
                <a:gd name="T1" fmla="*/ 158 h 316"/>
                <a:gd name="T2" fmla="*/ 104 w 208"/>
                <a:gd name="T3" fmla="*/ 0 h 316"/>
                <a:gd name="T4" fmla="*/ 0 w 208"/>
                <a:gd name="T5" fmla="*/ 158 h 316"/>
                <a:gd name="T6" fmla="*/ 104 w 208"/>
                <a:gd name="T7" fmla="*/ 316 h 316"/>
                <a:gd name="T8" fmla="*/ 208 w 208"/>
                <a:gd name="T9" fmla="*/ 158 h 316"/>
                <a:gd name="T10" fmla="*/ 183 w 208"/>
                <a:gd name="T11" fmla="*/ 153 h 316"/>
                <a:gd name="T12" fmla="*/ 104 w 208"/>
                <a:gd name="T13" fmla="*/ 295 h 316"/>
                <a:gd name="T14" fmla="*/ 25 w 208"/>
                <a:gd name="T15" fmla="*/ 153 h 316"/>
                <a:gd name="T16" fmla="*/ 104 w 208"/>
                <a:gd name="T17" fmla="*/ 21 h 316"/>
                <a:gd name="T18" fmla="*/ 183 w 208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6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8"/>
                    <a:pt x="0" y="158"/>
                  </a:cubicBezTo>
                  <a:cubicBezTo>
                    <a:pt x="0" y="250"/>
                    <a:pt x="49" y="316"/>
                    <a:pt x="104" y="316"/>
                  </a:cubicBezTo>
                  <a:cubicBezTo>
                    <a:pt x="160" y="316"/>
                    <a:pt x="208" y="249"/>
                    <a:pt x="208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4" y="295"/>
                  </a:cubicBezTo>
                  <a:cubicBezTo>
                    <a:pt x="62" y="295"/>
                    <a:pt x="25" y="233"/>
                    <a:pt x="25" y="153"/>
                  </a:cubicBezTo>
                  <a:cubicBezTo>
                    <a:pt x="25" y="74"/>
                    <a:pt x="64" y="21"/>
                    <a:pt x="104" y="21"/>
                  </a:cubicBezTo>
                  <a:cubicBezTo>
                    <a:pt x="143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98" name="Freeform 4107">
              <a:extLst>
                <a:ext uri="{FF2B5EF4-FFF2-40B4-BE49-F238E27FC236}">
                  <a16:creationId xmlns:a16="http://schemas.microsoft.com/office/drawing/2014/main" id="{302C490C-73D0-4AAF-81B6-C5D30632B6DC}"/>
                </a:ext>
              </a:extLst>
            </p:cNvPr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5889625" y="4157663"/>
              <a:ext cx="69850" cy="95250"/>
            </a:xfrm>
            <a:custGeom>
              <a:avLst/>
              <a:gdLst>
                <a:gd name="T0" fmla="*/ 232 w 232"/>
                <a:gd name="T1" fmla="*/ 300 h 310"/>
                <a:gd name="T2" fmla="*/ 226 w 232"/>
                <a:gd name="T3" fmla="*/ 290 h 310"/>
                <a:gd name="T4" fmla="*/ 202 w 232"/>
                <a:gd name="T5" fmla="*/ 289 h 310"/>
                <a:gd name="T6" fmla="*/ 139 w 232"/>
                <a:gd name="T7" fmla="*/ 16 h 310"/>
                <a:gd name="T8" fmla="*/ 116 w 232"/>
                <a:gd name="T9" fmla="*/ 0 h 310"/>
                <a:gd name="T10" fmla="*/ 93 w 232"/>
                <a:gd name="T11" fmla="*/ 15 h 310"/>
                <a:gd name="T12" fmla="*/ 30 w 232"/>
                <a:gd name="T13" fmla="*/ 289 h 310"/>
                <a:gd name="T14" fmla="*/ 6 w 232"/>
                <a:gd name="T15" fmla="*/ 290 h 310"/>
                <a:gd name="T16" fmla="*/ 0 w 232"/>
                <a:gd name="T17" fmla="*/ 300 h 310"/>
                <a:gd name="T18" fmla="*/ 17 w 232"/>
                <a:gd name="T19" fmla="*/ 310 h 310"/>
                <a:gd name="T20" fmla="*/ 70 w 232"/>
                <a:gd name="T21" fmla="*/ 310 h 310"/>
                <a:gd name="T22" fmla="*/ 86 w 232"/>
                <a:gd name="T23" fmla="*/ 300 h 310"/>
                <a:gd name="T24" fmla="*/ 56 w 232"/>
                <a:gd name="T25" fmla="*/ 289 h 310"/>
                <a:gd name="T26" fmla="*/ 70 w 232"/>
                <a:gd name="T27" fmla="*/ 225 h 310"/>
                <a:gd name="T28" fmla="*/ 162 w 232"/>
                <a:gd name="T29" fmla="*/ 225 h 310"/>
                <a:gd name="T30" fmla="*/ 176 w 232"/>
                <a:gd name="T31" fmla="*/ 289 h 310"/>
                <a:gd name="T32" fmla="*/ 146 w 232"/>
                <a:gd name="T33" fmla="*/ 300 h 310"/>
                <a:gd name="T34" fmla="*/ 163 w 232"/>
                <a:gd name="T35" fmla="*/ 310 h 310"/>
                <a:gd name="T36" fmla="*/ 215 w 232"/>
                <a:gd name="T37" fmla="*/ 310 h 310"/>
                <a:gd name="T38" fmla="*/ 232 w 232"/>
                <a:gd name="T39" fmla="*/ 300 h 310"/>
                <a:gd name="T40" fmla="*/ 157 w 232"/>
                <a:gd name="T41" fmla="*/ 204 h 310"/>
                <a:gd name="T42" fmla="*/ 76 w 232"/>
                <a:gd name="T43" fmla="*/ 204 h 310"/>
                <a:gd name="T44" fmla="*/ 115 w 232"/>
                <a:gd name="T45" fmla="*/ 21 h 310"/>
                <a:gd name="T46" fmla="*/ 118 w 232"/>
                <a:gd name="T47" fmla="*/ 21 h 310"/>
                <a:gd name="T48" fmla="*/ 157 w 232"/>
                <a:gd name="T49" fmla="*/ 20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2" h="310">
                  <a:moveTo>
                    <a:pt x="232" y="300"/>
                  </a:moveTo>
                  <a:cubicBezTo>
                    <a:pt x="232" y="295"/>
                    <a:pt x="231" y="292"/>
                    <a:pt x="226" y="290"/>
                  </a:cubicBezTo>
                  <a:cubicBezTo>
                    <a:pt x="223" y="289"/>
                    <a:pt x="213" y="289"/>
                    <a:pt x="202" y="289"/>
                  </a:cubicBezTo>
                  <a:lnTo>
                    <a:pt x="139" y="16"/>
                  </a:lnTo>
                  <a:cubicBezTo>
                    <a:pt x="135" y="0"/>
                    <a:pt x="129" y="0"/>
                    <a:pt x="116" y="0"/>
                  </a:cubicBezTo>
                  <a:cubicBezTo>
                    <a:pt x="104" y="0"/>
                    <a:pt x="97" y="0"/>
                    <a:pt x="93" y="15"/>
                  </a:cubicBezTo>
                  <a:lnTo>
                    <a:pt x="30" y="289"/>
                  </a:lnTo>
                  <a:cubicBezTo>
                    <a:pt x="19" y="289"/>
                    <a:pt x="9" y="289"/>
                    <a:pt x="6" y="290"/>
                  </a:cubicBezTo>
                  <a:cubicBezTo>
                    <a:pt x="2" y="292"/>
                    <a:pt x="0" y="295"/>
                    <a:pt x="0" y="300"/>
                  </a:cubicBezTo>
                  <a:cubicBezTo>
                    <a:pt x="0" y="310"/>
                    <a:pt x="11" y="310"/>
                    <a:pt x="17" y="310"/>
                  </a:cubicBezTo>
                  <a:lnTo>
                    <a:pt x="70" y="310"/>
                  </a:lnTo>
                  <a:cubicBezTo>
                    <a:pt x="77" y="310"/>
                    <a:pt x="86" y="310"/>
                    <a:pt x="86" y="300"/>
                  </a:cubicBezTo>
                  <a:cubicBezTo>
                    <a:pt x="86" y="289"/>
                    <a:pt x="77" y="289"/>
                    <a:pt x="56" y="289"/>
                  </a:cubicBezTo>
                  <a:lnTo>
                    <a:pt x="70" y="225"/>
                  </a:lnTo>
                  <a:lnTo>
                    <a:pt x="162" y="225"/>
                  </a:lnTo>
                  <a:lnTo>
                    <a:pt x="176" y="289"/>
                  </a:lnTo>
                  <a:cubicBezTo>
                    <a:pt x="155" y="289"/>
                    <a:pt x="146" y="289"/>
                    <a:pt x="146" y="300"/>
                  </a:cubicBezTo>
                  <a:cubicBezTo>
                    <a:pt x="146" y="310"/>
                    <a:pt x="156" y="310"/>
                    <a:pt x="163" y="310"/>
                  </a:cubicBezTo>
                  <a:lnTo>
                    <a:pt x="215" y="310"/>
                  </a:lnTo>
                  <a:cubicBezTo>
                    <a:pt x="221" y="310"/>
                    <a:pt x="232" y="310"/>
                    <a:pt x="232" y="300"/>
                  </a:cubicBezTo>
                  <a:close/>
                  <a:moveTo>
                    <a:pt x="157" y="204"/>
                  </a:moveTo>
                  <a:lnTo>
                    <a:pt x="76" y="204"/>
                  </a:lnTo>
                  <a:lnTo>
                    <a:pt x="115" y="21"/>
                  </a:lnTo>
                  <a:lnTo>
                    <a:pt x="118" y="21"/>
                  </a:lnTo>
                  <a:lnTo>
                    <a:pt x="157" y="20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99" name="Freeform 4108">
              <a:extLst>
                <a:ext uri="{FF2B5EF4-FFF2-40B4-BE49-F238E27FC236}">
                  <a16:creationId xmlns:a16="http://schemas.microsoft.com/office/drawing/2014/main" id="{29C7A4B7-92AC-4164-9FE2-F5A72C789B08}"/>
                </a:ext>
              </a:extLst>
            </p:cNvPr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5970587" y="4159251"/>
              <a:ext cx="71438" cy="95250"/>
            </a:xfrm>
            <a:custGeom>
              <a:avLst/>
              <a:gdLst>
                <a:gd name="T0" fmla="*/ 235 w 235"/>
                <a:gd name="T1" fmla="*/ 293 h 307"/>
                <a:gd name="T2" fmla="*/ 220 w 235"/>
                <a:gd name="T3" fmla="*/ 283 h 307"/>
                <a:gd name="T4" fmla="*/ 191 w 235"/>
                <a:gd name="T5" fmla="*/ 283 h 307"/>
                <a:gd name="T6" fmla="*/ 191 w 235"/>
                <a:gd name="T7" fmla="*/ 16 h 307"/>
                <a:gd name="T8" fmla="*/ 176 w 235"/>
                <a:gd name="T9" fmla="*/ 0 h 307"/>
                <a:gd name="T10" fmla="*/ 139 w 235"/>
                <a:gd name="T11" fmla="*/ 0 h 307"/>
                <a:gd name="T12" fmla="*/ 123 w 235"/>
                <a:gd name="T13" fmla="*/ 11 h 307"/>
                <a:gd name="T14" fmla="*/ 138 w 235"/>
                <a:gd name="T15" fmla="*/ 21 h 307"/>
                <a:gd name="T16" fmla="*/ 167 w 235"/>
                <a:gd name="T17" fmla="*/ 21 h 307"/>
                <a:gd name="T18" fmla="*/ 167 w 235"/>
                <a:gd name="T19" fmla="*/ 119 h 307"/>
                <a:gd name="T20" fmla="*/ 101 w 235"/>
                <a:gd name="T21" fmla="*/ 89 h 307"/>
                <a:gd name="T22" fmla="*/ 0 w 235"/>
                <a:gd name="T23" fmla="*/ 199 h 307"/>
                <a:gd name="T24" fmla="*/ 96 w 235"/>
                <a:gd name="T25" fmla="*/ 307 h 307"/>
                <a:gd name="T26" fmla="*/ 167 w 235"/>
                <a:gd name="T27" fmla="*/ 271 h 307"/>
                <a:gd name="T28" fmla="*/ 182 w 235"/>
                <a:gd name="T29" fmla="*/ 304 h 307"/>
                <a:gd name="T30" fmla="*/ 219 w 235"/>
                <a:gd name="T31" fmla="*/ 304 h 307"/>
                <a:gd name="T32" fmla="*/ 235 w 235"/>
                <a:gd name="T33" fmla="*/ 293 h 307"/>
                <a:gd name="T34" fmla="*/ 167 w 235"/>
                <a:gd name="T35" fmla="*/ 210 h 307"/>
                <a:gd name="T36" fmla="*/ 98 w 235"/>
                <a:gd name="T37" fmla="*/ 286 h 307"/>
                <a:gd name="T38" fmla="*/ 25 w 235"/>
                <a:gd name="T39" fmla="*/ 199 h 307"/>
                <a:gd name="T40" fmla="*/ 103 w 235"/>
                <a:gd name="T41" fmla="*/ 110 h 307"/>
                <a:gd name="T42" fmla="*/ 167 w 235"/>
                <a:gd name="T43" fmla="*/ 173 h 307"/>
                <a:gd name="T44" fmla="*/ 167 w 235"/>
                <a:gd name="T45" fmla="*/ 2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7">
                  <a:moveTo>
                    <a:pt x="235" y="293"/>
                  </a:moveTo>
                  <a:cubicBezTo>
                    <a:pt x="235" y="283"/>
                    <a:pt x="225" y="283"/>
                    <a:pt x="220" y="283"/>
                  </a:cubicBezTo>
                  <a:lnTo>
                    <a:pt x="191" y="283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9" y="0"/>
                  </a:lnTo>
                  <a:cubicBezTo>
                    <a:pt x="133" y="0"/>
                    <a:pt x="123" y="0"/>
                    <a:pt x="123" y="11"/>
                  </a:cubicBezTo>
                  <a:cubicBezTo>
                    <a:pt x="123" y="21"/>
                    <a:pt x="133" y="21"/>
                    <a:pt x="138" y="21"/>
                  </a:cubicBezTo>
                  <a:lnTo>
                    <a:pt x="167" y="21"/>
                  </a:lnTo>
                  <a:lnTo>
                    <a:pt x="167" y="119"/>
                  </a:lnTo>
                  <a:cubicBezTo>
                    <a:pt x="142" y="97"/>
                    <a:pt x="122" y="89"/>
                    <a:pt x="101" y="89"/>
                  </a:cubicBezTo>
                  <a:cubicBezTo>
                    <a:pt x="47" y="89"/>
                    <a:pt x="0" y="136"/>
                    <a:pt x="0" y="199"/>
                  </a:cubicBezTo>
                  <a:cubicBezTo>
                    <a:pt x="0" y="260"/>
                    <a:pt x="44" y="307"/>
                    <a:pt x="96" y="307"/>
                  </a:cubicBezTo>
                  <a:cubicBezTo>
                    <a:pt x="124" y="307"/>
                    <a:pt x="144" y="294"/>
                    <a:pt x="167" y="271"/>
                  </a:cubicBezTo>
                  <a:cubicBezTo>
                    <a:pt x="167" y="298"/>
                    <a:pt x="167" y="304"/>
                    <a:pt x="182" y="304"/>
                  </a:cubicBezTo>
                  <a:lnTo>
                    <a:pt x="219" y="304"/>
                  </a:lnTo>
                  <a:cubicBezTo>
                    <a:pt x="225" y="304"/>
                    <a:pt x="235" y="304"/>
                    <a:pt x="235" y="293"/>
                  </a:cubicBezTo>
                  <a:close/>
                  <a:moveTo>
                    <a:pt x="167" y="210"/>
                  </a:moveTo>
                  <a:cubicBezTo>
                    <a:pt x="167" y="241"/>
                    <a:pt x="141" y="286"/>
                    <a:pt x="98" y="286"/>
                  </a:cubicBezTo>
                  <a:cubicBezTo>
                    <a:pt x="59" y="286"/>
                    <a:pt x="25" y="248"/>
                    <a:pt x="25" y="199"/>
                  </a:cubicBezTo>
                  <a:cubicBezTo>
                    <a:pt x="25" y="146"/>
                    <a:pt x="64" y="110"/>
                    <a:pt x="103" y="110"/>
                  </a:cubicBezTo>
                  <a:cubicBezTo>
                    <a:pt x="139" y="110"/>
                    <a:pt x="167" y="142"/>
                    <a:pt x="167" y="173"/>
                  </a:cubicBezTo>
                  <a:lnTo>
                    <a:pt x="167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00" name="Freeform 4109">
              <a:extLst>
                <a:ext uri="{FF2B5EF4-FFF2-40B4-BE49-F238E27FC236}">
                  <a16:creationId xmlns:a16="http://schemas.microsoft.com/office/drawing/2014/main" id="{DA4D27DF-97A9-46C3-9252-4CB8DB6ED245}"/>
                </a:ext>
              </a:extLst>
            </p:cNvPr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6051550" y="4159251"/>
              <a:ext cx="71438" cy="95250"/>
            </a:xfrm>
            <a:custGeom>
              <a:avLst/>
              <a:gdLst>
                <a:gd name="T0" fmla="*/ 235 w 235"/>
                <a:gd name="T1" fmla="*/ 293 h 307"/>
                <a:gd name="T2" fmla="*/ 219 w 235"/>
                <a:gd name="T3" fmla="*/ 283 h 307"/>
                <a:gd name="T4" fmla="*/ 191 w 235"/>
                <a:gd name="T5" fmla="*/ 283 h 307"/>
                <a:gd name="T6" fmla="*/ 191 w 235"/>
                <a:gd name="T7" fmla="*/ 16 h 307"/>
                <a:gd name="T8" fmla="*/ 176 w 235"/>
                <a:gd name="T9" fmla="*/ 0 h 307"/>
                <a:gd name="T10" fmla="*/ 138 w 235"/>
                <a:gd name="T11" fmla="*/ 0 h 307"/>
                <a:gd name="T12" fmla="*/ 122 w 235"/>
                <a:gd name="T13" fmla="*/ 11 h 307"/>
                <a:gd name="T14" fmla="*/ 138 w 235"/>
                <a:gd name="T15" fmla="*/ 21 h 307"/>
                <a:gd name="T16" fmla="*/ 166 w 235"/>
                <a:gd name="T17" fmla="*/ 21 h 307"/>
                <a:gd name="T18" fmla="*/ 166 w 235"/>
                <a:gd name="T19" fmla="*/ 119 h 307"/>
                <a:gd name="T20" fmla="*/ 100 w 235"/>
                <a:gd name="T21" fmla="*/ 89 h 307"/>
                <a:gd name="T22" fmla="*/ 0 w 235"/>
                <a:gd name="T23" fmla="*/ 199 h 307"/>
                <a:gd name="T24" fmla="*/ 96 w 235"/>
                <a:gd name="T25" fmla="*/ 307 h 307"/>
                <a:gd name="T26" fmla="*/ 166 w 235"/>
                <a:gd name="T27" fmla="*/ 271 h 307"/>
                <a:gd name="T28" fmla="*/ 181 w 235"/>
                <a:gd name="T29" fmla="*/ 304 h 307"/>
                <a:gd name="T30" fmla="*/ 219 w 235"/>
                <a:gd name="T31" fmla="*/ 304 h 307"/>
                <a:gd name="T32" fmla="*/ 235 w 235"/>
                <a:gd name="T33" fmla="*/ 293 h 307"/>
                <a:gd name="T34" fmla="*/ 166 w 235"/>
                <a:gd name="T35" fmla="*/ 210 h 307"/>
                <a:gd name="T36" fmla="*/ 98 w 235"/>
                <a:gd name="T37" fmla="*/ 286 h 307"/>
                <a:gd name="T38" fmla="*/ 25 w 235"/>
                <a:gd name="T39" fmla="*/ 199 h 307"/>
                <a:gd name="T40" fmla="*/ 102 w 235"/>
                <a:gd name="T41" fmla="*/ 110 h 307"/>
                <a:gd name="T42" fmla="*/ 166 w 235"/>
                <a:gd name="T43" fmla="*/ 173 h 307"/>
                <a:gd name="T44" fmla="*/ 166 w 235"/>
                <a:gd name="T45" fmla="*/ 2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7">
                  <a:moveTo>
                    <a:pt x="235" y="293"/>
                  </a:moveTo>
                  <a:cubicBezTo>
                    <a:pt x="235" y="283"/>
                    <a:pt x="225" y="283"/>
                    <a:pt x="219" y="283"/>
                  </a:cubicBezTo>
                  <a:lnTo>
                    <a:pt x="191" y="283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7"/>
                    <a:pt x="121" y="89"/>
                    <a:pt x="100" y="89"/>
                  </a:cubicBezTo>
                  <a:cubicBezTo>
                    <a:pt x="47" y="89"/>
                    <a:pt x="0" y="136"/>
                    <a:pt x="0" y="199"/>
                  </a:cubicBezTo>
                  <a:cubicBezTo>
                    <a:pt x="0" y="260"/>
                    <a:pt x="44" y="307"/>
                    <a:pt x="96" y="307"/>
                  </a:cubicBezTo>
                  <a:cubicBezTo>
                    <a:pt x="123" y="307"/>
                    <a:pt x="143" y="294"/>
                    <a:pt x="166" y="271"/>
                  </a:cubicBezTo>
                  <a:cubicBezTo>
                    <a:pt x="166" y="298"/>
                    <a:pt x="166" y="304"/>
                    <a:pt x="181" y="304"/>
                  </a:cubicBezTo>
                  <a:lnTo>
                    <a:pt x="219" y="304"/>
                  </a:lnTo>
                  <a:cubicBezTo>
                    <a:pt x="225" y="304"/>
                    <a:pt x="235" y="304"/>
                    <a:pt x="235" y="293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6"/>
                    <a:pt x="98" y="286"/>
                  </a:cubicBezTo>
                  <a:cubicBezTo>
                    <a:pt x="59" y="286"/>
                    <a:pt x="25" y="248"/>
                    <a:pt x="25" y="199"/>
                  </a:cubicBezTo>
                  <a:cubicBezTo>
                    <a:pt x="25" y="146"/>
                    <a:pt x="64" y="110"/>
                    <a:pt x="102" y="110"/>
                  </a:cubicBezTo>
                  <a:cubicBezTo>
                    <a:pt x="138" y="110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01" name="Freeform 4110">
              <a:extLst>
                <a:ext uri="{FF2B5EF4-FFF2-40B4-BE49-F238E27FC236}">
                  <a16:creationId xmlns:a16="http://schemas.microsoft.com/office/drawing/2014/main" id="{92D686DA-EF45-4179-80D8-2C8183D6F7AC}"/>
                </a:ext>
              </a:extLst>
            </p:cNvPr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6130925" y="4186238"/>
              <a:ext cx="68263" cy="66675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1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4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5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5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8"/>
                    <a:pt x="217" y="0"/>
                    <a:pt x="180" y="0"/>
                  </a:cubicBezTo>
                  <a:cubicBezTo>
                    <a:pt x="155" y="0"/>
                    <a:pt x="123" y="9"/>
                    <a:pt x="87" y="51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4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5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5"/>
                  </a:lnTo>
                  <a:cubicBezTo>
                    <a:pt x="87" y="74"/>
                    <a:pt x="119" y="21"/>
                    <a:pt x="190" y="21"/>
                  </a:cubicBezTo>
                  <a:cubicBezTo>
                    <a:pt x="190" y="36"/>
                    <a:pt x="197" y="44"/>
                    <a:pt x="207" y="44"/>
                  </a:cubicBezTo>
                  <a:cubicBezTo>
                    <a:pt x="216" y="44"/>
                    <a:pt x="223" y="38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02" name="Freeform 4111">
              <a:extLst>
                <a:ext uri="{FF2B5EF4-FFF2-40B4-BE49-F238E27FC236}">
                  <a16:creationId xmlns:a16="http://schemas.microsoft.com/office/drawing/2014/main" id="{0A31FDA1-D7DB-4E0F-873F-3275F7FBFCFA}"/>
                </a:ext>
              </a:extLst>
            </p:cNvPr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6213475" y="4186238"/>
              <a:ext cx="61913" cy="68263"/>
            </a:xfrm>
            <a:custGeom>
              <a:avLst/>
              <a:gdLst>
                <a:gd name="T0" fmla="*/ 201 w 201"/>
                <a:gd name="T1" fmla="*/ 166 h 219"/>
                <a:gd name="T2" fmla="*/ 188 w 201"/>
                <a:gd name="T3" fmla="*/ 156 h 219"/>
                <a:gd name="T4" fmla="*/ 177 w 201"/>
                <a:gd name="T5" fmla="*/ 162 h 219"/>
                <a:gd name="T6" fmla="*/ 118 w 201"/>
                <a:gd name="T7" fmla="*/ 198 h 219"/>
                <a:gd name="T8" fmla="*/ 26 w 201"/>
                <a:gd name="T9" fmla="*/ 118 h 219"/>
                <a:gd name="T10" fmla="*/ 185 w 201"/>
                <a:gd name="T11" fmla="*/ 118 h 219"/>
                <a:gd name="T12" fmla="*/ 201 w 201"/>
                <a:gd name="T13" fmla="*/ 104 h 219"/>
                <a:gd name="T14" fmla="*/ 106 w 201"/>
                <a:gd name="T15" fmla="*/ 0 h 219"/>
                <a:gd name="T16" fmla="*/ 0 w 201"/>
                <a:gd name="T17" fmla="*/ 110 h 219"/>
                <a:gd name="T18" fmla="*/ 114 w 201"/>
                <a:gd name="T19" fmla="*/ 219 h 219"/>
                <a:gd name="T20" fmla="*/ 201 w 201"/>
                <a:gd name="T21" fmla="*/ 166 h 219"/>
                <a:gd name="T22" fmla="*/ 175 w 201"/>
                <a:gd name="T23" fmla="*/ 97 h 219"/>
                <a:gd name="T24" fmla="*/ 26 w 201"/>
                <a:gd name="T25" fmla="*/ 97 h 219"/>
                <a:gd name="T26" fmla="*/ 106 w 201"/>
                <a:gd name="T27" fmla="*/ 21 h 219"/>
                <a:gd name="T28" fmla="*/ 175 w 201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19">
                  <a:moveTo>
                    <a:pt x="201" y="166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4" y="193"/>
                    <a:pt x="134" y="198"/>
                    <a:pt x="118" y="198"/>
                  </a:cubicBezTo>
                  <a:cubicBezTo>
                    <a:pt x="77" y="198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8"/>
                    <a:pt x="170" y="0"/>
                    <a:pt x="106" y="0"/>
                  </a:cubicBezTo>
                  <a:cubicBezTo>
                    <a:pt x="48" y="0"/>
                    <a:pt x="0" y="49"/>
                    <a:pt x="0" y="110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1" y="178"/>
                    <a:pt x="201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03" name="Freeform 4112">
              <a:extLst>
                <a:ext uri="{FF2B5EF4-FFF2-40B4-BE49-F238E27FC236}">
                  <a16:creationId xmlns:a16="http://schemas.microsoft.com/office/drawing/2014/main" id="{0F973A8F-1829-4223-9F8E-AFF2E74A1767}"/>
                </a:ext>
              </a:extLst>
            </p:cNvPr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6297612" y="4186238"/>
              <a:ext cx="57150" cy="68263"/>
            </a:xfrm>
            <a:custGeom>
              <a:avLst/>
              <a:gdLst>
                <a:gd name="T0" fmla="*/ 189 w 189"/>
                <a:gd name="T1" fmla="*/ 157 h 219"/>
                <a:gd name="T2" fmla="*/ 111 w 189"/>
                <a:gd name="T3" fmla="*/ 95 h 219"/>
                <a:gd name="T4" fmla="*/ 75 w 189"/>
                <a:gd name="T5" fmla="*/ 89 h 219"/>
                <a:gd name="T6" fmla="*/ 21 w 189"/>
                <a:gd name="T7" fmla="*/ 55 h 219"/>
                <a:gd name="T8" fmla="*/ 92 w 189"/>
                <a:gd name="T9" fmla="*/ 21 h 219"/>
                <a:gd name="T10" fmla="*/ 149 w 189"/>
                <a:gd name="T11" fmla="*/ 60 h 219"/>
                <a:gd name="T12" fmla="*/ 161 w 189"/>
                <a:gd name="T13" fmla="*/ 67 h 219"/>
                <a:gd name="T14" fmla="*/ 173 w 189"/>
                <a:gd name="T15" fmla="*/ 51 h 219"/>
                <a:gd name="T16" fmla="*/ 173 w 189"/>
                <a:gd name="T17" fmla="*/ 16 h 219"/>
                <a:gd name="T18" fmla="*/ 164 w 189"/>
                <a:gd name="T19" fmla="*/ 0 h 219"/>
                <a:gd name="T20" fmla="*/ 151 w 189"/>
                <a:gd name="T21" fmla="*/ 13 h 219"/>
                <a:gd name="T22" fmla="*/ 93 w 189"/>
                <a:gd name="T23" fmla="*/ 0 h 219"/>
                <a:gd name="T24" fmla="*/ 0 w 189"/>
                <a:gd name="T25" fmla="*/ 55 h 219"/>
                <a:gd name="T26" fmla="*/ 97 w 189"/>
                <a:gd name="T27" fmla="*/ 114 h 219"/>
                <a:gd name="T28" fmla="*/ 168 w 189"/>
                <a:gd name="T29" fmla="*/ 157 h 219"/>
                <a:gd name="T30" fmla="*/ 97 w 189"/>
                <a:gd name="T31" fmla="*/ 198 h 219"/>
                <a:gd name="T32" fmla="*/ 24 w 189"/>
                <a:gd name="T33" fmla="*/ 144 h 219"/>
                <a:gd name="T34" fmla="*/ 13 w 189"/>
                <a:gd name="T35" fmla="*/ 138 h 219"/>
                <a:gd name="T36" fmla="*/ 0 w 189"/>
                <a:gd name="T37" fmla="*/ 154 h 219"/>
                <a:gd name="T38" fmla="*/ 0 w 189"/>
                <a:gd name="T39" fmla="*/ 203 h 219"/>
                <a:gd name="T40" fmla="*/ 10 w 189"/>
                <a:gd name="T41" fmla="*/ 219 h 219"/>
                <a:gd name="T42" fmla="*/ 26 w 189"/>
                <a:gd name="T43" fmla="*/ 196 h 219"/>
                <a:gd name="T44" fmla="*/ 96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8"/>
                    <a:pt x="126" y="98"/>
                    <a:pt x="111" y="95"/>
                  </a:cubicBezTo>
                  <a:lnTo>
                    <a:pt x="75" y="89"/>
                  </a:lnTo>
                  <a:cubicBezTo>
                    <a:pt x="59" y="87"/>
                    <a:pt x="21" y="78"/>
                    <a:pt x="21" y="55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39"/>
                    <a:pt x="149" y="60"/>
                  </a:cubicBezTo>
                  <a:cubicBezTo>
                    <a:pt x="150" y="64"/>
                    <a:pt x="153" y="67"/>
                    <a:pt x="161" y="67"/>
                  </a:cubicBezTo>
                  <a:cubicBezTo>
                    <a:pt x="173" y="67"/>
                    <a:pt x="173" y="59"/>
                    <a:pt x="173" y="51"/>
                  </a:cubicBezTo>
                  <a:lnTo>
                    <a:pt x="173" y="16"/>
                  </a:lnTo>
                  <a:cubicBezTo>
                    <a:pt x="173" y="10"/>
                    <a:pt x="173" y="0"/>
                    <a:pt x="164" y="0"/>
                  </a:cubicBezTo>
                  <a:cubicBezTo>
                    <a:pt x="155" y="0"/>
                    <a:pt x="154" y="4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2" y="107"/>
                    <a:pt x="97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8" y="198"/>
                    <a:pt x="97" y="198"/>
                  </a:cubicBezTo>
                  <a:cubicBezTo>
                    <a:pt x="71" y="198"/>
                    <a:pt x="40" y="192"/>
                    <a:pt x="24" y="144"/>
                  </a:cubicBezTo>
                  <a:cubicBezTo>
                    <a:pt x="22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0" y="219"/>
                  </a:cubicBezTo>
                  <a:cubicBezTo>
                    <a:pt x="14" y="219"/>
                    <a:pt x="19" y="218"/>
                    <a:pt x="26" y="196"/>
                  </a:cubicBezTo>
                  <a:cubicBezTo>
                    <a:pt x="56" y="218"/>
                    <a:pt x="83" y="219"/>
                    <a:pt x="96" y="219"/>
                  </a:cubicBezTo>
                  <a:cubicBezTo>
                    <a:pt x="173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04" name="Freeform 4113">
              <a:extLst>
                <a:ext uri="{FF2B5EF4-FFF2-40B4-BE49-F238E27FC236}">
                  <a16:creationId xmlns:a16="http://schemas.microsoft.com/office/drawing/2014/main" id="{2EDE4229-78D0-42AA-BF80-4EF1CB693BBC}"/>
                </a:ext>
              </a:extLst>
            </p:cNvPr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6376987" y="4186238"/>
              <a:ext cx="58738" cy="68263"/>
            </a:xfrm>
            <a:custGeom>
              <a:avLst/>
              <a:gdLst>
                <a:gd name="T0" fmla="*/ 189 w 189"/>
                <a:gd name="T1" fmla="*/ 157 h 219"/>
                <a:gd name="T2" fmla="*/ 111 w 189"/>
                <a:gd name="T3" fmla="*/ 95 h 219"/>
                <a:gd name="T4" fmla="*/ 76 w 189"/>
                <a:gd name="T5" fmla="*/ 89 h 219"/>
                <a:gd name="T6" fmla="*/ 21 w 189"/>
                <a:gd name="T7" fmla="*/ 55 h 219"/>
                <a:gd name="T8" fmla="*/ 92 w 189"/>
                <a:gd name="T9" fmla="*/ 21 h 219"/>
                <a:gd name="T10" fmla="*/ 150 w 189"/>
                <a:gd name="T11" fmla="*/ 60 h 219"/>
                <a:gd name="T12" fmla="*/ 161 w 189"/>
                <a:gd name="T13" fmla="*/ 67 h 219"/>
                <a:gd name="T14" fmla="*/ 174 w 189"/>
                <a:gd name="T15" fmla="*/ 51 h 219"/>
                <a:gd name="T16" fmla="*/ 174 w 189"/>
                <a:gd name="T17" fmla="*/ 16 h 219"/>
                <a:gd name="T18" fmla="*/ 164 w 189"/>
                <a:gd name="T19" fmla="*/ 0 h 219"/>
                <a:gd name="T20" fmla="*/ 152 w 189"/>
                <a:gd name="T21" fmla="*/ 13 h 219"/>
                <a:gd name="T22" fmla="*/ 93 w 189"/>
                <a:gd name="T23" fmla="*/ 0 h 219"/>
                <a:gd name="T24" fmla="*/ 0 w 189"/>
                <a:gd name="T25" fmla="*/ 55 h 219"/>
                <a:gd name="T26" fmla="*/ 98 w 189"/>
                <a:gd name="T27" fmla="*/ 114 h 219"/>
                <a:gd name="T28" fmla="*/ 169 w 189"/>
                <a:gd name="T29" fmla="*/ 157 h 219"/>
                <a:gd name="T30" fmla="*/ 97 w 189"/>
                <a:gd name="T31" fmla="*/ 198 h 219"/>
                <a:gd name="T32" fmla="*/ 25 w 189"/>
                <a:gd name="T33" fmla="*/ 144 h 219"/>
                <a:gd name="T34" fmla="*/ 13 w 189"/>
                <a:gd name="T35" fmla="*/ 138 h 219"/>
                <a:gd name="T36" fmla="*/ 0 w 189"/>
                <a:gd name="T37" fmla="*/ 154 h 219"/>
                <a:gd name="T38" fmla="*/ 0 w 189"/>
                <a:gd name="T39" fmla="*/ 203 h 219"/>
                <a:gd name="T40" fmla="*/ 11 w 189"/>
                <a:gd name="T41" fmla="*/ 219 h 219"/>
                <a:gd name="T42" fmla="*/ 27 w 189"/>
                <a:gd name="T43" fmla="*/ 196 h 219"/>
                <a:gd name="T44" fmla="*/ 97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8"/>
                    <a:pt x="127" y="98"/>
                    <a:pt x="111" y="95"/>
                  </a:cubicBezTo>
                  <a:lnTo>
                    <a:pt x="76" y="89"/>
                  </a:lnTo>
                  <a:cubicBezTo>
                    <a:pt x="59" y="87"/>
                    <a:pt x="21" y="78"/>
                    <a:pt x="21" y="55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40" y="21"/>
                    <a:pt x="147" y="39"/>
                    <a:pt x="150" y="60"/>
                  </a:cubicBezTo>
                  <a:cubicBezTo>
                    <a:pt x="151" y="64"/>
                    <a:pt x="153" y="67"/>
                    <a:pt x="161" y="67"/>
                  </a:cubicBezTo>
                  <a:cubicBezTo>
                    <a:pt x="174" y="67"/>
                    <a:pt x="174" y="59"/>
                    <a:pt x="174" y="51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6" y="0"/>
                    <a:pt x="154" y="4"/>
                    <a:pt x="152" y="13"/>
                  </a:cubicBezTo>
                  <a:cubicBezTo>
                    <a:pt x="125" y="0"/>
                    <a:pt x="103" y="0"/>
                    <a:pt x="93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3" y="107"/>
                    <a:pt x="98" y="114"/>
                  </a:cubicBezTo>
                  <a:cubicBezTo>
                    <a:pt x="125" y="118"/>
                    <a:pt x="169" y="128"/>
                    <a:pt x="169" y="157"/>
                  </a:cubicBezTo>
                  <a:cubicBezTo>
                    <a:pt x="169" y="178"/>
                    <a:pt x="149" y="198"/>
                    <a:pt x="97" y="198"/>
                  </a:cubicBezTo>
                  <a:cubicBezTo>
                    <a:pt x="71" y="198"/>
                    <a:pt x="40" y="192"/>
                    <a:pt x="25" y="144"/>
                  </a:cubicBezTo>
                  <a:cubicBezTo>
                    <a:pt x="23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1" y="219"/>
                  </a:cubicBezTo>
                  <a:cubicBezTo>
                    <a:pt x="14" y="219"/>
                    <a:pt x="20" y="218"/>
                    <a:pt x="27" y="196"/>
                  </a:cubicBezTo>
                  <a:cubicBezTo>
                    <a:pt x="57" y="218"/>
                    <a:pt x="83" y="219"/>
                    <a:pt x="97" y="219"/>
                  </a:cubicBezTo>
                  <a:cubicBezTo>
                    <a:pt x="173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05" name="Freeform 4114">
              <a:extLst>
                <a:ext uri="{FF2B5EF4-FFF2-40B4-BE49-F238E27FC236}">
                  <a16:creationId xmlns:a16="http://schemas.microsoft.com/office/drawing/2014/main" id="{6DEF7872-D884-4B3E-9042-81F3027585ED}"/>
                </a:ext>
              </a:extLst>
            </p:cNvPr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6535737" y="4186238"/>
              <a:ext cx="61913" cy="68263"/>
            </a:xfrm>
            <a:custGeom>
              <a:avLst/>
              <a:gdLst>
                <a:gd name="T0" fmla="*/ 201 w 201"/>
                <a:gd name="T1" fmla="*/ 110 h 219"/>
                <a:gd name="T2" fmla="*/ 100 w 201"/>
                <a:gd name="T3" fmla="*/ 0 h 219"/>
                <a:gd name="T4" fmla="*/ 0 w 201"/>
                <a:gd name="T5" fmla="*/ 110 h 219"/>
                <a:gd name="T6" fmla="*/ 100 w 201"/>
                <a:gd name="T7" fmla="*/ 219 h 219"/>
                <a:gd name="T8" fmla="*/ 201 w 201"/>
                <a:gd name="T9" fmla="*/ 110 h 219"/>
                <a:gd name="T10" fmla="*/ 176 w 201"/>
                <a:gd name="T11" fmla="*/ 107 h 219"/>
                <a:gd name="T12" fmla="*/ 100 w 201"/>
                <a:gd name="T13" fmla="*/ 198 h 219"/>
                <a:gd name="T14" fmla="*/ 25 w 201"/>
                <a:gd name="T15" fmla="*/ 107 h 219"/>
                <a:gd name="T16" fmla="*/ 100 w 201"/>
                <a:gd name="T17" fmla="*/ 21 h 219"/>
                <a:gd name="T18" fmla="*/ 176 w 201"/>
                <a:gd name="T19" fmla="*/ 10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19">
                  <a:moveTo>
                    <a:pt x="201" y="110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5" y="0"/>
                    <a:pt x="0" y="49"/>
                    <a:pt x="0" y="110"/>
                  </a:cubicBezTo>
                  <a:cubicBezTo>
                    <a:pt x="0" y="173"/>
                    <a:pt x="46" y="219"/>
                    <a:pt x="100" y="219"/>
                  </a:cubicBezTo>
                  <a:cubicBezTo>
                    <a:pt x="154" y="219"/>
                    <a:pt x="201" y="172"/>
                    <a:pt x="201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8"/>
                    <a:pt x="100" y="198"/>
                  </a:cubicBezTo>
                  <a:cubicBezTo>
                    <a:pt x="59" y="198"/>
                    <a:pt x="25" y="158"/>
                    <a:pt x="25" y="107"/>
                  </a:cubicBezTo>
                  <a:cubicBezTo>
                    <a:pt x="25" y="56"/>
                    <a:pt x="61" y="21"/>
                    <a:pt x="100" y="21"/>
                  </a:cubicBezTo>
                  <a:cubicBezTo>
                    <a:pt x="140" y="21"/>
                    <a:pt x="176" y="56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06" name="Freeform 4115">
              <a:extLst>
                <a:ext uri="{FF2B5EF4-FFF2-40B4-BE49-F238E27FC236}">
                  <a16:creationId xmlns:a16="http://schemas.microsoft.com/office/drawing/2014/main" id="{7ED23651-346B-4739-B8A3-EC6DEABFC532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6613525" y="4157663"/>
              <a:ext cx="58738" cy="95250"/>
            </a:xfrm>
            <a:custGeom>
              <a:avLst/>
              <a:gdLst>
                <a:gd name="T0" fmla="*/ 193 w 193"/>
                <a:gd name="T1" fmla="*/ 25 h 307"/>
                <a:gd name="T2" fmla="*/ 149 w 193"/>
                <a:gd name="T3" fmla="*/ 0 h 307"/>
                <a:gd name="T4" fmla="*/ 73 w 193"/>
                <a:gd name="T5" fmla="*/ 63 h 307"/>
                <a:gd name="T6" fmla="*/ 73 w 193"/>
                <a:gd name="T7" fmla="*/ 95 h 307"/>
                <a:gd name="T8" fmla="*/ 16 w 193"/>
                <a:gd name="T9" fmla="*/ 95 h 307"/>
                <a:gd name="T10" fmla="*/ 0 w 193"/>
                <a:gd name="T11" fmla="*/ 106 h 307"/>
                <a:gd name="T12" fmla="*/ 16 w 193"/>
                <a:gd name="T13" fmla="*/ 116 h 307"/>
                <a:gd name="T14" fmla="*/ 73 w 193"/>
                <a:gd name="T15" fmla="*/ 116 h 307"/>
                <a:gd name="T16" fmla="*/ 73 w 193"/>
                <a:gd name="T17" fmla="*/ 286 h 307"/>
                <a:gd name="T18" fmla="*/ 16 w 193"/>
                <a:gd name="T19" fmla="*/ 286 h 307"/>
                <a:gd name="T20" fmla="*/ 0 w 193"/>
                <a:gd name="T21" fmla="*/ 296 h 307"/>
                <a:gd name="T22" fmla="*/ 16 w 193"/>
                <a:gd name="T23" fmla="*/ 307 h 307"/>
                <a:gd name="T24" fmla="*/ 155 w 193"/>
                <a:gd name="T25" fmla="*/ 307 h 307"/>
                <a:gd name="T26" fmla="*/ 171 w 193"/>
                <a:gd name="T27" fmla="*/ 297 h 307"/>
                <a:gd name="T28" fmla="*/ 155 w 193"/>
                <a:gd name="T29" fmla="*/ 286 h 307"/>
                <a:gd name="T30" fmla="*/ 98 w 193"/>
                <a:gd name="T31" fmla="*/ 286 h 307"/>
                <a:gd name="T32" fmla="*/ 98 w 193"/>
                <a:gd name="T33" fmla="*/ 116 h 307"/>
                <a:gd name="T34" fmla="*/ 166 w 193"/>
                <a:gd name="T35" fmla="*/ 116 h 307"/>
                <a:gd name="T36" fmla="*/ 182 w 193"/>
                <a:gd name="T37" fmla="*/ 106 h 307"/>
                <a:gd name="T38" fmla="*/ 166 w 193"/>
                <a:gd name="T39" fmla="*/ 95 h 307"/>
                <a:gd name="T40" fmla="*/ 98 w 193"/>
                <a:gd name="T41" fmla="*/ 95 h 307"/>
                <a:gd name="T42" fmla="*/ 98 w 193"/>
                <a:gd name="T43" fmla="*/ 66 h 307"/>
                <a:gd name="T44" fmla="*/ 158 w 193"/>
                <a:gd name="T45" fmla="*/ 21 h 307"/>
                <a:gd name="T46" fmla="*/ 176 w 193"/>
                <a:gd name="T47" fmla="*/ 43 h 307"/>
                <a:gd name="T48" fmla="*/ 193 w 193"/>
                <a:gd name="T49" fmla="*/ 2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7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5"/>
                  </a:lnTo>
                  <a:lnTo>
                    <a:pt x="16" y="95"/>
                  </a:lnTo>
                  <a:cubicBezTo>
                    <a:pt x="10" y="95"/>
                    <a:pt x="0" y="95"/>
                    <a:pt x="0" y="106"/>
                  </a:cubicBezTo>
                  <a:cubicBezTo>
                    <a:pt x="0" y="116"/>
                    <a:pt x="10" y="116"/>
                    <a:pt x="16" y="116"/>
                  </a:cubicBezTo>
                  <a:lnTo>
                    <a:pt x="73" y="116"/>
                  </a:lnTo>
                  <a:lnTo>
                    <a:pt x="73" y="286"/>
                  </a:lnTo>
                  <a:lnTo>
                    <a:pt x="16" y="286"/>
                  </a:lnTo>
                  <a:cubicBezTo>
                    <a:pt x="10" y="286"/>
                    <a:pt x="0" y="286"/>
                    <a:pt x="0" y="296"/>
                  </a:cubicBezTo>
                  <a:cubicBezTo>
                    <a:pt x="0" y="307"/>
                    <a:pt x="10" y="307"/>
                    <a:pt x="16" y="307"/>
                  </a:cubicBezTo>
                  <a:lnTo>
                    <a:pt x="155" y="307"/>
                  </a:lnTo>
                  <a:cubicBezTo>
                    <a:pt x="161" y="307"/>
                    <a:pt x="171" y="307"/>
                    <a:pt x="171" y="297"/>
                  </a:cubicBezTo>
                  <a:cubicBezTo>
                    <a:pt x="171" y="286"/>
                    <a:pt x="161" y="286"/>
                    <a:pt x="155" y="286"/>
                  </a:cubicBezTo>
                  <a:lnTo>
                    <a:pt x="98" y="286"/>
                  </a:lnTo>
                  <a:lnTo>
                    <a:pt x="98" y="116"/>
                  </a:lnTo>
                  <a:lnTo>
                    <a:pt x="166" y="116"/>
                  </a:lnTo>
                  <a:cubicBezTo>
                    <a:pt x="172" y="116"/>
                    <a:pt x="182" y="116"/>
                    <a:pt x="182" y="106"/>
                  </a:cubicBezTo>
                  <a:cubicBezTo>
                    <a:pt x="182" y="95"/>
                    <a:pt x="172" y="95"/>
                    <a:pt x="166" y="95"/>
                  </a:cubicBezTo>
                  <a:lnTo>
                    <a:pt x="98" y="95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07" name="Freeform 4116">
              <a:extLst>
                <a:ext uri="{FF2B5EF4-FFF2-40B4-BE49-F238E27FC236}">
                  <a16:creationId xmlns:a16="http://schemas.microsoft.com/office/drawing/2014/main" id="{965571EA-FE9E-4C4E-8CEC-FE632CAD7622}"/>
                </a:ext>
              </a:extLst>
            </p:cNvPr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6769100" y="4159251"/>
              <a:ext cx="71438" cy="95250"/>
            </a:xfrm>
            <a:custGeom>
              <a:avLst/>
              <a:gdLst>
                <a:gd name="T0" fmla="*/ 235 w 235"/>
                <a:gd name="T1" fmla="*/ 198 h 307"/>
                <a:gd name="T2" fmla="*/ 140 w 235"/>
                <a:gd name="T3" fmla="*/ 89 h 307"/>
                <a:gd name="T4" fmla="*/ 69 w 235"/>
                <a:gd name="T5" fmla="*/ 121 h 307"/>
                <a:gd name="T6" fmla="*/ 69 w 235"/>
                <a:gd name="T7" fmla="*/ 16 h 307"/>
                <a:gd name="T8" fmla="*/ 53 w 235"/>
                <a:gd name="T9" fmla="*/ 0 h 307"/>
                <a:gd name="T10" fmla="*/ 16 w 235"/>
                <a:gd name="T11" fmla="*/ 0 h 307"/>
                <a:gd name="T12" fmla="*/ 0 w 235"/>
                <a:gd name="T13" fmla="*/ 11 h 307"/>
                <a:gd name="T14" fmla="*/ 16 w 235"/>
                <a:gd name="T15" fmla="*/ 21 h 307"/>
                <a:gd name="T16" fmla="*/ 44 w 235"/>
                <a:gd name="T17" fmla="*/ 21 h 307"/>
                <a:gd name="T18" fmla="*/ 44 w 235"/>
                <a:gd name="T19" fmla="*/ 288 h 307"/>
                <a:gd name="T20" fmla="*/ 57 w 235"/>
                <a:gd name="T21" fmla="*/ 304 h 307"/>
                <a:gd name="T22" fmla="*/ 69 w 235"/>
                <a:gd name="T23" fmla="*/ 273 h 307"/>
                <a:gd name="T24" fmla="*/ 134 w 235"/>
                <a:gd name="T25" fmla="*/ 307 h 307"/>
                <a:gd name="T26" fmla="*/ 235 w 235"/>
                <a:gd name="T27" fmla="*/ 198 h 307"/>
                <a:gd name="T28" fmla="*/ 210 w 235"/>
                <a:gd name="T29" fmla="*/ 198 h 307"/>
                <a:gd name="T30" fmla="*/ 133 w 235"/>
                <a:gd name="T31" fmla="*/ 286 h 307"/>
                <a:gd name="T32" fmla="*/ 69 w 235"/>
                <a:gd name="T33" fmla="*/ 211 h 307"/>
                <a:gd name="T34" fmla="*/ 69 w 235"/>
                <a:gd name="T35" fmla="*/ 173 h 307"/>
                <a:gd name="T36" fmla="*/ 137 w 235"/>
                <a:gd name="T37" fmla="*/ 110 h 307"/>
                <a:gd name="T38" fmla="*/ 210 w 235"/>
                <a:gd name="T39" fmla="*/ 19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7">
                  <a:moveTo>
                    <a:pt x="235" y="198"/>
                  </a:moveTo>
                  <a:cubicBezTo>
                    <a:pt x="235" y="138"/>
                    <a:pt x="192" y="89"/>
                    <a:pt x="140" y="89"/>
                  </a:cubicBezTo>
                  <a:cubicBezTo>
                    <a:pt x="116" y="89"/>
                    <a:pt x="94" y="98"/>
                    <a:pt x="69" y="121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8"/>
                  </a:lnTo>
                  <a:cubicBezTo>
                    <a:pt x="44" y="296"/>
                    <a:pt x="44" y="304"/>
                    <a:pt x="57" y="304"/>
                  </a:cubicBezTo>
                  <a:cubicBezTo>
                    <a:pt x="69" y="304"/>
                    <a:pt x="69" y="296"/>
                    <a:pt x="69" y="273"/>
                  </a:cubicBezTo>
                  <a:cubicBezTo>
                    <a:pt x="98" y="303"/>
                    <a:pt x="119" y="307"/>
                    <a:pt x="134" y="307"/>
                  </a:cubicBezTo>
                  <a:cubicBezTo>
                    <a:pt x="188" y="307"/>
                    <a:pt x="235" y="261"/>
                    <a:pt x="235" y="198"/>
                  </a:cubicBezTo>
                  <a:close/>
                  <a:moveTo>
                    <a:pt x="210" y="198"/>
                  </a:moveTo>
                  <a:cubicBezTo>
                    <a:pt x="210" y="251"/>
                    <a:pt x="171" y="286"/>
                    <a:pt x="133" y="286"/>
                  </a:cubicBezTo>
                  <a:cubicBezTo>
                    <a:pt x="89" y="286"/>
                    <a:pt x="69" y="238"/>
                    <a:pt x="69" y="211"/>
                  </a:cubicBezTo>
                  <a:lnTo>
                    <a:pt x="69" y="173"/>
                  </a:lnTo>
                  <a:cubicBezTo>
                    <a:pt x="69" y="140"/>
                    <a:pt x="101" y="110"/>
                    <a:pt x="137" y="110"/>
                  </a:cubicBezTo>
                  <a:cubicBezTo>
                    <a:pt x="178" y="110"/>
                    <a:pt x="210" y="150"/>
                    <a:pt x="21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08" name="Freeform 4117">
              <a:extLst>
                <a:ext uri="{FF2B5EF4-FFF2-40B4-BE49-F238E27FC236}">
                  <a16:creationId xmlns:a16="http://schemas.microsoft.com/office/drawing/2014/main" id="{3844305C-3FB1-4723-94D3-001892A4C1D3}"/>
                </a:ext>
              </a:extLst>
            </p:cNvPr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6848475" y="4187826"/>
              <a:ext cx="76200" cy="66675"/>
            </a:xfrm>
            <a:custGeom>
              <a:avLst/>
              <a:gdLst>
                <a:gd name="T0" fmla="*/ 247 w 247"/>
                <a:gd name="T1" fmla="*/ 201 h 215"/>
                <a:gd name="T2" fmla="*/ 231 w 247"/>
                <a:gd name="T3" fmla="*/ 191 h 215"/>
                <a:gd name="T4" fmla="*/ 203 w 247"/>
                <a:gd name="T5" fmla="*/ 191 h 215"/>
                <a:gd name="T6" fmla="*/ 203 w 247"/>
                <a:gd name="T7" fmla="*/ 16 h 215"/>
                <a:gd name="T8" fmla="*/ 188 w 247"/>
                <a:gd name="T9" fmla="*/ 0 h 215"/>
                <a:gd name="T10" fmla="*/ 150 w 247"/>
                <a:gd name="T11" fmla="*/ 0 h 215"/>
                <a:gd name="T12" fmla="*/ 134 w 247"/>
                <a:gd name="T13" fmla="*/ 11 h 215"/>
                <a:gd name="T14" fmla="*/ 150 w 247"/>
                <a:gd name="T15" fmla="*/ 21 h 215"/>
                <a:gd name="T16" fmla="*/ 178 w 247"/>
                <a:gd name="T17" fmla="*/ 21 h 215"/>
                <a:gd name="T18" fmla="*/ 178 w 247"/>
                <a:gd name="T19" fmla="*/ 137 h 215"/>
                <a:gd name="T20" fmla="*/ 114 w 247"/>
                <a:gd name="T21" fmla="*/ 194 h 215"/>
                <a:gd name="T22" fmla="*/ 68 w 247"/>
                <a:gd name="T23" fmla="*/ 156 h 215"/>
                <a:gd name="T24" fmla="*/ 68 w 247"/>
                <a:gd name="T25" fmla="*/ 16 h 215"/>
                <a:gd name="T26" fmla="*/ 53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5 w 247"/>
                <a:gd name="T33" fmla="*/ 21 h 215"/>
                <a:gd name="T34" fmla="*/ 44 w 247"/>
                <a:gd name="T35" fmla="*/ 21 h 215"/>
                <a:gd name="T36" fmla="*/ 44 w 247"/>
                <a:gd name="T37" fmla="*/ 159 h 215"/>
                <a:gd name="T38" fmla="*/ 111 w 247"/>
                <a:gd name="T39" fmla="*/ 215 h 215"/>
                <a:gd name="T40" fmla="*/ 178 w 247"/>
                <a:gd name="T41" fmla="*/ 191 h 215"/>
                <a:gd name="T42" fmla="*/ 194 w 247"/>
                <a:gd name="T43" fmla="*/ 212 h 215"/>
                <a:gd name="T44" fmla="*/ 231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1" y="191"/>
                  </a:cubicBezTo>
                  <a:lnTo>
                    <a:pt x="203" y="191"/>
                  </a:lnTo>
                  <a:lnTo>
                    <a:pt x="203" y="16"/>
                  </a:lnTo>
                  <a:cubicBezTo>
                    <a:pt x="203" y="4"/>
                    <a:pt x="201" y="0"/>
                    <a:pt x="188" y="0"/>
                  </a:cubicBezTo>
                  <a:lnTo>
                    <a:pt x="150" y="0"/>
                  </a:lnTo>
                  <a:cubicBezTo>
                    <a:pt x="144" y="0"/>
                    <a:pt x="134" y="0"/>
                    <a:pt x="134" y="11"/>
                  </a:cubicBezTo>
                  <a:cubicBezTo>
                    <a:pt x="134" y="21"/>
                    <a:pt x="144" y="21"/>
                    <a:pt x="150" y="21"/>
                  </a:cubicBezTo>
                  <a:lnTo>
                    <a:pt x="178" y="21"/>
                  </a:lnTo>
                  <a:lnTo>
                    <a:pt x="178" y="137"/>
                  </a:lnTo>
                  <a:cubicBezTo>
                    <a:pt x="178" y="187"/>
                    <a:pt x="133" y="194"/>
                    <a:pt x="114" y="194"/>
                  </a:cubicBezTo>
                  <a:cubicBezTo>
                    <a:pt x="68" y="194"/>
                    <a:pt x="68" y="174"/>
                    <a:pt x="68" y="156"/>
                  </a:cubicBezTo>
                  <a:lnTo>
                    <a:pt x="68" y="16"/>
                  </a:lnTo>
                  <a:cubicBezTo>
                    <a:pt x="68" y="4"/>
                    <a:pt x="66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159"/>
                  </a:lnTo>
                  <a:cubicBezTo>
                    <a:pt x="44" y="204"/>
                    <a:pt x="76" y="215"/>
                    <a:pt x="111" y="215"/>
                  </a:cubicBezTo>
                  <a:cubicBezTo>
                    <a:pt x="131" y="215"/>
                    <a:pt x="152" y="210"/>
                    <a:pt x="178" y="191"/>
                  </a:cubicBezTo>
                  <a:cubicBezTo>
                    <a:pt x="178" y="212"/>
                    <a:pt x="187" y="212"/>
                    <a:pt x="194" y="212"/>
                  </a:cubicBezTo>
                  <a:lnTo>
                    <a:pt x="231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09" name="Freeform 4118">
              <a:extLst>
                <a:ext uri="{FF2B5EF4-FFF2-40B4-BE49-F238E27FC236}">
                  <a16:creationId xmlns:a16="http://schemas.microsoft.com/office/drawing/2014/main" id="{EA168191-AE25-46CE-B2C0-200029FD1BC6}"/>
                </a:ext>
              </a:extLst>
            </p:cNvPr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6934200" y="4157663"/>
              <a:ext cx="58738" cy="95250"/>
            </a:xfrm>
            <a:custGeom>
              <a:avLst/>
              <a:gdLst>
                <a:gd name="T0" fmla="*/ 193 w 193"/>
                <a:gd name="T1" fmla="*/ 25 h 307"/>
                <a:gd name="T2" fmla="*/ 149 w 193"/>
                <a:gd name="T3" fmla="*/ 0 h 307"/>
                <a:gd name="T4" fmla="*/ 73 w 193"/>
                <a:gd name="T5" fmla="*/ 63 h 307"/>
                <a:gd name="T6" fmla="*/ 73 w 193"/>
                <a:gd name="T7" fmla="*/ 95 h 307"/>
                <a:gd name="T8" fmla="*/ 16 w 193"/>
                <a:gd name="T9" fmla="*/ 95 h 307"/>
                <a:gd name="T10" fmla="*/ 0 w 193"/>
                <a:gd name="T11" fmla="*/ 106 h 307"/>
                <a:gd name="T12" fmla="*/ 16 w 193"/>
                <a:gd name="T13" fmla="*/ 116 h 307"/>
                <a:gd name="T14" fmla="*/ 73 w 193"/>
                <a:gd name="T15" fmla="*/ 116 h 307"/>
                <a:gd name="T16" fmla="*/ 73 w 193"/>
                <a:gd name="T17" fmla="*/ 286 h 307"/>
                <a:gd name="T18" fmla="*/ 16 w 193"/>
                <a:gd name="T19" fmla="*/ 286 h 307"/>
                <a:gd name="T20" fmla="*/ 0 w 193"/>
                <a:gd name="T21" fmla="*/ 296 h 307"/>
                <a:gd name="T22" fmla="*/ 16 w 193"/>
                <a:gd name="T23" fmla="*/ 307 h 307"/>
                <a:gd name="T24" fmla="*/ 155 w 193"/>
                <a:gd name="T25" fmla="*/ 307 h 307"/>
                <a:gd name="T26" fmla="*/ 171 w 193"/>
                <a:gd name="T27" fmla="*/ 297 h 307"/>
                <a:gd name="T28" fmla="*/ 155 w 193"/>
                <a:gd name="T29" fmla="*/ 286 h 307"/>
                <a:gd name="T30" fmla="*/ 98 w 193"/>
                <a:gd name="T31" fmla="*/ 286 h 307"/>
                <a:gd name="T32" fmla="*/ 98 w 193"/>
                <a:gd name="T33" fmla="*/ 116 h 307"/>
                <a:gd name="T34" fmla="*/ 166 w 193"/>
                <a:gd name="T35" fmla="*/ 116 h 307"/>
                <a:gd name="T36" fmla="*/ 182 w 193"/>
                <a:gd name="T37" fmla="*/ 106 h 307"/>
                <a:gd name="T38" fmla="*/ 166 w 193"/>
                <a:gd name="T39" fmla="*/ 95 h 307"/>
                <a:gd name="T40" fmla="*/ 98 w 193"/>
                <a:gd name="T41" fmla="*/ 95 h 307"/>
                <a:gd name="T42" fmla="*/ 98 w 193"/>
                <a:gd name="T43" fmla="*/ 66 h 307"/>
                <a:gd name="T44" fmla="*/ 158 w 193"/>
                <a:gd name="T45" fmla="*/ 21 h 307"/>
                <a:gd name="T46" fmla="*/ 176 w 193"/>
                <a:gd name="T47" fmla="*/ 43 h 307"/>
                <a:gd name="T48" fmla="*/ 193 w 193"/>
                <a:gd name="T49" fmla="*/ 2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7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5"/>
                  </a:lnTo>
                  <a:lnTo>
                    <a:pt x="16" y="95"/>
                  </a:lnTo>
                  <a:cubicBezTo>
                    <a:pt x="10" y="95"/>
                    <a:pt x="0" y="95"/>
                    <a:pt x="0" y="106"/>
                  </a:cubicBezTo>
                  <a:cubicBezTo>
                    <a:pt x="0" y="116"/>
                    <a:pt x="10" y="116"/>
                    <a:pt x="16" y="116"/>
                  </a:cubicBezTo>
                  <a:lnTo>
                    <a:pt x="73" y="116"/>
                  </a:lnTo>
                  <a:lnTo>
                    <a:pt x="73" y="286"/>
                  </a:lnTo>
                  <a:lnTo>
                    <a:pt x="16" y="286"/>
                  </a:lnTo>
                  <a:cubicBezTo>
                    <a:pt x="10" y="286"/>
                    <a:pt x="0" y="286"/>
                    <a:pt x="0" y="296"/>
                  </a:cubicBezTo>
                  <a:cubicBezTo>
                    <a:pt x="0" y="307"/>
                    <a:pt x="10" y="307"/>
                    <a:pt x="16" y="307"/>
                  </a:cubicBezTo>
                  <a:lnTo>
                    <a:pt x="155" y="307"/>
                  </a:lnTo>
                  <a:cubicBezTo>
                    <a:pt x="161" y="307"/>
                    <a:pt x="171" y="307"/>
                    <a:pt x="171" y="297"/>
                  </a:cubicBezTo>
                  <a:cubicBezTo>
                    <a:pt x="171" y="286"/>
                    <a:pt x="161" y="286"/>
                    <a:pt x="155" y="286"/>
                  </a:cubicBezTo>
                  <a:lnTo>
                    <a:pt x="98" y="286"/>
                  </a:lnTo>
                  <a:lnTo>
                    <a:pt x="98" y="116"/>
                  </a:lnTo>
                  <a:lnTo>
                    <a:pt x="166" y="116"/>
                  </a:lnTo>
                  <a:cubicBezTo>
                    <a:pt x="172" y="116"/>
                    <a:pt x="182" y="116"/>
                    <a:pt x="182" y="106"/>
                  </a:cubicBezTo>
                  <a:cubicBezTo>
                    <a:pt x="182" y="95"/>
                    <a:pt x="172" y="95"/>
                    <a:pt x="166" y="95"/>
                  </a:cubicBezTo>
                  <a:lnTo>
                    <a:pt x="98" y="95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10" name="Freeform 4119">
              <a:extLst>
                <a:ext uri="{FF2B5EF4-FFF2-40B4-BE49-F238E27FC236}">
                  <a16:creationId xmlns:a16="http://schemas.microsoft.com/office/drawing/2014/main" id="{78571D28-7CA7-49CE-B9E8-9EE3C4C8E6EF}"/>
                </a:ext>
              </a:extLst>
            </p:cNvPr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7013575" y="4157663"/>
              <a:ext cx="60325" cy="95250"/>
            </a:xfrm>
            <a:custGeom>
              <a:avLst/>
              <a:gdLst>
                <a:gd name="T0" fmla="*/ 194 w 194"/>
                <a:gd name="T1" fmla="*/ 25 h 307"/>
                <a:gd name="T2" fmla="*/ 149 w 194"/>
                <a:gd name="T3" fmla="*/ 0 h 307"/>
                <a:gd name="T4" fmla="*/ 73 w 194"/>
                <a:gd name="T5" fmla="*/ 63 h 307"/>
                <a:gd name="T6" fmla="*/ 73 w 194"/>
                <a:gd name="T7" fmla="*/ 95 h 307"/>
                <a:gd name="T8" fmla="*/ 17 w 194"/>
                <a:gd name="T9" fmla="*/ 95 h 307"/>
                <a:gd name="T10" fmla="*/ 1 w 194"/>
                <a:gd name="T11" fmla="*/ 106 h 307"/>
                <a:gd name="T12" fmla="*/ 16 w 194"/>
                <a:gd name="T13" fmla="*/ 116 h 307"/>
                <a:gd name="T14" fmla="*/ 73 w 194"/>
                <a:gd name="T15" fmla="*/ 116 h 307"/>
                <a:gd name="T16" fmla="*/ 73 w 194"/>
                <a:gd name="T17" fmla="*/ 286 h 307"/>
                <a:gd name="T18" fmla="*/ 16 w 194"/>
                <a:gd name="T19" fmla="*/ 286 h 307"/>
                <a:gd name="T20" fmla="*/ 0 w 194"/>
                <a:gd name="T21" fmla="*/ 296 h 307"/>
                <a:gd name="T22" fmla="*/ 16 w 194"/>
                <a:gd name="T23" fmla="*/ 307 h 307"/>
                <a:gd name="T24" fmla="*/ 156 w 194"/>
                <a:gd name="T25" fmla="*/ 307 h 307"/>
                <a:gd name="T26" fmla="*/ 172 w 194"/>
                <a:gd name="T27" fmla="*/ 297 h 307"/>
                <a:gd name="T28" fmla="*/ 156 w 194"/>
                <a:gd name="T29" fmla="*/ 286 h 307"/>
                <a:gd name="T30" fmla="*/ 98 w 194"/>
                <a:gd name="T31" fmla="*/ 286 h 307"/>
                <a:gd name="T32" fmla="*/ 98 w 194"/>
                <a:gd name="T33" fmla="*/ 116 h 307"/>
                <a:gd name="T34" fmla="*/ 167 w 194"/>
                <a:gd name="T35" fmla="*/ 116 h 307"/>
                <a:gd name="T36" fmla="*/ 182 w 194"/>
                <a:gd name="T37" fmla="*/ 106 h 307"/>
                <a:gd name="T38" fmla="*/ 167 w 194"/>
                <a:gd name="T39" fmla="*/ 95 h 307"/>
                <a:gd name="T40" fmla="*/ 98 w 194"/>
                <a:gd name="T41" fmla="*/ 95 h 307"/>
                <a:gd name="T42" fmla="*/ 98 w 194"/>
                <a:gd name="T43" fmla="*/ 66 h 307"/>
                <a:gd name="T44" fmla="*/ 159 w 194"/>
                <a:gd name="T45" fmla="*/ 21 h 307"/>
                <a:gd name="T46" fmla="*/ 176 w 194"/>
                <a:gd name="T47" fmla="*/ 43 h 307"/>
                <a:gd name="T48" fmla="*/ 194 w 194"/>
                <a:gd name="T49" fmla="*/ 2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7">
                  <a:moveTo>
                    <a:pt x="194" y="25"/>
                  </a:moveTo>
                  <a:cubicBezTo>
                    <a:pt x="194" y="0"/>
                    <a:pt x="156" y="0"/>
                    <a:pt x="149" y="0"/>
                  </a:cubicBezTo>
                  <a:cubicBezTo>
                    <a:pt x="111" y="0"/>
                    <a:pt x="73" y="21"/>
                    <a:pt x="73" y="63"/>
                  </a:cubicBezTo>
                  <a:lnTo>
                    <a:pt x="73" y="95"/>
                  </a:lnTo>
                  <a:lnTo>
                    <a:pt x="17" y="95"/>
                  </a:lnTo>
                  <a:cubicBezTo>
                    <a:pt x="11" y="95"/>
                    <a:pt x="1" y="95"/>
                    <a:pt x="1" y="106"/>
                  </a:cubicBezTo>
                  <a:cubicBezTo>
                    <a:pt x="1" y="116"/>
                    <a:pt x="11" y="116"/>
                    <a:pt x="16" y="116"/>
                  </a:cubicBezTo>
                  <a:lnTo>
                    <a:pt x="73" y="116"/>
                  </a:lnTo>
                  <a:lnTo>
                    <a:pt x="73" y="286"/>
                  </a:lnTo>
                  <a:lnTo>
                    <a:pt x="16" y="286"/>
                  </a:lnTo>
                  <a:cubicBezTo>
                    <a:pt x="11" y="286"/>
                    <a:pt x="0" y="286"/>
                    <a:pt x="0" y="296"/>
                  </a:cubicBezTo>
                  <a:cubicBezTo>
                    <a:pt x="0" y="307"/>
                    <a:pt x="11" y="307"/>
                    <a:pt x="16" y="307"/>
                  </a:cubicBezTo>
                  <a:lnTo>
                    <a:pt x="156" y="307"/>
                  </a:lnTo>
                  <a:cubicBezTo>
                    <a:pt x="161" y="307"/>
                    <a:pt x="172" y="307"/>
                    <a:pt x="172" y="297"/>
                  </a:cubicBezTo>
                  <a:cubicBezTo>
                    <a:pt x="172" y="286"/>
                    <a:pt x="161" y="286"/>
                    <a:pt x="156" y="286"/>
                  </a:cubicBezTo>
                  <a:lnTo>
                    <a:pt x="98" y="286"/>
                  </a:lnTo>
                  <a:lnTo>
                    <a:pt x="98" y="116"/>
                  </a:lnTo>
                  <a:lnTo>
                    <a:pt x="167" y="116"/>
                  </a:lnTo>
                  <a:cubicBezTo>
                    <a:pt x="172" y="116"/>
                    <a:pt x="182" y="116"/>
                    <a:pt x="182" y="106"/>
                  </a:cubicBezTo>
                  <a:cubicBezTo>
                    <a:pt x="182" y="95"/>
                    <a:pt x="173" y="95"/>
                    <a:pt x="167" y="95"/>
                  </a:cubicBezTo>
                  <a:lnTo>
                    <a:pt x="98" y="95"/>
                  </a:lnTo>
                  <a:lnTo>
                    <a:pt x="98" y="66"/>
                  </a:lnTo>
                  <a:cubicBezTo>
                    <a:pt x="98" y="21"/>
                    <a:pt x="136" y="21"/>
                    <a:pt x="159" y="21"/>
                  </a:cubicBezTo>
                  <a:cubicBezTo>
                    <a:pt x="159" y="28"/>
                    <a:pt x="163" y="43"/>
                    <a:pt x="176" y="43"/>
                  </a:cubicBezTo>
                  <a:cubicBezTo>
                    <a:pt x="184" y="43"/>
                    <a:pt x="194" y="37"/>
                    <a:pt x="194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11" name="Freeform 4120">
              <a:extLst>
                <a:ext uri="{FF2B5EF4-FFF2-40B4-BE49-F238E27FC236}">
                  <a16:creationId xmlns:a16="http://schemas.microsoft.com/office/drawing/2014/main" id="{AC7C5D0A-241C-4E7B-8881-FC28EC220F1F}"/>
                </a:ext>
              </a:extLst>
            </p:cNvPr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7096125" y="4186238"/>
              <a:ext cx="61913" cy="68263"/>
            </a:xfrm>
            <a:custGeom>
              <a:avLst/>
              <a:gdLst>
                <a:gd name="T0" fmla="*/ 201 w 201"/>
                <a:gd name="T1" fmla="*/ 166 h 219"/>
                <a:gd name="T2" fmla="*/ 188 w 201"/>
                <a:gd name="T3" fmla="*/ 156 h 219"/>
                <a:gd name="T4" fmla="*/ 177 w 201"/>
                <a:gd name="T5" fmla="*/ 162 h 219"/>
                <a:gd name="T6" fmla="*/ 117 w 201"/>
                <a:gd name="T7" fmla="*/ 198 h 219"/>
                <a:gd name="T8" fmla="*/ 26 w 201"/>
                <a:gd name="T9" fmla="*/ 118 h 219"/>
                <a:gd name="T10" fmla="*/ 185 w 201"/>
                <a:gd name="T11" fmla="*/ 118 h 219"/>
                <a:gd name="T12" fmla="*/ 201 w 201"/>
                <a:gd name="T13" fmla="*/ 104 h 219"/>
                <a:gd name="T14" fmla="*/ 106 w 201"/>
                <a:gd name="T15" fmla="*/ 0 h 219"/>
                <a:gd name="T16" fmla="*/ 0 w 201"/>
                <a:gd name="T17" fmla="*/ 110 h 219"/>
                <a:gd name="T18" fmla="*/ 114 w 201"/>
                <a:gd name="T19" fmla="*/ 219 h 219"/>
                <a:gd name="T20" fmla="*/ 201 w 201"/>
                <a:gd name="T21" fmla="*/ 166 h 219"/>
                <a:gd name="T22" fmla="*/ 175 w 201"/>
                <a:gd name="T23" fmla="*/ 97 h 219"/>
                <a:gd name="T24" fmla="*/ 26 w 201"/>
                <a:gd name="T25" fmla="*/ 97 h 219"/>
                <a:gd name="T26" fmla="*/ 106 w 201"/>
                <a:gd name="T27" fmla="*/ 21 h 219"/>
                <a:gd name="T28" fmla="*/ 175 w 201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19">
                  <a:moveTo>
                    <a:pt x="201" y="166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8"/>
                    <a:pt x="170" y="0"/>
                    <a:pt x="106" y="0"/>
                  </a:cubicBezTo>
                  <a:cubicBezTo>
                    <a:pt x="47" y="0"/>
                    <a:pt x="0" y="49"/>
                    <a:pt x="0" y="110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1" y="178"/>
                    <a:pt x="201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12" name="Freeform 4121">
              <a:extLst>
                <a:ext uri="{FF2B5EF4-FFF2-40B4-BE49-F238E27FC236}">
                  <a16:creationId xmlns:a16="http://schemas.microsoft.com/office/drawing/2014/main" id="{E1F848B0-9764-4A6C-85D1-6CE49772056B}"/>
                </a:ext>
              </a:extLst>
            </p:cNvPr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7172325" y="4186238"/>
              <a:ext cx="69850" cy="66675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7 w 224"/>
                <a:gd name="T5" fmla="*/ 51 h 215"/>
                <a:gd name="T6" fmla="*/ 87 w 224"/>
                <a:gd name="T7" fmla="*/ 19 h 215"/>
                <a:gd name="T8" fmla="*/ 72 w 224"/>
                <a:gd name="T9" fmla="*/ 3 h 215"/>
                <a:gd name="T10" fmla="*/ 16 w 224"/>
                <a:gd name="T11" fmla="*/ 3 h 215"/>
                <a:gd name="T12" fmla="*/ 0 w 224"/>
                <a:gd name="T13" fmla="*/ 14 h 215"/>
                <a:gd name="T14" fmla="*/ 16 w 224"/>
                <a:gd name="T15" fmla="*/ 24 h 215"/>
                <a:gd name="T16" fmla="*/ 62 w 224"/>
                <a:gd name="T17" fmla="*/ 24 h 215"/>
                <a:gd name="T18" fmla="*/ 62 w 224"/>
                <a:gd name="T19" fmla="*/ 194 h 215"/>
                <a:gd name="T20" fmla="*/ 16 w 224"/>
                <a:gd name="T21" fmla="*/ 194 h 215"/>
                <a:gd name="T22" fmla="*/ 0 w 224"/>
                <a:gd name="T23" fmla="*/ 204 h 215"/>
                <a:gd name="T24" fmla="*/ 16 w 224"/>
                <a:gd name="T25" fmla="*/ 215 h 215"/>
                <a:gd name="T26" fmla="*/ 150 w 224"/>
                <a:gd name="T27" fmla="*/ 215 h 215"/>
                <a:gd name="T28" fmla="*/ 166 w 224"/>
                <a:gd name="T29" fmla="*/ 205 h 215"/>
                <a:gd name="T30" fmla="*/ 150 w 224"/>
                <a:gd name="T31" fmla="*/ 194 h 215"/>
                <a:gd name="T32" fmla="*/ 87 w 224"/>
                <a:gd name="T33" fmla="*/ 194 h 215"/>
                <a:gd name="T34" fmla="*/ 87 w 224"/>
                <a:gd name="T35" fmla="*/ 125 h 215"/>
                <a:gd name="T36" fmla="*/ 191 w 224"/>
                <a:gd name="T37" fmla="*/ 21 h 215"/>
                <a:gd name="T38" fmla="*/ 208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8"/>
                    <a:pt x="218" y="0"/>
                    <a:pt x="180" y="0"/>
                  </a:cubicBezTo>
                  <a:cubicBezTo>
                    <a:pt x="155" y="0"/>
                    <a:pt x="124" y="9"/>
                    <a:pt x="87" y="51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5"/>
                  </a:cubicBezTo>
                  <a:cubicBezTo>
                    <a:pt x="166" y="194"/>
                    <a:pt x="156" y="194"/>
                    <a:pt x="150" y="194"/>
                  </a:cubicBezTo>
                  <a:lnTo>
                    <a:pt x="87" y="194"/>
                  </a:lnTo>
                  <a:lnTo>
                    <a:pt x="87" y="125"/>
                  </a:lnTo>
                  <a:cubicBezTo>
                    <a:pt x="87" y="74"/>
                    <a:pt x="120" y="21"/>
                    <a:pt x="191" y="21"/>
                  </a:cubicBezTo>
                  <a:cubicBezTo>
                    <a:pt x="191" y="36"/>
                    <a:pt x="198" y="44"/>
                    <a:pt x="208" y="44"/>
                  </a:cubicBezTo>
                  <a:cubicBezTo>
                    <a:pt x="217" y="44"/>
                    <a:pt x="224" y="38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13" name="Freeform 4122">
              <a:extLst>
                <a:ext uri="{FF2B5EF4-FFF2-40B4-BE49-F238E27FC236}">
                  <a16:creationId xmlns:a16="http://schemas.microsoft.com/office/drawing/2014/main" id="{234E0C2F-976A-4153-8C1C-A2E85603EFF5}"/>
                </a:ext>
              </a:extLst>
            </p:cNvPr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7332662" y="4187826"/>
              <a:ext cx="71438" cy="103188"/>
            </a:xfrm>
            <a:custGeom>
              <a:avLst/>
              <a:gdLst>
                <a:gd name="T0" fmla="*/ 234 w 234"/>
                <a:gd name="T1" fmla="*/ 11 h 330"/>
                <a:gd name="T2" fmla="*/ 219 w 234"/>
                <a:gd name="T3" fmla="*/ 0 h 330"/>
                <a:gd name="T4" fmla="*/ 158 w 234"/>
                <a:gd name="T5" fmla="*/ 0 h 330"/>
                <a:gd name="T6" fmla="*/ 143 w 234"/>
                <a:gd name="T7" fmla="*/ 11 h 330"/>
                <a:gd name="T8" fmla="*/ 158 w 234"/>
                <a:gd name="T9" fmla="*/ 21 h 330"/>
                <a:gd name="T10" fmla="*/ 178 w 234"/>
                <a:gd name="T11" fmla="*/ 21 h 330"/>
                <a:gd name="T12" fmla="*/ 121 w 234"/>
                <a:gd name="T13" fmla="*/ 195 h 330"/>
                <a:gd name="T14" fmla="*/ 55 w 234"/>
                <a:gd name="T15" fmla="*/ 21 h 330"/>
                <a:gd name="T16" fmla="*/ 76 w 234"/>
                <a:gd name="T17" fmla="*/ 21 h 330"/>
                <a:gd name="T18" fmla="*/ 91 w 234"/>
                <a:gd name="T19" fmla="*/ 11 h 330"/>
                <a:gd name="T20" fmla="*/ 76 w 234"/>
                <a:gd name="T21" fmla="*/ 0 h 330"/>
                <a:gd name="T22" fmla="*/ 15 w 234"/>
                <a:gd name="T23" fmla="*/ 0 h 330"/>
                <a:gd name="T24" fmla="*/ 0 w 234"/>
                <a:gd name="T25" fmla="*/ 11 h 330"/>
                <a:gd name="T26" fmla="*/ 15 w 234"/>
                <a:gd name="T27" fmla="*/ 21 h 330"/>
                <a:gd name="T28" fmla="*/ 33 w 234"/>
                <a:gd name="T29" fmla="*/ 21 h 330"/>
                <a:gd name="T30" fmla="*/ 110 w 234"/>
                <a:gd name="T31" fmla="*/ 219 h 330"/>
                <a:gd name="T32" fmla="*/ 89 w 234"/>
                <a:gd name="T33" fmla="*/ 276 h 330"/>
                <a:gd name="T34" fmla="*/ 46 w 234"/>
                <a:gd name="T35" fmla="*/ 309 h 330"/>
                <a:gd name="T36" fmla="*/ 40 w 234"/>
                <a:gd name="T37" fmla="*/ 302 h 330"/>
                <a:gd name="T38" fmla="*/ 43 w 234"/>
                <a:gd name="T39" fmla="*/ 292 h 330"/>
                <a:gd name="T40" fmla="*/ 26 w 234"/>
                <a:gd name="T41" fmla="*/ 275 h 330"/>
                <a:gd name="T42" fmla="*/ 9 w 234"/>
                <a:gd name="T43" fmla="*/ 293 h 330"/>
                <a:gd name="T44" fmla="*/ 46 w 234"/>
                <a:gd name="T45" fmla="*/ 330 h 330"/>
                <a:gd name="T46" fmla="*/ 119 w 234"/>
                <a:gd name="T47" fmla="*/ 260 h 330"/>
                <a:gd name="T48" fmla="*/ 200 w 234"/>
                <a:gd name="T49" fmla="*/ 21 h 330"/>
                <a:gd name="T50" fmla="*/ 219 w 234"/>
                <a:gd name="T51" fmla="*/ 21 h 330"/>
                <a:gd name="T52" fmla="*/ 234 w 234"/>
                <a:gd name="T53" fmla="*/ 11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4" h="330">
                  <a:moveTo>
                    <a:pt x="234" y="11"/>
                  </a:moveTo>
                  <a:cubicBezTo>
                    <a:pt x="234" y="0"/>
                    <a:pt x="225" y="0"/>
                    <a:pt x="219" y="0"/>
                  </a:cubicBezTo>
                  <a:lnTo>
                    <a:pt x="158" y="0"/>
                  </a:lnTo>
                  <a:cubicBezTo>
                    <a:pt x="153" y="0"/>
                    <a:pt x="143" y="0"/>
                    <a:pt x="143" y="11"/>
                  </a:cubicBezTo>
                  <a:cubicBezTo>
                    <a:pt x="143" y="21"/>
                    <a:pt x="152" y="21"/>
                    <a:pt x="158" y="21"/>
                  </a:cubicBezTo>
                  <a:lnTo>
                    <a:pt x="178" y="21"/>
                  </a:lnTo>
                  <a:lnTo>
                    <a:pt x="121" y="195"/>
                  </a:lnTo>
                  <a:lnTo>
                    <a:pt x="55" y="21"/>
                  </a:lnTo>
                  <a:lnTo>
                    <a:pt x="76" y="21"/>
                  </a:lnTo>
                  <a:cubicBezTo>
                    <a:pt x="81" y="21"/>
                    <a:pt x="91" y="21"/>
                    <a:pt x="91" y="11"/>
                  </a:cubicBezTo>
                  <a:cubicBezTo>
                    <a:pt x="91" y="0"/>
                    <a:pt x="82" y="0"/>
                    <a:pt x="76" y="0"/>
                  </a:cubicBezTo>
                  <a:lnTo>
                    <a:pt x="15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33" y="21"/>
                  </a:lnTo>
                  <a:cubicBezTo>
                    <a:pt x="33" y="21"/>
                    <a:pt x="111" y="217"/>
                    <a:pt x="110" y="219"/>
                  </a:cubicBezTo>
                  <a:cubicBezTo>
                    <a:pt x="110" y="219"/>
                    <a:pt x="96" y="263"/>
                    <a:pt x="89" y="276"/>
                  </a:cubicBezTo>
                  <a:cubicBezTo>
                    <a:pt x="73" y="307"/>
                    <a:pt x="61" y="309"/>
                    <a:pt x="46" y="309"/>
                  </a:cubicBezTo>
                  <a:cubicBezTo>
                    <a:pt x="43" y="309"/>
                    <a:pt x="40" y="302"/>
                    <a:pt x="40" y="302"/>
                  </a:cubicBezTo>
                  <a:cubicBezTo>
                    <a:pt x="40" y="302"/>
                    <a:pt x="43" y="298"/>
                    <a:pt x="43" y="292"/>
                  </a:cubicBezTo>
                  <a:cubicBezTo>
                    <a:pt x="43" y="282"/>
                    <a:pt x="36" y="275"/>
                    <a:pt x="26" y="275"/>
                  </a:cubicBezTo>
                  <a:cubicBezTo>
                    <a:pt x="15" y="275"/>
                    <a:pt x="9" y="283"/>
                    <a:pt x="9" y="293"/>
                  </a:cubicBezTo>
                  <a:cubicBezTo>
                    <a:pt x="9" y="312"/>
                    <a:pt x="24" y="330"/>
                    <a:pt x="46" y="330"/>
                  </a:cubicBezTo>
                  <a:cubicBezTo>
                    <a:pt x="93" y="330"/>
                    <a:pt x="117" y="265"/>
                    <a:pt x="119" y="260"/>
                  </a:cubicBezTo>
                  <a:lnTo>
                    <a:pt x="200" y="21"/>
                  </a:lnTo>
                  <a:lnTo>
                    <a:pt x="219" y="21"/>
                  </a:lnTo>
                  <a:cubicBezTo>
                    <a:pt x="224" y="21"/>
                    <a:pt x="234" y="21"/>
                    <a:pt x="234" y="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14" name="Freeform 4123">
              <a:extLst>
                <a:ext uri="{FF2B5EF4-FFF2-40B4-BE49-F238E27FC236}">
                  <a16:creationId xmlns:a16="http://schemas.microsoft.com/office/drawing/2014/main" id="{4369C410-4055-4368-86A6-DE4E36C4CFA0}"/>
                </a:ext>
              </a:extLst>
            </p:cNvPr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7516812" y="4144963"/>
              <a:ext cx="38100" cy="122238"/>
            </a:xfrm>
            <a:custGeom>
              <a:avLst/>
              <a:gdLst>
                <a:gd name="T0" fmla="*/ 126 w 126"/>
                <a:gd name="T1" fmla="*/ 380 h 390"/>
                <a:gd name="T2" fmla="*/ 115 w 126"/>
                <a:gd name="T3" fmla="*/ 369 h 390"/>
                <a:gd name="T4" fmla="*/ 25 w 126"/>
                <a:gd name="T5" fmla="*/ 195 h 390"/>
                <a:gd name="T6" fmla="*/ 116 w 126"/>
                <a:gd name="T7" fmla="*/ 20 h 390"/>
                <a:gd name="T8" fmla="*/ 126 w 126"/>
                <a:gd name="T9" fmla="*/ 9 h 390"/>
                <a:gd name="T10" fmla="*/ 115 w 126"/>
                <a:gd name="T11" fmla="*/ 0 h 390"/>
                <a:gd name="T12" fmla="*/ 0 w 126"/>
                <a:gd name="T13" fmla="*/ 195 h 390"/>
                <a:gd name="T14" fmla="*/ 41 w 126"/>
                <a:gd name="T15" fmla="*/ 325 h 390"/>
                <a:gd name="T16" fmla="*/ 115 w 126"/>
                <a:gd name="T17" fmla="*/ 390 h 390"/>
                <a:gd name="T18" fmla="*/ 126 w 126"/>
                <a:gd name="T19" fmla="*/ 38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380"/>
                  </a:moveTo>
                  <a:cubicBezTo>
                    <a:pt x="126" y="376"/>
                    <a:pt x="122" y="373"/>
                    <a:pt x="115" y="369"/>
                  </a:cubicBezTo>
                  <a:cubicBezTo>
                    <a:pt x="50" y="324"/>
                    <a:pt x="25" y="254"/>
                    <a:pt x="25" y="195"/>
                  </a:cubicBezTo>
                  <a:cubicBezTo>
                    <a:pt x="25" y="142"/>
                    <a:pt x="45" y="69"/>
                    <a:pt x="116" y="20"/>
                  </a:cubicBezTo>
                  <a:cubicBezTo>
                    <a:pt x="122" y="16"/>
                    <a:pt x="126" y="14"/>
                    <a:pt x="126" y="9"/>
                  </a:cubicBezTo>
                  <a:cubicBezTo>
                    <a:pt x="126" y="6"/>
                    <a:pt x="124" y="0"/>
                    <a:pt x="115" y="0"/>
                  </a:cubicBezTo>
                  <a:cubicBezTo>
                    <a:pt x="100" y="0"/>
                    <a:pt x="0" y="67"/>
                    <a:pt x="0" y="195"/>
                  </a:cubicBezTo>
                  <a:cubicBezTo>
                    <a:pt x="0" y="255"/>
                    <a:pt x="23" y="300"/>
                    <a:pt x="41" y="325"/>
                  </a:cubicBezTo>
                  <a:cubicBezTo>
                    <a:pt x="67" y="361"/>
                    <a:pt x="103" y="390"/>
                    <a:pt x="115" y="390"/>
                  </a:cubicBezTo>
                  <a:cubicBezTo>
                    <a:pt x="124" y="390"/>
                    <a:pt x="126" y="383"/>
                    <a:pt x="126" y="38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15" name="Freeform 4124">
              <a:extLst>
                <a:ext uri="{FF2B5EF4-FFF2-40B4-BE49-F238E27FC236}">
                  <a16:creationId xmlns:a16="http://schemas.microsoft.com/office/drawing/2014/main" id="{57434EBA-EA62-4060-959C-891143D32B48}"/>
                </a:ext>
              </a:extLst>
            </p:cNvPr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7577137" y="4186238"/>
              <a:ext cx="61913" cy="68263"/>
            </a:xfrm>
            <a:custGeom>
              <a:avLst/>
              <a:gdLst>
                <a:gd name="T0" fmla="*/ 202 w 202"/>
                <a:gd name="T1" fmla="*/ 110 h 219"/>
                <a:gd name="T2" fmla="*/ 101 w 202"/>
                <a:gd name="T3" fmla="*/ 0 h 219"/>
                <a:gd name="T4" fmla="*/ 0 w 202"/>
                <a:gd name="T5" fmla="*/ 110 h 219"/>
                <a:gd name="T6" fmla="*/ 101 w 202"/>
                <a:gd name="T7" fmla="*/ 219 h 219"/>
                <a:gd name="T8" fmla="*/ 202 w 202"/>
                <a:gd name="T9" fmla="*/ 110 h 219"/>
                <a:gd name="T10" fmla="*/ 176 w 202"/>
                <a:gd name="T11" fmla="*/ 107 h 219"/>
                <a:gd name="T12" fmla="*/ 101 w 202"/>
                <a:gd name="T13" fmla="*/ 198 h 219"/>
                <a:gd name="T14" fmla="*/ 26 w 202"/>
                <a:gd name="T15" fmla="*/ 107 h 219"/>
                <a:gd name="T16" fmla="*/ 101 w 202"/>
                <a:gd name="T17" fmla="*/ 21 h 219"/>
                <a:gd name="T18" fmla="*/ 176 w 202"/>
                <a:gd name="T19" fmla="*/ 10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19">
                  <a:moveTo>
                    <a:pt x="202" y="110"/>
                  </a:moveTo>
                  <a:cubicBezTo>
                    <a:pt x="202" y="49"/>
                    <a:pt x="156" y="0"/>
                    <a:pt x="101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3"/>
                    <a:pt x="47" y="219"/>
                    <a:pt x="101" y="219"/>
                  </a:cubicBezTo>
                  <a:cubicBezTo>
                    <a:pt x="155" y="219"/>
                    <a:pt x="202" y="172"/>
                    <a:pt x="202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8"/>
                    <a:pt x="101" y="198"/>
                  </a:cubicBezTo>
                  <a:cubicBezTo>
                    <a:pt x="60" y="198"/>
                    <a:pt x="26" y="158"/>
                    <a:pt x="26" y="107"/>
                  </a:cubicBezTo>
                  <a:cubicBezTo>
                    <a:pt x="26" y="56"/>
                    <a:pt x="62" y="21"/>
                    <a:pt x="101" y="21"/>
                  </a:cubicBezTo>
                  <a:cubicBezTo>
                    <a:pt x="140" y="21"/>
                    <a:pt x="176" y="56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16" name="Freeform 4125">
              <a:extLst>
                <a:ext uri="{FF2B5EF4-FFF2-40B4-BE49-F238E27FC236}">
                  <a16:creationId xmlns:a16="http://schemas.microsoft.com/office/drawing/2014/main" id="{3E5C1975-5A79-4001-9EE2-97F90D4047DB}"/>
                </a:ext>
              </a:extLst>
            </p:cNvPr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7651750" y="4186238"/>
              <a:ext cx="74613" cy="66675"/>
            </a:xfrm>
            <a:custGeom>
              <a:avLst/>
              <a:gdLst>
                <a:gd name="T0" fmla="*/ 247 w 247"/>
                <a:gd name="T1" fmla="*/ 205 h 215"/>
                <a:gd name="T2" fmla="*/ 231 w 247"/>
                <a:gd name="T3" fmla="*/ 194 h 215"/>
                <a:gd name="T4" fmla="*/ 203 w 247"/>
                <a:gd name="T5" fmla="*/ 194 h 215"/>
                <a:gd name="T6" fmla="*/ 203 w 247"/>
                <a:gd name="T7" fmla="*/ 69 h 215"/>
                <a:gd name="T8" fmla="*/ 142 w 247"/>
                <a:gd name="T9" fmla="*/ 0 h 215"/>
                <a:gd name="T10" fmla="*/ 69 w 247"/>
                <a:gd name="T11" fmla="*/ 35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5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5 h 215"/>
                <a:gd name="T28" fmla="*/ 15 w 247"/>
                <a:gd name="T29" fmla="*/ 215 h 215"/>
                <a:gd name="T30" fmla="*/ 97 w 247"/>
                <a:gd name="T31" fmla="*/ 215 h 215"/>
                <a:gd name="T32" fmla="*/ 113 w 247"/>
                <a:gd name="T33" fmla="*/ 205 h 215"/>
                <a:gd name="T34" fmla="*/ 97 w 247"/>
                <a:gd name="T35" fmla="*/ 194 h 215"/>
                <a:gd name="T36" fmla="*/ 69 w 247"/>
                <a:gd name="T37" fmla="*/ 194 h 215"/>
                <a:gd name="T38" fmla="*/ 69 w 247"/>
                <a:gd name="T39" fmla="*/ 98 h 215"/>
                <a:gd name="T40" fmla="*/ 139 w 247"/>
                <a:gd name="T41" fmla="*/ 21 h 215"/>
                <a:gd name="T42" fmla="*/ 178 w 247"/>
                <a:gd name="T43" fmla="*/ 72 h 215"/>
                <a:gd name="T44" fmla="*/ 178 w 247"/>
                <a:gd name="T45" fmla="*/ 194 h 215"/>
                <a:gd name="T46" fmla="*/ 153 w 247"/>
                <a:gd name="T47" fmla="*/ 194 h 215"/>
                <a:gd name="T48" fmla="*/ 137 w 247"/>
                <a:gd name="T49" fmla="*/ 205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5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3" y="194"/>
                  </a:lnTo>
                  <a:lnTo>
                    <a:pt x="203" y="69"/>
                  </a:lnTo>
                  <a:cubicBezTo>
                    <a:pt x="203" y="21"/>
                    <a:pt x="179" y="0"/>
                    <a:pt x="142" y="0"/>
                  </a:cubicBezTo>
                  <a:cubicBezTo>
                    <a:pt x="109" y="0"/>
                    <a:pt x="87" y="17"/>
                    <a:pt x="69" y="35"/>
                  </a:cubicBezTo>
                  <a:cubicBezTo>
                    <a:pt x="69" y="10"/>
                    <a:pt x="69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5"/>
                  </a:cubicBezTo>
                  <a:cubicBezTo>
                    <a:pt x="0" y="215"/>
                    <a:pt x="10" y="215"/>
                    <a:pt x="15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5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8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69" y="21"/>
                    <a:pt x="178" y="37"/>
                    <a:pt x="178" y="72"/>
                  </a:cubicBezTo>
                  <a:lnTo>
                    <a:pt x="178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5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7" y="215"/>
                    <a:pt x="247" y="215"/>
                    <a:pt x="247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17" name="Freeform 4126">
              <a:extLst>
                <a:ext uri="{FF2B5EF4-FFF2-40B4-BE49-F238E27FC236}">
                  <a16:creationId xmlns:a16="http://schemas.microsoft.com/office/drawing/2014/main" id="{FF81101C-BB74-4D2A-AFA8-BAB15805F93B}"/>
                </a:ext>
              </a:extLst>
            </p:cNvPr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7812087" y="4159251"/>
              <a:ext cx="74613" cy="93663"/>
            </a:xfrm>
            <a:custGeom>
              <a:avLst/>
              <a:gdLst>
                <a:gd name="T0" fmla="*/ 247 w 247"/>
                <a:gd name="T1" fmla="*/ 294 h 304"/>
                <a:gd name="T2" fmla="*/ 231 w 247"/>
                <a:gd name="T3" fmla="*/ 283 h 304"/>
                <a:gd name="T4" fmla="*/ 203 w 247"/>
                <a:gd name="T5" fmla="*/ 283 h 304"/>
                <a:gd name="T6" fmla="*/ 203 w 247"/>
                <a:gd name="T7" fmla="*/ 158 h 304"/>
                <a:gd name="T8" fmla="*/ 142 w 247"/>
                <a:gd name="T9" fmla="*/ 89 h 304"/>
                <a:gd name="T10" fmla="*/ 69 w 247"/>
                <a:gd name="T11" fmla="*/ 124 h 304"/>
                <a:gd name="T12" fmla="*/ 69 w 247"/>
                <a:gd name="T13" fmla="*/ 16 h 304"/>
                <a:gd name="T14" fmla="*/ 53 w 247"/>
                <a:gd name="T15" fmla="*/ 0 h 304"/>
                <a:gd name="T16" fmla="*/ 16 w 247"/>
                <a:gd name="T17" fmla="*/ 0 h 304"/>
                <a:gd name="T18" fmla="*/ 0 w 247"/>
                <a:gd name="T19" fmla="*/ 11 h 304"/>
                <a:gd name="T20" fmla="*/ 15 w 247"/>
                <a:gd name="T21" fmla="*/ 21 h 304"/>
                <a:gd name="T22" fmla="*/ 44 w 247"/>
                <a:gd name="T23" fmla="*/ 21 h 304"/>
                <a:gd name="T24" fmla="*/ 44 w 247"/>
                <a:gd name="T25" fmla="*/ 283 h 304"/>
                <a:gd name="T26" fmla="*/ 16 w 247"/>
                <a:gd name="T27" fmla="*/ 283 h 304"/>
                <a:gd name="T28" fmla="*/ 0 w 247"/>
                <a:gd name="T29" fmla="*/ 294 h 304"/>
                <a:gd name="T30" fmla="*/ 15 w 247"/>
                <a:gd name="T31" fmla="*/ 304 h 304"/>
                <a:gd name="T32" fmla="*/ 97 w 247"/>
                <a:gd name="T33" fmla="*/ 304 h 304"/>
                <a:gd name="T34" fmla="*/ 113 w 247"/>
                <a:gd name="T35" fmla="*/ 294 h 304"/>
                <a:gd name="T36" fmla="*/ 97 w 247"/>
                <a:gd name="T37" fmla="*/ 283 h 304"/>
                <a:gd name="T38" fmla="*/ 69 w 247"/>
                <a:gd name="T39" fmla="*/ 283 h 304"/>
                <a:gd name="T40" fmla="*/ 69 w 247"/>
                <a:gd name="T41" fmla="*/ 187 h 304"/>
                <a:gd name="T42" fmla="*/ 139 w 247"/>
                <a:gd name="T43" fmla="*/ 110 h 304"/>
                <a:gd name="T44" fmla="*/ 178 w 247"/>
                <a:gd name="T45" fmla="*/ 161 h 304"/>
                <a:gd name="T46" fmla="*/ 178 w 247"/>
                <a:gd name="T47" fmla="*/ 283 h 304"/>
                <a:gd name="T48" fmla="*/ 153 w 247"/>
                <a:gd name="T49" fmla="*/ 283 h 304"/>
                <a:gd name="T50" fmla="*/ 137 w 247"/>
                <a:gd name="T51" fmla="*/ 294 h 304"/>
                <a:gd name="T52" fmla="*/ 153 w 247"/>
                <a:gd name="T53" fmla="*/ 304 h 304"/>
                <a:gd name="T54" fmla="*/ 232 w 247"/>
                <a:gd name="T55" fmla="*/ 304 h 304"/>
                <a:gd name="T56" fmla="*/ 247 w 247"/>
                <a:gd name="T57" fmla="*/ 29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04">
                  <a:moveTo>
                    <a:pt x="247" y="294"/>
                  </a:moveTo>
                  <a:cubicBezTo>
                    <a:pt x="247" y="283"/>
                    <a:pt x="237" y="283"/>
                    <a:pt x="231" y="283"/>
                  </a:cubicBezTo>
                  <a:lnTo>
                    <a:pt x="203" y="283"/>
                  </a:lnTo>
                  <a:lnTo>
                    <a:pt x="203" y="158"/>
                  </a:lnTo>
                  <a:cubicBezTo>
                    <a:pt x="203" y="110"/>
                    <a:pt x="179" y="89"/>
                    <a:pt x="142" y="89"/>
                  </a:cubicBezTo>
                  <a:cubicBezTo>
                    <a:pt x="109" y="89"/>
                    <a:pt x="87" y="106"/>
                    <a:pt x="69" y="124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283"/>
                  </a:lnTo>
                  <a:lnTo>
                    <a:pt x="16" y="283"/>
                  </a:lnTo>
                  <a:cubicBezTo>
                    <a:pt x="10" y="283"/>
                    <a:pt x="0" y="283"/>
                    <a:pt x="0" y="294"/>
                  </a:cubicBezTo>
                  <a:cubicBezTo>
                    <a:pt x="0" y="304"/>
                    <a:pt x="10" y="304"/>
                    <a:pt x="15" y="304"/>
                  </a:cubicBezTo>
                  <a:lnTo>
                    <a:pt x="97" y="304"/>
                  </a:lnTo>
                  <a:cubicBezTo>
                    <a:pt x="103" y="304"/>
                    <a:pt x="113" y="304"/>
                    <a:pt x="113" y="294"/>
                  </a:cubicBezTo>
                  <a:cubicBezTo>
                    <a:pt x="113" y="283"/>
                    <a:pt x="103" y="283"/>
                    <a:pt x="97" y="283"/>
                  </a:cubicBezTo>
                  <a:lnTo>
                    <a:pt x="69" y="283"/>
                  </a:lnTo>
                  <a:lnTo>
                    <a:pt x="69" y="187"/>
                  </a:lnTo>
                  <a:cubicBezTo>
                    <a:pt x="69" y="131"/>
                    <a:pt x="110" y="110"/>
                    <a:pt x="139" y="110"/>
                  </a:cubicBezTo>
                  <a:cubicBezTo>
                    <a:pt x="169" y="110"/>
                    <a:pt x="178" y="126"/>
                    <a:pt x="178" y="161"/>
                  </a:cubicBezTo>
                  <a:lnTo>
                    <a:pt x="178" y="283"/>
                  </a:lnTo>
                  <a:lnTo>
                    <a:pt x="153" y="283"/>
                  </a:lnTo>
                  <a:cubicBezTo>
                    <a:pt x="147" y="283"/>
                    <a:pt x="137" y="283"/>
                    <a:pt x="137" y="294"/>
                  </a:cubicBezTo>
                  <a:cubicBezTo>
                    <a:pt x="137" y="304"/>
                    <a:pt x="148" y="304"/>
                    <a:pt x="153" y="304"/>
                  </a:cubicBezTo>
                  <a:lnTo>
                    <a:pt x="232" y="304"/>
                  </a:lnTo>
                  <a:cubicBezTo>
                    <a:pt x="237" y="304"/>
                    <a:pt x="247" y="304"/>
                    <a:pt x="247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18" name="Freeform 4127">
              <a:extLst>
                <a:ext uri="{FF2B5EF4-FFF2-40B4-BE49-F238E27FC236}">
                  <a16:creationId xmlns:a16="http://schemas.microsoft.com/office/drawing/2014/main" id="{FA944406-132A-4591-B2A6-E803C611DF30}"/>
                </a:ext>
              </a:extLst>
            </p:cNvPr>
            <p:cNvSpPr>
              <a:spLocks noEditPoints="1"/>
            </p:cNvSpPr>
            <p:nvPr>
              <p:custDataLst>
                <p:tags r:id="rId133"/>
              </p:custDataLst>
            </p:nvPr>
          </p:nvSpPr>
          <p:spPr bwMode="auto">
            <a:xfrm>
              <a:off x="7897812" y="4186238"/>
              <a:ext cx="61913" cy="68263"/>
            </a:xfrm>
            <a:custGeom>
              <a:avLst/>
              <a:gdLst>
                <a:gd name="T0" fmla="*/ 201 w 201"/>
                <a:gd name="T1" fmla="*/ 166 h 219"/>
                <a:gd name="T2" fmla="*/ 188 w 201"/>
                <a:gd name="T3" fmla="*/ 156 h 219"/>
                <a:gd name="T4" fmla="*/ 177 w 201"/>
                <a:gd name="T5" fmla="*/ 162 h 219"/>
                <a:gd name="T6" fmla="*/ 118 w 201"/>
                <a:gd name="T7" fmla="*/ 198 h 219"/>
                <a:gd name="T8" fmla="*/ 26 w 201"/>
                <a:gd name="T9" fmla="*/ 118 h 219"/>
                <a:gd name="T10" fmla="*/ 185 w 201"/>
                <a:gd name="T11" fmla="*/ 118 h 219"/>
                <a:gd name="T12" fmla="*/ 201 w 201"/>
                <a:gd name="T13" fmla="*/ 104 h 219"/>
                <a:gd name="T14" fmla="*/ 106 w 201"/>
                <a:gd name="T15" fmla="*/ 0 h 219"/>
                <a:gd name="T16" fmla="*/ 0 w 201"/>
                <a:gd name="T17" fmla="*/ 110 h 219"/>
                <a:gd name="T18" fmla="*/ 114 w 201"/>
                <a:gd name="T19" fmla="*/ 219 h 219"/>
                <a:gd name="T20" fmla="*/ 201 w 201"/>
                <a:gd name="T21" fmla="*/ 166 h 219"/>
                <a:gd name="T22" fmla="*/ 175 w 201"/>
                <a:gd name="T23" fmla="*/ 97 h 219"/>
                <a:gd name="T24" fmla="*/ 26 w 201"/>
                <a:gd name="T25" fmla="*/ 97 h 219"/>
                <a:gd name="T26" fmla="*/ 106 w 201"/>
                <a:gd name="T27" fmla="*/ 21 h 219"/>
                <a:gd name="T28" fmla="*/ 175 w 201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19">
                  <a:moveTo>
                    <a:pt x="201" y="166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4" y="198"/>
                    <a:pt x="118" y="198"/>
                  </a:cubicBezTo>
                  <a:cubicBezTo>
                    <a:pt x="77" y="198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8"/>
                    <a:pt x="170" y="0"/>
                    <a:pt x="106" y="0"/>
                  </a:cubicBezTo>
                  <a:cubicBezTo>
                    <a:pt x="48" y="0"/>
                    <a:pt x="0" y="49"/>
                    <a:pt x="0" y="110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1" y="178"/>
                    <a:pt x="201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19" name="Freeform 4128">
              <a:extLst>
                <a:ext uri="{FF2B5EF4-FFF2-40B4-BE49-F238E27FC236}">
                  <a16:creationId xmlns:a16="http://schemas.microsoft.com/office/drawing/2014/main" id="{95259E73-11A1-45BD-AB2A-B106B386FA6B}"/>
                </a:ext>
              </a:extLst>
            </p:cNvPr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7977187" y="4186238"/>
              <a:ext cx="71438" cy="68263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0 w 232"/>
                <a:gd name="T5" fmla="*/ 189 h 219"/>
                <a:gd name="T6" fmla="*/ 180 w 232"/>
                <a:gd name="T7" fmla="*/ 75 h 219"/>
                <a:gd name="T8" fmla="*/ 83 w 232"/>
                <a:gd name="T9" fmla="*/ 0 h 219"/>
                <a:gd name="T10" fmla="*/ 13 w 232"/>
                <a:gd name="T11" fmla="*/ 32 h 219"/>
                <a:gd name="T12" fmla="*/ 31 w 232"/>
                <a:gd name="T13" fmla="*/ 51 h 219"/>
                <a:gd name="T14" fmla="*/ 49 w 232"/>
                <a:gd name="T15" fmla="*/ 32 h 219"/>
                <a:gd name="T16" fmla="*/ 84 w 232"/>
                <a:gd name="T17" fmla="*/ 21 h 219"/>
                <a:gd name="T18" fmla="*/ 155 w 232"/>
                <a:gd name="T19" fmla="*/ 84 h 219"/>
                <a:gd name="T20" fmla="*/ 0 w 232"/>
                <a:gd name="T21" fmla="*/ 156 h 219"/>
                <a:gd name="T22" fmla="*/ 80 w 232"/>
                <a:gd name="T23" fmla="*/ 219 h 219"/>
                <a:gd name="T24" fmla="*/ 157 w 232"/>
                <a:gd name="T25" fmla="*/ 198 h 219"/>
                <a:gd name="T26" fmla="*/ 211 w 232"/>
                <a:gd name="T27" fmla="*/ 216 h 219"/>
                <a:gd name="T28" fmla="*/ 232 w 232"/>
                <a:gd name="T29" fmla="*/ 205 h 219"/>
                <a:gd name="T30" fmla="*/ 155 w 232"/>
                <a:gd name="T31" fmla="*/ 153 h 219"/>
                <a:gd name="T32" fmla="*/ 132 w 232"/>
                <a:gd name="T33" fmla="*/ 189 h 219"/>
                <a:gd name="T34" fmla="*/ 84 w 232"/>
                <a:gd name="T35" fmla="*/ 198 h 219"/>
                <a:gd name="T36" fmla="*/ 25 w 232"/>
                <a:gd name="T37" fmla="*/ 156 h 219"/>
                <a:gd name="T38" fmla="*/ 155 w 232"/>
                <a:gd name="T39" fmla="*/ 104 h 219"/>
                <a:gd name="T40" fmla="*/ 155 w 232"/>
                <a:gd name="T41" fmla="*/ 15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5" y="195"/>
                    <a:pt x="188" y="192"/>
                    <a:pt x="180" y="189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3" y="0"/>
                    <a:pt x="13" y="32"/>
                  </a:cubicBezTo>
                  <a:cubicBezTo>
                    <a:pt x="13" y="44"/>
                    <a:pt x="22" y="51"/>
                    <a:pt x="31" y="51"/>
                  </a:cubicBezTo>
                  <a:cubicBezTo>
                    <a:pt x="37" y="51"/>
                    <a:pt x="49" y="47"/>
                    <a:pt x="49" y="32"/>
                  </a:cubicBezTo>
                  <a:cubicBezTo>
                    <a:pt x="49" y="23"/>
                    <a:pt x="68" y="21"/>
                    <a:pt x="84" y="21"/>
                  </a:cubicBezTo>
                  <a:cubicBezTo>
                    <a:pt x="126" y="21"/>
                    <a:pt x="155" y="39"/>
                    <a:pt x="155" y="84"/>
                  </a:cubicBezTo>
                  <a:cubicBezTo>
                    <a:pt x="62" y="85"/>
                    <a:pt x="0" y="108"/>
                    <a:pt x="0" y="156"/>
                  </a:cubicBezTo>
                  <a:cubicBezTo>
                    <a:pt x="0" y="189"/>
                    <a:pt x="31" y="219"/>
                    <a:pt x="80" y="219"/>
                  </a:cubicBezTo>
                  <a:cubicBezTo>
                    <a:pt x="98" y="219"/>
                    <a:pt x="129" y="216"/>
                    <a:pt x="157" y="198"/>
                  </a:cubicBezTo>
                  <a:cubicBezTo>
                    <a:pt x="169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5" y="153"/>
                  </a:moveTo>
                  <a:cubicBezTo>
                    <a:pt x="155" y="166"/>
                    <a:pt x="155" y="178"/>
                    <a:pt x="132" y="189"/>
                  </a:cubicBezTo>
                  <a:cubicBezTo>
                    <a:pt x="112" y="198"/>
                    <a:pt x="88" y="198"/>
                    <a:pt x="84" y="198"/>
                  </a:cubicBezTo>
                  <a:cubicBezTo>
                    <a:pt x="48" y="198"/>
                    <a:pt x="25" y="178"/>
                    <a:pt x="25" y="156"/>
                  </a:cubicBezTo>
                  <a:cubicBezTo>
                    <a:pt x="25" y="129"/>
                    <a:pt x="71" y="106"/>
                    <a:pt x="155" y="104"/>
                  </a:cubicBezTo>
                  <a:lnTo>
                    <a:pt x="15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20" name="Freeform 4129">
              <a:extLst>
                <a:ext uri="{FF2B5EF4-FFF2-40B4-BE49-F238E27FC236}">
                  <a16:creationId xmlns:a16="http://schemas.microsoft.com/office/drawing/2014/main" id="{2D90F635-4F84-48D5-A864-3374CE8E2B92}"/>
                </a:ext>
              </a:extLst>
            </p:cNvPr>
            <p:cNvSpPr>
              <a:spLocks noEditPoints="1"/>
            </p:cNvSpPr>
            <p:nvPr>
              <p:custDataLst>
                <p:tags r:id="rId135"/>
              </p:custDataLst>
            </p:nvPr>
          </p:nvSpPr>
          <p:spPr bwMode="auto">
            <a:xfrm>
              <a:off x="8051800" y="4186238"/>
              <a:ext cx="73025" cy="103188"/>
            </a:xfrm>
            <a:custGeom>
              <a:avLst/>
              <a:gdLst>
                <a:gd name="T0" fmla="*/ 235 w 235"/>
                <a:gd name="T1" fmla="*/ 109 h 330"/>
                <a:gd name="T2" fmla="*/ 140 w 235"/>
                <a:gd name="T3" fmla="*/ 0 h 330"/>
                <a:gd name="T4" fmla="*/ 69 w 235"/>
                <a:gd name="T5" fmla="*/ 32 h 330"/>
                <a:gd name="T6" fmla="*/ 54 w 235"/>
                <a:gd name="T7" fmla="*/ 3 h 330"/>
                <a:gd name="T8" fmla="*/ 16 w 235"/>
                <a:gd name="T9" fmla="*/ 3 h 330"/>
                <a:gd name="T10" fmla="*/ 0 w 235"/>
                <a:gd name="T11" fmla="*/ 14 h 330"/>
                <a:gd name="T12" fmla="*/ 16 w 235"/>
                <a:gd name="T13" fmla="*/ 24 h 330"/>
                <a:gd name="T14" fmla="*/ 44 w 235"/>
                <a:gd name="T15" fmla="*/ 24 h 330"/>
                <a:gd name="T16" fmla="*/ 44 w 235"/>
                <a:gd name="T17" fmla="*/ 309 h 330"/>
                <a:gd name="T18" fmla="*/ 16 w 235"/>
                <a:gd name="T19" fmla="*/ 309 h 330"/>
                <a:gd name="T20" fmla="*/ 0 w 235"/>
                <a:gd name="T21" fmla="*/ 320 h 330"/>
                <a:gd name="T22" fmla="*/ 16 w 235"/>
                <a:gd name="T23" fmla="*/ 330 h 330"/>
                <a:gd name="T24" fmla="*/ 98 w 235"/>
                <a:gd name="T25" fmla="*/ 330 h 330"/>
                <a:gd name="T26" fmla="*/ 113 w 235"/>
                <a:gd name="T27" fmla="*/ 320 h 330"/>
                <a:gd name="T28" fmla="*/ 97 w 235"/>
                <a:gd name="T29" fmla="*/ 309 h 330"/>
                <a:gd name="T30" fmla="*/ 69 w 235"/>
                <a:gd name="T31" fmla="*/ 309 h 330"/>
                <a:gd name="T32" fmla="*/ 69 w 235"/>
                <a:gd name="T33" fmla="*/ 184 h 330"/>
                <a:gd name="T34" fmla="*/ 135 w 235"/>
                <a:gd name="T35" fmla="*/ 218 h 330"/>
                <a:gd name="T36" fmla="*/ 235 w 235"/>
                <a:gd name="T37" fmla="*/ 109 h 330"/>
                <a:gd name="T38" fmla="*/ 210 w 235"/>
                <a:gd name="T39" fmla="*/ 109 h 330"/>
                <a:gd name="T40" fmla="*/ 133 w 235"/>
                <a:gd name="T41" fmla="*/ 197 h 330"/>
                <a:gd name="T42" fmla="*/ 69 w 235"/>
                <a:gd name="T43" fmla="*/ 122 h 330"/>
                <a:gd name="T44" fmla="*/ 69 w 235"/>
                <a:gd name="T45" fmla="*/ 84 h 330"/>
                <a:gd name="T46" fmla="*/ 137 w 235"/>
                <a:gd name="T47" fmla="*/ 21 h 330"/>
                <a:gd name="T48" fmla="*/ 210 w 235"/>
                <a:gd name="T49" fmla="*/ 10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30">
                  <a:moveTo>
                    <a:pt x="235" y="109"/>
                  </a:moveTo>
                  <a:cubicBezTo>
                    <a:pt x="235" y="49"/>
                    <a:pt x="192" y="0"/>
                    <a:pt x="140" y="0"/>
                  </a:cubicBezTo>
                  <a:cubicBezTo>
                    <a:pt x="117" y="0"/>
                    <a:pt x="95" y="9"/>
                    <a:pt x="69" y="32"/>
                  </a:cubicBezTo>
                  <a:cubicBezTo>
                    <a:pt x="69" y="9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309"/>
                  </a:lnTo>
                  <a:lnTo>
                    <a:pt x="16" y="309"/>
                  </a:lnTo>
                  <a:cubicBezTo>
                    <a:pt x="10" y="309"/>
                    <a:pt x="0" y="309"/>
                    <a:pt x="0" y="320"/>
                  </a:cubicBezTo>
                  <a:cubicBezTo>
                    <a:pt x="0" y="330"/>
                    <a:pt x="10" y="330"/>
                    <a:pt x="16" y="330"/>
                  </a:cubicBezTo>
                  <a:lnTo>
                    <a:pt x="98" y="330"/>
                  </a:lnTo>
                  <a:cubicBezTo>
                    <a:pt x="103" y="330"/>
                    <a:pt x="113" y="330"/>
                    <a:pt x="113" y="320"/>
                  </a:cubicBezTo>
                  <a:cubicBezTo>
                    <a:pt x="113" y="309"/>
                    <a:pt x="103" y="309"/>
                    <a:pt x="97" y="309"/>
                  </a:cubicBezTo>
                  <a:lnTo>
                    <a:pt x="69" y="309"/>
                  </a:lnTo>
                  <a:lnTo>
                    <a:pt x="69" y="184"/>
                  </a:lnTo>
                  <a:cubicBezTo>
                    <a:pt x="98" y="214"/>
                    <a:pt x="119" y="218"/>
                    <a:pt x="135" y="218"/>
                  </a:cubicBezTo>
                  <a:cubicBezTo>
                    <a:pt x="188" y="218"/>
                    <a:pt x="235" y="172"/>
                    <a:pt x="235" y="109"/>
                  </a:cubicBezTo>
                  <a:close/>
                  <a:moveTo>
                    <a:pt x="210" y="109"/>
                  </a:moveTo>
                  <a:cubicBezTo>
                    <a:pt x="210" y="162"/>
                    <a:pt x="172" y="197"/>
                    <a:pt x="133" y="197"/>
                  </a:cubicBezTo>
                  <a:cubicBezTo>
                    <a:pt x="89" y="197"/>
                    <a:pt x="69" y="149"/>
                    <a:pt x="69" y="122"/>
                  </a:cubicBezTo>
                  <a:lnTo>
                    <a:pt x="69" y="84"/>
                  </a:lnTo>
                  <a:cubicBezTo>
                    <a:pt x="69" y="51"/>
                    <a:pt x="102" y="21"/>
                    <a:pt x="137" y="21"/>
                  </a:cubicBezTo>
                  <a:cubicBezTo>
                    <a:pt x="178" y="21"/>
                    <a:pt x="210" y="61"/>
                    <a:pt x="210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21" name="Freeform 4130">
              <a:extLst>
                <a:ext uri="{FF2B5EF4-FFF2-40B4-BE49-F238E27FC236}">
                  <a16:creationId xmlns:a16="http://schemas.microsoft.com/office/drawing/2014/main" id="{74C2EFFF-D9F2-4C47-B0CC-1EB960212684}"/>
                </a:ext>
              </a:extLst>
            </p:cNvPr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8143875" y="4144963"/>
              <a:ext cx="39688" cy="122238"/>
            </a:xfrm>
            <a:custGeom>
              <a:avLst/>
              <a:gdLst>
                <a:gd name="T0" fmla="*/ 126 w 126"/>
                <a:gd name="T1" fmla="*/ 195 h 390"/>
                <a:gd name="T2" fmla="*/ 85 w 126"/>
                <a:gd name="T3" fmla="*/ 64 h 390"/>
                <a:gd name="T4" fmla="*/ 11 w 126"/>
                <a:gd name="T5" fmla="*/ 0 h 390"/>
                <a:gd name="T6" fmla="*/ 0 w 126"/>
                <a:gd name="T7" fmla="*/ 9 h 390"/>
                <a:gd name="T8" fmla="*/ 4 w 126"/>
                <a:gd name="T9" fmla="*/ 16 h 390"/>
                <a:gd name="T10" fmla="*/ 101 w 126"/>
                <a:gd name="T11" fmla="*/ 195 h 390"/>
                <a:gd name="T12" fmla="*/ 10 w 126"/>
                <a:gd name="T13" fmla="*/ 369 h 390"/>
                <a:gd name="T14" fmla="*/ 0 w 126"/>
                <a:gd name="T15" fmla="*/ 380 h 390"/>
                <a:gd name="T16" fmla="*/ 11 w 126"/>
                <a:gd name="T17" fmla="*/ 390 h 390"/>
                <a:gd name="T18" fmla="*/ 126 w 126"/>
                <a:gd name="T19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195"/>
                  </a:moveTo>
                  <a:cubicBezTo>
                    <a:pt x="126" y="135"/>
                    <a:pt x="103" y="90"/>
                    <a:pt x="85" y="64"/>
                  </a:cubicBezTo>
                  <a:cubicBezTo>
                    <a:pt x="59" y="28"/>
                    <a:pt x="23" y="0"/>
                    <a:pt x="11" y="0"/>
                  </a:cubicBezTo>
                  <a:cubicBezTo>
                    <a:pt x="2" y="0"/>
                    <a:pt x="0" y="6"/>
                    <a:pt x="0" y="9"/>
                  </a:cubicBezTo>
                  <a:cubicBezTo>
                    <a:pt x="0" y="13"/>
                    <a:pt x="2" y="15"/>
                    <a:pt x="4" y="16"/>
                  </a:cubicBezTo>
                  <a:cubicBezTo>
                    <a:pt x="93" y="76"/>
                    <a:pt x="101" y="160"/>
                    <a:pt x="101" y="195"/>
                  </a:cubicBezTo>
                  <a:cubicBezTo>
                    <a:pt x="101" y="248"/>
                    <a:pt x="81" y="321"/>
                    <a:pt x="10" y="369"/>
                  </a:cubicBezTo>
                  <a:cubicBezTo>
                    <a:pt x="4" y="373"/>
                    <a:pt x="0" y="376"/>
                    <a:pt x="0" y="380"/>
                  </a:cubicBezTo>
                  <a:cubicBezTo>
                    <a:pt x="0" y="383"/>
                    <a:pt x="2" y="390"/>
                    <a:pt x="11" y="390"/>
                  </a:cubicBezTo>
                  <a:cubicBezTo>
                    <a:pt x="25" y="390"/>
                    <a:pt x="126" y="323"/>
                    <a:pt x="126" y="1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22" name="Freeform 4131">
              <a:extLst>
                <a:ext uri="{FF2B5EF4-FFF2-40B4-BE49-F238E27FC236}">
                  <a16:creationId xmlns:a16="http://schemas.microsoft.com/office/drawing/2014/main" id="{CFF3A635-2A89-460F-A020-2BB60036F34A}"/>
                </a:ext>
              </a:extLst>
            </p:cNvPr>
            <p:cNvSpPr>
              <a:spLocks noEditPoints="1"/>
            </p:cNvSpPr>
            <p:nvPr>
              <p:custDataLst>
                <p:tags r:id="rId137"/>
              </p:custDataLst>
            </p:nvPr>
          </p:nvSpPr>
          <p:spPr bwMode="auto">
            <a:xfrm>
              <a:off x="8323262" y="4187826"/>
              <a:ext cx="15875" cy="65088"/>
            </a:xfrm>
            <a:custGeom>
              <a:avLst/>
              <a:gdLst>
                <a:gd name="T0" fmla="*/ 54 w 54"/>
                <a:gd name="T1" fmla="*/ 28 h 212"/>
                <a:gd name="T2" fmla="*/ 27 w 54"/>
                <a:gd name="T3" fmla="*/ 0 h 212"/>
                <a:gd name="T4" fmla="*/ 0 w 54"/>
                <a:gd name="T5" fmla="*/ 27 h 212"/>
                <a:gd name="T6" fmla="*/ 27 w 54"/>
                <a:gd name="T7" fmla="*/ 55 h 212"/>
                <a:gd name="T8" fmla="*/ 54 w 54"/>
                <a:gd name="T9" fmla="*/ 28 h 212"/>
                <a:gd name="T10" fmla="*/ 54 w 54"/>
                <a:gd name="T11" fmla="*/ 185 h 212"/>
                <a:gd name="T12" fmla="*/ 27 w 54"/>
                <a:gd name="T13" fmla="*/ 158 h 212"/>
                <a:gd name="T14" fmla="*/ 0 w 54"/>
                <a:gd name="T15" fmla="*/ 185 h 212"/>
                <a:gd name="T16" fmla="*/ 27 w 54"/>
                <a:gd name="T17" fmla="*/ 212 h 212"/>
                <a:gd name="T18" fmla="*/ 54 w 54"/>
                <a:gd name="T1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12">
                  <a:moveTo>
                    <a:pt x="54" y="28"/>
                  </a:moveTo>
                  <a:cubicBezTo>
                    <a:pt x="54" y="12"/>
                    <a:pt x="41" y="0"/>
                    <a:pt x="27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5"/>
                    <a:pt x="27" y="55"/>
                  </a:cubicBezTo>
                  <a:cubicBezTo>
                    <a:pt x="43" y="55"/>
                    <a:pt x="54" y="41"/>
                    <a:pt x="54" y="28"/>
                  </a:cubicBezTo>
                  <a:close/>
                  <a:moveTo>
                    <a:pt x="54" y="185"/>
                  </a:moveTo>
                  <a:cubicBezTo>
                    <a:pt x="54" y="170"/>
                    <a:pt x="41" y="158"/>
                    <a:pt x="27" y="158"/>
                  </a:cubicBezTo>
                  <a:cubicBezTo>
                    <a:pt x="11" y="158"/>
                    <a:pt x="0" y="172"/>
                    <a:pt x="0" y="185"/>
                  </a:cubicBezTo>
                  <a:cubicBezTo>
                    <a:pt x="0" y="201"/>
                    <a:pt x="13" y="212"/>
                    <a:pt x="27" y="212"/>
                  </a:cubicBezTo>
                  <a:cubicBezTo>
                    <a:pt x="43" y="212"/>
                    <a:pt x="54" y="199"/>
                    <a:pt x="54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23" name="Freeform 4132">
              <a:extLst>
                <a:ext uri="{FF2B5EF4-FFF2-40B4-BE49-F238E27FC236}">
                  <a16:creationId xmlns:a16="http://schemas.microsoft.com/office/drawing/2014/main" id="{46AC25A8-C0C0-40FD-9460-4CBE7CF5BCE0}"/>
                </a:ext>
              </a:extLst>
            </p:cNvPr>
            <p:cNvSpPr>
              <a:spLocks noEditPoints="1"/>
            </p:cNvSpPr>
            <p:nvPr>
              <p:custDataLst>
                <p:tags r:id="rId138"/>
              </p:custDataLst>
            </p:nvPr>
          </p:nvSpPr>
          <p:spPr bwMode="auto">
            <a:xfrm>
              <a:off x="8539162" y="4157663"/>
              <a:ext cx="63500" cy="98425"/>
            </a:xfrm>
            <a:custGeom>
              <a:avLst/>
              <a:gdLst>
                <a:gd name="T0" fmla="*/ 208 w 208"/>
                <a:gd name="T1" fmla="*/ 158 h 316"/>
                <a:gd name="T2" fmla="*/ 104 w 208"/>
                <a:gd name="T3" fmla="*/ 0 h 316"/>
                <a:gd name="T4" fmla="*/ 0 w 208"/>
                <a:gd name="T5" fmla="*/ 158 h 316"/>
                <a:gd name="T6" fmla="*/ 104 w 208"/>
                <a:gd name="T7" fmla="*/ 316 h 316"/>
                <a:gd name="T8" fmla="*/ 208 w 208"/>
                <a:gd name="T9" fmla="*/ 158 h 316"/>
                <a:gd name="T10" fmla="*/ 183 w 208"/>
                <a:gd name="T11" fmla="*/ 153 h 316"/>
                <a:gd name="T12" fmla="*/ 104 w 208"/>
                <a:gd name="T13" fmla="*/ 295 h 316"/>
                <a:gd name="T14" fmla="*/ 25 w 208"/>
                <a:gd name="T15" fmla="*/ 153 h 316"/>
                <a:gd name="T16" fmla="*/ 104 w 208"/>
                <a:gd name="T17" fmla="*/ 21 h 316"/>
                <a:gd name="T18" fmla="*/ 183 w 208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6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8"/>
                    <a:pt x="0" y="158"/>
                  </a:cubicBezTo>
                  <a:cubicBezTo>
                    <a:pt x="0" y="250"/>
                    <a:pt x="49" y="316"/>
                    <a:pt x="104" y="316"/>
                  </a:cubicBezTo>
                  <a:cubicBezTo>
                    <a:pt x="160" y="316"/>
                    <a:pt x="208" y="249"/>
                    <a:pt x="208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4" y="295"/>
                  </a:cubicBezTo>
                  <a:cubicBezTo>
                    <a:pt x="62" y="295"/>
                    <a:pt x="25" y="233"/>
                    <a:pt x="25" y="153"/>
                  </a:cubicBezTo>
                  <a:cubicBezTo>
                    <a:pt x="25" y="74"/>
                    <a:pt x="64" y="21"/>
                    <a:pt x="104" y="21"/>
                  </a:cubicBezTo>
                  <a:cubicBezTo>
                    <a:pt x="144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24" name="Freeform 4133">
              <a:extLst>
                <a:ext uri="{FF2B5EF4-FFF2-40B4-BE49-F238E27FC236}">
                  <a16:creationId xmlns:a16="http://schemas.microsoft.com/office/drawing/2014/main" id="{809AB4EA-EA84-4766-8F29-BF37BD21EFB1}"/>
                </a:ext>
              </a:extLst>
            </p:cNvPr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8615362" y="4187826"/>
              <a:ext cx="71438" cy="65088"/>
            </a:xfrm>
            <a:custGeom>
              <a:avLst/>
              <a:gdLst>
                <a:gd name="T0" fmla="*/ 231 w 231"/>
                <a:gd name="T1" fmla="*/ 202 h 212"/>
                <a:gd name="T2" fmla="*/ 215 w 231"/>
                <a:gd name="T3" fmla="*/ 191 h 212"/>
                <a:gd name="T4" fmla="*/ 192 w 231"/>
                <a:gd name="T5" fmla="*/ 191 h 212"/>
                <a:gd name="T6" fmla="*/ 125 w 231"/>
                <a:gd name="T7" fmla="*/ 103 h 212"/>
                <a:gd name="T8" fmla="*/ 185 w 231"/>
                <a:gd name="T9" fmla="*/ 21 h 212"/>
                <a:gd name="T10" fmla="*/ 208 w 231"/>
                <a:gd name="T11" fmla="*/ 21 h 212"/>
                <a:gd name="T12" fmla="*/ 224 w 231"/>
                <a:gd name="T13" fmla="*/ 11 h 212"/>
                <a:gd name="T14" fmla="*/ 208 w 231"/>
                <a:gd name="T15" fmla="*/ 0 h 212"/>
                <a:gd name="T16" fmla="*/ 148 w 231"/>
                <a:gd name="T17" fmla="*/ 0 h 212"/>
                <a:gd name="T18" fmla="*/ 132 w 231"/>
                <a:gd name="T19" fmla="*/ 11 h 212"/>
                <a:gd name="T20" fmla="*/ 163 w 231"/>
                <a:gd name="T21" fmla="*/ 21 h 212"/>
                <a:gd name="T22" fmla="*/ 114 w 231"/>
                <a:gd name="T23" fmla="*/ 88 h 212"/>
                <a:gd name="T24" fmla="*/ 65 w 231"/>
                <a:gd name="T25" fmla="*/ 21 h 212"/>
                <a:gd name="T26" fmla="*/ 95 w 231"/>
                <a:gd name="T27" fmla="*/ 11 h 212"/>
                <a:gd name="T28" fmla="*/ 79 w 231"/>
                <a:gd name="T29" fmla="*/ 0 h 212"/>
                <a:gd name="T30" fmla="*/ 19 w 231"/>
                <a:gd name="T31" fmla="*/ 0 h 212"/>
                <a:gd name="T32" fmla="*/ 3 w 231"/>
                <a:gd name="T33" fmla="*/ 11 h 212"/>
                <a:gd name="T34" fmla="*/ 19 w 231"/>
                <a:gd name="T35" fmla="*/ 21 h 212"/>
                <a:gd name="T36" fmla="*/ 42 w 231"/>
                <a:gd name="T37" fmla="*/ 21 h 212"/>
                <a:gd name="T38" fmla="*/ 104 w 231"/>
                <a:gd name="T39" fmla="*/ 103 h 212"/>
                <a:gd name="T40" fmla="*/ 39 w 231"/>
                <a:gd name="T41" fmla="*/ 191 h 212"/>
                <a:gd name="T42" fmla="*/ 16 w 231"/>
                <a:gd name="T43" fmla="*/ 191 h 212"/>
                <a:gd name="T44" fmla="*/ 0 w 231"/>
                <a:gd name="T45" fmla="*/ 202 h 212"/>
                <a:gd name="T46" fmla="*/ 16 w 231"/>
                <a:gd name="T47" fmla="*/ 212 h 212"/>
                <a:gd name="T48" fmla="*/ 76 w 231"/>
                <a:gd name="T49" fmla="*/ 212 h 212"/>
                <a:gd name="T50" fmla="*/ 91 w 231"/>
                <a:gd name="T51" fmla="*/ 202 h 212"/>
                <a:gd name="T52" fmla="*/ 60 w 231"/>
                <a:gd name="T53" fmla="*/ 191 h 212"/>
                <a:gd name="T54" fmla="*/ 114 w 231"/>
                <a:gd name="T55" fmla="*/ 116 h 212"/>
                <a:gd name="T56" fmla="*/ 170 w 231"/>
                <a:gd name="T57" fmla="*/ 191 h 212"/>
                <a:gd name="T58" fmla="*/ 140 w 231"/>
                <a:gd name="T59" fmla="*/ 202 h 212"/>
                <a:gd name="T60" fmla="*/ 155 w 231"/>
                <a:gd name="T61" fmla="*/ 212 h 212"/>
                <a:gd name="T62" fmla="*/ 215 w 231"/>
                <a:gd name="T63" fmla="*/ 212 h 212"/>
                <a:gd name="T64" fmla="*/ 231 w 231"/>
                <a:gd name="T65" fmla="*/ 20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212">
                  <a:moveTo>
                    <a:pt x="231" y="202"/>
                  </a:moveTo>
                  <a:cubicBezTo>
                    <a:pt x="231" y="191"/>
                    <a:pt x="221" y="191"/>
                    <a:pt x="215" y="191"/>
                  </a:cubicBezTo>
                  <a:lnTo>
                    <a:pt x="192" y="191"/>
                  </a:lnTo>
                  <a:lnTo>
                    <a:pt x="125" y="103"/>
                  </a:lnTo>
                  <a:lnTo>
                    <a:pt x="185" y="21"/>
                  </a:lnTo>
                  <a:lnTo>
                    <a:pt x="208" y="21"/>
                  </a:lnTo>
                  <a:cubicBezTo>
                    <a:pt x="213" y="21"/>
                    <a:pt x="224" y="21"/>
                    <a:pt x="224" y="11"/>
                  </a:cubicBezTo>
                  <a:cubicBezTo>
                    <a:pt x="224" y="0"/>
                    <a:pt x="213" y="0"/>
                    <a:pt x="208" y="0"/>
                  </a:cubicBezTo>
                  <a:lnTo>
                    <a:pt x="148" y="0"/>
                  </a:lnTo>
                  <a:cubicBezTo>
                    <a:pt x="142" y="0"/>
                    <a:pt x="132" y="0"/>
                    <a:pt x="132" y="11"/>
                  </a:cubicBezTo>
                  <a:cubicBezTo>
                    <a:pt x="132" y="21"/>
                    <a:pt x="142" y="21"/>
                    <a:pt x="163" y="21"/>
                  </a:cubicBezTo>
                  <a:lnTo>
                    <a:pt x="114" y="88"/>
                  </a:lnTo>
                  <a:lnTo>
                    <a:pt x="65" y="21"/>
                  </a:lnTo>
                  <a:cubicBezTo>
                    <a:pt x="85" y="21"/>
                    <a:pt x="95" y="21"/>
                    <a:pt x="95" y="11"/>
                  </a:cubicBezTo>
                  <a:cubicBezTo>
                    <a:pt x="95" y="0"/>
                    <a:pt x="85" y="0"/>
                    <a:pt x="79" y="0"/>
                  </a:cubicBezTo>
                  <a:lnTo>
                    <a:pt x="19" y="0"/>
                  </a:lnTo>
                  <a:cubicBezTo>
                    <a:pt x="13" y="0"/>
                    <a:pt x="3" y="0"/>
                    <a:pt x="3" y="11"/>
                  </a:cubicBezTo>
                  <a:cubicBezTo>
                    <a:pt x="3" y="21"/>
                    <a:pt x="14" y="21"/>
                    <a:pt x="19" y="21"/>
                  </a:cubicBezTo>
                  <a:lnTo>
                    <a:pt x="42" y="21"/>
                  </a:lnTo>
                  <a:lnTo>
                    <a:pt x="104" y="103"/>
                  </a:lnTo>
                  <a:lnTo>
                    <a:pt x="39" y="191"/>
                  </a:lnTo>
                  <a:lnTo>
                    <a:pt x="16" y="191"/>
                  </a:lnTo>
                  <a:cubicBezTo>
                    <a:pt x="10" y="191"/>
                    <a:pt x="0" y="191"/>
                    <a:pt x="0" y="202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6" y="212"/>
                  </a:lnTo>
                  <a:cubicBezTo>
                    <a:pt x="82" y="212"/>
                    <a:pt x="91" y="212"/>
                    <a:pt x="91" y="202"/>
                  </a:cubicBezTo>
                  <a:cubicBezTo>
                    <a:pt x="91" y="191"/>
                    <a:pt x="82" y="191"/>
                    <a:pt x="60" y="191"/>
                  </a:cubicBezTo>
                  <a:lnTo>
                    <a:pt x="114" y="116"/>
                  </a:lnTo>
                  <a:lnTo>
                    <a:pt x="170" y="191"/>
                  </a:lnTo>
                  <a:cubicBezTo>
                    <a:pt x="149" y="191"/>
                    <a:pt x="140" y="191"/>
                    <a:pt x="140" y="202"/>
                  </a:cubicBezTo>
                  <a:cubicBezTo>
                    <a:pt x="140" y="212"/>
                    <a:pt x="149" y="212"/>
                    <a:pt x="155" y="212"/>
                  </a:cubicBezTo>
                  <a:lnTo>
                    <a:pt x="215" y="212"/>
                  </a:lnTo>
                  <a:cubicBezTo>
                    <a:pt x="220" y="212"/>
                    <a:pt x="231" y="212"/>
                    <a:pt x="231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25" name="Freeform 4134">
              <a:extLst>
                <a:ext uri="{FF2B5EF4-FFF2-40B4-BE49-F238E27FC236}">
                  <a16:creationId xmlns:a16="http://schemas.microsoft.com/office/drawing/2014/main" id="{1135497A-1A80-4AE8-939D-7E8FB81F308A}"/>
                </a:ext>
              </a:extLst>
            </p:cNvPr>
            <p:cNvSpPr>
              <a:spLocks noEditPoints="1"/>
            </p:cNvSpPr>
            <p:nvPr>
              <p:custDataLst>
                <p:tags r:id="rId140"/>
              </p:custDataLst>
            </p:nvPr>
          </p:nvSpPr>
          <p:spPr bwMode="auto">
            <a:xfrm>
              <a:off x="8699500" y="4157663"/>
              <a:ext cx="65088" cy="98425"/>
            </a:xfrm>
            <a:custGeom>
              <a:avLst/>
              <a:gdLst>
                <a:gd name="T0" fmla="*/ 214 w 214"/>
                <a:gd name="T1" fmla="*/ 226 h 316"/>
                <a:gd name="T2" fmla="*/ 141 w 214"/>
                <a:gd name="T3" fmla="*/ 146 h 316"/>
                <a:gd name="T4" fmla="*/ 207 w 214"/>
                <a:gd name="T5" fmla="*/ 78 h 316"/>
                <a:gd name="T6" fmla="*/ 107 w 214"/>
                <a:gd name="T7" fmla="*/ 0 h 316"/>
                <a:gd name="T8" fmla="*/ 7 w 214"/>
                <a:gd name="T9" fmla="*/ 78 h 316"/>
                <a:gd name="T10" fmla="*/ 74 w 214"/>
                <a:gd name="T11" fmla="*/ 146 h 316"/>
                <a:gd name="T12" fmla="*/ 0 w 214"/>
                <a:gd name="T13" fmla="*/ 226 h 316"/>
                <a:gd name="T14" fmla="*/ 107 w 214"/>
                <a:gd name="T15" fmla="*/ 316 h 316"/>
                <a:gd name="T16" fmla="*/ 214 w 214"/>
                <a:gd name="T17" fmla="*/ 226 h 316"/>
                <a:gd name="T18" fmla="*/ 182 w 214"/>
                <a:gd name="T19" fmla="*/ 78 h 316"/>
                <a:gd name="T20" fmla="*/ 107 w 214"/>
                <a:gd name="T21" fmla="*/ 133 h 316"/>
                <a:gd name="T22" fmla="*/ 32 w 214"/>
                <a:gd name="T23" fmla="*/ 78 h 316"/>
                <a:gd name="T24" fmla="*/ 107 w 214"/>
                <a:gd name="T25" fmla="*/ 21 h 316"/>
                <a:gd name="T26" fmla="*/ 182 w 214"/>
                <a:gd name="T27" fmla="*/ 78 h 316"/>
                <a:gd name="T28" fmla="*/ 189 w 214"/>
                <a:gd name="T29" fmla="*/ 225 h 316"/>
                <a:gd name="T30" fmla="*/ 107 w 214"/>
                <a:gd name="T31" fmla="*/ 295 h 316"/>
                <a:gd name="T32" fmla="*/ 25 w 214"/>
                <a:gd name="T33" fmla="*/ 225 h 316"/>
                <a:gd name="T34" fmla="*/ 107 w 214"/>
                <a:gd name="T35" fmla="*/ 158 h 316"/>
                <a:gd name="T36" fmla="*/ 189 w 214"/>
                <a:gd name="T37" fmla="*/ 22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4" h="316">
                  <a:moveTo>
                    <a:pt x="214" y="226"/>
                  </a:moveTo>
                  <a:cubicBezTo>
                    <a:pt x="214" y="189"/>
                    <a:pt x="193" y="161"/>
                    <a:pt x="141" y="146"/>
                  </a:cubicBezTo>
                  <a:cubicBezTo>
                    <a:pt x="195" y="128"/>
                    <a:pt x="207" y="105"/>
                    <a:pt x="207" y="78"/>
                  </a:cubicBezTo>
                  <a:cubicBezTo>
                    <a:pt x="207" y="38"/>
                    <a:pt x="165" y="0"/>
                    <a:pt x="107" y="0"/>
                  </a:cubicBezTo>
                  <a:cubicBezTo>
                    <a:pt x="49" y="0"/>
                    <a:pt x="7" y="38"/>
                    <a:pt x="7" y="78"/>
                  </a:cubicBezTo>
                  <a:cubicBezTo>
                    <a:pt x="7" y="105"/>
                    <a:pt x="20" y="128"/>
                    <a:pt x="74" y="146"/>
                  </a:cubicBezTo>
                  <a:cubicBezTo>
                    <a:pt x="21" y="161"/>
                    <a:pt x="0" y="189"/>
                    <a:pt x="0" y="226"/>
                  </a:cubicBezTo>
                  <a:cubicBezTo>
                    <a:pt x="0" y="274"/>
                    <a:pt x="46" y="316"/>
                    <a:pt x="107" y="316"/>
                  </a:cubicBezTo>
                  <a:cubicBezTo>
                    <a:pt x="169" y="316"/>
                    <a:pt x="214" y="274"/>
                    <a:pt x="214" y="226"/>
                  </a:cubicBezTo>
                  <a:close/>
                  <a:moveTo>
                    <a:pt x="182" y="78"/>
                  </a:moveTo>
                  <a:cubicBezTo>
                    <a:pt x="182" y="110"/>
                    <a:pt x="148" y="133"/>
                    <a:pt x="107" y="133"/>
                  </a:cubicBezTo>
                  <a:cubicBezTo>
                    <a:pt x="66" y="133"/>
                    <a:pt x="32" y="109"/>
                    <a:pt x="32" y="78"/>
                  </a:cubicBezTo>
                  <a:cubicBezTo>
                    <a:pt x="32" y="49"/>
                    <a:pt x="63" y="21"/>
                    <a:pt x="107" y="21"/>
                  </a:cubicBezTo>
                  <a:cubicBezTo>
                    <a:pt x="151" y="21"/>
                    <a:pt x="182" y="49"/>
                    <a:pt x="182" y="78"/>
                  </a:cubicBezTo>
                  <a:close/>
                  <a:moveTo>
                    <a:pt x="189" y="225"/>
                  </a:moveTo>
                  <a:cubicBezTo>
                    <a:pt x="189" y="264"/>
                    <a:pt x="153" y="295"/>
                    <a:pt x="107" y="295"/>
                  </a:cubicBezTo>
                  <a:cubicBezTo>
                    <a:pt x="61" y="295"/>
                    <a:pt x="25" y="264"/>
                    <a:pt x="25" y="225"/>
                  </a:cubicBezTo>
                  <a:cubicBezTo>
                    <a:pt x="25" y="192"/>
                    <a:pt x="57" y="158"/>
                    <a:pt x="107" y="158"/>
                  </a:cubicBezTo>
                  <a:cubicBezTo>
                    <a:pt x="158" y="158"/>
                    <a:pt x="189" y="192"/>
                    <a:pt x="189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26" name="Freeform 4135">
              <a:extLst>
                <a:ext uri="{FF2B5EF4-FFF2-40B4-BE49-F238E27FC236}">
                  <a16:creationId xmlns:a16="http://schemas.microsoft.com/office/drawing/2014/main" id="{7A10D673-FB7C-4160-805D-111FDDF1B717}"/>
                </a:ext>
              </a:extLst>
            </p:cNvPr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8778875" y="4156076"/>
              <a:ext cx="66675" cy="100013"/>
            </a:xfrm>
            <a:custGeom>
              <a:avLst/>
              <a:gdLst>
                <a:gd name="T0" fmla="*/ 214 w 214"/>
                <a:gd name="T1" fmla="*/ 20 h 319"/>
                <a:gd name="T2" fmla="*/ 198 w 214"/>
                <a:gd name="T3" fmla="*/ 9 h 319"/>
                <a:gd name="T4" fmla="*/ 25 w 214"/>
                <a:gd name="T5" fmla="*/ 9 h 319"/>
                <a:gd name="T6" fmla="*/ 12 w 214"/>
                <a:gd name="T7" fmla="*/ 0 h 319"/>
                <a:gd name="T8" fmla="*/ 0 w 214"/>
                <a:gd name="T9" fmla="*/ 17 h 319"/>
                <a:gd name="T10" fmla="*/ 0 w 214"/>
                <a:gd name="T11" fmla="*/ 38 h 319"/>
                <a:gd name="T12" fmla="*/ 12 w 214"/>
                <a:gd name="T13" fmla="*/ 54 h 319"/>
                <a:gd name="T14" fmla="*/ 25 w 214"/>
                <a:gd name="T15" fmla="*/ 30 h 319"/>
                <a:gd name="T16" fmla="*/ 178 w 214"/>
                <a:gd name="T17" fmla="*/ 30 h 319"/>
                <a:gd name="T18" fmla="*/ 64 w 214"/>
                <a:gd name="T19" fmla="*/ 300 h 319"/>
                <a:gd name="T20" fmla="*/ 77 w 214"/>
                <a:gd name="T21" fmla="*/ 319 h 319"/>
                <a:gd name="T22" fmla="*/ 90 w 214"/>
                <a:gd name="T23" fmla="*/ 305 h 319"/>
                <a:gd name="T24" fmla="*/ 212 w 214"/>
                <a:gd name="T25" fmla="*/ 26 h 319"/>
                <a:gd name="T26" fmla="*/ 214 w 214"/>
                <a:gd name="T27" fmla="*/ 2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319">
                  <a:moveTo>
                    <a:pt x="214" y="20"/>
                  </a:moveTo>
                  <a:cubicBezTo>
                    <a:pt x="214" y="9"/>
                    <a:pt x="204" y="9"/>
                    <a:pt x="198" y="9"/>
                  </a:cubicBezTo>
                  <a:lnTo>
                    <a:pt x="25" y="9"/>
                  </a:lnTo>
                  <a:cubicBezTo>
                    <a:pt x="21" y="0"/>
                    <a:pt x="15" y="0"/>
                    <a:pt x="12" y="0"/>
                  </a:cubicBezTo>
                  <a:cubicBezTo>
                    <a:pt x="0" y="0"/>
                    <a:pt x="0" y="9"/>
                    <a:pt x="0" y="17"/>
                  </a:cubicBezTo>
                  <a:lnTo>
                    <a:pt x="0" y="38"/>
                  </a:lnTo>
                  <a:cubicBezTo>
                    <a:pt x="0" y="45"/>
                    <a:pt x="0" y="54"/>
                    <a:pt x="12" y="54"/>
                  </a:cubicBezTo>
                  <a:cubicBezTo>
                    <a:pt x="25" y="54"/>
                    <a:pt x="25" y="46"/>
                    <a:pt x="25" y="30"/>
                  </a:cubicBezTo>
                  <a:lnTo>
                    <a:pt x="178" y="30"/>
                  </a:lnTo>
                  <a:cubicBezTo>
                    <a:pt x="82" y="132"/>
                    <a:pt x="64" y="244"/>
                    <a:pt x="64" y="300"/>
                  </a:cubicBezTo>
                  <a:cubicBezTo>
                    <a:pt x="64" y="305"/>
                    <a:pt x="64" y="319"/>
                    <a:pt x="77" y="319"/>
                  </a:cubicBezTo>
                  <a:cubicBezTo>
                    <a:pt x="83" y="319"/>
                    <a:pt x="89" y="315"/>
                    <a:pt x="90" y="305"/>
                  </a:cubicBezTo>
                  <a:cubicBezTo>
                    <a:pt x="90" y="155"/>
                    <a:pt x="173" y="64"/>
                    <a:pt x="212" y="26"/>
                  </a:cubicBezTo>
                  <a:cubicBezTo>
                    <a:pt x="213" y="24"/>
                    <a:pt x="214" y="22"/>
                    <a:pt x="214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27" name="Freeform 4136">
              <a:extLst>
                <a:ext uri="{FF2B5EF4-FFF2-40B4-BE49-F238E27FC236}">
                  <a16:creationId xmlns:a16="http://schemas.microsoft.com/office/drawing/2014/main" id="{C3C8793E-39C5-440C-B0D1-A387BF2AAB41}"/>
                </a:ext>
              </a:extLst>
            </p:cNvPr>
            <p:cNvSpPr>
              <a:spLocks noEditPoints="1"/>
            </p:cNvSpPr>
            <p:nvPr>
              <p:custDataLst>
                <p:tags r:id="rId142"/>
              </p:custDataLst>
            </p:nvPr>
          </p:nvSpPr>
          <p:spPr bwMode="auto">
            <a:xfrm>
              <a:off x="8861425" y="4186238"/>
              <a:ext cx="60325" cy="68263"/>
            </a:xfrm>
            <a:custGeom>
              <a:avLst/>
              <a:gdLst>
                <a:gd name="T0" fmla="*/ 200 w 200"/>
                <a:gd name="T1" fmla="*/ 166 h 219"/>
                <a:gd name="T2" fmla="*/ 188 w 200"/>
                <a:gd name="T3" fmla="*/ 156 h 219"/>
                <a:gd name="T4" fmla="*/ 177 w 200"/>
                <a:gd name="T5" fmla="*/ 162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5 w 200"/>
                <a:gd name="T15" fmla="*/ 0 h 219"/>
                <a:gd name="T16" fmla="*/ 0 w 200"/>
                <a:gd name="T17" fmla="*/ 110 h 219"/>
                <a:gd name="T18" fmla="*/ 113 w 200"/>
                <a:gd name="T19" fmla="*/ 219 h 219"/>
                <a:gd name="T20" fmla="*/ 200 w 200"/>
                <a:gd name="T21" fmla="*/ 166 h 219"/>
                <a:gd name="T22" fmla="*/ 175 w 200"/>
                <a:gd name="T23" fmla="*/ 97 h 219"/>
                <a:gd name="T24" fmla="*/ 25 w 200"/>
                <a:gd name="T25" fmla="*/ 97 h 219"/>
                <a:gd name="T26" fmla="*/ 105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5" y="0"/>
                  </a:cubicBezTo>
                  <a:cubicBezTo>
                    <a:pt x="47" y="0"/>
                    <a:pt x="0" y="49"/>
                    <a:pt x="0" y="110"/>
                  </a:cubicBezTo>
                  <a:cubicBezTo>
                    <a:pt x="0" y="170"/>
                    <a:pt x="49" y="219"/>
                    <a:pt x="113" y="219"/>
                  </a:cubicBezTo>
                  <a:cubicBezTo>
                    <a:pt x="177" y="219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5" y="97"/>
                  </a:lnTo>
                  <a:cubicBezTo>
                    <a:pt x="34" y="51"/>
                    <a:pt x="67" y="21"/>
                    <a:pt x="105" y="21"/>
                  </a:cubicBezTo>
                  <a:cubicBezTo>
                    <a:pt x="134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28" name="Freeform 4137">
              <a:extLst>
                <a:ext uri="{FF2B5EF4-FFF2-40B4-BE49-F238E27FC236}">
                  <a16:creationId xmlns:a16="http://schemas.microsoft.com/office/drawing/2014/main" id="{D6851944-27E7-405C-8C26-7A54810D7184}"/>
                </a:ext>
              </a:extLst>
            </p:cNvPr>
            <p:cNvSpPr>
              <a:spLocks noEditPoints="1"/>
            </p:cNvSpPr>
            <p:nvPr>
              <p:custDataLst>
                <p:tags r:id="rId143"/>
              </p:custDataLst>
            </p:nvPr>
          </p:nvSpPr>
          <p:spPr bwMode="auto">
            <a:xfrm>
              <a:off x="8940800" y="4157663"/>
              <a:ext cx="63500" cy="98425"/>
            </a:xfrm>
            <a:custGeom>
              <a:avLst/>
              <a:gdLst>
                <a:gd name="T0" fmla="*/ 205 w 205"/>
                <a:gd name="T1" fmla="*/ 216 h 316"/>
                <a:gd name="T2" fmla="*/ 108 w 205"/>
                <a:gd name="T3" fmla="*/ 116 h 316"/>
                <a:gd name="T4" fmla="*/ 25 w 205"/>
                <a:gd name="T5" fmla="*/ 154 h 316"/>
                <a:gd name="T6" fmla="*/ 133 w 205"/>
                <a:gd name="T7" fmla="*/ 21 h 316"/>
                <a:gd name="T8" fmla="*/ 168 w 205"/>
                <a:gd name="T9" fmla="*/ 35 h 316"/>
                <a:gd name="T10" fmla="*/ 161 w 205"/>
                <a:gd name="T11" fmla="*/ 50 h 316"/>
                <a:gd name="T12" fmla="*/ 179 w 205"/>
                <a:gd name="T13" fmla="*/ 67 h 316"/>
                <a:gd name="T14" fmla="*/ 197 w 205"/>
                <a:gd name="T15" fmla="*/ 48 h 316"/>
                <a:gd name="T16" fmla="*/ 133 w 205"/>
                <a:gd name="T17" fmla="*/ 0 h 316"/>
                <a:gd name="T18" fmla="*/ 0 w 205"/>
                <a:gd name="T19" fmla="*/ 161 h 316"/>
                <a:gd name="T20" fmla="*/ 104 w 205"/>
                <a:gd name="T21" fmla="*/ 316 h 316"/>
                <a:gd name="T22" fmla="*/ 205 w 205"/>
                <a:gd name="T23" fmla="*/ 216 h 316"/>
                <a:gd name="T24" fmla="*/ 180 w 205"/>
                <a:gd name="T25" fmla="*/ 216 h 316"/>
                <a:gd name="T26" fmla="*/ 104 w 205"/>
                <a:gd name="T27" fmla="*/ 295 h 316"/>
                <a:gd name="T28" fmla="*/ 35 w 205"/>
                <a:gd name="T29" fmla="*/ 235 h 316"/>
                <a:gd name="T30" fmla="*/ 30 w 205"/>
                <a:gd name="T31" fmla="*/ 201 h 316"/>
                <a:gd name="T32" fmla="*/ 106 w 205"/>
                <a:gd name="T33" fmla="*/ 138 h 316"/>
                <a:gd name="T34" fmla="*/ 180 w 205"/>
                <a:gd name="T35" fmla="*/ 2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5" h="316">
                  <a:moveTo>
                    <a:pt x="205" y="216"/>
                  </a:moveTo>
                  <a:cubicBezTo>
                    <a:pt x="205" y="160"/>
                    <a:pt x="162" y="116"/>
                    <a:pt x="108" y="116"/>
                  </a:cubicBezTo>
                  <a:cubicBezTo>
                    <a:pt x="83" y="116"/>
                    <a:pt x="57" y="125"/>
                    <a:pt x="25" y="154"/>
                  </a:cubicBezTo>
                  <a:cubicBezTo>
                    <a:pt x="34" y="65"/>
                    <a:pt x="85" y="21"/>
                    <a:pt x="133" y="21"/>
                  </a:cubicBezTo>
                  <a:cubicBezTo>
                    <a:pt x="153" y="21"/>
                    <a:pt x="162" y="28"/>
                    <a:pt x="168" y="35"/>
                  </a:cubicBezTo>
                  <a:cubicBezTo>
                    <a:pt x="163" y="40"/>
                    <a:pt x="161" y="43"/>
                    <a:pt x="161" y="50"/>
                  </a:cubicBezTo>
                  <a:cubicBezTo>
                    <a:pt x="161" y="59"/>
                    <a:pt x="168" y="67"/>
                    <a:pt x="179" y="67"/>
                  </a:cubicBezTo>
                  <a:cubicBezTo>
                    <a:pt x="189" y="67"/>
                    <a:pt x="197" y="60"/>
                    <a:pt x="197" y="48"/>
                  </a:cubicBezTo>
                  <a:cubicBezTo>
                    <a:pt x="197" y="25"/>
                    <a:pt x="179" y="0"/>
                    <a:pt x="133" y="0"/>
                  </a:cubicBezTo>
                  <a:cubicBezTo>
                    <a:pt x="66" y="0"/>
                    <a:pt x="0" y="61"/>
                    <a:pt x="0" y="161"/>
                  </a:cubicBezTo>
                  <a:cubicBezTo>
                    <a:pt x="0" y="279"/>
                    <a:pt x="54" y="316"/>
                    <a:pt x="104" y="316"/>
                  </a:cubicBezTo>
                  <a:cubicBezTo>
                    <a:pt x="157" y="316"/>
                    <a:pt x="205" y="275"/>
                    <a:pt x="205" y="216"/>
                  </a:cubicBezTo>
                  <a:close/>
                  <a:moveTo>
                    <a:pt x="180" y="216"/>
                  </a:moveTo>
                  <a:cubicBezTo>
                    <a:pt x="180" y="264"/>
                    <a:pt x="144" y="295"/>
                    <a:pt x="104" y="295"/>
                  </a:cubicBezTo>
                  <a:cubicBezTo>
                    <a:pt x="68" y="295"/>
                    <a:pt x="46" y="269"/>
                    <a:pt x="35" y="235"/>
                  </a:cubicBezTo>
                  <a:cubicBezTo>
                    <a:pt x="32" y="227"/>
                    <a:pt x="30" y="213"/>
                    <a:pt x="30" y="201"/>
                  </a:cubicBezTo>
                  <a:cubicBezTo>
                    <a:pt x="30" y="167"/>
                    <a:pt x="63" y="138"/>
                    <a:pt x="106" y="138"/>
                  </a:cubicBezTo>
                  <a:cubicBezTo>
                    <a:pt x="151" y="138"/>
                    <a:pt x="180" y="175"/>
                    <a:pt x="18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29" name="Freeform 4138">
              <a:extLst>
                <a:ext uri="{FF2B5EF4-FFF2-40B4-BE49-F238E27FC236}">
                  <a16:creationId xmlns:a16="http://schemas.microsoft.com/office/drawing/2014/main" id="{4F67786E-F6A7-467C-8FAC-102BCC22F130}"/>
                </a:ext>
              </a:extLst>
            </p:cNvPr>
            <p:cNvSpPr>
              <a:spLocks noEditPoints="1"/>
            </p:cNvSpPr>
            <p:nvPr>
              <p:custDataLst>
                <p:tags r:id="rId144"/>
              </p:custDataLst>
            </p:nvPr>
          </p:nvSpPr>
          <p:spPr bwMode="auto">
            <a:xfrm>
              <a:off x="9020175" y="4157663"/>
              <a:ext cx="63500" cy="98425"/>
            </a:xfrm>
            <a:custGeom>
              <a:avLst/>
              <a:gdLst>
                <a:gd name="T0" fmla="*/ 208 w 208"/>
                <a:gd name="T1" fmla="*/ 158 h 316"/>
                <a:gd name="T2" fmla="*/ 104 w 208"/>
                <a:gd name="T3" fmla="*/ 0 h 316"/>
                <a:gd name="T4" fmla="*/ 0 w 208"/>
                <a:gd name="T5" fmla="*/ 158 h 316"/>
                <a:gd name="T6" fmla="*/ 104 w 208"/>
                <a:gd name="T7" fmla="*/ 316 h 316"/>
                <a:gd name="T8" fmla="*/ 208 w 208"/>
                <a:gd name="T9" fmla="*/ 158 h 316"/>
                <a:gd name="T10" fmla="*/ 183 w 208"/>
                <a:gd name="T11" fmla="*/ 153 h 316"/>
                <a:gd name="T12" fmla="*/ 104 w 208"/>
                <a:gd name="T13" fmla="*/ 295 h 316"/>
                <a:gd name="T14" fmla="*/ 25 w 208"/>
                <a:gd name="T15" fmla="*/ 153 h 316"/>
                <a:gd name="T16" fmla="*/ 104 w 208"/>
                <a:gd name="T17" fmla="*/ 21 h 316"/>
                <a:gd name="T18" fmla="*/ 183 w 208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6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8"/>
                    <a:pt x="0" y="158"/>
                  </a:cubicBezTo>
                  <a:cubicBezTo>
                    <a:pt x="0" y="250"/>
                    <a:pt x="49" y="316"/>
                    <a:pt x="104" y="316"/>
                  </a:cubicBezTo>
                  <a:cubicBezTo>
                    <a:pt x="160" y="316"/>
                    <a:pt x="208" y="249"/>
                    <a:pt x="208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4" y="295"/>
                  </a:cubicBezTo>
                  <a:cubicBezTo>
                    <a:pt x="62" y="295"/>
                    <a:pt x="25" y="233"/>
                    <a:pt x="25" y="153"/>
                  </a:cubicBezTo>
                  <a:cubicBezTo>
                    <a:pt x="25" y="74"/>
                    <a:pt x="64" y="21"/>
                    <a:pt x="104" y="21"/>
                  </a:cubicBezTo>
                  <a:cubicBezTo>
                    <a:pt x="144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30" name="Freeform 4139">
              <a:extLst>
                <a:ext uri="{FF2B5EF4-FFF2-40B4-BE49-F238E27FC236}">
                  <a16:creationId xmlns:a16="http://schemas.microsoft.com/office/drawing/2014/main" id="{5BEC0B95-44CA-4698-8E95-17F4C1788A14}"/>
                </a:ext>
              </a:extLst>
            </p:cNvPr>
            <p:cNvSpPr>
              <a:spLocks noEditPoints="1"/>
            </p:cNvSpPr>
            <p:nvPr>
              <p:custDataLst>
                <p:tags r:id="rId145"/>
              </p:custDataLst>
            </p:nvPr>
          </p:nvSpPr>
          <p:spPr bwMode="auto">
            <a:xfrm>
              <a:off x="9101137" y="4157663"/>
              <a:ext cx="63500" cy="98425"/>
            </a:xfrm>
            <a:custGeom>
              <a:avLst/>
              <a:gdLst>
                <a:gd name="T0" fmla="*/ 208 w 208"/>
                <a:gd name="T1" fmla="*/ 158 h 316"/>
                <a:gd name="T2" fmla="*/ 104 w 208"/>
                <a:gd name="T3" fmla="*/ 0 h 316"/>
                <a:gd name="T4" fmla="*/ 0 w 208"/>
                <a:gd name="T5" fmla="*/ 158 h 316"/>
                <a:gd name="T6" fmla="*/ 104 w 208"/>
                <a:gd name="T7" fmla="*/ 316 h 316"/>
                <a:gd name="T8" fmla="*/ 208 w 208"/>
                <a:gd name="T9" fmla="*/ 158 h 316"/>
                <a:gd name="T10" fmla="*/ 183 w 208"/>
                <a:gd name="T11" fmla="*/ 153 h 316"/>
                <a:gd name="T12" fmla="*/ 104 w 208"/>
                <a:gd name="T13" fmla="*/ 295 h 316"/>
                <a:gd name="T14" fmla="*/ 25 w 208"/>
                <a:gd name="T15" fmla="*/ 153 h 316"/>
                <a:gd name="T16" fmla="*/ 104 w 208"/>
                <a:gd name="T17" fmla="*/ 21 h 316"/>
                <a:gd name="T18" fmla="*/ 183 w 208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6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8"/>
                    <a:pt x="0" y="158"/>
                  </a:cubicBezTo>
                  <a:cubicBezTo>
                    <a:pt x="0" y="250"/>
                    <a:pt x="49" y="316"/>
                    <a:pt x="104" y="316"/>
                  </a:cubicBezTo>
                  <a:cubicBezTo>
                    <a:pt x="160" y="316"/>
                    <a:pt x="208" y="249"/>
                    <a:pt x="208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4" y="295"/>
                  </a:cubicBezTo>
                  <a:cubicBezTo>
                    <a:pt x="62" y="295"/>
                    <a:pt x="25" y="233"/>
                    <a:pt x="25" y="153"/>
                  </a:cubicBezTo>
                  <a:cubicBezTo>
                    <a:pt x="25" y="74"/>
                    <a:pt x="64" y="21"/>
                    <a:pt x="104" y="21"/>
                  </a:cubicBezTo>
                  <a:cubicBezTo>
                    <a:pt x="143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31" name="Freeform 4140">
              <a:extLst>
                <a:ext uri="{FF2B5EF4-FFF2-40B4-BE49-F238E27FC236}">
                  <a16:creationId xmlns:a16="http://schemas.microsoft.com/office/drawing/2014/main" id="{5EC20DD7-A208-41A7-8E67-DE47ACB7006F}"/>
                </a:ext>
              </a:extLst>
            </p:cNvPr>
            <p:cNvSpPr>
              <a:spLocks noEditPoints="1"/>
            </p:cNvSpPr>
            <p:nvPr>
              <p:custDataLst>
                <p:tags r:id="rId146"/>
              </p:custDataLst>
            </p:nvPr>
          </p:nvSpPr>
          <p:spPr bwMode="auto">
            <a:xfrm>
              <a:off x="9180512" y="4157663"/>
              <a:ext cx="65088" cy="98425"/>
            </a:xfrm>
            <a:custGeom>
              <a:avLst/>
              <a:gdLst>
                <a:gd name="T0" fmla="*/ 214 w 214"/>
                <a:gd name="T1" fmla="*/ 226 h 316"/>
                <a:gd name="T2" fmla="*/ 141 w 214"/>
                <a:gd name="T3" fmla="*/ 146 h 316"/>
                <a:gd name="T4" fmla="*/ 208 w 214"/>
                <a:gd name="T5" fmla="*/ 78 h 316"/>
                <a:gd name="T6" fmla="*/ 107 w 214"/>
                <a:gd name="T7" fmla="*/ 0 h 316"/>
                <a:gd name="T8" fmla="*/ 7 w 214"/>
                <a:gd name="T9" fmla="*/ 78 h 316"/>
                <a:gd name="T10" fmla="*/ 74 w 214"/>
                <a:gd name="T11" fmla="*/ 146 h 316"/>
                <a:gd name="T12" fmla="*/ 0 w 214"/>
                <a:gd name="T13" fmla="*/ 226 h 316"/>
                <a:gd name="T14" fmla="*/ 107 w 214"/>
                <a:gd name="T15" fmla="*/ 316 h 316"/>
                <a:gd name="T16" fmla="*/ 214 w 214"/>
                <a:gd name="T17" fmla="*/ 226 h 316"/>
                <a:gd name="T18" fmla="*/ 182 w 214"/>
                <a:gd name="T19" fmla="*/ 78 h 316"/>
                <a:gd name="T20" fmla="*/ 107 w 214"/>
                <a:gd name="T21" fmla="*/ 133 h 316"/>
                <a:gd name="T22" fmla="*/ 33 w 214"/>
                <a:gd name="T23" fmla="*/ 78 h 316"/>
                <a:gd name="T24" fmla="*/ 107 w 214"/>
                <a:gd name="T25" fmla="*/ 21 h 316"/>
                <a:gd name="T26" fmla="*/ 182 w 214"/>
                <a:gd name="T27" fmla="*/ 78 h 316"/>
                <a:gd name="T28" fmla="*/ 189 w 214"/>
                <a:gd name="T29" fmla="*/ 225 h 316"/>
                <a:gd name="T30" fmla="*/ 107 w 214"/>
                <a:gd name="T31" fmla="*/ 295 h 316"/>
                <a:gd name="T32" fmla="*/ 26 w 214"/>
                <a:gd name="T33" fmla="*/ 225 h 316"/>
                <a:gd name="T34" fmla="*/ 107 w 214"/>
                <a:gd name="T35" fmla="*/ 158 h 316"/>
                <a:gd name="T36" fmla="*/ 189 w 214"/>
                <a:gd name="T37" fmla="*/ 22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4" h="316">
                  <a:moveTo>
                    <a:pt x="214" y="226"/>
                  </a:moveTo>
                  <a:cubicBezTo>
                    <a:pt x="214" y="189"/>
                    <a:pt x="193" y="161"/>
                    <a:pt x="141" y="146"/>
                  </a:cubicBezTo>
                  <a:cubicBezTo>
                    <a:pt x="195" y="128"/>
                    <a:pt x="208" y="105"/>
                    <a:pt x="208" y="78"/>
                  </a:cubicBezTo>
                  <a:cubicBezTo>
                    <a:pt x="208" y="38"/>
                    <a:pt x="165" y="0"/>
                    <a:pt x="107" y="0"/>
                  </a:cubicBezTo>
                  <a:cubicBezTo>
                    <a:pt x="49" y="0"/>
                    <a:pt x="7" y="38"/>
                    <a:pt x="7" y="78"/>
                  </a:cubicBezTo>
                  <a:cubicBezTo>
                    <a:pt x="7" y="105"/>
                    <a:pt x="20" y="128"/>
                    <a:pt x="74" y="146"/>
                  </a:cubicBezTo>
                  <a:cubicBezTo>
                    <a:pt x="22" y="161"/>
                    <a:pt x="0" y="189"/>
                    <a:pt x="0" y="226"/>
                  </a:cubicBezTo>
                  <a:cubicBezTo>
                    <a:pt x="0" y="274"/>
                    <a:pt x="46" y="316"/>
                    <a:pt x="107" y="316"/>
                  </a:cubicBezTo>
                  <a:cubicBezTo>
                    <a:pt x="169" y="316"/>
                    <a:pt x="214" y="274"/>
                    <a:pt x="214" y="226"/>
                  </a:cubicBezTo>
                  <a:close/>
                  <a:moveTo>
                    <a:pt x="182" y="78"/>
                  </a:moveTo>
                  <a:cubicBezTo>
                    <a:pt x="182" y="110"/>
                    <a:pt x="148" y="133"/>
                    <a:pt x="107" y="133"/>
                  </a:cubicBezTo>
                  <a:cubicBezTo>
                    <a:pt x="66" y="133"/>
                    <a:pt x="33" y="109"/>
                    <a:pt x="33" y="78"/>
                  </a:cubicBezTo>
                  <a:cubicBezTo>
                    <a:pt x="33" y="49"/>
                    <a:pt x="63" y="21"/>
                    <a:pt x="107" y="21"/>
                  </a:cubicBezTo>
                  <a:cubicBezTo>
                    <a:pt x="151" y="21"/>
                    <a:pt x="182" y="49"/>
                    <a:pt x="182" y="78"/>
                  </a:cubicBezTo>
                  <a:close/>
                  <a:moveTo>
                    <a:pt x="189" y="225"/>
                  </a:moveTo>
                  <a:cubicBezTo>
                    <a:pt x="189" y="264"/>
                    <a:pt x="153" y="295"/>
                    <a:pt x="107" y="295"/>
                  </a:cubicBezTo>
                  <a:cubicBezTo>
                    <a:pt x="61" y="295"/>
                    <a:pt x="26" y="264"/>
                    <a:pt x="26" y="225"/>
                  </a:cubicBezTo>
                  <a:cubicBezTo>
                    <a:pt x="26" y="192"/>
                    <a:pt x="57" y="158"/>
                    <a:pt x="107" y="158"/>
                  </a:cubicBezTo>
                  <a:cubicBezTo>
                    <a:pt x="158" y="158"/>
                    <a:pt x="189" y="192"/>
                    <a:pt x="189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32" name="Freeform 4141">
              <a:extLst>
                <a:ext uri="{FF2B5EF4-FFF2-40B4-BE49-F238E27FC236}">
                  <a16:creationId xmlns:a16="http://schemas.microsoft.com/office/drawing/2014/main" id="{48BDB8B7-0A94-4FE8-A539-D55A5849966F}"/>
                </a:ext>
              </a:extLst>
            </p:cNvPr>
            <p:cNvSpPr>
              <a:spLocks noEditPoints="1"/>
            </p:cNvSpPr>
            <p:nvPr>
              <p:custDataLst>
                <p:tags r:id="rId147"/>
              </p:custDataLst>
            </p:nvPr>
          </p:nvSpPr>
          <p:spPr bwMode="auto">
            <a:xfrm>
              <a:off x="5894387" y="4332288"/>
              <a:ext cx="60325" cy="120650"/>
            </a:xfrm>
            <a:custGeom>
              <a:avLst/>
              <a:gdLst>
                <a:gd name="T0" fmla="*/ 200 w 200"/>
                <a:gd name="T1" fmla="*/ 264 h 390"/>
                <a:gd name="T2" fmla="*/ 111 w 200"/>
                <a:gd name="T3" fmla="*/ 178 h 390"/>
                <a:gd name="T4" fmla="*/ 111 w 200"/>
                <a:gd name="T5" fmla="*/ 61 h 390"/>
                <a:gd name="T6" fmla="*/ 173 w 200"/>
                <a:gd name="T7" fmla="*/ 104 h 390"/>
                <a:gd name="T8" fmla="*/ 164 w 200"/>
                <a:gd name="T9" fmla="*/ 119 h 390"/>
                <a:gd name="T10" fmla="*/ 182 w 200"/>
                <a:gd name="T11" fmla="*/ 137 h 390"/>
                <a:gd name="T12" fmla="*/ 200 w 200"/>
                <a:gd name="T13" fmla="*/ 117 h 390"/>
                <a:gd name="T14" fmla="*/ 111 w 200"/>
                <a:gd name="T15" fmla="*/ 39 h 390"/>
                <a:gd name="T16" fmla="*/ 111 w 200"/>
                <a:gd name="T17" fmla="*/ 15 h 390"/>
                <a:gd name="T18" fmla="*/ 101 w 200"/>
                <a:gd name="T19" fmla="*/ 0 h 390"/>
                <a:gd name="T20" fmla="*/ 90 w 200"/>
                <a:gd name="T21" fmla="*/ 15 h 390"/>
                <a:gd name="T22" fmla="*/ 90 w 200"/>
                <a:gd name="T23" fmla="*/ 40 h 390"/>
                <a:gd name="T24" fmla="*/ 0 w 200"/>
                <a:gd name="T25" fmla="*/ 119 h 390"/>
                <a:gd name="T26" fmla="*/ 90 w 200"/>
                <a:gd name="T27" fmla="*/ 199 h 390"/>
                <a:gd name="T28" fmla="*/ 90 w 200"/>
                <a:gd name="T29" fmla="*/ 329 h 390"/>
                <a:gd name="T30" fmla="*/ 26 w 200"/>
                <a:gd name="T31" fmla="*/ 280 h 390"/>
                <a:gd name="T32" fmla="*/ 36 w 200"/>
                <a:gd name="T33" fmla="*/ 264 h 390"/>
                <a:gd name="T34" fmla="*/ 18 w 200"/>
                <a:gd name="T35" fmla="*/ 246 h 390"/>
                <a:gd name="T36" fmla="*/ 0 w 200"/>
                <a:gd name="T37" fmla="*/ 267 h 390"/>
                <a:gd name="T38" fmla="*/ 90 w 200"/>
                <a:gd name="T39" fmla="*/ 350 h 390"/>
                <a:gd name="T40" fmla="*/ 90 w 200"/>
                <a:gd name="T41" fmla="*/ 374 h 390"/>
                <a:gd name="T42" fmla="*/ 101 w 200"/>
                <a:gd name="T43" fmla="*/ 390 h 390"/>
                <a:gd name="T44" fmla="*/ 111 w 200"/>
                <a:gd name="T45" fmla="*/ 374 h 390"/>
                <a:gd name="T46" fmla="*/ 111 w 200"/>
                <a:gd name="T47" fmla="*/ 350 h 390"/>
                <a:gd name="T48" fmla="*/ 200 w 200"/>
                <a:gd name="T49" fmla="*/ 264 h 390"/>
                <a:gd name="T50" fmla="*/ 90 w 200"/>
                <a:gd name="T51" fmla="*/ 174 h 390"/>
                <a:gd name="T52" fmla="*/ 23 w 200"/>
                <a:gd name="T53" fmla="*/ 117 h 390"/>
                <a:gd name="T54" fmla="*/ 90 w 200"/>
                <a:gd name="T55" fmla="*/ 60 h 390"/>
                <a:gd name="T56" fmla="*/ 90 w 200"/>
                <a:gd name="T57" fmla="*/ 174 h 390"/>
                <a:gd name="T58" fmla="*/ 177 w 200"/>
                <a:gd name="T59" fmla="*/ 266 h 390"/>
                <a:gd name="T60" fmla="*/ 111 w 200"/>
                <a:gd name="T61" fmla="*/ 329 h 390"/>
                <a:gd name="T62" fmla="*/ 111 w 200"/>
                <a:gd name="T63" fmla="*/ 203 h 390"/>
                <a:gd name="T64" fmla="*/ 177 w 200"/>
                <a:gd name="T65" fmla="*/ 26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390">
                  <a:moveTo>
                    <a:pt x="200" y="264"/>
                  </a:moveTo>
                  <a:cubicBezTo>
                    <a:pt x="200" y="240"/>
                    <a:pt x="186" y="192"/>
                    <a:pt x="111" y="178"/>
                  </a:cubicBezTo>
                  <a:lnTo>
                    <a:pt x="111" y="61"/>
                  </a:lnTo>
                  <a:cubicBezTo>
                    <a:pt x="135" y="64"/>
                    <a:pt x="163" y="72"/>
                    <a:pt x="173" y="104"/>
                  </a:cubicBezTo>
                  <a:cubicBezTo>
                    <a:pt x="166" y="109"/>
                    <a:pt x="164" y="114"/>
                    <a:pt x="164" y="119"/>
                  </a:cubicBezTo>
                  <a:cubicBezTo>
                    <a:pt x="164" y="128"/>
                    <a:pt x="171" y="137"/>
                    <a:pt x="182" y="137"/>
                  </a:cubicBezTo>
                  <a:cubicBezTo>
                    <a:pt x="190" y="137"/>
                    <a:pt x="200" y="132"/>
                    <a:pt x="200" y="117"/>
                  </a:cubicBezTo>
                  <a:cubicBezTo>
                    <a:pt x="200" y="79"/>
                    <a:pt x="173" y="45"/>
                    <a:pt x="111" y="39"/>
                  </a:cubicBezTo>
                  <a:lnTo>
                    <a:pt x="111" y="15"/>
                  </a:lnTo>
                  <a:cubicBezTo>
                    <a:pt x="111" y="9"/>
                    <a:pt x="111" y="0"/>
                    <a:pt x="101" y="0"/>
                  </a:cubicBezTo>
                  <a:cubicBezTo>
                    <a:pt x="90" y="0"/>
                    <a:pt x="90" y="9"/>
                    <a:pt x="90" y="15"/>
                  </a:cubicBezTo>
                  <a:lnTo>
                    <a:pt x="90" y="40"/>
                  </a:lnTo>
                  <a:cubicBezTo>
                    <a:pt x="32" y="46"/>
                    <a:pt x="0" y="83"/>
                    <a:pt x="0" y="119"/>
                  </a:cubicBezTo>
                  <a:cubicBezTo>
                    <a:pt x="0" y="131"/>
                    <a:pt x="3" y="183"/>
                    <a:pt x="90" y="199"/>
                  </a:cubicBezTo>
                  <a:lnTo>
                    <a:pt x="90" y="329"/>
                  </a:lnTo>
                  <a:cubicBezTo>
                    <a:pt x="59" y="325"/>
                    <a:pt x="36" y="312"/>
                    <a:pt x="26" y="280"/>
                  </a:cubicBezTo>
                  <a:cubicBezTo>
                    <a:pt x="32" y="276"/>
                    <a:pt x="36" y="273"/>
                    <a:pt x="36" y="264"/>
                  </a:cubicBezTo>
                  <a:cubicBezTo>
                    <a:pt x="36" y="253"/>
                    <a:pt x="26" y="246"/>
                    <a:pt x="18" y="246"/>
                  </a:cubicBezTo>
                  <a:cubicBezTo>
                    <a:pt x="14" y="246"/>
                    <a:pt x="0" y="248"/>
                    <a:pt x="0" y="267"/>
                  </a:cubicBezTo>
                  <a:cubicBezTo>
                    <a:pt x="0" y="307"/>
                    <a:pt x="29" y="344"/>
                    <a:pt x="90" y="350"/>
                  </a:cubicBezTo>
                  <a:lnTo>
                    <a:pt x="90" y="374"/>
                  </a:lnTo>
                  <a:cubicBezTo>
                    <a:pt x="90" y="380"/>
                    <a:pt x="90" y="390"/>
                    <a:pt x="101" y="390"/>
                  </a:cubicBezTo>
                  <a:cubicBezTo>
                    <a:pt x="111" y="390"/>
                    <a:pt x="111" y="380"/>
                    <a:pt x="111" y="374"/>
                  </a:cubicBezTo>
                  <a:lnTo>
                    <a:pt x="111" y="350"/>
                  </a:lnTo>
                  <a:cubicBezTo>
                    <a:pt x="175" y="340"/>
                    <a:pt x="200" y="298"/>
                    <a:pt x="200" y="264"/>
                  </a:cubicBezTo>
                  <a:close/>
                  <a:moveTo>
                    <a:pt x="90" y="174"/>
                  </a:moveTo>
                  <a:cubicBezTo>
                    <a:pt x="52" y="167"/>
                    <a:pt x="23" y="146"/>
                    <a:pt x="23" y="117"/>
                  </a:cubicBezTo>
                  <a:cubicBezTo>
                    <a:pt x="23" y="90"/>
                    <a:pt x="49" y="67"/>
                    <a:pt x="90" y="60"/>
                  </a:cubicBezTo>
                  <a:lnTo>
                    <a:pt x="90" y="174"/>
                  </a:lnTo>
                  <a:close/>
                  <a:moveTo>
                    <a:pt x="177" y="266"/>
                  </a:moveTo>
                  <a:cubicBezTo>
                    <a:pt x="177" y="295"/>
                    <a:pt x="153" y="321"/>
                    <a:pt x="111" y="329"/>
                  </a:cubicBezTo>
                  <a:lnTo>
                    <a:pt x="111" y="203"/>
                  </a:lnTo>
                  <a:cubicBezTo>
                    <a:pt x="154" y="212"/>
                    <a:pt x="177" y="238"/>
                    <a:pt x="177" y="2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33" name="Freeform 4142">
              <a:extLst>
                <a:ext uri="{FF2B5EF4-FFF2-40B4-BE49-F238E27FC236}">
                  <a16:creationId xmlns:a16="http://schemas.microsoft.com/office/drawing/2014/main" id="{54B34405-D1D3-4019-92BC-F4EE3CF11C2C}"/>
                </a:ext>
              </a:extLst>
            </p:cNvPr>
            <p:cNvSpPr>
              <a:spLocks noEditPoints="1"/>
            </p:cNvSpPr>
            <p:nvPr>
              <p:custDataLst>
                <p:tags r:id="rId148"/>
              </p:custDataLst>
            </p:nvPr>
          </p:nvSpPr>
          <p:spPr bwMode="auto">
            <a:xfrm>
              <a:off x="6051550" y="4371976"/>
              <a:ext cx="71438" cy="68263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0 w 232"/>
                <a:gd name="T5" fmla="*/ 189 h 219"/>
                <a:gd name="T6" fmla="*/ 180 w 232"/>
                <a:gd name="T7" fmla="*/ 74 h 219"/>
                <a:gd name="T8" fmla="*/ 84 w 232"/>
                <a:gd name="T9" fmla="*/ 0 h 219"/>
                <a:gd name="T10" fmla="*/ 14 w 232"/>
                <a:gd name="T11" fmla="*/ 32 h 219"/>
                <a:gd name="T12" fmla="*/ 32 w 232"/>
                <a:gd name="T13" fmla="*/ 51 h 219"/>
                <a:gd name="T14" fmla="*/ 50 w 232"/>
                <a:gd name="T15" fmla="*/ 32 h 219"/>
                <a:gd name="T16" fmla="*/ 84 w 232"/>
                <a:gd name="T17" fmla="*/ 21 h 219"/>
                <a:gd name="T18" fmla="*/ 155 w 232"/>
                <a:gd name="T19" fmla="*/ 83 h 219"/>
                <a:gd name="T20" fmla="*/ 0 w 232"/>
                <a:gd name="T21" fmla="*/ 155 h 219"/>
                <a:gd name="T22" fmla="*/ 81 w 232"/>
                <a:gd name="T23" fmla="*/ 219 h 219"/>
                <a:gd name="T24" fmla="*/ 157 w 232"/>
                <a:gd name="T25" fmla="*/ 198 h 219"/>
                <a:gd name="T26" fmla="*/ 211 w 232"/>
                <a:gd name="T27" fmla="*/ 216 h 219"/>
                <a:gd name="T28" fmla="*/ 232 w 232"/>
                <a:gd name="T29" fmla="*/ 205 h 219"/>
                <a:gd name="T30" fmla="*/ 155 w 232"/>
                <a:gd name="T31" fmla="*/ 152 h 219"/>
                <a:gd name="T32" fmla="*/ 132 w 232"/>
                <a:gd name="T33" fmla="*/ 189 h 219"/>
                <a:gd name="T34" fmla="*/ 84 w 232"/>
                <a:gd name="T35" fmla="*/ 198 h 219"/>
                <a:gd name="T36" fmla="*/ 26 w 232"/>
                <a:gd name="T37" fmla="*/ 155 h 219"/>
                <a:gd name="T38" fmla="*/ 155 w 232"/>
                <a:gd name="T39" fmla="*/ 103 h 219"/>
                <a:gd name="T40" fmla="*/ 155 w 232"/>
                <a:gd name="T41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6" y="195"/>
                    <a:pt x="188" y="192"/>
                    <a:pt x="180" y="189"/>
                  </a:cubicBezTo>
                  <a:lnTo>
                    <a:pt x="180" y="74"/>
                  </a:lnTo>
                  <a:cubicBezTo>
                    <a:pt x="180" y="40"/>
                    <a:pt x="154" y="0"/>
                    <a:pt x="84" y="0"/>
                  </a:cubicBezTo>
                  <a:cubicBezTo>
                    <a:pt x="63" y="0"/>
                    <a:pt x="14" y="0"/>
                    <a:pt x="14" y="32"/>
                  </a:cubicBezTo>
                  <a:cubicBezTo>
                    <a:pt x="14" y="44"/>
                    <a:pt x="22" y="51"/>
                    <a:pt x="32" y="51"/>
                  </a:cubicBezTo>
                  <a:cubicBezTo>
                    <a:pt x="38" y="51"/>
                    <a:pt x="49" y="47"/>
                    <a:pt x="50" y="32"/>
                  </a:cubicBezTo>
                  <a:cubicBezTo>
                    <a:pt x="50" y="23"/>
                    <a:pt x="69" y="21"/>
                    <a:pt x="84" y="21"/>
                  </a:cubicBezTo>
                  <a:cubicBezTo>
                    <a:pt x="127" y="21"/>
                    <a:pt x="155" y="39"/>
                    <a:pt x="155" y="83"/>
                  </a:cubicBezTo>
                  <a:cubicBezTo>
                    <a:pt x="63" y="85"/>
                    <a:pt x="0" y="108"/>
                    <a:pt x="0" y="155"/>
                  </a:cubicBezTo>
                  <a:cubicBezTo>
                    <a:pt x="0" y="189"/>
                    <a:pt x="31" y="219"/>
                    <a:pt x="81" y="219"/>
                  </a:cubicBezTo>
                  <a:cubicBezTo>
                    <a:pt x="99" y="219"/>
                    <a:pt x="130" y="216"/>
                    <a:pt x="157" y="198"/>
                  </a:cubicBezTo>
                  <a:cubicBezTo>
                    <a:pt x="170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5" y="152"/>
                  </a:moveTo>
                  <a:cubicBezTo>
                    <a:pt x="155" y="166"/>
                    <a:pt x="155" y="178"/>
                    <a:pt x="132" y="189"/>
                  </a:cubicBezTo>
                  <a:cubicBezTo>
                    <a:pt x="113" y="198"/>
                    <a:pt x="88" y="198"/>
                    <a:pt x="84" y="198"/>
                  </a:cubicBezTo>
                  <a:cubicBezTo>
                    <a:pt x="49" y="198"/>
                    <a:pt x="26" y="178"/>
                    <a:pt x="26" y="155"/>
                  </a:cubicBezTo>
                  <a:cubicBezTo>
                    <a:pt x="26" y="129"/>
                    <a:pt x="71" y="106"/>
                    <a:pt x="155" y="103"/>
                  </a:cubicBezTo>
                  <a:lnTo>
                    <a:pt x="155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34" name="Freeform 4143">
              <a:extLst>
                <a:ext uri="{FF2B5EF4-FFF2-40B4-BE49-F238E27FC236}">
                  <a16:creationId xmlns:a16="http://schemas.microsoft.com/office/drawing/2014/main" id="{29B8138D-9756-42E9-A0E3-DC6FA25039A6}"/>
                </a:ext>
              </a:extLst>
            </p:cNvPr>
            <p:cNvSpPr>
              <a:spLocks/>
            </p:cNvSpPr>
            <p:nvPr>
              <p:custDataLst>
                <p:tags r:id="rId149"/>
              </p:custDataLst>
            </p:nvPr>
          </p:nvSpPr>
          <p:spPr bwMode="auto">
            <a:xfrm>
              <a:off x="6156325" y="4422776"/>
              <a:ext cx="17463" cy="17463"/>
            </a:xfrm>
            <a:custGeom>
              <a:avLst/>
              <a:gdLst>
                <a:gd name="T0" fmla="*/ 54 w 54"/>
                <a:gd name="T1" fmla="*/ 27 h 54"/>
                <a:gd name="T2" fmla="*/ 27 w 54"/>
                <a:gd name="T3" fmla="*/ 0 h 54"/>
                <a:gd name="T4" fmla="*/ 0 w 54"/>
                <a:gd name="T5" fmla="*/ 27 h 54"/>
                <a:gd name="T6" fmla="*/ 27 w 54"/>
                <a:gd name="T7" fmla="*/ 54 h 54"/>
                <a:gd name="T8" fmla="*/ 54 w 54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cubicBezTo>
                    <a:pt x="54" y="11"/>
                    <a:pt x="41" y="0"/>
                    <a:pt x="27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3" y="54"/>
                    <a:pt x="54" y="41"/>
                    <a:pt x="5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35" name="Freeform 4144">
              <a:extLst>
                <a:ext uri="{FF2B5EF4-FFF2-40B4-BE49-F238E27FC236}">
                  <a16:creationId xmlns:a16="http://schemas.microsoft.com/office/drawing/2014/main" id="{E074E95E-2C09-4AAA-8B87-F33175EB6F88}"/>
                </a:ext>
              </a:extLst>
            </p:cNvPr>
            <p:cNvSpPr>
              <a:spLocks noEditPoints="1"/>
            </p:cNvSpPr>
            <p:nvPr>
              <p:custDataLst>
                <p:tags r:id="rId150"/>
              </p:custDataLst>
            </p:nvPr>
          </p:nvSpPr>
          <p:spPr bwMode="auto">
            <a:xfrm>
              <a:off x="6215062" y="4371976"/>
              <a:ext cx="61913" cy="68263"/>
            </a:xfrm>
            <a:custGeom>
              <a:avLst/>
              <a:gdLst>
                <a:gd name="T0" fmla="*/ 202 w 202"/>
                <a:gd name="T1" fmla="*/ 110 h 219"/>
                <a:gd name="T2" fmla="*/ 101 w 202"/>
                <a:gd name="T3" fmla="*/ 0 h 219"/>
                <a:gd name="T4" fmla="*/ 0 w 202"/>
                <a:gd name="T5" fmla="*/ 110 h 219"/>
                <a:gd name="T6" fmla="*/ 101 w 202"/>
                <a:gd name="T7" fmla="*/ 219 h 219"/>
                <a:gd name="T8" fmla="*/ 202 w 202"/>
                <a:gd name="T9" fmla="*/ 110 h 219"/>
                <a:gd name="T10" fmla="*/ 176 w 202"/>
                <a:gd name="T11" fmla="*/ 106 h 219"/>
                <a:gd name="T12" fmla="*/ 101 w 202"/>
                <a:gd name="T13" fmla="*/ 198 h 219"/>
                <a:gd name="T14" fmla="*/ 26 w 202"/>
                <a:gd name="T15" fmla="*/ 106 h 219"/>
                <a:gd name="T16" fmla="*/ 101 w 202"/>
                <a:gd name="T17" fmla="*/ 21 h 219"/>
                <a:gd name="T18" fmla="*/ 176 w 202"/>
                <a:gd name="T19" fmla="*/ 10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19">
                  <a:moveTo>
                    <a:pt x="202" y="110"/>
                  </a:moveTo>
                  <a:cubicBezTo>
                    <a:pt x="202" y="49"/>
                    <a:pt x="156" y="0"/>
                    <a:pt x="101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2"/>
                    <a:pt x="47" y="219"/>
                    <a:pt x="101" y="219"/>
                  </a:cubicBezTo>
                  <a:cubicBezTo>
                    <a:pt x="155" y="219"/>
                    <a:pt x="202" y="172"/>
                    <a:pt x="202" y="110"/>
                  </a:cubicBezTo>
                  <a:close/>
                  <a:moveTo>
                    <a:pt x="176" y="106"/>
                  </a:moveTo>
                  <a:cubicBezTo>
                    <a:pt x="176" y="157"/>
                    <a:pt x="142" y="198"/>
                    <a:pt x="101" y="198"/>
                  </a:cubicBezTo>
                  <a:cubicBezTo>
                    <a:pt x="60" y="198"/>
                    <a:pt x="26" y="157"/>
                    <a:pt x="26" y="106"/>
                  </a:cubicBezTo>
                  <a:cubicBezTo>
                    <a:pt x="26" y="56"/>
                    <a:pt x="62" y="21"/>
                    <a:pt x="101" y="21"/>
                  </a:cubicBezTo>
                  <a:cubicBezTo>
                    <a:pt x="141" y="21"/>
                    <a:pt x="176" y="56"/>
                    <a:pt x="176" y="10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36" name="Freeform 4145">
              <a:extLst>
                <a:ext uri="{FF2B5EF4-FFF2-40B4-BE49-F238E27FC236}">
                  <a16:creationId xmlns:a16="http://schemas.microsoft.com/office/drawing/2014/main" id="{BD70455F-C3F6-48FF-A6AB-697B846610B8}"/>
                </a:ext>
              </a:extLst>
            </p:cNvPr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6288087" y="4373563"/>
              <a:ext cx="74613" cy="66675"/>
            </a:xfrm>
            <a:custGeom>
              <a:avLst/>
              <a:gdLst>
                <a:gd name="T0" fmla="*/ 247 w 247"/>
                <a:gd name="T1" fmla="*/ 201 h 215"/>
                <a:gd name="T2" fmla="*/ 232 w 247"/>
                <a:gd name="T3" fmla="*/ 191 h 215"/>
                <a:gd name="T4" fmla="*/ 203 w 247"/>
                <a:gd name="T5" fmla="*/ 191 h 215"/>
                <a:gd name="T6" fmla="*/ 203 w 247"/>
                <a:gd name="T7" fmla="*/ 16 h 215"/>
                <a:gd name="T8" fmla="*/ 188 w 247"/>
                <a:gd name="T9" fmla="*/ 0 h 215"/>
                <a:gd name="T10" fmla="*/ 151 w 247"/>
                <a:gd name="T11" fmla="*/ 0 h 215"/>
                <a:gd name="T12" fmla="*/ 135 w 247"/>
                <a:gd name="T13" fmla="*/ 11 h 215"/>
                <a:gd name="T14" fmla="*/ 150 w 247"/>
                <a:gd name="T15" fmla="*/ 21 h 215"/>
                <a:gd name="T16" fmla="*/ 179 w 247"/>
                <a:gd name="T17" fmla="*/ 21 h 215"/>
                <a:gd name="T18" fmla="*/ 179 w 247"/>
                <a:gd name="T19" fmla="*/ 136 h 215"/>
                <a:gd name="T20" fmla="*/ 115 w 247"/>
                <a:gd name="T21" fmla="*/ 194 h 215"/>
                <a:gd name="T22" fmla="*/ 69 w 247"/>
                <a:gd name="T23" fmla="*/ 155 h 215"/>
                <a:gd name="T24" fmla="*/ 69 w 247"/>
                <a:gd name="T25" fmla="*/ 16 h 215"/>
                <a:gd name="T26" fmla="*/ 53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6 w 247"/>
                <a:gd name="T33" fmla="*/ 21 h 215"/>
                <a:gd name="T34" fmla="*/ 44 w 247"/>
                <a:gd name="T35" fmla="*/ 21 h 215"/>
                <a:gd name="T36" fmla="*/ 44 w 247"/>
                <a:gd name="T37" fmla="*/ 158 h 215"/>
                <a:gd name="T38" fmla="*/ 112 w 247"/>
                <a:gd name="T39" fmla="*/ 215 h 215"/>
                <a:gd name="T40" fmla="*/ 178 w 247"/>
                <a:gd name="T41" fmla="*/ 191 h 215"/>
                <a:gd name="T42" fmla="*/ 194 w 247"/>
                <a:gd name="T43" fmla="*/ 212 h 215"/>
                <a:gd name="T44" fmla="*/ 231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2" y="191"/>
                  </a:cubicBezTo>
                  <a:lnTo>
                    <a:pt x="203" y="191"/>
                  </a:lnTo>
                  <a:lnTo>
                    <a:pt x="203" y="16"/>
                  </a:lnTo>
                  <a:cubicBezTo>
                    <a:pt x="203" y="4"/>
                    <a:pt x="201" y="0"/>
                    <a:pt x="188" y="0"/>
                  </a:cubicBezTo>
                  <a:lnTo>
                    <a:pt x="151" y="0"/>
                  </a:lnTo>
                  <a:cubicBezTo>
                    <a:pt x="145" y="0"/>
                    <a:pt x="135" y="0"/>
                    <a:pt x="135" y="11"/>
                  </a:cubicBezTo>
                  <a:cubicBezTo>
                    <a:pt x="135" y="21"/>
                    <a:pt x="145" y="21"/>
                    <a:pt x="150" y="21"/>
                  </a:cubicBezTo>
                  <a:lnTo>
                    <a:pt x="179" y="21"/>
                  </a:lnTo>
                  <a:lnTo>
                    <a:pt x="179" y="136"/>
                  </a:lnTo>
                  <a:cubicBezTo>
                    <a:pt x="179" y="187"/>
                    <a:pt x="133" y="194"/>
                    <a:pt x="115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2" y="215"/>
                  </a:cubicBezTo>
                  <a:cubicBezTo>
                    <a:pt x="132" y="215"/>
                    <a:pt x="152" y="210"/>
                    <a:pt x="178" y="191"/>
                  </a:cubicBezTo>
                  <a:cubicBezTo>
                    <a:pt x="179" y="212"/>
                    <a:pt x="187" y="212"/>
                    <a:pt x="194" y="212"/>
                  </a:cubicBezTo>
                  <a:lnTo>
                    <a:pt x="231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37" name="Freeform 4146">
              <a:extLst>
                <a:ext uri="{FF2B5EF4-FFF2-40B4-BE49-F238E27FC236}">
                  <a16:creationId xmlns:a16="http://schemas.microsoft.com/office/drawing/2014/main" id="{5322D05D-9053-4CDC-892B-237B08EF74EA}"/>
                </a:ext>
              </a:extLst>
            </p:cNvPr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6369050" y="4354513"/>
              <a:ext cx="65088" cy="85725"/>
            </a:xfrm>
            <a:custGeom>
              <a:avLst/>
              <a:gdLst>
                <a:gd name="T0" fmla="*/ 208 w 208"/>
                <a:gd name="T1" fmla="*/ 215 h 278"/>
                <a:gd name="T2" fmla="*/ 196 w 208"/>
                <a:gd name="T3" fmla="*/ 200 h 278"/>
                <a:gd name="T4" fmla="*/ 183 w 208"/>
                <a:gd name="T5" fmla="*/ 215 h 278"/>
                <a:gd name="T6" fmla="*/ 136 w 208"/>
                <a:gd name="T7" fmla="*/ 257 h 278"/>
                <a:gd name="T8" fmla="*/ 91 w 208"/>
                <a:gd name="T9" fmla="*/ 212 h 278"/>
                <a:gd name="T10" fmla="*/ 91 w 208"/>
                <a:gd name="T11" fmla="*/ 84 h 278"/>
                <a:gd name="T12" fmla="*/ 181 w 208"/>
                <a:gd name="T13" fmla="*/ 84 h 278"/>
                <a:gd name="T14" fmla="*/ 197 w 208"/>
                <a:gd name="T15" fmla="*/ 74 h 278"/>
                <a:gd name="T16" fmla="*/ 181 w 208"/>
                <a:gd name="T17" fmla="*/ 63 h 278"/>
                <a:gd name="T18" fmla="*/ 91 w 208"/>
                <a:gd name="T19" fmla="*/ 63 h 278"/>
                <a:gd name="T20" fmla="*/ 91 w 208"/>
                <a:gd name="T21" fmla="*/ 16 h 278"/>
                <a:gd name="T22" fmla="*/ 79 w 208"/>
                <a:gd name="T23" fmla="*/ 0 h 278"/>
                <a:gd name="T24" fmla="*/ 66 w 208"/>
                <a:gd name="T25" fmla="*/ 16 h 278"/>
                <a:gd name="T26" fmla="*/ 66 w 208"/>
                <a:gd name="T27" fmla="*/ 63 h 278"/>
                <a:gd name="T28" fmla="*/ 16 w 208"/>
                <a:gd name="T29" fmla="*/ 63 h 278"/>
                <a:gd name="T30" fmla="*/ 0 w 208"/>
                <a:gd name="T31" fmla="*/ 74 h 278"/>
                <a:gd name="T32" fmla="*/ 16 w 208"/>
                <a:gd name="T33" fmla="*/ 84 h 278"/>
                <a:gd name="T34" fmla="*/ 66 w 208"/>
                <a:gd name="T35" fmla="*/ 84 h 278"/>
                <a:gd name="T36" fmla="*/ 66 w 208"/>
                <a:gd name="T37" fmla="*/ 215 h 278"/>
                <a:gd name="T38" fmla="*/ 134 w 208"/>
                <a:gd name="T39" fmla="*/ 278 h 278"/>
                <a:gd name="T40" fmla="*/ 208 w 208"/>
                <a:gd name="T41" fmla="*/ 2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278">
                  <a:moveTo>
                    <a:pt x="208" y="215"/>
                  </a:moveTo>
                  <a:cubicBezTo>
                    <a:pt x="208" y="208"/>
                    <a:pt x="208" y="200"/>
                    <a:pt x="196" y="200"/>
                  </a:cubicBezTo>
                  <a:cubicBezTo>
                    <a:pt x="183" y="200"/>
                    <a:pt x="183" y="208"/>
                    <a:pt x="183" y="215"/>
                  </a:cubicBezTo>
                  <a:cubicBezTo>
                    <a:pt x="183" y="251"/>
                    <a:pt x="150" y="257"/>
                    <a:pt x="136" y="257"/>
                  </a:cubicBezTo>
                  <a:cubicBezTo>
                    <a:pt x="91" y="257"/>
                    <a:pt x="91" y="227"/>
                    <a:pt x="91" y="212"/>
                  </a:cubicBezTo>
                  <a:lnTo>
                    <a:pt x="91" y="84"/>
                  </a:lnTo>
                  <a:lnTo>
                    <a:pt x="181" y="84"/>
                  </a:lnTo>
                  <a:cubicBezTo>
                    <a:pt x="187" y="84"/>
                    <a:pt x="197" y="84"/>
                    <a:pt x="197" y="74"/>
                  </a:cubicBezTo>
                  <a:cubicBezTo>
                    <a:pt x="197" y="63"/>
                    <a:pt x="187" y="63"/>
                    <a:pt x="181" y="63"/>
                  </a:cubicBezTo>
                  <a:lnTo>
                    <a:pt x="91" y="63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8"/>
                    <a:pt x="66" y="16"/>
                  </a:cubicBezTo>
                  <a:lnTo>
                    <a:pt x="66" y="63"/>
                  </a:lnTo>
                  <a:lnTo>
                    <a:pt x="16" y="63"/>
                  </a:lnTo>
                  <a:cubicBezTo>
                    <a:pt x="10" y="63"/>
                    <a:pt x="0" y="63"/>
                    <a:pt x="0" y="74"/>
                  </a:cubicBezTo>
                  <a:cubicBezTo>
                    <a:pt x="0" y="84"/>
                    <a:pt x="10" y="84"/>
                    <a:pt x="16" y="84"/>
                  </a:cubicBezTo>
                  <a:lnTo>
                    <a:pt x="66" y="84"/>
                  </a:lnTo>
                  <a:lnTo>
                    <a:pt x="66" y="215"/>
                  </a:lnTo>
                  <a:cubicBezTo>
                    <a:pt x="66" y="261"/>
                    <a:pt x="99" y="278"/>
                    <a:pt x="134" y="278"/>
                  </a:cubicBezTo>
                  <a:cubicBezTo>
                    <a:pt x="169" y="278"/>
                    <a:pt x="208" y="258"/>
                    <a:pt x="208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38" name="Freeform 4147">
              <a:extLst>
                <a:ext uri="{FF2B5EF4-FFF2-40B4-BE49-F238E27FC236}">
                  <a16:creationId xmlns:a16="http://schemas.microsoft.com/office/drawing/2014/main" id="{7745ECD8-AF54-417F-BE11-297994FE8559}"/>
                </a:ext>
              </a:extLst>
            </p:cNvPr>
            <p:cNvSpPr>
              <a:spLocks noEditPoints="1"/>
            </p:cNvSpPr>
            <p:nvPr>
              <p:custDataLst>
                <p:tags r:id="rId153"/>
              </p:custDataLst>
            </p:nvPr>
          </p:nvSpPr>
          <p:spPr bwMode="auto">
            <a:xfrm>
              <a:off x="5889625" y="4529138"/>
              <a:ext cx="69850" cy="96838"/>
            </a:xfrm>
            <a:custGeom>
              <a:avLst/>
              <a:gdLst>
                <a:gd name="T0" fmla="*/ 232 w 232"/>
                <a:gd name="T1" fmla="*/ 300 h 311"/>
                <a:gd name="T2" fmla="*/ 226 w 232"/>
                <a:gd name="T3" fmla="*/ 290 h 311"/>
                <a:gd name="T4" fmla="*/ 202 w 232"/>
                <a:gd name="T5" fmla="*/ 290 h 311"/>
                <a:gd name="T6" fmla="*/ 139 w 232"/>
                <a:gd name="T7" fmla="*/ 16 h 311"/>
                <a:gd name="T8" fmla="*/ 116 w 232"/>
                <a:gd name="T9" fmla="*/ 0 h 311"/>
                <a:gd name="T10" fmla="*/ 93 w 232"/>
                <a:gd name="T11" fmla="*/ 16 h 311"/>
                <a:gd name="T12" fmla="*/ 30 w 232"/>
                <a:gd name="T13" fmla="*/ 290 h 311"/>
                <a:gd name="T14" fmla="*/ 6 w 232"/>
                <a:gd name="T15" fmla="*/ 290 h 311"/>
                <a:gd name="T16" fmla="*/ 0 w 232"/>
                <a:gd name="T17" fmla="*/ 300 h 311"/>
                <a:gd name="T18" fmla="*/ 17 w 232"/>
                <a:gd name="T19" fmla="*/ 311 h 311"/>
                <a:gd name="T20" fmla="*/ 70 w 232"/>
                <a:gd name="T21" fmla="*/ 311 h 311"/>
                <a:gd name="T22" fmla="*/ 86 w 232"/>
                <a:gd name="T23" fmla="*/ 300 h 311"/>
                <a:gd name="T24" fmla="*/ 56 w 232"/>
                <a:gd name="T25" fmla="*/ 290 h 311"/>
                <a:gd name="T26" fmla="*/ 70 w 232"/>
                <a:gd name="T27" fmla="*/ 226 h 311"/>
                <a:gd name="T28" fmla="*/ 162 w 232"/>
                <a:gd name="T29" fmla="*/ 226 h 311"/>
                <a:gd name="T30" fmla="*/ 176 w 232"/>
                <a:gd name="T31" fmla="*/ 290 h 311"/>
                <a:gd name="T32" fmla="*/ 146 w 232"/>
                <a:gd name="T33" fmla="*/ 300 h 311"/>
                <a:gd name="T34" fmla="*/ 163 w 232"/>
                <a:gd name="T35" fmla="*/ 311 h 311"/>
                <a:gd name="T36" fmla="*/ 215 w 232"/>
                <a:gd name="T37" fmla="*/ 311 h 311"/>
                <a:gd name="T38" fmla="*/ 232 w 232"/>
                <a:gd name="T39" fmla="*/ 300 h 311"/>
                <a:gd name="T40" fmla="*/ 157 w 232"/>
                <a:gd name="T41" fmla="*/ 205 h 311"/>
                <a:gd name="T42" fmla="*/ 76 w 232"/>
                <a:gd name="T43" fmla="*/ 205 h 311"/>
                <a:gd name="T44" fmla="*/ 115 w 232"/>
                <a:gd name="T45" fmla="*/ 21 h 311"/>
                <a:gd name="T46" fmla="*/ 118 w 232"/>
                <a:gd name="T47" fmla="*/ 21 h 311"/>
                <a:gd name="T48" fmla="*/ 157 w 232"/>
                <a:gd name="T49" fmla="*/ 20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2" h="311">
                  <a:moveTo>
                    <a:pt x="232" y="300"/>
                  </a:moveTo>
                  <a:cubicBezTo>
                    <a:pt x="232" y="296"/>
                    <a:pt x="231" y="292"/>
                    <a:pt x="226" y="290"/>
                  </a:cubicBezTo>
                  <a:cubicBezTo>
                    <a:pt x="223" y="290"/>
                    <a:pt x="213" y="290"/>
                    <a:pt x="202" y="290"/>
                  </a:cubicBezTo>
                  <a:lnTo>
                    <a:pt x="139" y="16"/>
                  </a:lnTo>
                  <a:cubicBezTo>
                    <a:pt x="135" y="0"/>
                    <a:pt x="129" y="0"/>
                    <a:pt x="116" y="0"/>
                  </a:cubicBezTo>
                  <a:cubicBezTo>
                    <a:pt x="104" y="0"/>
                    <a:pt x="97" y="0"/>
                    <a:pt x="93" y="16"/>
                  </a:cubicBezTo>
                  <a:lnTo>
                    <a:pt x="30" y="290"/>
                  </a:lnTo>
                  <a:cubicBezTo>
                    <a:pt x="19" y="290"/>
                    <a:pt x="9" y="290"/>
                    <a:pt x="6" y="290"/>
                  </a:cubicBezTo>
                  <a:cubicBezTo>
                    <a:pt x="2" y="292"/>
                    <a:pt x="0" y="296"/>
                    <a:pt x="0" y="300"/>
                  </a:cubicBezTo>
                  <a:cubicBezTo>
                    <a:pt x="0" y="311"/>
                    <a:pt x="11" y="311"/>
                    <a:pt x="17" y="311"/>
                  </a:cubicBezTo>
                  <a:lnTo>
                    <a:pt x="70" y="311"/>
                  </a:lnTo>
                  <a:cubicBezTo>
                    <a:pt x="77" y="311"/>
                    <a:pt x="86" y="311"/>
                    <a:pt x="86" y="300"/>
                  </a:cubicBezTo>
                  <a:cubicBezTo>
                    <a:pt x="86" y="290"/>
                    <a:pt x="77" y="290"/>
                    <a:pt x="56" y="290"/>
                  </a:cubicBezTo>
                  <a:lnTo>
                    <a:pt x="70" y="226"/>
                  </a:lnTo>
                  <a:lnTo>
                    <a:pt x="162" y="226"/>
                  </a:lnTo>
                  <a:lnTo>
                    <a:pt x="176" y="290"/>
                  </a:lnTo>
                  <a:cubicBezTo>
                    <a:pt x="155" y="290"/>
                    <a:pt x="146" y="290"/>
                    <a:pt x="146" y="300"/>
                  </a:cubicBezTo>
                  <a:cubicBezTo>
                    <a:pt x="146" y="311"/>
                    <a:pt x="156" y="311"/>
                    <a:pt x="163" y="311"/>
                  </a:cubicBezTo>
                  <a:lnTo>
                    <a:pt x="215" y="311"/>
                  </a:lnTo>
                  <a:cubicBezTo>
                    <a:pt x="221" y="311"/>
                    <a:pt x="232" y="311"/>
                    <a:pt x="232" y="300"/>
                  </a:cubicBezTo>
                  <a:close/>
                  <a:moveTo>
                    <a:pt x="157" y="205"/>
                  </a:moveTo>
                  <a:lnTo>
                    <a:pt x="76" y="205"/>
                  </a:lnTo>
                  <a:lnTo>
                    <a:pt x="115" y="21"/>
                  </a:lnTo>
                  <a:lnTo>
                    <a:pt x="118" y="21"/>
                  </a:lnTo>
                  <a:lnTo>
                    <a:pt x="157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39" name="Freeform 4148">
              <a:extLst>
                <a:ext uri="{FF2B5EF4-FFF2-40B4-BE49-F238E27FC236}">
                  <a16:creationId xmlns:a16="http://schemas.microsoft.com/office/drawing/2014/main" id="{BA534B34-4CCB-43B8-870F-42A6F60AB295}"/>
                </a:ext>
              </a:extLst>
            </p:cNvPr>
            <p:cNvSpPr>
              <a:spLocks noEditPoints="1"/>
            </p:cNvSpPr>
            <p:nvPr>
              <p:custDataLst>
                <p:tags r:id="rId154"/>
              </p:custDataLst>
            </p:nvPr>
          </p:nvSpPr>
          <p:spPr bwMode="auto">
            <a:xfrm>
              <a:off x="5970587" y="4530726"/>
              <a:ext cx="71438" cy="96838"/>
            </a:xfrm>
            <a:custGeom>
              <a:avLst/>
              <a:gdLst>
                <a:gd name="T0" fmla="*/ 235 w 235"/>
                <a:gd name="T1" fmla="*/ 294 h 308"/>
                <a:gd name="T2" fmla="*/ 220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9 w 235"/>
                <a:gd name="T11" fmla="*/ 0 h 308"/>
                <a:gd name="T12" fmla="*/ 123 w 235"/>
                <a:gd name="T13" fmla="*/ 11 h 308"/>
                <a:gd name="T14" fmla="*/ 138 w 235"/>
                <a:gd name="T15" fmla="*/ 21 h 308"/>
                <a:gd name="T16" fmla="*/ 167 w 235"/>
                <a:gd name="T17" fmla="*/ 21 h 308"/>
                <a:gd name="T18" fmla="*/ 167 w 235"/>
                <a:gd name="T19" fmla="*/ 119 h 308"/>
                <a:gd name="T20" fmla="*/ 101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7 w 235"/>
                <a:gd name="T27" fmla="*/ 271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7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3 w 235"/>
                <a:gd name="T41" fmla="*/ 111 h 308"/>
                <a:gd name="T42" fmla="*/ 167 w 235"/>
                <a:gd name="T43" fmla="*/ 173 h 308"/>
                <a:gd name="T44" fmla="*/ 167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9" y="0"/>
                  </a:lnTo>
                  <a:cubicBezTo>
                    <a:pt x="133" y="0"/>
                    <a:pt x="123" y="0"/>
                    <a:pt x="123" y="11"/>
                  </a:cubicBezTo>
                  <a:cubicBezTo>
                    <a:pt x="123" y="21"/>
                    <a:pt x="133" y="21"/>
                    <a:pt x="138" y="21"/>
                  </a:cubicBezTo>
                  <a:lnTo>
                    <a:pt x="167" y="21"/>
                  </a:lnTo>
                  <a:lnTo>
                    <a:pt x="167" y="119"/>
                  </a:lnTo>
                  <a:cubicBezTo>
                    <a:pt x="142" y="98"/>
                    <a:pt x="122" y="90"/>
                    <a:pt x="101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4" y="308"/>
                    <a:pt x="144" y="295"/>
                    <a:pt x="167" y="271"/>
                  </a:cubicBezTo>
                  <a:cubicBezTo>
                    <a:pt x="167" y="299"/>
                    <a:pt x="167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7" y="210"/>
                  </a:moveTo>
                  <a:cubicBezTo>
                    <a:pt x="167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3" y="111"/>
                  </a:cubicBezTo>
                  <a:cubicBezTo>
                    <a:pt x="139" y="111"/>
                    <a:pt x="167" y="142"/>
                    <a:pt x="167" y="173"/>
                  </a:cubicBezTo>
                  <a:lnTo>
                    <a:pt x="167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40" name="Freeform 4149">
              <a:extLst>
                <a:ext uri="{FF2B5EF4-FFF2-40B4-BE49-F238E27FC236}">
                  <a16:creationId xmlns:a16="http://schemas.microsoft.com/office/drawing/2014/main" id="{A42B82D3-0BDB-44FB-8DF1-6FB86D12688C}"/>
                </a:ext>
              </a:extLst>
            </p:cNvPr>
            <p:cNvSpPr>
              <a:spLocks noEditPoints="1"/>
            </p:cNvSpPr>
            <p:nvPr>
              <p:custDataLst>
                <p:tags r:id="rId155"/>
              </p:custDataLst>
            </p:nvPr>
          </p:nvSpPr>
          <p:spPr bwMode="auto">
            <a:xfrm>
              <a:off x="6051550" y="4530726"/>
              <a:ext cx="71438" cy="96838"/>
            </a:xfrm>
            <a:custGeom>
              <a:avLst/>
              <a:gdLst>
                <a:gd name="T0" fmla="*/ 235 w 235"/>
                <a:gd name="T1" fmla="*/ 294 h 308"/>
                <a:gd name="T2" fmla="*/ 219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19 h 308"/>
                <a:gd name="T20" fmla="*/ 100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1 h 308"/>
                <a:gd name="T28" fmla="*/ 181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19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1"/>
                  </a:cubicBezTo>
                  <a:cubicBezTo>
                    <a:pt x="166" y="299"/>
                    <a:pt x="166" y="305"/>
                    <a:pt x="181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41" name="Freeform 4150">
              <a:extLst>
                <a:ext uri="{FF2B5EF4-FFF2-40B4-BE49-F238E27FC236}">
                  <a16:creationId xmlns:a16="http://schemas.microsoft.com/office/drawing/2014/main" id="{9E1E1A06-6565-4081-9824-41E2756B050B}"/>
                </a:ext>
              </a:extLst>
            </p:cNvPr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6130925" y="4559301"/>
              <a:ext cx="68263" cy="66675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0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3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4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4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7"/>
                    <a:pt x="217" y="0"/>
                    <a:pt x="180" y="0"/>
                  </a:cubicBezTo>
                  <a:cubicBezTo>
                    <a:pt x="155" y="0"/>
                    <a:pt x="123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3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4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5"/>
                    <a:pt x="197" y="44"/>
                    <a:pt x="207" y="44"/>
                  </a:cubicBezTo>
                  <a:cubicBezTo>
                    <a:pt x="216" y="44"/>
                    <a:pt x="223" y="37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42" name="Freeform 4151">
              <a:extLst>
                <a:ext uri="{FF2B5EF4-FFF2-40B4-BE49-F238E27FC236}">
                  <a16:creationId xmlns:a16="http://schemas.microsoft.com/office/drawing/2014/main" id="{F2724351-D495-4A82-8207-3DD93A0E1DE3}"/>
                </a:ext>
              </a:extLst>
            </p:cNvPr>
            <p:cNvSpPr>
              <a:spLocks noEditPoints="1"/>
            </p:cNvSpPr>
            <p:nvPr>
              <p:custDataLst>
                <p:tags r:id="rId157"/>
              </p:custDataLst>
            </p:nvPr>
          </p:nvSpPr>
          <p:spPr bwMode="auto">
            <a:xfrm>
              <a:off x="6213475" y="4557713"/>
              <a:ext cx="61913" cy="69850"/>
            </a:xfrm>
            <a:custGeom>
              <a:avLst/>
              <a:gdLst>
                <a:gd name="T0" fmla="*/ 201 w 201"/>
                <a:gd name="T1" fmla="*/ 166 h 220"/>
                <a:gd name="T2" fmla="*/ 188 w 201"/>
                <a:gd name="T3" fmla="*/ 157 h 220"/>
                <a:gd name="T4" fmla="*/ 177 w 201"/>
                <a:gd name="T5" fmla="*/ 162 h 220"/>
                <a:gd name="T6" fmla="*/ 118 w 201"/>
                <a:gd name="T7" fmla="*/ 199 h 220"/>
                <a:gd name="T8" fmla="*/ 26 w 201"/>
                <a:gd name="T9" fmla="*/ 119 h 220"/>
                <a:gd name="T10" fmla="*/ 185 w 201"/>
                <a:gd name="T11" fmla="*/ 119 h 220"/>
                <a:gd name="T12" fmla="*/ 201 w 201"/>
                <a:gd name="T13" fmla="*/ 105 h 220"/>
                <a:gd name="T14" fmla="*/ 106 w 201"/>
                <a:gd name="T15" fmla="*/ 0 h 220"/>
                <a:gd name="T16" fmla="*/ 0 w 201"/>
                <a:gd name="T17" fmla="*/ 110 h 220"/>
                <a:gd name="T18" fmla="*/ 114 w 201"/>
                <a:gd name="T19" fmla="*/ 220 h 220"/>
                <a:gd name="T20" fmla="*/ 201 w 201"/>
                <a:gd name="T21" fmla="*/ 166 h 220"/>
                <a:gd name="T22" fmla="*/ 175 w 201"/>
                <a:gd name="T23" fmla="*/ 98 h 220"/>
                <a:gd name="T24" fmla="*/ 26 w 201"/>
                <a:gd name="T25" fmla="*/ 98 h 220"/>
                <a:gd name="T26" fmla="*/ 106 w 201"/>
                <a:gd name="T27" fmla="*/ 21 h 220"/>
                <a:gd name="T28" fmla="*/ 175 w 201"/>
                <a:gd name="T29" fmla="*/ 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20">
                  <a:moveTo>
                    <a:pt x="201" y="166"/>
                  </a:moveTo>
                  <a:cubicBezTo>
                    <a:pt x="201" y="157"/>
                    <a:pt x="190" y="157"/>
                    <a:pt x="188" y="157"/>
                  </a:cubicBezTo>
                  <a:cubicBezTo>
                    <a:pt x="182" y="157"/>
                    <a:pt x="179" y="157"/>
                    <a:pt x="177" y="162"/>
                  </a:cubicBezTo>
                  <a:cubicBezTo>
                    <a:pt x="164" y="193"/>
                    <a:pt x="134" y="199"/>
                    <a:pt x="118" y="199"/>
                  </a:cubicBezTo>
                  <a:cubicBezTo>
                    <a:pt x="77" y="199"/>
                    <a:pt x="36" y="172"/>
                    <a:pt x="26" y="119"/>
                  </a:cubicBezTo>
                  <a:lnTo>
                    <a:pt x="185" y="119"/>
                  </a:lnTo>
                  <a:cubicBezTo>
                    <a:pt x="194" y="119"/>
                    <a:pt x="201" y="119"/>
                    <a:pt x="201" y="105"/>
                  </a:cubicBezTo>
                  <a:cubicBezTo>
                    <a:pt x="201" y="49"/>
                    <a:pt x="170" y="0"/>
                    <a:pt x="106" y="0"/>
                  </a:cubicBezTo>
                  <a:cubicBezTo>
                    <a:pt x="48" y="0"/>
                    <a:pt x="0" y="50"/>
                    <a:pt x="0" y="110"/>
                  </a:cubicBezTo>
                  <a:cubicBezTo>
                    <a:pt x="0" y="171"/>
                    <a:pt x="50" y="220"/>
                    <a:pt x="114" y="220"/>
                  </a:cubicBezTo>
                  <a:cubicBezTo>
                    <a:pt x="177" y="220"/>
                    <a:pt x="201" y="178"/>
                    <a:pt x="201" y="166"/>
                  </a:cubicBezTo>
                  <a:close/>
                  <a:moveTo>
                    <a:pt x="175" y="98"/>
                  </a:moveTo>
                  <a:lnTo>
                    <a:pt x="26" y="98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5"/>
                    <a:pt x="175" y="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43" name="Freeform 4152">
              <a:extLst>
                <a:ext uri="{FF2B5EF4-FFF2-40B4-BE49-F238E27FC236}">
                  <a16:creationId xmlns:a16="http://schemas.microsoft.com/office/drawing/2014/main" id="{A625F470-AA16-4236-A8D7-57B1D693B3D8}"/>
                </a:ext>
              </a:extLst>
            </p:cNvPr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6297612" y="4557713"/>
              <a:ext cx="57150" cy="69850"/>
            </a:xfrm>
            <a:custGeom>
              <a:avLst/>
              <a:gdLst>
                <a:gd name="T0" fmla="*/ 189 w 189"/>
                <a:gd name="T1" fmla="*/ 158 h 220"/>
                <a:gd name="T2" fmla="*/ 111 w 189"/>
                <a:gd name="T3" fmla="*/ 96 h 220"/>
                <a:gd name="T4" fmla="*/ 75 w 189"/>
                <a:gd name="T5" fmla="*/ 90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1 w 189"/>
                <a:gd name="T13" fmla="*/ 68 h 220"/>
                <a:gd name="T14" fmla="*/ 173 w 189"/>
                <a:gd name="T15" fmla="*/ 52 h 220"/>
                <a:gd name="T16" fmla="*/ 173 w 189"/>
                <a:gd name="T17" fmla="*/ 16 h 220"/>
                <a:gd name="T18" fmla="*/ 164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8 h 220"/>
                <a:gd name="T30" fmla="*/ 97 w 189"/>
                <a:gd name="T31" fmla="*/ 199 h 220"/>
                <a:gd name="T32" fmla="*/ 24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0 w 189"/>
                <a:gd name="T41" fmla="*/ 220 h 220"/>
                <a:gd name="T42" fmla="*/ 26 w 189"/>
                <a:gd name="T43" fmla="*/ 197 h 220"/>
                <a:gd name="T44" fmla="*/ 96 w 189"/>
                <a:gd name="T45" fmla="*/ 220 h 220"/>
                <a:gd name="T46" fmla="*/ 189 w 189"/>
                <a:gd name="T47" fmla="*/ 15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8"/>
                  </a:moveTo>
                  <a:cubicBezTo>
                    <a:pt x="189" y="108"/>
                    <a:pt x="126" y="98"/>
                    <a:pt x="111" y="96"/>
                  </a:cubicBezTo>
                  <a:lnTo>
                    <a:pt x="75" y="90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40"/>
                    <a:pt x="149" y="60"/>
                  </a:cubicBezTo>
                  <a:cubicBezTo>
                    <a:pt x="150" y="65"/>
                    <a:pt x="153" y="68"/>
                    <a:pt x="161" y="68"/>
                  </a:cubicBezTo>
                  <a:cubicBezTo>
                    <a:pt x="173" y="68"/>
                    <a:pt x="173" y="59"/>
                    <a:pt x="173" y="52"/>
                  </a:cubicBezTo>
                  <a:lnTo>
                    <a:pt x="173" y="16"/>
                  </a:lnTo>
                  <a:cubicBezTo>
                    <a:pt x="173" y="10"/>
                    <a:pt x="173" y="0"/>
                    <a:pt x="164" y="0"/>
                  </a:cubicBezTo>
                  <a:cubicBezTo>
                    <a:pt x="155" y="0"/>
                    <a:pt x="154" y="5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100"/>
                    <a:pt x="52" y="108"/>
                    <a:pt x="97" y="114"/>
                  </a:cubicBezTo>
                  <a:cubicBezTo>
                    <a:pt x="125" y="119"/>
                    <a:pt x="168" y="128"/>
                    <a:pt x="168" y="158"/>
                  </a:cubicBezTo>
                  <a:cubicBezTo>
                    <a:pt x="168" y="179"/>
                    <a:pt x="148" y="199"/>
                    <a:pt x="97" y="199"/>
                  </a:cubicBezTo>
                  <a:cubicBezTo>
                    <a:pt x="71" y="199"/>
                    <a:pt x="40" y="192"/>
                    <a:pt x="24" y="144"/>
                  </a:cubicBezTo>
                  <a:cubicBezTo>
                    <a:pt x="22" y="141"/>
                    <a:pt x="20" y="138"/>
                    <a:pt x="13" y="138"/>
                  </a:cubicBezTo>
                  <a:cubicBezTo>
                    <a:pt x="0" y="138"/>
                    <a:pt x="0" y="147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0" y="220"/>
                  </a:cubicBezTo>
                  <a:cubicBezTo>
                    <a:pt x="14" y="220"/>
                    <a:pt x="19" y="219"/>
                    <a:pt x="26" y="197"/>
                  </a:cubicBezTo>
                  <a:cubicBezTo>
                    <a:pt x="56" y="219"/>
                    <a:pt x="83" y="220"/>
                    <a:pt x="96" y="220"/>
                  </a:cubicBezTo>
                  <a:cubicBezTo>
                    <a:pt x="173" y="220"/>
                    <a:pt x="189" y="181"/>
                    <a:pt x="189" y="15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44" name="Freeform 4153">
              <a:extLst>
                <a:ext uri="{FF2B5EF4-FFF2-40B4-BE49-F238E27FC236}">
                  <a16:creationId xmlns:a16="http://schemas.microsoft.com/office/drawing/2014/main" id="{F1656681-727B-44A1-9FA1-4A10CEB08F7A}"/>
                </a:ext>
              </a:extLst>
            </p:cNvPr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6376987" y="4557713"/>
              <a:ext cx="58738" cy="69850"/>
            </a:xfrm>
            <a:custGeom>
              <a:avLst/>
              <a:gdLst>
                <a:gd name="T0" fmla="*/ 189 w 189"/>
                <a:gd name="T1" fmla="*/ 158 h 220"/>
                <a:gd name="T2" fmla="*/ 111 w 189"/>
                <a:gd name="T3" fmla="*/ 96 h 220"/>
                <a:gd name="T4" fmla="*/ 76 w 189"/>
                <a:gd name="T5" fmla="*/ 90 h 220"/>
                <a:gd name="T6" fmla="*/ 21 w 189"/>
                <a:gd name="T7" fmla="*/ 56 h 220"/>
                <a:gd name="T8" fmla="*/ 92 w 189"/>
                <a:gd name="T9" fmla="*/ 21 h 220"/>
                <a:gd name="T10" fmla="*/ 150 w 189"/>
                <a:gd name="T11" fmla="*/ 60 h 220"/>
                <a:gd name="T12" fmla="*/ 161 w 189"/>
                <a:gd name="T13" fmla="*/ 68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2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8 w 189"/>
                <a:gd name="T27" fmla="*/ 114 h 220"/>
                <a:gd name="T28" fmla="*/ 169 w 189"/>
                <a:gd name="T29" fmla="*/ 158 h 220"/>
                <a:gd name="T30" fmla="*/ 97 w 189"/>
                <a:gd name="T31" fmla="*/ 199 h 220"/>
                <a:gd name="T32" fmla="*/ 25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7 w 189"/>
                <a:gd name="T43" fmla="*/ 197 h 220"/>
                <a:gd name="T44" fmla="*/ 97 w 189"/>
                <a:gd name="T45" fmla="*/ 220 h 220"/>
                <a:gd name="T46" fmla="*/ 189 w 189"/>
                <a:gd name="T47" fmla="*/ 15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8"/>
                  </a:moveTo>
                  <a:cubicBezTo>
                    <a:pt x="189" y="108"/>
                    <a:pt x="127" y="98"/>
                    <a:pt x="111" y="96"/>
                  </a:cubicBezTo>
                  <a:lnTo>
                    <a:pt x="76" y="90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40" y="21"/>
                    <a:pt x="147" y="40"/>
                    <a:pt x="150" y="60"/>
                  </a:cubicBezTo>
                  <a:cubicBezTo>
                    <a:pt x="151" y="65"/>
                    <a:pt x="153" y="68"/>
                    <a:pt x="161" y="68"/>
                  </a:cubicBezTo>
                  <a:cubicBezTo>
                    <a:pt x="174" y="68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6" y="0"/>
                    <a:pt x="154" y="5"/>
                    <a:pt x="152" y="13"/>
                  </a:cubicBezTo>
                  <a:cubicBezTo>
                    <a:pt x="125" y="0"/>
                    <a:pt x="103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100"/>
                    <a:pt x="53" y="108"/>
                    <a:pt x="98" y="114"/>
                  </a:cubicBezTo>
                  <a:cubicBezTo>
                    <a:pt x="125" y="119"/>
                    <a:pt x="169" y="128"/>
                    <a:pt x="169" y="158"/>
                  </a:cubicBezTo>
                  <a:cubicBezTo>
                    <a:pt x="169" y="179"/>
                    <a:pt x="149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1"/>
                    <a:pt x="20" y="138"/>
                    <a:pt x="13" y="138"/>
                  </a:cubicBezTo>
                  <a:cubicBezTo>
                    <a:pt x="0" y="138"/>
                    <a:pt x="0" y="147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20" y="219"/>
                    <a:pt x="27" y="197"/>
                  </a:cubicBezTo>
                  <a:cubicBezTo>
                    <a:pt x="57" y="219"/>
                    <a:pt x="83" y="220"/>
                    <a:pt x="97" y="220"/>
                  </a:cubicBezTo>
                  <a:cubicBezTo>
                    <a:pt x="173" y="220"/>
                    <a:pt x="189" y="181"/>
                    <a:pt x="189" y="15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45" name="Freeform 4154">
              <a:extLst>
                <a:ext uri="{FF2B5EF4-FFF2-40B4-BE49-F238E27FC236}">
                  <a16:creationId xmlns:a16="http://schemas.microsoft.com/office/drawing/2014/main" id="{6D3F362A-467B-4C66-8279-99948A9F5CF0}"/>
                </a:ext>
              </a:extLst>
            </p:cNvPr>
            <p:cNvSpPr>
              <a:spLocks noEditPoints="1"/>
            </p:cNvSpPr>
            <p:nvPr>
              <p:custDataLst>
                <p:tags r:id="rId160"/>
              </p:custDataLst>
            </p:nvPr>
          </p:nvSpPr>
          <p:spPr bwMode="auto">
            <a:xfrm>
              <a:off x="6535737" y="4557713"/>
              <a:ext cx="61913" cy="69850"/>
            </a:xfrm>
            <a:custGeom>
              <a:avLst/>
              <a:gdLst>
                <a:gd name="T0" fmla="*/ 201 w 201"/>
                <a:gd name="T1" fmla="*/ 111 h 220"/>
                <a:gd name="T2" fmla="*/ 100 w 201"/>
                <a:gd name="T3" fmla="*/ 0 h 220"/>
                <a:gd name="T4" fmla="*/ 0 w 201"/>
                <a:gd name="T5" fmla="*/ 111 h 220"/>
                <a:gd name="T6" fmla="*/ 100 w 201"/>
                <a:gd name="T7" fmla="*/ 220 h 220"/>
                <a:gd name="T8" fmla="*/ 201 w 201"/>
                <a:gd name="T9" fmla="*/ 111 h 220"/>
                <a:gd name="T10" fmla="*/ 176 w 201"/>
                <a:gd name="T11" fmla="*/ 107 h 220"/>
                <a:gd name="T12" fmla="*/ 100 w 201"/>
                <a:gd name="T13" fmla="*/ 199 h 220"/>
                <a:gd name="T14" fmla="*/ 25 w 201"/>
                <a:gd name="T15" fmla="*/ 107 h 220"/>
                <a:gd name="T16" fmla="*/ 100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1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5" y="0"/>
                    <a:pt x="0" y="49"/>
                    <a:pt x="0" y="111"/>
                  </a:cubicBezTo>
                  <a:cubicBezTo>
                    <a:pt x="0" y="173"/>
                    <a:pt x="46" y="220"/>
                    <a:pt x="100" y="220"/>
                  </a:cubicBezTo>
                  <a:cubicBezTo>
                    <a:pt x="154" y="220"/>
                    <a:pt x="201" y="173"/>
                    <a:pt x="201" y="111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0" y="199"/>
                  </a:cubicBezTo>
                  <a:cubicBezTo>
                    <a:pt x="59" y="199"/>
                    <a:pt x="25" y="158"/>
                    <a:pt x="25" y="107"/>
                  </a:cubicBezTo>
                  <a:cubicBezTo>
                    <a:pt x="25" y="57"/>
                    <a:pt x="61" y="21"/>
                    <a:pt x="100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46" name="Freeform 4155">
              <a:extLst>
                <a:ext uri="{FF2B5EF4-FFF2-40B4-BE49-F238E27FC236}">
                  <a16:creationId xmlns:a16="http://schemas.microsoft.com/office/drawing/2014/main" id="{D1BD3FAF-6BAC-40FF-9F40-2928A8623729}"/>
                </a:ext>
              </a:extLst>
            </p:cNvPr>
            <p:cNvSpPr>
              <a:spLocks/>
            </p:cNvSpPr>
            <p:nvPr>
              <p:custDataLst>
                <p:tags r:id="rId161"/>
              </p:custDataLst>
            </p:nvPr>
          </p:nvSpPr>
          <p:spPr bwMode="auto">
            <a:xfrm>
              <a:off x="6613525" y="4530726"/>
              <a:ext cx="58738" cy="95250"/>
            </a:xfrm>
            <a:custGeom>
              <a:avLst/>
              <a:gdLst>
                <a:gd name="T0" fmla="*/ 193 w 193"/>
                <a:gd name="T1" fmla="*/ 26 h 308"/>
                <a:gd name="T2" fmla="*/ 149 w 193"/>
                <a:gd name="T3" fmla="*/ 0 h 308"/>
                <a:gd name="T4" fmla="*/ 73 w 193"/>
                <a:gd name="T5" fmla="*/ 64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7 h 308"/>
                <a:gd name="T44" fmla="*/ 158 w 193"/>
                <a:gd name="T45" fmla="*/ 21 h 308"/>
                <a:gd name="T46" fmla="*/ 176 w 193"/>
                <a:gd name="T47" fmla="*/ 44 h 308"/>
                <a:gd name="T48" fmla="*/ 193 w 193"/>
                <a:gd name="T49" fmla="*/ 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6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2"/>
                    <a:pt x="73" y="64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7"/>
                  </a:lnTo>
                  <a:cubicBezTo>
                    <a:pt x="98" y="22"/>
                    <a:pt x="136" y="21"/>
                    <a:pt x="158" y="21"/>
                  </a:cubicBezTo>
                  <a:cubicBezTo>
                    <a:pt x="158" y="28"/>
                    <a:pt x="162" y="44"/>
                    <a:pt x="176" y="44"/>
                  </a:cubicBezTo>
                  <a:cubicBezTo>
                    <a:pt x="184" y="44"/>
                    <a:pt x="193" y="37"/>
                    <a:pt x="19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47" name="Freeform 4156">
              <a:extLst>
                <a:ext uri="{FF2B5EF4-FFF2-40B4-BE49-F238E27FC236}">
                  <a16:creationId xmlns:a16="http://schemas.microsoft.com/office/drawing/2014/main" id="{FCC2CDBE-F671-465D-9D60-46A0A60631CD}"/>
                </a:ext>
              </a:extLst>
            </p:cNvPr>
            <p:cNvSpPr>
              <a:spLocks noEditPoints="1"/>
            </p:cNvSpPr>
            <p:nvPr>
              <p:custDataLst>
                <p:tags r:id="rId162"/>
              </p:custDataLst>
            </p:nvPr>
          </p:nvSpPr>
          <p:spPr bwMode="auto">
            <a:xfrm>
              <a:off x="6769100" y="4530726"/>
              <a:ext cx="71438" cy="96838"/>
            </a:xfrm>
            <a:custGeom>
              <a:avLst/>
              <a:gdLst>
                <a:gd name="T0" fmla="*/ 235 w 235"/>
                <a:gd name="T1" fmla="*/ 199 h 308"/>
                <a:gd name="T2" fmla="*/ 140 w 235"/>
                <a:gd name="T3" fmla="*/ 90 h 308"/>
                <a:gd name="T4" fmla="*/ 69 w 235"/>
                <a:gd name="T5" fmla="*/ 122 h 308"/>
                <a:gd name="T6" fmla="*/ 69 w 235"/>
                <a:gd name="T7" fmla="*/ 16 h 308"/>
                <a:gd name="T8" fmla="*/ 53 w 235"/>
                <a:gd name="T9" fmla="*/ 0 h 308"/>
                <a:gd name="T10" fmla="*/ 16 w 235"/>
                <a:gd name="T11" fmla="*/ 0 h 308"/>
                <a:gd name="T12" fmla="*/ 0 w 235"/>
                <a:gd name="T13" fmla="*/ 11 h 308"/>
                <a:gd name="T14" fmla="*/ 16 w 235"/>
                <a:gd name="T15" fmla="*/ 21 h 308"/>
                <a:gd name="T16" fmla="*/ 44 w 235"/>
                <a:gd name="T17" fmla="*/ 21 h 308"/>
                <a:gd name="T18" fmla="*/ 44 w 235"/>
                <a:gd name="T19" fmla="*/ 289 h 308"/>
                <a:gd name="T20" fmla="*/ 57 w 235"/>
                <a:gd name="T21" fmla="*/ 305 h 308"/>
                <a:gd name="T22" fmla="*/ 69 w 235"/>
                <a:gd name="T23" fmla="*/ 274 h 308"/>
                <a:gd name="T24" fmla="*/ 134 w 235"/>
                <a:gd name="T25" fmla="*/ 308 h 308"/>
                <a:gd name="T26" fmla="*/ 235 w 235"/>
                <a:gd name="T27" fmla="*/ 199 h 308"/>
                <a:gd name="T28" fmla="*/ 210 w 235"/>
                <a:gd name="T29" fmla="*/ 199 h 308"/>
                <a:gd name="T30" fmla="*/ 133 w 235"/>
                <a:gd name="T31" fmla="*/ 287 h 308"/>
                <a:gd name="T32" fmla="*/ 69 w 235"/>
                <a:gd name="T33" fmla="*/ 212 h 308"/>
                <a:gd name="T34" fmla="*/ 69 w 235"/>
                <a:gd name="T35" fmla="*/ 174 h 308"/>
                <a:gd name="T36" fmla="*/ 137 w 235"/>
                <a:gd name="T37" fmla="*/ 111 h 308"/>
                <a:gd name="T38" fmla="*/ 210 w 235"/>
                <a:gd name="T39" fmla="*/ 199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8">
                  <a:moveTo>
                    <a:pt x="235" y="199"/>
                  </a:moveTo>
                  <a:cubicBezTo>
                    <a:pt x="235" y="138"/>
                    <a:pt x="192" y="90"/>
                    <a:pt x="140" y="90"/>
                  </a:cubicBezTo>
                  <a:cubicBezTo>
                    <a:pt x="116" y="90"/>
                    <a:pt x="94" y="99"/>
                    <a:pt x="69" y="122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9"/>
                  </a:lnTo>
                  <a:cubicBezTo>
                    <a:pt x="44" y="296"/>
                    <a:pt x="44" y="305"/>
                    <a:pt x="57" y="305"/>
                  </a:cubicBezTo>
                  <a:cubicBezTo>
                    <a:pt x="69" y="305"/>
                    <a:pt x="69" y="296"/>
                    <a:pt x="69" y="274"/>
                  </a:cubicBezTo>
                  <a:cubicBezTo>
                    <a:pt x="98" y="303"/>
                    <a:pt x="119" y="308"/>
                    <a:pt x="134" y="308"/>
                  </a:cubicBezTo>
                  <a:cubicBezTo>
                    <a:pt x="188" y="308"/>
                    <a:pt x="235" y="261"/>
                    <a:pt x="235" y="199"/>
                  </a:cubicBezTo>
                  <a:close/>
                  <a:moveTo>
                    <a:pt x="210" y="199"/>
                  </a:moveTo>
                  <a:cubicBezTo>
                    <a:pt x="210" y="252"/>
                    <a:pt x="171" y="287"/>
                    <a:pt x="133" y="287"/>
                  </a:cubicBezTo>
                  <a:cubicBezTo>
                    <a:pt x="89" y="287"/>
                    <a:pt x="69" y="238"/>
                    <a:pt x="69" y="212"/>
                  </a:cubicBezTo>
                  <a:lnTo>
                    <a:pt x="69" y="174"/>
                  </a:lnTo>
                  <a:cubicBezTo>
                    <a:pt x="69" y="141"/>
                    <a:pt x="101" y="111"/>
                    <a:pt x="137" y="111"/>
                  </a:cubicBezTo>
                  <a:cubicBezTo>
                    <a:pt x="178" y="111"/>
                    <a:pt x="210" y="151"/>
                    <a:pt x="210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48" name="Freeform 4157">
              <a:extLst>
                <a:ext uri="{FF2B5EF4-FFF2-40B4-BE49-F238E27FC236}">
                  <a16:creationId xmlns:a16="http://schemas.microsoft.com/office/drawing/2014/main" id="{3256114F-C3C5-424F-9315-E2B532C0499C}"/>
                </a:ext>
              </a:extLst>
            </p:cNvPr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6848475" y="4559301"/>
              <a:ext cx="76200" cy="68263"/>
            </a:xfrm>
            <a:custGeom>
              <a:avLst/>
              <a:gdLst>
                <a:gd name="T0" fmla="*/ 247 w 247"/>
                <a:gd name="T1" fmla="*/ 201 h 215"/>
                <a:gd name="T2" fmla="*/ 231 w 247"/>
                <a:gd name="T3" fmla="*/ 191 h 215"/>
                <a:gd name="T4" fmla="*/ 203 w 247"/>
                <a:gd name="T5" fmla="*/ 191 h 215"/>
                <a:gd name="T6" fmla="*/ 203 w 247"/>
                <a:gd name="T7" fmla="*/ 16 h 215"/>
                <a:gd name="T8" fmla="*/ 188 w 247"/>
                <a:gd name="T9" fmla="*/ 0 h 215"/>
                <a:gd name="T10" fmla="*/ 150 w 247"/>
                <a:gd name="T11" fmla="*/ 0 h 215"/>
                <a:gd name="T12" fmla="*/ 134 w 247"/>
                <a:gd name="T13" fmla="*/ 11 h 215"/>
                <a:gd name="T14" fmla="*/ 150 w 247"/>
                <a:gd name="T15" fmla="*/ 21 h 215"/>
                <a:gd name="T16" fmla="*/ 178 w 247"/>
                <a:gd name="T17" fmla="*/ 21 h 215"/>
                <a:gd name="T18" fmla="*/ 178 w 247"/>
                <a:gd name="T19" fmla="*/ 136 h 215"/>
                <a:gd name="T20" fmla="*/ 114 w 247"/>
                <a:gd name="T21" fmla="*/ 194 h 215"/>
                <a:gd name="T22" fmla="*/ 68 w 247"/>
                <a:gd name="T23" fmla="*/ 155 h 215"/>
                <a:gd name="T24" fmla="*/ 68 w 247"/>
                <a:gd name="T25" fmla="*/ 16 h 215"/>
                <a:gd name="T26" fmla="*/ 53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5 w 247"/>
                <a:gd name="T33" fmla="*/ 21 h 215"/>
                <a:gd name="T34" fmla="*/ 44 w 247"/>
                <a:gd name="T35" fmla="*/ 21 h 215"/>
                <a:gd name="T36" fmla="*/ 44 w 247"/>
                <a:gd name="T37" fmla="*/ 158 h 215"/>
                <a:gd name="T38" fmla="*/ 111 w 247"/>
                <a:gd name="T39" fmla="*/ 215 h 215"/>
                <a:gd name="T40" fmla="*/ 178 w 247"/>
                <a:gd name="T41" fmla="*/ 190 h 215"/>
                <a:gd name="T42" fmla="*/ 194 w 247"/>
                <a:gd name="T43" fmla="*/ 212 h 215"/>
                <a:gd name="T44" fmla="*/ 231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1" y="191"/>
                  </a:cubicBezTo>
                  <a:lnTo>
                    <a:pt x="203" y="191"/>
                  </a:lnTo>
                  <a:lnTo>
                    <a:pt x="203" y="16"/>
                  </a:lnTo>
                  <a:cubicBezTo>
                    <a:pt x="203" y="4"/>
                    <a:pt x="201" y="0"/>
                    <a:pt x="188" y="0"/>
                  </a:cubicBezTo>
                  <a:lnTo>
                    <a:pt x="150" y="0"/>
                  </a:lnTo>
                  <a:cubicBezTo>
                    <a:pt x="144" y="0"/>
                    <a:pt x="134" y="0"/>
                    <a:pt x="134" y="11"/>
                  </a:cubicBezTo>
                  <a:cubicBezTo>
                    <a:pt x="134" y="21"/>
                    <a:pt x="144" y="21"/>
                    <a:pt x="150" y="21"/>
                  </a:cubicBezTo>
                  <a:lnTo>
                    <a:pt x="178" y="21"/>
                  </a:lnTo>
                  <a:lnTo>
                    <a:pt x="178" y="136"/>
                  </a:lnTo>
                  <a:cubicBezTo>
                    <a:pt x="178" y="187"/>
                    <a:pt x="133" y="194"/>
                    <a:pt x="114" y="194"/>
                  </a:cubicBezTo>
                  <a:cubicBezTo>
                    <a:pt x="68" y="194"/>
                    <a:pt x="68" y="174"/>
                    <a:pt x="68" y="155"/>
                  </a:cubicBezTo>
                  <a:lnTo>
                    <a:pt x="68" y="16"/>
                  </a:lnTo>
                  <a:cubicBezTo>
                    <a:pt x="68" y="4"/>
                    <a:pt x="66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6" y="215"/>
                    <a:pt x="111" y="215"/>
                  </a:cubicBezTo>
                  <a:cubicBezTo>
                    <a:pt x="131" y="215"/>
                    <a:pt x="152" y="210"/>
                    <a:pt x="178" y="190"/>
                  </a:cubicBezTo>
                  <a:cubicBezTo>
                    <a:pt x="178" y="212"/>
                    <a:pt x="187" y="212"/>
                    <a:pt x="194" y="212"/>
                  </a:cubicBezTo>
                  <a:lnTo>
                    <a:pt x="231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49" name="Freeform 4158">
              <a:extLst>
                <a:ext uri="{FF2B5EF4-FFF2-40B4-BE49-F238E27FC236}">
                  <a16:creationId xmlns:a16="http://schemas.microsoft.com/office/drawing/2014/main" id="{BDBB90DB-6B9F-4EF8-80C0-21A60CA31ED9}"/>
                </a:ext>
              </a:extLst>
            </p:cNvPr>
            <p:cNvSpPr>
              <a:spLocks/>
            </p:cNvSpPr>
            <p:nvPr>
              <p:custDataLst>
                <p:tags r:id="rId164"/>
              </p:custDataLst>
            </p:nvPr>
          </p:nvSpPr>
          <p:spPr bwMode="auto">
            <a:xfrm>
              <a:off x="6934200" y="4530726"/>
              <a:ext cx="58738" cy="95250"/>
            </a:xfrm>
            <a:custGeom>
              <a:avLst/>
              <a:gdLst>
                <a:gd name="T0" fmla="*/ 193 w 193"/>
                <a:gd name="T1" fmla="*/ 26 h 308"/>
                <a:gd name="T2" fmla="*/ 149 w 193"/>
                <a:gd name="T3" fmla="*/ 0 h 308"/>
                <a:gd name="T4" fmla="*/ 73 w 193"/>
                <a:gd name="T5" fmla="*/ 64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7 h 308"/>
                <a:gd name="T44" fmla="*/ 158 w 193"/>
                <a:gd name="T45" fmla="*/ 21 h 308"/>
                <a:gd name="T46" fmla="*/ 176 w 193"/>
                <a:gd name="T47" fmla="*/ 44 h 308"/>
                <a:gd name="T48" fmla="*/ 193 w 193"/>
                <a:gd name="T49" fmla="*/ 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6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2"/>
                    <a:pt x="73" y="64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7"/>
                  </a:lnTo>
                  <a:cubicBezTo>
                    <a:pt x="98" y="22"/>
                    <a:pt x="136" y="21"/>
                    <a:pt x="158" y="21"/>
                  </a:cubicBezTo>
                  <a:cubicBezTo>
                    <a:pt x="158" y="28"/>
                    <a:pt x="162" y="44"/>
                    <a:pt x="176" y="44"/>
                  </a:cubicBezTo>
                  <a:cubicBezTo>
                    <a:pt x="184" y="44"/>
                    <a:pt x="193" y="37"/>
                    <a:pt x="19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50" name="Freeform 4159">
              <a:extLst>
                <a:ext uri="{FF2B5EF4-FFF2-40B4-BE49-F238E27FC236}">
                  <a16:creationId xmlns:a16="http://schemas.microsoft.com/office/drawing/2014/main" id="{165AED9B-A77C-4080-8971-D98AA2A74F48}"/>
                </a:ext>
              </a:extLst>
            </p:cNvPr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7013575" y="4530726"/>
              <a:ext cx="60325" cy="95250"/>
            </a:xfrm>
            <a:custGeom>
              <a:avLst/>
              <a:gdLst>
                <a:gd name="T0" fmla="*/ 194 w 194"/>
                <a:gd name="T1" fmla="*/ 26 h 308"/>
                <a:gd name="T2" fmla="*/ 149 w 194"/>
                <a:gd name="T3" fmla="*/ 0 h 308"/>
                <a:gd name="T4" fmla="*/ 73 w 194"/>
                <a:gd name="T5" fmla="*/ 64 h 308"/>
                <a:gd name="T6" fmla="*/ 73 w 194"/>
                <a:gd name="T7" fmla="*/ 96 h 308"/>
                <a:gd name="T8" fmla="*/ 17 w 194"/>
                <a:gd name="T9" fmla="*/ 96 h 308"/>
                <a:gd name="T10" fmla="*/ 1 w 194"/>
                <a:gd name="T11" fmla="*/ 107 h 308"/>
                <a:gd name="T12" fmla="*/ 16 w 194"/>
                <a:gd name="T13" fmla="*/ 117 h 308"/>
                <a:gd name="T14" fmla="*/ 73 w 194"/>
                <a:gd name="T15" fmla="*/ 117 h 308"/>
                <a:gd name="T16" fmla="*/ 73 w 194"/>
                <a:gd name="T17" fmla="*/ 287 h 308"/>
                <a:gd name="T18" fmla="*/ 16 w 194"/>
                <a:gd name="T19" fmla="*/ 287 h 308"/>
                <a:gd name="T20" fmla="*/ 0 w 194"/>
                <a:gd name="T21" fmla="*/ 297 h 308"/>
                <a:gd name="T22" fmla="*/ 16 w 194"/>
                <a:gd name="T23" fmla="*/ 308 h 308"/>
                <a:gd name="T24" fmla="*/ 156 w 194"/>
                <a:gd name="T25" fmla="*/ 308 h 308"/>
                <a:gd name="T26" fmla="*/ 172 w 194"/>
                <a:gd name="T27" fmla="*/ 297 h 308"/>
                <a:gd name="T28" fmla="*/ 156 w 194"/>
                <a:gd name="T29" fmla="*/ 287 h 308"/>
                <a:gd name="T30" fmla="*/ 98 w 194"/>
                <a:gd name="T31" fmla="*/ 287 h 308"/>
                <a:gd name="T32" fmla="*/ 98 w 194"/>
                <a:gd name="T33" fmla="*/ 117 h 308"/>
                <a:gd name="T34" fmla="*/ 167 w 194"/>
                <a:gd name="T35" fmla="*/ 117 h 308"/>
                <a:gd name="T36" fmla="*/ 182 w 194"/>
                <a:gd name="T37" fmla="*/ 107 h 308"/>
                <a:gd name="T38" fmla="*/ 167 w 194"/>
                <a:gd name="T39" fmla="*/ 96 h 308"/>
                <a:gd name="T40" fmla="*/ 98 w 194"/>
                <a:gd name="T41" fmla="*/ 96 h 308"/>
                <a:gd name="T42" fmla="*/ 98 w 194"/>
                <a:gd name="T43" fmla="*/ 67 h 308"/>
                <a:gd name="T44" fmla="*/ 159 w 194"/>
                <a:gd name="T45" fmla="*/ 21 h 308"/>
                <a:gd name="T46" fmla="*/ 176 w 194"/>
                <a:gd name="T47" fmla="*/ 44 h 308"/>
                <a:gd name="T48" fmla="*/ 194 w 194"/>
                <a:gd name="T49" fmla="*/ 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8">
                  <a:moveTo>
                    <a:pt x="194" y="26"/>
                  </a:moveTo>
                  <a:cubicBezTo>
                    <a:pt x="194" y="0"/>
                    <a:pt x="156" y="0"/>
                    <a:pt x="149" y="0"/>
                  </a:cubicBezTo>
                  <a:cubicBezTo>
                    <a:pt x="111" y="0"/>
                    <a:pt x="73" y="22"/>
                    <a:pt x="73" y="64"/>
                  </a:cubicBezTo>
                  <a:lnTo>
                    <a:pt x="73" y="96"/>
                  </a:lnTo>
                  <a:lnTo>
                    <a:pt x="17" y="96"/>
                  </a:lnTo>
                  <a:cubicBezTo>
                    <a:pt x="11" y="96"/>
                    <a:pt x="1" y="96"/>
                    <a:pt x="1" y="107"/>
                  </a:cubicBezTo>
                  <a:cubicBezTo>
                    <a:pt x="1" y="117"/>
                    <a:pt x="11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1" y="287"/>
                    <a:pt x="0" y="287"/>
                    <a:pt x="0" y="297"/>
                  </a:cubicBezTo>
                  <a:cubicBezTo>
                    <a:pt x="0" y="308"/>
                    <a:pt x="11" y="308"/>
                    <a:pt x="16" y="308"/>
                  </a:cubicBezTo>
                  <a:lnTo>
                    <a:pt x="156" y="308"/>
                  </a:lnTo>
                  <a:cubicBezTo>
                    <a:pt x="161" y="308"/>
                    <a:pt x="172" y="308"/>
                    <a:pt x="172" y="297"/>
                  </a:cubicBezTo>
                  <a:cubicBezTo>
                    <a:pt x="172" y="287"/>
                    <a:pt x="161" y="287"/>
                    <a:pt x="156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7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3" y="96"/>
                    <a:pt x="167" y="96"/>
                  </a:cubicBezTo>
                  <a:lnTo>
                    <a:pt x="98" y="96"/>
                  </a:lnTo>
                  <a:lnTo>
                    <a:pt x="98" y="67"/>
                  </a:lnTo>
                  <a:cubicBezTo>
                    <a:pt x="98" y="22"/>
                    <a:pt x="136" y="21"/>
                    <a:pt x="159" y="21"/>
                  </a:cubicBezTo>
                  <a:cubicBezTo>
                    <a:pt x="159" y="28"/>
                    <a:pt x="163" y="44"/>
                    <a:pt x="176" y="44"/>
                  </a:cubicBezTo>
                  <a:cubicBezTo>
                    <a:pt x="184" y="44"/>
                    <a:pt x="194" y="37"/>
                    <a:pt x="19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51" name="Freeform 4160">
              <a:extLst>
                <a:ext uri="{FF2B5EF4-FFF2-40B4-BE49-F238E27FC236}">
                  <a16:creationId xmlns:a16="http://schemas.microsoft.com/office/drawing/2014/main" id="{CC58D9F9-A4C0-421A-A1D4-EFB1D592BE01}"/>
                </a:ext>
              </a:extLst>
            </p:cNvPr>
            <p:cNvSpPr>
              <a:spLocks noEditPoints="1"/>
            </p:cNvSpPr>
            <p:nvPr>
              <p:custDataLst>
                <p:tags r:id="rId166"/>
              </p:custDataLst>
            </p:nvPr>
          </p:nvSpPr>
          <p:spPr bwMode="auto">
            <a:xfrm>
              <a:off x="7096125" y="4557713"/>
              <a:ext cx="61913" cy="69850"/>
            </a:xfrm>
            <a:custGeom>
              <a:avLst/>
              <a:gdLst>
                <a:gd name="T0" fmla="*/ 201 w 201"/>
                <a:gd name="T1" fmla="*/ 166 h 220"/>
                <a:gd name="T2" fmla="*/ 188 w 201"/>
                <a:gd name="T3" fmla="*/ 157 h 220"/>
                <a:gd name="T4" fmla="*/ 177 w 201"/>
                <a:gd name="T5" fmla="*/ 162 h 220"/>
                <a:gd name="T6" fmla="*/ 117 w 201"/>
                <a:gd name="T7" fmla="*/ 199 h 220"/>
                <a:gd name="T8" fmla="*/ 26 w 201"/>
                <a:gd name="T9" fmla="*/ 119 h 220"/>
                <a:gd name="T10" fmla="*/ 185 w 201"/>
                <a:gd name="T11" fmla="*/ 119 h 220"/>
                <a:gd name="T12" fmla="*/ 201 w 201"/>
                <a:gd name="T13" fmla="*/ 105 h 220"/>
                <a:gd name="T14" fmla="*/ 106 w 201"/>
                <a:gd name="T15" fmla="*/ 0 h 220"/>
                <a:gd name="T16" fmla="*/ 0 w 201"/>
                <a:gd name="T17" fmla="*/ 110 h 220"/>
                <a:gd name="T18" fmla="*/ 114 w 201"/>
                <a:gd name="T19" fmla="*/ 220 h 220"/>
                <a:gd name="T20" fmla="*/ 201 w 201"/>
                <a:gd name="T21" fmla="*/ 166 h 220"/>
                <a:gd name="T22" fmla="*/ 175 w 201"/>
                <a:gd name="T23" fmla="*/ 98 h 220"/>
                <a:gd name="T24" fmla="*/ 26 w 201"/>
                <a:gd name="T25" fmla="*/ 98 h 220"/>
                <a:gd name="T26" fmla="*/ 106 w 201"/>
                <a:gd name="T27" fmla="*/ 21 h 220"/>
                <a:gd name="T28" fmla="*/ 175 w 201"/>
                <a:gd name="T29" fmla="*/ 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20">
                  <a:moveTo>
                    <a:pt x="201" y="166"/>
                  </a:moveTo>
                  <a:cubicBezTo>
                    <a:pt x="201" y="157"/>
                    <a:pt x="190" y="157"/>
                    <a:pt x="188" y="157"/>
                  </a:cubicBezTo>
                  <a:cubicBezTo>
                    <a:pt x="182" y="157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6" y="172"/>
                    <a:pt x="26" y="119"/>
                  </a:cubicBezTo>
                  <a:lnTo>
                    <a:pt x="185" y="119"/>
                  </a:lnTo>
                  <a:cubicBezTo>
                    <a:pt x="194" y="119"/>
                    <a:pt x="201" y="119"/>
                    <a:pt x="201" y="105"/>
                  </a:cubicBezTo>
                  <a:cubicBezTo>
                    <a:pt x="201" y="49"/>
                    <a:pt x="170" y="0"/>
                    <a:pt x="106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1"/>
                    <a:pt x="50" y="220"/>
                    <a:pt x="114" y="220"/>
                  </a:cubicBezTo>
                  <a:cubicBezTo>
                    <a:pt x="177" y="220"/>
                    <a:pt x="201" y="178"/>
                    <a:pt x="201" y="166"/>
                  </a:cubicBezTo>
                  <a:close/>
                  <a:moveTo>
                    <a:pt x="175" y="98"/>
                  </a:moveTo>
                  <a:lnTo>
                    <a:pt x="26" y="98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70" y="35"/>
                    <a:pt x="175" y="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52" name="Freeform 4161">
              <a:extLst>
                <a:ext uri="{FF2B5EF4-FFF2-40B4-BE49-F238E27FC236}">
                  <a16:creationId xmlns:a16="http://schemas.microsoft.com/office/drawing/2014/main" id="{2E69708C-D5D6-416D-8F58-242B502E63A5}"/>
                </a:ext>
              </a:extLst>
            </p:cNvPr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7172325" y="4559301"/>
              <a:ext cx="69850" cy="66675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7 w 224"/>
                <a:gd name="T5" fmla="*/ 50 h 215"/>
                <a:gd name="T6" fmla="*/ 87 w 224"/>
                <a:gd name="T7" fmla="*/ 19 h 215"/>
                <a:gd name="T8" fmla="*/ 72 w 224"/>
                <a:gd name="T9" fmla="*/ 3 h 215"/>
                <a:gd name="T10" fmla="*/ 16 w 224"/>
                <a:gd name="T11" fmla="*/ 3 h 215"/>
                <a:gd name="T12" fmla="*/ 0 w 224"/>
                <a:gd name="T13" fmla="*/ 13 h 215"/>
                <a:gd name="T14" fmla="*/ 16 w 224"/>
                <a:gd name="T15" fmla="*/ 24 h 215"/>
                <a:gd name="T16" fmla="*/ 62 w 224"/>
                <a:gd name="T17" fmla="*/ 24 h 215"/>
                <a:gd name="T18" fmla="*/ 62 w 224"/>
                <a:gd name="T19" fmla="*/ 194 h 215"/>
                <a:gd name="T20" fmla="*/ 16 w 224"/>
                <a:gd name="T21" fmla="*/ 194 h 215"/>
                <a:gd name="T22" fmla="*/ 0 w 224"/>
                <a:gd name="T23" fmla="*/ 204 h 215"/>
                <a:gd name="T24" fmla="*/ 16 w 224"/>
                <a:gd name="T25" fmla="*/ 215 h 215"/>
                <a:gd name="T26" fmla="*/ 150 w 224"/>
                <a:gd name="T27" fmla="*/ 215 h 215"/>
                <a:gd name="T28" fmla="*/ 166 w 224"/>
                <a:gd name="T29" fmla="*/ 204 h 215"/>
                <a:gd name="T30" fmla="*/ 150 w 224"/>
                <a:gd name="T31" fmla="*/ 194 h 215"/>
                <a:gd name="T32" fmla="*/ 87 w 224"/>
                <a:gd name="T33" fmla="*/ 194 h 215"/>
                <a:gd name="T34" fmla="*/ 87 w 224"/>
                <a:gd name="T35" fmla="*/ 124 h 215"/>
                <a:gd name="T36" fmla="*/ 191 w 224"/>
                <a:gd name="T37" fmla="*/ 21 h 215"/>
                <a:gd name="T38" fmla="*/ 208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7"/>
                    <a:pt x="218" y="0"/>
                    <a:pt x="180" y="0"/>
                  </a:cubicBezTo>
                  <a:cubicBezTo>
                    <a:pt x="155" y="0"/>
                    <a:pt x="124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3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4"/>
                  </a:cubicBezTo>
                  <a:cubicBezTo>
                    <a:pt x="166" y="194"/>
                    <a:pt x="156" y="194"/>
                    <a:pt x="150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20" y="21"/>
                    <a:pt x="191" y="21"/>
                  </a:cubicBezTo>
                  <a:cubicBezTo>
                    <a:pt x="191" y="35"/>
                    <a:pt x="198" y="44"/>
                    <a:pt x="208" y="44"/>
                  </a:cubicBezTo>
                  <a:cubicBezTo>
                    <a:pt x="217" y="44"/>
                    <a:pt x="224" y="37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53" name="Freeform 4162">
              <a:extLst>
                <a:ext uri="{FF2B5EF4-FFF2-40B4-BE49-F238E27FC236}">
                  <a16:creationId xmlns:a16="http://schemas.microsoft.com/office/drawing/2014/main" id="{4456C077-805E-41F6-9BF4-0F2AF0EB6244}"/>
                </a:ext>
              </a:extLst>
            </p:cNvPr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7332662" y="4559301"/>
              <a:ext cx="71438" cy="66675"/>
            </a:xfrm>
            <a:custGeom>
              <a:avLst/>
              <a:gdLst>
                <a:gd name="T0" fmla="*/ 232 w 232"/>
                <a:gd name="T1" fmla="*/ 201 h 212"/>
                <a:gd name="T2" fmla="*/ 216 w 232"/>
                <a:gd name="T3" fmla="*/ 191 h 212"/>
                <a:gd name="T4" fmla="*/ 193 w 232"/>
                <a:gd name="T5" fmla="*/ 191 h 212"/>
                <a:gd name="T6" fmla="*/ 126 w 232"/>
                <a:gd name="T7" fmla="*/ 103 h 212"/>
                <a:gd name="T8" fmla="*/ 186 w 232"/>
                <a:gd name="T9" fmla="*/ 21 h 212"/>
                <a:gd name="T10" fmla="*/ 209 w 232"/>
                <a:gd name="T11" fmla="*/ 21 h 212"/>
                <a:gd name="T12" fmla="*/ 225 w 232"/>
                <a:gd name="T13" fmla="*/ 11 h 212"/>
                <a:gd name="T14" fmla="*/ 209 w 232"/>
                <a:gd name="T15" fmla="*/ 0 h 212"/>
                <a:gd name="T16" fmla="*/ 148 w 232"/>
                <a:gd name="T17" fmla="*/ 0 h 212"/>
                <a:gd name="T18" fmla="*/ 133 w 232"/>
                <a:gd name="T19" fmla="*/ 10 h 212"/>
                <a:gd name="T20" fmla="*/ 163 w 232"/>
                <a:gd name="T21" fmla="*/ 21 h 212"/>
                <a:gd name="T22" fmla="*/ 115 w 232"/>
                <a:gd name="T23" fmla="*/ 88 h 212"/>
                <a:gd name="T24" fmla="*/ 66 w 232"/>
                <a:gd name="T25" fmla="*/ 21 h 212"/>
                <a:gd name="T26" fmla="*/ 96 w 232"/>
                <a:gd name="T27" fmla="*/ 10 h 212"/>
                <a:gd name="T28" fmla="*/ 80 w 232"/>
                <a:gd name="T29" fmla="*/ 0 h 212"/>
                <a:gd name="T30" fmla="*/ 20 w 232"/>
                <a:gd name="T31" fmla="*/ 0 h 212"/>
                <a:gd name="T32" fmla="*/ 4 w 232"/>
                <a:gd name="T33" fmla="*/ 11 h 212"/>
                <a:gd name="T34" fmla="*/ 20 w 232"/>
                <a:gd name="T35" fmla="*/ 21 h 212"/>
                <a:gd name="T36" fmla="*/ 43 w 232"/>
                <a:gd name="T37" fmla="*/ 21 h 212"/>
                <a:gd name="T38" fmla="*/ 105 w 232"/>
                <a:gd name="T39" fmla="*/ 103 h 212"/>
                <a:gd name="T40" fmla="*/ 40 w 232"/>
                <a:gd name="T41" fmla="*/ 191 h 212"/>
                <a:gd name="T42" fmla="*/ 16 w 232"/>
                <a:gd name="T43" fmla="*/ 191 h 212"/>
                <a:gd name="T44" fmla="*/ 0 w 232"/>
                <a:gd name="T45" fmla="*/ 201 h 212"/>
                <a:gd name="T46" fmla="*/ 16 w 232"/>
                <a:gd name="T47" fmla="*/ 212 h 212"/>
                <a:gd name="T48" fmla="*/ 77 w 232"/>
                <a:gd name="T49" fmla="*/ 212 h 212"/>
                <a:gd name="T50" fmla="*/ 92 w 232"/>
                <a:gd name="T51" fmla="*/ 201 h 212"/>
                <a:gd name="T52" fmla="*/ 61 w 232"/>
                <a:gd name="T53" fmla="*/ 191 h 212"/>
                <a:gd name="T54" fmla="*/ 115 w 232"/>
                <a:gd name="T55" fmla="*/ 115 h 212"/>
                <a:gd name="T56" fmla="*/ 171 w 232"/>
                <a:gd name="T57" fmla="*/ 191 h 212"/>
                <a:gd name="T58" fmla="*/ 140 w 232"/>
                <a:gd name="T59" fmla="*/ 201 h 212"/>
                <a:gd name="T60" fmla="*/ 156 w 232"/>
                <a:gd name="T61" fmla="*/ 212 h 212"/>
                <a:gd name="T62" fmla="*/ 216 w 232"/>
                <a:gd name="T63" fmla="*/ 212 h 212"/>
                <a:gd name="T64" fmla="*/ 232 w 232"/>
                <a:gd name="T65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212">
                  <a:moveTo>
                    <a:pt x="232" y="201"/>
                  </a:moveTo>
                  <a:cubicBezTo>
                    <a:pt x="232" y="191"/>
                    <a:pt x="222" y="191"/>
                    <a:pt x="216" y="191"/>
                  </a:cubicBezTo>
                  <a:lnTo>
                    <a:pt x="193" y="191"/>
                  </a:lnTo>
                  <a:lnTo>
                    <a:pt x="126" y="103"/>
                  </a:lnTo>
                  <a:lnTo>
                    <a:pt x="186" y="21"/>
                  </a:lnTo>
                  <a:lnTo>
                    <a:pt x="209" y="21"/>
                  </a:lnTo>
                  <a:cubicBezTo>
                    <a:pt x="214" y="21"/>
                    <a:pt x="225" y="21"/>
                    <a:pt x="225" y="11"/>
                  </a:cubicBezTo>
                  <a:cubicBezTo>
                    <a:pt x="225" y="0"/>
                    <a:pt x="214" y="0"/>
                    <a:pt x="209" y="0"/>
                  </a:cubicBezTo>
                  <a:lnTo>
                    <a:pt x="148" y="0"/>
                  </a:lnTo>
                  <a:cubicBezTo>
                    <a:pt x="143" y="0"/>
                    <a:pt x="133" y="0"/>
                    <a:pt x="133" y="10"/>
                  </a:cubicBezTo>
                  <a:cubicBezTo>
                    <a:pt x="133" y="21"/>
                    <a:pt x="142" y="21"/>
                    <a:pt x="163" y="21"/>
                  </a:cubicBezTo>
                  <a:lnTo>
                    <a:pt x="115" y="88"/>
                  </a:lnTo>
                  <a:lnTo>
                    <a:pt x="66" y="21"/>
                  </a:lnTo>
                  <a:cubicBezTo>
                    <a:pt x="86" y="21"/>
                    <a:pt x="96" y="21"/>
                    <a:pt x="96" y="10"/>
                  </a:cubicBezTo>
                  <a:cubicBezTo>
                    <a:pt x="96" y="0"/>
                    <a:pt x="86" y="0"/>
                    <a:pt x="80" y="0"/>
                  </a:cubicBezTo>
                  <a:lnTo>
                    <a:pt x="20" y="0"/>
                  </a:lnTo>
                  <a:cubicBezTo>
                    <a:pt x="14" y="0"/>
                    <a:pt x="4" y="0"/>
                    <a:pt x="4" y="11"/>
                  </a:cubicBezTo>
                  <a:cubicBezTo>
                    <a:pt x="4" y="21"/>
                    <a:pt x="14" y="21"/>
                    <a:pt x="20" y="21"/>
                  </a:cubicBezTo>
                  <a:lnTo>
                    <a:pt x="43" y="21"/>
                  </a:lnTo>
                  <a:lnTo>
                    <a:pt x="105" y="103"/>
                  </a:lnTo>
                  <a:lnTo>
                    <a:pt x="40" y="191"/>
                  </a:lnTo>
                  <a:lnTo>
                    <a:pt x="16" y="191"/>
                  </a:lnTo>
                  <a:cubicBezTo>
                    <a:pt x="11" y="191"/>
                    <a:pt x="0" y="191"/>
                    <a:pt x="0" y="201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7" y="212"/>
                  </a:lnTo>
                  <a:cubicBezTo>
                    <a:pt x="83" y="212"/>
                    <a:pt x="92" y="212"/>
                    <a:pt x="92" y="201"/>
                  </a:cubicBezTo>
                  <a:cubicBezTo>
                    <a:pt x="92" y="191"/>
                    <a:pt x="83" y="191"/>
                    <a:pt x="61" y="191"/>
                  </a:cubicBezTo>
                  <a:lnTo>
                    <a:pt x="115" y="115"/>
                  </a:lnTo>
                  <a:lnTo>
                    <a:pt x="171" y="191"/>
                  </a:lnTo>
                  <a:cubicBezTo>
                    <a:pt x="150" y="191"/>
                    <a:pt x="140" y="191"/>
                    <a:pt x="140" y="201"/>
                  </a:cubicBezTo>
                  <a:cubicBezTo>
                    <a:pt x="140" y="212"/>
                    <a:pt x="150" y="212"/>
                    <a:pt x="156" y="212"/>
                  </a:cubicBezTo>
                  <a:lnTo>
                    <a:pt x="216" y="212"/>
                  </a:lnTo>
                  <a:cubicBezTo>
                    <a:pt x="221" y="212"/>
                    <a:pt x="232" y="212"/>
                    <a:pt x="232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54" name="Freeform 4163">
              <a:extLst>
                <a:ext uri="{FF2B5EF4-FFF2-40B4-BE49-F238E27FC236}">
                  <a16:creationId xmlns:a16="http://schemas.microsoft.com/office/drawing/2014/main" id="{B773CD7B-D437-4230-B7C9-5C79FFF86630}"/>
                </a:ext>
              </a:extLst>
            </p:cNvPr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7516812" y="4518026"/>
              <a:ext cx="38100" cy="120650"/>
            </a:xfrm>
            <a:custGeom>
              <a:avLst/>
              <a:gdLst>
                <a:gd name="T0" fmla="*/ 126 w 126"/>
                <a:gd name="T1" fmla="*/ 381 h 390"/>
                <a:gd name="T2" fmla="*/ 115 w 126"/>
                <a:gd name="T3" fmla="*/ 369 h 390"/>
                <a:gd name="T4" fmla="*/ 25 w 126"/>
                <a:gd name="T5" fmla="*/ 195 h 390"/>
                <a:gd name="T6" fmla="*/ 116 w 126"/>
                <a:gd name="T7" fmla="*/ 21 h 390"/>
                <a:gd name="T8" fmla="*/ 126 w 126"/>
                <a:gd name="T9" fmla="*/ 10 h 390"/>
                <a:gd name="T10" fmla="*/ 115 w 126"/>
                <a:gd name="T11" fmla="*/ 0 h 390"/>
                <a:gd name="T12" fmla="*/ 0 w 126"/>
                <a:gd name="T13" fmla="*/ 195 h 390"/>
                <a:gd name="T14" fmla="*/ 41 w 126"/>
                <a:gd name="T15" fmla="*/ 326 h 390"/>
                <a:gd name="T16" fmla="*/ 115 w 126"/>
                <a:gd name="T17" fmla="*/ 390 h 390"/>
                <a:gd name="T18" fmla="*/ 126 w 126"/>
                <a:gd name="T19" fmla="*/ 38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381"/>
                  </a:moveTo>
                  <a:cubicBezTo>
                    <a:pt x="126" y="376"/>
                    <a:pt x="122" y="374"/>
                    <a:pt x="115" y="369"/>
                  </a:cubicBezTo>
                  <a:cubicBezTo>
                    <a:pt x="50" y="325"/>
                    <a:pt x="25" y="255"/>
                    <a:pt x="25" y="195"/>
                  </a:cubicBezTo>
                  <a:cubicBezTo>
                    <a:pt x="25" y="142"/>
                    <a:pt x="45" y="69"/>
                    <a:pt x="116" y="21"/>
                  </a:cubicBezTo>
                  <a:cubicBezTo>
                    <a:pt x="122" y="17"/>
                    <a:pt x="126" y="14"/>
                    <a:pt x="126" y="10"/>
                  </a:cubicBezTo>
                  <a:cubicBezTo>
                    <a:pt x="126" y="7"/>
                    <a:pt x="124" y="0"/>
                    <a:pt x="115" y="0"/>
                  </a:cubicBezTo>
                  <a:cubicBezTo>
                    <a:pt x="100" y="0"/>
                    <a:pt x="0" y="67"/>
                    <a:pt x="0" y="195"/>
                  </a:cubicBezTo>
                  <a:cubicBezTo>
                    <a:pt x="0" y="255"/>
                    <a:pt x="23" y="301"/>
                    <a:pt x="41" y="326"/>
                  </a:cubicBezTo>
                  <a:cubicBezTo>
                    <a:pt x="67" y="362"/>
                    <a:pt x="103" y="390"/>
                    <a:pt x="115" y="390"/>
                  </a:cubicBezTo>
                  <a:cubicBezTo>
                    <a:pt x="124" y="390"/>
                    <a:pt x="126" y="384"/>
                    <a:pt x="126" y="3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55" name="Freeform 4164">
              <a:extLst>
                <a:ext uri="{FF2B5EF4-FFF2-40B4-BE49-F238E27FC236}">
                  <a16:creationId xmlns:a16="http://schemas.microsoft.com/office/drawing/2014/main" id="{56BFDCAB-C1E0-4313-9F35-3F7BFEC580CF}"/>
                </a:ext>
              </a:extLst>
            </p:cNvPr>
            <p:cNvSpPr>
              <a:spLocks noEditPoints="1"/>
            </p:cNvSpPr>
            <p:nvPr>
              <p:custDataLst>
                <p:tags r:id="rId170"/>
              </p:custDataLst>
            </p:nvPr>
          </p:nvSpPr>
          <p:spPr bwMode="auto">
            <a:xfrm>
              <a:off x="7577137" y="4557713"/>
              <a:ext cx="61913" cy="69850"/>
            </a:xfrm>
            <a:custGeom>
              <a:avLst/>
              <a:gdLst>
                <a:gd name="T0" fmla="*/ 202 w 202"/>
                <a:gd name="T1" fmla="*/ 111 h 220"/>
                <a:gd name="T2" fmla="*/ 101 w 202"/>
                <a:gd name="T3" fmla="*/ 0 h 220"/>
                <a:gd name="T4" fmla="*/ 0 w 202"/>
                <a:gd name="T5" fmla="*/ 111 h 220"/>
                <a:gd name="T6" fmla="*/ 101 w 202"/>
                <a:gd name="T7" fmla="*/ 220 h 220"/>
                <a:gd name="T8" fmla="*/ 202 w 202"/>
                <a:gd name="T9" fmla="*/ 111 h 220"/>
                <a:gd name="T10" fmla="*/ 176 w 202"/>
                <a:gd name="T11" fmla="*/ 107 h 220"/>
                <a:gd name="T12" fmla="*/ 101 w 202"/>
                <a:gd name="T13" fmla="*/ 199 h 220"/>
                <a:gd name="T14" fmla="*/ 26 w 202"/>
                <a:gd name="T15" fmla="*/ 107 h 220"/>
                <a:gd name="T16" fmla="*/ 101 w 202"/>
                <a:gd name="T17" fmla="*/ 21 h 220"/>
                <a:gd name="T18" fmla="*/ 176 w 202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0">
                  <a:moveTo>
                    <a:pt x="202" y="111"/>
                  </a:moveTo>
                  <a:cubicBezTo>
                    <a:pt x="202" y="49"/>
                    <a:pt x="156" y="0"/>
                    <a:pt x="101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3"/>
                    <a:pt x="47" y="220"/>
                    <a:pt x="101" y="220"/>
                  </a:cubicBezTo>
                  <a:cubicBezTo>
                    <a:pt x="155" y="220"/>
                    <a:pt x="202" y="173"/>
                    <a:pt x="202" y="111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1" y="199"/>
                  </a:cubicBezTo>
                  <a:cubicBezTo>
                    <a:pt x="60" y="199"/>
                    <a:pt x="26" y="158"/>
                    <a:pt x="26" y="107"/>
                  </a:cubicBezTo>
                  <a:cubicBezTo>
                    <a:pt x="26" y="57"/>
                    <a:pt x="62" y="21"/>
                    <a:pt x="101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56" name="Freeform 4165">
              <a:extLst>
                <a:ext uri="{FF2B5EF4-FFF2-40B4-BE49-F238E27FC236}">
                  <a16:creationId xmlns:a16="http://schemas.microsoft.com/office/drawing/2014/main" id="{6A976318-B4CD-4EC3-A149-816ED09393F4}"/>
                </a:ext>
              </a:extLst>
            </p:cNvPr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7651750" y="4559301"/>
              <a:ext cx="74613" cy="66675"/>
            </a:xfrm>
            <a:custGeom>
              <a:avLst/>
              <a:gdLst>
                <a:gd name="T0" fmla="*/ 247 w 247"/>
                <a:gd name="T1" fmla="*/ 204 h 215"/>
                <a:gd name="T2" fmla="*/ 231 w 247"/>
                <a:gd name="T3" fmla="*/ 194 h 215"/>
                <a:gd name="T4" fmla="*/ 203 w 247"/>
                <a:gd name="T5" fmla="*/ 194 h 215"/>
                <a:gd name="T6" fmla="*/ 203 w 247"/>
                <a:gd name="T7" fmla="*/ 69 h 215"/>
                <a:gd name="T8" fmla="*/ 142 w 247"/>
                <a:gd name="T9" fmla="*/ 0 h 215"/>
                <a:gd name="T10" fmla="*/ 69 w 247"/>
                <a:gd name="T11" fmla="*/ 34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5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4 h 215"/>
                <a:gd name="T28" fmla="*/ 15 w 247"/>
                <a:gd name="T29" fmla="*/ 215 h 215"/>
                <a:gd name="T30" fmla="*/ 97 w 247"/>
                <a:gd name="T31" fmla="*/ 215 h 215"/>
                <a:gd name="T32" fmla="*/ 113 w 247"/>
                <a:gd name="T33" fmla="*/ 204 h 215"/>
                <a:gd name="T34" fmla="*/ 97 w 247"/>
                <a:gd name="T35" fmla="*/ 194 h 215"/>
                <a:gd name="T36" fmla="*/ 69 w 247"/>
                <a:gd name="T37" fmla="*/ 194 h 215"/>
                <a:gd name="T38" fmla="*/ 69 w 247"/>
                <a:gd name="T39" fmla="*/ 97 h 215"/>
                <a:gd name="T40" fmla="*/ 139 w 247"/>
                <a:gd name="T41" fmla="*/ 21 h 215"/>
                <a:gd name="T42" fmla="*/ 178 w 247"/>
                <a:gd name="T43" fmla="*/ 72 h 215"/>
                <a:gd name="T44" fmla="*/ 178 w 247"/>
                <a:gd name="T45" fmla="*/ 194 h 215"/>
                <a:gd name="T46" fmla="*/ 153 w 247"/>
                <a:gd name="T47" fmla="*/ 194 h 215"/>
                <a:gd name="T48" fmla="*/ 137 w 247"/>
                <a:gd name="T49" fmla="*/ 204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4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3" y="194"/>
                  </a:lnTo>
                  <a:lnTo>
                    <a:pt x="203" y="69"/>
                  </a:lnTo>
                  <a:cubicBezTo>
                    <a:pt x="203" y="21"/>
                    <a:pt x="179" y="0"/>
                    <a:pt x="142" y="0"/>
                  </a:cubicBezTo>
                  <a:cubicBezTo>
                    <a:pt x="109" y="0"/>
                    <a:pt x="87" y="16"/>
                    <a:pt x="69" y="34"/>
                  </a:cubicBezTo>
                  <a:cubicBezTo>
                    <a:pt x="69" y="9"/>
                    <a:pt x="69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5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4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69" y="21"/>
                    <a:pt x="178" y="37"/>
                    <a:pt x="178" y="72"/>
                  </a:cubicBezTo>
                  <a:lnTo>
                    <a:pt x="178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4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7" y="215"/>
                    <a:pt x="247" y="215"/>
                    <a:pt x="247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57" name="Freeform 4166">
              <a:extLst>
                <a:ext uri="{FF2B5EF4-FFF2-40B4-BE49-F238E27FC236}">
                  <a16:creationId xmlns:a16="http://schemas.microsoft.com/office/drawing/2014/main" id="{7C513D2C-1010-4EC8-A030-862EFAFEFD1B}"/>
                </a:ext>
              </a:extLst>
            </p:cNvPr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7821612" y="4557713"/>
              <a:ext cx="57150" cy="69850"/>
            </a:xfrm>
            <a:custGeom>
              <a:avLst/>
              <a:gdLst>
                <a:gd name="T0" fmla="*/ 189 w 189"/>
                <a:gd name="T1" fmla="*/ 158 h 220"/>
                <a:gd name="T2" fmla="*/ 111 w 189"/>
                <a:gd name="T3" fmla="*/ 96 h 220"/>
                <a:gd name="T4" fmla="*/ 75 w 189"/>
                <a:gd name="T5" fmla="*/ 90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0 w 189"/>
                <a:gd name="T13" fmla="*/ 68 h 220"/>
                <a:gd name="T14" fmla="*/ 173 w 189"/>
                <a:gd name="T15" fmla="*/ 52 h 220"/>
                <a:gd name="T16" fmla="*/ 173 w 189"/>
                <a:gd name="T17" fmla="*/ 16 h 220"/>
                <a:gd name="T18" fmla="*/ 163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8 h 220"/>
                <a:gd name="T30" fmla="*/ 97 w 189"/>
                <a:gd name="T31" fmla="*/ 199 h 220"/>
                <a:gd name="T32" fmla="*/ 24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0 w 189"/>
                <a:gd name="T41" fmla="*/ 220 h 220"/>
                <a:gd name="T42" fmla="*/ 26 w 189"/>
                <a:gd name="T43" fmla="*/ 197 h 220"/>
                <a:gd name="T44" fmla="*/ 96 w 189"/>
                <a:gd name="T45" fmla="*/ 220 h 220"/>
                <a:gd name="T46" fmla="*/ 189 w 189"/>
                <a:gd name="T47" fmla="*/ 15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8"/>
                  </a:moveTo>
                  <a:cubicBezTo>
                    <a:pt x="189" y="108"/>
                    <a:pt x="126" y="98"/>
                    <a:pt x="111" y="96"/>
                  </a:cubicBezTo>
                  <a:lnTo>
                    <a:pt x="75" y="90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6" y="40"/>
                    <a:pt x="149" y="60"/>
                  </a:cubicBezTo>
                  <a:cubicBezTo>
                    <a:pt x="150" y="65"/>
                    <a:pt x="152" y="68"/>
                    <a:pt x="160" y="68"/>
                  </a:cubicBezTo>
                  <a:cubicBezTo>
                    <a:pt x="173" y="68"/>
                    <a:pt x="173" y="59"/>
                    <a:pt x="173" y="52"/>
                  </a:cubicBezTo>
                  <a:lnTo>
                    <a:pt x="173" y="16"/>
                  </a:lnTo>
                  <a:cubicBezTo>
                    <a:pt x="173" y="10"/>
                    <a:pt x="173" y="0"/>
                    <a:pt x="163" y="0"/>
                  </a:cubicBezTo>
                  <a:cubicBezTo>
                    <a:pt x="155" y="0"/>
                    <a:pt x="153" y="5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100"/>
                    <a:pt x="52" y="108"/>
                    <a:pt x="97" y="114"/>
                  </a:cubicBezTo>
                  <a:cubicBezTo>
                    <a:pt x="125" y="119"/>
                    <a:pt x="168" y="128"/>
                    <a:pt x="168" y="158"/>
                  </a:cubicBezTo>
                  <a:cubicBezTo>
                    <a:pt x="168" y="179"/>
                    <a:pt x="148" y="199"/>
                    <a:pt x="97" y="199"/>
                  </a:cubicBezTo>
                  <a:cubicBezTo>
                    <a:pt x="71" y="199"/>
                    <a:pt x="40" y="192"/>
                    <a:pt x="24" y="144"/>
                  </a:cubicBezTo>
                  <a:cubicBezTo>
                    <a:pt x="22" y="141"/>
                    <a:pt x="20" y="138"/>
                    <a:pt x="13" y="138"/>
                  </a:cubicBezTo>
                  <a:cubicBezTo>
                    <a:pt x="0" y="138"/>
                    <a:pt x="0" y="147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0" y="220"/>
                  </a:cubicBezTo>
                  <a:cubicBezTo>
                    <a:pt x="14" y="220"/>
                    <a:pt x="19" y="219"/>
                    <a:pt x="26" y="197"/>
                  </a:cubicBezTo>
                  <a:cubicBezTo>
                    <a:pt x="56" y="219"/>
                    <a:pt x="83" y="220"/>
                    <a:pt x="96" y="220"/>
                  </a:cubicBezTo>
                  <a:cubicBezTo>
                    <a:pt x="173" y="220"/>
                    <a:pt x="189" y="181"/>
                    <a:pt x="189" y="15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58" name="Freeform 4167">
              <a:extLst>
                <a:ext uri="{FF2B5EF4-FFF2-40B4-BE49-F238E27FC236}">
                  <a16:creationId xmlns:a16="http://schemas.microsoft.com/office/drawing/2014/main" id="{FD29DB00-4413-47FE-AD6F-5E637BA6C219}"/>
                </a:ext>
              </a:extLst>
            </p:cNvPr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7893050" y="4540251"/>
              <a:ext cx="65088" cy="87313"/>
            </a:xfrm>
            <a:custGeom>
              <a:avLst/>
              <a:gdLst>
                <a:gd name="T0" fmla="*/ 208 w 208"/>
                <a:gd name="T1" fmla="*/ 215 h 278"/>
                <a:gd name="T2" fmla="*/ 195 w 208"/>
                <a:gd name="T3" fmla="*/ 200 h 278"/>
                <a:gd name="T4" fmla="*/ 183 w 208"/>
                <a:gd name="T5" fmla="*/ 215 h 278"/>
                <a:gd name="T6" fmla="*/ 136 w 208"/>
                <a:gd name="T7" fmla="*/ 257 h 278"/>
                <a:gd name="T8" fmla="*/ 91 w 208"/>
                <a:gd name="T9" fmla="*/ 212 h 278"/>
                <a:gd name="T10" fmla="*/ 91 w 208"/>
                <a:gd name="T11" fmla="*/ 84 h 278"/>
                <a:gd name="T12" fmla="*/ 181 w 208"/>
                <a:gd name="T13" fmla="*/ 84 h 278"/>
                <a:gd name="T14" fmla="*/ 196 w 208"/>
                <a:gd name="T15" fmla="*/ 74 h 278"/>
                <a:gd name="T16" fmla="*/ 181 w 208"/>
                <a:gd name="T17" fmla="*/ 63 h 278"/>
                <a:gd name="T18" fmla="*/ 91 w 208"/>
                <a:gd name="T19" fmla="*/ 63 h 278"/>
                <a:gd name="T20" fmla="*/ 91 w 208"/>
                <a:gd name="T21" fmla="*/ 16 h 278"/>
                <a:gd name="T22" fmla="*/ 79 w 208"/>
                <a:gd name="T23" fmla="*/ 0 h 278"/>
                <a:gd name="T24" fmla="*/ 66 w 208"/>
                <a:gd name="T25" fmla="*/ 16 h 278"/>
                <a:gd name="T26" fmla="*/ 66 w 208"/>
                <a:gd name="T27" fmla="*/ 63 h 278"/>
                <a:gd name="T28" fmla="*/ 16 w 208"/>
                <a:gd name="T29" fmla="*/ 63 h 278"/>
                <a:gd name="T30" fmla="*/ 0 w 208"/>
                <a:gd name="T31" fmla="*/ 74 h 278"/>
                <a:gd name="T32" fmla="*/ 15 w 208"/>
                <a:gd name="T33" fmla="*/ 84 h 278"/>
                <a:gd name="T34" fmla="*/ 66 w 208"/>
                <a:gd name="T35" fmla="*/ 84 h 278"/>
                <a:gd name="T36" fmla="*/ 66 w 208"/>
                <a:gd name="T37" fmla="*/ 215 h 278"/>
                <a:gd name="T38" fmla="*/ 134 w 208"/>
                <a:gd name="T39" fmla="*/ 278 h 278"/>
                <a:gd name="T40" fmla="*/ 208 w 208"/>
                <a:gd name="T41" fmla="*/ 2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278">
                  <a:moveTo>
                    <a:pt x="208" y="215"/>
                  </a:moveTo>
                  <a:cubicBezTo>
                    <a:pt x="208" y="208"/>
                    <a:pt x="208" y="200"/>
                    <a:pt x="195" y="200"/>
                  </a:cubicBezTo>
                  <a:cubicBezTo>
                    <a:pt x="183" y="200"/>
                    <a:pt x="183" y="208"/>
                    <a:pt x="183" y="215"/>
                  </a:cubicBezTo>
                  <a:cubicBezTo>
                    <a:pt x="182" y="251"/>
                    <a:pt x="150" y="257"/>
                    <a:pt x="136" y="257"/>
                  </a:cubicBezTo>
                  <a:cubicBezTo>
                    <a:pt x="91" y="257"/>
                    <a:pt x="91" y="227"/>
                    <a:pt x="91" y="212"/>
                  </a:cubicBezTo>
                  <a:lnTo>
                    <a:pt x="91" y="84"/>
                  </a:lnTo>
                  <a:lnTo>
                    <a:pt x="181" y="84"/>
                  </a:lnTo>
                  <a:cubicBezTo>
                    <a:pt x="186" y="84"/>
                    <a:pt x="196" y="84"/>
                    <a:pt x="196" y="74"/>
                  </a:cubicBezTo>
                  <a:cubicBezTo>
                    <a:pt x="196" y="63"/>
                    <a:pt x="187" y="63"/>
                    <a:pt x="181" y="63"/>
                  </a:cubicBezTo>
                  <a:lnTo>
                    <a:pt x="91" y="63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8"/>
                    <a:pt x="66" y="16"/>
                  </a:cubicBezTo>
                  <a:lnTo>
                    <a:pt x="66" y="63"/>
                  </a:lnTo>
                  <a:lnTo>
                    <a:pt x="16" y="63"/>
                  </a:lnTo>
                  <a:cubicBezTo>
                    <a:pt x="10" y="63"/>
                    <a:pt x="0" y="63"/>
                    <a:pt x="0" y="74"/>
                  </a:cubicBezTo>
                  <a:cubicBezTo>
                    <a:pt x="0" y="84"/>
                    <a:pt x="10" y="84"/>
                    <a:pt x="15" y="84"/>
                  </a:cubicBezTo>
                  <a:lnTo>
                    <a:pt x="66" y="84"/>
                  </a:lnTo>
                  <a:lnTo>
                    <a:pt x="66" y="215"/>
                  </a:lnTo>
                  <a:cubicBezTo>
                    <a:pt x="66" y="261"/>
                    <a:pt x="99" y="278"/>
                    <a:pt x="134" y="278"/>
                  </a:cubicBezTo>
                  <a:cubicBezTo>
                    <a:pt x="169" y="278"/>
                    <a:pt x="208" y="258"/>
                    <a:pt x="208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59" name="Freeform 4168">
              <a:extLst>
                <a:ext uri="{FF2B5EF4-FFF2-40B4-BE49-F238E27FC236}">
                  <a16:creationId xmlns:a16="http://schemas.microsoft.com/office/drawing/2014/main" id="{3874A46C-C134-4D6E-9474-29AB44140445}"/>
                </a:ext>
              </a:extLst>
            </p:cNvPr>
            <p:cNvSpPr>
              <a:spLocks noEditPoints="1"/>
            </p:cNvSpPr>
            <p:nvPr>
              <p:custDataLst>
                <p:tags r:id="rId174"/>
              </p:custDataLst>
            </p:nvPr>
          </p:nvSpPr>
          <p:spPr bwMode="auto">
            <a:xfrm>
              <a:off x="7977187" y="4557713"/>
              <a:ext cx="71438" cy="69850"/>
            </a:xfrm>
            <a:custGeom>
              <a:avLst/>
              <a:gdLst>
                <a:gd name="T0" fmla="*/ 232 w 232"/>
                <a:gd name="T1" fmla="*/ 206 h 220"/>
                <a:gd name="T2" fmla="*/ 216 w 232"/>
                <a:gd name="T3" fmla="*/ 196 h 220"/>
                <a:gd name="T4" fmla="*/ 180 w 232"/>
                <a:gd name="T5" fmla="*/ 190 h 220"/>
                <a:gd name="T6" fmla="*/ 180 w 232"/>
                <a:gd name="T7" fmla="*/ 75 h 220"/>
                <a:gd name="T8" fmla="*/ 83 w 232"/>
                <a:gd name="T9" fmla="*/ 0 h 220"/>
                <a:gd name="T10" fmla="*/ 13 w 232"/>
                <a:gd name="T11" fmla="*/ 33 h 220"/>
                <a:gd name="T12" fmla="*/ 31 w 232"/>
                <a:gd name="T13" fmla="*/ 51 h 220"/>
                <a:gd name="T14" fmla="*/ 49 w 232"/>
                <a:gd name="T15" fmla="*/ 33 h 220"/>
                <a:gd name="T16" fmla="*/ 84 w 232"/>
                <a:gd name="T17" fmla="*/ 21 h 220"/>
                <a:gd name="T18" fmla="*/ 155 w 232"/>
                <a:gd name="T19" fmla="*/ 84 h 220"/>
                <a:gd name="T20" fmla="*/ 0 w 232"/>
                <a:gd name="T21" fmla="*/ 156 h 220"/>
                <a:gd name="T22" fmla="*/ 80 w 232"/>
                <a:gd name="T23" fmla="*/ 220 h 220"/>
                <a:gd name="T24" fmla="*/ 157 w 232"/>
                <a:gd name="T25" fmla="*/ 198 h 220"/>
                <a:gd name="T26" fmla="*/ 211 w 232"/>
                <a:gd name="T27" fmla="*/ 217 h 220"/>
                <a:gd name="T28" fmla="*/ 232 w 232"/>
                <a:gd name="T29" fmla="*/ 206 h 220"/>
                <a:gd name="T30" fmla="*/ 155 w 232"/>
                <a:gd name="T31" fmla="*/ 153 h 220"/>
                <a:gd name="T32" fmla="*/ 132 w 232"/>
                <a:gd name="T33" fmla="*/ 189 h 220"/>
                <a:gd name="T34" fmla="*/ 84 w 232"/>
                <a:gd name="T35" fmla="*/ 199 h 220"/>
                <a:gd name="T36" fmla="*/ 25 w 232"/>
                <a:gd name="T37" fmla="*/ 156 h 220"/>
                <a:gd name="T38" fmla="*/ 155 w 232"/>
                <a:gd name="T39" fmla="*/ 104 h 220"/>
                <a:gd name="T40" fmla="*/ 155 w 232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20">
                  <a:moveTo>
                    <a:pt x="232" y="206"/>
                  </a:moveTo>
                  <a:cubicBezTo>
                    <a:pt x="232" y="196"/>
                    <a:pt x="222" y="196"/>
                    <a:pt x="216" y="196"/>
                  </a:cubicBezTo>
                  <a:cubicBezTo>
                    <a:pt x="195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3" y="0"/>
                    <a:pt x="13" y="33"/>
                  </a:cubicBezTo>
                  <a:cubicBezTo>
                    <a:pt x="13" y="45"/>
                    <a:pt x="22" y="51"/>
                    <a:pt x="31" y="51"/>
                  </a:cubicBezTo>
                  <a:cubicBezTo>
                    <a:pt x="37" y="51"/>
                    <a:pt x="49" y="48"/>
                    <a:pt x="49" y="33"/>
                  </a:cubicBezTo>
                  <a:cubicBezTo>
                    <a:pt x="49" y="23"/>
                    <a:pt x="68" y="21"/>
                    <a:pt x="84" y="21"/>
                  </a:cubicBezTo>
                  <a:cubicBezTo>
                    <a:pt x="126" y="21"/>
                    <a:pt x="155" y="39"/>
                    <a:pt x="155" y="84"/>
                  </a:cubicBezTo>
                  <a:cubicBezTo>
                    <a:pt x="62" y="86"/>
                    <a:pt x="0" y="109"/>
                    <a:pt x="0" y="156"/>
                  </a:cubicBezTo>
                  <a:cubicBezTo>
                    <a:pt x="0" y="189"/>
                    <a:pt x="31" y="220"/>
                    <a:pt x="80" y="220"/>
                  </a:cubicBezTo>
                  <a:cubicBezTo>
                    <a:pt x="98" y="220"/>
                    <a:pt x="129" y="216"/>
                    <a:pt x="157" y="198"/>
                  </a:cubicBezTo>
                  <a:cubicBezTo>
                    <a:pt x="169" y="217"/>
                    <a:pt x="193" y="217"/>
                    <a:pt x="211" y="217"/>
                  </a:cubicBezTo>
                  <a:cubicBezTo>
                    <a:pt x="222" y="217"/>
                    <a:pt x="232" y="217"/>
                    <a:pt x="232" y="206"/>
                  </a:cubicBezTo>
                  <a:close/>
                  <a:moveTo>
                    <a:pt x="155" y="153"/>
                  </a:moveTo>
                  <a:cubicBezTo>
                    <a:pt x="155" y="167"/>
                    <a:pt x="155" y="179"/>
                    <a:pt x="132" y="189"/>
                  </a:cubicBezTo>
                  <a:cubicBezTo>
                    <a:pt x="112" y="199"/>
                    <a:pt x="88" y="199"/>
                    <a:pt x="84" y="199"/>
                  </a:cubicBezTo>
                  <a:cubicBezTo>
                    <a:pt x="48" y="199"/>
                    <a:pt x="25" y="179"/>
                    <a:pt x="25" y="156"/>
                  </a:cubicBezTo>
                  <a:cubicBezTo>
                    <a:pt x="25" y="130"/>
                    <a:pt x="71" y="107"/>
                    <a:pt x="155" y="104"/>
                  </a:cubicBezTo>
                  <a:lnTo>
                    <a:pt x="15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60" name="Freeform 4169">
              <a:extLst>
                <a:ext uri="{FF2B5EF4-FFF2-40B4-BE49-F238E27FC236}">
                  <a16:creationId xmlns:a16="http://schemas.microsoft.com/office/drawing/2014/main" id="{50BCBA3B-F3AB-47EA-9AAF-80B2C9EE5CED}"/>
                </a:ext>
              </a:extLst>
            </p:cNvPr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8061325" y="4557713"/>
              <a:ext cx="58738" cy="69850"/>
            </a:xfrm>
            <a:custGeom>
              <a:avLst/>
              <a:gdLst>
                <a:gd name="T0" fmla="*/ 192 w 192"/>
                <a:gd name="T1" fmla="*/ 166 h 220"/>
                <a:gd name="T2" fmla="*/ 179 w 192"/>
                <a:gd name="T3" fmla="*/ 157 h 220"/>
                <a:gd name="T4" fmla="*/ 169 w 192"/>
                <a:gd name="T5" fmla="*/ 161 h 220"/>
                <a:gd name="T6" fmla="*/ 111 w 192"/>
                <a:gd name="T7" fmla="*/ 199 h 220"/>
                <a:gd name="T8" fmla="*/ 25 w 192"/>
                <a:gd name="T9" fmla="*/ 111 h 220"/>
                <a:gd name="T10" fmla="*/ 114 w 192"/>
                <a:gd name="T11" fmla="*/ 21 h 220"/>
                <a:gd name="T12" fmla="*/ 151 w 192"/>
                <a:gd name="T13" fmla="*/ 31 h 220"/>
                <a:gd name="T14" fmla="*/ 168 w 192"/>
                <a:gd name="T15" fmla="*/ 51 h 220"/>
                <a:gd name="T16" fmla="*/ 186 w 192"/>
                <a:gd name="T17" fmla="*/ 33 h 220"/>
                <a:gd name="T18" fmla="*/ 114 w 192"/>
                <a:gd name="T19" fmla="*/ 0 h 220"/>
                <a:gd name="T20" fmla="*/ 0 w 192"/>
                <a:gd name="T21" fmla="*/ 111 h 220"/>
                <a:gd name="T22" fmla="*/ 108 w 192"/>
                <a:gd name="T23" fmla="*/ 220 h 220"/>
                <a:gd name="T24" fmla="*/ 192 w 192"/>
                <a:gd name="T25" fmla="*/ 16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20">
                  <a:moveTo>
                    <a:pt x="192" y="166"/>
                  </a:moveTo>
                  <a:cubicBezTo>
                    <a:pt x="192" y="157"/>
                    <a:pt x="181" y="157"/>
                    <a:pt x="179" y="157"/>
                  </a:cubicBezTo>
                  <a:cubicBezTo>
                    <a:pt x="174" y="157"/>
                    <a:pt x="171" y="157"/>
                    <a:pt x="169" y="161"/>
                  </a:cubicBezTo>
                  <a:cubicBezTo>
                    <a:pt x="163" y="172"/>
                    <a:pt x="151" y="199"/>
                    <a:pt x="111" y="199"/>
                  </a:cubicBezTo>
                  <a:cubicBezTo>
                    <a:pt x="65" y="199"/>
                    <a:pt x="25" y="161"/>
                    <a:pt x="25" y="111"/>
                  </a:cubicBezTo>
                  <a:cubicBezTo>
                    <a:pt x="25" y="84"/>
                    <a:pt x="40" y="21"/>
                    <a:pt x="114" y="21"/>
                  </a:cubicBezTo>
                  <a:cubicBezTo>
                    <a:pt x="127" y="21"/>
                    <a:pt x="151" y="26"/>
                    <a:pt x="151" y="31"/>
                  </a:cubicBezTo>
                  <a:cubicBezTo>
                    <a:pt x="151" y="45"/>
                    <a:pt x="158" y="51"/>
                    <a:pt x="168" y="51"/>
                  </a:cubicBezTo>
                  <a:cubicBezTo>
                    <a:pt x="177" y="51"/>
                    <a:pt x="186" y="44"/>
                    <a:pt x="186" y="33"/>
                  </a:cubicBezTo>
                  <a:cubicBezTo>
                    <a:pt x="186" y="3"/>
                    <a:pt x="136" y="0"/>
                    <a:pt x="114" y="0"/>
                  </a:cubicBezTo>
                  <a:cubicBezTo>
                    <a:pt x="29" y="0"/>
                    <a:pt x="0" y="67"/>
                    <a:pt x="0" y="111"/>
                  </a:cubicBezTo>
                  <a:cubicBezTo>
                    <a:pt x="0" y="170"/>
                    <a:pt x="46" y="220"/>
                    <a:pt x="108" y="220"/>
                  </a:cubicBezTo>
                  <a:cubicBezTo>
                    <a:pt x="175" y="220"/>
                    <a:pt x="192" y="174"/>
                    <a:pt x="192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61" name="Freeform 4170">
              <a:extLst>
                <a:ext uri="{FF2B5EF4-FFF2-40B4-BE49-F238E27FC236}">
                  <a16:creationId xmlns:a16="http://schemas.microsoft.com/office/drawing/2014/main" id="{ED528BF2-CD79-4454-A027-DB810424DB57}"/>
                </a:ext>
              </a:extLst>
            </p:cNvPr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8134350" y="4530726"/>
              <a:ext cx="73025" cy="95250"/>
            </a:xfrm>
            <a:custGeom>
              <a:avLst/>
              <a:gdLst>
                <a:gd name="T0" fmla="*/ 240 w 240"/>
                <a:gd name="T1" fmla="*/ 294 h 305"/>
                <a:gd name="T2" fmla="*/ 224 w 240"/>
                <a:gd name="T3" fmla="*/ 284 h 305"/>
                <a:gd name="T4" fmla="*/ 207 w 240"/>
                <a:gd name="T5" fmla="*/ 284 h 305"/>
                <a:gd name="T6" fmla="*/ 126 w 240"/>
                <a:gd name="T7" fmla="*/ 179 h 305"/>
                <a:gd name="T8" fmla="*/ 194 w 240"/>
                <a:gd name="T9" fmla="*/ 114 h 305"/>
                <a:gd name="T10" fmla="*/ 213 w 240"/>
                <a:gd name="T11" fmla="*/ 114 h 305"/>
                <a:gd name="T12" fmla="*/ 229 w 240"/>
                <a:gd name="T13" fmla="*/ 104 h 305"/>
                <a:gd name="T14" fmla="*/ 213 w 240"/>
                <a:gd name="T15" fmla="*/ 93 h 305"/>
                <a:gd name="T16" fmla="*/ 134 w 240"/>
                <a:gd name="T17" fmla="*/ 93 h 305"/>
                <a:gd name="T18" fmla="*/ 118 w 240"/>
                <a:gd name="T19" fmla="*/ 104 h 305"/>
                <a:gd name="T20" fmla="*/ 134 w 240"/>
                <a:gd name="T21" fmla="*/ 114 h 305"/>
                <a:gd name="T22" fmla="*/ 166 w 240"/>
                <a:gd name="T23" fmla="*/ 114 h 305"/>
                <a:gd name="T24" fmla="*/ 64 w 240"/>
                <a:gd name="T25" fmla="*/ 210 h 305"/>
                <a:gd name="T26" fmla="*/ 64 w 240"/>
                <a:gd name="T27" fmla="*/ 16 h 305"/>
                <a:gd name="T28" fmla="*/ 48 w 240"/>
                <a:gd name="T29" fmla="*/ 0 h 305"/>
                <a:gd name="T30" fmla="*/ 15 w 240"/>
                <a:gd name="T31" fmla="*/ 0 h 305"/>
                <a:gd name="T32" fmla="*/ 0 w 240"/>
                <a:gd name="T33" fmla="*/ 11 h 305"/>
                <a:gd name="T34" fmla="*/ 15 w 240"/>
                <a:gd name="T35" fmla="*/ 21 h 305"/>
                <a:gd name="T36" fmla="*/ 42 w 240"/>
                <a:gd name="T37" fmla="*/ 21 h 305"/>
                <a:gd name="T38" fmla="*/ 42 w 240"/>
                <a:gd name="T39" fmla="*/ 284 h 305"/>
                <a:gd name="T40" fmla="*/ 15 w 240"/>
                <a:gd name="T41" fmla="*/ 284 h 305"/>
                <a:gd name="T42" fmla="*/ 0 w 240"/>
                <a:gd name="T43" fmla="*/ 294 h 305"/>
                <a:gd name="T44" fmla="*/ 15 w 240"/>
                <a:gd name="T45" fmla="*/ 305 h 305"/>
                <a:gd name="T46" fmla="*/ 94 w 240"/>
                <a:gd name="T47" fmla="*/ 305 h 305"/>
                <a:gd name="T48" fmla="*/ 110 w 240"/>
                <a:gd name="T49" fmla="*/ 294 h 305"/>
                <a:gd name="T50" fmla="*/ 94 w 240"/>
                <a:gd name="T51" fmla="*/ 284 h 305"/>
                <a:gd name="T52" fmla="*/ 64 w 240"/>
                <a:gd name="T53" fmla="*/ 284 h 305"/>
                <a:gd name="T54" fmla="*/ 64 w 240"/>
                <a:gd name="T55" fmla="*/ 236 h 305"/>
                <a:gd name="T56" fmla="*/ 111 w 240"/>
                <a:gd name="T57" fmla="*/ 194 h 305"/>
                <a:gd name="T58" fmla="*/ 181 w 240"/>
                <a:gd name="T59" fmla="*/ 285 h 305"/>
                <a:gd name="T60" fmla="*/ 148 w 240"/>
                <a:gd name="T61" fmla="*/ 294 h 305"/>
                <a:gd name="T62" fmla="*/ 164 w 240"/>
                <a:gd name="T63" fmla="*/ 305 h 305"/>
                <a:gd name="T64" fmla="*/ 224 w 240"/>
                <a:gd name="T65" fmla="*/ 305 h 305"/>
                <a:gd name="T66" fmla="*/ 240 w 240"/>
                <a:gd name="T67" fmla="*/ 29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0" h="305">
                  <a:moveTo>
                    <a:pt x="240" y="294"/>
                  </a:moveTo>
                  <a:cubicBezTo>
                    <a:pt x="240" y="284"/>
                    <a:pt x="230" y="284"/>
                    <a:pt x="224" y="284"/>
                  </a:cubicBezTo>
                  <a:lnTo>
                    <a:pt x="207" y="284"/>
                  </a:lnTo>
                  <a:lnTo>
                    <a:pt x="126" y="179"/>
                  </a:lnTo>
                  <a:lnTo>
                    <a:pt x="194" y="114"/>
                  </a:lnTo>
                  <a:lnTo>
                    <a:pt x="213" y="114"/>
                  </a:lnTo>
                  <a:cubicBezTo>
                    <a:pt x="218" y="114"/>
                    <a:pt x="229" y="114"/>
                    <a:pt x="229" y="104"/>
                  </a:cubicBezTo>
                  <a:cubicBezTo>
                    <a:pt x="229" y="93"/>
                    <a:pt x="218" y="93"/>
                    <a:pt x="213" y="93"/>
                  </a:cubicBezTo>
                  <a:lnTo>
                    <a:pt x="134" y="93"/>
                  </a:lnTo>
                  <a:cubicBezTo>
                    <a:pt x="128" y="93"/>
                    <a:pt x="118" y="93"/>
                    <a:pt x="118" y="104"/>
                  </a:cubicBezTo>
                  <a:cubicBezTo>
                    <a:pt x="118" y="114"/>
                    <a:pt x="128" y="114"/>
                    <a:pt x="134" y="114"/>
                  </a:cubicBezTo>
                  <a:lnTo>
                    <a:pt x="166" y="114"/>
                  </a:lnTo>
                  <a:lnTo>
                    <a:pt x="64" y="210"/>
                  </a:lnTo>
                  <a:lnTo>
                    <a:pt x="64" y="16"/>
                  </a:lnTo>
                  <a:cubicBezTo>
                    <a:pt x="64" y="4"/>
                    <a:pt x="62" y="0"/>
                    <a:pt x="48" y="0"/>
                  </a:cubicBezTo>
                  <a:lnTo>
                    <a:pt x="15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1"/>
                    <a:pt x="9" y="21"/>
                    <a:pt x="15" y="21"/>
                  </a:cubicBezTo>
                  <a:lnTo>
                    <a:pt x="42" y="21"/>
                  </a:lnTo>
                  <a:lnTo>
                    <a:pt x="42" y="284"/>
                  </a:lnTo>
                  <a:lnTo>
                    <a:pt x="15" y="284"/>
                  </a:lnTo>
                  <a:cubicBezTo>
                    <a:pt x="9" y="284"/>
                    <a:pt x="0" y="284"/>
                    <a:pt x="0" y="294"/>
                  </a:cubicBezTo>
                  <a:cubicBezTo>
                    <a:pt x="0" y="305"/>
                    <a:pt x="9" y="305"/>
                    <a:pt x="15" y="305"/>
                  </a:cubicBezTo>
                  <a:lnTo>
                    <a:pt x="94" y="305"/>
                  </a:lnTo>
                  <a:cubicBezTo>
                    <a:pt x="100" y="305"/>
                    <a:pt x="110" y="305"/>
                    <a:pt x="110" y="294"/>
                  </a:cubicBezTo>
                  <a:cubicBezTo>
                    <a:pt x="110" y="284"/>
                    <a:pt x="100" y="284"/>
                    <a:pt x="94" y="284"/>
                  </a:cubicBezTo>
                  <a:lnTo>
                    <a:pt x="64" y="284"/>
                  </a:lnTo>
                  <a:lnTo>
                    <a:pt x="64" y="236"/>
                  </a:lnTo>
                  <a:lnTo>
                    <a:pt x="111" y="194"/>
                  </a:lnTo>
                  <a:lnTo>
                    <a:pt x="181" y="285"/>
                  </a:lnTo>
                  <a:cubicBezTo>
                    <a:pt x="156" y="285"/>
                    <a:pt x="148" y="284"/>
                    <a:pt x="148" y="294"/>
                  </a:cubicBezTo>
                  <a:cubicBezTo>
                    <a:pt x="148" y="305"/>
                    <a:pt x="158" y="305"/>
                    <a:pt x="164" y="305"/>
                  </a:cubicBezTo>
                  <a:lnTo>
                    <a:pt x="224" y="305"/>
                  </a:lnTo>
                  <a:cubicBezTo>
                    <a:pt x="230" y="305"/>
                    <a:pt x="240" y="305"/>
                    <a:pt x="240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62" name="Freeform 4171">
              <a:extLst>
                <a:ext uri="{FF2B5EF4-FFF2-40B4-BE49-F238E27FC236}">
                  <a16:creationId xmlns:a16="http://schemas.microsoft.com/office/drawing/2014/main" id="{B416AA7D-924B-4908-9811-1EB9C07E75D8}"/>
                </a:ext>
              </a:extLst>
            </p:cNvPr>
            <p:cNvSpPr>
              <a:spLocks/>
            </p:cNvSpPr>
            <p:nvPr>
              <p:custDataLst>
                <p:tags r:id="rId177"/>
              </p:custDataLst>
            </p:nvPr>
          </p:nvSpPr>
          <p:spPr bwMode="auto">
            <a:xfrm>
              <a:off x="8224837" y="4518026"/>
              <a:ext cx="38100" cy="120650"/>
            </a:xfrm>
            <a:custGeom>
              <a:avLst/>
              <a:gdLst>
                <a:gd name="T0" fmla="*/ 127 w 127"/>
                <a:gd name="T1" fmla="*/ 195 h 390"/>
                <a:gd name="T2" fmla="*/ 86 w 127"/>
                <a:gd name="T3" fmla="*/ 65 h 390"/>
                <a:gd name="T4" fmla="*/ 11 w 127"/>
                <a:gd name="T5" fmla="*/ 0 h 390"/>
                <a:gd name="T6" fmla="*/ 0 w 127"/>
                <a:gd name="T7" fmla="*/ 10 h 390"/>
                <a:gd name="T8" fmla="*/ 4 w 127"/>
                <a:gd name="T9" fmla="*/ 17 h 390"/>
                <a:gd name="T10" fmla="*/ 101 w 127"/>
                <a:gd name="T11" fmla="*/ 195 h 390"/>
                <a:gd name="T12" fmla="*/ 10 w 127"/>
                <a:gd name="T13" fmla="*/ 370 h 390"/>
                <a:gd name="T14" fmla="*/ 0 w 127"/>
                <a:gd name="T15" fmla="*/ 381 h 390"/>
                <a:gd name="T16" fmla="*/ 11 w 127"/>
                <a:gd name="T17" fmla="*/ 390 h 390"/>
                <a:gd name="T18" fmla="*/ 127 w 127"/>
                <a:gd name="T19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90">
                  <a:moveTo>
                    <a:pt x="127" y="195"/>
                  </a:moveTo>
                  <a:cubicBezTo>
                    <a:pt x="127" y="135"/>
                    <a:pt x="103" y="90"/>
                    <a:pt x="86" y="65"/>
                  </a:cubicBezTo>
                  <a:cubicBezTo>
                    <a:pt x="60" y="29"/>
                    <a:pt x="23" y="0"/>
                    <a:pt x="11" y="0"/>
                  </a:cubicBezTo>
                  <a:cubicBezTo>
                    <a:pt x="3" y="0"/>
                    <a:pt x="0" y="7"/>
                    <a:pt x="0" y="10"/>
                  </a:cubicBezTo>
                  <a:cubicBezTo>
                    <a:pt x="0" y="13"/>
                    <a:pt x="2" y="15"/>
                    <a:pt x="4" y="17"/>
                  </a:cubicBezTo>
                  <a:cubicBezTo>
                    <a:pt x="93" y="76"/>
                    <a:pt x="101" y="161"/>
                    <a:pt x="101" y="195"/>
                  </a:cubicBezTo>
                  <a:cubicBezTo>
                    <a:pt x="101" y="248"/>
                    <a:pt x="82" y="321"/>
                    <a:pt x="10" y="370"/>
                  </a:cubicBezTo>
                  <a:cubicBezTo>
                    <a:pt x="4" y="374"/>
                    <a:pt x="0" y="376"/>
                    <a:pt x="0" y="381"/>
                  </a:cubicBezTo>
                  <a:cubicBezTo>
                    <a:pt x="0" y="384"/>
                    <a:pt x="3" y="390"/>
                    <a:pt x="11" y="390"/>
                  </a:cubicBezTo>
                  <a:cubicBezTo>
                    <a:pt x="26" y="390"/>
                    <a:pt x="127" y="323"/>
                    <a:pt x="127" y="1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63" name="Freeform 4172">
              <a:extLst>
                <a:ext uri="{FF2B5EF4-FFF2-40B4-BE49-F238E27FC236}">
                  <a16:creationId xmlns:a16="http://schemas.microsoft.com/office/drawing/2014/main" id="{8247BEA7-365A-4CC8-BB9C-740611480A47}"/>
                </a:ext>
              </a:extLst>
            </p:cNvPr>
            <p:cNvSpPr>
              <a:spLocks noEditPoints="1"/>
            </p:cNvSpPr>
            <p:nvPr>
              <p:custDataLst>
                <p:tags r:id="rId178"/>
              </p:custDataLst>
            </p:nvPr>
          </p:nvSpPr>
          <p:spPr bwMode="auto">
            <a:xfrm>
              <a:off x="8323262" y="4559301"/>
              <a:ext cx="15875" cy="66675"/>
            </a:xfrm>
            <a:custGeom>
              <a:avLst/>
              <a:gdLst>
                <a:gd name="T0" fmla="*/ 54 w 54"/>
                <a:gd name="T1" fmla="*/ 27 h 212"/>
                <a:gd name="T2" fmla="*/ 27 w 54"/>
                <a:gd name="T3" fmla="*/ 0 h 212"/>
                <a:gd name="T4" fmla="*/ 0 w 54"/>
                <a:gd name="T5" fmla="*/ 27 h 212"/>
                <a:gd name="T6" fmla="*/ 27 w 54"/>
                <a:gd name="T7" fmla="*/ 54 h 212"/>
                <a:gd name="T8" fmla="*/ 54 w 54"/>
                <a:gd name="T9" fmla="*/ 27 h 212"/>
                <a:gd name="T10" fmla="*/ 54 w 54"/>
                <a:gd name="T11" fmla="*/ 185 h 212"/>
                <a:gd name="T12" fmla="*/ 27 w 54"/>
                <a:gd name="T13" fmla="*/ 158 h 212"/>
                <a:gd name="T14" fmla="*/ 0 w 54"/>
                <a:gd name="T15" fmla="*/ 184 h 212"/>
                <a:gd name="T16" fmla="*/ 27 w 54"/>
                <a:gd name="T17" fmla="*/ 212 h 212"/>
                <a:gd name="T18" fmla="*/ 54 w 54"/>
                <a:gd name="T1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12">
                  <a:moveTo>
                    <a:pt x="54" y="27"/>
                  </a:moveTo>
                  <a:cubicBezTo>
                    <a:pt x="54" y="11"/>
                    <a:pt x="41" y="0"/>
                    <a:pt x="27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3" y="54"/>
                    <a:pt x="54" y="41"/>
                    <a:pt x="54" y="27"/>
                  </a:cubicBezTo>
                  <a:close/>
                  <a:moveTo>
                    <a:pt x="54" y="185"/>
                  </a:moveTo>
                  <a:cubicBezTo>
                    <a:pt x="54" y="169"/>
                    <a:pt x="41" y="158"/>
                    <a:pt x="27" y="158"/>
                  </a:cubicBezTo>
                  <a:cubicBezTo>
                    <a:pt x="11" y="158"/>
                    <a:pt x="0" y="171"/>
                    <a:pt x="0" y="184"/>
                  </a:cubicBezTo>
                  <a:cubicBezTo>
                    <a:pt x="0" y="200"/>
                    <a:pt x="13" y="212"/>
                    <a:pt x="27" y="212"/>
                  </a:cubicBezTo>
                  <a:cubicBezTo>
                    <a:pt x="43" y="212"/>
                    <a:pt x="54" y="198"/>
                    <a:pt x="54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64" name="Freeform 4173">
              <a:extLst>
                <a:ext uri="{FF2B5EF4-FFF2-40B4-BE49-F238E27FC236}">
                  <a16:creationId xmlns:a16="http://schemas.microsoft.com/office/drawing/2014/main" id="{089F7690-8175-4B60-9CE5-0B61124A5711}"/>
                </a:ext>
              </a:extLst>
            </p:cNvPr>
            <p:cNvSpPr>
              <a:spLocks noEditPoints="1"/>
            </p:cNvSpPr>
            <p:nvPr>
              <p:custDataLst>
                <p:tags r:id="rId179"/>
              </p:custDataLst>
            </p:nvPr>
          </p:nvSpPr>
          <p:spPr bwMode="auto">
            <a:xfrm>
              <a:off x="8539162" y="4529138"/>
              <a:ext cx="63500" cy="98425"/>
            </a:xfrm>
            <a:custGeom>
              <a:avLst/>
              <a:gdLst>
                <a:gd name="T0" fmla="*/ 208 w 208"/>
                <a:gd name="T1" fmla="*/ 158 h 315"/>
                <a:gd name="T2" fmla="*/ 104 w 208"/>
                <a:gd name="T3" fmla="*/ 0 h 315"/>
                <a:gd name="T4" fmla="*/ 0 w 208"/>
                <a:gd name="T5" fmla="*/ 157 h 315"/>
                <a:gd name="T6" fmla="*/ 104 w 208"/>
                <a:gd name="T7" fmla="*/ 315 h 315"/>
                <a:gd name="T8" fmla="*/ 208 w 208"/>
                <a:gd name="T9" fmla="*/ 158 h 315"/>
                <a:gd name="T10" fmla="*/ 183 w 208"/>
                <a:gd name="T11" fmla="*/ 152 h 315"/>
                <a:gd name="T12" fmla="*/ 104 w 208"/>
                <a:gd name="T13" fmla="*/ 294 h 315"/>
                <a:gd name="T14" fmla="*/ 25 w 208"/>
                <a:gd name="T15" fmla="*/ 152 h 315"/>
                <a:gd name="T16" fmla="*/ 104 w 208"/>
                <a:gd name="T17" fmla="*/ 21 h 315"/>
                <a:gd name="T18" fmla="*/ 183 w 208"/>
                <a:gd name="T19" fmla="*/ 15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5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7"/>
                    <a:pt x="0" y="157"/>
                  </a:cubicBezTo>
                  <a:cubicBezTo>
                    <a:pt x="0" y="250"/>
                    <a:pt x="49" y="315"/>
                    <a:pt x="104" y="315"/>
                  </a:cubicBezTo>
                  <a:cubicBezTo>
                    <a:pt x="160" y="315"/>
                    <a:pt x="208" y="248"/>
                    <a:pt x="208" y="158"/>
                  </a:cubicBezTo>
                  <a:close/>
                  <a:moveTo>
                    <a:pt x="183" y="152"/>
                  </a:moveTo>
                  <a:cubicBezTo>
                    <a:pt x="183" y="232"/>
                    <a:pt x="146" y="294"/>
                    <a:pt x="104" y="294"/>
                  </a:cubicBezTo>
                  <a:cubicBezTo>
                    <a:pt x="62" y="294"/>
                    <a:pt x="25" y="232"/>
                    <a:pt x="25" y="152"/>
                  </a:cubicBezTo>
                  <a:cubicBezTo>
                    <a:pt x="25" y="73"/>
                    <a:pt x="64" y="21"/>
                    <a:pt x="104" y="21"/>
                  </a:cubicBezTo>
                  <a:cubicBezTo>
                    <a:pt x="144" y="21"/>
                    <a:pt x="183" y="73"/>
                    <a:pt x="183" y="1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65" name="Freeform 4174">
              <a:extLst>
                <a:ext uri="{FF2B5EF4-FFF2-40B4-BE49-F238E27FC236}">
                  <a16:creationId xmlns:a16="http://schemas.microsoft.com/office/drawing/2014/main" id="{EABA4DF2-F309-4091-A404-B4EEDED309F9}"/>
                </a:ext>
              </a:extLst>
            </p:cNvPr>
            <p:cNvSpPr>
              <a:spLocks/>
            </p:cNvSpPr>
            <p:nvPr>
              <p:custDataLst>
                <p:tags r:id="rId180"/>
              </p:custDataLst>
            </p:nvPr>
          </p:nvSpPr>
          <p:spPr bwMode="auto">
            <a:xfrm>
              <a:off x="8615362" y="4559301"/>
              <a:ext cx="71438" cy="66675"/>
            </a:xfrm>
            <a:custGeom>
              <a:avLst/>
              <a:gdLst>
                <a:gd name="T0" fmla="*/ 231 w 231"/>
                <a:gd name="T1" fmla="*/ 201 h 212"/>
                <a:gd name="T2" fmla="*/ 215 w 231"/>
                <a:gd name="T3" fmla="*/ 191 h 212"/>
                <a:gd name="T4" fmla="*/ 192 w 231"/>
                <a:gd name="T5" fmla="*/ 191 h 212"/>
                <a:gd name="T6" fmla="*/ 125 w 231"/>
                <a:gd name="T7" fmla="*/ 103 h 212"/>
                <a:gd name="T8" fmla="*/ 185 w 231"/>
                <a:gd name="T9" fmla="*/ 21 h 212"/>
                <a:gd name="T10" fmla="*/ 208 w 231"/>
                <a:gd name="T11" fmla="*/ 21 h 212"/>
                <a:gd name="T12" fmla="*/ 224 w 231"/>
                <a:gd name="T13" fmla="*/ 11 h 212"/>
                <a:gd name="T14" fmla="*/ 208 w 231"/>
                <a:gd name="T15" fmla="*/ 0 h 212"/>
                <a:gd name="T16" fmla="*/ 148 w 231"/>
                <a:gd name="T17" fmla="*/ 0 h 212"/>
                <a:gd name="T18" fmla="*/ 132 w 231"/>
                <a:gd name="T19" fmla="*/ 10 h 212"/>
                <a:gd name="T20" fmla="*/ 163 w 231"/>
                <a:gd name="T21" fmla="*/ 21 h 212"/>
                <a:gd name="T22" fmla="*/ 114 w 231"/>
                <a:gd name="T23" fmla="*/ 88 h 212"/>
                <a:gd name="T24" fmla="*/ 65 w 231"/>
                <a:gd name="T25" fmla="*/ 21 h 212"/>
                <a:gd name="T26" fmla="*/ 95 w 231"/>
                <a:gd name="T27" fmla="*/ 10 h 212"/>
                <a:gd name="T28" fmla="*/ 79 w 231"/>
                <a:gd name="T29" fmla="*/ 0 h 212"/>
                <a:gd name="T30" fmla="*/ 19 w 231"/>
                <a:gd name="T31" fmla="*/ 0 h 212"/>
                <a:gd name="T32" fmla="*/ 3 w 231"/>
                <a:gd name="T33" fmla="*/ 11 h 212"/>
                <a:gd name="T34" fmla="*/ 19 w 231"/>
                <a:gd name="T35" fmla="*/ 21 h 212"/>
                <a:gd name="T36" fmla="*/ 42 w 231"/>
                <a:gd name="T37" fmla="*/ 21 h 212"/>
                <a:gd name="T38" fmla="*/ 104 w 231"/>
                <a:gd name="T39" fmla="*/ 103 h 212"/>
                <a:gd name="T40" fmla="*/ 39 w 231"/>
                <a:gd name="T41" fmla="*/ 191 h 212"/>
                <a:gd name="T42" fmla="*/ 16 w 231"/>
                <a:gd name="T43" fmla="*/ 191 h 212"/>
                <a:gd name="T44" fmla="*/ 0 w 231"/>
                <a:gd name="T45" fmla="*/ 201 h 212"/>
                <a:gd name="T46" fmla="*/ 16 w 231"/>
                <a:gd name="T47" fmla="*/ 212 h 212"/>
                <a:gd name="T48" fmla="*/ 76 w 231"/>
                <a:gd name="T49" fmla="*/ 212 h 212"/>
                <a:gd name="T50" fmla="*/ 91 w 231"/>
                <a:gd name="T51" fmla="*/ 201 h 212"/>
                <a:gd name="T52" fmla="*/ 60 w 231"/>
                <a:gd name="T53" fmla="*/ 191 h 212"/>
                <a:gd name="T54" fmla="*/ 114 w 231"/>
                <a:gd name="T55" fmla="*/ 115 h 212"/>
                <a:gd name="T56" fmla="*/ 170 w 231"/>
                <a:gd name="T57" fmla="*/ 191 h 212"/>
                <a:gd name="T58" fmla="*/ 140 w 231"/>
                <a:gd name="T59" fmla="*/ 201 h 212"/>
                <a:gd name="T60" fmla="*/ 155 w 231"/>
                <a:gd name="T61" fmla="*/ 212 h 212"/>
                <a:gd name="T62" fmla="*/ 215 w 231"/>
                <a:gd name="T63" fmla="*/ 212 h 212"/>
                <a:gd name="T64" fmla="*/ 231 w 231"/>
                <a:gd name="T65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212">
                  <a:moveTo>
                    <a:pt x="231" y="201"/>
                  </a:moveTo>
                  <a:cubicBezTo>
                    <a:pt x="231" y="191"/>
                    <a:pt x="221" y="191"/>
                    <a:pt x="215" y="191"/>
                  </a:cubicBezTo>
                  <a:lnTo>
                    <a:pt x="192" y="191"/>
                  </a:lnTo>
                  <a:lnTo>
                    <a:pt x="125" y="103"/>
                  </a:lnTo>
                  <a:lnTo>
                    <a:pt x="185" y="21"/>
                  </a:lnTo>
                  <a:lnTo>
                    <a:pt x="208" y="21"/>
                  </a:lnTo>
                  <a:cubicBezTo>
                    <a:pt x="213" y="21"/>
                    <a:pt x="224" y="21"/>
                    <a:pt x="224" y="11"/>
                  </a:cubicBezTo>
                  <a:cubicBezTo>
                    <a:pt x="224" y="0"/>
                    <a:pt x="213" y="0"/>
                    <a:pt x="208" y="0"/>
                  </a:cubicBezTo>
                  <a:lnTo>
                    <a:pt x="148" y="0"/>
                  </a:lnTo>
                  <a:cubicBezTo>
                    <a:pt x="142" y="0"/>
                    <a:pt x="132" y="0"/>
                    <a:pt x="132" y="10"/>
                  </a:cubicBezTo>
                  <a:cubicBezTo>
                    <a:pt x="132" y="21"/>
                    <a:pt x="142" y="21"/>
                    <a:pt x="163" y="21"/>
                  </a:cubicBezTo>
                  <a:lnTo>
                    <a:pt x="114" y="88"/>
                  </a:lnTo>
                  <a:lnTo>
                    <a:pt x="65" y="21"/>
                  </a:lnTo>
                  <a:cubicBezTo>
                    <a:pt x="85" y="21"/>
                    <a:pt x="95" y="21"/>
                    <a:pt x="95" y="10"/>
                  </a:cubicBezTo>
                  <a:cubicBezTo>
                    <a:pt x="95" y="0"/>
                    <a:pt x="85" y="0"/>
                    <a:pt x="79" y="0"/>
                  </a:cubicBezTo>
                  <a:lnTo>
                    <a:pt x="19" y="0"/>
                  </a:lnTo>
                  <a:cubicBezTo>
                    <a:pt x="13" y="0"/>
                    <a:pt x="3" y="0"/>
                    <a:pt x="3" y="11"/>
                  </a:cubicBezTo>
                  <a:cubicBezTo>
                    <a:pt x="3" y="21"/>
                    <a:pt x="14" y="21"/>
                    <a:pt x="19" y="21"/>
                  </a:cubicBezTo>
                  <a:lnTo>
                    <a:pt x="42" y="21"/>
                  </a:lnTo>
                  <a:lnTo>
                    <a:pt x="104" y="103"/>
                  </a:lnTo>
                  <a:lnTo>
                    <a:pt x="39" y="191"/>
                  </a:lnTo>
                  <a:lnTo>
                    <a:pt x="16" y="191"/>
                  </a:lnTo>
                  <a:cubicBezTo>
                    <a:pt x="10" y="191"/>
                    <a:pt x="0" y="191"/>
                    <a:pt x="0" y="201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6" y="212"/>
                  </a:lnTo>
                  <a:cubicBezTo>
                    <a:pt x="82" y="212"/>
                    <a:pt x="91" y="212"/>
                    <a:pt x="91" y="201"/>
                  </a:cubicBezTo>
                  <a:cubicBezTo>
                    <a:pt x="91" y="191"/>
                    <a:pt x="82" y="191"/>
                    <a:pt x="60" y="191"/>
                  </a:cubicBezTo>
                  <a:lnTo>
                    <a:pt x="114" y="115"/>
                  </a:lnTo>
                  <a:lnTo>
                    <a:pt x="170" y="191"/>
                  </a:lnTo>
                  <a:cubicBezTo>
                    <a:pt x="149" y="191"/>
                    <a:pt x="140" y="191"/>
                    <a:pt x="140" y="201"/>
                  </a:cubicBezTo>
                  <a:cubicBezTo>
                    <a:pt x="140" y="212"/>
                    <a:pt x="149" y="212"/>
                    <a:pt x="155" y="212"/>
                  </a:cubicBezTo>
                  <a:lnTo>
                    <a:pt x="215" y="212"/>
                  </a:lnTo>
                  <a:cubicBezTo>
                    <a:pt x="220" y="212"/>
                    <a:pt x="231" y="212"/>
                    <a:pt x="231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66" name="Freeform 4175">
              <a:extLst>
                <a:ext uri="{FF2B5EF4-FFF2-40B4-BE49-F238E27FC236}">
                  <a16:creationId xmlns:a16="http://schemas.microsoft.com/office/drawing/2014/main" id="{A85347C6-6EC2-4D9C-9D8E-7B5DBD091CF8}"/>
                </a:ext>
              </a:extLst>
            </p:cNvPr>
            <p:cNvSpPr>
              <a:spLocks noEditPoints="1"/>
            </p:cNvSpPr>
            <p:nvPr>
              <p:custDataLst>
                <p:tags r:id="rId181"/>
              </p:custDataLst>
            </p:nvPr>
          </p:nvSpPr>
          <p:spPr bwMode="auto">
            <a:xfrm>
              <a:off x="8693150" y="4530726"/>
              <a:ext cx="73025" cy="96838"/>
            </a:xfrm>
            <a:custGeom>
              <a:avLst/>
              <a:gdLst>
                <a:gd name="T0" fmla="*/ 234 w 234"/>
                <a:gd name="T1" fmla="*/ 199 h 308"/>
                <a:gd name="T2" fmla="*/ 139 w 234"/>
                <a:gd name="T3" fmla="*/ 90 h 308"/>
                <a:gd name="T4" fmla="*/ 68 w 234"/>
                <a:gd name="T5" fmla="*/ 122 h 308"/>
                <a:gd name="T6" fmla="*/ 68 w 234"/>
                <a:gd name="T7" fmla="*/ 16 h 308"/>
                <a:gd name="T8" fmla="*/ 53 w 234"/>
                <a:gd name="T9" fmla="*/ 0 h 308"/>
                <a:gd name="T10" fmla="*/ 16 w 234"/>
                <a:gd name="T11" fmla="*/ 0 h 308"/>
                <a:gd name="T12" fmla="*/ 0 w 234"/>
                <a:gd name="T13" fmla="*/ 11 h 308"/>
                <a:gd name="T14" fmla="*/ 15 w 234"/>
                <a:gd name="T15" fmla="*/ 21 h 308"/>
                <a:gd name="T16" fmla="*/ 43 w 234"/>
                <a:gd name="T17" fmla="*/ 21 h 308"/>
                <a:gd name="T18" fmla="*/ 43 w 234"/>
                <a:gd name="T19" fmla="*/ 289 h 308"/>
                <a:gd name="T20" fmla="*/ 56 w 234"/>
                <a:gd name="T21" fmla="*/ 305 h 308"/>
                <a:gd name="T22" fmla="*/ 68 w 234"/>
                <a:gd name="T23" fmla="*/ 274 h 308"/>
                <a:gd name="T24" fmla="*/ 134 w 234"/>
                <a:gd name="T25" fmla="*/ 308 h 308"/>
                <a:gd name="T26" fmla="*/ 234 w 234"/>
                <a:gd name="T27" fmla="*/ 199 h 308"/>
                <a:gd name="T28" fmla="*/ 209 w 234"/>
                <a:gd name="T29" fmla="*/ 199 h 308"/>
                <a:gd name="T30" fmla="*/ 132 w 234"/>
                <a:gd name="T31" fmla="*/ 287 h 308"/>
                <a:gd name="T32" fmla="*/ 68 w 234"/>
                <a:gd name="T33" fmla="*/ 212 h 308"/>
                <a:gd name="T34" fmla="*/ 68 w 234"/>
                <a:gd name="T35" fmla="*/ 174 h 308"/>
                <a:gd name="T36" fmla="*/ 136 w 234"/>
                <a:gd name="T37" fmla="*/ 111 h 308"/>
                <a:gd name="T38" fmla="*/ 209 w 234"/>
                <a:gd name="T39" fmla="*/ 199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308">
                  <a:moveTo>
                    <a:pt x="234" y="199"/>
                  </a:moveTo>
                  <a:cubicBezTo>
                    <a:pt x="234" y="138"/>
                    <a:pt x="191" y="90"/>
                    <a:pt x="139" y="90"/>
                  </a:cubicBezTo>
                  <a:cubicBezTo>
                    <a:pt x="116" y="90"/>
                    <a:pt x="94" y="99"/>
                    <a:pt x="68" y="122"/>
                  </a:cubicBezTo>
                  <a:lnTo>
                    <a:pt x="68" y="16"/>
                  </a:lnTo>
                  <a:cubicBezTo>
                    <a:pt x="68" y="4"/>
                    <a:pt x="66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3" y="21"/>
                  </a:lnTo>
                  <a:lnTo>
                    <a:pt x="43" y="289"/>
                  </a:lnTo>
                  <a:cubicBezTo>
                    <a:pt x="43" y="296"/>
                    <a:pt x="43" y="305"/>
                    <a:pt x="56" y="305"/>
                  </a:cubicBezTo>
                  <a:cubicBezTo>
                    <a:pt x="68" y="305"/>
                    <a:pt x="68" y="296"/>
                    <a:pt x="68" y="274"/>
                  </a:cubicBezTo>
                  <a:cubicBezTo>
                    <a:pt x="97" y="303"/>
                    <a:pt x="118" y="308"/>
                    <a:pt x="134" y="308"/>
                  </a:cubicBezTo>
                  <a:cubicBezTo>
                    <a:pt x="187" y="308"/>
                    <a:pt x="234" y="261"/>
                    <a:pt x="234" y="199"/>
                  </a:cubicBezTo>
                  <a:close/>
                  <a:moveTo>
                    <a:pt x="209" y="199"/>
                  </a:moveTo>
                  <a:cubicBezTo>
                    <a:pt x="209" y="252"/>
                    <a:pt x="171" y="287"/>
                    <a:pt x="132" y="287"/>
                  </a:cubicBezTo>
                  <a:cubicBezTo>
                    <a:pt x="88" y="287"/>
                    <a:pt x="68" y="238"/>
                    <a:pt x="68" y="212"/>
                  </a:cubicBezTo>
                  <a:lnTo>
                    <a:pt x="68" y="174"/>
                  </a:lnTo>
                  <a:cubicBezTo>
                    <a:pt x="68" y="141"/>
                    <a:pt x="101" y="111"/>
                    <a:pt x="136" y="111"/>
                  </a:cubicBezTo>
                  <a:cubicBezTo>
                    <a:pt x="177" y="111"/>
                    <a:pt x="209" y="151"/>
                    <a:pt x="209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67" name="Freeform 4176">
              <a:extLst>
                <a:ext uri="{FF2B5EF4-FFF2-40B4-BE49-F238E27FC236}">
                  <a16:creationId xmlns:a16="http://schemas.microsoft.com/office/drawing/2014/main" id="{FD114300-389C-488A-91E2-E516E89B6D2D}"/>
                </a:ext>
              </a:extLst>
            </p:cNvPr>
            <p:cNvSpPr>
              <a:spLocks/>
            </p:cNvSpPr>
            <p:nvPr>
              <p:custDataLst>
                <p:tags r:id="rId182"/>
              </p:custDataLst>
            </p:nvPr>
          </p:nvSpPr>
          <p:spPr bwMode="auto">
            <a:xfrm>
              <a:off x="8778875" y="4530726"/>
              <a:ext cx="58738" cy="95250"/>
            </a:xfrm>
            <a:custGeom>
              <a:avLst/>
              <a:gdLst>
                <a:gd name="T0" fmla="*/ 193 w 193"/>
                <a:gd name="T1" fmla="*/ 26 h 308"/>
                <a:gd name="T2" fmla="*/ 149 w 193"/>
                <a:gd name="T3" fmla="*/ 0 h 308"/>
                <a:gd name="T4" fmla="*/ 73 w 193"/>
                <a:gd name="T5" fmla="*/ 64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7 h 308"/>
                <a:gd name="T44" fmla="*/ 158 w 193"/>
                <a:gd name="T45" fmla="*/ 21 h 308"/>
                <a:gd name="T46" fmla="*/ 176 w 193"/>
                <a:gd name="T47" fmla="*/ 44 h 308"/>
                <a:gd name="T48" fmla="*/ 193 w 193"/>
                <a:gd name="T49" fmla="*/ 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6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2"/>
                    <a:pt x="73" y="64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7"/>
                  </a:lnTo>
                  <a:cubicBezTo>
                    <a:pt x="98" y="22"/>
                    <a:pt x="136" y="21"/>
                    <a:pt x="158" y="21"/>
                  </a:cubicBezTo>
                  <a:cubicBezTo>
                    <a:pt x="158" y="28"/>
                    <a:pt x="162" y="44"/>
                    <a:pt x="176" y="44"/>
                  </a:cubicBezTo>
                  <a:cubicBezTo>
                    <a:pt x="184" y="44"/>
                    <a:pt x="193" y="37"/>
                    <a:pt x="19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68" name="Freeform 4177">
              <a:extLst>
                <a:ext uri="{FF2B5EF4-FFF2-40B4-BE49-F238E27FC236}">
                  <a16:creationId xmlns:a16="http://schemas.microsoft.com/office/drawing/2014/main" id="{522875F4-8C54-492D-A432-EDA12836CCC2}"/>
                </a:ext>
              </a:extLst>
            </p:cNvPr>
            <p:cNvSpPr>
              <a:spLocks noEditPoints="1"/>
            </p:cNvSpPr>
            <p:nvPr>
              <p:custDataLst>
                <p:tags r:id="rId183"/>
              </p:custDataLst>
            </p:nvPr>
          </p:nvSpPr>
          <p:spPr bwMode="auto">
            <a:xfrm>
              <a:off x="8861425" y="4557713"/>
              <a:ext cx="60325" cy="69850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7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9 h 220"/>
                <a:gd name="T10" fmla="*/ 185 w 200"/>
                <a:gd name="T11" fmla="*/ 119 h 220"/>
                <a:gd name="T12" fmla="*/ 200 w 200"/>
                <a:gd name="T13" fmla="*/ 105 h 220"/>
                <a:gd name="T14" fmla="*/ 105 w 200"/>
                <a:gd name="T15" fmla="*/ 0 h 220"/>
                <a:gd name="T16" fmla="*/ 0 w 200"/>
                <a:gd name="T17" fmla="*/ 110 h 220"/>
                <a:gd name="T18" fmla="*/ 113 w 200"/>
                <a:gd name="T19" fmla="*/ 220 h 220"/>
                <a:gd name="T20" fmla="*/ 200 w 200"/>
                <a:gd name="T21" fmla="*/ 166 h 220"/>
                <a:gd name="T22" fmla="*/ 175 w 200"/>
                <a:gd name="T23" fmla="*/ 98 h 220"/>
                <a:gd name="T24" fmla="*/ 25 w 200"/>
                <a:gd name="T25" fmla="*/ 98 h 220"/>
                <a:gd name="T26" fmla="*/ 105 w 200"/>
                <a:gd name="T27" fmla="*/ 21 h 220"/>
                <a:gd name="T28" fmla="*/ 175 w 200"/>
                <a:gd name="T29" fmla="*/ 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7"/>
                    <a:pt x="190" y="157"/>
                    <a:pt x="188" y="157"/>
                  </a:cubicBezTo>
                  <a:cubicBezTo>
                    <a:pt x="182" y="157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2"/>
                    <a:pt x="25" y="119"/>
                  </a:cubicBezTo>
                  <a:lnTo>
                    <a:pt x="185" y="119"/>
                  </a:lnTo>
                  <a:cubicBezTo>
                    <a:pt x="193" y="119"/>
                    <a:pt x="200" y="119"/>
                    <a:pt x="200" y="105"/>
                  </a:cubicBezTo>
                  <a:cubicBezTo>
                    <a:pt x="200" y="49"/>
                    <a:pt x="169" y="0"/>
                    <a:pt x="105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1"/>
                    <a:pt x="49" y="220"/>
                    <a:pt x="113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8"/>
                  </a:moveTo>
                  <a:lnTo>
                    <a:pt x="25" y="98"/>
                  </a:lnTo>
                  <a:cubicBezTo>
                    <a:pt x="34" y="51"/>
                    <a:pt x="67" y="21"/>
                    <a:pt x="105" y="21"/>
                  </a:cubicBezTo>
                  <a:cubicBezTo>
                    <a:pt x="134" y="21"/>
                    <a:pt x="169" y="35"/>
                    <a:pt x="175" y="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69" name="Freeform 4178">
              <a:extLst>
                <a:ext uri="{FF2B5EF4-FFF2-40B4-BE49-F238E27FC236}">
                  <a16:creationId xmlns:a16="http://schemas.microsoft.com/office/drawing/2014/main" id="{DD43C20A-286A-4AF8-AF7F-2599BCEF4400}"/>
                </a:ext>
              </a:extLst>
            </p:cNvPr>
            <p:cNvSpPr>
              <a:spLocks noEditPoints="1"/>
            </p:cNvSpPr>
            <p:nvPr>
              <p:custDataLst>
                <p:tags r:id="rId184"/>
              </p:custDataLst>
            </p:nvPr>
          </p:nvSpPr>
          <p:spPr bwMode="auto">
            <a:xfrm>
              <a:off x="8940800" y="4529138"/>
              <a:ext cx="63500" cy="98425"/>
            </a:xfrm>
            <a:custGeom>
              <a:avLst/>
              <a:gdLst>
                <a:gd name="T0" fmla="*/ 205 w 205"/>
                <a:gd name="T1" fmla="*/ 216 h 315"/>
                <a:gd name="T2" fmla="*/ 108 w 205"/>
                <a:gd name="T3" fmla="*/ 116 h 315"/>
                <a:gd name="T4" fmla="*/ 25 w 205"/>
                <a:gd name="T5" fmla="*/ 154 h 315"/>
                <a:gd name="T6" fmla="*/ 133 w 205"/>
                <a:gd name="T7" fmla="*/ 21 h 315"/>
                <a:gd name="T8" fmla="*/ 168 w 205"/>
                <a:gd name="T9" fmla="*/ 34 h 315"/>
                <a:gd name="T10" fmla="*/ 161 w 205"/>
                <a:gd name="T11" fmla="*/ 49 h 315"/>
                <a:gd name="T12" fmla="*/ 179 w 205"/>
                <a:gd name="T13" fmla="*/ 67 h 315"/>
                <a:gd name="T14" fmla="*/ 197 w 205"/>
                <a:gd name="T15" fmla="*/ 48 h 315"/>
                <a:gd name="T16" fmla="*/ 133 w 205"/>
                <a:gd name="T17" fmla="*/ 0 h 315"/>
                <a:gd name="T18" fmla="*/ 0 w 205"/>
                <a:gd name="T19" fmla="*/ 161 h 315"/>
                <a:gd name="T20" fmla="*/ 104 w 205"/>
                <a:gd name="T21" fmla="*/ 315 h 315"/>
                <a:gd name="T22" fmla="*/ 205 w 205"/>
                <a:gd name="T23" fmla="*/ 216 h 315"/>
                <a:gd name="T24" fmla="*/ 180 w 205"/>
                <a:gd name="T25" fmla="*/ 216 h 315"/>
                <a:gd name="T26" fmla="*/ 104 w 205"/>
                <a:gd name="T27" fmla="*/ 294 h 315"/>
                <a:gd name="T28" fmla="*/ 35 w 205"/>
                <a:gd name="T29" fmla="*/ 234 h 315"/>
                <a:gd name="T30" fmla="*/ 30 w 205"/>
                <a:gd name="T31" fmla="*/ 201 h 315"/>
                <a:gd name="T32" fmla="*/ 106 w 205"/>
                <a:gd name="T33" fmla="*/ 138 h 315"/>
                <a:gd name="T34" fmla="*/ 180 w 205"/>
                <a:gd name="T35" fmla="*/ 21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5" h="315">
                  <a:moveTo>
                    <a:pt x="205" y="216"/>
                  </a:moveTo>
                  <a:cubicBezTo>
                    <a:pt x="205" y="160"/>
                    <a:pt x="162" y="116"/>
                    <a:pt x="108" y="116"/>
                  </a:cubicBezTo>
                  <a:cubicBezTo>
                    <a:pt x="83" y="116"/>
                    <a:pt x="57" y="124"/>
                    <a:pt x="25" y="154"/>
                  </a:cubicBezTo>
                  <a:cubicBezTo>
                    <a:pt x="34" y="65"/>
                    <a:pt x="85" y="21"/>
                    <a:pt x="133" y="21"/>
                  </a:cubicBezTo>
                  <a:cubicBezTo>
                    <a:pt x="153" y="21"/>
                    <a:pt x="162" y="28"/>
                    <a:pt x="168" y="34"/>
                  </a:cubicBezTo>
                  <a:cubicBezTo>
                    <a:pt x="163" y="40"/>
                    <a:pt x="161" y="42"/>
                    <a:pt x="161" y="49"/>
                  </a:cubicBezTo>
                  <a:cubicBezTo>
                    <a:pt x="161" y="59"/>
                    <a:pt x="168" y="67"/>
                    <a:pt x="179" y="67"/>
                  </a:cubicBezTo>
                  <a:cubicBezTo>
                    <a:pt x="189" y="67"/>
                    <a:pt x="197" y="60"/>
                    <a:pt x="197" y="48"/>
                  </a:cubicBezTo>
                  <a:cubicBezTo>
                    <a:pt x="197" y="24"/>
                    <a:pt x="179" y="0"/>
                    <a:pt x="133" y="0"/>
                  </a:cubicBezTo>
                  <a:cubicBezTo>
                    <a:pt x="66" y="0"/>
                    <a:pt x="0" y="60"/>
                    <a:pt x="0" y="161"/>
                  </a:cubicBezTo>
                  <a:cubicBezTo>
                    <a:pt x="0" y="278"/>
                    <a:pt x="54" y="315"/>
                    <a:pt x="104" y="315"/>
                  </a:cubicBezTo>
                  <a:cubicBezTo>
                    <a:pt x="157" y="315"/>
                    <a:pt x="205" y="274"/>
                    <a:pt x="205" y="216"/>
                  </a:cubicBezTo>
                  <a:close/>
                  <a:moveTo>
                    <a:pt x="180" y="216"/>
                  </a:moveTo>
                  <a:cubicBezTo>
                    <a:pt x="180" y="263"/>
                    <a:pt x="144" y="294"/>
                    <a:pt x="104" y="294"/>
                  </a:cubicBezTo>
                  <a:cubicBezTo>
                    <a:pt x="68" y="294"/>
                    <a:pt x="46" y="268"/>
                    <a:pt x="35" y="234"/>
                  </a:cubicBezTo>
                  <a:cubicBezTo>
                    <a:pt x="32" y="226"/>
                    <a:pt x="30" y="212"/>
                    <a:pt x="30" y="201"/>
                  </a:cubicBezTo>
                  <a:cubicBezTo>
                    <a:pt x="30" y="166"/>
                    <a:pt x="63" y="138"/>
                    <a:pt x="106" y="138"/>
                  </a:cubicBezTo>
                  <a:cubicBezTo>
                    <a:pt x="151" y="138"/>
                    <a:pt x="180" y="175"/>
                    <a:pt x="18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70" name="Freeform 4179">
              <a:extLst>
                <a:ext uri="{FF2B5EF4-FFF2-40B4-BE49-F238E27FC236}">
                  <a16:creationId xmlns:a16="http://schemas.microsoft.com/office/drawing/2014/main" id="{63839136-4BAD-4A4E-B4CE-9AE98A8B548A}"/>
                </a:ext>
              </a:extLst>
            </p:cNvPr>
            <p:cNvSpPr>
              <a:spLocks noEditPoints="1"/>
            </p:cNvSpPr>
            <p:nvPr>
              <p:custDataLst>
                <p:tags r:id="rId185"/>
              </p:custDataLst>
            </p:nvPr>
          </p:nvSpPr>
          <p:spPr bwMode="auto">
            <a:xfrm>
              <a:off x="9021762" y="4529138"/>
              <a:ext cx="61913" cy="98425"/>
            </a:xfrm>
            <a:custGeom>
              <a:avLst/>
              <a:gdLst>
                <a:gd name="T0" fmla="*/ 205 w 205"/>
                <a:gd name="T1" fmla="*/ 154 h 315"/>
                <a:gd name="T2" fmla="*/ 104 w 205"/>
                <a:gd name="T3" fmla="*/ 0 h 315"/>
                <a:gd name="T4" fmla="*/ 0 w 205"/>
                <a:gd name="T5" fmla="*/ 99 h 315"/>
                <a:gd name="T6" fmla="*/ 97 w 205"/>
                <a:gd name="T7" fmla="*/ 199 h 315"/>
                <a:gd name="T8" fmla="*/ 180 w 205"/>
                <a:gd name="T9" fmla="*/ 162 h 315"/>
                <a:gd name="T10" fmla="*/ 78 w 205"/>
                <a:gd name="T11" fmla="*/ 294 h 315"/>
                <a:gd name="T12" fmla="*/ 37 w 205"/>
                <a:gd name="T13" fmla="*/ 281 h 315"/>
                <a:gd name="T14" fmla="*/ 44 w 205"/>
                <a:gd name="T15" fmla="*/ 266 h 315"/>
                <a:gd name="T16" fmla="*/ 26 w 205"/>
                <a:gd name="T17" fmla="*/ 249 h 315"/>
                <a:gd name="T18" fmla="*/ 9 w 205"/>
                <a:gd name="T19" fmla="*/ 268 h 315"/>
                <a:gd name="T20" fmla="*/ 78 w 205"/>
                <a:gd name="T21" fmla="*/ 315 h 315"/>
                <a:gd name="T22" fmla="*/ 205 w 205"/>
                <a:gd name="T23" fmla="*/ 154 h 315"/>
                <a:gd name="T24" fmla="*/ 175 w 205"/>
                <a:gd name="T25" fmla="*/ 114 h 315"/>
                <a:gd name="T26" fmla="*/ 99 w 205"/>
                <a:gd name="T27" fmla="*/ 177 h 315"/>
                <a:gd name="T28" fmla="*/ 25 w 205"/>
                <a:gd name="T29" fmla="*/ 99 h 315"/>
                <a:gd name="T30" fmla="*/ 104 w 205"/>
                <a:gd name="T31" fmla="*/ 21 h 315"/>
                <a:gd name="T32" fmla="*/ 153 w 205"/>
                <a:gd name="T33" fmla="*/ 45 h 315"/>
                <a:gd name="T34" fmla="*/ 174 w 205"/>
                <a:gd name="T35" fmla="*/ 95 h 315"/>
                <a:gd name="T36" fmla="*/ 175 w 205"/>
                <a:gd name="T37" fmla="*/ 1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5" h="315">
                  <a:moveTo>
                    <a:pt x="205" y="154"/>
                  </a:moveTo>
                  <a:cubicBezTo>
                    <a:pt x="205" y="35"/>
                    <a:pt x="151" y="0"/>
                    <a:pt x="104" y="0"/>
                  </a:cubicBezTo>
                  <a:cubicBezTo>
                    <a:pt x="49" y="0"/>
                    <a:pt x="0" y="40"/>
                    <a:pt x="0" y="99"/>
                  </a:cubicBezTo>
                  <a:cubicBezTo>
                    <a:pt x="0" y="155"/>
                    <a:pt x="43" y="199"/>
                    <a:pt x="97" y="199"/>
                  </a:cubicBezTo>
                  <a:cubicBezTo>
                    <a:pt x="122" y="199"/>
                    <a:pt x="148" y="191"/>
                    <a:pt x="180" y="162"/>
                  </a:cubicBezTo>
                  <a:cubicBezTo>
                    <a:pt x="173" y="242"/>
                    <a:pt x="130" y="294"/>
                    <a:pt x="78" y="294"/>
                  </a:cubicBezTo>
                  <a:cubicBezTo>
                    <a:pt x="73" y="294"/>
                    <a:pt x="53" y="293"/>
                    <a:pt x="37" y="281"/>
                  </a:cubicBezTo>
                  <a:cubicBezTo>
                    <a:pt x="42" y="275"/>
                    <a:pt x="44" y="273"/>
                    <a:pt x="44" y="266"/>
                  </a:cubicBezTo>
                  <a:cubicBezTo>
                    <a:pt x="44" y="257"/>
                    <a:pt x="37" y="249"/>
                    <a:pt x="26" y="249"/>
                  </a:cubicBezTo>
                  <a:cubicBezTo>
                    <a:pt x="17" y="249"/>
                    <a:pt x="9" y="256"/>
                    <a:pt x="9" y="268"/>
                  </a:cubicBezTo>
                  <a:cubicBezTo>
                    <a:pt x="9" y="283"/>
                    <a:pt x="18" y="315"/>
                    <a:pt x="78" y="315"/>
                  </a:cubicBezTo>
                  <a:cubicBezTo>
                    <a:pt x="144" y="315"/>
                    <a:pt x="205" y="253"/>
                    <a:pt x="205" y="154"/>
                  </a:cubicBezTo>
                  <a:close/>
                  <a:moveTo>
                    <a:pt x="175" y="114"/>
                  </a:moveTo>
                  <a:cubicBezTo>
                    <a:pt x="175" y="145"/>
                    <a:pt x="145" y="177"/>
                    <a:pt x="99" y="177"/>
                  </a:cubicBezTo>
                  <a:cubicBezTo>
                    <a:pt x="54" y="177"/>
                    <a:pt x="25" y="140"/>
                    <a:pt x="25" y="99"/>
                  </a:cubicBezTo>
                  <a:cubicBezTo>
                    <a:pt x="25" y="52"/>
                    <a:pt x="64" y="21"/>
                    <a:pt x="104" y="21"/>
                  </a:cubicBezTo>
                  <a:cubicBezTo>
                    <a:pt x="128" y="21"/>
                    <a:pt x="144" y="34"/>
                    <a:pt x="153" y="45"/>
                  </a:cubicBezTo>
                  <a:cubicBezTo>
                    <a:pt x="167" y="63"/>
                    <a:pt x="174" y="91"/>
                    <a:pt x="174" y="95"/>
                  </a:cubicBezTo>
                  <a:cubicBezTo>
                    <a:pt x="174" y="95"/>
                    <a:pt x="175" y="106"/>
                    <a:pt x="175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71" name="Freeform 4180">
              <a:extLst>
                <a:ext uri="{FF2B5EF4-FFF2-40B4-BE49-F238E27FC236}">
                  <a16:creationId xmlns:a16="http://schemas.microsoft.com/office/drawing/2014/main" id="{450D4117-9582-49C1-958E-F215050AE3B5}"/>
                </a:ext>
              </a:extLst>
            </p:cNvPr>
            <p:cNvSpPr>
              <a:spLocks/>
            </p:cNvSpPr>
            <p:nvPr>
              <p:custDataLst>
                <p:tags r:id="rId186"/>
              </p:custDataLst>
            </p:nvPr>
          </p:nvSpPr>
          <p:spPr bwMode="auto">
            <a:xfrm>
              <a:off x="9099550" y="4529138"/>
              <a:ext cx="66675" cy="98425"/>
            </a:xfrm>
            <a:custGeom>
              <a:avLst/>
              <a:gdLst>
                <a:gd name="T0" fmla="*/ 214 w 214"/>
                <a:gd name="T1" fmla="*/ 19 h 318"/>
                <a:gd name="T2" fmla="*/ 199 w 214"/>
                <a:gd name="T3" fmla="*/ 8 h 318"/>
                <a:gd name="T4" fmla="*/ 25 w 214"/>
                <a:gd name="T5" fmla="*/ 8 h 318"/>
                <a:gd name="T6" fmla="*/ 12 w 214"/>
                <a:gd name="T7" fmla="*/ 0 h 318"/>
                <a:gd name="T8" fmla="*/ 0 w 214"/>
                <a:gd name="T9" fmla="*/ 16 h 318"/>
                <a:gd name="T10" fmla="*/ 0 w 214"/>
                <a:gd name="T11" fmla="*/ 38 h 318"/>
                <a:gd name="T12" fmla="*/ 12 w 214"/>
                <a:gd name="T13" fmla="*/ 54 h 318"/>
                <a:gd name="T14" fmla="*/ 25 w 214"/>
                <a:gd name="T15" fmla="*/ 29 h 318"/>
                <a:gd name="T16" fmla="*/ 178 w 214"/>
                <a:gd name="T17" fmla="*/ 29 h 318"/>
                <a:gd name="T18" fmla="*/ 64 w 214"/>
                <a:gd name="T19" fmla="*/ 299 h 318"/>
                <a:gd name="T20" fmla="*/ 77 w 214"/>
                <a:gd name="T21" fmla="*/ 318 h 318"/>
                <a:gd name="T22" fmla="*/ 90 w 214"/>
                <a:gd name="T23" fmla="*/ 304 h 318"/>
                <a:gd name="T24" fmla="*/ 212 w 214"/>
                <a:gd name="T25" fmla="*/ 25 h 318"/>
                <a:gd name="T26" fmla="*/ 214 w 214"/>
                <a:gd name="T27" fmla="*/ 1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318">
                  <a:moveTo>
                    <a:pt x="214" y="19"/>
                  </a:moveTo>
                  <a:cubicBezTo>
                    <a:pt x="214" y="8"/>
                    <a:pt x="205" y="8"/>
                    <a:pt x="199" y="8"/>
                  </a:cubicBezTo>
                  <a:lnTo>
                    <a:pt x="25" y="8"/>
                  </a:lnTo>
                  <a:cubicBezTo>
                    <a:pt x="22" y="0"/>
                    <a:pt x="15" y="0"/>
                    <a:pt x="12" y="0"/>
                  </a:cubicBezTo>
                  <a:cubicBezTo>
                    <a:pt x="0" y="0"/>
                    <a:pt x="0" y="9"/>
                    <a:pt x="0" y="16"/>
                  </a:cubicBezTo>
                  <a:lnTo>
                    <a:pt x="0" y="38"/>
                  </a:lnTo>
                  <a:cubicBezTo>
                    <a:pt x="0" y="45"/>
                    <a:pt x="0" y="54"/>
                    <a:pt x="12" y="54"/>
                  </a:cubicBezTo>
                  <a:cubicBezTo>
                    <a:pt x="25" y="54"/>
                    <a:pt x="25" y="46"/>
                    <a:pt x="25" y="29"/>
                  </a:cubicBezTo>
                  <a:lnTo>
                    <a:pt x="178" y="29"/>
                  </a:lnTo>
                  <a:cubicBezTo>
                    <a:pt x="82" y="132"/>
                    <a:pt x="64" y="244"/>
                    <a:pt x="64" y="299"/>
                  </a:cubicBezTo>
                  <a:cubicBezTo>
                    <a:pt x="64" y="305"/>
                    <a:pt x="64" y="318"/>
                    <a:pt x="77" y="318"/>
                  </a:cubicBezTo>
                  <a:cubicBezTo>
                    <a:pt x="83" y="318"/>
                    <a:pt x="89" y="314"/>
                    <a:pt x="90" y="304"/>
                  </a:cubicBezTo>
                  <a:cubicBezTo>
                    <a:pt x="90" y="155"/>
                    <a:pt x="173" y="64"/>
                    <a:pt x="212" y="25"/>
                  </a:cubicBezTo>
                  <a:cubicBezTo>
                    <a:pt x="213" y="23"/>
                    <a:pt x="214" y="22"/>
                    <a:pt x="214" y="1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72" name="Freeform 4181">
              <a:extLst>
                <a:ext uri="{FF2B5EF4-FFF2-40B4-BE49-F238E27FC236}">
                  <a16:creationId xmlns:a16="http://schemas.microsoft.com/office/drawing/2014/main" id="{A47A4E4C-4052-4109-8F8E-B5B68BCD250F}"/>
                </a:ext>
              </a:extLst>
            </p:cNvPr>
            <p:cNvSpPr>
              <a:spLocks noEditPoints="1"/>
            </p:cNvSpPr>
            <p:nvPr>
              <p:custDataLst>
                <p:tags r:id="rId187"/>
              </p:custDataLst>
            </p:nvPr>
          </p:nvSpPr>
          <p:spPr bwMode="auto">
            <a:xfrm>
              <a:off x="9180512" y="4529138"/>
              <a:ext cx="65088" cy="98425"/>
            </a:xfrm>
            <a:custGeom>
              <a:avLst/>
              <a:gdLst>
                <a:gd name="T0" fmla="*/ 209 w 209"/>
                <a:gd name="T1" fmla="*/ 158 h 315"/>
                <a:gd name="T2" fmla="*/ 104 w 209"/>
                <a:gd name="T3" fmla="*/ 0 h 315"/>
                <a:gd name="T4" fmla="*/ 0 w 209"/>
                <a:gd name="T5" fmla="*/ 157 h 315"/>
                <a:gd name="T6" fmla="*/ 104 w 209"/>
                <a:gd name="T7" fmla="*/ 315 h 315"/>
                <a:gd name="T8" fmla="*/ 209 w 209"/>
                <a:gd name="T9" fmla="*/ 158 h 315"/>
                <a:gd name="T10" fmla="*/ 183 w 209"/>
                <a:gd name="T11" fmla="*/ 152 h 315"/>
                <a:gd name="T12" fmla="*/ 104 w 209"/>
                <a:gd name="T13" fmla="*/ 294 h 315"/>
                <a:gd name="T14" fmla="*/ 26 w 209"/>
                <a:gd name="T15" fmla="*/ 152 h 315"/>
                <a:gd name="T16" fmla="*/ 104 w 209"/>
                <a:gd name="T17" fmla="*/ 21 h 315"/>
                <a:gd name="T18" fmla="*/ 183 w 209"/>
                <a:gd name="T19" fmla="*/ 15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315">
                  <a:moveTo>
                    <a:pt x="209" y="158"/>
                  </a:moveTo>
                  <a:cubicBezTo>
                    <a:pt x="209" y="66"/>
                    <a:pt x="159" y="0"/>
                    <a:pt x="104" y="0"/>
                  </a:cubicBezTo>
                  <a:cubicBezTo>
                    <a:pt x="48" y="0"/>
                    <a:pt x="0" y="67"/>
                    <a:pt x="0" y="157"/>
                  </a:cubicBezTo>
                  <a:cubicBezTo>
                    <a:pt x="0" y="250"/>
                    <a:pt x="49" y="315"/>
                    <a:pt x="104" y="315"/>
                  </a:cubicBezTo>
                  <a:cubicBezTo>
                    <a:pt x="160" y="315"/>
                    <a:pt x="209" y="248"/>
                    <a:pt x="209" y="158"/>
                  </a:cubicBezTo>
                  <a:close/>
                  <a:moveTo>
                    <a:pt x="183" y="152"/>
                  </a:moveTo>
                  <a:cubicBezTo>
                    <a:pt x="183" y="232"/>
                    <a:pt x="146" y="294"/>
                    <a:pt x="104" y="294"/>
                  </a:cubicBezTo>
                  <a:cubicBezTo>
                    <a:pt x="62" y="294"/>
                    <a:pt x="26" y="232"/>
                    <a:pt x="26" y="152"/>
                  </a:cubicBezTo>
                  <a:cubicBezTo>
                    <a:pt x="26" y="73"/>
                    <a:pt x="64" y="21"/>
                    <a:pt x="104" y="21"/>
                  </a:cubicBezTo>
                  <a:cubicBezTo>
                    <a:pt x="144" y="21"/>
                    <a:pt x="183" y="73"/>
                    <a:pt x="183" y="1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73" name="Freeform 4182">
              <a:extLst>
                <a:ext uri="{FF2B5EF4-FFF2-40B4-BE49-F238E27FC236}">
                  <a16:creationId xmlns:a16="http://schemas.microsoft.com/office/drawing/2014/main" id="{0650CEE3-E949-401D-82F0-6CF74EB70392}"/>
                </a:ext>
              </a:extLst>
            </p:cNvPr>
            <p:cNvSpPr>
              <a:spLocks noEditPoints="1"/>
            </p:cNvSpPr>
            <p:nvPr>
              <p:custDataLst>
                <p:tags r:id="rId188"/>
              </p:custDataLst>
            </p:nvPr>
          </p:nvSpPr>
          <p:spPr bwMode="auto">
            <a:xfrm>
              <a:off x="9261475" y="4529138"/>
              <a:ext cx="63500" cy="98425"/>
            </a:xfrm>
            <a:custGeom>
              <a:avLst/>
              <a:gdLst>
                <a:gd name="T0" fmla="*/ 208 w 208"/>
                <a:gd name="T1" fmla="*/ 158 h 315"/>
                <a:gd name="T2" fmla="*/ 104 w 208"/>
                <a:gd name="T3" fmla="*/ 0 h 315"/>
                <a:gd name="T4" fmla="*/ 0 w 208"/>
                <a:gd name="T5" fmla="*/ 157 h 315"/>
                <a:gd name="T6" fmla="*/ 104 w 208"/>
                <a:gd name="T7" fmla="*/ 315 h 315"/>
                <a:gd name="T8" fmla="*/ 208 w 208"/>
                <a:gd name="T9" fmla="*/ 158 h 315"/>
                <a:gd name="T10" fmla="*/ 183 w 208"/>
                <a:gd name="T11" fmla="*/ 152 h 315"/>
                <a:gd name="T12" fmla="*/ 104 w 208"/>
                <a:gd name="T13" fmla="*/ 294 h 315"/>
                <a:gd name="T14" fmla="*/ 25 w 208"/>
                <a:gd name="T15" fmla="*/ 152 h 315"/>
                <a:gd name="T16" fmla="*/ 104 w 208"/>
                <a:gd name="T17" fmla="*/ 21 h 315"/>
                <a:gd name="T18" fmla="*/ 183 w 208"/>
                <a:gd name="T19" fmla="*/ 15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5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7"/>
                    <a:pt x="0" y="157"/>
                  </a:cubicBezTo>
                  <a:cubicBezTo>
                    <a:pt x="0" y="250"/>
                    <a:pt x="49" y="315"/>
                    <a:pt x="104" y="315"/>
                  </a:cubicBezTo>
                  <a:cubicBezTo>
                    <a:pt x="160" y="315"/>
                    <a:pt x="208" y="248"/>
                    <a:pt x="208" y="158"/>
                  </a:cubicBezTo>
                  <a:close/>
                  <a:moveTo>
                    <a:pt x="183" y="152"/>
                  </a:moveTo>
                  <a:cubicBezTo>
                    <a:pt x="183" y="232"/>
                    <a:pt x="146" y="294"/>
                    <a:pt x="104" y="294"/>
                  </a:cubicBezTo>
                  <a:cubicBezTo>
                    <a:pt x="62" y="294"/>
                    <a:pt x="25" y="232"/>
                    <a:pt x="25" y="152"/>
                  </a:cubicBezTo>
                  <a:cubicBezTo>
                    <a:pt x="25" y="73"/>
                    <a:pt x="64" y="21"/>
                    <a:pt x="104" y="21"/>
                  </a:cubicBezTo>
                  <a:cubicBezTo>
                    <a:pt x="143" y="21"/>
                    <a:pt x="183" y="73"/>
                    <a:pt x="183" y="1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74" name="Freeform 4183">
              <a:extLst>
                <a:ext uri="{FF2B5EF4-FFF2-40B4-BE49-F238E27FC236}">
                  <a16:creationId xmlns:a16="http://schemas.microsoft.com/office/drawing/2014/main" id="{9DD98919-86E2-4DD3-8905-253C548E270F}"/>
                </a:ext>
              </a:extLst>
            </p:cNvPr>
            <p:cNvSpPr>
              <a:spLocks noEditPoints="1"/>
            </p:cNvSpPr>
            <p:nvPr>
              <p:custDataLst>
                <p:tags r:id="rId189"/>
              </p:custDataLst>
            </p:nvPr>
          </p:nvSpPr>
          <p:spPr bwMode="auto">
            <a:xfrm>
              <a:off x="5889625" y="4714876"/>
              <a:ext cx="69850" cy="96838"/>
            </a:xfrm>
            <a:custGeom>
              <a:avLst/>
              <a:gdLst>
                <a:gd name="T0" fmla="*/ 232 w 232"/>
                <a:gd name="T1" fmla="*/ 300 h 311"/>
                <a:gd name="T2" fmla="*/ 226 w 232"/>
                <a:gd name="T3" fmla="*/ 290 h 311"/>
                <a:gd name="T4" fmla="*/ 202 w 232"/>
                <a:gd name="T5" fmla="*/ 290 h 311"/>
                <a:gd name="T6" fmla="*/ 139 w 232"/>
                <a:gd name="T7" fmla="*/ 16 h 311"/>
                <a:gd name="T8" fmla="*/ 116 w 232"/>
                <a:gd name="T9" fmla="*/ 0 h 311"/>
                <a:gd name="T10" fmla="*/ 93 w 232"/>
                <a:gd name="T11" fmla="*/ 15 h 311"/>
                <a:gd name="T12" fmla="*/ 30 w 232"/>
                <a:gd name="T13" fmla="*/ 290 h 311"/>
                <a:gd name="T14" fmla="*/ 6 w 232"/>
                <a:gd name="T15" fmla="*/ 290 h 311"/>
                <a:gd name="T16" fmla="*/ 0 w 232"/>
                <a:gd name="T17" fmla="*/ 300 h 311"/>
                <a:gd name="T18" fmla="*/ 17 w 232"/>
                <a:gd name="T19" fmla="*/ 311 h 311"/>
                <a:gd name="T20" fmla="*/ 70 w 232"/>
                <a:gd name="T21" fmla="*/ 311 h 311"/>
                <a:gd name="T22" fmla="*/ 86 w 232"/>
                <a:gd name="T23" fmla="*/ 300 h 311"/>
                <a:gd name="T24" fmla="*/ 56 w 232"/>
                <a:gd name="T25" fmla="*/ 290 h 311"/>
                <a:gd name="T26" fmla="*/ 70 w 232"/>
                <a:gd name="T27" fmla="*/ 225 h 311"/>
                <a:gd name="T28" fmla="*/ 162 w 232"/>
                <a:gd name="T29" fmla="*/ 225 h 311"/>
                <a:gd name="T30" fmla="*/ 176 w 232"/>
                <a:gd name="T31" fmla="*/ 290 h 311"/>
                <a:gd name="T32" fmla="*/ 146 w 232"/>
                <a:gd name="T33" fmla="*/ 300 h 311"/>
                <a:gd name="T34" fmla="*/ 163 w 232"/>
                <a:gd name="T35" fmla="*/ 311 h 311"/>
                <a:gd name="T36" fmla="*/ 215 w 232"/>
                <a:gd name="T37" fmla="*/ 311 h 311"/>
                <a:gd name="T38" fmla="*/ 232 w 232"/>
                <a:gd name="T39" fmla="*/ 300 h 311"/>
                <a:gd name="T40" fmla="*/ 157 w 232"/>
                <a:gd name="T41" fmla="*/ 204 h 311"/>
                <a:gd name="T42" fmla="*/ 76 w 232"/>
                <a:gd name="T43" fmla="*/ 204 h 311"/>
                <a:gd name="T44" fmla="*/ 115 w 232"/>
                <a:gd name="T45" fmla="*/ 21 h 311"/>
                <a:gd name="T46" fmla="*/ 118 w 232"/>
                <a:gd name="T47" fmla="*/ 21 h 311"/>
                <a:gd name="T48" fmla="*/ 157 w 232"/>
                <a:gd name="T49" fmla="*/ 20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2" h="311">
                  <a:moveTo>
                    <a:pt x="232" y="300"/>
                  </a:moveTo>
                  <a:cubicBezTo>
                    <a:pt x="232" y="296"/>
                    <a:pt x="231" y="292"/>
                    <a:pt x="226" y="290"/>
                  </a:cubicBezTo>
                  <a:cubicBezTo>
                    <a:pt x="223" y="290"/>
                    <a:pt x="213" y="290"/>
                    <a:pt x="202" y="290"/>
                  </a:cubicBezTo>
                  <a:lnTo>
                    <a:pt x="139" y="16"/>
                  </a:lnTo>
                  <a:cubicBezTo>
                    <a:pt x="135" y="0"/>
                    <a:pt x="129" y="0"/>
                    <a:pt x="116" y="0"/>
                  </a:cubicBezTo>
                  <a:cubicBezTo>
                    <a:pt x="104" y="0"/>
                    <a:pt x="97" y="0"/>
                    <a:pt x="93" y="15"/>
                  </a:cubicBezTo>
                  <a:lnTo>
                    <a:pt x="30" y="290"/>
                  </a:lnTo>
                  <a:cubicBezTo>
                    <a:pt x="19" y="290"/>
                    <a:pt x="9" y="290"/>
                    <a:pt x="6" y="290"/>
                  </a:cubicBezTo>
                  <a:cubicBezTo>
                    <a:pt x="2" y="292"/>
                    <a:pt x="0" y="296"/>
                    <a:pt x="0" y="300"/>
                  </a:cubicBezTo>
                  <a:cubicBezTo>
                    <a:pt x="0" y="311"/>
                    <a:pt x="11" y="311"/>
                    <a:pt x="17" y="311"/>
                  </a:cubicBezTo>
                  <a:lnTo>
                    <a:pt x="70" y="311"/>
                  </a:lnTo>
                  <a:cubicBezTo>
                    <a:pt x="77" y="311"/>
                    <a:pt x="86" y="311"/>
                    <a:pt x="86" y="300"/>
                  </a:cubicBezTo>
                  <a:cubicBezTo>
                    <a:pt x="86" y="290"/>
                    <a:pt x="77" y="290"/>
                    <a:pt x="56" y="290"/>
                  </a:cubicBezTo>
                  <a:lnTo>
                    <a:pt x="70" y="225"/>
                  </a:lnTo>
                  <a:lnTo>
                    <a:pt x="162" y="225"/>
                  </a:lnTo>
                  <a:lnTo>
                    <a:pt x="176" y="290"/>
                  </a:lnTo>
                  <a:cubicBezTo>
                    <a:pt x="155" y="290"/>
                    <a:pt x="146" y="290"/>
                    <a:pt x="146" y="300"/>
                  </a:cubicBezTo>
                  <a:cubicBezTo>
                    <a:pt x="146" y="311"/>
                    <a:pt x="156" y="311"/>
                    <a:pt x="163" y="311"/>
                  </a:cubicBezTo>
                  <a:lnTo>
                    <a:pt x="215" y="311"/>
                  </a:lnTo>
                  <a:cubicBezTo>
                    <a:pt x="221" y="311"/>
                    <a:pt x="232" y="311"/>
                    <a:pt x="232" y="300"/>
                  </a:cubicBezTo>
                  <a:close/>
                  <a:moveTo>
                    <a:pt x="157" y="204"/>
                  </a:moveTo>
                  <a:lnTo>
                    <a:pt x="76" y="204"/>
                  </a:lnTo>
                  <a:lnTo>
                    <a:pt x="115" y="21"/>
                  </a:lnTo>
                  <a:lnTo>
                    <a:pt x="118" y="21"/>
                  </a:lnTo>
                  <a:lnTo>
                    <a:pt x="157" y="20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75" name="Freeform 4184">
              <a:extLst>
                <a:ext uri="{FF2B5EF4-FFF2-40B4-BE49-F238E27FC236}">
                  <a16:creationId xmlns:a16="http://schemas.microsoft.com/office/drawing/2014/main" id="{112347E9-A19D-4AA9-8595-11C1D0032ACB}"/>
                </a:ext>
              </a:extLst>
            </p:cNvPr>
            <p:cNvSpPr>
              <a:spLocks noEditPoints="1"/>
            </p:cNvSpPr>
            <p:nvPr>
              <p:custDataLst>
                <p:tags r:id="rId190"/>
              </p:custDataLst>
            </p:nvPr>
          </p:nvSpPr>
          <p:spPr bwMode="auto">
            <a:xfrm>
              <a:off x="5970587" y="4718051"/>
              <a:ext cx="71438" cy="95250"/>
            </a:xfrm>
            <a:custGeom>
              <a:avLst/>
              <a:gdLst>
                <a:gd name="T0" fmla="*/ 235 w 235"/>
                <a:gd name="T1" fmla="*/ 294 h 308"/>
                <a:gd name="T2" fmla="*/ 220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9 w 235"/>
                <a:gd name="T11" fmla="*/ 0 h 308"/>
                <a:gd name="T12" fmla="*/ 123 w 235"/>
                <a:gd name="T13" fmla="*/ 11 h 308"/>
                <a:gd name="T14" fmla="*/ 138 w 235"/>
                <a:gd name="T15" fmla="*/ 21 h 308"/>
                <a:gd name="T16" fmla="*/ 167 w 235"/>
                <a:gd name="T17" fmla="*/ 21 h 308"/>
                <a:gd name="T18" fmla="*/ 167 w 235"/>
                <a:gd name="T19" fmla="*/ 119 h 308"/>
                <a:gd name="T20" fmla="*/ 101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7 w 235"/>
                <a:gd name="T27" fmla="*/ 271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7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3 w 235"/>
                <a:gd name="T41" fmla="*/ 111 h 308"/>
                <a:gd name="T42" fmla="*/ 167 w 235"/>
                <a:gd name="T43" fmla="*/ 173 h 308"/>
                <a:gd name="T44" fmla="*/ 167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9" y="0"/>
                  </a:lnTo>
                  <a:cubicBezTo>
                    <a:pt x="133" y="0"/>
                    <a:pt x="123" y="0"/>
                    <a:pt x="123" y="11"/>
                  </a:cubicBezTo>
                  <a:cubicBezTo>
                    <a:pt x="123" y="21"/>
                    <a:pt x="133" y="21"/>
                    <a:pt x="138" y="21"/>
                  </a:cubicBezTo>
                  <a:lnTo>
                    <a:pt x="167" y="21"/>
                  </a:lnTo>
                  <a:lnTo>
                    <a:pt x="167" y="119"/>
                  </a:lnTo>
                  <a:cubicBezTo>
                    <a:pt x="142" y="98"/>
                    <a:pt x="122" y="90"/>
                    <a:pt x="101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4" y="308"/>
                    <a:pt x="144" y="295"/>
                    <a:pt x="167" y="271"/>
                  </a:cubicBezTo>
                  <a:cubicBezTo>
                    <a:pt x="167" y="299"/>
                    <a:pt x="167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7" y="210"/>
                  </a:moveTo>
                  <a:cubicBezTo>
                    <a:pt x="167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3" y="111"/>
                  </a:cubicBezTo>
                  <a:cubicBezTo>
                    <a:pt x="139" y="111"/>
                    <a:pt x="167" y="142"/>
                    <a:pt x="167" y="173"/>
                  </a:cubicBezTo>
                  <a:lnTo>
                    <a:pt x="167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76" name="Freeform 4185">
              <a:extLst>
                <a:ext uri="{FF2B5EF4-FFF2-40B4-BE49-F238E27FC236}">
                  <a16:creationId xmlns:a16="http://schemas.microsoft.com/office/drawing/2014/main" id="{8C771843-28DE-4E33-A4B0-50E9DE0D2CD3}"/>
                </a:ext>
              </a:extLst>
            </p:cNvPr>
            <p:cNvSpPr>
              <a:spLocks noEditPoints="1"/>
            </p:cNvSpPr>
            <p:nvPr>
              <p:custDataLst>
                <p:tags r:id="rId191"/>
              </p:custDataLst>
            </p:nvPr>
          </p:nvSpPr>
          <p:spPr bwMode="auto">
            <a:xfrm>
              <a:off x="6051550" y="4718051"/>
              <a:ext cx="71438" cy="95250"/>
            </a:xfrm>
            <a:custGeom>
              <a:avLst/>
              <a:gdLst>
                <a:gd name="T0" fmla="*/ 235 w 235"/>
                <a:gd name="T1" fmla="*/ 294 h 308"/>
                <a:gd name="T2" fmla="*/ 219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19 h 308"/>
                <a:gd name="T20" fmla="*/ 100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1 h 308"/>
                <a:gd name="T28" fmla="*/ 181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19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1"/>
                  </a:cubicBezTo>
                  <a:cubicBezTo>
                    <a:pt x="166" y="299"/>
                    <a:pt x="166" y="305"/>
                    <a:pt x="181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77" name="Freeform 4186">
              <a:extLst>
                <a:ext uri="{FF2B5EF4-FFF2-40B4-BE49-F238E27FC236}">
                  <a16:creationId xmlns:a16="http://schemas.microsoft.com/office/drawing/2014/main" id="{594275F2-26ED-41A0-9F20-DA86E3CEB6BE}"/>
                </a:ext>
              </a:extLst>
            </p:cNvPr>
            <p:cNvSpPr>
              <a:spLocks/>
            </p:cNvSpPr>
            <p:nvPr>
              <p:custDataLst>
                <p:tags r:id="rId192"/>
              </p:custDataLst>
            </p:nvPr>
          </p:nvSpPr>
          <p:spPr bwMode="auto">
            <a:xfrm>
              <a:off x="6130925" y="4745038"/>
              <a:ext cx="68263" cy="66675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0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3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4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4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7"/>
                    <a:pt x="217" y="0"/>
                    <a:pt x="180" y="0"/>
                  </a:cubicBezTo>
                  <a:cubicBezTo>
                    <a:pt x="155" y="0"/>
                    <a:pt x="123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3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4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5"/>
                    <a:pt x="197" y="44"/>
                    <a:pt x="207" y="44"/>
                  </a:cubicBezTo>
                  <a:cubicBezTo>
                    <a:pt x="216" y="44"/>
                    <a:pt x="223" y="37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78" name="Freeform 4187">
              <a:extLst>
                <a:ext uri="{FF2B5EF4-FFF2-40B4-BE49-F238E27FC236}">
                  <a16:creationId xmlns:a16="http://schemas.microsoft.com/office/drawing/2014/main" id="{0028B348-1286-46F8-9104-ABA21F99BBBF}"/>
                </a:ext>
              </a:extLst>
            </p:cNvPr>
            <p:cNvSpPr>
              <a:spLocks noEditPoints="1"/>
            </p:cNvSpPr>
            <p:nvPr>
              <p:custDataLst>
                <p:tags r:id="rId193"/>
              </p:custDataLst>
            </p:nvPr>
          </p:nvSpPr>
          <p:spPr bwMode="auto">
            <a:xfrm>
              <a:off x="6213475" y="4745038"/>
              <a:ext cx="61913" cy="68263"/>
            </a:xfrm>
            <a:custGeom>
              <a:avLst/>
              <a:gdLst>
                <a:gd name="T0" fmla="*/ 201 w 201"/>
                <a:gd name="T1" fmla="*/ 166 h 220"/>
                <a:gd name="T2" fmla="*/ 188 w 201"/>
                <a:gd name="T3" fmla="*/ 156 h 220"/>
                <a:gd name="T4" fmla="*/ 177 w 201"/>
                <a:gd name="T5" fmla="*/ 162 h 220"/>
                <a:gd name="T6" fmla="*/ 118 w 201"/>
                <a:gd name="T7" fmla="*/ 199 h 220"/>
                <a:gd name="T8" fmla="*/ 26 w 201"/>
                <a:gd name="T9" fmla="*/ 118 h 220"/>
                <a:gd name="T10" fmla="*/ 185 w 201"/>
                <a:gd name="T11" fmla="*/ 118 h 220"/>
                <a:gd name="T12" fmla="*/ 201 w 201"/>
                <a:gd name="T13" fmla="*/ 104 h 220"/>
                <a:gd name="T14" fmla="*/ 106 w 201"/>
                <a:gd name="T15" fmla="*/ 0 h 220"/>
                <a:gd name="T16" fmla="*/ 0 w 201"/>
                <a:gd name="T17" fmla="*/ 110 h 220"/>
                <a:gd name="T18" fmla="*/ 114 w 201"/>
                <a:gd name="T19" fmla="*/ 220 h 220"/>
                <a:gd name="T20" fmla="*/ 201 w 201"/>
                <a:gd name="T21" fmla="*/ 166 h 220"/>
                <a:gd name="T22" fmla="*/ 175 w 201"/>
                <a:gd name="T23" fmla="*/ 97 h 220"/>
                <a:gd name="T24" fmla="*/ 26 w 201"/>
                <a:gd name="T25" fmla="*/ 97 h 220"/>
                <a:gd name="T26" fmla="*/ 106 w 201"/>
                <a:gd name="T27" fmla="*/ 21 h 220"/>
                <a:gd name="T28" fmla="*/ 175 w 201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20">
                  <a:moveTo>
                    <a:pt x="201" y="166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4" y="193"/>
                    <a:pt x="134" y="199"/>
                    <a:pt x="118" y="199"/>
                  </a:cubicBezTo>
                  <a:cubicBezTo>
                    <a:pt x="77" y="199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9"/>
                    <a:pt x="170" y="0"/>
                    <a:pt x="106" y="0"/>
                  </a:cubicBezTo>
                  <a:cubicBezTo>
                    <a:pt x="48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1" y="178"/>
                    <a:pt x="201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79" name="Freeform 4188">
              <a:extLst>
                <a:ext uri="{FF2B5EF4-FFF2-40B4-BE49-F238E27FC236}">
                  <a16:creationId xmlns:a16="http://schemas.microsoft.com/office/drawing/2014/main" id="{9C669FF2-072C-406F-98C8-2151C389EFDD}"/>
                </a:ext>
              </a:extLst>
            </p:cNvPr>
            <p:cNvSpPr>
              <a:spLocks/>
            </p:cNvSpPr>
            <p:nvPr>
              <p:custDataLst>
                <p:tags r:id="rId194"/>
              </p:custDataLst>
            </p:nvPr>
          </p:nvSpPr>
          <p:spPr bwMode="auto">
            <a:xfrm>
              <a:off x="6297612" y="4745038"/>
              <a:ext cx="57150" cy="68263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5 h 220"/>
                <a:gd name="T4" fmla="*/ 75 w 189"/>
                <a:gd name="T5" fmla="*/ 89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1 w 189"/>
                <a:gd name="T13" fmla="*/ 67 h 220"/>
                <a:gd name="T14" fmla="*/ 173 w 189"/>
                <a:gd name="T15" fmla="*/ 52 h 220"/>
                <a:gd name="T16" fmla="*/ 173 w 189"/>
                <a:gd name="T17" fmla="*/ 16 h 220"/>
                <a:gd name="T18" fmla="*/ 164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7 h 220"/>
                <a:gd name="T30" fmla="*/ 97 w 189"/>
                <a:gd name="T31" fmla="*/ 199 h 220"/>
                <a:gd name="T32" fmla="*/ 24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0 w 189"/>
                <a:gd name="T41" fmla="*/ 220 h 220"/>
                <a:gd name="T42" fmla="*/ 26 w 189"/>
                <a:gd name="T43" fmla="*/ 197 h 220"/>
                <a:gd name="T44" fmla="*/ 96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1" y="95"/>
                  </a:cubicBezTo>
                  <a:lnTo>
                    <a:pt x="75" y="89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40"/>
                    <a:pt x="149" y="60"/>
                  </a:cubicBezTo>
                  <a:cubicBezTo>
                    <a:pt x="150" y="64"/>
                    <a:pt x="153" y="67"/>
                    <a:pt x="161" y="67"/>
                  </a:cubicBezTo>
                  <a:cubicBezTo>
                    <a:pt x="173" y="67"/>
                    <a:pt x="173" y="59"/>
                    <a:pt x="173" y="52"/>
                  </a:cubicBezTo>
                  <a:lnTo>
                    <a:pt x="173" y="16"/>
                  </a:lnTo>
                  <a:cubicBezTo>
                    <a:pt x="173" y="10"/>
                    <a:pt x="173" y="0"/>
                    <a:pt x="164" y="0"/>
                  </a:cubicBezTo>
                  <a:cubicBezTo>
                    <a:pt x="155" y="0"/>
                    <a:pt x="154" y="5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2" y="107"/>
                    <a:pt x="97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7" y="199"/>
                  </a:cubicBezTo>
                  <a:cubicBezTo>
                    <a:pt x="71" y="199"/>
                    <a:pt x="40" y="192"/>
                    <a:pt x="24" y="144"/>
                  </a:cubicBezTo>
                  <a:cubicBezTo>
                    <a:pt x="22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0" y="220"/>
                  </a:cubicBezTo>
                  <a:cubicBezTo>
                    <a:pt x="14" y="220"/>
                    <a:pt x="19" y="219"/>
                    <a:pt x="26" y="197"/>
                  </a:cubicBezTo>
                  <a:cubicBezTo>
                    <a:pt x="56" y="219"/>
                    <a:pt x="83" y="220"/>
                    <a:pt x="96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80" name="Freeform 4189">
              <a:extLst>
                <a:ext uri="{FF2B5EF4-FFF2-40B4-BE49-F238E27FC236}">
                  <a16:creationId xmlns:a16="http://schemas.microsoft.com/office/drawing/2014/main" id="{BD128ACD-5C8C-452D-BF96-1E9927CBA710}"/>
                </a:ext>
              </a:extLst>
            </p:cNvPr>
            <p:cNvSpPr>
              <a:spLocks/>
            </p:cNvSpPr>
            <p:nvPr>
              <p:custDataLst>
                <p:tags r:id="rId195"/>
              </p:custDataLst>
            </p:nvPr>
          </p:nvSpPr>
          <p:spPr bwMode="auto">
            <a:xfrm>
              <a:off x="6376987" y="4745038"/>
              <a:ext cx="58738" cy="68263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5 h 220"/>
                <a:gd name="T4" fmla="*/ 76 w 189"/>
                <a:gd name="T5" fmla="*/ 89 h 220"/>
                <a:gd name="T6" fmla="*/ 21 w 189"/>
                <a:gd name="T7" fmla="*/ 56 h 220"/>
                <a:gd name="T8" fmla="*/ 92 w 189"/>
                <a:gd name="T9" fmla="*/ 21 h 220"/>
                <a:gd name="T10" fmla="*/ 150 w 189"/>
                <a:gd name="T11" fmla="*/ 60 h 220"/>
                <a:gd name="T12" fmla="*/ 161 w 189"/>
                <a:gd name="T13" fmla="*/ 67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2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8 w 189"/>
                <a:gd name="T27" fmla="*/ 114 h 220"/>
                <a:gd name="T28" fmla="*/ 169 w 189"/>
                <a:gd name="T29" fmla="*/ 157 h 220"/>
                <a:gd name="T30" fmla="*/ 97 w 189"/>
                <a:gd name="T31" fmla="*/ 199 h 220"/>
                <a:gd name="T32" fmla="*/ 25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7 w 189"/>
                <a:gd name="T43" fmla="*/ 197 h 220"/>
                <a:gd name="T44" fmla="*/ 97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7" y="98"/>
                    <a:pt x="111" y="95"/>
                  </a:cubicBezTo>
                  <a:lnTo>
                    <a:pt x="76" y="89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40" y="21"/>
                    <a:pt x="147" y="40"/>
                    <a:pt x="150" y="60"/>
                  </a:cubicBezTo>
                  <a:cubicBezTo>
                    <a:pt x="151" y="64"/>
                    <a:pt x="153" y="67"/>
                    <a:pt x="161" y="67"/>
                  </a:cubicBezTo>
                  <a:cubicBezTo>
                    <a:pt x="174" y="67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6" y="0"/>
                    <a:pt x="154" y="5"/>
                    <a:pt x="152" y="13"/>
                  </a:cubicBezTo>
                  <a:cubicBezTo>
                    <a:pt x="125" y="0"/>
                    <a:pt x="103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3" y="107"/>
                    <a:pt x="98" y="114"/>
                  </a:cubicBezTo>
                  <a:cubicBezTo>
                    <a:pt x="125" y="118"/>
                    <a:pt x="169" y="128"/>
                    <a:pt x="169" y="157"/>
                  </a:cubicBezTo>
                  <a:cubicBezTo>
                    <a:pt x="169" y="178"/>
                    <a:pt x="149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20" y="219"/>
                    <a:pt x="27" y="197"/>
                  </a:cubicBezTo>
                  <a:cubicBezTo>
                    <a:pt x="57" y="219"/>
                    <a:pt x="83" y="220"/>
                    <a:pt x="97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81" name="Freeform 4190">
              <a:extLst>
                <a:ext uri="{FF2B5EF4-FFF2-40B4-BE49-F238E27FC236}">
                  <a16:creationId xmlns:a16="http://schemas.microsoft.com/office/drawing/2014/main" id="{BEDCA969-1614-43C7-AAEA-840677056717}"/>
                </a:ext>
              </a:extLst>
            </p:cNvPr>
            <p:cNvSpPr>
              <a:spLocks noEditPoints="1"/>
            </p:cNvSpPr>
            <p:nvPr>
              <p:custDataLst>
                <p:tags r:id="rId196"/>
              </p:custDataLst>
            </p:nvPr>
          </p:nvSpPr>
          <p:spPr bwMode="auto">
            <a:xfrm>
              <a:off x="6535737" y="4745038"/>
              <a:ext cx="61913" cy="68263"/>
            </a:xfrm>
            <a:custGeom>
              <a:avLst/>
              <a:gdLst>
                <a:gd name="T0" fmla="*/ 201 w 201"/>
                <a:gd name="T1" fmla="*/ 110 h 220"/>
                <a:gd name="T2" fmla="*/ 100 w 201"/>
                <a:gd name="T3" fmla="*/ 0 h 220"/>
                <a:gd name="T4" fmla="*/ 0 w 201"/>
                <a:gd name="T5" fmla="*/ 110 h 220"/>
                <a:gd name="T6" fmla="*/ 100 w 201"/>
                <a:gd name="T7" fmla="*/ 220 h 220"/>
                <a:gd name="T8" fmla="*/ 201 w 201"/>
                <a:gd name="T9" fmla="*/ 110 h 220"/>
                <a:gd name="T10" fmla="*/ 176 w 201"/>
                <a:gd name="T11" fmla="*/ 107 h 220"/>
                <a:gd name="T12" fmla="*/ 100 w 201"/>
                <a:gd name="T13" fmla="*/ 199 h 220"/>
                <a:gd name="T14" fmla="*/ 25 w 201"/>
                <a:gd name="T15" fmla="*/ 107 h 220"/>
                <a:gd name="T16" fmla="*/ 100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0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5" y="0"/>
                    <a:pt x="0" y="49"/>
                    <a:pt x="0" y="110"/>
                  </a:cubicBezTo>
                  <a:cubicBezTo>
                    <a:pt x="0" y="173"/>
                    <a:pt x="46" y="220"/>
                    <a:pt x="100" y="220"/>
                  </a:cubicBezTo>
                  <a:cubicBezTo>
                    <a:pt x="154" y="220"/>
                    <a:pt x="201" y="172"/>
                    <a:pt x="201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0" y="199"/>
                  </a:cubicBezTo>
                  <a:cubicBezTo>
                    <a:pt x="59" y="199"/>
                    <a:pt x="25" y="158"/>
                    <a:pt x="25" y="107"/>
                  </a:cubicBezTo>
                  <a:cubicBezTo>
                    <a:pt x="25" y="57"/>
                    <a:pt x="61" y="21"/>
                    <a:pt x="100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82" name="Freeform 4191">
              <a:extLst>
                <a:ext uri="{FF2B5EF4-FFF2-40B4-BE49-F238E27FC236}">
                  <a16:creationId xmlns:a16="http://schemas.microsoft.com/office/drawing/2014/main" id="{5B19C553-9A2E-491A-81BC-314DBC43EF2F}"/>
                </a:ext>
              </a:extLst>
            </p:cNvPr>
            <p:cNvSpPr>
              <a:spLocks/>
            </p:cNvSpPr>
            <p:nvPr>
              <p:custDataLst>
                <p:tags r:id="rId197"/>
              </p:custDataLst>
            </p:nvPr>
          </p:nvSpPr>
          <p:spPr bwMode="auto">
            <a:xfrm>
              <a:off x="6613525" y="4716463"/>
              <a:ext cx="58738" cy="95250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8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83" name="Freeform 4192">
              <a:extLst>
                <a:ext uri="{FF2B5EF4-FFF2-40B4-BE49-F238E27FC236}">
                  <a16:creationId xmlns:a16="http://schemas.microsoft.com/office/drawing/2014/main" id="{BD8BA9B5-44B0-4F7E-8465-5FED75AE0489}"/>
                </a:ext>
              </a:extLst>
            </p:cNvPr>
            <p:cNvSpPr>
              <a:spLocks noEditPoints="1"/>
            </p:cNvSpPr>
            <p:nvPr>
              <p:custDataLst>
                <p:tags r:id="rId198"/>
              </p:custDataLst>
            </p:nvPr>
          </p:nvSpPr>
          <p:spPr bwMode="auto">
            <a:xfrm>
              <a:off x="6769100" y="4718051"/>
              <a:ext cx="71438" cy="95250"/>
            </a:xfrm>
            <a:custGeom>
              <a:avLst/>
              <a:gdLst>
                <a:gd name="T0" fmla="*/ 235 w 235"/>
                <a:gd name="T1" fmla="*/ 198 h 308"/>
                <a:gd name="T2" fmla="*/ 140 w 235"/>
                <a:gd name="T3" fmla="*/ 90 h 308"/>
                <a:gd name="T4" fmla="*/ 69 w 235"/>
                <a:gd name="T5" fmla="*/ 122 h 308"/>
                <a:gd name="T6" fmla="*/ 69 w 235"/>
                <a:gd name="T7" fmla="*/ 16 h 308"/>
                <a:gd name="T8" fmla="*/ 53 w 235"/>
                <a:gd name="T9" fmla="*/ 0 h 308"/>
                <a:gd name="T10" fmla="*/ 16 w 235"/>
                <a:gd name="T11" fmla="*/ 0 h 308"/>
                <a:gd name="T12" fmla="*/ 0 w 235"/>
                <a:gd name="T13" fmla="*/ 11 h 308"/>
                <a:gd name="T14" fmla="*/ 16 w 235"/>
                <a:gd name="T15" fmla="*/ 21 h 308"/>
                <a:gd name="T16" fmla="*/ 44 w 235"/>
                <a:gd name="T17" fmla="*/ 21 h 308"/>
                <a:gd name="T18" fmla="*/ 44 w 235"/>
                <a:gd name="T19" fmla="*/ 289 h 308"/>
                <a:gd name="T20" fmla="*/ 57 w 235"/>
                <a:gd name="T21" fmla="*/ 305 h 308"/>
                <a:gd name="T22" fmla="*/ 69 w 235"/>
                <a:gd name="T23" fmla="*/ 274 h 308"/>
                <a:gd name="T24" fmla="*/ 134 w 235"/>
                <a:gd name="T25" fmla="*/ 308 h 308"/>
                <a:gd name="T26" fmla="*/ 235 w 235"/>
                <a:gd name="T27" fmla="*/ 198 h 308"/>
                <a:gd name="T28" fmla="*/ 210 w 235"/>
                <a:gd name="T29" fmla="*/ 198 h 308"/>
                <a:gd name="T30" fmla="*/ 133 w 235"/>
                <a:gd name="T31" fmla="*/ 287 h 308"/>
                <a:gd name="T32" fmla="*/ 69 w 235"/>
                <a:gd name="T33" fmla="*/ 211 h 308"/>
                <a:gd name="T34" fmla="*/ 69 w 235"/>
                <a:gd name="T35" fmla="*/ 173 h 308"/>
                <a:gd name="T36" fmla="*/ 137 w 235"/>
                <a:gd name="T37" fmla="*/ 111 h 308"/>
                <a:gd name="T38" fmla="*/ 210 w 235"/>
                <a:gd name="T39" fmla="*/ 19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8">
                  <a:moveTo>
                    <a:pt x="235" y="198"/>
                  </a:moveTo>
                  <a:cubicBezTo>
                    <a:pt x="235" y="138"/>
                    <a:pt x="192" y="90"/>
                    <a:pt x="140" y="90"/>
                  </a:cubicBezTo>
                  <a:cubicBezTo>
                    <a:pt x="116" y="90"/>
                    <a:pt x="94" y="99"/>
                    <a:pt x="69" y="122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9"/>
                  </a:lnTo>
                  <a:cubicBezTo>
                    <a:pt x="44" y="296"/>
                    <a:pt x="44" y="305"/>
                    <a:pt x="57" y="305"/>
                  </a:cubicBezTo>
                  <a:cubicBezTo>
                    <a:pt x="69" y="305"/>
                    <a:pt x="69" y="296"/>
                    <a:pt x="69" y="274"/>
                  </a:cubicBezTo>
                  <a:cubicBezTo>
                    <a:pt x="98" y="303"/>
                    <a:pt x="119" y="308"/>
                    <a:pt x="134" y="308"/>
                  </a:cubicBezTo>
                  <a:cubicBezTo>
                    <a:pt x="188" y="308"/>
                    <a:pt x="235" y="261"/>
                    <a:pt x="235" y="198"/>
                  </a:cubicBezTo>
                  <a:close/>
                  <a:moveTo>
                    <a:pt x="210" y="198"/>
                  </a:moveTo>
                  <a:cubicBezTo>
                    <a:pt x="210" y="251"/>
                    <a:pt x="171" y="287"/>
                    <a:pt x="133" y="287"/>
                  </a:cubicBezTo>
                  <a:cubicBezTo>
                    <a:pt x="89" y="287"/>
                    <a:pt x="69" y="238"/>
                    <a:pt x="69" y="211"/>
                  </a:cubicBezTo>
                  <a:lnTo>
                    <a:pt x="69" y="173"/>
                  </a:lnTo>
                  <a:cubicBezTo>
                    <a:pt x="69" y="141"/>
                    <a:pt x="101" y="111"/>
                    <a:pt x="137" y="111"/>
                  </a:cubicBezTo>
                  <a:cubicBezTo>
                    <a:pt x="178" y="111"/>
                    <a:pt x="210" y="150"/>
                    <a:pt x="21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84" name="Freeform 4193">
              <a:extLst>
                <a:ext uri="{FF2B5EF4-FFF2-40B4-BE49-F238E27FC236}">
                  <a16:creationId xmlns:a16="http://schemas.microsoft.com/office/drawing/2014/main" id="{1BD01428-0F51-4FC0-9EC7-0CAAB4B05393}"/>
                </a:ext>
              </a:extLst>
            </p:cNvPr>
            <p:cNvSpPr>
              <a:spLocks/>
            </p:cNvSpPr>
            <p:nvPr>
              <p:custDataLst>
                <p:tags r:id="rId199"/>
              </p:custDataLst>
            </p:nvPr>
          </p:nvSpPr>
          <p:spPr bwMode="auto">
            <a:xfrm>
              <a:off x="6848475" y="4746626"/>
              <a:ext cx="76200" cy="66675"/>
            </a:xfrm>
            <a:custGeom>
              <a:avLst/>
              <a:gdLst>
                <a:gd name="T0" fmla="*/ 247 w 247"/>
                <a:gd name="T1" fmla="*/ 201 h 215"/>
                <a:gd name="T2" fmla="*/ 231 w 247"/>
                <a:gd name="T3" fmla="*/ 191 h 215"/>
                <a:gd name="T4" fmla="*/ 203 w 247"/>
                <a:gd name="T5" fmla="*/ 191 h 215"/>
                <a:gd name="T6" fmla="*/ 203 w 247"/>
                <a:gd name="T7" fmla="*/ 16 h 215"/>
                <a:gd name="T8" fmla="*/ 188 w 247"/>
                <a:gd name="T9" fmla="*/ 0 h 215"/>
                <a:gd name="T10" fmla="*/ 150 w 247"/>
                <a:gd name="T11" fmla="*/ 0 h 215"/>
                <a:gd name="T12" fmla="*/ 134 w 247"/>
                <a:gd name="T13" fmla="*/ 11 h 215"/>
                <a:gd name="T14" fmla="*/ 150 w 247"/>
                <a:gd name="T15" fmla="*/ 21 h 215"/>
                <a:gd name="T16" fmla="*/ 178 w 247"/>
                <a:gd name="T17" fmla="*/ 21 h 215"/>
                <a:gd name="T18" fmla="*/ 178 w 247"/>
                <a:gd name="T19" fmla="*/ 136 h 215"/>
                <a:gd name="T20" fmla="*/ 114 w 247"/>
                <a:gd name="T21" fmla="*/ 194 h 215"/>
                <a:gd name="T22" fmla="*/ 68 w 247"/>
                <a:gd name="T23" fmla="*/ 155 h 215"/>
                <a:gd name="T24" fmla="*/ 68 w 247"/>
                <a:gd name="T25" fmla="*/ 16 h 215"/>
                <a:gd name="T26" fmla="*/ 53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5 w 247"/>
                <a:gd name="T33" fmla="*/ 21 h 215"/>
                <a:gd name="T34" fmla="*/ 44 w 247"/>
                <a:gd name="T35" fmla="*/ 21 h 215"/>
                <a:gd name="T36" fmla="*/ 44 w 247"/>
                <a:gd name="T37" fmla="*/ 158 h 215"/>
                <a:gd name="T38" fmla="*/ 111 w 247"/>
                <a:gd name="T39" fmla="*/ 215 h 215"/>
                <a:gd name="T40" fmla="*/ 178 w 247"/>
                <a:gd name="T41" fmla="*/ 190 h 215"/>
                <a:gd name="T42" fmla="*/ 194 w 247"/>
                <a:gd name="T43" fmla="*/ 212 h 215"/>
                <a:gd name="T44" fmla="*/ 231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1" y="191"/>
                  </a:cubicBezTo>
                  <a:lnTo>
                    <a:pt x="203" y="191"/>
                  </a:lnTo>
                  <a:lnTo>
                    <a:pt x="203" y="16"/>
                  </a:lnTo>
                  <a:cubicBezTo>
                    <a:pt x="203" y="4"/>
                    <a:pt x="201" y="0"/>
                    <a:pt x="188" y="0"/>
                  </a:cubicBezTo>
                  <a:lnTo>
                    <a:pt x="150" y="0"/>
                  </a:lnTo>
                  <a:cubicBezTo>
                    <a:pt x="144" y="0"/>
                    <a:pt x="134" y="0"/>
                    <a:pt x="134" y="11"/>
                  </a:cubicBezTo>
                  <a:cubicBezTo>
                    <a:pt x="134" y="21"/>
                    <a:pt x="144" y="21"/>
                    <a:pt x="150" y="21"/>
                  </a:cubicBezTo>
                  <a:lnTo>
                    <a:pt x="178" y="21"/>
                  </a:lnTo>
                  <a:lnTo>
                    <a:pt x="178" y="136"/>
                  </a:lnTo>
                  <a:cubicBezTo>
                    <a:pt x="178" y="187"/>
                    <a:pt x="133" y="194"/>
                    <a:pt x="114" y="194"/>
                  </a:cubicBezTo>
                  <a:cubicBezTo>
                    <a:pt x="68" y="194"/>
                    <a:pt x="68" y="174"/>
                    <a:pt x="68" y="155"/>
                  </a:cubicBezTo>
                  <a:lnTo>
                    <a:pt x="68" y="16"/>
                  </a:lnTo>
                  <a:cubicBezTo>
                    <a:pt x="68" y="4"/>
                    <a:pt x="66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6" y="215"/>
                    <a:pt x="111" y="215"/>
                  </a:cubicBezTo>
                  <a:cubicBezTo>
                    <a:pt x="131" y="215"/>
                    <a:pt x="152" y="210"/>
                    <a:pt x="178" y="190"/>
                  </a:cubicBezTo>
                  <a:cubicBezTo>
                    <a:pt x="178" y="212"/>
                    <a:pt x="187" y="212"/>
                    <a:pt x="194" y="212"/>
                  </a:cubicBezTo>
                  <a:lnTo>
                    <a:pt x="231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85" name="Freeform 4194">
              <a:extLst>
                <a:ext uri="{FF2B5EF4-FFF2-40B4-BE49-F238E27FC236}">
                  <a16:creationId xmlns:a16="http://schemas.microsoft.com/office/drawing/2014/main" id="{23DC190C-1CBF-4326-AA8B-0895FE17021D}"/>
                </a:ext>
              </a:extLst>
            </p:cNvPr>
            <p:cNvSpPr>
              <a:spLocks/>
            </p:cNvSpPr>
            <p:nvPr>
              <p:custDataLst>
                <p:tags r:id="rId200"/>
              </p:custDataLst>
            </p:nvPr>
          </p:nvSpPr>
          <p:spPr bwMode="auto">
            <a:xfrm>
              <a:off x="6934200" y="4716463"/>
              <a:ext cx="58738" cy="95250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8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86" name="Freeform 4195">
              <a:extLst>
                <a:ext uri="{FF2B5EF4-FFF2-40B4-BE49-F238E27FC236}">
                  <a16:creationId xmlns:a16="http://schemas.microsoft.com/office/drawing/2014/main" id="{D0B28284-B031-4BAC-A70C-D230C5BF614E}"/>
                </a:ext>
              </a:extLst>
            </p:cNvPr>
            <p:cNvSpPr>
              <a:spLocks/>
            </p:cNvSpPr>
            <p:nvPr>
              <p:custDataLst>
                <p:tags r:id="rId201"/>
              </p:custDataLst>
            </p:nvPr>
          </p:nvSpPr>
          <p:spPr bwMode="auto">
            <a:xfrm>
              <a:off x="7013575" y="4716463"/>
              <a:ext cx="60325" cy="95250"/>
            </a:xfrm>
            <a:custGeom>
              <a:avLst/>
              <a:gdLst>
                <a:gd name="T0" fmla="*/ 194 w 194"/>
                <a:gd name="T1" fmla="*/ 25 h 308"/>
                <a:gd name="T2" fmla="*/ 149 w 194"/>
                <a:gd name="T3" fmla="*/ 0 h 308"/>
                <a:gd name="T4" fmla="*/ 73 w 194"/>
                <a:gd name="T5" fmla="*/ 63 h 308"/>
                <a:gd name="T6" fmla="*/ 73 w 194"/>
                <a:gd name="T7" fmla="*/ 96 h 308"/>
                <a:gd name="T8" fmla="*/ 17 w 194"/>
                <a:gd name="T9" fmla="*/ 96 h 308"/>
                <a:gd name="T10" fmla="*/ 1 w 194"/>
                <a:gd name="T11" fmla="*/ 107 h 308"/>
                <a:gd name="T12" fmla="*/ 16 w 194"/>
                <a:gd name="T13" fmla="*/ 117 h 308"/>
                <a:gd name="T14" fmla="*/ 73 w 194"/>
                <a:gd name="T15" fmla="*/ 117 h 308"/>
                <a:gd name="T16" fmla="*/ 73 w 194"/>
                <a:gd name="T17" fmla="*/ 287 h 308"/>
                <a:gd name="T18" fmla="*/ 16 w 194"/>
                <a:gd name="T19" fmla="*/ 287 h 308"/>
                <a:gd name="T20" fmla="*/ 0 w 194"/>
                <a:gd name="T21" fmla="*/ 297 h 308"/>
                <a:gd name="T22" fmla="*/ 16 w 194"/>
                <a:gd name="T23" fmla="*/ 308 h 308"/>
                <a:gd name="T24" fmla="*/ 156 w 194"/>
                <a:gd name="T25" fmla="*/ 308 h 308"/>
                <a:gd name="T26" fmla="*/ 172 w 194"/>
                <a:gd name="T27" fmla="*/ 297 h 308"/>
                <a:gd name="T28" fmla="*/ 156 w 194"/>
                <a:gd name="T29" fmla="*/ 287 h 308"/>
                <a:gd name="T30" fmla="*/ 98 w 194"/>
                <a:gd name="T31" fmla="*/ 287 h 308"/>
                <a:gd name="T32" fmla="*/ 98 w 194"/>
                <a:gd name="T33" fmla="*/ 117 h 308"/>
                <a:gd name="T34" fmla="*/ 167 w 194"/>
                <a:gd name="T35" fmla="*/ 117 h 308"/>
                <a:gd name="T36" fmla="*/ 182 w 194"/>
                <a:gd name="T37" fmla="*/ 107 h 308"/>
                <a:gd name="T38" fmla="*/ 167 w 194"/>
                <a:gd name="T39" fmla="*/ 96 h 308"/>
                <a:gd name="T40" fmla="*/ 98 w 194"/>
                <a:gd name="T41" fmla="*/ 96 h 308"/>
                <a:gd name="T42" fmla="*/ 98 w 194"/>
                <a:gd name="T43" fmla="*/ 66 h 308"/>
                <a:gd name="T44" fmla="*/ 159 w 194"/>
                <a:gd name="T45" fmla="*/ 21 h 308"/>
                <a:gd name="T46" fmla="*/ 176 w 194"/>
                <a:gd name="T47" fmla="*/ 43 h 308"/>
                <a:gd name="T48" fmla="*/ 194 w 194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308">
                  <a:moveTo>
                    <a:pt x="194" y="25"/>
                  </a:moveTo>
                  <a:cubicBezTo>
                    <a:pt x="194" y="0"/>
                    <a:pt x="156" y="0"/>
                    <a:pt x="149" y="0"/>
                  </a:cubicBezTo>
                  <a:cubicBezTo>
                    <a:pt x="111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7" y="96"/>
                  </a:lnTo>
                  <a:cubicBezTo>
                    <a:pt x="11" y="96"/>
                    <a:pt x="1" y="96"/>
                    <a:pt x="1" y="107"/>
                  </a:cubicBezTo>
                  <a:cubicBezTo>
                    <a:pt x="1" y="117"/>
                    <a:pt x="11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1" y="287"/>
                    <a:pt x="0" y="287"/>
                    <a:pt x="0" y="297"/>
                  </a:cubicBezTo>
                  <a:cubicBezTo>
                    <a:pt x="0" y="308"/>
                    <a:pt x="11" y="308"/>
                    <a:pt x="16" y="308"/>
                  </a:cubicBezTo>
                  <a:lnTo>
                    <a:pt x="156" y="308"/>
                  </a:lnTo>
                  <a:cubicBezTo>
                    <a:pt x="161" y="308"/>
                    <a:pt x="172" y="308"/>
                    <a:pt x="172" y="297"/>
                  </a:cubicBezTo>
                  <a:cubicBezTo>
                    <a:pt x="172" y="287"/>
                    <a:pt x="161" y="287"/>
                    <a:pt x="156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7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3" y="96"/>
                    <a:pt x="167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9" y="21"/>
                  </a:cubicBezTo>
                  <a:cubicBezTo>
                    <a:pt x="159" y="28"/>
                    <a:pt x="163" y="43"/>
                    <a:pt x="176" y="43"/>
                  </a:cubicBezTo>
                  <a:cubicBezTo>
                    <a:pt x="184" y="43"/>
                    <a:pt x="194" y="37"/>
                    <a:pt x="194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87" name="Freeform 4196">
              <a:extLst>
                <a:ext uri="{FF2B5EF4-FFF2-40B4-BE49-F238E27FC236}">
                  <a16:creationId xmlns:a16="http://schemas.microsoft.com/office/drawing/2014/main" id="{BAA32E3B-CBA8-4C84-BF19-17791A2FEA01}"/>
                </a:ext>
              </a:extLst>
            </p:cNvPr>
            <p:cNvSpPr>
              <a:spLocks noEditPoints="1"/>
            </p:cNvSpPr>
            <p:nvPr>
              <p:custDataLst>
                <p:tags r:id="rId202"/>
              </p:custDataLst>
            </p:nvPr>
          </p:nvSpPr>
          <p:spPr bwMode="auto">
            <a:xfrm>
              <a:off x="7096125" y="4745038"/>
              <a:ext cx="61913" cy="68263"/>
            </a:xfrm>
            <a:custGeom>
              <a:avLst/>
              <a:gdLst>
                <a:gd name="T0" fmla="*/ 201 w 201"/>
                <a:gd name="T1" fmla="*/ 166 h 220"/>
                <a:gd name="T2" fmla="*/ 188 w 201"/>
                <a:gd name="T3" fmla="*/ 156 h 220"/>
                <a:gd name="T4" fmla="*/ 177 w 201"/>
                <a:gd name="T5" fmla="*/ 162 h 220"/>
                <a:gd name="T6" fmla="*/ 117 w 201"/>
                <a:gd name="T7" fmla="*/ 199 h 220"/>
                <a:gd name="T8" fmla="*/ 26 w 201"/>
                <a:gd name="T9" fmla="*/ 118 h 220"/>
                <a:gd name="T10" fmla="*/ 185 w 201"/>
                <a:gd name="T11" fmla="*/ 118 h 220"/>
                <a:gd name="T12" fmla="*/ 201 w 201"/>
                <a:gd name="T13" fmla="*/ 104 h 220"/>
                <a:gd name="T14" fmla="*/ 106 w 201"/>
                <a:gd name="T15" fmla="*/ 0 h 220"/>
                <a:gd name="T16" fmla="*/ 0 w 201"/>
                <a:gd name="T17" fmla="*/ 110 h 220"/>
                <a:gd name="T18" fmla="*/ 114 w 201"/>
                <a:gd name="T19" fmla="*/ 220 h 220"/>
                <a:gd name="T20" fmla="*/ 201 w 201"/>
                <a:gd name="T21" fmla="*/ 166 h 220"/>
                <a:gd name="T22" fmla="*/ 175 w 201"/>
                <a:gd name="T23" fmla="*/ 97 h 220"/>
                <a:gd name="T24" fmla="*/ 26 w 201"/>
                <a:gd name="T25" fmla="*/ 97 h 220"/>
                <a:gd name="T26" fmla="*/ 106 w 201"/>
                <a:gd name="T27" fmla="*/ 21 h 220"/>
                <a:gd name="T28" fmla="*/ 175 w 201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20">
                  <a:moveTo>
                    <a:pt x="201" y="166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9"/>
                    <a:pt x="170" y="0"/>
                    <a:pt x="106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1" y="178"/>
                    <a:pt x="201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70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52" name="Freeform 4198">
              <a:extLst>
                <a:ext uri="{FF2B5EF4-FFF2-40B4-BE49-F238E27FC236}">
                  <a16:creationId xmlns:a16="http://schemas.microsoft.com/office/drawing/2014/main" id="{5F4DAF0C-B88D-4E2C-A754-BA28BA50D337}"/>
                </a:ext>
              </a:extLst>
            </p:cNvPr>
            <p:cNvSpPr>
              <a:spLocks/>
            </p:cNvSpPr>
            <p:nvPr>
              <p:custDataLst>
                <p:tags r:id="rId203"/>
              </p:custDataLst>
            </p:nvPr>
          </p:nvSpPr>
          <p:spPr bwMode="auto">
            <a:xfrm>
              <a:off x="7172325" y="4745038"/>
              <a:ext cx="69850" cy="66675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7 w 224"/>
                <a:gd name="T5" fmla="*/ 50 h 215"/>
                <a:gd name="T6" fmla="*/ 87 w 224"/>
                <a:gd name="T7" fmla="*/ 19 h 215"/>
                <a:gd name="T8" fmla="*/ 72 w 224"/>
                <a:gd name="T9" fmla="*/ 3 h 215"/>
                <a:gd name="T10" fmla="*/ 16 w 224"/>
                <a:gd name="T11" fmla="*/ 3 h 215"/>
                <a:gd name="T12" fmla="*/ 0 w 224"/>
                <a:gd name="T13" fmla="*/ 13 h 215"/>
                <a:gd name="T14" fmla="*/ 16 w 224"/>
                <a:gd name="T15" fmla="*/ 24 h 215"/>
                <a:gd name="T16" fmla="*/ 62 w 224"/>
                <a:gd name="T17" fmla="*/ 24 h 215"/>
                <a:gd name="T18" fmla="*/ 62 w 224"/>
                <a:gd name="T19" fmla="*/ 194 h 215"/>
                <a:gd name="T20" fmla="*/ 16 w 224"/>
                <a:gd name="T21" fmla="*/ 194 h 215"/>
                <a:gd name="T22" fmla="*/ 0 w 224"/>
                <a:gd name="T23" fmla="*/ 204 h 215"/>
                <a:gd name="T24" fmla="*/ 16 w 224"/>
                <a:gd name="T25" fmla="*/ 215 h 215"/>
                <a:gd name="T26" fmla="*/ 150 w 224"/>
                <a:gd name="T27" fmla="*/ 215 h 215"/>
                <a:gd name="T28" fmla="*/ 166 w 224"/>
                <a:gd name="T29" fmla="*/ 204 h 215"/>
                <a:gd name="T30" fmla="*/ 150 w 224"/>
                <a:gd name="T31" fmla="*/ 194 h 215"/>
                <a:gd name="T32" fmla="*/ 87 w 224"/>
                <a:gd name="T33" fmla="*/ 194 h 215"/>
                <a:gd name="T34" fmla="*/ 87 w 224"/>
                <a:gd name="T35" fmla="*/ 124 h 215"/>
                <a:gd name="T36" fmla="*/ 191 w 224"/>
                <a:gd name="T37" fmla="*/ 21 h 215"/>
                <a:gd name="T38" fmla="*/ 208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7"/>
                    <a:pt x="218" y="0"/>
                    <a:pt x="180" y="0"/>
                  </a:cubicBezTo>
                  <a:cubicBezTo>
                    <a:pt x="155" y="0"/>
                    <a:pt x="124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3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4"/>
                  </a:cubicBezTo>
                  <a:cubicBezTo>
                    <a:pt x="166" y="194"/>
                    <a:pt x="156" y="194"/>
                    <a:pt x="150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20" y="21"/>
                    <a:pt x="191" y="21"/>
                  </a:cubicBezTo>
                  <a:cubicBezTo>
                    <a:pt x="191" y="35"/>
                    <a:pt x="198" y="44"/>
                    <a:pt x="208" y="44"/>
                  </a:cubicBezTo>
                  <a:cubicBezTo>
                    <a:pt x="217" y="44"/>
                    <a:pt x="224" y="37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53" name="Freeform 4199">
              <a:extLst>
                <a:ext uri="{FF2B5EF4-FFF2-40B4-BE49-F238E27FC236}">
                  <a16:creationId xmlns:a16="http://schemas.microsoft.com/office/drawing/2014/main" id="{901DF862-0026-45EC-BE47-EE3096093C4D}"/>
                </a:ext>
              </a:extLst>
            </p:cNvPr>
            <p:cNvSpPr>
              <a:spLocks/>
            </p:cNvSpPr>
            <p:nvPr>
              <p:custDataLst>
                <p:tags r:id="rId204"/>
              </p:custDataLst>
            </p:nvPr>
          </p:nvSpPr>
          <p:spPr bwMode="auto">
            <a:xfrm>
              <a:off x="7332662" y="4746626"/>
              <a:ext cx="71438" cy="101600"/>
            </a:xfrm>
            <a:custGeom>
              <a:avLst/>
              <a:gdLst>
                <a:gd name="T0" fmla="*/ 234 w 234"/>
                <a:gd name="T1" fmla="*/ 11 h 329"/>
                <a:gd name="T2" fmla="*/ 219 w 234"/>
                <a:gd name="T3" fmla="*/ 0 h 329"/>
                <a:gd name="T4" fmla="*/ 158 w 234"/>
                <a:gd name="T5" fmla="*/ 0 h 329"/>
                <a:gd name="T6" fmla="*/ 143 w 234"/>
                <a:gd name="T7" fmla="*/ 10 h 329"/>
                <a:gd name="T8" fmla="*/ 158 w 234"/>
                <a:gd name="T9" fmla="*/ 21 h 329"/>
                <a:gd name="T10" fmla="*/ 178 w 234"/>
                <a:gd name="T11" fmla="*/ 21 h 329"/>
                <a:gd name="T12" fmla="*/ 121 w 234"/>
                <a:gd name="T13" fmla="*/ 194 h 329"/>
                <a:gd name="T14" fmla="*/ 55 w 234"/>
                <a:gd name="T15" fmla="*/ 21 h 329"/>
                <a:gd name="T16" fmla="*/ 76 w 234"/>
                <a:gd name="T17" fmla="*/ 21 h 329"/>
                <a:gd name="T18" fmla="*/ 91 w 234"/>
                <a:gd name="T19" fmla="*/ 11 h 329"/>
                <a:gd name="T20" fmla="*/ 76 w 234"/>
                <a:gd name="T21" fmla="*/ 0 h 329"/>
                <a:gd name="T22" fmla="*/ 15 w 234"/>
                <a:gd name="T23" fmla="*/ 0 h 329"/>
                <a:gd name="T24" fmla="*/ 0 w 234"/>
                <a:gd name="T25" fmla="*/ 11 h 329"/>
                <a:gd name="T26" fmla="*/ 15 w 234"/>
                <a:gd name="T27" fmla="*/ 21 h 329"/>
                <a:gd name="T28" fmla="*/ 33 w 234"/>
                <a:gd name="T29" fmla="*/ 21 h 329"/>
                <a:gd name="T30" fmla="*/ 110 w 234"/>
                <a:gd name="T31" fmla="*/ 218 h 329"/>
                <a:gd name="T32" fmla="*/ 89 w 234"/>
                <a:gd name="T33" fmla="*/ 275 h 329"/>
                <a:gd name="T34" fmla="*/ 46 w 234"/>
                <a:gd name="T35" fmla="*/ 308 h 329"/>
                <a:gd name="T36" fmla="*/ 40 w 234"/>
                <a:gd name="T37" fmla="*/ 301 h 329"/>
                <a:gd name="T38" fmla="*/ 43 w 234"/>
                <a:gd name="T39" fmla="*/ 291 h 329"/>
                <a:gd name="T40" fmla="*/ 26 w 234"/>
                <a:gd name="T41" fmla="*/ 274 h 329"/>
                <a:gd name="T42" fmla="*/ 9 w 234"/>
                <a:gd name="T43" fmla="*/ 292 h 329"/>
                <a:gd name="T44" fmla="*/ 46 w 234"/>
                <a:gd name="T45" fmla="*/ 329 h 329"/>
                <a:gd name="T46" fmla="*/ 119 w 234"/>
                <a:gd name="T47" fmla="*/ 259 h 329"/>
                <a:gd name="T48" fmla="*/ 200 w 234"/>
                <a:gd name="T49" fmla="*/ 21 h 329"/>
                <a:gd name="T50" fmla="*/ 219 w 234"/>
                <a:gd name="T51" fmla="*/ 21 h 329"/>
                <a:gd name="T52" fmla="*/ 234 w 234"/>
                <a:gd name="T53" fmla="*/ 1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4" h="329">
                  <a:moveTo>
                    <a:pt x="234" y="11"/>
                  </a:moveTo>
                  <a:cubicBezTo>
                    <a:pt x="234" y="0"/>
                    <a:pt x="225" y="0"/>
                    <a:pt x="219" y="0"/>
                  </a:cubicBezTo>
                  <a:lnTo>
                    <a:pt x="158" y="0"/>
                  </a:lnTo>
                  <a:cubicBezTo>
                    <a:pt x="153" y="0"/>
                    <a:pt x="143" y="0"/>
                    <a:pt x="143" y="10"/>
                  </a:cubicBezTo>
                  <a:cubicBezTo>
                    <a:pt x="143" y="21"/>
                    <a:pt x="152" y="21"/>
                    <a:pt x="158" y="21"/>
                  </a:cubicBezTo>
                  <a:lnTo>
                    <a:pt x="178" y="21"/>
                  </a:lnTo>
                  <a:lnTo>
                    <a:pt x="121" y="194"/>
                  </a:lnTo>
                  <a:lnTo>
                    <a:pt x="55" y="21"/>
                  </a:lnTo>
                  <a:lnTo>
                    <a:pt x="76" y="21"/>
                  </a:lnTo>
                  <a:cubicBezTo>
                    <a:pt x="81" y="21"/>
                    <a:pt x="91" y="21"/>
                    <a:pt x="91" y="11"/>
                  </a:cubicBezTo>
                  <a:cubicBezTo>
                    <a:pt x="91" y="0"/>
                    <a:pt x="82" y="0"/>
                    <a:pt x="76" y="0"/>
                  </a:cubicBezTo>
                  <a:lnTo>
                    <a:pt x="15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33" y="21"/>
                  </a:lnTo>
                  <a:cubicBezTo>
                    <a:pt x="33" y="21"/>
                    <a:pt x="111" y="217"/>
                    <a:pt x="110" y="218"/>
                  </a:cubicBezTo>
                  <a:cubicBezTo>
                    <a:pt x="110" y="218"/>
                    <a:pt x="96" y="262"/>
                    <a:pt x="89" y="275"/>
                  </a:cubicBezTo>
                  <a:cubicBezTo>
                    <a:pt x="73" y="306"/>
                    <a:pt x="61" y="308"/>
                    <a:pt x="46" y="308"/>
                  </a:cubicBezTo>
                  <a:cubicBezTo>
                    <a:pt x="43" y="308"/>
                    <a:pt x="40" y="301"/>
                    <a:pt x="40" y="301"/>
                  </a:cubicBezTo>
                  <a:cubicBezTo>
                    <a:pt x="40" y="301"/>
                    <a:pt x="43" y="297"/>
                    <a:pt x="43" y="291"/>
                  </a:cubicBezTo>
                  <a:cubicBezTo>
                    <a:pt x="43" y="281"/>
                    <a:pt x="36" y="274"/>
                    <a:pt x="26" y="274"/>
                  </a:cubicBezTo>
                  <a:cubicBezTo>
                    <a:pt x="15" y="274"/>
                    <a:pt x="9" y="282"/>
                    <a:pt x="9" y="292"/>
                  </a:cubicBezTo>
                  <a:cubicBezTo>
                    <a:pt x="9" y="311"/>
                    <a:pt x="24" y="329"/>
                    <a:pt x="46" y="329"/>
                  </a:cubicBezTo>
                  <a:cubicBezTo>
                    <a:pt x="93" y="329"/>
                    <a:pt x="117" y="264"/>
                    <a:pt x="119" y="259"/>
                  </a:cubicBezTo>
                  <a:lnTo>
                    <a:pt x="200" y="21"/>
                  </a:lnTo>
                  <a:lnTo>
                    <a:pt x="219" y="21"/>
                  </a:lnTo>
                  <a:cubicBezTo>
                    <a:pt x="224" y="21"/>
                    <a:pt x="234" y="21"/>
                    <a:pt x="234" y="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54" name="Freeform 4200">
              <a:extLst>
                <a:ext uri="{FF2B5EF4-FFF2-40B4-BE49-F238E27FC236}">
                  <a16:creationId xmlns:a16="http://schemas.microsoft.com/office/drawing/2014/main" id="{98A753B2-4C83-4413-9448-51D3A226C149}"/>
                </a:ext>
              </a:extLst>
            </p:cNvPr>
            <p:cNvSpPr>
              <a:spLocks/>
            </p:cNvSpPr>
            <p:nvPr>
              <p:custDataLst>
                <p:tags r:id="rId205"/>
              </p:custDataLst>
            </p:nvPr>
          </p:nvSpPr>
          <p:spPr bwMode="auto">
            <a:xfrm>
              <a:off x="7516812" y="4703763"/>
              <a:ext cx="38100" cy="122238"/>
            </a:xfrm>
            <a:custGeom>
              <a:avLst/>
              <a:gdLst>
                <a:gd name="T0" fmla="*/ 126 w 126"/>
                <a:gd name="T1" fmla="*/ 380 h 390"/>
                <a:gd name="T2" fmla="*/ 115 w 126"/>
                <a:gd name="T3" fmla="*/ 369 h 390"/>
                <a:gd name="T4" fmla="*/ 25 w 126"/>
                <a:gd name="T5" fmla="*/ 195 h 390"/>
                <a:gd name="T6" fmla="*/ 116 w 126"/>
                <a:gd name="T7" fmla="*/ 20 h 390"/>
                <a:gd name="T8" fmla="*/ 126 w 126"/>
                <a:gd name="T9" fmla="*/ 10 h 390"/>
                <a:gd name="T10" fmla="*/ 115 w 126"/>
                <a:gd name="T11" fmla="*/ 0 h 390"/>
                <a:gd name="T12" fmla="*/ 0 w 126"/>
                <a:gd name="T13" fmla="*/ 195 h 390"/>
                <a:gd name="T14" fmla="*/ 41 w 126"/>
                <a:gd name="T15" fmla="*/ 326 h 390"/>
                <a:gd name="T16" fmla="*/ 115 w 126"/>
                <a:gd name="T17" fmla="*/ 390 h 390"/>
                <a:gd name="T18" fmla="*/ 126 w 126"/>
                <a:gd name="T19" fmla="*/ 38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380"/>
                  </a:moveTo>
                  <a:cubicBezTo>
                    <a:pt x="126" y="376"/>
                    <a:pt x="122" y="373"/>
                    <a:pt x="115" y="369"/>
                  </a:cubicBezTo>
                  <a:cubicBezTo>
                    <a:pt x="50" y="325"/>
                    <a:pt x="25" y="254"/>
                    <a:pt x="25" y="195"/>
                  </a:cubicBezTo>
                  <a:cubicBezTo>
                    <a:pt x="25" y="142"/>
                    <a:pt x="45" y="69"/>
                    <a:pt x="116" y="20"/>
                  </a:cubicBezTo>
                  <a:cubicBezTo>
                    <a:pt x="122" y="16"/>
                    <a:pt x="126" y="14"/>
                    <a:pt x="126" y="10"/>
                  </a:cubicBezTo>
                  <a:cubicBezTo>
                    <a:pt x="126" y="7"/>
                    <a:pt x="124" y="0"/>
                    <a:pt x="115" y="0"/>
                  </a:cubicBezTo>
                  <a:cubicBezTo>
                    <a:pt x="100" y="0"/>
                    <a:pt x="0" y="67"/>
                    <a:pt x="0" y="195"/>
                  </a:cubicBezTo>
                  <a:cubicBezTo>
                    <a:pt x="0" y="255"/>
                    <a:pt x="23" y="300"/>
                    <a:pt x="41" y="326"/>
                  </a:cubicBezTo>
                  <a:cubicBezTo>
                    <a:pt x="67" y="362"/>
                    <a:pt x="103" y="390"/>
                    <a:pt x="115" y="390"/>
                  </a:cubicBezTo>
                  <a:cubicBezTo>
                    <a:pt x="124" y="390"/>
                    <a:pt x="126" y="383"/>
                    <a:pt x="126" y="38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55" name="Freeform 4201">
              <a:extLst>
                <a:ext uri="{FF2B5EF4-FFF2-40B4-BE49-F238E27FC236}">
                  <a16:creationId xmlns:a16="http://schemas.microsoft.com/office/drawing/2014/main" id="{222A5533-DD0D-4D51-BD93-1B6074D6807D}"/>
                </a:ext>
              </a:extLst>
            </p:cNvPr>
            <p:cNvSpPr>
              <a:spLocks noEditPoints="1"/>
            </p:cNvSpPr>
            <p:nvPr>
              <p:custDataLst>
                <p:tags r:id="rId206"/>
              </p:custDataLst>
            </p:nvPr>
          </p:nvSpPr>
          <p:spPr bwMode="auto">
            <a:xfrm>
              <a:off x="7577137" y="4745038"/>
              <a:ext cx="61913" cy="68263"/>
            </a:xfrm>
            <a:custGeom>
              <a:avLst/>
              <a:gdLst>
                <a:gd name="T0" fmla="*/ 202 w 202"/>
                <a:gd name="T1" fmla="*/ 110 h 220"/>
                <a:gd name="T2" fmla="*/ 101 w 202"/>
                <a:gd name="T3" fmla="*/ 0 h 220"/>
                <a:gd name="T4" fmla="*/ 0 w 202"/>
                <a:gd name="T5" fmla="*/ 110 h 220"/>
                <a:gd name="T6" fmla="*/ 101 w 202"/>
                <a:gd name="T7" fmla="*/ 220 h 220"/>
                <a:gd name="T8" fmla="*/ 202 w 202"/>
                <a:gd name="T9" fmla="*/ 110 h 220"/>
                <a:gd name="T10" fmla="*/ 176 w 202"/>
                <a:gd name="T11" fmla="*/ 107 h 220"/>
                <a:gd name="T12" fmla="*/ 101 w 202"/>
                <a:gd name="T13" fmla="*/ 199 h 220"/>
                <a:gd name="T14" fmla="*/ 26 w 202"/>
                <a:gd name="T15" fmla="*/ 107 h 220"/>
                <a:gd name="T16" fmla="*/ 101 w 202"/>
                <a:gd name="T17" fmla="*/ 21 h 220"/>
                <a:gd name="T18" fmla="*/ 176 w 202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0">
                  <a:moveTo>
                    <a:pt x="202" y="110"/>
                  </a:moveTo>
                  <a:cubicBezTo>
                    <a:pt x="202" y="49"/>
                    <a:pt x="156" y="0"/>
                    <a:pt x="101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3"/>
                    <a:pt x="47" y="220"/>
                    <a:pt x="101" y="220"/>
                  </a:cubicBezTo>
                  <a:cubicBezTo>
                    <a:pt x="155" y="220"/>
                    <a:pt x="202" y="172"/>
                    <a:pt x="202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1" y="199"/>
                  </a:cubicBezTo>
                  <a:cubicBezTo>
                    <a:pt x="60" y="199"/>
                    <a:pt x="26" y="158"/>
                    <a:pt x="26" y="107"/>
                  </a:cubicBezTo>
                  <a:cubicBezTo>
                    <a:pt x="26" y="57"/>
                    <a:pt x="62" y="21"/>
                    <a:pt x="101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56" name="Freeform 4202">
              <a:extLst>
                <a:ext uri="{FF2B5EF4-FFF2-40B4-BE49-F238E27FC236}">
                  <a16:creationId xmlns:a16="http://schemas.microsoft.com/office/drawing/2014/main" id="{87470908-7945-4F3A-9F05-DD8037899F13}"/>
                </a:ext>
              </a:extLst>
            </p:cNvPr>
            <p:cNvSpPr>
              <a:spLocks/>
            </p:cNvSpPr>
            <p:nvPr>
              <p:custDataLst>
                <p:tags r:id="rId207"/>
              </p:custDataLst>
            </p:nvPr>
          </p:nvSpPr>
          <p:spPr bwMode="auto">
            <a:xfrm>
              <a:off x="7651750" y="4745038"/>
              <a:ext cx="74613" cy="66675"/>
            </a:xfrm>
            <a:custGeom>
              <a:avLst/>
              <a:gdLst>
                <a:gd name="T0" fmla="*/ 247 w 247"/>
                <a:gd name="T1" fmla="*/ 204 h 215"/>
                <a:gd name="T2" fmla="*/ 231 w 247"/>
                <a:gd name="T3" fmla="*/ 194 h 215"/>
                <a:gd name="T4" fmla="*/ 203 w 247"/>
                <a:gd name="T5" fmla="*/ 194 h 215"/>
                <a:gd name="T6" fmla="*/ 203 w 247"/>
                <a:gd name="T7" fmla="*/ 68 h 215"/>
                <a:gd name="T8" fmla="*/ 142 w 247"/>
                <a:gd name="T9" fmla="*/ 0 h 215"/>
                <a:gd name="T10" fmla="*/ 69 w 247"/>
                <a:gd name="T11" fmla="*/ 34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5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4 h 215"/>
                <a:gd name="T28" fmla="*/ 15 w 247"/>
                <a:gd name="T29" fmla="*/ 215 h 215"/>
                <a:gd name="T30" fmla="*/ 97 w 247"/>
                <a:gd name="T31" fmla="*/ 215 h 215"/>
                <a:gd name="T32" fmla="*/ 113 w 247"/>
                <a:gd name="T33" fmla="*/ 204 h 215"/>
                <a:gd name="T34" fmla="*/ 97 w 247"/>
                <a:gd name="T35" fmla="*/ 194 h 215"/>
                <a:gd name="T36" fmla="*/ 69 w 247"/>
                <a:gd name="T37" fmla="*/ 194 h 215"/>
                <a:gd name="T38" fmla="*/ 69 w 247"/>
                <a:gd name="T39" fmla="*/ 97 h 215"/>
                <a:gd name="T40" fmla="*/ 139 w 247"/>
                <a:gd name="T41" fmla="*/ 21 h 215"/>
                <a:gd name="T42" fmla="*/ 178 w 247"/>
                <a:gd name="T43" fmla="*/ 71 h 215"/>
                <a:gd name="T44" fmla="*/ 178 w 247"/>
                <a:gd name="T45" fmla="*/ 194 h 215"/>
                <a:gd name="T46" fmla="*/ 153 w 247"/>
                <a:gd name="T47" fmla="*/ 194 h 215"/>
                <a:gd name="T48" fmla="*/ 137 w 247"/>
                <a:gd name="T49" fmla="*/ 204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4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3" y="194"/>
                  </a:lnTo>
                  <a:lnTo>
                    <a:pt x="203" y="68"/>
                  </a:lnTo>
                  <a:cubicBezTo>
                    <a:pt x="203" y="21"/>
                    <a:pt x="179" y="0"/>
                    <a:pt x="142" y="0"/>
                  </a:cubicBezTo>
                  <a:cubicBezTo>
                    <a:pt x="109" y="0"/>
                    <a:pt x="87" y="16"/>
                    <a:pt x="69" y="34"/>
                  </a:cubicBezTo>
                  <a:cubicBezTo>
                    <a:pt x="69" y="9"/>
                    <a:pt x="69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5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4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69" y="21"/>
                    <a:pt x="178" y="37"/>
                    <a:pt x="178" y="71"/>
                  </a:cubicBezTo>
                  <a:lnTo>
                    <a:pt x="178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4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7" y="215"/>
                    <a:pt x="247" y="215"/>
                    <a:pt x="247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57" name="Freeform 4203">
              <a:extLst>
                <a:ext uri="{FF2B5EF4-FFF2-40B4-BE49-F238E27FC236}">
                  <a16:creationId xmlns:a16="http://schemas.microsoft.com/office/drawing/2014/main" id="{086310D7-2708-4419-BA5D-679FD9392BD3}"/>
                </a:ext>
              </a:extLst>
            </p:cNvPr>
            <p:cNvSpPr>
              <a:spLocks/>
            </p:cNvSpPr>
            <p:nvPr>
              <p:custDataLst>
                <p:tags r:id="rId208"/>
              </p:custDataLst>
            </p:nvPr>
          </p:nvSpPr>
          <p:spPr bwMode="auto">
            <a:xfrm>
              <a:off x="7812087" y="4718051"/>
              <a:ext cx="74613" cy="93663"/>
            </a:xfrm>
            <a:custGeom>
              <a:avLst/>
              <a:gdLst>
                <a:gd name="T0" fmla="*/ 247 w 247"/>
                <a:gd name="T1" fmla="*/ 294 h 305"/>
                <a:gd name="T2" fmla="*/ 231 w 247"/>
                <a:gd name="T3" fmla="*/ 284 h 305"/>
                <a:gd name="T4" fmla="*/ 203 w 247"/>
                <a:gd name="T5" fmla="*/ 284 h 305"/>
                <a:gd name="T6" fmla="*/ 203 w 247"/>
                <a:gd name="T7" fmla="*/ 158 h 305"/>
                <a:gd name="T8" fmla="*/ 142 w 247"/>
                <a:gd name="T9" fmla="*/ 90 h 305"/>
                <a:gd name="T10" fmla="*/ 69 w 247"/>
                <a:gd name="T11" fmla="*/ 124 h 305"/>
                <a:gd name="T12" fmla="*/ 69 w 247"/>
                <a:gd name="T13" fmla="*/ 16 h 305"/>
                <a:gd name="T14" fmla="*/ 53 w 247"/>
                <a:gd name="T15" fmla="*/ 0 h 305"/>
                <a:gd name="T16" fmla="*/ 16 w 247"/>
                <a:gd name="T17" fmla="*/ 0 h 305"/>
                <a:gd name="T18" fmla="*/ 0 w 247"/>
                <a:gd name="T19" fmla="*/ 11 h 305"/>
                <a:gd name="T20" fmla="*/ 15 w 247"/>
                <a:gd name="T21" fmla="*/ 21 h 305"/>
                <a:gd name="T22" fmla="*/ 44 w 247"/>
                <a:gd name="T23" fmla="*/ 21 h 305"/>
                <a:gd name="T24" fmla="*/ 44 w 247"/>
                <a:gd name="T25" fmla="*/ 284 h 305"/>
                <a:gd name="T26" fmla="*/ 16 w 247"/>
                <a:gd name="T27" fmla="*/ 284 h 305"/>
                <a:gd name="T28" fmla="*/ 0 w 247"/>
                <a:gd name="T29" fmla="*/ 294 h 305"/>
                <a:gd name="T30" fmla="*/ 15 w 247"/>
                <a:gd name="T31" fmla="*/ 305 h 305"/>
                <a:gd name="T32" fmla="*/ 97 w 247"/>
                <a:gd name="T33" fmla="*/ 305 h 305"/>
                <a:gd name="T34" fmla="*/ 113 w 247"/>
                <a:gd name="T35" fmla="*/ 294 h 305"/>
                <a:gd name="T36" fmla="*/ 97 w 247"/>
                <a:gd name="T37" fmla="*/ 284 h 305"/>
                <a:gd name="T38" fmla="*/ 69 w 247"/>
                <a:gd name="T39" fmla="*/ 284 h 305"/>
                <a:gd name="T40" fmla="*/ 69 w 247"/>
                <a:gd name="T41" fmla="*/ 187 h 305"/>
                <a:gd name="T42" fmla="*/ 139 w 247"/>
                <a:gd name="T43" fmla="*/ 111 h 305"/>
                <a:gd name="T44" fmla="*/ 178 w 247"/>
                <a:gd name="T45" fmla="*/ 161 h 305"/>
                <a:gd name="T46" fmla="*/ 178 w 247"/>
                <a:gd name="T47" fmla="*/ 284 h 305"/>
                <a:gd name="T48" fmla="*/ 153 w 247"/>
                <a:gd name="T49" fmla="*/ 284 h 305"/>
                <a:gd name="T50" fmla="*/ 137 w 247"/>
                <a:gd name="T51" fmla="*/ 294 h 305"/>
                <a:gd name="T52" fmla="*/ 153 w 247"/>
                <a:gd name="T53" fmla="*/ 305 h 305"/>
                <a:gd name="T54" fmla="*/ 232 w 247"/>
                <a:gd name="T55" fmla="*/ 305 h 305"/>
                <a:gd name="T56" fmla="*/ 247 w 247"/>
                <a:gd name="T57" fmla="*/ 29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05">
                  <a:moveTo>
                    <a:pt x="247" y="294"/>
                  </a:moveTo>
                  <a:cubicBezTo>
                    <a:pt x="247" y="284"/>
                    <a:pt x="237" y="284"/>
                    <a:pt x="231" y="284"/>
                  </a:cubicBezTo>
                  <a:lnTo>
                    <a:pt x="203" y="284"/>
                  </a:lnTo>
                  <a:lnTo>
                    <a:pt x="203" y="158"/>
                  </a:lnTo>
                  <a:cubicBezTo>
                    <a:pt x="203" y="111"/>
                    <a:pt x="179" y="90"/>
                    <a:pt x="142" y="90"/>
                  </a:cubicBezTo>
                  <a:cubicBezTo>
                    <a:pt x="109" y="90"/>
                    <a:pt x="87" y="106"/>
                    <a:pt x="69" y="124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284"/>
                  </a:lnTo>
                  <a:lnTo>
                    <a:pt x="16" y="284"/>
                  </a:lnTo>
                  <a:cubicBezTo>
                    <a:pt x="10" y="284"/>
                    <a:pt x="0" y="284"/>
                    <a:pt x="0" y="294"/>
                  </a:cubicBezTo>
                  <a:cubicBezTo>
                    <a:pt x="0" y="305"/>
                    <a:pt x="10" y="305"/>
                    <a:pt x="15" y="305"/>
                  </a:cubicBezTo>
                  <a:lnTo>
                    <a:pt x="97" y="305"/>
                  </a:lnTo>
                  <a:cubicBezTo>
                    <a:pt x="103" y="305"/>
                    <a:pt x="113" y="305"/>
                    <a:pt x="113" y="294"/>
                  </a:cubicBezTo>
                  <a:cubicBezTo>
                    <a:pt x="113" y="284"/>
                    <a:pt x="103" y="284"/>
                    <a:pt x="97" y="284"/>
                  </a:cubicBezTo>
                  <a:lnTo>
                    <a:pt x="69" y="284"/>
                  </a:lnTo>
                  <a:lnTo>
                    <a:pt x="69" y="187"/>
                  </a:lnTo>
                  <a:cubicBezTo>
                    <a:pt x="69" y="132"/>
                    <a:pt x="110" y="111"/>
                    <a:pt x="139" y="111"/>
                  </a:cubicBezTo>
                  <a:cubicBezTo>
                    <a:pt x="169" y="111"/>
                    <a:pt x="178" y="127"/>
                    <a:pt x="178" y="161"/>
                  </a:cubicBezTo>
                  <a:lnTo>
                    <a:pt x="178" y="284"/>
                  </a:lnTo>
                  <a:lnTo>
                    <a:pt x="153" y="284"/>
                  </a:lnTo>
                  <a:cubicBezTo>
                    <a:pt x="147" y="284"/>
                    <a:pt x="137" y="284"/>
                    <a:pt x="137" y="294"/>
                  </a:cubicBezTo>
                  <a:cubicBezTo>
                    <a:pt x="137" y="305"/>
                    <a:pt x="148" y="305"/>
                    <a:pt x="153" y="305"/>
                  </a:cubicBezTo>
                  <a:lnTo>
                    <a:pt x="232" y="305"/>
                  </a:lnTo>
                  <a:cubicBezTo>
                    <a:pt x="237" y="305"/>
                    <a:pt x="247" y="305"/>
                    <a:pt x="247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58" name="Freeform 4204">
              <a:extLst>
                <a:ext uri="{FF2B5EF4-FFF2-40B4-BE49-F238E27FC236}">
                  <a16:creationId xmlns:a16="http://schemas.microsoft.com/office/drawing/2014/main" id="{4568DA7C-018C-4F35-8C09-80CF26FD1A1F}"/>
                </a:ext>
              </a:extLst>
            </p:cNvPr>
            <p:cNvSpPr>
              <a:spLocks noEditPoints="1"/>
            </p:cNvSpPr>
            <p:nvPr>
              <p:custDataLst>
                <p:tags r:id="rId209"/>
              </p:custDataLst>
            </p:nvPr>
          </p:nvSpPr>
          <p:spPr bwMode="auto">
            <a:xfrm>
              <a:off x="7897812" y="4745038"/>
              <a:ext cx="61913" cy="68263"/>
            </a:xfrm>
            <a:custGeom>
              <a:avLst/>
              <a:gdLst>
                <a:gd name="T0" fmla="*/ 201 w 201"/>
                <a:gd name="T1" fmla="*/ 166 h 220"/>
                <a:gd name="T2" fmla="*/ 188 w 201"/>
                <a:gd name="T3" fmla="*/ 156 h 220"/>
                <a:gd name="T4" fmla="*/ 177 w 201"/>
                <a:gd name="T5" fmla="*/ 162 h 220"/>
                <a:gd name="T6" fmla="*/ 118 w 201"/>
                <a:gd name="T7" fmla="*/ 199 h 220"/>
                <a:gd name="T8" fmla="*/ 26 w 201"/>
                <a:gd name="T9" fmla="*/ 118 h 220"/>
                <a:gd name="T10" fmla="*/ 185 w 201"/>
                <a:gd name="T11" fmla="*/ 118 h 220"/>
                <a:gd name="T12" fmla="*/ 201 w 201"/>
                <a:gd name="T13" fmla="*/ 104 h 220"/>
                <a:gd name="T14" fmla="*/ 106 w 201"/>
                <a:gd name="T15" fmla="*/ 0 h 220"/>
                <a:gd name="T16" fmla="*/ 0 w 201"/>
                <a:gd name="T17" fmla="*/ 110 h 220"/>
                <a:gd name="T18" fmla="*/ 114 w 201"/>
                <a:gd name="T19" fmla="*/ 220 h 220"/>
                <a:gd name="T20" fmla="*/ 201 w 201"/>
                <a:gd name="T21" fmla="*/ 166 h 220"/>
                <a:gd name="T22" fmla="*/ 175 w 201"/>
                <a:gd name="T23" fmla="*/ 97 h 220"/>
                <a:gd name="T24" fmla="*/ 26 w 201"/>
                <a:gd name="T25" fmla="*/ 97 h 220"/>
                <a:gd name="T26" fmla="*/ 106 w 201"/>
                <a:gd name="T27" fmla="*/ 21 h 220"/>
                <a:gd name="T28" fmla="*/ 175 w 201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20">
                  <a:moveTo>
                    <a:pt x="201" y="166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4" y="199"/>
                    <a:pt x="118" y="199"/>
                  </a:cubicBezTo>
                  <a:cubicBezTo>
                    <a:pt x="77" y="199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9"/>
                    <a:pt x="170" y="0"/>
                    <a:pt x="106" y="0"/>
                  </a:cubicBezTo>
                  <a:cubicBezTo>
                    <a:pt x="48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1" y="178"/>
                    <a:pt x="201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59" name="Freeform 4205">
              <a:extLst>
                <a:ext uri="{FF2B5EF4-FFF2-40B4-BE49-F238E27FC236}">
                  <a16:creationId xmlns:a16="http://schemas.microsoft.com/office/drawing/2014/main" id="{CB74AFF3-536E-49EC-9AE9-97B6277E23D9}"/>
                </a:ext>
              </a:extLst>
            </p:cNvPr>
            <p:cNvSpPr>
              <a:spLocks noEditPoints="1"/>
            </p:cNvSpPr>
            <p:nvPr>
              <p:custDataLst>
                <p:tags r:id="rId210"/>
              </p:custDataLst>
            </p:nvPr>
          </p:nvSpPr>
          <p:spPr bwMode="auto">
            <a:xfrm>
              <a:off x="7977187" y="4745038"/>
              <a:ext cx="71438" cy="68263"/>
            </a:xfrm>
            <a:custGeom>
              <a:avLst/>
              <a:gdLst>
                <a:gd name="T0" fmla="*/ 232 w 232"/>
                <a:gd name="T1" fmla="*/ 206 h 220"/>
                <a:gd name="T2" fmla="*/ 216 w 232"/>
                <a:gd name="T3" fmla="*/ 196 h 220"/>
                <a:gd name="T4" fmla="*/ 180 w 232"/>
                <a:gd name="T5" fmla="*/ 190 h 220"/>
                <a:gd name="T6" fmla="*/ 180 w 232"/>
                <a:gd name="T7" fmla="*/ 75 h 220"/>
                <a:gd name="T8" fmla="*/ 83 w 232"/>
                <a:gd name="T9" fmla="*/ 0 h 220"/>
                <a:gd name="T10" fmla="*/ 13 w 232"/>
                <a:gd name="T11" fmla="*/ 33 h 220"/>
                <a:gd name="T12" fmla="*/ 31 w 232"/>
                <a:gd name="T13" fmla="*/ 51 h 220"/>
                <a:gd name="T14" fmla="*/ 49 w 232"/>
                <a:gd name="T15" fmla="*/ 33 h 220"/>
                <a:gd name="T16" fmla="*/ 84 w 232"/>
                <a:gd name="T17" fmla="*/ 21 h 220"/>
                <a:gd name="T18" fmla="*/ 155 w 232"/>
                <a:gd name="T19" fmla="*/ 84 h 220"/>
                <a:gd name="T20" fmla="*/ 0 w 232"/>
                <a:gd name="T21" fmla="*/ 156 h 220"/>
                <a:gd name="T22" fmla="*/ 80 w 232"/>
                <a:gd name="T23" fmla="*/ 220 h 220"/>
                <a:gd name="T24" fmla="*/ 157 w 232"/>
                <a:gd name="T25" fmla="*/ 198 h 220"/>
                <a:gd name="T26" fmla="*/ 211 w 232"/>
                <a:gd name="T27" fmla="*/ 217 h 220"/>
                <a:gd name="T28" fmla="*/ 232 w 232"/>
                <a:gd name="T29" fmla="*/ 206 h 220"/>
                <a:gd name="T30" fmla="*/ 155 w 232"/>
                <a:gd name="T31" fmla="*/ 153 h 220"/>
                <a:gd name="T32" fmla="*/ 132 w 232"/>
                <a:gd name="T33" fmla="*/ 189 h 220"/>
                <a:gd name="T34" fmla="*/ 84 w 232"/>
                <a:gd name="T35" fmla="*/ 199 h 220"/>
                <a:gd name="T36" fmla="*/ 25 w 232"/>
                <a:gd name="T37" fmla="*/ 156 h 220"/>
                <a:gd name="T38" fmla="*/ 155 w 232"/>
                <a:gd name="T39" fmla="*/ 104 h 220"/>
                <a:gd name="T40" fmla="*/ 155 w 232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20">
                  <a:moveTo>
                    <a:pt x="232" y="206"/>
                  </a:moveTo>
                  <a:cubicBezTo>
                    <a:pt x="232" y="196"/>
                    <a:pt x="222" y="196"/>
                    <a:pt x="216" y="196"/>
                  </a:cubicBezTo>
                  <a:cubicBezTo>
                    <a:pt x="195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3" y="0"/>
                    <a:pt x="13" y="33"/>
                  </a:cubicBezTo>
                  <a:cubicBezTo>
                    <a:pt x="13" y="45"/>
                    <a:pt x="22" y="51"/>
                    <a:pt x="31" y="51"/>
                  </a:cubicBezTo>
                  <a:cubicBezTo>
                    <a:pt x="37" y="51"/>
                    <a:pt x="49" y="48"/>
                    <a:pt x="49" y="33"/>
                  </a:cubicBezTo>
                  <a:cubicBezTo>
                    <a:pt x="49" y="23"/>
                    <a:pt x="68" y="21"/>
                    <a:pt x="84" y="21"/>
                  </a:cubicBezTo>
                  <a:cubicBezTo>
                    <a:pt x="126" y="21"/>
                    <a:pt x="155" y="39"/>
                    <a:pt x="155" y="84"/>
                  </a:cubicBezTo>
                  <a:cubicBezTo>
                    <a:pt x="62" y="85"/>
                    <a:pt x="0" y="108"/>
                    <a:pt x="0" y="156"/>
                  </a:cubicBezTo>
                  <a:cubicBezTo>
                    <a:pt x="0" y="189"/>
                    <a:pt x="31" y="220"/>
                    <a:pt x="80" y="220"/>
                  </a:cubicBezTo>
                  <a:cubicBezTo>
                    <a:pt x="98" y="220"/>
                    <a:pt x="129" y="216"/>
                    <a:pt x="157" y="198"/>
                  </a:cubicBezTo>
                  <a:cubicBezTo>
                    <a:pt x="169" y="217"/>
                    <a:pt x="193" y="217"/>
                    <a:pt x="211" y="217"/>
                  </a:cubicBezTo>
                  <a:cubicBezTo>
                    <a:pt x="222" y="217"/>
                    <a:pt x="232" y="217"/>
                    <a:pt x="232" y="206"/>
                  </a:cubicBezTo>
                  <a:close/>
                  <a:moveTo>
                    <a:pt x="155" y="153"/>
                  </a:moveTo>
                  <a:cubicBezTo>
                    <a:pt x="155" y="166"/>
                    <a:pt x="155" y="179"/>
                    <a:pt x="132" y="189"/>
                  </a:cubicBezTo>
                  <a:cubicBezTo>
                    <a:pt x="112" y="199"/>
                    <a:pt x="88" y="199"/>
                    <a:pt x="84" y="199"/>
                  </a:cubicBezTo>
                  <a:cubicBezTo>
                    <a:pt x="48" y="199"/>
                    <a:pt x="25" y="178"/>
                    <a:pt x="25" y="156"/>
                  </a:cubicBezTo>
                  <a:cubicBezTo>
                    <a:pt x="25" y="129"/>
                    <a:pt x="71" y="106"/>
                    <a:pt x="155" y="104"/>
                  </a:cubicBezTo>
                  <a:lnTo>
                    <a:pt x="15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60" name="Freeform 4206">
              <a:extLst>
                <a:ext uri="{FF2B5EF4-FFF2-40B4-BE49-F238E27FC236}">
                  <a16:creationId xmlns:a16="http://schemas.microsoft.com/office/drawing/2014/main" id="{497DD401-6D77-4DFE-A0FA-CACFDF14BEA4}"/>
                </a:ext>
              </a:extLst>
            </p:cNvPr>
            <p:cNvSpPr>
              <a:spLocks noEditPoints="1"/>
            </p:cNvSpPr>
            <p:nvPr>
              <p:custDataLst>
                <p:tags r:id="rId211"/>
              </p:custDataLst>
            </p:nvPr>
          </p:nvSpPr>
          <p:spPr bwMode="auto">
            <a:xfrm>
              <a:off x="8051800" y="4745038"/>
              <a:ext cx="73025" cy="103188"/>
            </a:xfrm>
            <a:custGeom>
              <a:avLst/>
              <a:gdLst>
                <a:gd name="T0" fmla="*/ 235 w 235"/>
                <a:gd name="T1" fmla="*/ 108 h 329"/>
                <a:gd name="T2" fmla="*/ 140 w 235"/>
                <a:gd name="T3" fmla="*/ 0 h 329"/>
                <a:gd name="T4" fmla="*/ 69 w 235"/>
                <a:gd name="T5" fmla="*/ 32 h 329"/>
                <a:gd name="T6" fmla="*/ 54 w 235"/>
                <a:gd name="T7" fmla="*/ 3 h 329"/>
                <a:gd name="T8" fmla="*/ 16 w 235"/>
                <a:gd name="T9" fmla="*/ 3 h 329"/>
                <a:gd name="T10" fmla="*/ 0 w 235"/>
                <a:gd name="T11" fmla="*/ 14 h 329"/>
                <a:gd name="T12" fmla="*/ 16 w 235"/>
                <a:gd name="T13" fmla="*/ 24 h 329"/>
                <a:gd name="T14" fmla="*/ 44 w 235"/>
                <a:gd name="T15" fmla="*/ 24 h 329"/>
                <a:gd name="T16" fmla="*/ 44 w 235"/>
                <a:gd name="T17" fmla="*/ 308 h 329"/>
                <a:gd name="T18" fmla="*/ 16 w 235"/>
                <a:gd name="T19" fmla="*/ 308 h 329"/>
                <a:gd name="T20" fmla="*/ 0 w 235"/>
                <a:gd name="T21" fmla="*/ 319 h 329"/>
                <a:gd name="T22" fmla="*/ 16 w 235"/>
                <a:gd name="T23" fmla="*/ 329 h 329"/>
                <a:gd name="T24" fmla="*/ 98 w 235"/>
                <a:gd name="T25" fmla="*/ 329 h 329"/>
                <a:gd name="T26" fmla="*/ 113 w 235"/>
                <a:gd name="T27" fmla="*/ 319 h 329"/>
                <a:gd name="T28" fmla="*/ 97 w 235"/>
                <a:gd name="T29" fmla="*/ 308 h 329"/>
                <a:gd name="T30" fmla="*/ 69 w 235"/>
                <a:gd name="T31" fmla="*/ 308 h 329"/>
                <a:gd name="T32" fmla="*/ 69 w 235"/>
                <a:gd name="T33" fmla="*/ 184 h 329"/>
                <a:gd name="T34" fmla="*/ 135 w 235"/>
                <a:gd name="T35" fmla="*/ 218 h 329"/>
                <a:gd name="T36" fmla="*/ 235 w 235"/>
                <a:gd name="T37" fmla="*/ 108 h 329"/>
                <a:gd name="T38" fmla="*/ 210 w 235"/>
                <a:gd name="T39" fmla="*/ 108 h 329"/>
                <a:gd name="T40" fmla="*/ 133 w 235"/>
                <a:gd name="T41" fmla="*/ 197 h 329"/>
                <a:gd name="T42" fmla="*/ 69 w 235"/>
                <a:gd name="T43" fmla="*/ 121 h 329"/>
                <a:gd name="T44" fmla="*/ 69 w 235"/>
                <a:gd name="T45" fmla="*/ 83 h 329"/>
                <a:gd name="T46" fmla="*/ 137 w 235"/>
                <a:gd name="T47" fmla="*/ 21 h 329"/>
                <a:gd name="T48" fmla="*/ 210 w 235"/>
                <a:gd name="T49" fmla="*/ 10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9">
                  <a:moveTo>
                    <a:pt x="235" y="108"/>
                  </a:moveTo>
                  <a:cubicBezTo>
                    <a:pt x="235" y="48"/>
                    <a:pt x="192" y="0"/>
                    <a:pt x="140" y="0"/>
                  </a:cubicBezTo>
                  <a:cubicBezTo>
                    <a:pt x="117" y="0"/>
                    <a:pt x="95" y="9"/>
                    <a:pt x="69" y="32"/>
                  </a:cubicBezTo>
                  <a:cubicBezTo>
                    <a:pt x="69" y="8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308"/>
                  </a:lnTo>
                  <a:lnTo>
                    <a:pt x="16" y="308"/>
                  </a:lnTo>
                  <a:cubicBezTo>
                    <a:pt x="10" y="308"/>
                    <a:pt x="0" y="308"/>
                    <a:pt x="0" y="319"/>
                  </a:cubicBezTo>
                  <a:cubicBezTo>
                    <a:pt x="0" y="329"/>
                    <a:pt x="10" y="329"/>
                    <a:pt x="16" y="329"/>
                  </a:cubicBezTo>
                  <a:lnTo>
                    <a:pt x="98" y="329"/>
                  </a:lnTo>
                  <a:cubicBezTo>
                    <a:pt x="103" y="329"/>
                    <a:pt x="113" y="329"/>
                    <a:pt x="113" y="319"/>
                  </a:cubicBezTo>
                  <a:cubicBezTo>
                    <a:pt x="113" y="308"/>
                    <a:pt x="103" y="308"/>
                    <a:pt x="97" y="308"/>
                  </a:cubicBezTo>
                  <a:lnTo>
                    <a:pt x="69" y="308"/>
                  </a:lnTo>
                  <a:lnTo>
                    <a:pt x="69" y="184"/>
                  </a:lnTo>
                  <a:cubicBezTo>
                    <a:pt x="98" y="213"/>
                    <a:pt x="119" y="218"/>
                    <a:pt x="135" y="218"/>
                  </a:cubicBezTo>
                  <a:cubicBezTo>
                    <a:pt x="188" y="218"/>
                    <a:pt x="235" y="171"/>
                    <a:pt x="235" y="108"/>
                  </a:cubicBezTo>
                  <a:close/>
                  <a:moveTo>
                    <a:pt x="210" y="108"/>
                  </a:moveTo>
                  <a:cubicBezTo>
                    <a:pt x="210" y="161"/>
                    <a:pt x="172" y="197"/>
                    <a:pt x="133" y="197"/>
                  </a:cubicBezTo>
                  <a:cubicBezTo>
                    <a:pt x="89" y="197"/>
                    <a:pt x="69" y="148"/>
                    <a:pt x="69" y="121"/>
                  </a:cubicBezTo>
                  <a:lnTo>
                    <a:pt x="69" y="83"/>
                  </a:lnTo>
                  <a:cubicBezTo>
                    <a:pt x="69" y="51"/>
                    <a:pt x="102" y="21"/>
                    <a:pt x="137" y="21"/>
                  </a:cubicBezTo>
                  <a:cubicBezTo>
                    <a:pt x="178" y="21"/>
                    <a:pt x="210" y="60"/>
                    <a:pt x="21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61" name="Freeform 4207">
              <a:extLst>
                <a:ext uri="{FF2B5EF4-FFF2-40B4-BE49-F238E27FC236}">
                  <a16:creationId xmlns:a16="http://schemas.microsoft.com/office/drawing/2014/main" id="{41869461-799F-415B-9DCB-010E732FD1A2}"/>
                </a:ext>
              </a:extLst>
            </p:cNvPr>
            <p:cNvSpPr>
              <a:spLocks/>
            </p:cNvSpPr>
            <p:nvPr>
              <p:custDataLst>
                <p:tags r:id="rId212"/>
              </p:custDataLst>
            </p:nvPr>
          </p:nvSpPr>
          <p:spPr bwMode="auto">
            <a:xfrm>
              <a:off x="8143875" y="4703763"/>
              <a:ext cx="39688" cy="122238"/>
            </a:xfrm>
            <a:custGeom>
              <a:avLst/>
              <a:gdLst>
                <a:gd name="T0" fmla="*/ 126 w 126"/>
                <a:gd name="T1" fmla="*/ 195 h 390"/>
                <a:gd name="T2" fmla="*/ 85 w 126"/>
                <a:gd name="T3" fmla="*/ 64 h 390"/>
                <a:gd name="T4" fmla="*/ 11 w 126"/>
                <a:gd name="T5" fmla="*/ 0 h 390"/>
                <a:gd name="T6" fmla="*/ 0 w 126"/>
                <a:gd name="T7" fmla="*/ 10 h 390"/>
                <a:gd name="T8" fmla="*/ 4 w 126"/>
                <a:gd name="T9" fmla="*/ 16 h 390"/>
                <a:gd name="T10" fmla="*/ 101 w 126"/>
                <a:gd name="T11" fmla="*/ 195 h 390"/>
                <a:gd name="T12" fmla="*/ 10 w 126"/>
                <a:gd name="T13" fmla="*/ 369 h 390"/>
                <a:gd name="T14" fmla="*/ 0 w 126"/>
                <a:gd name="T15" fmla="*/ 380 h 390"/>
                <a:gd name="T16" fmla="*/ 11 w 126"/>
                <a:gd name="T17" fmla="*/ 390 h 390"/>
                <a:gd name="T18" fmla="*/ 126 w 126"/>
                <a:gd name="T19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195"/>
                  </a:moveTo>
                  <a:cubicBezTo>
                    <a:pt x="126" y="135"/>
                    <a:pt x="103" y="90"/>
                    <a:pt x="85" y="64"/>
                  </a:cubicBezTo>
                  <a:cubicBezTo>
                    <a:pt x="59" y="28"/>
                    <a:pt x="23" y="0"/>
                    <a:pt x="11" y="0"/>
                  </a:cubicBezTo>
                  <a:cubicBezTo>
                    <a:pt x="2" y="0"/>
                    <a:pt x="0" y="7"/>
                    <a:pt x="0" y="10"/>
                  </a:cubicBezTo>
                  <a:cubicBezTo>
                    <a:pt x="0" y="13"/>
                    <a:pt x="2" y="15"/>
                    <a:pt x="4" y="16"/>
                  </a:cubicBezTo>
                  <a:cubicBezTo>
                    <a:pt x="93" y="76"/>
                    <a:pt x="101" y="161"/>
                    <a:pt x="101" y="195"/>
                  </a:cubicBezTo>
                  <a:cubicBezTo>
                    <a:pt x="101" y="248"/>
                    <a:pt x="81" y="321"/>
                    <a:pt x="10" y="369"/>
                  </a:cubicBezTo>
                  <a:cubicBezTo>
                    <a:pt x="4" y="373"/>
                    <a:pt x="0" y="376"/>
                    <a:pt x="0" y="380"/>
                  </a:cubicBezTo>
                  <a:cubicBezTo>
                    <a:pt x="0" y="383"/>
                    <a:pt x="2" y="390"/>
                    <a:pt x="11" y="390"/>
                  </a:cubicBezTo>
                  <a:cubicBezTo>
                    <a:pt x="25" y="390"/>
                    <a:pt x="126" y="323"/>
                    <a:pt x="126" y="1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62" name="Freeform 4208">
              <a:extLst>
                <a:ext uri="{FF2B5EF4-FFF2-40B4-BE49-F238E27FC236}">
                  <a16:creationId xmlns:a16="http://schemas.microsoft.com/office/drawing/2014/main" id="{DDC07C16-AE60-4046-96AB-87C5CB16A20F}"/>
                </a:ext>
              </a:extLst>
            </p:cNvPr>
            <p:cNvSpPr>
              <a:spLocks noEditPoints="1"/>
            </p:cNvSpPr>
            <p:nvPr>
              <p:custDataLst>
                <p:tags r:id="rId213"/>
              </p:custDataLst>
            </p:nvPr>
          </p:nvSpPr>
          <p:spPr bwMode="auto">
            <a:xfrm>
              <a:off x="8323262" y="4746626"/>
              <a:ext cx="15875" cy="65088"/>
            </a:xfrm>
            <a:custGeom>
              <a:avLst/>
              <a:gdLst>
                <a:gd name="T0" fmla="*/ 54 w 54"/>
                <a:gd name="T1" fmla="*/ 27 h 212"/>
                <a:gd name="T2" fmla="*/ 27 w 54"/>
                <a:gd name="T3" fmla="*/ 0 h 212"/>
                <a:gd name="T4" fmla="*/ 0 w 54"/>
                <a:gd name="T5" fmla="*/ 27 h 212"/>
                <a:gd name="T6" fmla="*/ 27 w 54"/>
                <a:gd name="T7" fmla="*/ 54 h 212"/>
                <a:gd name="T8" fmla="*/ 54 w 54"/>
                <a:gd name="T9" fmla="*/ 27 h 212"/>
                <a:gd name="T10" fmla="*/ 54 w 54"/>
                <a:gd name="T11" fmla="*/ 185 h 212"/>
                <a:gd name="T12" fmla="*/ 27 w 54"/>
                <a:gd name="T13" fmla="*/ 157 h 212"/>
                <a:gd name="T14" fmla="*/ 0 w 54"/>
                <a:gd name="T15" fmla="*/ 184 h 212"/>
                <a:gd name="T16" fmla="*/ 27 w 54"/>
                <a:gd name="T17" fmla="*/ 212 h 212"/>
                <a:gd name="T18" fmla="*/ 54 w 54"/>
                <a:gd name="T1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12">
                  <a:moveTo>
                    <a:pt x="54" y="27"/>
                  </a:moveTo>
                  <a:cubicBezTo>
                    <a:pt x="54" y="11"/>
                    <a:pt x="41" y="0"/>
                    <a:pt x="27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3" y="54"/>
                    <a:pt x="54" y="41"/>
                    <a:pt x="54" y="27"/>
                  </a:cubicBezTo>
                  <a:close/>
                  <a:moveTo>
                    <a:pt x="54" y="185"/>
                  </a:moveTo>
                  <a:cubicBezTo>
                    <a:pt x="54" y="169"/>
                    <a:pt x="41" y="157"/>
                    <a:pt x="27" y="157"/>
                  </a:cubicBezTo>
                  <a:cubicBezTo>
                    <a:pt x="11" y="157"/>
                    <a:pt x="0" y="171"/>
                    <a:pt x="0" y="184"/>
                  </a:cubicBezTo>
                  <a:cubicBezTo>
                    <a:pt x="0" y="200"/>
                    <a:pt x="13" y="212"/>
                    <a:pt x="27" y="212"/>
                  </a:cubicBezTo>
                  <a:cubicBezTo>
                    <a:pt x="43" y="212"/>
                    <a:pt x="54" y="198"/>
                    <a:pt x="54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63" name="Freeform 4209">
              <a:extLst>
                <a:ext uri="{FF2B5EF4-FFF2-40B4-BE49-F238E27FC236}">
                  <a16:creationId xmlns:a16="http://schemas.microsoft.com/office/drawing/2014/main" id="{7DB8D757-669E-4CE4-A54A-A3E055C24F06}"/>
                </a:ext>
              </a:extLst>
            </p:cNvPr>
            <p:cNvSpPr>
              <a:spLocks noEditPoints="1"/>
            </p:cNvSpPr>
            <p:nvPr>
              <p:custDataLst>
                <p:tags r:id="rId214"/>
              </p:custDataLst>
            </p:nvPr>
          </p:nvSpPr>
          <p:spPr bwMode="auto">
            <a:xfrm>
              <a:off x="8539162" y="4714876"/>
              <a:ext cx="63500" cy="98425"/>
            </a:xfrm>
            <a:custGeom>
              <a:avLst/>
              <a:gdLst>
                <a:gd name="T0" fmla="*/ 208 w 208"/>
                <a:gd name="T1" fmla="*/ 158 h 316"/>
                <a:gd name="T2" fmla="*/ 104 w 208"/>
                <a:gd name="T3" fmla="*/ 0 h 316"/>
                <a:gd name="T4" fmla="*/ 0 w 208"/>
                <a:gd name="T5" fmla="*/ 158 h 316"/>
                <a:gd name="T6" fmla="*/ 104 w 208"/>
                <a:gd name="T7" fmla="*/ 316 h 316"/>
                <a:gd name="T8" fmla="*/ 208 w 208"/>
                <a:gd name="T9" fmla="*/ 158 h 316"/>
                <a:gd name="T10" fmla="*/ 183 w 208"/>
                <a:gd name="T11" fmla="*/ 153 h 316"/>
                <a:gd name="T12" fmla="*/ 104 w 208"/>
                <a:gd name="T13" fmla="*/ 295 h 316"/>
                <a:gd name="T14" fmla="*/ 25 w 208"/>
                <a:gd name="T15" fmla="*/ 153 h 316"/>
                <a:gd name="T16" fmla="*/ 104 w 208"/>
                <a:gd name="T17" fmla="*/ 21 h 316"/>
                <a:gd name="T18" fmla="*/ 183 w 208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6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8"/>
                    <a:pt x="0" y="158"/>
                  </a:cubicBezTo>
                  <a:cubicBezTo>
                    <a:pt x="0" y="250"/>
                    <a:pt x="49" y="316"/>
                    <a:pt x="104" y="316"/>
                  </a:cubicBezTo>
                  <a:cubicBezTo>
                    <a:pt x="160" y="316"/>
                    <a:pt x="208" y="249"/>
                    <a:pt x="208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4" y="295"/>
                  </a:cubicBezTo>
                  <a:cubicBezTo>
                    <a:pt x="62" y="295"/>
                    <a:pt x="25" y="233"/>
                    <a:pt x="25" y="153"/>
                  </a:cubicBezTo>
                  <a:cubicBezTo>
                    <a:pt x="25" y="74"/>
                    <a:pt x="64" y="21"/>
                    <a:pt x="104" y="21"/>
                  </a:cubicBezTo>
                  <a:cubicBezTo>
                    <a:pt x="144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64" name="Freeform 4210">
              <a:extLst>
                <a:ext uri="{FF2B5EF4-FFF2-40B4-BE49-F238E27FC236}">
                  <a16:creationId xmlns:a16="http://schemas.microsoft.com/office/drawing/2014/main" id="{51C8590A-582E-4448-ACD0-3919140991AA}"/>
                </a:ext>
              </a:extLst>
            </p:cNvPr>
            <p:cNvSpPr>
              <a:spLocks/>
            </p:cNvSpPr>
            <p:nvPr>
              <p:custDataLst>
                <p:tags r:id="rId215"/>
              </p:custDataLst>
            </p:nvPr>
          </p:nvSpPr>
          <p:spPr bwMode="auto">
            <a:xfrm>
              <a:off x="8615362" y="4746626"/>
              <a:ext cx="71438" cy="65088"/>
            </a:xfrm>
            <a:custGeom>
              <a:avLst/>
              <a:gdLst>
                <a:gd name="T0" fmla="*/ 231 w 231"/>
                <a:gd name="T1" fmla="*/ 201 h 212"/>
                <a:gd name="T2" fmla="*/ 215 w 231"/>
                <a:gd name="T3" fmla="*/ 191 h 212"/>
                <a:gd name="T4" fmla="*/ 192 w 231"/>
                <a:gd name="T5" fmla="*/ 191 h 212"/>
                <a:gd name="T6" fmla="*/ 125 w 231"/>
                <a:gd name="T7" fmla="*/ 102 h 212"/>
                <a:gd name="T8" fmla="*/ 185 w 231"/>
                <a:gd name="T9" fmla="*/ 21 h 212"/>
                <a:gd name="T10" fmla="*/ 208 w 231"/>
                <a:gd name="T11" fmla="*/ 21 h 212"/>
                <a:gd name="T12" fmla="*/ 224 w 231"/>
                <a:gd name="T13" fmla="*/ 11 h 212"/>
                <a:gd name="T14" fmla="*/ 208 w 231"/>
                <a:gd name="T15" fmla="*/ 0 h 212"/>
                <a:gd name="T16" fmla="*/ 148 w 231"/>
                <a:gd name="T17" fmla="*/ 0 h 212"/>
                <a:gd name="T18" fmla="*/ 132 w 231"/>
                <a:gd name="T19" fmla="*/ 10 h 212"/>
                <a:gd name="T20" fmla="*/ 163 w 231"/>
                <a:gd name="T21" fmla="*/ 21 h 212"/>
                <a:gd name="T22" fmla="*/ 114 w 231"/>
                <a:gd name="T23" fmla="*/ 87 h 212"/>
                <a:gd name="T24" fmla="*/ 65 w 231"/>
                <a:gd name="T25" fmla="*/ 21 h 212"/>
                <a:gd name="T26" fmla="*/ 95 w 231"/>
                <a:gd name="T27" fmla="*/ 10 h 212"/>
                <a:gd name="T28" fmla="*/ 79 w 231"/>
                <a:gd name="T29" fmla="*/ 0 h 212"/>
                <a:gd name="T30" fmla="*/ 19 w 231"/>
                <a:gd name="T31" fmla="*/ 0 h 212"/>
                <a:gd name="T32" fmla="*/ 3 w 231"/>
                <a:gd name="T33" fmla="*/ 11 h 212"/>
                <a:gd name="T34" fmla="*/ 19 w 231"/>
                <a:gd name="T35" fmla="*/ 21 h 212"/>
                <a:gd name="T36" fmla="*/ 42 w 231"/>
                <a:gd name="T37" fmla="*/ 21 h 212"/>
                <a:gd name="T38" fmla="*/ 104 w 231"/>
                <a:gd name="T39" fmla="*/ 102 h 212"/>
                <a:gd name="T40" fmla="*/ 39 w 231"/>
                <a:gd name="T41" fmla="*/ 191 h 212"/>
                <a:gd name="T42" fmla="*/ 16 w 231"/>
                <a:gd name="T43" fmla="*/ 191 h 212"/>
                <a:gd name="T44" fmla="*/ 0 w 231"/>
                <a:gd name="T45" fmla="*/ 201 h 212"/>
                <a:gd name="T46" fmla="*/ 16 w 231"/>
                <a:gd name="T47" fmla="*/ 212 h 212"/>
                <a:gd name="T48" fmla="*/ 76 w 231"/>
                <a:gd name="T49" fmla="*/ 212 h 212"/>
                <a:gd name="T50" fmla="*/ 91 w 231"/>
                <a:gd name="T51" fmla="*/ 201 h 212"/>
                <a:gd name="T52" fmla="*/ 60 w 231"/>
                <a:gd name="T53" fmla="*/ 191 h 212"/>
                <a:gd name="T54" fmla="*/ 114 w 231"/>
                <a:gd name="T55" fmla="*/ 115 h 212"/>
                <a:gd name="T56" fmla="*/ 170 w 231"/>
                <a:gd name="T57" fmla="*/ 191 h 212"/>
                <a:gd name="T58" fmla="*/ 140 w 231"/>
                <a:gd name="T59" fmla="*/ 201 h 212"/>
                <a:gd name="T60" fmla="*/ 155 w 231"/>
                <a:gd name="T61" fmla="*/ 212 h 212"/>
                <a:gd name="T62" fmla="*/ 215 w 231"/>
                <a:gd name="T63" fmla="*/ 212 h 212"/>
                <a:gd name="T64" fmla="*/ 231 w 231"/>
                <a:gd name="T65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212">
                  <a:moveTo>
                    <a:pt x="231" y="201"/>
                  </a:moveTo>
                  <a:cubicBezTo>
                    <a:pt x="231" y="191"/>
                    <a:pt x="221" y="191"/>
                    <a:pt x="215" y="191"/>
                  </a:cubicBezTo>
                  <a:lnTo>
                    <a:pt x="192" y="191"/>
                  </a:lnTo>
                  <a:lnTo>
                    <a:pt x="125" y="102"/>
                  </a:lnTo>
                  <a:lnTo>
                    <a:pt x="185" y="21"/>
                  </a:lnTo>
                  <a:lnTo>
                    <a:pt x="208" y="21"/>
                  </a:lnTo>
                  <a:cubicBezTo>
                    <a:pt x="213" y="21"/>
                    <a:pt x="224" y="21"/>
                    <a:pt x="224" y="11"/>
                  </a:cubicBezTo>
                  <a:cubicBezTo>
                    <a:pt x="224" y="0"/>
                    <a:pt x="213" y="0"/>
                    <a:pt x="208" y="0"/>
                  </a:cubicBezTo>
                  <a:lnTo>
                    <a:pt x="148" y="0"/>
                  </a:lnTo>
                  <a:cubicBezTo>
                    <a:pt x="142" y="0"/>
                    <a:pt x="132" y="0"/>
                    <a:pt x="132" y="10"/>
                  </a:cubicBezTo>
                  <a:cubicBezTo>
                    <a:pt x="132" y="21"/>
                    <a:pt x="142" y="21"/>
                    <a:pt x="163" y="21"/>
                  </a:cubicBezTo>
                  <a:lnTo>
                    <a:pt x="114" y="87"/>
                  </a:lnTo>
                  <a:lnTo>
                    <a:pt x="65" y="21"/>
                  </a:lnTo>
                  <a:cubicBezTo>
                    <a:pt x="85" y="21"/>
                    <a:pt x="95" y="21"/>
                    <a:pt x="95" y="10"/>
                  </a:cubicBezTo>
                  <a:cubicBezTo>
                    <a:pt x="95" y="0"/>
                    <a:pt x="85" y="0"/>
                    <a:pt x="79" y="0"/>
                  </a:cubicBezTo>
                  <a:lnTo>
                    <a:pt x="19" y="0"/>
                  </a:lnTo>
                  <a:cubicBezTo>
                    <a:pt x="13" y="0"/>
                    <a:pt x="3" y="0"/>
                    <a:pt x="3" y="11"/>
                  </a:cubicBezTo>
                  <a:cubicBezTo>
                    <a:pt x="3" y="21"/>
                    <a:pt x="14" y="21"/>
                    <a:pt x="19" y="21"/>
                  </a:cubicBezTo>
                  <a:lnTo>
                    <a:pt x="42" y="21"/>
                  </a:lnTo>
                  <a:lnTo>
                    <a:pt x="104" y="102"/>
                  </a:lnTo>
                  <a:lnTo>
                    <a:pt x="39" y="191"/>
                  </a:lnTo>
                  <a:lnTo>
                    <a:pt x="16" y="191"/>
                  </a:lnTo>
                  <a:cubicBezTo>
                    <a:pt x="10" y="191"/>
                    <a:pt x="0" y="191"/>
                    <a:pt x="0" y="201"/>
                  </a:cubicBezTo>
                  <a:cubicBezTo>
                    <a:pt x="0" y="212"/>
                    <a:pt x="11" y="212"/>
                    <a:pt x="16" y="212"/>
                  </a:cubicBezTo>
                  <a:lnTo>
                    <a:pt x="76" y="212"/>
                  </a:lnTo>
                  <a:cubicBezTo>
                    <a:pt x="82" y="212"/>
                    <a:pt x="91" y="212"/>
                    <a:pt x="91" y="201"/>
                  </a:cubicBezTo>
                  <a:cubicBezTo>
                    <a:pt x="91" y="191"/>
                    <a:pt x="82" y="191"/>
                    <a:pt x="60" y="191"/>
                  </a:cubicBezTo>
                  <a:lnTo>
                    <a:pt x="114" y="115"/>
                  </a:lnTo>
                  <a:lnTo>
                    <a:pt x="170" y="191"/>
                  </a:lnTo>
                  <a:cubicBezTo>
                    <a:pt x="149" y="191"/>
                    <a:pt x="140" y="191"/>
                    <a:pt x="140" y="201"/>
                  </a:cubicBezTo>
                  <a:cubicBezTo>
                    <a:pt x="140" y="212"/>
                    <a:pt x="149" y="212"/>
                    <a:pt x="155" y="212"/>
                  </a:cubicBezTo>
                  <a:lnTo>
                    <a:pt x="215" y="212"/>
                  </a:lnTo>
                  <a:cubicBezTo>
                    <a:pt x="220" y="212"/>
                    <a:pt x="231" y="212"/>
                    <a:pt x="231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65" name="Freeform 4211">
              <a:extLst>
                <a:ext uri="{FF2B5EF4-FFF2-40B4-BE49-F238E27FC236}">
                  <a16:creationId xmlns:a16="http://schemas.microsoft.com/office/drawing/2014/main" id="{4A6E070A-4995-4CBF-921B-B9102F3BBAE2}"/>
                </a:ext>
              </a:extLst>
            </p:cNvPr>
            <p:cNvSpPr>
              <a:spLocks noEditPoints="1"/>
            </p:cNvSpPr>
            <p:nvPr>
              <p:custDataLst>
                <p:tags r:id="rId216"/>
              </p:custDataLst>
            </p:nvPr>
          </p:nvSpPr>
          <p:spPr bwMode="auto">
            <a:xfrm>
              <a:off x="8699500" y="4745038"/>
              <a:ext cx="69850" cy="68263"/>
            </a:xfrm>
            <a:custGeom>
              <a:avLst/>
              <a:gdLst>
                <a:gd name="T0" fmla="*/ 231 w 231"/>
                <a:gd name="T1" fmla="*/ 206 h 220"/>
                <a:gd name="T2" fmla="*/ 215 w 231"/>
                <a:gd name="T3" fmla="*/ 196 h 220"/>
                <a:gd name="T4" fmla="*/ 180 w 231"/>
                <a:gd name="T5" fmla="*/ 190 h 220"/>
                <a:gd name="T6" fmla="*/ 180 w 231"/>
                <a:gd name="T7" fmla="*/ 75 h 220"/>
                <a:gd name="T8" fmla="*/ 83 w 231"/>
                <a:gd name="T9" fmla="*/ 0 h 220"/>
                <a:gd name="T10" fmla="*/ 13 w 231"/>
                <a:gd name="T11" fmla="*/ 33 h 220"/>
                <a:gd name="T12" fmla="*/ 31 w 231"/>
                <a:gd name="T13" fmla="*/ 51 h 220"/>
                <a:gd name="T14" fmla="*/ 49 w 231"/>
                <a:gd name="T15" fmla="*/ 33 h 220"/>
                <a:gd name="T16" fmla="*/ 83 w 231"/>
                <a:gd name="T17" fmla="*/ 21 h 220"/>
                <a:gd name="T18" fmla="*/ 154 w 231"/>
                <a:gd name="T19" fmla="*/ 84 h 220"/>
                <a:gd name="T20" fmla="*/ 0 w 231"/>
                <a:gd name="T21" fmla="*/ 156 h 220"/>
                <a:gd name="T22" fmla="*/ 80 w 231"/>
                <a:gd name="T23" fmla="*/ 220 h 220"/>
                <a:gd name="T24" fmla="*/ 156 w 231"/>
                <a:gd name="T25" fmla="*/ 198 h 220"/>
                <a:gd name="T26" fmla="*/ 210 w 231"/>
                <a:gd name="T27" fmla="*/ 217 h 220"/>
                <a:gd name="T28" fmla="*/ 231 w 231"/>
                <a:gd name="T29" fmla="*/ 206 h 220"/>
                <a:gd name="T30" fmla="*/ 154 w 231"/>
                <a:gd name="T31" fmla="*/ 153 h 220"/>
                <a:gd name="T32" fmla="*/ 131 w 231"/>
                <a:gd name="T33" fmla="*/ 189 h 220"/>
                <a:gd name="T34" fmla="*/ 83 w 231"/>
                <a:gd name="T35" fmla="*/ 199 h 220"/>
                <a:gd name="T36" fmla="*/ 25 w 231"/>
                <a:gd name="T37" fmla="*/ 156 h 220"/>
                <a:gd name="T38" fmla="*/ 154 w 231"/>
                <a:gd name="T39" fmla="*/ 104 h 220"/>
                <a:gd name="T40" fmla="*/ 154 w 231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220">
                  <a:moveTo>
                    <a:pt x="231" y="206"/>
                  </a:moveTo>
                  <a:cubicBezTo>
                    <a:pt x="231" y="196"/>
                    <a:pt x="221" y="196"/>
                    <a:pt x="215" y="196"/>
                  </a:cubicBezTo>
                  <a:cubicBezTo>
                    <a:pt x="195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2" y="0"/>
                    <a:pt x="13" y="0"/>
                    <a:pt x="13" y="33"/>
                  </a:cubicBezTo>
                  <a:cubicBezTo>
                    <a:pt x="13" y="45"/>
                    <a:pt x="21" y="51"/>
                    <a:pt x="31" y="51"/>
                  </a:cubicBezTo>
                  <a:cubicBezTo>
                    <a:pt x="37" y="51"/>
                    <a:pt x="48" y="48"/>
                    <a:pt x="49" y="33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5"/>
                    <a:pt x="0" y="108"/>
                    <a:pt x="0" y="156"/>
                  </a:cubicBezTo>
                  <a:cubicBezTo>
                    <a:pt x="0" y="189"/>
                    <a:pt x="30" y="220"/>
                    <a:pt x="80" y="220"/>
                  </a:cubicBezTo>
                  <a:cubicBezTo>
                    <a:pt x="98" y="220"/>
                    <a:pt x="129" y="216"/>
                    <a:pt x="156" y="198"/>
                  </a:cubicBezTo>
                  <a:cubicBezTo>
                    <a:pt x="169" y="217"/>
                    <a:pt x="192" y="217"/>
                    <a:pt x="210" y="217"/>
                  </a:cubicBezTo>
                  <a:cubicBezTo>
                    <a:pt x="221" y="217"/>
                    <a:pt x="231" y="217"/>
                    <a:pt x="231" y="206"/>
                  </a:cubicBezTo>
                  <a:close/>
                  <a:moveTo>
                    <a:pt x="154" y="153"/>
                  </a:moveTo>
                  <a:cubicBezTo>
                    <a:pt x="154" y="166"/>
                    <a:pt x="154" y="179"/>
                    <a:pt x="131" y="189"/>
                  </a:cubicBezTo>
                  <a:cubicBezTo>
                    <a:pt x="112" y="199"/>
                    <a:pt x="87" y="199"/>
                    <a:pt x="83" y="199"/>
                  </a:cubicBezTo>
                  <a:cubicBezTo>
                    <a:pt x="48" y="199"/>
                    <a:pt x="25" y="178"/>
                    <a:pt x="25" y="156"/>
                  </a:cubicBezTo>
                  <a:cubicBezTo>
                    <a:pt x="25" y="129"/>
                    <a:pt x="70" y="106"/>
                    <a:pt x="154" y="104"/>
                  </a:cubicBezTo>
                  <a:lnTo>
                    <a:pt x="154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66" name="Freeform 4212">
              <a:extLst>
                <a:ext uri="{FF2B5EF4-FFF2-40B4-BE49-F238E27FC236}">
                  <a16:creationId xmlns:a16="http://schemas.microsoft.com/office/drawing/2014/main" id="{3C300F76-3EF8-4A3E-949A-427DEF33861E}"/>
                </a:ext>
              </a:extLst>
            </p:cNvPr>
            <p:cNvSpPr>
              <a:spLocks noEditPoints="1"/>
            </p:cNvSpPr>
            <p:nvPr>
              <p:custDataLst>
                <p:tags r:id="rId217"/>
              </p:custDataLst>
            </p:nvPr>
          </p:nvSpPr>
          <p:spPr bwMode="auto">
            <a:xfrm>
              <a:off x="8780462" y="4714876"/>
              <a:ext cx="63500" cy="98425"/>
            </a:xfrm>
            <a:custGeom>
              <a:avLst/>
              <a:gdLst>
                <a:gd name="T0" fmla="*/ 208 w 208"/>
                <a:gd name="T1" fmla="*/ 158 h 316"/>
                <a:gd name="T2" fmla="*/ 104 w 208"/>
                <a:gd name="T3" fmla="*/ 0 h 316"/>
                <a:gd name="T4" fmla="*/ 0 w 208"/>
                <a:gd name="T5" fmla="*/ 158 h 316"/>
                <a:gd name="T6" fmla="*/ 104 w 208"/>
                <a:gd name="T7" fmla="*/ 316 h 316"/>
                <a:gd name="T8" fmla="*/ 208 w 208"/>
                <a:gd name="T9" fmla="*/ 158 h 316"/>
                <a:gd name="T10" fmla="*/ 183 w 208"/>
                <a:gd name="T11" fmla="*/ 153 h 316"/>
                <a:gd name="T12" fmla="*/ 104 w 208"/>
                <a:gd name="T13" fmla="*/ 295 h 316"/>
                <a:gd name="T14" fmla="*/ 25 w 208"/>
                <a:gd name="T15" fmla="*/ 153 h 316"/>
                <a:gd name="T16" fmla="*/ 104 w 208"/>
                <a:gd name="T17" fmla="*/ 21 h 316"/>
                <a:gd name="T18" fmla="*/ 183 w 208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6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8"/>
                    <a:pt x="0" y="158"/>
                  </a:cubicBezTo>
                  <a:cubicBezTo>
                    <a:pt x="0" y="250"/>
                    <a:pt x="49" y="316"/>
                    <a:pt x="104" y="316"/>
                  </a:cubicBezTo>
                  <a:cubicBezTo>
                    <a:pt x="160" y="316"/>
                    <a:pt x="208" y="249"/>
                    <a:pt x="208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4" y="295"/>
                  </a:cubicBezTo>
                  <a:cubicBezTo>
                    <a:pt x="62" y="295"/>
                    <a:pt x="25" y="233"/>
                    <a:pt x="25" y="153"/>
                  </a:cubicBezTo>
                  <a:cubicBezTo>
                    <a:pt x="25" y="74"/>
                    <a:pt x="64" y="21"/>
                    <a:pt x="104" y="21"/>
                  </a:cubicBezTo>
                  <a:cubicBezTo>
                    <a:pt x="143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67" name="Freeform 4213">
              <a:extLst>
                <a:ext uri="{FF2B5EF4-FFF2-40B4-BE49-F238E27FC236}">
                  <a16:creationId xmlns:a16="http://schemas.microsoft.com/office/drawing/2014/main" id="{DF52FABB-CCDB-47B3-B54F-6EFD63F7F3E6}"/>
                </a:ext>
              </a:extLst>
            </p:cNvPr>
            <p:cNvSpPr>
              <a:spLocks/>
            </p:cNvSpPr>
            <p:nvPr>
              <p:custDataLst>
                <p:tags r:id="rId218"/>
              </p:custDataLst>
            </p:nvPr>
          </p:nvSpPr>
          <p:spPr bwMode="auto">
            <a:xfrm>
              <a:off x="8859837" y="4714876"/>
              <a:ext cx="63500" cy="96838"/>
            </a:xfrm>
            <a:custGeom>
              <a:avLst/>
              <a:gdLst>
                <a:gd name="T0" fmla="*/ 206 w 206"/>
                <a:gd name="T1" fmla="*/ 295 h 311"/>
                <a:gd name="T2" fmla="*/ 206 w 206"/>
                <a:gd name="T3" fmla="*/ 281 h 311"/>
                <a:gd name="T4" fmla="*/ 194 w 206"/>
                <a:gd name="T5" fmla="*/ 265 h 311"/>
                <a:gd name="T6" fmla="*/ 181 w 206"/>
                <a:gd name="T7" fmla="*/ 290 h 311"/>
                <a:gd name="T8" fmla="*/ 39 w 206"/>
                <a:gd name="T9" fmla="*/ 290 h 311"/>
                <a:gd name="T10" fmla="*/ 162 w 206"/>
                <a:gd name="T11" fmla="*/ 186 h 311"/>
                <a:gd name="T12" fmla="*/ 206 w 206"/>
                <a:gd name="T13" fmla="*/ 96 h 311"/>
                <a:gd name="T14" fmla="*/ 97 w 206"/>
                <a:gd name="T15" fmla="*/ 0 h 311"/>
                <a:gd name="T16" fmla="*/ 0 w 206"/>
                <a:gd name="T17" fmla="*/ 81 h 311"/>
                <a:gd name="T18" fmla="*/ 18 w 206"/>
                <a:gd name="T19" fmla="*/ 101 h 311"/>
                <a:gd name="T20" fmla="*/ 36 w 206"/>
                <a:gd name="T21" fmla="*/ 83 h 311"/>
                <a:gd name="T22" fmla="*/ 27 w 206"/>
                <a:gd name="T23" fmla="*/ 68 h 311"/>
                <a:gd name="T24" fmla="*/ 94 w 206"/>
                <a:gd name="T25" fmla="*/ 21 h 311"/>
                <a:gd name="T26" fmla="*/ 181 w 206"/>
                <a:gd name="T27" fmla="*/ 96 h 311"/>
                <a:gd name="T28" fmla="*/ 120 w 206"/>
                <a:gd name="T29" fmla="*/ 194 h 311"/>
                <a:gd name="T30" fmla="*/ 6 w 206"/>
                <a:gd name="T31" fmla="*/ 290 h 311"/>
                <a:gd name="T32" fmla="*/ 0 w 206"/>
                <a:gd name="T33" fmla="*/ 300 h 311"/>
                <a:gd name="T34" fmla="*/ 16 w 206"/>
                <a:gd name="T35" fmla="*/ 311 h 311"/>
                <a:gd name="T36" fmla="*/ 191 w 206"/>
                <a:gd name="T37" fmla="*/ 311 h 311"/>
                <a:gd name="T38" fmla="*/ 206 w 206"/>
                <a:gd name="T39" fmla="*/ 29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6" h="311">
                  <a:moveTo>
                    <a:pt x="206" y="295"/>
                  </a:moveTo>
                  <a:lnTo>
                    <a:pt x="206" y="281"/>
                  </a:lnTo>
                  <a:cubicBezTo>
                    <a:pt x="206" y="274"/>
                    <a:pt x="206" y="265"/>
                    <a:pt x="194" y="265"/>
                  </a:cubicBezTo>
                  <a:cubicBezTo>
                    <a:pt x="181" y="265"/>
                    <a:pt x="181" y="273"/>
                    <a:pt x="181" y="290"/>
                  </a:cubicBezTo>
                  <a:lnTo>
                    <a:pt x="39" y="290"/>
                  </a:lnTo>
                  <a:cubicBezTo>
                    <a:pt x="80" y="254"/>
                    <a:pt x="130" y="215"/>
                    <a:pt x="162" y="186"/>
                  </a:cubicBezTo>
                  <a:cubicBezTo>
                    <a:pt x="188" y="160"/>
                    <a:pt x="206" y="131"/>
                    <a:pt x="206" y="96"/>
                  </a:cubicBezTo>
                  <a:cubicBezTo>
                    <a:pt x="206" y="37"/>
                    <a:pt x="157" y="0"/>
                    <a:pt x="97" y="0"/>
                  </a:cubicBezTo>
                  <a:cubicBezTo>
                    <a:pt x="39" y="0"/>
                    <a:pt x="0" y="40"/>
                    <a:pt x="0" y="81"/>
                  </a:cubicBezTo>
                  <a:cubicBezTo>
                    <a:pt x="0" y="96"/>
                    <a:pt x="12" y="101"/>
                    <a:pt x="18" y="101"/>
                  </a:cubicBezTo>
                  <a:cubicBezTo>
                    <a:pt x="26" y="101"/>
                    <a:pt x="36" y="94"/>
                    <a:pt x="36" y="83"/>
                  </a:cubicBezTo>
                  <a:cubicBezTo>
                    <a:pt x="36" y="78"/>
                    <a:pt x="34" y="73"/>
                    <a:pt x="27" y="68"/>
                  </a:cubicBezTo>
                  <a:cubicBezTo>
                    <a:pt x="37" y="39"/>
                    <a:pt x="63" y="21"/>
                    <a:pt x="94" y="21"/>
                  </a:cubicBezTo>
                  <a:cubicBezTo>
                    <a:pt x="139" y="21"/>
                    <a:pt x="181" y="47"/>
                    <a:pt x="181" y="96"/>
                  </a:cubicBezTo>
                  <a:cubicBezTo>
                    <a:pt x="181" y="133"/>
                    <a:pt x="155" y="164"/>
                    <a:pt x="120" y="194"/>
                  </a:cubicBezTo>
                  <a:lnTo>
                    <a:pt x="6" y="290"/>
                  </a:lnTo>
                  <a:cubicBezTo>
                    <a:pt x="3" y="293"/>
                    <a:pt x="0" y="295"/>
                    <a:pt x="0" y="300"/>
                  </a:cubicBezTo>
                  <a:cubicBezTo>
                    <a:pt x="0" y="311"/>
                    <a:pt x="10" y="311"/>
                    <a:pt x="16" y="311"/>
                  </a:cubicBezTo>
                  <a:lnTo>
                    <a:pt x="191" y="311"/>
                  </a:lnTo>
                  <a:cubicBezTo>
                    <a:pt x="203" y="311"/>
                    <a:pt x="206" y="307"/>
                    <a:pt x="206" y="2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68" name="Freeform 4214">
              <a:extLst>
                <a:ext uri="{FF2B5EF4-FFF2-40B4-BE49-F238E27FC236}">
                  <a16:creationId xmlns:a16="http://schemas.microsoft.com/office/drawing/2014/main" id="{ECF71A27-436F-4D03-8681-39CF0CEFFEBD}"/>
                </a:ext>
              </a:extLst>
            </p:cNvPr>
            <p:cNvSpPr>
              <a:spLocks noEditPoints="1"/>
            </p:cNvSpPr>
            <p:nvPr>
              <p:custDataLst>
                <p:tags r:id="rId219"/>
              </p:custDataLst>
            </p:nvPr>
          </p:nvSpPr>
          <p:spPr bwMode="auto">
            <a:xfrm>
              <a:off x="8940800" y="4714876"/>
              <a:ext cx="63500" cy="98425"/>
            </a:xfrm>
            <a:custGeom>
              <a:avLst/>
              <a:gdLst>
                <a:gd name="T0" fmla="*/ 208 w 208"/>
                <a:gd name="T1" fmla="*/ 158 h 316"/>
                <a:gd name="T2" fmla="*/ 104 w 208"/>
                <a:gd name="T3" fmla="*/ 0 h 316"/>
                <a:gd name="T4" fmla="*/ 0 w 208"/>
                <a:gd name="T5" fmla="*/ 158 h 316"/>
                <a:gd name="T6" fmla="*/ 104 w 208"/>
                <a:gd name="T7" fmla="*/ 316 h 316"/>
                <a:gd name="T8" fmla="*/ 208 w 208"/>
                <a:gd name="T9" fmla="*/ 158 h 316"/>
                <a:gd name="T10" fmla="*/ 183 w 208"/>
                <a:gd name="T11" fmla="*/ 153 h 316"/>
                <a:gd name="T12" fmla="*/ 104 w 208"/>
                <a:gd name="T13" fmla="*/ 295 h 316"/>
                <a:gd name="T14" fmla="*/ 25 w 208"/>
                <a:gd name="T15" fmla="*/ 153 h 316"/>
                <a:gd name="T16" fmla="*/ 104 w 208"/>
                <a:gd name="T17" fmla="*/ 21 h 316"/>
                <a:gd name="T18" fmla="*/ 183 w 208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6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8"/>
                    <a:pt x="0" y="158"/>
                  </a:cubicBezTo>
                  <a:cubicBezTo>
                    <a:pt x="0" y="250"/>
                    <a:pt x="49" y="316"/>
                    <a:pt x="104" y="316"/>
                  </a:cubicBezTo>
                  <a:cubicBezTo>
                    <a:pt x="160" y="316"/>
                    <a:pt x="208" y="249"/>
                    <a:pt x="208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4" y="295"/>
                  </a:cubicBezTo>
                  <a:cubicBezTo>
                    <a:pt x="62" y="295"/>
                    <a:pt x="25" y="233"/>
                    <a:pt x="25" y="153"/>
                  </a:cubicBezTo>
                  <a:cubicBezTo>
                    <a:pt x="25" y="74"/>
                    <a:pt x="64" y="21"/>
                    <a:pt x="104" y="21"/>
                  </a:cubicBezTo>
                  <a:cubicBezTo>
                    <a:pt x="143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69" name="Freeform 4215">
              <a:extLst>
                <a:ext uri="{FF2B5EF4-FFF2-40B4-BE49-F238E27FC236}">
                  <a16:creationId xmlns:a16="http://schemas.microsoft.com/office/drawing/2014/main" id="{18439C01-11D7-4DA8-87E1-9AF435216397}"/>
                </a:ext>
              </a:extLst>
            </p:cNvPr>
            <p:cNvSpPr>
              <a:spLocks noEditPoints="1"/>
            </p:cNvSpPr>
            <p:nvPr>
              <p:custDataLst>
                <p:tags r:id="rId220"/>
              </p:custDataLst>
            </p:nvPr>
          </p:nvSpPr>
          <p:spPr bwMode="auto">
            <a:xfrm>
              <a:off x="9020175" y="4714876"/>
              <a:ext cx="63500" cy="98425"/>
            </a:xfrm>
            <a:custGeom>
              <a:avLst/>
              <a:gdLst>
                <a:gd name="T0" fmla="*/ 208 w 208"/>
                <a:gd name="T1" fmla="*/ 158 h 316"/>
                <a:gd name="T2" fmla="*/ 104 w 208"/>
                <a:gd name="T3" fmla="*/ 0 h 316"/>
                <a:gd name="T4" fmla="*/ 0 w 208"/>
                <a:gd name="T5" fmla="*/ 158 h 316"/>
                <a:gd name="T6" fmla="*/ 104 w 208"/>
                <a:gd name="T7" fmla="*/ 316 h 316"/>
                <a:gd name="T8" fmla="*/ 208 w 208"/>
                <a:gd name="T9" fmla="*/ 158 h 316"/>
                <a:gd name="T10" fmla="*/ 183 w 208"/>
                <a:gd name="T11" fmla="*/ 153 h 316"/>
                <a:gd name="T12" fmla="*/ 104 w 208"/>
                <a:gd name="T13" fmla="*/ 295 h 316"/>
                <a:gd name="T14" fmla="*/ 25 w 208"/>
                <a:gd name="T15" fmla="*/ 153 h 316"/>
                <a:gd name="T16" fmla="*/ 104 w 208"/>
                <a:gd name="T17" fmla="*/ 21 h 316"/>
                <a:gd name="T18" fmla="*/ 183 w 208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6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8"/>
                    <a:pt x="0" y="158"/>
                  </a:cubicBezTo>
                  <a:cubicBezTo>
                    <a:pt x="0" y="250"/>
                    <a:pt x="49" y="316"/>
                    <a:pt x="104" y="316"/>
                  </a:cubicBezTo>
                  <a:cubicBezTo>
                    <a:pt x="160" y="316"/>
                    <a:pt x="208" y="249"/>
                    <a:pt x="208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4" y="295"/>
                  </a:cubicBezTo>
                  <a:cubicBezTo>
                    <a:pt x="62" y="295"/>
                    <a:pt x="25" y="233"/>
                    <a:pt x="25" y="153"/>
                  </a:cubicBezTo>
                  <a:cubicBezTo>
                    <a:pt x="25" y="74"/>
                    <a:pt x="64" y="21"/>
                    <a:pt x="104" y="21"/>
                  </a:cubicBezTo>
                  <a:cubicBezTo>
                    <a:pt x="144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70" name="Freeform 4216">
              <a:extLst>
                <a:ext uri="{FF2B5EF4-FFF2-40B4-BE49-F238E27FC236}">
                  <a16:creationId xmlns:a16="http://schemas.microsoft.com/office/drawing/2014/main" id="{6AB2A6EF-349D-4E11-84A9-6F286E4C4EEC}"/>
                </a:ext>
              </a:extLst>
            </p:cNvPr>
            <p:cNvSpPr>
              <a:spLocks noEditPoints="1"/>
            </p:cNvSpPr>
            <p:nvPr>
              <p:custDataLst>
                <p:tags r:id="rId221"/>
              </p:custDataLst>
            </p:nvPr>
          </p:nvSpPr>
          <p:spPr bwMode="auto">
            <a:xfrm>
              <a:off x="9101137" y="4714876"/>
              <a:ext cx="63500" cy="98425"/>
            </a:xfrm>
            <a:custGeom>
              <a:avLst/>
              <a:gdLst>
                <a:gd name="T0" fmla="*/ 208 w 208"/>
                <a:gd name="T1" fmla="*/ 158 h 316"/>
                <a:gd name="T2" fmla="*/ 104 w 208"/>
                <a:gd name="T3" fmla="*/ 0 h 316"/>
                <a:gd name="T4" fmla="*/ 0 w 208"/>
                <a:gd name="T5" fmla="*/ 158 h 316"/>
                <a:gd name="T6" fmla="*/ 104 w 208"/>
                <a:gd name="T7" fmla="*/ 316 h 316"/>
                <a:gd name="T8" fmla="*/ 208 w 208"/>
                <a:gd name="T9" fmla="*/ 158 h 316"/>
                <a:gd name="T10" fmla="*/ 183 w 208"/>
                <a:gd name="T11" fmla="*/ 153 h 316"/>
                <a:gd name="T12" fmla="*/ 104 w 208"/>
                <a:gd name="T13" fmla="*/ 295 h 316"/>
                <a:gd name="T14" fmla="*/ 25 w 208"/>
                <a:gd name="T15" fmla="*/ 153 h 316"/>
                <a:gd name="T16" fmla="*/ 104 w 208"/>
                <a:gd name="T17" fmla="*/ 21 h 316"/>
                <a:gd name="T18" fmla="*/ 183 w 208"/>
                <a:gd name="T19" fmla="*/ 15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316">
                  <a:moveTo>
                    <a:pt x="208" y="158"/>
                  </a:moveTo>
                  <a:cubicBezTo>
                    <a:pt x="208" y="66"/>
                    <a:pt x="159" y="0"/>
                    <a:pt x="104" y="0"/>
                  </a:cubicBezTo>
                  <a:cubicBezTo>
                    <a:pt x="48" y="0"/>
                    <a:pt x="0" y="68"/>
                    <a:pt x="0" y="158"/>
                  </a:cubicBezTo>
                  <a:cubicBezTo>
                    <a:pt x="0" y="250"/>
                    <a:pt x="49" y="316"/>
                    <a:pt x="104" y="316"/>
                  </a:cubicBezTo>
                  <a:cubicBezTo>
                    <a:pt x="160" y="316"/>
                    <a:pt x="208" y="249"/>
                    <a:pt x="208" y="158"/>
                  </a:cubicBezTo>
                  <a:close/>
                  <a:moveTo>
                    <a:pt x="183" y="153"/>
                  </a:moveTo>
                  <a:cubicBezTo>
                    <a:pt x="183" y="233"/>
                    <a:pt x="146" y="295"/>
                    <a:pt x="104" y="295"/>
                  </a:cubicBezTo>
                  <a:cubicBezTo>
                    <a:pt x="62" y="295"/>
                    <a:pt x="25" y="233"/>
                    <a:pt x="25" y="153"/>
                  </a:cubicBezTo>
                  <a:cubicBezTo>
                    <a:pt x="25" y="74"/>
                    <a:pt x="64" y="21"/>
                    <a:pt x="104" y="21"/>
                  </a:cubicBezTo>
                  <a:cubicBezTo>
                    <a:pt x="143" y="21"/>
                    <a:pt x="183" y="73"/>
                    <a:pt x="183" y="1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871" name="Freeform 4217">
              <a:extLst>
                <a:ext uri="{FF2B5EF4-FFF2-40B4-BE49-F238E27FC236}">
                  <a16:creationId xmlns:a16="http://schemas.microsoft.com/office/drawing/2014/main" id="{01549CC5-DD30-449B-BF88-016BEB0CA5EC}"/>
                </a:ext>
              </a:extLst>
            </p:cNvPr>
            <p:cNvSpPr>
              <a:spLocks noEditPoints="1"/>
            </p:cNvSpPr>
            <p:nvPr>
              <p:custDataLst>
                <p:tags r:id="rId222"/>
              </p:custDataLst>
            </p:nvPr>
          </p:nvSpPr>
          <p:spPr bwMode="auto">
            <a:xfrm>
              <a:off x="9180512" y="4714876"/>
              <a:ext cx="65088" cy="98425"/>
            </a:xfrm>
            <a:custGeom>
              <a:avLst/>
              <a:gdLst>
                <a:gd name="T0" fmla="*/ 214 w 214"/>
                <a:gd name="T1" fmla="*/ 226 h 316"/>
                <a:gd name="T2" fmla="*/ 141 w 214"/>
                <a:gd name="T3" fmla="*/ 147 h 316"/>
                <a:gd name="T4" fmla="*/ 208 w 214"/>
                <a:gd name="T5" fmla="*/ 78 h 316"/>
                <a:gd name="T6" fmla="*/ 107 w 214"/>
                <a:gd name="T7" fmla="*/ 0 h 316"/>
                <a:gd name="T8" fmla="*/ 7 w 214"/>
                <a:gd name="T9" fmla="*/ 78 h 316"/>
                <a:gd name="T10" fmla="*/ 74 w 214"/>
                <a:gd name="T11" fmla="*/ 147 h 316"/>
                <a:gd name="T12" fmla="*/ 0 w 214"/>
                <a:gd name="T13" fmla="*/ 226 h 316"/>
                <a:gd name="T14" fmla="*/ 107 w 214"/>
                <a:gd name="T15" fmla="*/ 316 h 316"/>
                <a:gd name="T16" fmla="*/ 214 w 214"/>
                <a:gd name="T17" fmla="*/ 226 h 316"/>
                <a:gd name="T18" fmla="*/ 182 w 214"/>
                <a:gd name="T19" fmla="*/ 78 h 316"/>
                <a:gd name="T20" fmla="*/ 107 w 214"/>
                <a:gd name="T21" fmla="*/ 133 h 316"/>
                <a:gd name="T22" fmla="*/ 33 w 214"/>
                <a:gd name="T23" fmla="*/ 78 h 316"/>
                <a:gd name="T24" fmla="*/ 107 w 214"/>
                <a:gd name="T25" fmla="*/ 21 h 316"/>
                <a:gd name="T26" fmla="*/ 182 w 214"/>
                <a:gd name="T27" fmla="*/ 78 h 316"/>
                <a:gd name="T28" fmla="*/ 189 w 214"/>
                <a:gd name="T29" fmla="*/ 225 h 316"/>
                <a:gd name="T30" fmla="*/ 107 w 214"/>
                <a:gd name="T31" fmla="*/ 295 h 316"/>
                <a:gd name="T32" fmla="*/ 26 w 214"/>
                <a:gd name="T33" fmla="*/ 225 h 316"/>
                <a:gd name="T34" fmla="*/ 107 w 214"/>
                <a:gd name="T35" fmla="*/ 158 h 316"/>
                <a:gd name="T36" fmla="*/ 189 w 214"/>
                <a:gd name="T37" fmla="*/ 22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4" h="316">
                  <a:moveTo>
                    <a:pt x="214" y="226"/>
                  </a:moveTo>
                  <a:cubicBezTo>
                    <a:pt x="214" y="189"/>
                    <a:pt x="193" y="161"/>
                    <a:pt x="141" y="147"/>
                  </a:cubicBezTo>
                  <a:cubicBezTo>
                    <a:pt x="195" y="128"/>
                    <a:pt x="208" y="105"/>
                    <a:pt x="208" y="78"/>
                  </a:cubicBezTo>
                  <a:cubicBezTo>
                    <a:pt x="208" y="38"/>
                    <a:pt x="165" y="0"/>
                    <a:pt x="107" y="0"/>
                  </a:cubicBezTo>
                  <a:cubicBezTo>
                    <a:pt x="49" y="0"/>
                    <a:pt x="7" y="38"/>
                    <a:pt x="7" y="78"/>
                  </a:cubicBezTo>
                  <a:cubicBezTo>
                    <a:pt x="7" y="105"/>
                    <a:pt x="20" y="129"/>
                    <a:pt x="74" y="147"/>
                  </a:cubicBezTo>
                  <a:cubicBezTo>
                    <a:pt x="22" y="161"/>
                    <a:pt x="0" y="189"/>
                    <a:pt x="0" y="226"/>
                  </a:cubicBezTo>
                  <a:cubicBezTo>
                    <a:pt x="0" y="274"/>
                    <a:pt x="46" y="316"/>
                    <a:pt x="107" y="316"/>
                  </a:cubicBezTo>
                  <a:cubicBezTo>
                    <a:pt x="169" y="316"/>
                    <a:pt x="214" y="274"/>
                    <a:pt x="214" y="226"/>
                  </a:cubicBezTo>
                  <a:close/>
                  <a:moveTo>
                    <a:pt x="182" y="78"/>
                  </a:moveTo>
                  <a:cubicBezTo>
                    <a:pt x="182" y="110"/>
                    <a:pt x="148" y="133"/>
                    <a:pt x="107" y="133"/>
                  </a:cubicBezTo>
                  <a:cubicBezTo>
                    <a:pt x="66" y="133"/>
                    <a:pt x="33" y="109"/>
                    <a:pt x="33" y="78"/>
                  </a:cubicBezTo>
                  <a:cubicBezTo>
                    <a:pt x="33" y="49"/>
                    <a:pt x="63" y="21"/>
                    <a:pt x="107" y="21"/>
                  </a:cubicBezTo>
                  <a:cubicBezTo>
                    <a:pt x="151" y="21"/>
                    <a:pt x="182" y="49"/>
                    <a:pt x="182" y="78"/>
                  </a:cubicBezTo>
                  <a:close/>
                  <a:moveTo>
                    <a:pt x="189" y="225"/>
                  </a:moveTo>
                  <a:cubicBezTo>
                    <a:pt x="189" y="264"/>
                    <a:pt x="153" y="295"/>
                    <a:pt x="107" y="295"/>
                  </a:cubicBezTo>
                  <a:cubicBezTo>
                    <a:pt x="61" y="295"/>
                    <a:pt x="26" y="264"/>
                    <a:pt x="26" y="225"/>
                  </a:cubicBezTo>
                  <a:cubicBezTo>
                    <a:pt x="26" y="192"/>
                    <a:pt x="57" y="158"/>
                    <a:pt x="107" y="158"/>
                  </a:cubicBezTo>
                  <a:cubicBezTo>
                    <a:pt x="158" y="158"/>
                    <a:pt x="189" y="192"/>
                    <a:pt x="189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402450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3CF3-5BC5-4FE3-B51A-3D38F954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ASLR: Defeat It (settings)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6F1E-A13F-47FD-91AD-3C5D1DBF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Turn on address randomization (countermeasure)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2. Compile Set-</a:t>
            </a:r>
            <a:r>
              <a:rPr lang="en-NZ" dirty="0" err="1"/>
              <a:t>UID</a:t>
            </a:r>
            <a:r>
              <a:rPr lang="en-NZ" dirty="0"/>
              <a:t> root version of </a:t>
            </a:r>
            <a:r>
              <a:rPr lang="en-NZ" dirty="0" err="1"/>
              <a:t>stack.c</a:t>
            </a:r>
            <a:endParaRPr lang="en-NZ" dirty="0"/>
          </a:p>
          <a:p>
            <a:endParaRPr lang="en-NZ" sz="19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0BC7B-641F-46BB-8F5B-1F88F87E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11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76A41D1-9BEC-4622-AD81-944C071D7B7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3614" y="1496663"/>
            <a:ext cx="4405313" cy="212726"/>
            <a:chOff x="2543176" y="2540000"/>
            <a:chExt cx="4405313" cy="212726"/>
          </a:xfrm>
        </p:grpSpPr>
        <p:sp>
          <p:nvSpPr>
            <p:cNvPr id="88" name="Freeform 80">
              <a:extLst>
                <a:ext uri="{FF2B5EF4-FFF2-40B4-BE49-F238E27FC236}">
                  <a16:creationId xmlns:a16="http://schemas.microsoft.com/office/drawing/2014/main" id="{05CA3780-8DE5-4A78-9189-29F42E24C35D}"/>
                </a:ext>
              </a:extLst>
            </p:cNvPr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2543176" y="2540000"/>
              <a:ext cx="79375" cy="180975"/>
            </a:xfrm>
            <a:custGeom>
              <a:avLst/>
              <a:gdLst>
                <a:gd name="T0" fmla="*/ 206 w 206"/>
                <a:gd name="T1" fmla="*/ 259 h 386"/>
                <a:gd name="T2" fmla="*/ 122 w 206"/>
                <a:gd name="T3" fmla="*/ 170 h 386"/>
                <a:gd name="T4" fmla="*/ 122 w 206"/>
                <a:gd name="T5" fmla="*/ 76 h 386"/>
                <a:gd name="T6" fmla="*/ 162 w 206"/>
                <a:gd name="T7" fmla="*/ 104 h 386"/>
                <a:gd name="T8" fmla="*/ 155 w 206"/>
                <a:gd name="T9" fmla="*/ 122 h 386"/>
                <a:gd name="T10" fmla="*/ 180 w 206"/>
                <a:gd name="T11" fmla="*/ 147 h 386"/>
                <a:gd name="T12" fmla="*/ 206 w 206"/>
                <a:gd name="T13" fmla="*/ 119 h 386"/>
                <a:gd name="T14" fmla="*/ 122 w 206"/>
                <a:gd name="T15" fmla="*/ 38 h 386"/>
                <a:gd name="T16" fmla="*/ 122 w 206"/>
                <a:gd name="T17" fmla="*/ 24 h 386"/>
                <a:gd name="T18" fmla="*/ 104 w 206"/>
                <a:gd name="T19" fmla="*/ 0 h 386"/>
                <a:gd name="T20" fmla="*/ 85 w 206"/>
                <a:gd name="T21" fmla="*/ 24 h 386"/>
                <a:gd name="T22" fmla="*/ 85 w 206"/>
                <a:gd name="T23" fmla="*/ 39 h 386"/>
                <a:gd name="T24" fmla="*/ 0 w 206"/>
                <a:gd name="T25" fmla="*/ 122 h 386"/>
                <a:gd name="T26" fmla="*/ 85 w 206"/>
                <a:gd name="T27" fmla="*/ 204 h 386"/>
                <a:gd name="T28" fmla="*/ 85 w 206"/>
                <a:gd name="T29" fmla="*/ 310 h 386"/>
                <a:gd name="T30" fmla="*/ 44 w 206"/>
                <a:gd name="T31" fmla="*/ 277 h 386"/>
                <a:gd name="T32" fmla="*/ 51 w 206"/>
                <a:gd name="T33" fmla="*/ 259 h 386"/>
                <a:gd name="T34" fmla="*/ 26 w 206"/>
                <a:gd name="T35" fmla="*/ 233 h 386"/>
                <a:gd name="T36" fmla="*/ 0 w 206"/>
                <a:gd name="T37" fmla="*/ 261 h 386"/>
                <a:gd name="T38" fmla="*/ 85 w 206"/>
                <a:gd name="T39" fmla="*/ 347 h 386"/>
                <a:gd name="T40" fmla="*/ 85 w 206"/>
                <a:gd name="T41" fmla="*/ 362 h 386"/>
                <a:gd name="T42" fmla="*/ 104 w 206"/>
                <a:gd name="T43" fmla="*/ 386 h 386"/>
                <a:gd name="T44" fmla="*/ 122 w 206"/>
                <a:gd name="T45" fmla="*/ 362 h 386"/>
                <a:gd name="T46" fmla="*/ 122 w 206"/>
                <a:gd name="T47" fmla="*/ 347 h 386"/>
                <a:gd name="T48" fmla="*/ 206 w 206"/>
                <a:gd name="T49" fmla="*/ 259 h 386"/>
                <a:gd name="T50" fmla="*/ 85 w 206"/>
                <a:gd name="T51" fmla="*/ 162 h 386"/>
                <a:gd name="T52" fmla="*/ 38 w 206"/>
                <a:gd name="T53" fmla="*/ 120 h 386"/>
                <a:gd name="T54" fmla="*/ 85 w 206"/>
                <a:gd name="T55" fmla="*/ 77 h 386"/>
                <a:gd name="T56" fmla="*/ 85 w 206"/>
                <a:gd name="T57" fmla="*/ 162 h 386"/>
                <a:gd name="T58" fmla="*/ 168 w 206"/>
                <a:gd name="T59" fmla="*/ 260 h 386"/>
                <a:gd name="T60" fmla="*/ 122 w 206"/>
                <a:gd name="T61" fmla="*/ 309 h 386"/>
                <a:gd name="T62" fmla="*/ 122 w 206"/>
                <a:gd name="T63" fmla="*/ 212 h 386"/>
                <a:gd name="T64" fmla="*/ 168 w 206"/>
                <a:gd name="T65" fmla="*/ 26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6" h="386">
                  <a:moveTo>
                    <a:pt x="206" y="259"/>
                  </a:moveTo>
                  <a:cubicBezTo>
                    <a:pt x="206" y="234"/>
                    <a:pt x="193" y="185"/>
                    <a:pt x="122" y="170"/>
                  </a:cubicBezTo>
                  <a:lnTo>
                    <a:pt x="122" y="76"/>
                  </a:lnTo>
                  <a:cubicBezTo>
                    <a:pt x="136" y="79"/>
                    <a:pt x="155" y="85"/>
                    <a:pt x="162" y="104"/>
                  </a:cubicBezTo>
                  <a:cubicBezTo>
                    <a:pt x="158" y="109"/>
                    <a:pt x="155" y="115"/>
                    <a:pt x="155" y="122"/>
                  </a:cubicBezTo>
                  <a:cubicBezTo>
                    <a:pt x="155" y="135"/>
                    <a:pt x="165" y="147"/>
                    <a:pt x="180" y="147"/>
                  </a:cubicBezTo>
                  <a:cubicBezTo>
                    <a:pt x="192" y="147"/>
                    <a:pt x="206" y="140"/>
                    <a:pt x="206" y="119"/>
                  </a:cubicBezTo>
                  <a:cubicBezTo>
                    <a:pt x="206" y="81"/>
                    <a:pt x="179" y="44"/>
                    <a:pt x="122" y="38"/>
                  </a:cubicBezTo>
                  <a:lnTo>
                    <a:pt x="122" y="24"/>
                  </a:lnTo>
                  <a:cubicBezTo>
                    <a:pt x="122" y="15"/>
                    <a:pt x="122" y="0"/>
                    <a:pt x="104" y="0"/>
                  </a:cubicBezTo>
                  <a:cubicBezTo>
                    <a:pt x="85" y="0"/>
                    <a:pt x="85" y="15"/>
                    <a:pt x="85" y="24"/>
                  </a:cubicBezTo>
                  <a:lnTo>
                    <a:pt x="85" y="39"/>
                  </a:lnTo>
                  <a:cubicBezTo>
                    <a:pt x="31" y="47"/>
                    <a:pt x="0" y="85"/>
                    <a:pt x="0" y="122"/>
                  </a:cubicBezTo>
                  <a:cubicBezTo>
                    <a:pt x="0" y="134"/>
                    <a:pt x="3" y="188"/>
                    <a:pt x="85" y="204"/>
                  </a:cubicBezTo>
                  <a:lnTo>
                    <a:pt x="85" y="310"/>
                  </a:lnTo>
                  <a:cubicBezTo>
                    <a:pt x="67" y="306"/>
                    <a:pt x="51" y="297"/>
                    <a:pt x="44" y="277"/>
                  </a:cubicBezTo>
                  <a:cubicBezTo>
                    <a:pt x="47" y="274"/>
                    <a:pt x="51" y="269"/>
                    <a:pt x="51" y="259"/>
                  </a:cubicBezTo>
                  <a:cubicBezTo>
                    <a:pt x="51" y="242"/>
                    <a:pt x="37" y="233"/>
                    <a:pt x="26" y="233"/>
                  </a:cubicBezTo>
                  <a:cubicBezTo>
                    <a:pt x="21" y="233"/>
                    <a:pt x="0" y="235"/>
                    <a:pt x="0" y="261"/>
                  </a:cubicBezTo>
                  <a:cubicBezTo>
                    <a:pt x="0" y="302"/>
                    <a:pt x="28" y="340"/>
                    <a:pt x="85" y="347"/>
                  </a:cubicBezTo>
                  <a:lnTo>
                    <a:pt x="85" y="362"/>
                  </a:lnTo>
                  <a:cubicBezTo>
                    <a:pt x="85" y="371"/>
                    <a:pt x="85" y="386"/>
                    <a:pt x="104" y="386"/>
                  </a:cubicBezTo>
                  <a:cubicBezTo>
                    <a:pt x="122" y="386"/>
                    <a:pt x="122" y="371"/>
                    <a:pt x="122" y="362"/>
                  </a:cubicBezTo>
                  <a:lnTo>
                    <a:pt x="122" y="347"/>
                  </a:lnTo>
                  <a:cubicBezTo>
                    <a:pt x="181" y="336"/>
                    <a:pt x="206" y="293"/>
                    <a:pt x="206" y="259"/>
                  </a:cubicBezTo>
                  <a:close/>
                  <a:moveTo>
                    <a:pt x="85" y="162"/>
                  </a:moveTo>
                  <a:cubicBezTo>
                    <a:pt x="60" y="157"/>
                    <a:pt x="38" y="141"/>
                    <a:pt x="38" y="120"/>
                  </a:cubicBezTo>
                  <a:cubicBezTo>
                    <a:pt x="38" y="99"/>
                    <a:pt x="58" y="82"/>
                    <a:pt x="85" y="77"/>
                  </a:cubicBezTo>
                  <a:lnTo>
                    <a:pt x="85" y="162"/>
                  </a:lnTo>
                  <a:close/>
                  <a:moveTo>
                    <a:pt x="168" y="260"/>
                  </a:moveTo>
                  <a:cubicBezTo>
                    <a:pt x="168" y="282"/>
                    <a:pt x="150" y="303"/>
                    <a:pt x="122" y="309"/>
                  </a:cubicBezTo>
                  <a:lnTo>
                    <a:pt x="122" y="212"/>
                  </a:lnTo>
                  <a:cubicBezTo>
                    <a:pt x="151" y="219"/>
                    <a:pt x="168" y="238"/>
                    <a:pt x="168" y="26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9" name="Freeform 81">
              <a:extLst>
                <a:ext uri="{FF2B5EF4-FFF2-40B4-BE49-F238E27FC236}">
                  <a16:creationId xmlns:a16="http://schemas.microsoft.com/office/drawing/2014/main" id="{87763678-2371-4E68-97E3-ABBF8F4F8162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2746376" y="2597150"/>
              <a:ext cx="76200" cy="104775"/>
            </a:xfrm>
            <a:custGeom>
              <a:avLst/>
              <a:gdLst>
                <a:gd name="T0" fmla="*/ 196 w 196"/>
                <a:gd name="T1" fmla="*/ 157 h 224"/>
                <a:gd name="T2" fmla="*/ 114 w 196"/>
                <a:gd name="T3" fmla="*/ 90 h 224"/>
                <a:gd name="T4" fmla="*/ 64 w 196"/>
                <a:gd name="T5" fmla="*/ 81 h 224"/>
                <a:gd name="T6" fmla="*/ 37 w 196"/>
                <a:gd name="T7" fmla="*/ 61 h 224"/>
                <a:gd name="T8" fmla="*/ 95 w 196"/>
                <a:gd name="T9" fmla="*/ 37 h 224"/>
                <a:gd name="T10" fmla="*/ 140 w 196"/>
                <a:gd name="T11" fmla="*/ 61 h 224"/>
                <a:gd name="T12" fmla="*/ 161 w 196"/>
                <a:gd name="T13" fmla="*/ 81 h 224"/>
                <a:gd name="T14" fmla="*/ 182 w 196"/>
                <a:gd name="T15" fmla="*/ 57 h 224"/>
                <a:gd name="T16" fmla="*/ 182 w 196"/>
                <a:gd name="T17" fmla="*/ 23 h 224"/>
                <a:gd name="T18" fmla="*/ 163 w 196"/>
                <a:gd name="T19" fmla="*/ 0 h 224"/>
                <a:gd name="T20" fmla="*/ 146 w 196"/>
                <a:gd name="T21" fmla="*/ 8 h 224"/>
                <a:gd name="T22" fmla="*/ 96 w 196"/>
                <a:gd name="T23" fmla="*/ 0 h 224"/>
                <a:gd name="T24" fmla="*/ 0 w 196"/>
                <a:gd name="T25" fmla="*/ 61 h 224"/>
                <a:gd name="T26" fmla="*/ 99 w 196"/>
                <a:gd name="T27" fmla="*/ 125 h 224"/>
                <a:gd name="T28" fmla="*/ 159 w 196"/>
                <a:gd name="T29" fmla="*/ 157 h 224"/>
                <a:gd name="T30" fmla="*/ 100 w 196"/>
                <a:gd name="T31" fmla="*/ 187 h 224"/>
                <a:gd name="T32" fmla="*/ 42 w 196"/>
                <a:gd name="T33" fmla="*/ 147 h 224"/>
                <a:gd name="T34" fmla="*/ 21 w 196"/>
                <a:gd name="T35" fmla="*/ 130 h 224"/>
                <a:gd name="T36" fmla="*/ 0 w 196"/>
                <a:gd name="T37" fmla="*/ 154 h 224"/>
                <a:gd name="T38" fmla="*/ 0 w 196"/>
                <a:gd name="T39" fmla="*/ 200 h 224"/>
                <a:gd name="T40" fmla="*/ 18 w 196"/>
                <a:gd name="T41" fmla="*/ 224 h 224"/>
                <a:gd name="T42" fmla="*/ 38 w 196"/>
                <a:gd name="T43" fmla="*/ 208 h 224"/>
                <a:gd name="T44" fmla="*/ 100 w 196"/>
                <a:gd name="T45" fmla="*/ 224 h 224"/>
                <a:gd name="T46" fmla="*/ 196 w 196"/>
                <a:gd name="T47" fmla="*/ 15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7"/>
                  </a:moveTo>
                  <a:cubicBezTo>
                    <a:pt x="196" y="104"/>
                    <a:pt x="131" y="92"/>
                    <a:pt x="114" y="90"/>
                  </a:cubicBezTo>
                  <a:lnTo>
                    <a:pt x="64" y="81"/>
                  </a:lnTo>
                  <a:cubicBezTo>
                    <a:pt x="51" y="78"/>
                    <a:pt x="37" y="72"/>
                    <a:pt x="37" y="61"/>
                  </a:cubicBezTo>
                  <a:cubicBezTo>
                    <a:pt x="37" y="49"/>
                    <a:pt x="53" y="37"/>
                    <a:pt x="95" y="37"/>
                  </a:cubicBezTo>
                  <a:cubicBezTo>
                    <a:pt x="132" y="37"/>
                    <a:pt x="139" y="49"/>
                    <a:pt x="140" y="61"/>
                  </a:cubicBezTo>
                  <a:cubicBezTo>
                    <a:pt x="141" y="71"/>
                    <a:pt x="142" y="81"/>
                    <a:pt x="161" y="81"/>
                  </a:cubicBezTo>
                  <a:cubicBezTo>
                    <a:pt x="181" y="81"/>
                    <a:pt x="182" y="69"/>
                    <a:pt x="182" y="57"/>
                  </a:cubicBezTo>
                  <a:lnTo>
                    <a:pt x="182" y="23"/>
                  </a:lnTo>
                  <a:cubicBezTo>
                    <a:pt x="182" y="14"/>
                    <a:pt x="181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5" y="0"/>
                    <a:pt x="96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8"/>
                    <a:pt x="52" y="118"/>
                    <a:pt x="99" y="125"/>
                  </a:cubicBezTo>
                  <a:cubicBezTo>
                    <a:pt x="121" y="128"/>
                    <a:pt x="159" y="134"/>
                    <a:pt x="159" y="157"/>
                  </a:cubicBezTo>
                  <a:cubicBezTo>
                    <a:pt x="159" y="174"/>
                    <a:pt x="141" y="187"/>
                    <a:pt x="100" y="187"/>
                  </a:cubicBezTo>
                  <a:cubicBezTo>
                    <a:pt x="79" y="187"/>
                    <a:pt x="53" y="182"/>
                    <a:pt x="42" y="147"/>
                  </a:cubicBezTo>
                  <a:cubicBezTo>
                    <a:pt x="39" y="136"/>
                    <a:pt x="36" y="130"/>
                    <a:pt x="21" y="130"/>
                  </a:cubicBezTo>
                  <a:cubicBezTo>
                    <a:pt x="1" y="130"/>
                    <a:pt x="0" y="142"/>
                    <a:pt x="0" y="154"/>
                  </a:cubicBezTo>
                  <a:lnTo>
                    <a:pt x="0" y="200"/>
                  </a:lnTo>
                  <a:cubicBezTo>
                    <a:pt x="0" y="210"/>
                    <a:pt x="1" y="224"/>
                    <a:pt x="18" y="224"/>
                  </a:cubicBezTo>
                  <a:cubicBezTo>
                    <a:pt x="23" y="224"/>
                    <a:pt x="32" y="224"/>
                    <a:pt x="38" y="208"/>
                  </a:cubicBezTo>
                  <a:cubicBezTo>
                    <a:pt x="62" y="223"/>
                    <a:pt x="86" y="224"/>
                    <a:pt x="100" y="224"/>
                  </a:cubicBezTo>
                  <a:cubicBezTo>
                    <a:pt x="180" y="224"/>
                    <a:pt x="196" y="181"/>
                    <a:pt x="196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0" name="Freeform 82">
              <a:extLst>
                <a:ext uri="{FF2B5EF4-FFF2-40B4-BE49-F238E27FC236}">
                  <a16:creationId xmlns:a16="http://schemas.microsoft.com/office/drawing/2014/main" id="{10365670-3CE6-42D8-9D40-3F5E0F87EFB4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2836864" y="2598738"/>
              <a:ext cx="95250" cy="103188"/>
            </a:xfrm>
            <a:custGeom>
              <a:avLst/>
              <a:gdLst>
                <a:gd name="T0" fmla="*/ 250 w 250"/>
                <a:gd name="T1" fmla="*/ 198 h 220"/>
                <a:gd name="T2" fmla="*/ 227 w 250"/>
                <a:gd name="T3" fmla="*/ 180 h 220"/>
                <a:gd name="T4" fmla="*/ 209 w 250"/>
                <a:gd name="T5" fmla="*/ 180 h 220"/>
                <a:gd name="T6" fmla="*/ 209 w 250"/>
                <a:gd name="T7" fmla="*/ 24 h 220"/>
                <a:gd name="T8" fmla="*/ 186 w 250"/>
                <a:gd name="T9" fmla="*/ 0 h 220"/>
                <a:gd name="T10" fmla="*/ 150 w 250"/>
                <a:gd name="T11" fmla="*/ 0 h 220"/>
                <a:gd name="T12" fmla="*/ 126 w 250"/>
                <a:gd name="T13" fmla="*/ 19 h 220"/>
                <a:gd name="T14" fmla="*/ 150 w 250"/>
                <a:gd name="T15" fmla="*/ 37 h 220"/>
                <a:gd name="T16" fmla="*/ 168 w 250"/>
                <a:gd name="T17" fmla="*/ 37 h 220"/>
                <a:gd name="T18" fmla="*/ 168 w 250"/>
                <a:gd name="T19" fmla="*/ 137 h 220"/>
                <a:gd name="T20" fmla="*/ 116 w 250"/>
                <a:gd name="T21" fmla="*/ 183 h 220"/>
                <a:gd name="T22" fmla="*/ 82 w 250"/>
                <a:gd name="T23" fmla="*/ 155 h 220"/>
                <a:gd name="T24" fmla="*/ 82 w 250"/>
                <a:gd name="T25" fmla="*/ 24 h 220"/>
                <a:gd name="T26" fmla="*/ 58 w 250"/>
                <a:gd name="T27" fmla="*/ 0 h 220"/>
                <a:gd name="T28" fmla="*/ 23 w 250"/>
                <a:gd name="T29" fmla="*/ 0 h 220"/>
                <a:gd name="T30" fmla="*/ 0 w 250"/>
                <a:gd name="T31" fmla="*/ 19 h 220"/>
                <a:gd name="T32" fmla="*/ 23 w 250"/>
                <a:gd name="T33" fmla="*/ 37 h 220"/>
                <a:gd name="T34" fmla="*/ 41 w 250"/>
                <a:gd name="T35" fmla="*/ 37 h 220"/>
                <a:gd name="T36" fmla="*/ 41 w 250"/>
                <a:gd name="T37" fmla="*/ 158 h 220"/>
                <a:gd name="T38" fmla="*/ 114 w 250"/>
                <a:gd name="T39" fmla="*/ 220 h 220"/>
                <a:gd name="T40" fmla="*/ 168 w 250"/>
                <a:gd name="T41" fmla="*/ 205 h 220"/>
                <a:gd name="T42" fmla="*/ 191 w 250"/>
                <a:gd name="T43" fmla="*/ 217 h 220"/>
                <a:gd name="T44" fmla="*/ 227 w 250"/>
                <a:gd name="T45" fmla="*/ 217 h 220"/>
                <a:gd name="T46" fmla="*/ 250 w 250"/>
                <a:gd name="T47" fmla="*/ 1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220">
                  <a:moveTo>
                    <a:pt x="250" y="198"/>
                  </a:moveTo>
                  <a:cubicBezTo>
                    <a:pt x="250" y="181"/>
                    <a:pt x="235" y="180"/>
                    <a:pt x="227" y="180"/>
                  </a:cubicBezTo>
                  <a:lnTo>
                    <a:pt x="209" y="180"/>
                  </a:lnTo>
                  <a:lnTo>
                    <a:pt x="209" y="24"/>
                  </a:lnTo>
                  <a:cubicBezTo>
                    <a:pt x="209" y="6"/>
                    <a:pt x="205" y="0"/>
                    <a:pt x="186" y="0"/>
                  </a:cubicBezTo>
                  <a:lnTo>
                    <a:pt x="150" y="0"/>
                  </a:lnTo>
                  <a:cubicBezTo>
                    <a:pt x="141" y="0"/>
                    <a:pt x="126" y="1"/>
                    <a:pt x="126" y="19"/>
                  </a:cubicBezTo>
                  <a:cubicBezTo>
                    <a:pt x="126" y="37"/>
                    <a:pt x="141" y="37"/>
                    <a:pt x="150" y="37"/>
                  </a:cubicBezTo>
                  <a:lnTo>
                    <a:pt x="168" y="37"/>
                  </a:lnTo>
                  <a:lnTo>
                    <a:pt x="168" y="137"/>
                  </a:lnTo>
                  <a:cubicBezTo>
                    <a:pt x="168" y="178"/>
                    <a:pt x="131" y="183"/>
                    <a:pt x="116" y="183"/>
                  </a:cubicBezTo>
                  <a:cubicBezTo>
                    <a:pt x="82" y="183"/>
                    <a:pt x="82" y="169"/>
                    <a:pt x="82" y="155"/>
                  </a:cubicBezTo>
                  <a:lnTo>
                    <a:pt x="82" y="24"/>
                  </a:lnTo>
                  <a:cubicBezTo>
                    <a:pt x="82" y="6"/>
                    <a:pt x="78" y="0"/>
                    <a:pt x="58" y="0"/>
                  </a:cubicBezTo>
                  <a:lnTo>
                    <a:pt x="23" y="0"/>
                  </a:lnTo>
                  <a:cubicBezTo>
                    <a:pt x="14" y="0"/>
                    <a:pt x="0" y="1"/>
                    <a:pt x="0" y="19"/>
                  </a:cubicBezTo>
                  <a:cubicBezTo>
                    <a:pt x="0" y="37"/>
                    <a:pt x="15" y="37"/>
                    <a:pt x="23" y="37"/>
                  </a:cubicBezTo>
                  <a:lnTo>
                    <a:pt x="41" y="37"/>
                  </a:lnTo>
                  <a:lnTo>
                    <a:pt x="41" y="158"/>
                  </a:lnTo>
                  <a:cubicBezTo>
                    <a:pt x="41" y="207"/>
                    <a:pt x="76" y="220"/>
                    <a:pt x="114" y="220"/>
                  </a:cubicBezTo>
                  <a:cubicBezTo>
                    <a:pt x="132" y="220"/>
                    <a:pt x="151" y="216"/>
                    <a:pt x="168" y="205"/>
                  </a:cubicBezTo>
                  <a:cubicBezTo>
                    <a:pt x="172" y="217"/>
                    <a:pt x="182" y="217"/>
                    <a:pt x="191" y="217"/>
                  </a:cubicBezTo>
                  <a:lnTo>
                    <a:pt x="227" y="217"/>
                  </a:lnTo>
                  <a:cubicBezTo>
                    <a:pt x="236" y="217"/>
                    <a:pt x="250" y="217"/>
                    <a:pt x="25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1" name="Freeform 83">
              <a:extLst>
                <a:ext uri="{FF2B5EF4-FFF2-40B4-BE49-F238E27FC236}">
                  <a16:creationId xmlns:a16="http://schemas.microsoft.com/office/drawing/2014/main" id="{6202D115-CEBE-4626-A1FD-41292FAACFE9}"/>
                </a:ext>
              </a:extLst>
            </p:cNvPr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2941639" y="2559050"/>
              <a:ext cx="92075" cy="142875"/>
            </a:xfrm>
            <a:custGeom>
              <a:avLst/>
              <a:gdLst>
                <a:gd name="T0" fmla="*/ 239 w 239"/>
                <a:gd name="T1" fmla="*/ 286 h 308"/>
                <a:gd name="T2" fmla="*/ 216 w 239"/>
                <a:gd name="T3" fmla="*/ 268 h 308"/>
                <a:gd name="T4" fmla="*/ 198 w 239"/>
                <a:gd name="T5" fmla="*/ 268 h 308"/>
                <a:gd name="T6" fmla="*/ 198 w 239"/>
                <a:gd name="T7" fmla="*/ 24 h 308"/>
                <a:gd name="T8" fmla="*/ 174 w 239"/>
                <a:gd name="T9" fmla="*/ 0 h 308"/>
                <a:gd name="T10" fmla="*/ 139 w 239"/>
                <a:gd name="T11" fmla="*/ 0 h 308"/>
                <a:gd name="T12" fmla="*/ 115 w 239"/>
                <a:gd name="T13" fmla="*/ 19 h 308"/>
                <a:gd name="T14" fmla="*/ 138 w 239"/>
                <a:gd name="T15" fmla="*/ 38 h 308"/>
                <a:gd name="T16" fmla="*/ 156 w 239"/>
                <a:gd name="T17" fmla="*/ 38 h 308"/>
                <a:gd name="T18" fmla="*/ 156 w 239"/>
                <a:gd name="T19" fmla="*/ 103 h 308"/>
                <a:gd name="T20" fmla="*/ 103 w 239"/>
                <a:gd name="T21" fmla="*/ 85 h 308"/>
                <a:gd name="T22" fmla="*/ 0 w 239"/>
                <a:gd name="T23" fmla="*/ 197 h 308"/>
                <a:gd name="T24" fmla="*/ 99 w 239"/>
                <a:gd name="T25" fmla="*/ 308 h 308"/>
                <a:gd name="T26" fmla="*/ 156 w 239"/>
                <a:gd name="T27" fmla="*/ 286 h 308"/>
                <a:gd name="T28" fmla="*/ 180 w 239"/>
                <a:gd name="T29" fmla="*/ 305 h 308"/>
                <a:gd name="T30" fmla="*/ 215 w 239"/>
                <a:gd name="T31" fmla="*/ 305 h 308"/>
                <a:gd name="T32" fmla="*/ 239 w 239"/>
                <a:gd name="T33" fmla="*/ 286 h 308"/>
                <a:gd name="T34" fmla="*/ 156 w 239"/>
                <a:gd name="T35" fmla="*/ 207 h 308"/>
                <a:gd name="T36" fmla="*/ 100 w 239"/>
                <a:gd name="T37" fmla="*/ 271 h 308"/>
                <a:gd name="T38" fmla="*/ 41 w 239"/>
                <a:gd name="T39" fmla="*/ 197 h 308"/>
                <a:gd name="T40" fmla="*/ 105 w 239"/>
                <a:gd name="T41" fmla="*/ 123 h 308"/>
                <a:gd name="T42" fmla="*/ 156 w 239"/>
                <a:gd name="T43" fmla="*/ 173 h 308"/>
                <a:gd name="T44" fmla="*/ 156 w 239"/>
                <a:gd name="T45" fmla="*/ 2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9" h="308">
                  <a:moveTo>
                    <a:pt x="239" y="286"/>
                  </a:moveTo>
                  <a:cubicBezTo>
                    <a:pt x="239" y="269"/>
                    <a:pt x="224" y="268"/>
                    <a:pt x="216" y="268"/>
                  </a:cubicBezTo>
                  <a:lnTo>
                    <a:pt x="198" y="268"/>
                  </a:lnTo>
                  <a:lnTo>
                    <a:pt x="198" y="24"/>
                  </a:lnTo>
                  <a:cubicBezTo>
                    <a:pt x="198" y="6"/>
                    <a:pt x="194" y="0"/>
                    <a:pt x="174" y="0"/>
                  </a:cubicBezTo>
                  <a:lnTo>
                    <a:pt x="139" y="0"/>
                  </a:lnTo>
                  <a:cubicBezTo>
                    <a:pt x="129" y="0"/>
                    <a:pt x="115" y="1"/>
                    <a:pt x="115" y="19"/>
                  </a:cubicBezTo>
                  <a:cubicBezTo>
                    <a:pt x="115" y="37"/>
                    <a:pt x="130" y="38"/>
                    <a:pt x="138" y="38"/>
                  </a:cubicBezTo>
                  <a:lnTo>
                    <a:pt x="156" y="38"/>
                  </a:lnTo>
                  <a:lnTo>
                    <a:pt x="156" y="103"/>
                  </a:lnTo>
                  <a:cubicBezTo>
                    <a:pt x="141" y="91"/>
                    <a:pt x="122" y="85"/>
                    <a:pt x="103" y="85"/>
                  </a:cubicBezTo>
                  <a:cubicBezTo>
                    <a:pt x="48" y="85"/>
                    <a:pt x="0" y="133"/>
                    <a:pt x="0" y="197"/>
                  </a:cubicBezTo>
                  <a:cubicBezTo>
                    <a:pt x="0" y="260"/>
                    <a:pt x="46" y="308"/>
                    <a:pt x="99" y="308"/>
                  </a:cubicBezTo>
                  <a:cubicBezTo>
                    <a:pt x="123" y="308"/>
                    <a:pt x="142" y="298"/>
                    <a:pt x="156" y="286"/>
                  </a:cubicBezTo>
                  <a:cubicBezTo>
                    <a:pt x="157" y="300"/>
                    <a:pt x="160" y="305"/>
                    <a:pt x="180" y="305"/>
                  </a:cubicBezTo>
                  <a:lnTo>
                    <a:pt x="215" y="305"/>
                  </a:lnTo>
                  <a:cubicBezTo>
                    <a:pt x="225" y="305"/>
                    <a:pt x="239" y="305"/>
                    <a:pt x="239" y="286"/>
                  </a:cubicBezTo>
                  <a:close/>
                  <a:moveTo>
                    <a:pt x="156" y="207"/>
                  </a:moveTo>
                  <a:cubicBezTo>
                    <a:pt x="156" y="233"/>
                    <a:pt x="135" y="271"/>
                    <a:pt x="100" y="271"/>
                  </a:cubicBezTo>
                  <a:cubicBezTo>
                    <a:pt x="67" y="271"/>
                    <a:pt x="41" y="238"/>
                    <a:pt x="41" y="197"/>
                  </a:cubicBezTo>
                  <a:cubicBezTo>
                    <a:pt x="41" y="153"/>
                    <a:pt x="72" y="123"/>
                    <a:pt x="105" y="123"/>
                  </a:cubicBezTo>
                  <a:cubicBezTo>
                    <a:pt x="134" y="123"/>
                    <a:pt x="156" y="148"/>
                    <a:pt x="156" y="173"/>
                  </a:cubicBezTo>
                  <a:lnTo>
                    <a:pt x="156" y="2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2" name="Freeform 84">
              <a:extLst>
                <a:ext uri="{FF2B5EF4-FFF2-40B4-BE49-F238E27FC236}">
                  <a16:creationId xmlns:a16="http://schemas.microsoft.com/office/drawing/2014/main" id="{4DC64E67-B3CB-4E96-A7CC-610EDF33BEA7}"/>
                </a:ext>
              </a:extLst>
            </p:cNvPr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3044826" y="2597150"/>
              <a:ext cx="80963" cy="104775"/>
            </a:xfrm>
            <a:custGeom>
              <a:avLst/>
              <a:gdLst>
                <a:gd name="T0" fmla="*/ 208 w 208"/>
                <a:gd name="T1" fmla="*/ 113 h 224"/>
                <a:gd name="T2" fmla="*/ 104 w 208"/>
                <a:gd name="T3" fmla="*/ 0 h 224"/>
                <a:gd name="T4" fmla="*/ 0 w 208"/>
                <a:gd name="T5" fmla="*/ 113 h 224"/>
                <a:gd name="T6" fmla="*/ 104 w 208"/>
                <a:gd name="T7" fmla="*/ 224 h 224"/>
                <a:gd name="T8" fmla="*/ 208 w 208"/>
                <a:gd name="T9" fmla="*/ 113 h 224"/>
                <a:gd name="T10" fmla="*/ 166 w 208"/>
                <a:gd name="T11" fmla="*/ 109 h 224"/>
                <a:gd name="T12" fmla="*/ 104 w 208"/>
                <a:gd name="T13" fmla="*/ 187 h 224"/>
                <a:gd name="T14" fmla="*/ 42 w 208"/>
                <a:gd name="T15" fmla="*/ 109 h 224"/>
                <a:gd name="T16" fmla="*/ 104 w 208"/>
                <a:gd name="T17" fmla="*/ 37 h 224"/>
                <a:gd name="T18" fmla="*/ 166 w 208"/>
                <a:gd name="T19" fmla="*/ 1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24">
                  <a:moveTo>
                    <a:pt x="208" y="113"/>
                  </a:moveTo>
                  <a:cubicBezTo>
                    <a:pt x="208" y="49"/>
                    <a:pt x="160" y="0"/>
                    <a:pt x="104" y="0"/>
                  </a:cubicBezTo>
                  <a:cubicBezTo>
                    <a:pt x="48" y="0"/>
                    <a:pt x="0" y="49"/>
                    <a:pt x="0" y="113"/>
                  </a:cubicBezTo>
                  <a:cubicBezTo>
                    <a:pt x="0" y="177"/>
                    <a:pt x="48" y="224"/>
                    <a:pt x="104" y="224"/>
                  </a:cubicBezTo>
                  <a:cubicBezTo>
                    <a:pt x="159" y="224"/>
                    <a:pt x="208" y="176"/>
                    <a:pt x="208" y="113"/>
                  </a:cubicBezTo>
                  <a:close/>
                  <a:moveTo>
                    <a:pt x="166" y="109"/>
                  </a:moveTo>
                  <a:cubicBezTo>
                    <a:pt x="166" y="152"/>
                    <a:pt x="138" y="187"/>
                    <a:pt x="104" y="187"/>
                  </a:cubicBezTo>
                  <a:cubicBezTo>
                    <a:pt x="70" y="187"/>
                    <a:pt x="42" y="152"/>
                    <a:pt x="42" y="109"/>
                  </a:cubicBezTo>
                  <a:cubicBezTo>
                    <a:pt x="42" y="67"/>
                    <a:pt x="71" y="37"/>
                    <a:pt x="104" y="37"/>
                  </a:cubicBezTo>
                  <a:cubicBezTo>
                    <a:pt x="137" y="37"/>
                    <a:pt x="166" y="67"/>
                    <a:pt x="166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FB15AFFD-B7BA-4F1D-BD11-DB0F7C72CC43}"/>
                </a:ext>
              </a:extLst>
            </p:cNvPr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3249614" y="2597150"/>
              <a:ext cx="74613" cy="104775"/>
            </a:xfrm>
            <a:custGeom>
              <a:avLst/>
              <a:gdLst>
                <a:gd name="T0" fmla="*/ 196 w 196"/>
                <a:gd name="T1" fmla="*/ 157 h 224"/>
                <a:gd name="T2" fmla="*/ 114 w 196"/>
                <a:gd name="T3" fmla="*/ 90 h 224"/>
                <a:gd name="T4" fmla="*/ 64 w 196"/>
                <a:gd name="T5" fmla="*/ 81 h 224"/>
                <a:gd name="T6" fmla="*/ 37 w 196"/>
                <a:gd name="T7" fmla="*/ 61 h 224"/>
                <a:gd name="T8" fmla="*/ 95 w 196"/>
                <a:gd name="T9" fmla="*/ 37 h 224"/>
                <a:gd name="T10" fmla="*/ 140 w 196"/>
                <a:gd name="T11" fmla="*/ 61 h 224"/>
                <a:gd name="T12" fmla="*/ 160 w 196"/>
                <a:gd name="T13" fmla="*/ 81 h 224"/>
                <a:gd name="T14" fmla="*/ 181 w 196"/>
                <a:gd name="T15" fmla="*/ 57 h 224"/>
                <a:gd name="T16" fmla="*/ 181 w 196"/>
                <a:gd name="T17" fmla="*/ 23 h 224"/>
                <a:gd name="T18" fmla="*/ 163 w 196"/>
                <a:gd name="T19" fmla="*/ 0 h 224"/>
                <a:gd name="T20" fmla="*/ 146 w 196"/>
                <a:gd name="T21" fmla="*/ 8 h 224"/>
                <a:gd name="T22" fmla="*/ 96 w 196"/>
                <a:gd name="T23" fmla="*/ 0 h 224"/>
                <a:gd name="T24" fmla="*/ 0 w 196"/>
                <a:gd name="T25" fmla="*/ 61 h 224"/>
                <a:gd name="T26" fmla="*/ 99 w 196"/>
                <a:gd name="T27" fmla="*/ 125 h 224"/>
                <a:gd name="T28" fmla="*/ 158 w 196"/>
                <a:gd name="T29" fmla="*/ 157 h 224"/>
                <a:gd name="T30" fmla="*/ 100 w 196"/>
                <a:gd name="T31" fmla="*/ 187 h 224"/>
                <a:gd name="T32" fmla="*/ 42 w 196"/>
                <a:gd name="T33" fmla="*/ 147 h 224"/>
                <a:gd name="T34" fmla="*/ 21 w 196"/>
                <a:gd name="T35" fmla="*/ 130 h 224"/>
                <a:gd name="T36" fmla="*/ 0 w 196"/>
                <a:gd name="T37" fmla="*/ 154 h 224"/>
                <a:gd name="T38" fmla="*/ 0 w 196"/>
                <a:gd name="T39" fmla="*/ 200 h 224"/>
                <a:gd name="T40" fmla="*/ 18 w 196"/>
                <a:gd name="T41" fmla="*/ 224 h 224"/>
                <a:gd name="T42" fmla="*/ 38 w 196"/>
                <a:gd name="T43" fmla="*/ 208 h 224"/>
                <a:gd name="T44" fmla="*/ 99 w 196"/>
                <a:gd name="T45" fmla="*/ 224 h 224"/>
                <a:gd name="T46" fmla="*/ 196 w 196"/>
                <a:gd name="T47" fmla="*/ 15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7"/>
                  </a:moveTo>
                  <a:cubicBezTo>
                    <a:pt x="196" y="104"/>
                    <a:pt x="130" y="92"/>
                    <a:pt x="114" y="90"/>
                  </a:cubicBezTo>
                  <a:lnTo>
                    <a:pt x="64" y="81"/>
                  </a:lnTo>
                  <a:cubicBezTo>
                    <a:pt x="51" y="78"/>
                    <a:pt x="37" y="72"/>
                    <a:pt x="37" y="61"/>
                  </a:cubicBezTo>
                  <a:cubicBezTo>
                    <a:pt x="37" y="49"/>
                    <a:pt x="53" y="37"/>
                    <a:pt x="95" y="37"/>
                  </a:cubicBezTo>
                  <a:cubicBezTo>
                    <a:pt x="131" y="37"/>
                    <a:pt x="138" y="49"/>
                    <a:pt x="140" y="61"/>
                  </a:cubicBezTo>
                  <a:cubicBezTo>
                    <a:pt x="140" y="71"/>
                    <a:pt x="142" y="81"/>
                    <a:pt x="160" y="81"/>
                  </a:cubicBezTo>
                  <a:cubicBezTo>
                    <a:pt x="181" y="81"/>
                    <a:pt x="181" y="69"/>
                    <a:pt x="181" y="57"/>
                  </a:cubicBezTo>
                  <a:lnTo>
                    <a:pt x="181" y="23"/>
                  </a:lnTo>
                  <a:cubicBezTo>
                    <a:pt x="181" y="14"/>
                    <a:pt x="180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5" y="0"/>
                    <a:pt x="96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8"/>
                    <a:pt x="52" y="118"/>
                    <a:pt x="99" y="125"/>
                  </a:cubicBezTo>
                  <a:cubicBezTo>
                    <a:pt x="121" y="128"/>
                    <a:pt x="158" y="134"/>
                    <a:pt x="158" y="157"/>
                  </a:cubicBezTo>
                  <a:cubicBezTo>
                    <a:pt x="158" y="174"/>
                    <a:pt x="141" y="187"/>
                    <a:pt x="100" y="187"/>
                  </a:cubicBezTo>
                  <a:cubicBezTo>
                    <a:pt x="78" y="187"/>
                    <a:pt x="53" y="182"/>
                    <a:pt x="42" y="147"/>
                  </a:cubicBezTo>
                  <a:cubicBezTo>
                    <a:pt x="39" y="136"/>
                    <a:pt x="36" y="130"/>
                    <a:pt x="21" y="130"/>
                  </a:cubicBezTo>
                  <a:cubicBezTo>
                    <a:pt x="0" y="130"/>
                    <a:pt x="0" y="142"/>
                    <a:pt x="0" y="154"/>
                  </a:cubicBezTo>
                  <a:lnTo>
                    <a:pt x="0" y="200"/>
                  </a:lnTo>
                  <a:cubicBezTo>
                    <a:pt x="0" y="210"/>
                    <a:pt x="0" y="224"/>
                    <a:pt x="18" y="224"/>
                  </a:cubicBezTo>
                  <a:cubicBezTo>
                    <a:pt x="23" y="224"/>
                    <a:pt x="32" y="224"/>
                    <a:pt x="38" y="208"/>
                  </a:cubicBezTo>
                  <a:cubicBezTo>
                    <a:pt x="62" y="223"/>
                    <a:pt x="86" y="224"/>
                    <a:pt x="99" y="224"/>
                  </a:cubicBezTo>
                  <a:cubicBezTo>
                    <a:pt x="180" y="224"/>
                    <a:pt x="196" y="181"/>
                    <a:pt x="196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" name="Freeform 86">
              <a:extLst>
                <a:ext uri="{FF2B5EF4-FFF2-40B4-BE49-F238E27FC236}">
                  <a16:creationId xmlns:a16="http://schemas.microsoft.com/office/drawing/2014/main" id="{22911A41-9464-4B3A-8477-7265FE76B0BA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3341689" y="2598738"/>
              <a:ext cx="92075" cy="153988"/>
            </a:xfrm>
            <a:custGeom>
              <a:avLst/>
              <a:gdLst>
                <a:gd name="T0" fmla="*/ 238 w 238"/>
                <a:gd name="T1" fmla="*/ 19 h 328"/>
                <a:gd name="T2" fmla="*/ 215 w 238"/>
                <a:gd name="T3" fmla="*/ 0 h 328"/>
                <a:gd name="T4" fmla="*/ 158 w 238"/>
                <a:gd name="T5" fmla="*/ 0 h 328"/>
                <a:gd name="T6" fmla="*/ 134 w 238"/>
                <a:gd name="T7" fmla="*/ 18 h 328"/>
                <a:gd name="T8" fmla="*/ 158 w 238"/>
                <a:gd name="T9" fmla="*/ 37 h 328"/>
                <a:gd name="T10" fmla="*/ 166 w 238"/>
                <a:gd name="T11" fmla="*/ 37 h 328"/>
                <a:gd name="T12" fmla="*/ 123 w 238"/>
                <a:gd name="T13" fmla="*/ 168 h 328"/>
                <a:gd name="T14" fmla="*/ 74 w 238"/>
                <a:gd name="T15" fmla="*/ 37 h 328"/>
                <a:gd name="T16" fmla="*/ 80 w 238"/>
                <a:gd name="T17" fmla="*/ 37 h 328"/>
                <a:gd name="T18" fmla="*/ 103 w 238"/>
                <a:gd name="T19" fmla="*/ 19 h 328"/>
                <a:gd name="T20" fmla="*/ 80 w 238"/>
                <a:gd name="T21" fmla="*/ 0 h 328"/>
                <a:gd name="T22" fmla="*/ 23 w 238"/>
                <a:gd name="T23" fmla="*/ 0 h 328"/>
                <a:gd name="T24" fmla="*/ 0 w 238"/>
                <a:gd name="T25" fmla="*/ 19 h 328"/>
                <a:gd name="T26" fmla="*/ 23 w 238"/>
                <a:gd name="T27" fmla="*/ 37 h 328"/>
                <a:gd name="T28" fmla="*/ 36 w 238"/>
                <a:gd name="T29" fmla="*/ 37 h 328"/>
                <a:gd name="T30" fmla="*/ 106 w 238"/>
                <a:gd name="T31" fmla="*/ 213 h 328"/>
                <a:gd name="T32" fmla="*/ 88 w 238"/>
                <a:gd name="T33" fmla="*/ 265 h 328"/>
                <a:gd name="T34" fmla="*/ 53 w 238"/>
                <a:gd name="T35" fmla="*/ 295 h 328"/>
                <a:gd name="T36" fmla="*/ 58 w 238"/>
                <a:gd name="T37" fmla="*/ 284 h 328"/>
                <a:gd name="T38" fmla="*/ 33 w 238"/>
                <a:gd name="T39" fmla="*/ 259 h 328"/>
                <a:gd name="T40" fmla="*/ 8 w 238"/>
                <a:gd name="T41" fmla="*/ 284 h 328"/>
                <a:gd name="T42" fmla="*/ 52 w 238"/>
                <a:gd name="T43" fmla="*/ 328 h 328"/>
                <a:gd name="T44" fmla="*/ 128 w 238"/>
                <a:gd name="T45" fmla="*/ 256 h 328"/>
                <a:gd name="T46" fmla="*/ 203 w 238"/>
                <a:gd name="T47" fmla="*/ 37 h 328"/>
                <a:gd name="T48" fmla="*/ 215 w 238"/>
                <a:gd name="T49" fmla="*/ 37 h 328"/>
                <a:gd name="T50" fmla="*/ 238 w 238"/>
                <a:gd name="T51" fmla="*/ 19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8" h="328">
                  <a:moveTo>
                    <a:pt x="238" y="19"/>
                  </a:moveTo>
                  <a:cubicBezTo>
                    <a:pt x="238" y="0"/>
                    <a:pt x="224" y="0"/>
                    <a:pt x="215" y="0"/>
                  </a:cubicBezTo>
                  <a:lnTo>
                    <a:pt x="158" y="0"/>
                  </a:lnTo>
                  <a:cubicBezTo>
                    <a:pt x="149" y="0"/>
                    <a:pt x="134" y="1"/>
                    <a:pt x="134" y="18"/>
                  </a:cubicBezTo>
                  <a:cubicBezTo>
                    <a:pt x="134" y="37"/>
                    <a:pt x="148" y="37"/>
                    <a:pt x="158" y="37"/>
                  </a:cubicBezTo>
                  <a:lnTo>
                    <a:pt x="166" y="37"/>
                  </a:lnTo>
                  <a:lnTo>
                    <a:pt x="123" y="168"/>
                  </a:lnTo>
                  <a:lnTo>
                    <a:pt x="74" y="37"/>
                  </a:lnTo>
                  <a:lnTo>
                    <a:pt x="80" y="37"/>
                  </a:lnTo>
                  <a:cubicBezTo>
                    <a:pt x="89" y="37"/>
                    <a:pt x="103" y="37"/>
                    <a:pt x="103" y="19"/>
                  </a:cubicBezTo>
                  <a:cubicBezTo>
                    <a:pt x="103" y="0"/>
                    <a:pt x="90" y="0"/>
                    <a:pt x="80" y="0"/>
                  </a:cubicBezTo>
                  <a:lnTo>
                    <a:pt x="23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37"/>
                    <a:pt x="14" y="37"/>
                    <a:pt x="23" y="37"/>
                  </a:cubicBezTo>
                  <a:lnTo>
                    <a:pt x="36" y="37"/>
                  </a:lnTo>
                  <a:lnTo>
                    <a:pt x="106" y="213"/>
                  </a:lnTo>
                  <a:cubicBezTo>
                    <a:pt x="103" y="219"/>
                    <a:pt x="93" y="254"/>
                    <a:pt x="88" y="265"/>
                  </a:cubicBezTo>
                  <a:cubicBezTo>
                    <a:pt x="78" y="284"/>
                    <a:pt x="62" y="295"/>
                    <a:pt x="53" y="295"/>
                  </a:cubicBezTo>
                  <a:cubicBezTo>
                    <a:pt x="53" y="293"/>
                    <a:pt x="58" y="292"/>
                    <a:pt x="58" y="284"/>
                  </a:cubicBezTo>
                  <a:cubicBezTo>
                    <a:pt x="58" y="270"/>
                    <a:pt x="48" y="259"/>
                    <a:pt x="33" y="259"/>
                  </a:cubicBezTo>
                  <a:cubicBezTo>
                    <a:pt x="18" y="259"/>
                    <a:pt x="8" y="270"/>
                    <a:pt x="8" y="284"/>
                  </a:cubicBezTo>
                  <a:cubicBezTo>
                    <a:pt x="8" y="307"/>
                    <a:pt x="26" y="328"/>
                    <a:pt x="52" y="328"/>
                  </a:cubicBezTo>
                  <a:cubicBezTo>
                    <a:pt x="102" y="328"/>
                    <a:pt x="126" y="262"/>
                    <a:pt x="128" y="256"/>
                  </a:cubicBezTo>
                  <a:lnTo>
                    <a:pt x="203" y="37"/>
                  </a:lnTo>
                  <a:lnTo>
                    <a:pt x="215" y="37"/>
                  </a:lnTo>
                  <a:cubicBezTo>
                    <a:pt x="224" y="37"/>
                    <a:pt x="238" y="37"/>
                    <a:pt x="238" y="1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" name="Freeform 87">
              <a:extLst>
                <a:ext uri="{FF2B5EF4-FFF2-40B4-BE49-F238E27FC236}">
                  <a16:creationId xmlns:a16="http://schemas.microsoft.com/office/drawing/2014/main" id="{65DD6ACA-4EA0-4B74-82D6-8D61F573957E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3451226" y="2597150"/>
              <a:ext cx="74613" cy="104775"/>
            </a:xfrm>
            <a:custGeom>
              <a:avLst/>
              <a:gdLst>
                <a:gd name="T0" fmla="*/ 196 w 196"/>
                <a:gd name="T1" fmla="*/ 157 h 224"/>
                <a:gd name="T2" fmla="*/ 114 w 196"/>
                <a:gd name="T3" fmla="*/ 90 h 224"/>
                <a:gd name="T4" fmla="*/ 64 w 196"/>
                <a:gd name="T5" fmla="*/ 81 h 224"/>
                <a:gd name="T6" fmla="*/ 37 w 196"/>
                <a:gd name="T7" fmla="*/ 61 h 224"/>
                <a:gd name="T8" fmla="*/ 95 w 196"/>
                <a:gd name="T9" fmla="*/ 37 h 224"/>
                <a:gd name="T10" fmla="*/ 140 w 196"/>
                <a:gd name="T11" fmla="*/ 61 h 224"/>
                <a:gd name="T12" fmla="*/ 160 w 196"/>
                <a:gd name="T13" fmla="*/ 81 h 224"/>
                <a:gd name="T14" fmla="*/ 181 w 196"/>
                <a:gd name="T15" fmla="*/ 57 h 224"/>
                <a:gd name="T16" fmla="*/ 181 w 196"/>
                <a:gd name="T17" fmla="*/ 23 h 224"/>
                <a:gd name="T18" fmla="*/ 163 w 196"/>
                <a:gd name="T19" fmla="*/ 0 h 224"/>
                <a:gd name="T20" fmla="*/ 146 w 196"/>
                <a:gd name="T21" fmla="*/ 8 h 224"/>
                <a:gd name="T22" fmla="*/ 96 w 196"/>
                <a:gd name="T23" fmla="*/ 0 h 224"/>
                <a:gd name="T24" fmla="*/ 0 w 196"/>
                <a:gd name="T25" fmla="*/ 61 h 224"/>
                <a:gd name="T26" fmla="*/ 99 w 196"/>
                <a:gd name="T27" fmla="*/ 125 h 224"/>
                <a:gd name="T28" fmla="*/ 158 w 196"/>
                <a:gd name="T29" fmla="*/ 157 h 224"/>
                <a:gd name="T30" fmla="*/ 100 w 196"/>
                <a:gd name="T31" fmla="*/ 187 h 224"/>
                <a:gd name="T32" fmla="*/ 42 w 196"/>
                <a:gd name="T33" fmla="*/ 147 h 224"/>
                <a:gd name="T34" fmla="*/ 21 w 196"/>
                <a:gd name="T35" fmla="*/ 130 h 224"/>
                <a:gd name="T36" fmla="*/ 0 w 196"/>
                <a:gd name="T37" fmla="*/ 154 h 224"/>
                <a:gd name="T38" fmla="*/ 0 w 196"/>
                <a:gd name="T39" fmla="*/ 200 h 224"/>
                <a:gd name="T40" fmla="*/ 18 w 196"/>
                <a:gd name="T41" fmla="*/ 224 h 224"/>
                <a:gd name="T42" fmla="*/ 38 w 196"/>
                <a:gd name="T43" fmla="*/ 208 h 224"/>
                <a:gd name="T44" fmla="*/ 99 w 196"/>
                <a:gd name="T45" fmla="*/ 224 h 224"/>
                <a:gd name="T46" fmla="*/ 196 w 196"/>
                <a:gd name="T47" fmla="*/ 15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7"/>
                  </a:moveTo>
                  <a:cubicBezTo>
                    <a:pt x="196" y="104"/>
                    <a:pt x="130" y="92"/>
                    <a:pt x="114" y="90"/>
                  </a:cubicBezTo>
                  <a:lnTo>
                    <a:pt x="64" y="81"/>
                  </a:lnTo>
                  <a:cubicBezTo>
                    <a:pt x="51" y="78"/>
                    <a:pt x="37" y="72"/>
                    <a:pt x="37" y="61"/>
                  </a:cubicBezTo>
                  <a:cubicBezTo>
                    <a:pt x="37" y="49"/>
                    <a:pt x="53" y="37"/>
                    <a:pt x="95" y="37"/>
                  </a:cubicBezTo>
                  <a:cubicBezTo>
                    <a:pt x="131" y="37"/>
                    <a:pt x="138" y="49"/>
                    <a:pt x="140" y="61"/>
                  </a:cubicBezTo>
                  <a:cubicBezTo>
                    <a:pt x="140" y="71"/>
                    <a:pt x="142" y="81"/>
                    <a:pt x="160" y="81"/>
                  </a:cubicBezTo>
                  <a:cubicBezTo>
                    <a:pt x="181" y="81"/>
                    <a:pt x="181" y="69"/>
                    <a:pt x="181" y="57"/>
                  </a:cubicBezTo>
                  <a:lnTo>
                    <a:pt x="181" y="23"/>
                  </a:lnTo>
                  <a:cubicBezTo>
                    <a:pt x="181" y="14"/>
                    <a:pt x="180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5" y="0"/>
                    <a:pt x="96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8"/>
                    <a:pt x="52" y="118"/>
                    <a:pt x="99" y="125"/>
                  </a:cubicBezTo>
                  <a:cubicBezTo>
                    <a:pt x="121" y="128"/>
                    <a:pt x="158" y="134"/>
                    <a:pt x="158" y="157"/>
                  </a:cubicBezTo>
                  <a:cubicBezTo>
                    <a:pt x="158" y="174"/>
                    <a:pt x="141" y="187"/>
                    <a:pt x="100" y="187"/>
                  </a:cubicBezTo>
                  <a:cubicBezTo>
                    <a:pt x="79" y="187"/>
                    <a:pt x="53" y="182"/>
                    <a:pt x="42" y="147"/>
                  </a:cubicBezTo>
                  <a:cubicBezTo>
                    <a:pt x="39" y="136"/>
                    <a:pt x="36" y="130"/>
                    <a:pt x="21" y="130"/>
                  </a:cubicBezTo>
                  <a:cubicBezTo>
                    <a:pt x="0" y="130"/>
                    <a:pt x="0" y="142"/>
                    <a:pt x="0" y="154"/>
                  </a:cubicBezTo>
                  <a:lnTo>
                    <a:pt x="0" y="200"/>
                  </a:lnTo>
                  <a:cubicBezTo>
                    <a:pt x="0" y="210"/>
                    <a:pt x="0" y="224"/>
                    <a:pt x="18" y="224"/>
                  </a:cubicBezTo>
                  <a:cubicBezTo>
                    <a:pt x="23" y="224"/>
                    <a:pt x="32" y="224"/>
                    <a:pt x="38" y="208"/>
                  </a:cubicBezTo>
                  <a:cubicBezTo>
                    <a:pt x="62" y="223"/>
                    <a:pt x="86" y="224"/>
                    <a:pt x="99" y="224"/>
                  </a:cubicBezTo>
                  <a:cubicBezTo>
                    <a:pt x="180" y="224"/>
                    <a:pt x="196" y="181"/>
                    <a:pt x="196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" name="Freeform 88">
              <a:extLst>
                <a:ext uri="{FF2B5EF4-FFF2-40B4-BE49-F238E27FC236}">
                  <a16:creationId xmlns:a16="http://schemas.microsoft.com/office/drawing/2014/main" id="{DEC2E9A5-1299-49BC-8901-778A0A0C96FB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3551239" y="2597150"/>
              <a:ext cx="76200" cy="104775"/>
            </a:xfrm>
            <a:custGeom>
              <a:avLst/>
              <a:gdLst>
                <a:gd name="T0" fmla="*/ 199 w 199"/>
                <a:gd name="T1" fmla="*/ 165 h 224"/>
                <a:gd name="T2" fmla="*/ 178 w 199"/>
                <a:gd name="T3" fmla="*/ 147 h 224"/>
                <a:gd name="T4" fmla="*/ 158 w 199"/>
                <a:gd name="T5" fmla="*/ 160 h 224"/>
                <a:gd name="T6" fmla="*/ 113 w 199"/>
                <a:gd name="T7" fmla="*/ 187 h 224"/>
                <a:gd name="T8" fmla="*/ 41 w 199"/>
                <a:gd name="T9" fmla="*/ 113 h 224"/>
                <a:gd name="T10" fmla="*/ 116 w 199"/>
                <a:gd name="T11" fmla="*/ 37 h 224"/>
                <a:gd name="T12" fmla="*/ 142 w 199"/>
                <a:gd name="T13" fmla="*/ 38 h 224"/>
                <a:gd name="T14" fmla="*/ 167 w 199"/>
                <a:gd name="T15" fmla="*/ 65 h 224"/>
                <a:gd name="T16" fmla="*/ 193 w 199"/>
                <a:gd name="T17" fmla="*/ 39 h 224"/>
                <a:gd name="T18" fmla="*/ 116 w 199"/>
                <a:gd name="T19" fmla="*/ 0 h 224"/>
                <a:gd name="T20" fmla="*/ 0 w 199"/>
                <a:gd name="T21" fmla="*/ 113 h 224"/>
                <a:gd name="T22" fmla="*/ 110 w 199"/>
                <a:gd name="T23" fmla="*/ 224 h 224"/>
                <a:gd name="T24" fmla="*/ 199 w 199"/>
                <a:gd name="T25" fmla="*/ 165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24">
                  <a:moveTo>
                    <a:pt x="199" y="165"/>
                  </a:moveTo>
                  <a:cubicBezTo>
                    <a:pt x="199" y="148"/>
                    <a:pt x="181" y="147"/>
                    <a:pt x="178" y="147"/>
                  </a:cubicBezTo>
                  <a:cubicBezTo>
                    <a:pt x="168" y="147"/>
                    <a:pt x="162" y="148"/>
                    <a:pt x="158" y="160"/>
                  </a:cubicBezTo>
                  <a:cubicBezTo>
                    <a:pt x="155" y="166"/>
                    <a:pt x="145" y="187"/>
                    <a:pt x="113" y="187"/>
                  </a:cubicBezTo>
                  <a:cubicBezTo>
                    <a:pt x="75" y="187"/>
                    <a:pt x="41" y="155"/>
                    <a:pt x="41" y="113"/>
                  </a:cubicBezTo>
                  <a:cubicBezTo>
                    <a:pt x="41" y="90"/>
                    <a:pt x="54" y="37"/>
                    <a:pt x="116" y="37"/>
                  </a:cubicBezTo>
                  <a:lnTo>
                    <a:pt x="142" y="38"/>
                  </a:lnTo>
                  <a:cubicBezTo>
                    <a:pt x="142" y="58"/>
                    <a:pt x="153" y="65"/>
                    <a:pt x="167" y="65"/>
                  </a:cubicBezTo>
                  <a:cubicBezTo>
                    <a:pt x="181" y="65"/>
                    <a:pt x="193" y="56"/>
                    <a:pt x="193" y="39"/>
                  </a:cubicBezTo>
                  <a:cubicBezTo>
                    <a:pt x="193" y="1"/>
                    <a:pt x="140" y="0"/>
                    <a:pt x="116" y="0"/>
                  </a:cubicBezTo>
                  <a:cubicBezTo>
                    <a:pt x="30" y="0"/>
                    <a:pt x="0" y="68"/>
                    <a:pt x="0" y="113"/>
                  </a:cubicBezTo>
                  <a:cubicBezTo>
                    <a:pt x="0" y="173"/>
                    <a:pt x="47" y="224"/>
                    <a:pt x="110" y="224"/>
                  </a:cubicBezTo>
                  <a:cubicBezTo>
                    <a:pt x="182" y="224"/>
                    <a:pt x="199" y="173"/>
                    <a:pt x="199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" name="Freeform 89">
              <a:extLst>
                <a:ext uri="{FF2B5EF4-FFF2-40B4-BE49-F238E27FC236}">
                  <a16:creationId xmlns:a16="http://schemas.microsoft.com/office/drawing/2014/main" id="{4E4203D0-8476-4E34-919E-92E6A05D3558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3643314" y="2571750"/>
              <a:ext cx="80963" cy="130175"/>
            </a:xfrm>
            <a:custGeom>
              <a:avLst/>
              <a:gdLst>
                <a:gd name="T0" fmla="*/ 213 w 213"/>
                <a:gd name="T1" fmla="*/ 212 h 280"/>
                <a:gd name="T2" fmla="*/ 192 w 213"/>
                <a:gd name="T3" fmla="*/ 190 h 280"/>
                <a:gd name="T4" fmla="*/ 172 w 213"/>
                <a:gd name="T5" fmla="*/ 212 h 280"/>
                <a:gd name="T6" fmla="*/ 136 w 213"/>
                <a:gd name="T7" fmla="*/ 243 h 280"/>
                <a:gd name="T8" fmla="*/ 103 w 213"/>
                <a:gd name="T9" fmla="*/ 210 h 280"/>
                <a:gd name="T10" fmla="*/ 103 w 213"/>
                <a:gd name="T11" fmla="*/ 97 h 280"/>
                <a:gd name="T12" fmla="*/ 179 w 213"/>
                <a:gd name="T13" fmla="*/ 97 h 280"/>
                <a:gd name="T14" fmla="*/ 202 w 213"/>
                <a:gd name="T15" fmla="*/ 79 h 280"/>
                <a:gd name="T16" fmla="*/ 179 w 213"/>
                <a:gd name="T17" fmla="*/ 60 h 280"/>
                <a:gd name="T18" fmla="*/ 103 w 213"/>
                <a:gd name="T19" fmla="*/ 60 h 280"/>
                <a:gd name="T20" fmla="*/ 103 w 213"/>
                <a:gd name="T21" fmla="*/ 24 h 280"/>
                <a:gd name="T22" fmla="*/ 83 w 213"/>
                <a:gd name="T23" fmla="*/ 0 h 280"/>
                <a:gd name="T24" fmla="*/ 62 w 213"/>
                <a:gd name="T25" fmla="*/ 24 h 280"/>
                <a:gd name="T26" fmla="*/ 62 w 213"/>
                <a:gd name="T27" fmla="*/ 60 h 280"/>
                <a:gd name="T28" fmla="*/ 23 w 213"/>
                <a:gd name="T29" fmla="*/ 60 h 280"/>
                <a:gd name="T30" fmla="*/ 0 w 213"/>
                <a:gd name="T31" fmla="*/ 79 h 280"/>
                <a:gd name="T32" fmla="*/ 23 w 213"/>
                <a:gd name="T33" fmla="*/ 97 h 280"/>
                <a:gd name="T34" fmla="*/ 62 w 213"/>
                <a:gd name="T35" fmla="*/ 97 h 280"/>
                <a:gd name="T36" fmla="*/ 62 w 213"/>
                <a:gd name="T37" fmla="*/ 212 h 280"/>
                <a:gd name="T38" fmla="*/ 135 w 213"/>
                <a:gd name="T39" fmla="*/ 280 h 280"/>
                <a:gd name="T40" fmla="*/ 213 w 213"/>
                <a:gd name="T41" fmla="*/ 21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3" h="280">
                  <a:moveTo>
                    <a:pt x="213" y="212"/>
                  </a:moveTo>
                  <a:cubicBezTo>
                    <a:pt x="213" y="202"/>
                    <a:pt x="213" y="190"/>
                    <a:pt x="192" y="190"/>
                  </a:cubicBezTo>
                  <a:cubicBezTo>
                    <a:pt x="173" y="190"/>
                    <a:pt x="172" y="202"/>
                    <a:pt x="172" y="212"/>
                  </a:cubicBezTo>
                  <a:cubicBezTo>
                    <a:pt x="172" y="239"/>
                    <a:pt x="147" y="243"/>
                    <a:pt x="136" y="243"/>
                  </a:cubicBezTo>
                  <a:cubicBezTo>
                    <a:pt x="103" y="243"/>
                    <a:pt x="103" y="220"/>
                    <a:pt x="103" y="210"/>
                  </a:cubicBezTo>
                  <a:lnTo>
                    <a:pt x="103" y="97"/>
                  </a:lnTo>
                  <a:lnTo>
                    <a:pt x="179" y="97"/>
                  </a:lnTo>
                  <a:cubicBezTo>
                    <a:pt x="188" y="97"/>
                    <a:pt x="202" y="97"/>
                    <a:pt x="202" y="79"/>
                  </a:cubicBezTo>
                  <a:cubicBezTo>
                    <a:pt x="202" y="60"/>
                    <a:pt x="188" y="60"/>
                    <a:pt x="179" y="60"/>
                  </a:cubicBezTo>
                  <a:lnTo>
                    <a:pt x="103" y="60"/>
                  </a:lnTo>
                  <a:lnTo>
                    <a:pt x="103" y="24"/>
                  </a:lnTo>
                  <a:cubicBezTo>
                    <a:pt x="103" y="13"/>
                    <a:pt x="103" y="0"/>
                    <a:pt x="83" y="0"/>
                  </a:cubicBezTo>
                  <a:cubicBezTo>
                    <a:pt x="62" y="0"/>
                    <a:pt x="62" y="12"/>
                    <a:pt x="62" y="24"/>
                  </a:cubicBezTo>
                  <a:lnTo>
                    <a:pt x="62" y="60"/>
                  </a:lnTo>
                  <a:lnTo>
                    <a:pt x="23" y="60"/>
                  </a:lnTo>
                  <a:cubicBezTo>
                    <a:pt x="14" y="60"/>
                    <a:pt x="0" y="61"/>
                    <a:pt x="0" y="79"/>
                  </a:cubicBezTo>
                  <a:cubicBezTo>
                    <a:pt x="0" y="97"/>
                    <a:pt x="14" y="97"/>
                    <a:pt x="23" y="97"/>
                  </a:cubicBezTo>
                  <a:lnTo>
                    <a:pt x="62" y="97"/>
                  </a:lnTo>
                  <a:lnTo>
                    <a:pt x="62" y="212"/>
                  </a:lnTo>
                  <a:cubicBezTo>
                    <a:pt x="62" y="261"/>
                    <a:pt x="97" y="280"/>
                    <a:pt x="135" y="280"/>
                  </a:cubicBezTo>
                  <a:cubicBezTo>
                    <a:pt x="172" y="280"/>
                    <a:pt x="213" y="258"/>
                    <a:pt x="213" y="21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8" name="Freeform 90">
              <a:extLst>
                <a:ext uri="{FF2B5EF4-FFF2-40B4-BE49-F238E27FC236}">
                  <a16:creationId xmlns:a16="http://schemas.microsoft.com/office/drawing/2014/main" id="{8E381366-B2FC-49CE-B4A0-5FBAAE9C7087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3749676" y="2559050"/>
              <a:ext cx="79375" cy="141288"/>
            </a:xfrm>
            <a:custGeom>
              <a:avLst/>
              <a:gdLst>
                <a:gd name="T0" fmla="*/ 207 w 207"/>
                <a:gd name="T1" fmla="*/ 287 h 305"/>
                <a:gd name="T2" fmla="*/ 184 w 207"/>
                <a:gd name="T3" fmla="*/ 268 h 305"/>
                <a:gd name="T4" fmla="*/ 125 w 207"/>
                <a:gd name="T5" fmla="*/ 268 h 305"/>
                <a:gd name="T6" fmla="*/ 125 w 207"/>
                <a:gd name="T7" fmla="*/ 24 h 305"/>
                <a:gd name="T8" fmla="*/ 101 w 207"/>
                <a:gd name="T9" fmla="*/ 0 h 305"/>
                <a:gd name="T10" fmla="*/ 24 w 207"/>
                <a:gd name="T11" fmla="*/ 0 h 305"/>
                <a:gd name="T12" fmla="*/ 0 w 207"/>
                <a:gd name="T13" fmla="*/ 19 h 305"/>
                <a:gd name="T14" fmla="*/ 24 w 207"/>
                <a:gd name="T15" fmla="*/ 38 h 305"/>
                <a:gd name="T16" fmla="*/ 83 w 207"/>
                <a:gd name="T17" fmla="*/ 38 h 305"/>
                <a:gd name="T18" fmla="*/ 83 w 207"/>
                <a:gd name="T19" fmla="*/ 268 h 305"/>
                <a:gd name="T20" fmla="*/ 24 w 207"/>
                <a:gd name="T21" fmla="*/ 268 h 305"/>
                <a:gd name="T22" fmla="*/ 0 w 207"/>
                <a:gd name="T23" fmla="*/ 287 h 305"/>
                <a:gd name="T24" fmla="*/ 24 w 207"/>
                <a:gd name="T25" fmla="*/ 305 h 305"/>
                <a:gd name="T26" fmla="*/ 184 w 207"/>
                <a:gd name="T27" fmla="*/ 305 h 305"/>
                <a:gd name="T28" fmla="*/ 207 w 207"/>
                <a:gd name="T29" fmla="*/ 28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305">
                  <a:moveTo>
                    <a:pt x="207" y="287"/>
                  </a:moveTo>
                  <a:cubicBezTo>
                    <a:pt x="207" y="269"/>
                    <a:pt x="193" y="268"/>
                    <a:pt x="184" y="268"/>
                  </a:cubicBezTo>
                  <a:lnTo>
                    <a:pt x="125" y="268"/>
                  </a:lnTo>
                  <a:lnTo>
                    <a:pt x="125" y="24"/>
                  </a:lnTo>
                  <a:cubicBezTo>
                    <a:pt x="125" y="6"/>
                    <a:pt x="121" y="0"/>
                    <a:pt x="101" y="0"/>
                  </a:cubicBezTo>
                  <a:lnTo>
                    <a:pt x="24" y="0"/>
                  </a:lnTo>
                  <a:cubicBezTo>
                    <a:pt x="15" y="0"/>
                    <a:pt x="0" y="1"/>
                    <a:pt x="0" y="19"/>
                  </a:cubicBezTo>
                  <a:cubicBezTo>
                    <a:pt x="0" y="37"/>
                    <a:pt x="15" y="38"/>
                    <a:pt x="24" y="38"/>
                  </a:cubicBezTo>
                  <a:lnTo>
                    <a:pt x="83" y="38"/>
                  </a:lnTo>
                  <a:lnTo>
                    <a:pt x="83" y="268"/>
                  </a:lnTo>
                  <a:lnTo>
                    <a:pt x="24" y="268"/>
                  </a:lnTo>
                  <a:cubicBezTo>
                    <a:pt x="15" y="268"/>
                    <a:pt x="0" y="269"/>
                    <a:pt x="0" y="287"/>
                  </a:cubicBezTo>
                  <a:cubicBezTo>
                    <a:pt x="0" y="305"/>
                    <a:pt x="15" y="305"/>
                    <a:pt x="24" y="305"/>
                  </a:cubicBezTo>
                  <a:lnTo>
                    <a:pt x="184" y="305"/>
                  </a:lnTo>
                  <a:cubicBezTo>
                    <a:pt x="193" y="305"/>
                    <a:pt x="207" y="305"/>
                    <a:pt x="207" y="28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9" name="Freeform 91">
              <a:extLst>
                <a:ext uri="{FF2B5EF4-FFF2-40B4-BE49-F238E27FC236}">
                  <a16:creationId xmlns:a16="http://schemas.microsoft.com/office/drawing/2014/main" id="{A7CCAD94-C202-4431-8DC3-4C976B341F01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3949701" y="2619375"/>
              <a:ext cx="80963" cy="20638"/>
            </a:xfrm>
            <a:custGeom>
              <a:avLst/>
              <a:gdLst>
                <a:gd name="T0" fmla="*/ 209 w 209"/>
                <a:gd name="T1" fmla="*/ 21 h 42"/>
                <a:gd name="T2" fmla="*/ 182 w 209"/>
                <a:gd name="T3" fmla="*/ 0 h 42"/>
                <a:gd name="T4" fmla="*/ 27 w 209"/>
                <a:gd name="T5" fmla="*/ 0 h 42"/>
                <a:gd name="T6" fmla="*/ 0 w 209"/>
                <a:gd name="T7" fmla="*/ 21 h 42"/>
                <a:gd name="T8" fmla="*/ 27 w 209"/>
                <a:gd name="T9" fmla="*/ 42 h 42"/>
                <a:gd name="T10" fmla="*/ 182 w 209"/>
                <a:gd name="T11" fmla="*/ 42 h 42"/>
                <a:gd name="T12" fmla="*/ 209 w 209"/>
                <a:gd name="T1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42">
                  <a:moveTo>
                    <a:pt x="209" y="21"/>
                  </a:moveTo>
                  <a:cubicBezTo>
                    <a:pt x="209" y="0"/>
                    <a:pt x="189" y="0"/>
                    <a:pt x="182" y="0"/>
                  </a:cubicBezTo>
                  <a:lnTo>
                    <a:pt x="27" y="0"/>
                  </a:lnTo>
                  <a:cubicBezTo>
                    <a:pt x="20" y="0"/>
                    <a:pt x="0" y="0"/>
                    <a:pt x="0" y="21"/>
                  </a:cubicBezTo>
                  <a:cubicBezTo>
                    <a:pt x="0" y="41"/>
                    <a:pt x="20" y="42"/>
                    <a:pt x="27" y="42"/>
                  </a:cubicBezTo>
                  <a:lnTo>
                    <a:pt x="182" y="42"/>
                  </a:lnTo>
                  <a:cubicBezTo>
                    <a:pt x="189" y="42"/>
                    <a:pt x="209" y="41"/>
                    <a:pt x="209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0" name="Freeform 92">
              <a:extLst>
                <a:ext uri="{FF2B5EF4-FFF2-40B4-BE49-F238E27FC236}">
                  <a16:creationId xmlns:a16="http://schemas.microsoft.com/office/drawing/2014/main" id="{5FCDD3F1-1106-465C-8CFF-877381BFD955}"/>
                </a:ext>
              </a:extLst>
            </p:cNvPr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4043364" y="2598738"/>
              <a:ext cx="95250" cy="103188"/>
            </a:xfrm>
            <a:custGeom>
              <a:avLst/>
              <a:gdLst>
                <a:gd name="T0" fmla="*/ 247 w 247"/>
                <a:gd name="T1" fmla="*/ 18 h 219"/>
                <a:gd name="T2" fmla="*/ 222 w 247"/>
                <a:gd name="T3" fmla="*/ 0 h 219"/>
                <a:gd name="T4" fmla="*/ 167 w 247"/>
                <a:gd name="T5" fmla="*/ 0 h 219"/>
                <a:gd name="T6" fmla="*/ 142 w 247"/>
                <a:gd name="T7" fmla="*/ 18 h 219"/>
                <a:gd name="T8" fmla="*/ 167 w 247"/>
                <a:gd name="T9" fmla="*/ 37 h 219"/>
                <a:gd name="T10" fmla="*/ 186 w 247"/>
                <a:gd name="T11" fmla="*/ 37 h 219"/>
                <a:gd name="T12" fmla="*/ 165 w 247"/>
                <a:gd name="T13" fmla="*/ 160 h 219"/>
                <a:gd name="T14" fmla="*/ 155 w 247"/>
                <a:gd name="T15" fmla="*/ 123 h 219"/>
                <a:gd name="T16" fmla="*/ 124 w 247"/>
                <a:gd name="T17" fmla="*/ 84 h 219"/>
                <a:gd name="T18" fmla="*/ 101 w 247"/>
                <a:gd name="T19" fmla="*/ 97 h 219"/>
                <a:gd name="T20" fmla="*/ 82 w 247"/>
                <a:gd name="T21" fmla="*/ 161 h 219"/>
                <a:gd name="T22" fmla="*/ 61 w 247"/>
                <a:gd name="T23" fmla="*/ 37 h 219"/>
                <a:gd name="T24" fmla="*/ 80 w 247"/>
                <a:gd name="T25" fmla="*/ 37 h 219"/>
                <a:gd name="T26" fmla="*/ 104 w 247"/>
                <a:gd name="T27" fmla="*/ 19 h 219"/>
                <a:gd name="T28" fmla="*/ 80 w 247"/>
                <a:gd name="T29" fmla="*/ 0 h 219"/>
                <a:gd name="T30" fmla="*/ 24 w 247"/>
                <a:gd name="T31" fmla="*/ 0 h 219"/>
                <a:gd name="T32" fmla="*/ 0 w 247"/>
                <a:gd name="T33" fmla="*/ 18 h 219"/>
                <a:gd name="T34" fmla="*/ 25 w 247"/>
                <a:gd name="T35" fmla="*/ 37 h 219"/>
                <a:gd name="T36" fmla="*/ 54 w 247"/>
                <a:gd name="T37" fmla="*/ 197 h 219"/>
                <a:gd name="T38" fmla="*/ 80 w 247"/>
                <a:gd name="T39" fmla="*/ 219 h 219"/>
                <a:gd name="T40" fmla="*/ 112 w 247"/>
                <a:gd name="T41" fmla="*/ 183 h 219"/>
                <a:gd name="T42" fmla="*/ 125 w 247"/>
                <a:gd name="T43" fmla="*/ 137 h 219"/>
                <a:gd name="T44" fmla="*/ 144 w 247"/>
                <a:gd name="T45" fmla="*/ 209 h 219"/>
                <a:gd name="T46" fmla="*/ 168 w 247"/>
                <a:gd name="T47" fmla="*/ 219 h 219"/>
                <a:gd name="T48" fmla="*/ 193 w 247"/>
                <a:gd name="T49" fmla="*/ 197 h 219"/>
                <a:gd name="T50" fmla="*/ 221 w 247"/>
                <a:gd name="T51" fmla="*/ 37 h 219"/>
                <a:gd name="T52" fmla="*/ 247 w 247"/>
                <a:gd name="T53" fmla="*/ 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7" h="219">
                  <a:moveTo>
                    <a:pt x="247" y="18"/>
                  </a:moveTo>
                  <a:cubicBezTo>
                    <a:pt x="247" y="1"/>
                    <a:pt x="233" y="0"/>
                    <a:pt x="222" y="0"/>
                  </a:cubicBezTo>
                  <a:lnTo>
                    <a:pt x="167" y="0"/>
                  </a:lnTo>
                  <a:cubicBezTo>
                    <a:pt x="156" y="0"/>
                    <a:pt x="142" y="1"/>
                    <a:pt x="142" y="18"/>
                  </a:cubicBezTo>
                  <a:cubicBezTo>
                    <a:pt x="142" y="37"/>
                    <a:pt x="155" y="37"/>
                    <a:pt x="167" y="37"/>
                  </a:cubicBezTo>
                  <a:lnTo>
                    <a:pt x="186" y="37"/>
                  </a:lnTo>
                  <a:lnTo>
                    <a:pt x="165" y="160"/>
                  </a:lnTo>
                  <a:lnTo>
                    <a:pt x="155" y="123"/>
                  </a:lnTo>
                  <a:cubicBezTo>
                    <a:pt x="146" y="89"/>
                    <a:pt x="143" y="84"/>
                    <a:pt x="124" y="84"/>
                  </a:cubicBezTo>
                  <a:cubicBezTo>
                    <a:pt x="118" y="84"/>
                    <a:pt x="108" y="84"/>
                    <a:pt x="101" y="97"/>
                  </a:cubicBezTo>
                  <a:lnTo>
                    <a:pt x="82" y="161"/>
                  </a:lnTo>
                  <a:lnTo>
                    <a:pt x="61" y="37"/>
                  </a:lnTo>
                  <a:lnTo>
                    <a:pt x="80" y="37"/>
                  </a:lnTo>
                  <a:cubicBezTo>
                    <a:pt x="91" y="37"/>
                    <a:pt x="104" y="37"/>
                    <a:pt x="104" y="19"/>
                  </a:cubicBezTo>
                  <a:cubicBezTo>
                    <a:pt x="104" y="1"/>
                    <a:pt x="91" y="0"/>
                    <a:pt x="80" y="0"/>
                  </a:cubicBezTo>
                  <a:lnTo>
                    <a:pt x="24" y="0"/>
                  </a:lnTo>
                  <a:cubicBezTo>
                    <a:pt x="13" y="0"/>
                    <a:pt x="0" y="1"/>
                    <a:pt x="0" y="18"/>
                  </a:cubicBezTo>
                  <a:cubicBezTo>
                    <a:pt x="0" y="35"/>
                    <a:pt x="9" y="37"/>
                    <a:pt x="25" y="37"/>
                  </a:cubicBezTo>
                  <a:lnTo>
                    <a:pt x="54" y="197"/>
                  </a:lnTo>
                  <a:cubicBezTo>
                    <a:pt x="56" y="211"/>
                    <a:pt x="58" y="219"/>
                    <a:pt x="80" y="219"/>
                  </a:cubicBezTo>
                  <a:cubicBezTo>
                    <a:pt x="102" y="219"/>
                    <a:pt x="104" y="215"/>
                    <a:pt x="112" y="183"/>
                  </a:cubicBezTo>
                  <a:lnTo>
                    <a:pt x="125" y="137"/>
                  </a:lnTo>
                  <a:lnTo>
                    <a:pt x="144" y="209"/>
                  </a:lnTo>
                  <a:cubicBezTo>
                    <a:pt x="151" y="219"/>
                    <a:pt x="161" y="219"/>
                    <a:pt x="168" y="219"/>
                  </a:cubicBezTo>
                  <a:cubicBezTo>
                    <a:pt x="189" y="219"/>
                    <a:pt x="191" y="210"/>
                    <a:pt x="193" y="197"/>
                  </a:cubicBezTo>
                  <a:lnTo>
                    <a:pt x="221" y="37"/>
                  </a:lnTo>
                  <a:cubicBezTo>
                    <a:pt x="237" y="37"/>
                    <a:pt x="247" y="35"/>
                    <a:pt x="247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1" name="Freeform 93">
              <a:extLst>
                <a:ext uri="{FF2B5EF4-FFF2-40B4-BE49-F238E27FC236}">
                  <a16:creationId xmlns:a16="http://schemas.microsoft.com/office/drawing/2014/main" id="{60C6F822-058A-4895-87B3-4430EE690FE5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4244976" y="2559050"/>
              <a:ext cx="95250" cy="141288"/>
            </a:xfrm>
            <a:custGeom>
              <a:avLst/>
              <a:gdLst>
                <a:gd name="T0" fmla="*/ 245 w 245"/>
                <a:gd name="T1" fmla="*/ 287 h 305"/>
                <a:gd name="T2" fmla="*/ 221 w 245"/>
                <a:gd name="T3" fmla="*/ 268 h 305"/>
                <a:gd name="T4" fmla="*/ 208 w 245"/>
                <a:gd name="T5" fmla="*/ 268 h 305"/>
                <a:gd name="T6" fmla="*/ 139 w 245"/>
                <a:gd name="T7" fmla="*/ 178 h 305"/>
                <a:gd name="T8" fmla="*/ 195 w 245"/>
                <a:gd name="T9" fmla="*/ 125 h 305"/>
                <a:gd name="T10" fmla="*/ 210 w 245"/>
                <a:gd name="T11" fmla="*/ 125 h 305"/>
                <a:gd name="T12" fmla="*/ 234 w 245"/>
                <a:gd name="T13" fmla="*/ 107 h 305"/>
                <a:gd name="T14" fmla="*/ 210 w 245"/>
                <a:gd name="T15" fmla="*/ 88 h 305"/>
                <a:gd name="T16" fmla="*/ 135 w 245"/>
                <a:gd name="T17" fmla="*/ 88 h 305"/>
                <a:gd name="T18" fmla="*/ 112 w 245"/>
                <a:gd name="T19" fmla="*/ 107 h 305"/>
                <a:gd name="T20" fmla="*/ 135 w 245"/>
                <a:gd name="T21" fmla="*/ 125 h 305"/>
                <a:gd name="T22" fmla="*/ 144 w 245"/>
                <a:gd name="T23" fmla="*/ 125 h 305"/>
                <a:gd name="T24" fmla="*/ 78 w 245"/>
                <a:gd name="T25" fmla="*/ 187 h 305"/>
                <a:gd name="T26" fmla="*/ 78 w 245"/>
                <a:gd name="T27" fmla="*/ 24 h 305"/>
                <a:gd name="T28" fmla="*/ 55 w 245"/>
                <a:gd name="T29" fmla="*/ 0 h 305"/>
                <a:gd name="T30" fmla="*/ 24 w 245"/>
                <a:gd name="T31" fmla="*/ 0 h 305"/>
                <a:gd name="T32" fmla="*/ 0 w 245"/>
                <a:gd name="T33" fmla="*/ 19 h 305"/>
                <a:gd name="T34" fmla="*/ 24 w 245"/>
                <a:gd name="T35" fmla="*/ 38 h 305"/>
                <a:gd name="T36" fmla="*/ 43 w 245"/>
                <a:gd name="T37" fmla="*/ 38 h 305"/>
                <a:gd name="T38" fmla="*/ 43 w 245"/>
                <a:gd name="T39" fmla="*/ 268 h 305"/>
                <a:gd name="T40" fmla="*/ 24 w 245"/>
                <a:gd name="T41" fmla="*/ 268 h 305"/>
                <a:gd name="T42" fmla="*/ 0 w 245"/>
                <a:gd name="T43" fmla="*/ 286 h 305"/>
                <a:gd name="T44" fmla="*/ 24 w 245"/>
                <a:gd name="T45" fmla="*/ 305 h 305"/>
                <a:gd name="T46" fmla="*/ 98 w 245"/>
                <a:gd name="T47" fmla="*/ 305 h 305"/>
                <a:gd name="T48" fmla="*/ 122 w 245"/>
                <a:gd name="T49" fmla="*/ 287 h 305"/>
                <a:gd name="T50" fmla="*/ 98 w 245"/>
                <a:gd name="T51" fmla="*/ 268 h 305"/>
                <a:gd name="T52" fmla="*/ 78 w 245"/>
                <a:gd name="T53" fmla="*/ 268 h 305"/>
                <a:gd name="T54" fmla="*/ 78 w 245"/>
                <a:gd name="T55" fmla="*/ 234 h 305"/>
                <a:gd name="T56" fmla="*/ 113 w 245"/>
                <a:gd name="T57" fmla="*/ 202 h 305"/>
                <a:gd name="T58" fmla="*/ 164 w 245"/>
                <a:gd name="T59" fmla="*/ 268 h 305"/>
                <a:gd name="T60" fmla="*/ 140 w 245"/>
                <a:gd name="T61" fmla="*/ 287 h 305"/>
                <a:gd name="T62" fmla="*/ 164 w 245"/>
                <a:gd name="T63" fmla="*/ 305 h 305"/>
                <a:gd name="T64" fmla="*/ 221 w 245"/>
                <a:gd name="T65" fmla="*/ 305 h 305"/>
                <a:gd name="T66" fmla="*/ 245 w 245"/>
                <a:gd name="T67" fmla="*/ 28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5" h="305">
                  <a:moveTo>
                    <a:pt x="245" y="287"/>
                  </a:moveTo>
                  <a:cubicBezTo>
                    <a:pt x="245" y="269"/>
                    <a:pt x="230" y="268"/>
                    <a:pt x="221" y="268"/>
                  </a:cubicBezTo>
                  <a:lnTo>
                    <a:pt x="208" y="268"/>
                  </a:lnTo>
                  <a:lnTo>
                    <a:pt x="139" y="178"/>
                  </a:lnTo>
                  <a:lnTo>
                    <a:pt x="195" y="125"/>
                  </a:lnTo>
                  <a:lnTo>
                    <a:pt x="210" y="125"/>
                  </a:lnTo>
                  <a:cubicBezTo>
                    <a:pt x="219" y="125"/>
                    <a:pt x="234" y="125"/>
                    <a:pt x="234" y="107"/>
                  </a:cubicBezTo>
                  <a:cubicBezTo>
                    <a:pt x="234" y="89"/>
                    <a:pt x="219" y="88"/>
                    <a:pt x="210" y="88"/>
                  </a:cubicBezTo>
                  <a:lnTo>
                    <a:pt x="135" y="88"/>
                  </a:lnTo>
                  <a:cubicBezTo>
                    <a:pt x="126" y="88"/>
                    <a:pt x="112" y="88"/>
                    <a:pt x="112" y="107"/>
                  </a:cubicBezTo>
                  <a:cubicBezTo>
                    <a:pt x="112" y="125"/>
                    <a:pt x="126" y="125"/>
                    <a:pt x="135" y="125"/>
                  </a:cubicBezTo>
                  <a:lnTo>
                    <a:pt x="144" y="125"/>
                  </a:lnTo>
                  <a:lnTo>
                    <a:pt x="78" y="187"/>
                  </a:lnTo>
                  <a:lnTo>
                    <a:pt x="78" y="24"/>
                  </a:lnTo>
                  <a:cubicBezTo>
                    <a:pt x="78" y="6"/>
                    <a:pt x="75" y="0"/>
                    <a:pt x="55" y="0"/>
                  </a:cubicBezTo>
                  <a:lnTo>
                    <a:pt x="24" y="0"/>
                  </a:lnTo>
                  <a:cubicBezTo>
                    <a:pt x="15" y="0"/>
                    <a:pt x="0" y="1"/>
                    <a:pt x="0" y="19"/>
                  </a:cubicBezTo>
                  <a:cubicBezTo>
                    <a:pt x="0" y="37"/>
                    <a:pt x="14" y="38"/>
                    <a:pt x="24" y="38"/>
                  </a:cubicBezTo>
                  <a:lnTo>
                    <a:pt x="43" y="38"/>
                  </a:lnTo>
                  <a:lnTo>
                    <a:pt x="43" y="268"/>
                  </a:lnTo>
                  <a:lnTo>
                    <a:pt x="24" y="268"/>
                  </a:lnTo>
                  <a:cubicBezTo>
                    <a:pt x="15" y="268"/>
                    <a:pt x="0" y="269"/>
                    <a:pt x="0" y="286"/>
                  </a:cubicBezTo>
                  <a:cubicBezTo>
                    <a:pt x="0" y="305"/>
                    <a:pt x="14" y="305"/>
                    <a:pt x="24" y="305"/>
                  </a:cubicBezTo>
                  <a:lnTo>
                    <a:pt x="98" y="305"/>
                  </a:lnTo>
                  <a:cubicBezTo>
                    <a:pt x="107" y="305"/>
                    <a:pt x="122" y="305"/>
                    <a:pt x="122" y="287"/>
                  </a:cubicBezTo>
                  <a:cubicBezTo>
                    <a:pt x="122" y="269"/>
                    <a:pt x="108" y="268"/>
                    <a:pt x="98" y="268"/>
                  </a:cubicBezTo>
                  <a:lnTo>
                    <a:pt x="78" y="268"/>
                  </a:lnTo>
                  <a:lnTo>
                    <a:pt x="78" y="234"/>
                  </a:lnTo>
                  <a:lnTo>
                    <a:pt x="113" y="202"/>
                  </a:lnTo>
                  <a:lnTo>
                    <a:pt x="164" y="268"/>
                  </a:lnTo>
                  <a:cubicBezTo>
                    <a:pt x="148" y="269"/>
                    <a:pt x="140" y="272"/>
                    <a:pt x="140" y="287"/>
                  </a:cubicBezTo>
                  <a:cubicBezTo>
                    <a:pt x="140" y="305"/>
                    <a:pt x="155" y="305"/>
                    <a:pt x="164" y="305"/>
                  </a:cubicBezTo>
                  <a:lnTo>
                    <a:pt x="221" y="305"/>
                  </a:lnTo>
                  <a:cubicBezTo>
                    <a:pt x="230" y="305"/>
                    <a:pt x="245" y="305"/>
                    <a:pt x="245" y="28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2" name="Freeform 94">
              <a:extLst>
                <a:ext uri="{FF2B5EF4-FFF2-40B4-BE49-F238E27FC236}">
                  <a16:creationId xmlns:a16="http://schemas.microsoft.com/office/drawing/2014/main" id="{F0CEC939-3D84-44D7-B7C7-8CCCA4547E49}"/>
                </a:ext>
              </a:extLst>
            </p:cNvPr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4352926" y="2597150"/>
              <a:ext cx="79375" cy="104775"/>
            </a:xfrm>
            <a:custGeom>
              <a:avLst/>
              <a:gdLst>
                <a:gd name="T0" fmla="*/ 207 w 207"/>
                <a:gd name="T1" fmla="*/ 165 h 224"/>
                <a:gd name="T2" fmla="*/ 186 w 207"/>
                <a:gd name="T3" fmla="*/ 147 h 224"/>
                <a:gd name="T4" fmla="*/ 166 w 207"/>
                <a:gd name="T5" fmla="*/ 160 h 224"/>
                <a:gd name="T6" fmla="*/ 119 w 207"/>
                <a:gd name="T7" fmla="*/ 187 h 224"/>
                <a:gd name="T8" fmla="*/ 43 w 207"/>
                <a:gd name="T9" fmla="*/ 129 h 224"/>
                <a:gd name="T10" fmla="*/ 184 w 207"/>
                <a:gd name="T11" fmla="*/ 129 h 224"/>
                <a:gd name="T12" fmla="*/ 207 w 207"/>
                <a:gd name="T13" fmla="*/ 107 h 224"/>
                <a:gd name="T14" fmla="*/ 109 w 207"/>
                <a:gd name="T15" fmla="*/ 0 h 224"/>
                <a:gd name="T16" fmla="*/ 0 w 207"/>
                <a:gd name="T17" fmla="*/ 112 h 224"/>
                <a:gd name="T18" fmla="*/ 116 w 207"/>
                <a:gd name="T19" fmla="*/ 224 h 224"/>
                <a:gd name="T20" fmla="*/ 207 w 207"/>
                <a:gd name="T21" fmla="*/ 165 h 224"/>
                <a:gd name="T22" fmla="*/ 164 w 207"/>
                <a:gd name="T23" fmla="*/ 92 h 224"/>
                <a:gd name="T24" fmla="*/ 44 w 207"/>
                <a:gd name="T25" fmla="*/ 92 h 224"/>
                <a:gd name="T26" fmla="*/ 109 w 207"/>
                <a:gd name="T27" fmla="*/ 37 h 224"/>
                <a:gd name="T28" fmla="*/ 164 w 207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4">
                  <a:moveTo>
                    <a:pt x="207" y="165"/>
                  </a:moveTo>
                  <a:cubicBezTo>
                    <a:pt x="207" y="148"/>
                    <a:pt x="190" y="147"/>
                    <a:pt x="186" y="147"/>
                  </a:cubicBezTo>
                  <a:cubicBezTo>
                    <a:pt x="175" y="147"/>
                    <a:pt x="171" y="149"/>
                    <a:pt x="166" y="160"/>
                  </a:cubicBezTo>
                  <a:cubicBezTo>
                    <a:pt x="156" y="183"/>
                    <a:pt x="132" y="187"/>
                    <a:pt x="119" y="187"/>
                  </a:cubicBezTo>
                  <a:cubicBezTo>
                    <a:pt x="86" y="187"/>
                    <a:pt x="52" y="166"/>
                    <a:pt x="43" y="129"/>
                  </a:cubicBezTo>
                  <a:lnTo>
                    <a:pt x="184" y="129"/>
                  </a:lnTo>
                  <a:cubicBezTo>
                    <a:pt x="196" y="129"/>
                    <a:pt x="207" y="129"/>
                    <a:pt x="207" y="107"/>
                  </a:cubicBezTo>
                  <a:cubicBezTo>
                    <a:pt x="207" y="49"/>
                    <a:pt x="174" y="0"/>
                    <a:pt x="109" y="0"/>
                  </a:cubicBezTo>
                  <a:cubicBezTo>
                    <a:pt x="49" y="0"/>
                    <a:pt x="0" y="50"/>
                    <a:pt x="0" y="112"/>
                  </a:cubicBezTo>
                  <a:cubicBezTo>
                    <a:pt x="0" y="174"/>
                    <a:pt x="51" y="224"/>
                    <a:pt x="116" y="224"/>
                  </a:cubicBezTo>
                  <a:cubicBezTo>
                    <a:pt x="184" y="224"/>
                    <a:pt x="207" y="178"/>
                    <a:pt x="207" y="165"/>
                  </a:cubicBezTo>
                  <a:close/>
                  <a:moveTo>
                    <a:pt x="164" y="92"/>
                  </a:moveTo>
                  <a:lnTo>
                    <a:pt x="44" y="92"/>
                  </a:lnTo>
                  <a:cubicBezTo>
                    <a:pt x="52" y="60"/>
                    <a:pt x="78" y="37"/>
                    <a:pt x="109" y="37"/>
                  </a:cubicBezTo>
                  <a:cubicBezTo>
                    <a:pt x="132" y="37"/>
                    <a:pt x="159" y="48"/>
                    <a:pt x="164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3" name="Freeform 95">
              <a:extLst>
                <a:ext uri="{FF2B5EF4-FFF2-40B4-BE49-F238E27FC236}">
                  <a16:creationId xmlns:a16="http://schemas.microsoft.com/office/drawing/2014/main" id="{D39AD005-E334-417D-9947-C205D93AC4B6}"/>
                </a:ext>
              </a:extLst>
            </p:cNvPr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4449764" y="2598738"/>
              <a:ext cx="87313" cy="101600"/>
            </a:xfrm>
            <a:custGeom>
              <a:avLst/>
              <a:gdLst>
                <a:gd name="T0" fmla="*/ 229 w 229"/>
                <a:gd name="T1" fmla="*/ 34 h 220"/>
                <a:gd name="T2" fmla="*/ 179 w 229"/>
                <a:gd name="T3" fmla="*/ 0 h 220"/>
                <a:gd name="T4" fmla="*/ 100 w 229"/>
                <a:gd name="T5" fmla="*/ 34 h 220"/>
                <a:gd name="T6" fmla="*/ 100 w 229"/>
                <a:gd name="T7" fmla="*/ 27 h 220"/>
                <a:gd name="T8" fmla="*/ 77 w 229"/>
                <a:gd name="T9" fmla="*/ 3 h 220"/>
                <a:gd name="T10" fmla="*/ 23 w 229"/>
                <a:gd name="T11" fmla="*/ 3 h 220"/>
                <a:gd name="T12" fmla="*/ 0 w 229"/>
                <a:gd name="T13" fmla="*/ 21 h 220"/>
                <a:gd name="T14" fmla="*/ 23 w 229"/>
                <a:gd name="T15" fmla="*/ 40 h 220"/>
                <a:gd name="T16" fmla="*/ 59 w 229"/>
                <a:gd name="T17" fmla="*/ 40 h 220"/>
                <a:gd name="T18" fmla="*/ 59 w 229"/>
                <a:gd name="T19" fmla="*/ 183 h 220"/>
                <a:gd name="T20" fmla="*/ 23 w 229"/>
                <a:gd name="T21" fmla="*/ 183 h 220"/>
                <a:gd name="T22" fmla="*/ 0 w 229"/>
                <a:gd name="T23" fmla="*/ 201 h 220"/>
                <a:gd name="T24" fmla="*/ 23 w 229"/>
                <a:gd name="T25" fmla="*/ 220 h 220"/>
                <a:gd name="T26" fmla="*/ 150 w 229"/>
                <a:gd name="T27" fmla="*/ 220 h 220"/>
                <a:gd name="T28" fmla="*/ 174 w 229"/>
                <a:gd name="T29" fmla="*/ 202 h 220"/>
                <a:gd name="T30" fmla="*/ 150 w 229"/>
                <a:gd name="T31" fmla="*/ 183 h 220"/>
                <a:gd name="T32" fmla="*/ 100 w 229"/>
                <a:gd name="T33" fmla="*/ 183 h 220"/>
                <a:gd name="T34" fmla="*/ 100 w 229"/>
                <a:gd name="T35" fmla="*/ 126 h 220"/>
                <a:gd name="T36" fmla="*/ 180 w 229"/>
                <a:gd name="T37" fmla="*/ 38 h 220"/>
                <a:gd name="T38" fmla="*/ 204 w 229"/>
                <a:gd name="T39" fmla="*/ 59 h 220"/>
                <a:gd name="T40" fmla="*/ 229 w 229"/>
                <a:gd name="T41" fmla="*/ 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9" h="220">
                  <a:moveTo>
                    <a:pt x="229" y="34"/>
                  </a:moveTo>
                  <a:cubicBezTo>
                    <a:pt x="229" y="23"/>
                    <a:pt x="223" y="0"/>
                    <a:pt x="179" y="0"/>
                  </a:cubicBezTo>
                  <a:cubicBezTo>
                    <a:pt x="155" y="0"/>
                    <a:pt x="126" y="8"/>
                    <a:pt x="100" y="34"/>
                  </a:cubicBezTo>
                  <a:lnTo>
                    <a:pt x="100" y="27"/>
                  </a:lnTo>
                  <a:cubicBezTo>
                    <a:pt x="100" y="9"/>
                    <a:pt x="97" y="3"/>
                    <a:pt x="77" y="3"/>
                  </a:cubicBezTo>
                  <a:lnTo>
                    <a:pt x="23" y="3"/>
                  </a:lnTo>
                  <a:cubicBezTo>
                    <a:pt x="14" y="3"/>
                    <a:pt x="0" y="4"/>
                    <a:pt x="0" y="21"/>
                  </a:cubicBezTo>
                  <a:cubicBezTo>
                    <a:pt x="0" y="40"/>
                    <a:pt x="14" y="40"/>
                    <a:pt x="23" y="40"/>
                  </a:cubicBezTo>
                  <a:lnTo>
                    <a:pt x="59" y="40"/>
                  </a:lnTo>
                  <a:lnTo>
                    <a:pt x="59" y="183"/>
                  </a:lnTo>
                  <a:lnTo>
                    <a:pt x="23" y="183"/>
                  </a:lnTo>
                  <a:cubicBezTo>
                    <a:pt x="14" y="183"/>
                    <a:pt x="0" y="184"/>
                    <a:pt x="0" y="201"/>
                  </a:cubicBezTo>
                  <a:cubicBezTo>
                    <a:pt x="0" y="220"/>
                    <a:pt x="14" y="220"/>
                    <a:pt x="23" y="220"/>
                  </a:cubicBezTo>
                  <a:lnTo>
                    <a:pt x="150" y="220"/>
                  </a:lnTo>
                  <a:cubicBezTo>
                    <a:pt x="159" y="220"/>
                    <a:pt x="174" y="220"/>
                    <a:pt x="174" y="202"/>
                  </a:cubicBezTo>
                  <a:cubicBezTo>
                    <a:pt x="174" y="184"/>
                    <a:pt x="159" y="183"/>
                    <a:pt x="150" y="183"/>
                  </a:cubicBezTo>
                  <a:lnTo>
                    <a:pt x="100" y="183"/>
                  </a:lnTo>
                  <a:lnTo>
                    <a:pt x="100" y="126"/>
                  </a:lnTo>
                  <a:cubicBezTo>
                    <a:pt x="100" y="83"/>
                    <a:pt x="126" y="39"/>
                    <a:pt x="180" y="38"/>
                  </a:cubicBezTo>
                  <a:cubicBezTo>
                    <a:pt x="180" y="50"/>
                    <a:pt x="191" y="59"/>
                    <a:pt x="204" y="59"/>
                  </a:cubicBezTo>
                  <a:cubicBezTo>
                    <a:pt x="217" y="59"/>
                    <a:pt x="229" y="50"/>
                    <a:pt x="22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4" name="Freeform 96">
              <a:extLst>
                <a:ext uri="{FF2B5EF4-FFF2-40B4-BE49-F238E27FC236}">
                  <a16:creationId xmlns:a16="http://schemas.microsoft.com/office/drawing/2014/main" id="{4F3311EB-0DF9-41DE-81F1-302FA91F33BC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4546601" y="2598738"/>
              <a:ext cx="95250" cy="101600"/>
            </a:xfrm>
            <a:custGeom>
              <a:avLst/>
              <a:gdLst>
                <a:gd name="T0" fmla="*/ 250 w 250"/>
                <a:gd name="T1" fmla="*/ 202 h 220"/>
                <a:gd name="T2" fmla="*/ 227 w 250"/>
                <a:gd name="T3" fmla="*/ 183 h 220"/>
                <a:gd name="T4" fmla="*/ 209 w 250"/>
                <a:gd name="T5" fmla="*/ 183 h 220"/>
                <a:gd name="T6" fmla="*/ 209 w 250"/>
                <a:gd name="T7" fmla="*/ 74 h 220"/>
                <a:gd name="T8" fmla="*/ 142 w 250"/>
                <a:gd name="T9" fmla="*/ 0 h 220"/>
                <a:gd name="T10" fmla="*/ 82 w 250"/>
                <a:gd name="T11" fmla="*/ 21 h 220"/>
                <a:gd name="T12" fmla="*/ 59 w 250"/>
                <a:gd name="T13" fmla="*/ 3 h 220"/>
                <a:gd name="T14" fmla="*/ 23 w 250"/>
                <a:gd name="T15" fmla="*/ 3 h 220"/>
                <a:gd name="T16" fmla="*/ 0 w 250"/>
                <a:gd name="T17" fmla="*/ 22 h 220"/>
                <a:gd name="T18" fmla="*/ 23 w 250"/>
                <a:gd name="T19" fmla="*/ 40 h 220"/>
                <a:gd name="T20" fmla="*/ 41 w 250"/>
                <a:gd name="T21" fmla="*/ 40 h 220"/>
                <a:gd name="T22" fmla="*/ 41 w 250"/>
                <a:gd name="T23" fmla="*/ 183 h 220"/>
                <a:gd name="T24" fmla="*/ 23 w 250"/>
                <a:gd name="T25" fmla="*/ 183 h 220"/>
                <a:gd name="T26" fmla="*/ 0 w 250"/>
                <a:gd name="T27" fmla="*/ 202 h 220"/>
                <a:gd name="T28" fmla="*/ 23 w 250"/>
                <a:gd name="T29" fmla="*/ 220 h 220"/>
                <a:gd name="T30" fmla="*/ 100 w 250"/>
                <a:gd name="T31" fmla="*/ 220 h 220"/>
                <a:gd name="T32" fmla="*/ 124 w 250"/>
                <a:gd name="T33" fmla="*/ 202 h 220"/>
                <a:gd name="T34" fmla="*/ 100 w 250"/>
                <a:gd name="T35" fmla="*/ 183 h 220"/>
                <a:gd name="T36" fmla="*/ 82 w 250"/>
                <a:gd name="T37" fmla="*/ 183 h 220"/>
                <a:gd name="T38" fmla="*/ 82 w 250"/>
                <a:gd name="T39" fmla="*/ 101 h 220"/>
                <a:gd name="T40" fmla="*/ 139 w 250"/>
                <a:gd name="T41" fmla="*/ 38 h 220"/>
                <a:gd name="T42" fmla="*/ 168 w 250"/>
                <a:gd name="T43" fmla="*/ 77 h 220"/>
                <a:gd name="T44" fmla="*/ 168 w 250"/>
                <a:gd name="T45" fmla="*/ 183 h 220"/>
                <a:gd name="T46" fmla="*/ 153 w 250"/>
                <a:gd name="T47" fmla="*/ 183 h 220"/>
                <a:gd name="T48" fmla="*/ 129 w 250"/>
                <a:gd name="T49" fmla="*/ 202 h 220"/>
                <a:gd name="T50" fmla="*/ 153 w 250"/>
                <a:gd name="T51" fmla="*/ 220 h 220"/>
                <a:gd name="T52" fmla="*/ 227 w 250"/>
                <a:gd name="T53" fmla="*/ 220 h 220"/>
                <a:gd name="T54" fmla="*/ 250 w 250"/>
                <a:gd name="T55" fmla="*/ 20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20">
                  <a:moveTo>
                    <a:pt x="250" y="202"/>
                  </a:moveTo>
                  <a:cubicBezTo>
                    <a:pt x="250" y="184"/>
                    <a:pt x="236" y="183"/>
                    <a:pt x="227" y="183"/>
                  </a:cubicBezTo>
                  <a:lnTo>
                    <a:pt x="209" y="183"/>
                  </a:lnTo>
                  <a:lnTo>
                    <a:pt x="209" y="74"/>
                  </a:lnTo>
                  <a:cubicBezTo>
                    <a:pt x="209" y="22"/>
                    <a:pt x="183" y="0"/>
                    <a:pt x="142" y="0"/>
                  </a:cubicBezTo>
                  <a:cubicBezTo>
                    <a:pt x="114" y="0"/>
                    <a:pt x="94" y="12"/>
                    <a:pt x="82" y="21"/>
                  </a:cubicBezTo>
                  <a:cubicBezTo>
                    <a:pt x="82" y="9"/>
                    <a:pt x="78" y="3"/>
                    <a:pt x="59" y="3"/>
                  </a:cubicBezTo>
                  <a:lnTo>
                    <a:pt x="23" y="3"/>
                  </a:lnTo>
                  <a:cubicBezTo>
                    <a:pt x="14" y="3"/>
                    <a:pt x="0" y="4"/>
                    <a:pt x="0" y="22"/>
                  </a:cubicBezTo>
                  <a:cubicBezTo>
                    <a:pt x="0" y="40"/>
                    <a:pt x="15" y="40"/>
                    <a:pt x="23" y="40"/>
                  </a:cubicBezTo>
                  <a:lnTo>
                    <a:pt x="41" y="40"/>
                  </a:lnTo>
                  <a:lnTo>
                    <a:pt x="41" y="183"/>
                  </a:lnTo>
                  <a:lnTo>
                    <a:pt x="23" y="183"/>
                  </a:lnTo>
                  <a:cubicBezTo>
                    <a:pt x="14" y="183"/>
                    <a:pt x="0" y="184"/>
                    <a:pt x="0" y="202"/>
                  </a:cubicBezTo>
                  <a:cubicBezTo>
                    <a:pt x="0" y="220"/>
                    <a:pt x="15" y="220"/>
                    <a:pt x="23" y="220"/>
                  </a:cubicBezTo>
                  <a:lnTo>
                    <a:pt x="100" y="220"/>
                  </a:lnTo>
                  <a:cubicBezTo>
                    <a:pt x="109" y="220"/>
                    <a:pt x="124" y="220"/>
                    <a:pt x="124" y="202"/>
                  </a:cubicBezTo>
                  <a:cubicBezTo>
                    <a:pt x="124" y="184"/>
                    <a:pt x="109" y="183"/>
                    <a:pt x="100" y="183"/>
                  </a:cubicBezTo>
                  <a:lnTo>
                    <a:pt x="82" y="183"/>
                  </a:lnTo>
                  <a:lnTo>
                    <a:pt x="82" y="101"/>
                  </a:lnTo>
                  <a:cubicBezTo>
                    <a:pt x="82" y="55"/>
                    <a:pt x="116" y="38"/>
                    <a:pt x="139" y="38"/>
                  </a:cubicBezTo>
                  <a:cubicBezTo>
                    <a:pt x="162" y="38"/>
                    <a:pt x="168" y="50"/>
                    <a:pt x="168" y="77"/>
                  </a:cubicBezTo>
                  <a:lnTo>
                    <a:pt x="168" y="183"/>
                  </a:lnTo>
                  <a:lnTo>
                    <a:pt x="153" y="183"/>
                  </a:lnTo>
                  <a:cubicBezTo>
                    <a:pt x="143" y="183"/>
                    <a:pt x="129" y="184"/>
                    <a:pt x="129" y="202"/>
                  </a:cubicBezTo>
                  <a:cubicBezTo>
                    <a:pt x="129" y="220"/>
                    <a:pt x="144" y="220"/>
                    <a:pt x="153" y="220"/>
                  </a:cubicBezTo>
                  <a:lnTo>
                    <a:pt x="227" y="220"/>
                  </a:lnTo>
                  <a:cubicBezTo>
                    <a:pt x="235" y="220"/>
                    <a:pt x="250" y="220"/>
                    <a:pt x="250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5" name="Freeform 97">
              <a:extLst>
                <a:ext uri="{FF2B5EF4-FFF2-40B4-BE49-F238E27FC236}">
                  <a16:creationId xmlns:a16="http://schemas.microsoft.com/office/drawing/2014/main" id="{948C9F5E-C7CB-47AB-A30D-87728E559EA4}"/>
                </a:ext>
              </a:extLst>
            </p:cNvPr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4654551" y="2597150"/>
              <a:ext cx="79375" cy="104775"/>
            </a:xfrm>
            <a:custGeom>
              <a:avLst/>
              <a:gdLst>
                <a:gd name="T0" fmla="*/ 207 w 207"/>
                <a:gd name="T1" fmla="*/ 165 h 224"/>
                <a:gd name="T2" fmla="*/ 186 w 207"/>
                <a:gd name="T3" fmla="*/ 147 h 224"/>
                <a:gd name="T4" fmla="*/ 166 w 207"/>
                <a:gd name="T5" fmla="*/ 160 h 224"/>
                <a:gd name="T6" fmla="*/ 119 w 207"/>
                <a:gd name="T7" fmla="*/ 187 h 224"/>
                <a:gd name="T8" fmla="*/ 43 w 207"/>
                <a:gd name="T9" fmla="*/ 129 h 224"/>
                <a:gd name="T10" fmla="*/ 183 w 207"/>
                <a:gd name="T11" fmla="*/ 129 h 224"/>
                <a:gd name="T12" fmla="*/ 207 w 207"/>
                <a:gd name="T13" fmla="*/ 107 h 224"/>
                <a:gd name="T14" fmla="*/ 109 w 207"/>
                <a:gd name="T15" fmla="*/ 0 h 224"/>
                <a:gd name="T16" fmla="*/ 0 w 207"/>
                <a:gd name="T17" fmla="*/ 112 h 224"/>
                <a:gd name="T18" fmla="*/ 116 w 207"/>
                <a:gd name="T19" fmla="*/ 224 h 224"/>
                <a:gd name="T20" fmla="*/ 207 w 207"/>
                <a:gd name="T21" fmla="*/ 165 h 224"/>
                <a:gd name="T22" fmla="*/ 164 w 207"/>
                <a:gd name="T23" fmla="*/ 92 h 224"/>
                <a:gd name="T24" fmla="*/ 44 w 207"/>
                <a:gd name="T25" fmla="*/ 92 h 224"/>
                <a:gd name="T26" fmla="*/ 109 w 207"/>
                <a:gd name="T27" fmla="*/ 37 h 224"/>
                <a:gd name="T28" fmla="*/ 164 w 207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4">
                  <a:moveTo>
                    <a:pt x="207" y="165"/>
                  </a:moveTo>
                  <a:cubicBezTo>
                    <a:pt x="207" y="148"/>
                    <a:pt x="189" y="147"/>
                    <a:pt x="186" y="147"/>
                  </a:cubicBezTo>
                  <a:cubicBezTo>
                    <a:pt x="175" y="147"/>
                    <a:pt x="170" y="149"/>
                    <a:pt x="166" y="160"/>
                  </a:cubicBezTo>
                  <a:cubicBezTo>
                    <a:pt x="156" y="183"/>
                    <a:pt x="131" y="187"/>
                    <a:pt x="119" y="187"/>
                  </a:cubicBezTo>
                  <a:cubicBezTo>
                    <a:pt x="86" y="187"/>
                    <a:pt x="52" y="166"/>
                    <a:pt x="43" y="129"/>
                  </a:cubicBezTo>
                  <a:lnTo>
                    <a:pt x="183" y="129"/>
                  </a:lnTo>
                  <a:cubicBezTo>
                    <a:pt x="196" y="129"/>
                    <a:pt x="207" y="129"/>
                    <a:pt x="207" y="107"/>
                  </a:cubicBezTo>
                  <a:cubicBezTo>
                    <a:pt x="207" y="49"/>
                    <a:pt x="174" y="0"/>
                    <a:pt x="109" y="0"/>
                  </a:cubicBezTo>
                  <a:cubicBezTo>
                    <a:pt x="49" y="0"/>
                    <a:pt x="0" y="50"/>
                    <a:pt x="0" y="112"/>
                  </a:cubicBezTo>
                  <a:cubicBezTo>
                    <a:pt x="0" y="174"/>
                    <a:pt x="51" y="224"/>
                    <a:pt x="116" y="224"/>
                  </a:cubicBezTo>
                  <a:cubicBezTo>
                    <a:pt x="183" y="224"/>
                    <a:pt x="207" y="178"/>
                    <a:pt x="207" y="165"/>
                  </a:cubicBezTo>
                  <a:close/>
                  <a:moveTo>
                    <a:pt x="164" y="92"/>
                  </a:moveTo>
                  <a:lnTo>
                    <a:pt x="44" y="92"/>
                  </a:lnTo>
                  <a:cubicBezTo>
                    <a:pt x="52" y="60"/>
                    <a:pt x="78" y="37"/>
                    <a:pt x="109" y="37"/>
                  </a:cubicBezTo>
                  <a:cubicBezTo>
                    <a:pt x="131" y="37"/>
                    <a:pt x="158" y="48"/>
                    <a:pt x="164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6" name="Freeform 98">
              <a:extLst>
                <a:ext uri="{FF2B5EF4-FFF2-40B4-BE49-F238E27FC236}">
                  <a16:creationId xmlns:a16="http://schemas.microsoft.com/office/drawing/2014/main" id="{16C63313-52AB-4978-8995-80B7BAD5E89F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4756151" y="2559050"/>
              <a:ext cx="79375" cy="141288"/>
            </a:xfrm>
            <a:custGeom>
              <a:avLst/>
              <a:gdLst>
                <a:gd name="T0" fmla="*/ 207 w 207"/>
                <a:gd name="T1" fmla="*/ 287 h 305"/>
                <a:gd name="T2" fmla="*/ 183 w 207"/>
                <a:gd name="T3" fmla="*/ 268 h 305"/>
                <a:gd name="T4" fmla="*/ 124 w 207"/>
                <a:gd name="T5" fmla="*/ 268 h 305"/>
                <a:gd name="T6" fmla="*/ 124 w 207"/>
                <a:gd name="T7" fmla="*/ 24 h 305"/>
                <a:gd name="T8" fmla="*/ 101 w 207"/>
                <a:gd name="T9" fmla="*/ 0 h 305"/>
                <a:gd name="T10" fmla="*/ 24 w 207"/>
                <a:gd name="T11" fmla="*/ 0 h 305"/>
                <a:gd name="T12" fmla="*/ 0 w 207"/>
                <a:gd name="T13" fmla="*/ 19 h 305"/>
                <a:gd name="T14" fmla="*/ 23 w 207"/>
                <a:gd name="T15" fmla="*/ 38 h 305"/>
                <a:gd name="T16" fmla="*/ 83 w 207"/>
                <a:gd name="T17" fmla="*/ 38 h 305"/>
                <a:gd name="T18" fmla="*/ 83 w 207"/>
                <a:gd name="T19" fmla="*/ 268 h 305"/>
                <a:gd name="T20" fmla="*/ 24 w 207"/>
                <a:gd name="T21" fmla="*/ 268 h 305"/>
                <a:gd name="T22" fmla="*/ 0 w 207"/>
                <a:gd name="T23" fmla="*/ 287 h 305"/>
                <a:gd name="T24" fmla="*/ 23 w 207"/>
                <a:gd name="T25" fmla="*/ 305 h 305"/>
                <a:gd name="T26" fmla="*/ 183 w 207"/>
                <a:gd name="T27" fmla="*/ 305 h 305"/>
                <a:gd name="T28" fmla="*/ 207 w 207"/>
                <a:gd name="T29" fmla="*/ 28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305">
                  <a:moveTo>
                    <a:pt x="207" y="287"/>
                  </a:moveTo>
                  <a:cubicBezTo>
                    <a:pt x="207" y="269"/>
                    <a:pt x="193" y="268"/>
                    <a:pt x="183" y="268"/>
                  </a:cubicBezTo>
                  <a:lnTo>
                    <a:pt x="124" y="268"/>
                  </a:lnTo>
                  <a:lnTo>
                    <a:pt x="124" y="24"/>
                  </a:lnTo>
                  <a:cubicBezTo>
                    <a:pt x="124" y="6"/>
                    <a:pt x="121" y="0"/>
                    <a:pt x="101" y="0"/>
                  </a:cubicBezTo>
                  <a:lnTo>
                    <a:pt x="24" y="0"/>
                  </a:lnTo>
                  <a:cubicBezTo>
                    <a:pt x="14" y="0"/>
                    <a:pt x="0" y="1"/>
                    <a:pt x="0" y="19"/>
                  </a:cubicBezTo>
                  <a:cubicBezTo>
                    <a:pt x="0" y="37"/>
                    <a:pt x="15" y="38"/>
                    <a:pt x="23" y="38"/>
                  </a:cubicBezTo>
                  <a:lnTo>
                    <a:pt x="83" y="38"/>
                  </a:lnTo>
                  <a:lnTo>
                    <a:pt x="83" y="268"/>
                  </a:lnTo>
                  <a:lnTo>
                    <a:pt x="24" y="268"/>
                  </a:lnTo>
                  <a:cubicBezTo>
                    <a:pt x="14" y="268"/>
                    <a:pt x="0" y="269"/>
                    <a:pt x="0" y="287"/>
                  </a:cubicBezTo>
                  <a:cubicBezTo>
                    <a:pt x="0" y="305"/>
                    <a:pt x="15" y="305"/>
                    <a:pt x="23" y="305"/>
                  </a:cubicBezTo>
                  <a:lnTo>
                    <a:pt x="183" y="305"/>
                  </a:lnTo>
                  <a:cubicBezTo>
                    <a:pt x="192" y="305"/>
                    <a:pt x="207" y="305"/>
                    <a:pt x="207" y="28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7" name="Freeform 99">
              <a:extLst>
                <a:ext uri="{FF2B5EF4-FFF2-40B4-BE49-F238E27FC236}">
                  <a16:creationId xmlns:a16="http://schemas.microsoft.com/office/drawing/2014/main" id="{1B79479E-C66C-4C8D-965E-0795A517DA00}"/>
                </a:ext>
              </a:extLst>
            </p:cNvPr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4883151" y="2668588"/>
              <a:ext cx="25400" cy="31750"/>
            </a:xfrm>
            <a:custGeom>
              <a:avLst/>
              <a:gdLst>
                <a:gd name="T0" fmla="*/ 68 w 68"/>
                <a:gd name="T1" fmla="*/ 35 h 68"/>
                <a:gd name="T2" fmla="*/ 34 w 68"/>
                <a:gd name="T3" fmla="*/ 0 h 68"/>
                <a:gd name="T4" fmla="*/ 0 w 68"/>
                <a:gd name="T5" fmla="*/ 34 h 68"/>
                <a:gd name="T6" fmla="*/ 34 w 68"/>
                <a:gd name="T7" fmla="*/ 68 h 68"/>
                <a:gd name="T8" fmla="*/ 68 w 68"/>
                <a:gd name="T9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8" y="35"/>
                  </a:moveTo>
                  <a:cubicBezTo>
                    <a:pt x="68" y="14"/>
                    <a:pt x="52" y="0"/>
                    <a:pt x="34" y="0"/>
                  </a:cubicBezTo>
                  <a:cubicBezTo>
                    <a:pt x="13" y="0"/>
                    <a:pt x="0" y="17"/>
                    <a:pt x="0" y="34"/>
                  </a:cubicBezTo>
                  <a:cubicBezTo>
                    <a:pt x="0" y="54"/>
                    <a:pt x="16" y="68"/>
                    <a:pt x="34" y="68"/>
                  </a:cubicBezTo>
                  <a:cubicBezTo>
                    <a:pt x="55" y="68"/>
                    <a:pt x="68" y="51"/>
                    <a:pt x="68" y="3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8" name="Freeform 100">
              <a:extLst>
                <a:ext uri="{FF2B5EF4-FFF2-40B4-BE49-F238E27FC236}">
                  <a16:creationId xmlns:a16="http://schemas.microsoft.com/office/drawing/2014/main" id="{BF4C6938-D16B-4269-B985-885CB24A110D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4951414" y="2598738"/>
              <a:ext cx="88900" cy="101600"/>
            </a:xfrm>
            <a:custGeom>
              <a:avLst/>
              <a:gdLst>
                <a:gd name="T0" fmla="*/ 229 w 229"/>
                <a:gd name="T1" fmla="*/ 34 h 220"/>
                <a:gd name="T2" fmla="*/ 180 w 229"/>
                <a:gd name="T3" fmla="*/ 0 h 220"/>
                <a:gd name="T4" fmla="*/ 101 w 229"/>
                <a:gd name="T5" fmla="*/ 34 h 220"/>
                <a:gd name="T6" fmla="*/ 101 w 229"/>
                <a:gd name="T7" fmla="*/ 27 h 220"/>
                <a:gd name="T8" fmla="*/ 77 w 229"/>
                <a:gd name="T9" fmla="*/ 3 h 220"/>
                <a:gd name="T10" fmla="*/ 24 w 229"/>
                <a:gd name="T11" fmla="*/ 3 h 220"/>
                <a:gd name="T12" fmla="*/ 0 w 229"/>
                <a:gd name="T13" fmla="*/ 21 h 220"/>
                <a:gd name="T14" fmla="*/ 24 w 229"/>
                <a:gd name="T15" fmla="*/ 40 h 220"/>
                <a:gd name="T16" fmla="*/ 59 w 229"/>
                <a:gd name="T17" fmla="*/ 40 h 220"/>
                <a:gd name="T18" fmla="*/ 59 w 229"/>
                <a:gd name="T19" fmla="*/ 183 h 220"/>
                <a:gd name="T20" fmla="*/ 24 w 229"/>
                <a:gd name="T21" fmla="*/ 183 h 220"/>
                <a:gd name="T22" fmla="*/ 0 w 229"/>
                <a:gd name="T23" fmla="*/ 201 h 220"/>
                <a:gd name="T24" fmla="*/ 24 w 229"/>
                <a:gd name="T25" fmla="*/ 220 h 220"/>
                <a:gd name="T26" fmla="*/ 151 w 229"/>
                <a:gd name="T27" fmla="*/ 220 h 220"/>
                <a:gd name="T28" fmla="*/ 175 w 229"/>
                <a:gd name="T29" fmla="*/ 202 h 220"/>
                <a:gd name="T30" fmla="*/ 151 w 229"/>
                <a:gd name="T31" fmla="*/ 183 h 220"/>
                <a:gd name="T32" fmla="*/ 101 w 229"/>
                <a:gd name="T33" fmla="*/ 183 h 220"/>
                <a:gd name="T34" fmla="*/ 101 w 229"/>
                <a:gd name="T35" fmla="*/ 126 h 220"/>
                <a:gd name="T36" fmla="*/ 180 w 229"/>
                <a:gd name="T37" fmla="*/ 38 h 220"/>
                <a:gd name="T38" fmla="*/ 205 w 229"/>
                <a:gd name="T39" fmla="*/ 59 h 220"/>
                <a:gd name="T40" fmla="*/ 229 w 229"/>
                <a:gd name="T41" fmla="*/ 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9" h="220">
                  <a:moveTo>
                    <a:pt x="229" y="34"/>
                  </a:moveTo>
                  <a:cubicBezTo>
                    <a:pt x="229" y="23"/>
                    <a:pt x="223" y="0"/>
                    <a:pt x="180" y="0"/>
                  </a:cubicBezTo>
                  <a:cubicBezTo>
                    <a:pt x="156" y="0"/>
                    <a:pt x="127" y="8"/>
                    <a:pt x="101" y="34"/>
                  </a:cubicBezTo>
                  <a:lnTo>
                    <a:pt x="101" y="27"/>
                  </a:lnTo>
                  <a:cubicBezTo>
                    <a:pt x="101" y="9"/>
                    <a:pt x="97" y="3"/>
                    <a:pt x="77" y="3"/>
                  </a:cubicBezTo>
                  <a:lnTo>
                    <a:pt x="24" y="3"/>
                  </a:lnTo>
                  <a:cubicBezTo>
                    <a:pt x="15" y="3"/>
                    <a:pt x="0" y="4"/>
                    <a:pt x="0" y="21"/>
                  </a:cubicBezTo>
                  <a:cubicBezTo>
                    <a:pt x="0" y="40"/>
                    <a:pt x="14" y="40"/>
                    <a:pt x="24" y="40"/>
                  </a:cubicBezTo>
                  <a:lnTo>
                    <a:pt x="59" y="40"/>
                  </a:lnTo>
                  <a:lnTo>
                    <a:pt x="59" y="183"/>
                  </a:lnTo>
                  <a:lnTo>
                    <a:pt x="24" y="183"/>
                  </a:lnTo>
                  <a:cubicBezTo>
                    <a:pt x="15" y="183"/>
                    <a:pt x="0" y="184"/>
                    <a:pt x="0" y="201"/>
                  </a:cubicBezTo>
                  <a:cubicBezTo>
                    <a:pt x="0" y="220"/>
                    <a:pt x="14" y="220"/>
                    <a:pt x="24" y="220"/>
                  </a:cubicBezTo>
                  <a:lnTo>
                    <a:pt x="151" y="220"/>
                  </a:lnTo>
                  <a:cubicBezTo>
                    <a:pt x="160" y="220"/>
                    <a:pt x="175" y="220"/>
                    <a:pt x="175" y="202"/>
                  </a:cubicBezTo>
                  <a:cubicBezTo>
                    <a:pt x="175" y="184"/>
                    <a:pt x="160" y="183"/>
                    <a:pt x="151" y="183"/>
                  </a:cubicBezTo>
                  <a:lnTo>
                    <a:pt x="101" y="183"/>
                  </a:lnTo>
                  <a:lnTo>
                    <a:pt x="101" y="126"/>
                  </a:lnTo>
                  <a:cubicBezTo>
                    <a:pt x="101" y="83"/>
                    <a:pt x="127" y="39"/>
                    <a:pt x="180" y="38"/>
                  </a:cubicBezTo>
                  <a:cubicBezTo>
                    <a:pt x="180" y="50"/>
                    <a:pt x="192" y="59"/>
                    <a:pt x="205" y="59"/>
                  </a:cubicBezTo>
                  <a:cubicBezTo>
                    <a:pt x="218" y="59"/>
                    <a:pt x="229" y="50"/>
                    <a:pt x="22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9" name="Freeform 101">
              <a:extLst>
                <a:ext uri="{FF2B5EF4-FFF2-40B4-BE49-F238E27FC236}">
                  <a16:creationId xmlns:a16="http://schemas.microsoft.com/office/drawing/2014/main" id="{282EF9A6-035A-4CBC-B26C-28D7D41BA61D}"/>
                </a:ext>
              </a:extLst>
            </p:cNvPr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5056189" y="2597150"/>
              <a:ext cx="90488" cy="104775"/>
            </a:xfrm>
            <a:custGeom>
              <a:avLst/>
              <a:gdLst>
                <a:gd name="T0" fmla="*/ 236 w 236"/>
                <a:gd name="T1" fmla="*/ 202 h 224"/>
                <a:gd name="T2" fmla="*/ 212 w 236"/>
                <a:gd name="T3" fmla="*/ 184 h 224"/>
                <a:gd name="T4" fmla="*/ 187 w 236"/>
                <a:gd name="T5" fmla="*/ 181 h 224"/>
                <a:gd name="T6" fmla="*/ 187 w 236"/>
                <a:gd name="T7" fmla="*/ 79 h 224"/>
                <a:gd name="T8" fmla="*/ 87 w 236"/>
                <a:gd name="T9" fmla="*/ 0 h 224"/>
                <a:gd name="T10" fmla="*/ 13 w 236"/>
                <a:gd name="T11" fmla="*/ 39 h 224"/>
                <a:gd name="T12" fmla="*/ 38 w 236"/>
                <a:gd name="T13" fmla="*/ 65 h 224"/>
                <a:gd name="T14" fmla="*/ 64 w 236"/>
                <a:gd name="T15" fmla="*/ 39 h 224"/>
                <a:gd name="T16" fmla="*/ 88 w 236"/>
                <a:gd name="T17" fmla="*/ 37 h 224"/>
                <a:gd name="T18" fmla="*/ 146 w 236"/>
                <a:gd name="T19" fmla="*/ 79 h 224"/>
                <a:gd name="T20" fmla="*/ 0 w 236"/>
                <a:gd name="T21" fmla="*/ 155 h 224"/>
                <a:gd name="T22" fmla="*/ 84 w 236"/>
                <a:gd name="T23" fmla="*/ 224 h 224"/>
                <a:gd name="T24" fmla="*/ 154 w 236"/>
                <a:gd name="T25" fmla="*/ 207 h 224"/>
                <a:gd name="T26" fmla="*/ 207 w 236"/>
                <a:gd name="T27" fmla="*/ 221 h 224"/>
                <a:gd name="T28" fmla="*/ 236 w 236"/>
                <a:gd name="T29" fmla="*/ 202 h 224"/>
                <a:gd name="T30" fmla="*/ 145 w 236"/>
                <a:gd name="T31" fmla="*/ 153 h 224"/>
                <a:gd name="T32" fmla="*/ 129 w 236"/>
                <a:gd name="T33" fmla="*/ 179 h 224"/>
                <a:gd name="T34" fmla="*/ 87 w 236"/>
                <a:gd name="T35" fmla="*/ 187 h 224"/>
                <a:gd name="T36" fmla="*/ 41 w 236"/>
                <a:gd name="T37" fmla="*/ 155 h 224"/>
                <a:gd name="T38" fmla="*/ 145 w 236"/>
                <a:gd name="T39" fmla="*/ 116 h 224"/>
                <a:gd name="T40" fmla="*/ 145 w 236"/>
                <a:gd name="T41" fmla="*/ 15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24">
                  <a:moveTo>
                    <a:pt x="236" y="202"/>
                  </a:moveTo>
                  <a:cubicBezTo>
                    <a:pt x="236" y="185"/>
                    <a:pt x="221" y="184"/>
                    <a:pt x="212" y="184"/>
                  </a:cubicBezTo>
                  <a:cubicBezTo>
                    <a:pt x="198" y="184"/>
                    <a:pt x="191" y="183"/>
                    <a:pt x="187" y="181"/>
                  </a:cubicBezTo>
                  <a:lnTo>
                    <a:pt x="187" y="79"/>
                  </a:lnTo>
                  <a:cubicBezTo>
                    <a:pt x="187" y="43"/>
                    <a:pt x="160" y="0"/>
                    <a:pt x="87" y="0"/>
                  </a:cubicBezTo>
                  <a:cubicBezTo>
                    <a:pt x="65" y="0"/>
                    <a:pt x="13" y="1"/>
                    <a:pt x="13" y="39"/>
                  </a:cubicBezTo>
                  <a:cubicBezTo>
                    <a:pt x="13" y="56"/>
                    <a:pt x="25" y="65"/>
                    <a:pt x="38" y="65"/>
                  </a:cubicBezTo>
                  <a:cubicBezTo>
                    <a:pt x="47" y="65"/>
                    <a:pt x="63" y="60"/>
                    <a:pt x="64" y="39"/>
                  </a:cubicBezTo>
                  <a:cubicBezTo>
                    <a:pt x="64" y="39"/>
                    <a:pt x="80" y="37"/>
                    <a:pt x="88" y="37"/>
                  </a:cubicBezTo>
                  <a:cubicBezTo>
                    <a:pt x="121" y="37"/>
                    <a:pt x="144" y="50"/>
                    <a:pt x="146" y="79"/>
                  </a:cubicBezTo>
                  <a:cubicBezTo>
                    <a:pt x="59" y="81"/>
                    <a:pt x="0" y="108"/>
                    <a:pt x="0" y="155"/>
                  </a:cubicBezTo>
                  <a:cubicBezTo>
                    <a:pt x="0" y="190"/>
                    <a:pt x="32" y="224"/>
                    <a:pt x="84" y="224"/>
                  </a:cubicBezTo>
                  <a:cubicBezTo>
                    <a:pt x="102" y="224"/>
                    <a:pt x="131" y="221"/>
                    <a:pt x="154" y="207"/>
                  </a:cubicBezTo>
                  <a:cubicBezTo>
                    <a:pt x="167" y="220"/>
                    <a:pt x="189" y="221"/>
                    <a:pt x="207" y="221"/>
                  </a:cubicBezTo>
                  <a:cubicBezTo>
                    <a:pt x="224" y="221"/>
                    <a:pt x="236" y="220"/>
                    <a:pt x="236" y="202"/>
                  </a:cubicBezTo>
                  <a:close/>
                  <a:moveTo>
                    <a:pt x="145" y="153"/>
                  </a:moveTo>
                  <a:cubicBezTo>
                    <a:pt x="145" y="162"/>
                    <a:pt x="145" y="172"/>
                    <a:pt x="129" y="179"/>
                  </a:cubicBezTo>
                  <a:cubicBezTo>
                    <a:pt x="112" y="187"/>
                    <a:pt x="91" y="187"/>
                    <a:pt x="87" y="187"/>
                  </a:cubicBezTo>
                  <a:cubicBezTo>
                    <a:pt x="59" y="187"/>
                    <a:pt x="41" y="173"/>
                    <a:pt x="41" y="155"/>
                  </a:cubicBezTo>
                  <a:cubicBezTo>
                    <a:pt x="41" y="133"/>
                    <a:pt x="80" y="118"/>
                    <a:pt x="145" y="116"/>
                  </a:cubicBezTo>
                  <a:lnTo>
                    <a:pt x="14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0" name="Freeform 102">
              <a:extLst>
                <a:ext uri="{FF2B5EF4-FFF2-40B4-BE49-F238E27FC236}">
                  <a16:creationId xmlns:a16="http://schemas.microsoft.com/office/drawing/2014/main" id="{CAA11D12-296F-4EA7-B518-F57FB44BAFFE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5149851" y="2598738"/>
              <a:ext cx="95250" cy="101600"/>
            </a:xfrm>
            <a:custGeom>
              <a:avLst/>
              <a:gdLst>
                <a:gd name="T0" fmla="*/ 250 w 250"/>
                <a:gd name="T1" fmla="*/ 202 h 220"/>
                <a:gd name="T2" fmla="*/ 227 w 250"/>
                <a:gd name="T3" fmla="*/ 183 h 220"/>
                <a:gd name="T4" fmla="*/ 210 w 250"/>
                <a:gd name="T5" fmla="*/ 183 h 220"/>
                <a:gd name="T6" fmla="*/ 210 w 250"/>
                <a:gd name="T7" fmla="*/ 74 h 220"/>
                <a:gd name="T8" fmla="*/ 142 w 250"/>
                <a:gd name="T9" fmla="*/ 0 h 220"/>
                <a:gd name="T10" fmla="*/ 82 w 250"/>
                <a:gd name="T11" fmla="*/ 21 h 220"/>
                <a:gd name="T12" fmla="*/ 59 w 250"/>
                <a:gd name="T13" fmla="*/ 3 h 220"/>
                <a:gd name="T14" fmla="*/ 24 w 250"/>
                <a:gd name="T15" fmla="*/ 3 h 220"/>
                <a:gd name="T16" fmla="*/ 0 w 250"/>
                <a:gd name="T17" fmla="*/ 22 h 220"/>
                <a:gd name="T18" fmla="*/ 23 w 250"/>
                <a:gd name="T19" fmla="*/ 40 h 220"/>
                <a:gd name="T20" fmla="*/ 41 w 250"/>
                <a:gd name="T21" fmla="*/ 40 h 220"/>
                <a:gd name="T22" fmla="*/ 41 w 250"/>
                <a:gd name="T23" fmla="*/ 183 h 220"/>
                <a:gd name="T24" fmla="*/ 24 w 250"/>
                <a:gd name="T25" fmla="*/ 183 h 220"/>
                <a:gd name="T26" fmla="*/ 0 w 250"/>
                <a:gd name="T27" fmla="*/ 202 h 220"/>
                <a:gd name="T28" fmla="*/ 23 w 250"/>
                <a:gd name="T29" fmla="*/ 220 h 220"/>
                <a:gd name="T30" fmla="*/ 100 w 250"/>
                <a:gd name="T31" fmla="*/ 220 h 220"/>
                <a:gd name="T32" fmla="*/ 124 w 250"/>
                <a:gd name="T33" fmla="*/ 202 h 220"/>
                <a:gd name="T34" fmla="*/ 100 w 250"/>
                <a:gd name="T35" fmla="*/ 183 h 220"/>
                <a:gd name="T36" fmla="*/ 82 w 250"/>
                <a:gd name="T37" fmla="*/ 183 h 220"/>
                <a:gd name="T38" fmla="*/ 82 w 250"/>
                <a:gd name="T39" fmla="*/ 101 h 220"/>
                <a:gd name="T40" fmla="*/ 139 w 250"/>
                <a:gd name="T41" fmla="*/ 38 h 220"/>
                <a:gd name="T42" fmla="*/ 168 w 250"/>
                <a:gd name="T43" fmla="*/ 77 h 220"/>
                <a:gd name="T44" fmla="*/ 168 w 250"/>
                <a:gd name="T45" fmla="*/ 183 h 220"/>
                <a:gd name="T46" fmla="*/ 153 w 250"/>
                <a:gd name="T47" fmla="*/ 183 h 220"/>
                <a:gd name="T48" fmla="*/ 129 w 250"/>
                <a:gd name="T49" fmla="*/ 202 h 220"/>
                <a:gd name="T50" fmla="*/ 153 w 250"/>
                <a:gd name="T51" fmla="*/ 220 h 220"/>
                <a:gd name="T52" fmla="*/ 227 w 250"/>
                <a:gd name="T53" fmla="*/ 220 h 220"/>
                <a:gd name="T54" fmla="*/ 250 w 250"/>
                <a:gd name="T55" fmla="*/ 20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20">
                  <a:moveTo>
                    <a:pt x="250" y="202"/>
                  </a:moveTo>
                  <a:cubicBezTo>
                    <a:pt x="250" y="184"/>
                    <a:pt x="236" y="183"/>
                    <a:pt x="227" y="183"/>
                  </a:cubicBezTo>
                  <a:lnTo>
                    <a:pt x="210" y="183"/>
                  </a:lnTo>
                  <a:lnTo>
                    <a:pt x="210" y="74"/>
                  </a:lnTo>
                  <a:cubicBezTo>
                    <a:pt x="210" y="22"/>
                    <a:pt x="183" y="0"/>
                    <a:pt x="142" y="0"/>
                  </a:cubicBezTo>
                  <a:cubicBezTo>
                    <a:pt x="114" y="0"/>
                    <a:pt x="94" y="12"/>
                    <a:pt x="82" y="21"/>
                  </a:cubicBezTo>
                  <a:cubicBezTo>
                    <a:pt x="82" y="9"/>
                    <a:pt x="78" y="3"/>
                    <a:pt x="59" y="3"/>
                  </a:cubicBezTo>
                  <a:lnTo>
                    <a:pt x="24" y="3"/>
                  </a:lnTo>
                  <a:cubicBezTo>
                    <a:pt x="14" y="3"/>
                    <a:pt x="0" y="4"/>
                    <a:pt x="0" y="22"/>
                  </a:cubicBezTo>
                  <a:cubicBezTo>
                    <a:pt x="0" y="40"/>
                    <a:pt x="15" y="40"/>
                    <a:pt x="23" y="40"/>
                  </a:cubicBezTo>
                  <a:lnTo>
                    <a:pt x="41" y="40"/>
                  </a:lnTo>
                  <a:lnTo>
                    <a:pt x="41" y="183"/>
                  </a:lnTo>
                  <a:lnTo>
                    <a:pt x="24" y="183"/>
                  </a:lnTo>
                  <a:cubicBezTo>
                    <a:pt x="14" y="183"/>
                    <a:pt x="0" y="184"/>
                    <a:pt x="0" y="202"/>
                  </a:cubicBezTo>
                  <a:cubicBezTo>
                    <a:pt x="0" y="220"/>
                    <a:pt x="15" y="220"/>
                    <a:pt x="23" y="220"/>
                  </a:cubicBezTo>
                  <a:lnTo>
                    <a:pt x="100" y="220"/>
                  </a:lnTo>
                  <a:cubicBezTo>
                    <a:pt x="109" y="220"/>
                    <a:pt x="124" y="220"/>
                    <a:pt x="124" y="202"/>
                  </a:cubicBezTo>
                  <a:cubicBezTo>
                    <a:pt x="124" y="184"/>
                    <a:pt x="109" y="183"/>
                    <a:pt x="100" y="183"/>
                  </a:cubicBezTo>
                  <a:lnTo>
                    <a:pt x="82" y="183"/>
                  </a:lnTo>
                  <a:lnTo>
                    <a:pt x="82" y="101"/>
                  </a:lnTo>
                  <a:cubicBezTo>
                    <a:pt x="82" y="55"/>
                    <a:pt x="116" y="38"/>
                    <a:pt x="139" y="38"/>
                  </a:cubicBezTo>
                  <a:cubicBezTo>
                    <a:pt x="163" y="38"/>
                    <a:pt x="168" y="50"/>
                    <a:pt x="168" y="77"/>
                  </a:cubicBezTo>
                  <a:lnTo>
                    <a:pt x="168" y="183"/>
                  </a:lnTo>
                  <a:lnTo>
                    <a:pt x="153" y="183"/>
                  </a:lnTo>
                  <a:cubicBezTo>
                    <a:pt x="144" y="183"/>
                    <a:pt x="129" y="184"/>
                    <a:pt x="129" y="202"/>
                  </a:cubicBezTo>
                  <a:cubicBezTo>
                    <a:pt x="129" y="220"/>
                    <a:pt x="145" y="220"/>
                    <a:pt x="153" y="220"/>
                  </a:cubicBezTo>
                  <a:lnTo>
                    <a:pt x="227" y="220"/>
                  </a:lnTo>
                  <a:cubicBezTo>
                    <a:pt x="235" y="220"/>
                    <a:pt x="250" y="220"/>
                    <a:pt x="250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DF5DE5EE-6F46-4D08-A47B-CFA06A393085}"/>
                </a:ext>
              </a:extLst>
            </p:cNvPr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5254626" y="2559050"/>
              <a:ext cx="92075" cy="142875"/>
            </a:xfrm>
            <a:custGeom>
              <a:avLst/>
              <a:gdLst>
                <a:gd name="T0" fmla="*/ 239 w 239"/>
                <a:gd name="T1" fmla="*/ 286 h 308"/>
                <a:gd name="T2" fmla="*/ 216 w 239"/>
                <a:gd name="T3" fmla="*/ 268 h 308"/>
                <a:gd name="T4" fmla="*/ 198 w 239"/>
                <a:gd name="T5" fmla="*/ 268 h 308"/>
                <a:gd name="T6" fmla="*/ 198 w 239"/>
                <a:gd name="T7" fmla="*/ 24 h 308"/>
                <a:gd name="T8" fmla="*/ 175 w 239"/>
                <a:gd name="T9" fmla="*/ 0 h 308"/>
                <a:gd name="T10" fmla="*/ 139 w 239"/>
                <a:gd name="T11" fmla="*/ 0 h 308"/>
                <a:gd name="T12" fmla="*/ 115 w 239"/>
                <a:gd name="T13" fmla="*/ 19 h 308"/>
                <a:gd name="T14" fmla="*/ 139 w 239"/>
                <a:gd name="T15" fmla="*/ 38 h 308"/>
                <a:gd name="T16" fmla="*/ 157 w 239"/>
                <a:gd name="T17" fmla="*/ 38 h 308"/>
                <a:gd name="T18" fmla="*/ 157 w 239"/>
                <a:gd name="T19" fmla="*/ 103 h 308"/>
                <a:gd name="T20" fmla="*/ 104 w 239"/>
                <a:gd name="T21" fmla="*/ 85 h 308"/>
                <a:gd name="T22" fmla="*/ 0 w 239"/>
                <a:gd name="T23" fmla="*/ 197 h 308"/>
                <a:gd name="T24" fmla="*/ 99 w 239"/>
                <a:gd name="T25" fmla="*/ 308 h 308"/>
                <a:gd name="T26" fmla="*/ 157 w 239"/>
                <a:gd name="T27" fmla="*/ 286 h 308"/>
                <a:gd name="T28" fmla="*/ 180 w 239"/>
                <a:gd name="T29" fmla="*/ 305 h 308"/>
                <a:gd name="T30" fmla="*/ 215 w 239"/>
                <a:gd name="T31" fmla="*/ 305 h 308"/>
                <a:gd name="T32" fmla="*/ 239 w 239"/>
                <a:gd name="T33" fmla="*/ 286 h 308"/>
                <a:gd name="T34" fmla="*/ 156 w 239"/>
                <a:gd name="T35" fmla="*/ 207 h 308"/>
                <a:gd name="T36" fmla="*/ 101 w 239"/>
                <a:gd name="T37" fmla="*/ 271 h 308"/>
                <a:gd name="T38" fmla="*/ 41 w 239"/>
                <a:gd name="T39" fmla="*/ 197 h 308"/>
                <a:gd name="T40" fmla="*/ 105 w 239"/>
                <a:gd name="T41" fmla="*/ 123 h 308"/>
                <a:gd name="T42" fmla="*/ 156 w 239"/>
                <a:gd name="T43" fmla="*/ 173 h 308"/>
                <a:gd name="T44" fmla="*/ 156 w 239"/>
                <a:gd name="T45" fmla="*/ 2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9" h="308">
                  <a:moveTo>
                    <a:pt x="239" y="286"/>
                  </a:moveTo>
                  <a:cubicBezTo>
                    <a:pt x="239" y="269"/>
                    <a:pt x="224" y="268"/>
                    <a:pt x="216" y="268"/>
                  </a:cubicBezTo>
                  <a:lnTo>
                    <a:pt x="198" y="268"/>
                  </a:lnTo>
                  <a:lnTo>
                    <a:pt x="198" y="24"/>
                  </a:lnTo>
                  <a:cubicBezTo>
                    <a:pt x="198" y="6"/>
                    <a:pt x="195" y="0"/>
                    <a:pt x="175" y="0"/>
                  </a:cubicBezTo>
                  <a:lnTo>
                    <a:pt x="139" y="0"/>
                  </a:lnTo>
                  <a:cubicBezTo>
                    <a:pt x="130" y="0"/>
                    <a:pt x="115" y="1"/>
                    <a:pt x="115" y="19"/>
                  </a:cubicBezTo>
                  <a:cubicBezTo>
                    <a:pt x="115" y="37"/>
                    <a:pt x="130" y="38"/>
                    <a:pt x="139" y="38"/>
                  </a:cubicBezTo>
                  <a:lnTo>
                    <a:pt x="157" y="38"/>
                  </a:lnTo>
                  <a:lnTo>
                    <a:pt x="157" y="103"/>
                  </a:lnTo>
                  <a:cubicBezTo>
                    <a:pt x="141" y="91"/>
                    <a:pt x="123" y="85"/>
                    <a:pt x="104" y="85"/>
                  </a:cubicBezTo>
                  <a:cubicBezTo>
                    <a:pt x="49" y="85"/>
                    <a:pt x="0" y="133"/>
                    <a:pt x="0" y="197"/>
                  </a:cubicBezTo>
                  <a:cubicBezTo>
                    <a:pt x="0" y="260"/>
                    <a:pt x="46" y="308"/>
                    <a:pt x="99" y="308"/>
                  </a:cubicBezTo>
                  <a:cubicBezTo>
                    <a:pt x="124" y="308"/>
                    <a:pt x="143" y="298"/>
                    <a:pt x="157" y="286"/>
                  </a:cubicBezTo>
                  <a:cubicBezTo>
                    <a:pt x="158" y="300"/>
                    <a:pt x="161" y="305"/>
                    <a:pt x="180" y="305"/>
                  </a:cubicBezTo>
                  <a:lnTo>
                    <a:pt x="215" y="305"/>
                  </a:lnTo>
                  <a:cubicBezTo>
                    <a:pt x="225" y="305"/>
                    <a:pt x="239" y="305"/>
                    <a:pt x="239" y="286"/>
                  </a:cubicBezTo>
                  <a:close/>
                  <a:moveTo>
                    <a:pt x="156" y="207"/>
                  </a:moveTo>
                  <a:cubicBezTo>
                    <a:pt x="156" y="233"/>
                    <a:pt x="136" y="271"/>
                    <a:pt x="101" y="271"/>
                  </a:cubicBezTo>
                  <a:cubicBezTo>
                    <a:pt x="68" y="271"/>
                    <a:pt x="41" y="238"/>
                    <a:pt x="41" y="197"/>
                  </a:cubicBezTo>
                  <a:cubicBezTo>
                    <a:pt x="41" y="153"/>
                    <a:pt x="73" y="123"/>
                    <a:pt x="105" y="123"/>
                  </a:cubicBezTo>
                  <a:cubicBezTo>
                    <a:pt x="134" y="123"/>
                    <a:pt x="156" y="148"/>
                    <a:pt x="156" y="173"/>
                  </a:cubicBezTo>
                  <a:lnTo>
                    <a:pt x="156" y="2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2" name="Freeform 104">
              <a:extLst>
                <a:ext uri="{FF2B5EF4-FFF2-40B4-BE49-F238E27FC236}">
                  <a16:creationId xmlns:a16="http://schemas.microsoft.com/office/drawing/2014/main" id="{9B193BA5-9E66-471A-B99B-17DB6BB1A0FC}"/>
                </a:ext>
              </a:extLst>
            </p:cNvPr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5359401" y="2597150"/>
              <a:ext cx="79375" cy="104775"/>
            </a:xfrm>
            <a:custGeom>
              <a:avLst/>
              <a:gdLst>
                <a:gd name="T0" fmla="*/ 207 w 207"/>
                <a:gd name="T1" fmla="*/ 113 h 224"/>
                <a:gd name="T2" fmla="*/ 103 w 207"/>
                <a:gd name="T3" fmla="*/ 0 h 224"/>
                <a:gd name="T4" fmla="*/ 0 w 207"/>
                <a:gd name="T5" fmla="*/ 113 h 224"/>
                <a:gd name="T6" fmla="*/ 103 w 207"/>
                <a:gd name="T7" fmla="*/ 224 h 224"/>
                <a:gd name="T8" fmla="*/ 207 w 207"/>
                <a:gd name="T9" fmla="*/ 113 h 224"/>
                <a:gd name="T10" fmla="*/ 166 w 207"/>
                <a:gd name="T11" fmla="*/ 109 h 224"/>
                <a:gd name="T12" fmla="*/ 103 w 207"/>
                <a:gd name="T13" fmla="*/ 187 h 224"/>
                <a:gd name="T14" fmla="*/ 41 w 207"/>
                <a:gd name="T15" fmla="*/ 109 h 224"/>
                <a:gd name="T16" fmla="*/ 103 w 207"/>
                <a:gd name="T17" fmla="*/ 37 h 224"/>
                <a:gd name="T18" fmla="*/ 166 w 207"/>
                <a:gd name="T19" fmla="*/ 1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224">
                  <a:moveTo>
                    <a:pt x="207" y="113"/>
                  </a:moveTo>
                  <a:cubicBezTo>
                    <a:pt x="207" y="49"/>
                    <a:pt x="160" y="0"/>
                    <a:pt x="103" y="0"/>
                  </a:cubicBezTo>
                  <a:cubicBezTo>
                    <a:pt x="47" y="0"/>
                    <a:pt x="0" y="49"/>
                    <a:pt x="0" y="113"/>
                  </a:cubicBezTo>
                  <a:cubicBezTo>
                    <a:pt x="0" y="177"/>
                    <a:pt x="48" y="224"/>
                    <a:pt x="103" y="224"/>
                  </a:cubicBezTo>
                  <a:cubicBezTo>
                    <a:pt x="159" y="224"/>
                    <a:pt x="207" y="176"/>
                    <a:pt x="207" y="113"/>
                  </a:cubicBezTo>
                  <a:close/>
                  <a:moveTo>
                    <a:pt x="166" y="109"/>
                  </a:moveTo>
                  <a:cubicBezTo>
                    <a:pt x="166" y="152"/>
                    <a:pt x="137" y="187"/>
                    <a:pt x="103" y="187"/>
                  </a:cubicBezTo>
                  <a:cubicBezTo>
                    <a:pt x="69" y="187"/>
                    <a:pt x="41" y="152"/>
                    <a:pt x="41" y="109"/>
                  </a:cubicBezTo>
                  <a:cubicBezTo>
                    <a:pt x="41" y="67"/>
                    <a:pt x="71" y="37"/>
                    <a:pt x="103" y="37"/>
                  </a:cubicBezTo>
                  <a:cubicBezTo>
                    <a:pt x="136" y="37"/>
                    <a:pt x="166" y="67"/>
                    <a:pt x="166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3" name="Freeform 105">
              <a:extLst>
                <a:ext uri="{FF2B5EF4-FFF2-40B4-BE49-F238E27FC236}">
                  <a16:creationId xmlns:a16="http://schemas.microsoft.com/office/drawing/2014/main" id="{6A68C222-2A3F-4647-ABE1-EBE008AB9C35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5448301" y="2598738"/>
              <a:ext cx="100013" cy="101600"/>
            </a:xfrm>
            <a:custGeom>
              <a:avLst/>
              <a:gdLst>
                <a:gd name="T0" fmla="*/ 260 w 260"/>
                <a:gd name="T1" fmla="*/ 202 h 220"/>
                <a:gd name="T2" fmla="*/ 233 w 260"/>
                <a:gd name="T3" fmla="*/ 183 h 220"/>
                <a:gd name="T4" fmla="*/ 233 w 260"/>
                <a:gd name="T5" fmla="*/ 69 h 220"/>
                <a:gd name="T6" fmla="*/ 186 w 260"/>
                <a:gd name="T7" fmla="*/ 0 h 220"/>
                <a:gd name="T8" fmla="*/ 138 w 260"/>
                <a:gd name="T9" fmla="*/ 22 h 220"/>
                <a:gd name="T10" fmla="*/ 101 w 260"/>
                <a:gd name="T11" fmla="*/ 0 h 220"/>
                <a:gd name="T12" fmla="*/ 62 w 260"/>
                <a:gd name="T13" fmla="*/ 14 h 220"/>
                <a:gd name="T14" fmla="*/ 40 w 260"/>
                <a:gd name="T15" fmla="*/ 3 h 220"/>
                <a:gd name="T16" fmla="*/ 24 w 260"/>
                <a:gd name="T17" fmla="*/ 3 h 220"/>
                <a:gd name="T18" fmla="*/ 0 w 260"/>
                <a:gd name="T19" fmla="*/ 21 h 220"/>
                <a:gd name="T20" fmla="*/ 28 w 260"/>
                <a:gd name="T21" fmla="*/ 40 h 220"/>
                <a:gd name="T22" fmla="*/ 28 w 260"/>
                <a:gd name="T23" fmla="*/ 183 h 220"/>
                <a:gd name="T24" fmla="*/ 0 w 260"/>
                <a:gd name="T25" fmla="*/ 202 h 220"/>
                <a:gd name="T26" fmla="*/ 24 w 260"/>
                <a:gd name="T27" fmla="*/ 220 h 220"/>
                <a:gd name="T28" fmla="*/ 67 w 260"/>
                <a:gd name="T29" fmla="*/ 220 h 220"/>
                <a:gd name="T30" fmla="*/ 89 w 260"/>
                <a:gd name="T31" fmla="*/ 202 h 220"/>
                <a:gd name="T32" fmla="*/ 63 w 260"/>
                <a:gd name="T33" fmla="*/ 183 h 220"/>
                <a:gd name="T34" fmla="*/ 63 w 260"/>
                <a:gd name="T35" fmla="*/ 100 h 220"/>
                <a:gd name="T36" fmla="*/ 99 w 260"/>
                <a:gd name="T37" fmla="*/ 38 h 220"/>
                <a:gd name="T38" fmla="*/ 113 w 260"/>
                <a:gd name="T39" fmla="*/ 74 h 220"/>
                <a:gd name="T40" fmla="*/ 113 w 260"/>
                <a:gd name="T41" fmla="*/ 183 h 220"/>
                <a:gd name="T42" fmla="*/ 93 w 260"/>
                <a:gd name="T43" fmla="*/ 202 h 220"/>
                <a:gd name="T44" fmla="*/ 115 w 260"/>
                <a:gd name="T45" fmla="*/ 220 h 220"/>
                <a:gd name="T46" fmla="*/ 152 w 260"/>
                <a:gd name="T47" fmla="*/ 220 h 220"/>
                <a:gd name="T48" fmla="*/ 174 w 260"/>
                <a:gd name="T49" fmla="*/ 202 h 220"/>
                <a:gd name="T50" fmla="*/ 148 w 260"/>
                <a:gd name="T51" fmla="*/ 183 h 220"/>
                <a:gd name="T52" fmla="*/ 148 w 260"/>
                <a:gd name="T53" fmla="*/ 100 h 220"/>
                <a:gd name="T54" fmla="*/ 184 w 260"/>
                <a:gd name="T55" fmla="*/ 38 h 220"/>
                <a:gd name="T56" fmla="*/ 198 w 260"/>
                <a:gd name="T57" fmla="*/ 74 h 220"/>
                <a:gd name="T58" fmla="*/ 198 w 260"/>
                <a:gd name="T59" fmla="*/ 183 h 220"/>
                <a:gd name="T60" fmla="*/ 178 w 260"/>
                <a:gd name="T61" fmla="*/ 202 h 220"/>
                <a:gd name="T62" fmla="*/ 200 w 260"/>
                <a:gd name="T63" fmla="*/ 220 h 220"/>
                <a:gd name="T64" fmla="*/ 237 w 260"/>
                <a:gd name="T65" fmla="*/ 220 h 220"/>
                <a:gd name="T66" fmla="*/ 260 w 260"/>
                <a:gd name="T67" fmla="*/ 20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20">
                  <a:moveTo>
                    <a:pt x="260" y="202"/>
                  </a:moveTo>
                  <a:cubicBezTo>
                    <a:pt x="260" y="186"/>
                    <a:pt x="251" y="183"/>
                    <a:pt x="233" y="183"/>
                  </a:cubicBezTo>
                  <a:lnTo>
                    <a:pt x="233" y="69"/>
                  </a:lnTo>
                  <a:cubicBezTo>
                    <a:pt x="233" y="59"/>
                    <a:pt x="232" y="0"/>
                    <a:pt x="186" y="0"/>
                  </a:cubicBezTo>
                  <a:cubicBezTo>
                    <a:pt x="172" y="0"/>
                    <a:pt x="153" y="6"/>
                    <a:pt x="138" y="22"/>
                  </a:cubicBezTo>
                  <a:cubicBezTo>
                    <a:pt x="130" y="8"/>
                    <a:pt x="116" y="0"/>
                    <a:pt x="101" y="0"/>
                  </a:cubicBezTo>
                  <a:cubicBezTo>
                    <a:pt x="86" y="0"/>
                    <a:pt x="73" y="5"/>
                    <a:pt x="62" y="14"/>
                  </a:cubicBezTo>
                  <a:cubicBezTo>
                    <a:pt x="58" y="3"/>
                    <a:pt x="49" y="3"/>
                    <a:pt x="40" y="3"/>
                  </a:cubicBezTo>
                  <a:lnTo>
                    <a:pt x="24" y="3"/>
                  </a:lnTo>
                  <a:cubicBezTo>
                    <a:pt x="15" y="3"/>
                    <a:pt x="0" y="4"/>
                    <a:pt x="0" y="21"/>
                  </a:cubicBezTo>
                  <a:cubicBezTo>
                    <a:pt x="0" y="38"/>
                    <a:pt x="10" y="40"/>
                    <a:pt x="28" y="40"/>
                  </a:cubicBezTo>
                  <a:lnTo>
                    <a:pt x="28" y="183"/>
                  </a:lnTo>
                  <a:cubicBezTo>
                    <a:pt x="10" y="183"/>
                    <a:pt x="0" y="186"/>
                    <a:pt x="0" y="202"/>
                  </a:cubicBezTo>
                  <a:cubicBezTo>
                    <a:pt x="0" y="220"/>
                    <a:pt x="16" y="220"/>
                    <a:pt x="24" y="220"/>
                  </a:cubicBezTo>
                  <a:lnTo>
                    <a:pt x="67" y="220"/>
                  </a:lnTo>
                  <a:cubicBezTo>
                    <a:pt x="75" y="220"/>
                    <a:pt x="89" y="220"/>
                    <a:pt x="89" y="202"/>
                  </a:cubicBezTo>
                  <a:cubicBezTo>
                    <a:pt x="89" y="186"/>
                    <a:pt x="81" y="183"/>
                    <a:pt x="63" y="183"/>
                  </a:cubicBezTo>
                  <a:lnTo>
                    <a:pt x="63" y="100"/>
                  </a:lnTo>
                  <a:cubicBezTo>
                    <a:pt x="63" y="60"/>
                    <a:pt x="80" y="38"/>
                    <a:pt x="99" y="38"/>
                  </a:cubicBezTo>
                  <a:cubicBezTo>
                    <a:pt x="108" y="38"/>
                    <a:pt x="113" y="46"/>
                    <a:pt x="113" y="74"/>
                  </a:cubicBezTo>
                  <a:lnTo>
                    <a:pt x="113" y="183"/>
                  </a:lnTo>
                  <a:cubicBezTo>
                    <a:pt x="102" y="184"/>
                    <a:pt x="93" y="186"/>
                    <a:pt x="93" y="202"/>
                  </a:cubicBezTo>
                  <a:cubicBezTo>
                    <a:pt x="93" y="220"/>
                    <a:pt x="107" y="220"/>
                    <a:pt x="115" y="220"/>
                  </a:cubicBezTo>
                  <a:lnTo>
                    <a:pt x="152" y="220"/>
                  </a:lnTo>
                  <a:cubicBezTo>
                    <a:pt x="161" y="220"/>
                    <a:pt x="174" y="220"/>
                    <a:pt x="174" y="202"/>
                  </a:cubicBezTo>
                  <a:cubicBezTo>
                    <a:pt x="174" y="186"/>
                    <a:pt x="166" y="183"/>
                    <a:pt x="148" y="183"/>
                  </a:cubicBezTo>
                  <a:lnTo>
                    <a:pt x="148" y="100"/>
                  </a:lnTo>
                  <a:cubicBezTo>
                    <a:pt x="148" y="60"/>
                    <a:pt x="165" y="38"/>
                    <a:pt x="184" y="38"/>
                  </a:cubicBezTo>
                  <a:cubicBezTo>
                    <a:pt x="194" y="38"/>
                    <a:pt x="198" y="46"/>
                    <a:pt x="198" y="74"/>
                  </a:cubicBezTo>
                  <a:lnTo>
                    <a:pt x="198" y="183"/>
                  </a:lnTo>
                  <a:cubicBezTo>
                    <a:pt x="188" y="184"/>
                    <a:pt x="178" y="186"/>
                    <a:pt x="178" y="202"/>
                  </a:cubicBezTo>
                  <a:cubicBezTo>
                    <a:pt x="178" y="220"/>
                    <a:pt x="192" y="220"/>
                    <a:pt x="200" y="220"/>
                  </a:cubicBezTo>
                  <a:lnTo>
                    <a:pt x="237" y="220"/>
                  </a:lnTo>
                  <a:cubicBezTo>
                    <a:pt x="245" y="220"/>
                    <a:pt x="260" y="220"/>
                    <a:pt x="260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4" name="Freeform 106">
              <a:extLst>
                <a:ext uri="{FF2B5EF4-FFF2-40B4-BE49-F238E27FC236}">
                  <a16:creationId xmlns:a16="http://schemas.microsoft.com/office/drawing/2014/main" id="{06CCB89C-5F56-4EC4-A04C-F1A5CD3D3971}"/>
                </a:ext>
              </a:extLst>
            </p:cNvPr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5564189" y="2559050"/>
              <a:ext cx="73025" cy="141288"/>
            </a:xfrm>
            <a:custGeom>
              <a:avLst/>
              <a:gdLst>
                <a:gd name="T0" fmla="*/ 191 w 191"/>
                <a:gd name="T1" fmla="*/ 284 h 302"/>
                <a:gd name="T2" fmla="*/ 167 w 191"/>
                <a:gd name="T3" fmla="*/ 265 h 302"/>
                <a:gd name="T4" fmla="*/ 120 w 191"/>
                <a:gd name="T5" fmla="*/ 265 h 302"/>
                <a:gd name="T6" fmla="*/ 120 w 191"/>
                <a:gd name="T7" fmla="*/ 109 h 302"/>
                <a:gd name="T8" fmla="*/ 97 w 191"/>
                <a:gd name="T9" fmla="*/ 85 h 302"/>
                <a:gd name="T10" fmla="*/ 28 w 191"/>
                <a:gd name="T11" fmla="*/ 85 h 302"/>
                <a:gd name="T12" fmla="*/ 4 w 191"/>
                <a:gd name="T13" fmla="*/ 103 h 302"/>
                <a:gd name="T14" fmla="*/ 28 w 191"/>
                <a:gd name="T15" fmla="*/ 122 h 302"/>
                <a:gd name="T16" fmla="*/ 79 w 191"/>
                <a:gd name="T17" fmla="*/ 122 h 302"/>
                <a:gd name="T18" fmla="*/ 79 w 191"/>
                <a:gd name="T19" fmla="*/ 265 h 302"/>
                <a:gd name="T20" fmla="*/ 24 w 191"/>
                <a:gd name="T21" fmla="*/ 265 h 302"/>
                <a:gd name="T22" fmla="*/ 0 w 191"/>
                <a:gd name="T23" fmla="*/ 284 h 302"/>
                <a:gd name="T24" fmla="*/ 24 w 191"/>
                <a:gd name="T25" fmla="*/ 302 h 302"/>
                <a:gd name="T26" fmla="*/ 167 w 191"/>
                <a:gd name="T27" fmla="*/ 302 h 302"/>
                <a:gd name="T28" fmla="*/ 191 w 191"/>
                <a:gd name="T29" fmla="*/ 284 h 302"/>
                <a:gd name="T30" fmla="*/ 122 w 191"/>
                <a:gd name="T31" fmla="*/ 28 h 302"/>
                <a:gd name="T32" fmla="*/ 94 w 191"/>
                <a:gd name="T33" fmla="*/ 0 h 302"/>
                <a:gd name="T34" fmla="*/ 65 w 191"/>
                <a:gd name="T35" fmla="*/ 28 h 302"/>
                <a:gd name="T36" fmla="*/ 94 w 191"/>
                <a:gd name="T37" fmla="*/ 56 h 302"/>
                <a:gd name="T38" fmla="*/ 122 w 191"/>
                <a:gd name="T39" fmla="*/ 2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02">
                  <a:moveTo>
                    <a:pt x="191" y="284"/>
                  </a:moveTo>
                  <a:cubicBezTo>
                    <a:pt x="191" y="266"/>
                    <a:pt x="176" y="265"/>
                    <a:pt x="167" y="265"/>
                  </a:cubicBezTo>
                  <a:lnTo>
                    <a:pt x="120" y="265"/>
                  </a:lnTo>
                  <a:lnTo>
                    <a:pt x="120" y="109"/>
                  </a:lnTo>
                  <a:cubicBezTo>
                    <a:pt x="120" y="91"/>
                    <a:pt x="117" y="85"/>
                    <a:pt x="97" y="85"/>
                  </a:cubicBezTo>
                  <a:lnTo>
                    <a:pt x="28" y="85"/>
                  </a:lnTo>
                  <a:cubicBezTo>
                    <a:pt x="19" y="85"/>
                    <a:pt x="4" y="86"/>
                    <a:pt x="4" y="103"/>
                  </a:cubicBezTo>
                  <a:cubicBezTo>
                    <a:pt x="4" y="122"/>
                    <a:pt x="19" y="122"/>
                    <a:pt x="28" y="122"/>
                  </a:cubicBezTo>
                  <a:lnTo>
                    <a:pt x="79" y="122"/>
                  </a:lnTo>
                  <a:lnTo>
                    <a:pt x="79" y="265"/>
                  </a:lnTo>
                  <a:lnTo>
                    <a:pt x="24" y="265"/>
                  </a:lnTo>
                  <a:cubicBezTo>
                    <a:pt x="15" y="265"/>
                    <a:pt x="0" y="266"/>
                    <a:pt x="0" y="284"/>
                  </a:cubicBezTo>
                  <a:cubicBezTo>
                    <a:pt x="0" y="302"/>
                    <a:pt x="15" y="302"/>
                    <a:pt x="24" y="302"/>
                  </a:cubicBezTo>
                  <a:lnTo>
                    <a:pt x="167" y="302"/>
                  </a:lnTo>
                  <a:cubicBezTo>
                    <a:pt x="176" y="302"/>
                    <a:pt x="191" y="302"/>
                    <a:pt x="191" y="284"/>
                  </a:cubicBezTo>
                  <a:close/>
                  <a:moveTo>
                    <a:pt x="122" y="28"/>
                  </a:moveTo>
                  <a:cubicBezTo>
                    <a:pt x="122" y="12"/>
                    <a:pt x="110" y="0"/>
                    <a:pt x="94" y="0"/>
                  </a:cubicBezTo>
                  <a:cubicBezTo>
                    <a:pt x="78" y="0"/>
                    <a:pt x="65" y="12"/>
                    <a:pt x="65" y="28"/>
                  </a:cubicBezTo>
                  <a:cubicBezTo>
                    <a:pt x="65" y="44"/>
                    <a:pt x="78" y="56"/>
                    <a:pt x="94" y="56"/>
                  </a:cubicBezTo>
                  <a:cubicBezTo>
                    <a:pt x="110" y="56"/>
                    <a:pt x="122" y="44"/>
                    <a:pt x="122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5" name="Freeform 107">
              <a:extLst>
                <a:ext uri="{FF2B5EF4-FFF2-40B4-BE49-F238E27FC236}">
                  <a16:creationId xmlns:a16="http://schemas.microsoft.com/office/drawing/2014/main" id="{BC033719-06E8-4B43-BB3B-647B74497126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5656264" y="2598738"/>
              <a:ext cx="85725" cy="101600"/>
            </a:xfrm>
            <a:custGeom>
              <a:avLst/>
              <a:gdLst>
                <a:gd name="T0" fmla="*/ 222 w 222"/>
                <a:gd name="T1" fmla="*/ 193 h 217"/>
                <a:gd name="T2" fmla="*/ 222 w 222"/>
                <a:gd name="T3" fmla="*/ 166 h 217"/>
                <a:gd name="T4" fmla="*/ 202 w 222"/>
                <a:gd name="T5" fmla="*/ 142 h 217"/>
                <a:gd name="T6" fmla="*/ 181 w 222"/>
                <a:gd name="T7" fmla="*/ 166 h 217"/>
                <a:gd name="T8" fmla="*/ 181 w 222"/>
                <a:gd name="T9" fmla="*/ 180 h 217"/>
                <a:gd name="T10" fmla="*/ 64 w 222"/>
                <a:gd name="T11" fmla="*/ 180 h 217"/>
                <a:gd name="T12" fmla="*/ 208 w 222"/>
                <a:gd name="T13" fmla="*/ 43 h 217"/>
                <a:gd name="T14" fmla="*/ 220 w 222"/>
                <a:gd name="T15" fmla="*/ 20 h 217"/>
                <a:gd name="T16" fmla="*/ 197 w 222"/>
                <a:gd name="T17" fmla="*/ 0 h 217"/>
                <a:gd name="T18" fmla="*/ 31 w 222"/>
                <a:gd name="T19" fmla="*/ 0 h 217"/>
                <a:gd name="T20" fmla="*/ 7 w 222"/>
                <a:gd name="T21" fmla="*/ 24 h 217"/>
                <a:gd name="T22" fmla="*/ 7 w 222"/>
                <a:gd name="T23" fmla="*/ 46 h 217"/>
                <a:gd name="T24" fmla="*/ 28 w 222"/>
                <a:gd name="T25" fmla="*/ 70 h 217"/>
                <a:gd name="T26" fmla="*/ 49 w 222"/>
                <a:gd name="T27" fmla="*/ 46 h 217"/>
                <a:gd name="T28" fmla="*/ 49 w 222"/>
                <a:gd name="T29" fmla="*/ 37 h 217"/>
                <a:gd name="T30" fmla="*/ 156 w 222"/>
                <a:gd name="T31" fmla="*/ 37 h 217"/>
                <a:gd name="T32" fmla="*/ 12 w 222"/>
                <a:gd name="T33" fmla="*/ 175 h 217"/>
                <a:gd name="T34" fmla="*/ 0 w 222"/>
                <a:gd name="T35" fmla="*/ 197 h 217"/>
                <a:gd name="T36" fmla="*/ 24 w 222"/>
                <a:gd name="T37" fmla="*/ 217 h 217"/>
                <a:gd name="T38" fmla="*/ 208 w 222"/>
                <a:gd name="T39" fmla="*/ 217 h 217"/>
                <a:gd name="T40" fmla="*/ 222 w 222"/>
                <a:gd name="T41" fmla="*/ 19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2" h="217">
                  <a:moveTo>
                    <a:pt x="222" y="193"/>
                  </a:moveTo>
                  <a:lnTo>
                    <a:pt x="222" y="166"/>
                  </a:lnTo>
                  <a:cubicBezTo>
                    <a:pt x="222" y="154"/>
                    <a:pt x="222" y="142"/>
                    <a:pt x="202" y="142"/>
                  </a:cubicBezTo>
                  <a:cubicBezTo>
                    <a:pt x="181" y="142"/>
                    <a:pt x="181" y="154"/>
                    <a:pt x="181" y="166"/>
                  </a:cubicBezTo>
                  <a:lnTo>
                    <a:pt x="181" y="180"/>
                  </a:lnTo>
                  <a:lnTo>
                    <a:pt x="64" y="180"/>
                  </a:lnTo>
                  <a:lnTo>
                    <a:pt x="208" y="43"/>
                  </a:lnTo>
                  <a:cubicBezTo>
                    <a:pt x="220" y="32"/>
                    <a:pt x="220" y="30"/>
                    <a:pt x="220" y="20"/>
                  </a:cubicBezTo>
                  <a:cubicBezTo>
                    <a:pt x="220" y="0"/>
                    <a:pt x="208" y="0"/>
                    <a:pt x="197" y="0"/>
                  </a:cubicBezTo>
                  <a:lnTo>
                    <a:pt x="31" y="0"/>
                  </a:lnTo>
                  <a:cubicBezTo>
                    <a:pt x="12" y="0"/>
                    <a:pt x="7" y="5"/>
                    <a:pt x="7" y="24"/>
                  </a:cubicBezTo>
                  <a:lnTo>
                    <a:pt x="7" y="46"/>
                  </a:lnTo>
                  <a:cubicBezTo>
                    <a:pt x="7" y="57"/>
                    <a:pt x="8" y="70"/>
                    <a:pt x="28" y="70"/>
                  </a:cubicBezTo>
                  <a:cubicBezTo>
                    <a:pt x="49" y="70"/>
                    <a:pt x="49" y="58"/>
                    <a:pt x="49" y="46"/>
                  </a:cubicBezTo>
                  <a:lnTo>
                    <a:pt x="49" y="37"/>
                  </a:lnTo>
                  <a:lnTo>
                    <a:pt x="156" y="37"/>
                  </a:lnTo>
                  <a:lnTo>
                    <a:pt x="12" y="175"/>
                  </a:lnTo>
                  <a:cubicBezTo>
                    <a:pt x="0" y="186"/>
                    <a:pt x="0" y="187"/>
                    <a:pt x="0" y="197"/>
                  </a:cubicBezTo>
                  <a:cubicBezTo>
                    <a:pt x="0" y="217"/>
                    <a:pt x="12" y="217"/>
                    <a:pt x="24" y="217"/>
                  </a:cubicBezTo>
                  <a:lnTo>
                    <a:pt x="208" y="217"/>
                  </a:lnTo>
                  <a:cubicBezTo>
                    <a:pt x="222" y="214"/>
                    <a:pt x="222" y="202"/>
                    <a:pt x="222" y="1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6" name="Freeform 108">
              <a:extLst>
                <a:ext uri="{FF2B5EF4-FFF2-40B4-BE49-F238E27FC236}">
                  <a16:creationId xmlns:a16="http://schemas.microsoft.com/office/drawing/2014/main" id="{886DFA4F-A4FB-4537-A43F-40A7D955A604}"/>
                </a:ext>
              </a:extLst>
            </p:cNvPr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5761039" y="2597150"/>
              <a:ext cx="79375" cy="104775"/>
            </a:xfrm>
            <a:custGeom>
              <a:avLst/>
              <a:gdLst>
                <a:gd name="T0" fmla="*/ 207 w 207"/>
                <a:gd name="T1" fmla="*/ 165 h 224"/>
                <a:gd name="T2" fmla="*/ 186 w 207"/>
                <a:gd name="T3" fmla="*/ 147 h 224"/>
                <a:gd name="T4" fmla="*/ 166 w 207"/>
                <a:gd name="T5" fmla="*/ 160 h 224"/>
                <a:gd name="T6" fmla="*/ 119 w 207"/>
                <a:gd name="T7" fmla="*/ 187 h 224"/>
                <a:gd name="T8" fmla="*/ 43 w 207"/>
                <a:gd name="T9" fmla="*/ 129 h 224"/>
                <a:gd name="T10" fmla="*/ 183 w 207"/>
                <a:gd name="T11" fmla="*/ 129 h 224"/>
                <a:gd name="T12" fmla="*/ 207 w 207"/>
                <a:gd name="T13" fmla="*/ 107 h 224"/>
                <a:gd name="T14" fmla="*/ 108 w 207"/>
                <a:gd name="T15" fmla="*/ 0 h 224"/>
                <a:gd name="T16" fmla="*/ 0 w 207"/>
                <a:gd name="T17" fmla="*/ 112 h 224"/>
                <a:gd name="T18" fmla="*/ 115 w 207"/>
                <a:gd name="T19" fmla="*/ 224 h 224"/>
                <a:gd name="T20" fmla="*/ 207 w 207"/>
                <a:gd name="T21" fmla="*/ 165 h 224"/>
                <a:gd name="T22" fmla="*/ 164 w 207"/>
                <a:gd name="T23" fmla="*/ 92 h 224"/>
                <a:gd name="T24" fmla="*/ 44 w 207"/>
                <a:gd name="T25" fmla="*/ 92 h 224"/>
                <a:gd name="T26" fmla="*/ 108 w 207"/>
                <a:gd name="T27" fmla="*/ 37 h 224"/>
                <a:gd name="T28" fmla="*/ 164 w 207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4">
                  <a:moveTo>
                    <a:pt x="207" y="165"/>
                  </a:moveTo>
                  <a:cubicBezTo>
                    <a:pt x="207" y="148"/>
                    <a:pt x="189" y="147"/>
                    <a:pt x="186" y="147"/>
                  </a:cubicBezTo>
                  <a:cubicBezTo>
                    <a:pt x="175" y="147"/>
                    <a:pt x="170" y="149"/>
                    <a:pt x="166" y="160"/>
                  </a:cubicBezTo>
                  <a:cubicBezTo>
                    <a:pt x="156" y="183"/>
                    <a:pt x="131" y="187"/>
                    <a:pt x="119" y="187"/>
                  </a:cubicBezTo>
                  <a:cubicBezTo>
                    <a:pt x="85" y="187"/>
                    <a:pt x="52" y="166"/>
                    <a:pt x="43" y="129"/>
                  </a:cubicBezTo>
                  <a:lnTo>
                    <a:pt x="183" y="129"/>
                  </a:lnTo>
                  <a:cubicBezTo>
                    <a:pt x="196" y="129"/>
                    <a:pt x="207" y="129"/>
                    <a:pt x="207" y="107"/>
                  </a:cubicBezTo>
                  <a:cubicBezTo>
                    <a:pt x="207" y="49"/>
                    <a:pt x="174" y="0"/>
                    <a:pt x="108" y="0"/>
                  </a:cubicBezTo>
                  <a:cubicBezTo>
                    <a:pt x="49" y="0"/>
                    <a:pt x="0" y="50"/>
                    <a:pt x="0" y="112"/>
                  </a:cubicBezTo>
                  <a:cubicBezTo>
                    <a:pt x="0" y="174"/>
                    <a:pt x="51" y="224"/>
                    <a:pt x="115" y="224"/>
                  </a:cubicBezTo>
                  <a:cubicBezTo>
                    <a:pt x="183" y="224"/>
                    <a:pt x="207" y="178"/>
                    <a:pt x="207" y="165"/>
                  </a:cubicBezTo>
                  <a:close/>
                  <a:moveTo>
                    <a:pt x="164" y="92"/>
                  </a:moveTo>
                  <a:lnTo>
                    <a:pt x="44" y="92"/>
                  </a:lnTo>
                  <a:cubicBezTo>
                    <a:pt x="52" y="60"/>
                    <a:pt x="77" y="37"/>
                    <a:pt x="108" y="37"/>
                  </a:cubicBezTo>
                  <a:cubicBezTo>
                    <a:pt x="131" y="37"/>
                    <a:pt x="158" y="48"/>
                    <a:pt x="164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7" name="Freeform 109">
              <a:extLst>
                <a:ext uri="{FF2B5EF4-FFF2-40B4-BE49-F238E27FC236}">
                  <a16:creationId xmlns:a16="http://schemas.microsoft.com/office/drawing/2014/main" id="{862BB65E-DB5F-46DF-9159-E974D920EC10}"/>
                </a:ext>
              </a:extLst>
            </p:cNvPr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5888039" y="2668588"/>
              <a:ext cx="26988" cy="31750"/>
            </a:xfrm>
            <a:custGeom>
              <a:avLst/>
              <a:gdLst>
                <a:gd name="T0" fmla="*/ 68 w 68"/>
                <a:gd name="T1" fmla="*/ 35 h 68"/>
                <a:gd name="T2" fmla="*/ 34 w 68"/>
                <a:gd name="T3" fmla="*/ 0 h 68"/>
                <a:gd name="T4" fmla="*/ 0 w 68"/>
                <a:gd name="T5" fmla="*/ 34 h 68"/>
                <a:gd name="T6" fmla="*/ 34 w 68"/>
                <a:gd name="T7" fmla="*/ 68 h 68"/>
                <a:gd name="T8" fmla="*/ 68 w 68"/>
                <a:gd name="T9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8" y="35"/>
                  </a:moveTo>
                  <a:cubicBezTo>
                    <a:pt x="68" y="14"/>
                    <a:pt x="52" y="0"/>
                    <a:pt x="34" y="0"/>
                  </a:cubicBezTo>
                  <a:cubicBezTo>
                    <a:pt x="14" y="0"/>
                    <a:pt x="0" y="17"/>
                    <a:pt x="0" y="34"/>
                  </a:cubicBezTo>
                  <a:cubicBezTo>
                    <a:pt x="0" y="54"/>
                    <a:pt x="17" y="68"/>
                    <a:pt x="34" y="68"/>
                  </a:cubicBezTo>
                  <a:cubicBezTo>
                    <a:pt x="55" y="68"/>
                    <a:pt x="68" y="51"/>
                    <a:pt x="68" y="3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8" name="Freeform 110">
              <a:extLst>
                <a:ext uri="{FF2B5EF4-FFF2-40B4-BE49-F238E27FC236}">
                  <a16:creationId xmlns:a16="http://schemas.microsoft.com/office/drawing/2014/main" id="{CB95CD57-5F1B-418B-B99B-7ADDE8E20888}"/>
                </a:ext>
              </a:extLst>
            </p:cNvPr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5956301" y="2598738"/>
              <a:ext cx="92075" cy="103188"/>
            </a:xfrm>
            <a:custGeom>
              <a:avLst/>
              <a:gdLst>
                <a:gd name="T0" fmla="*/ 239 w 239"/>
                <a:gd name="T1" fmla="*/ 19 h 219"/>
                <a:gd name="T2" fmla="*/ 216 w 239"/>
                <a:gd name="T3" fmla="*/ 0 h 219"/>
                <a:gd name="T4" fmla="*/ 159 w 239"/>
                <a:gd name="T5" fmla="*/ 0 h 219"/>
                <a:gd name="T6" fmla="*/ 135 w 239"/>
                <a:gd name="T7" fmla="*/ 18 h 219"/>
                <a:gd name="T8" fmla="*/ 159 w 239"/>
                <a:gd name="T9" fmla="*/ 37 h 219"/>
                <a:gd name="T10" fmla="*/ 167 w 239"/>
                <a:gd name="T11" fmla="*/ 37 h 219"/>
                <a:gd name="T12" fmla="*/ 119 w 239"/>
                <a:gd name="T13" fmla="*/ 178 h 219"/>
                <a:gd name="T14" fmla="*/ 72 w 239"/>
                <a:gd name="T15" fmla="*/ 37 h 219"/>
                <a:gd name="T16" fmla="*/ 80 w 239"/>
                <a:gd name="T17" fmla="*/ 37 h 219"/>
                <a:gd name="T18" fmla="*/ 104 w 239"/>
                <a:gd name="T19" fmla="*/ 19 h 219"/>
                <a:gd name="T20" fmla="*/ 80 w 239"/>
                <a:gd name="T21" fmla="*/ 0 h 219"/>
                <a:gd name="T22" fmla="*/ 23 w 239"/>
                <a:gd name="T23" fmla="*/ 0 h 219"/>
                <a:gd name="T24" fmla="*/ 0 w 239"/>
                <a:gd name="T25" fmla="*/ 19 h 219"/>
                <a:gd name="T26" fmla="*/ 23 w 239"/>
                <a:gd name="T27" fmla="*/ 37 h 219"/>
                <a:gd name="T28" fmla="*/ 35 w 239"/>
                <a:gd name="T29" fmla="*/ 37 h 219"/>
                <a:gd name="T30" fmla="*/ 90 w 239"/>
                <a:gd name="T31" fmla="*/ 200 h 219"/>
                <a:gd name="T32" fmla="*/ 119 w 239"/>
                <a:gd name="T33" fmla="*/ 219 h 219"/>
                <a:gd name="T34" fmla="*/ 149 w 239"/>
                <a:gd name="T35" fmla="*/ 200 h 219"/>
                <a:gd name="T36" fmla="*/ 204 w 239"/>
                <a:gd name="T37" fmla="*/ 37 h 219"/>
                <a:gd name="T38" fmla="*/ 216 w 239"/>
                <a:gd name="T39" fmla="*/ 37 h 219"/>
                <a:gd name="T40" fmla="*/ 239 w 239"/>
                <a:gd name="T41" fmla="*/ 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19">
                  <a:moveTo>
                    <a:pt x="239" y="19"/>
                  </a:moveTo>
                  <a:cubicBezTo>
                    <a:pt x="239" y="0"/>
                    <a:pt x="225" y="0"/>
                    <a:pt x="216" y="0"/>
                  </a:cubicBezTo>
                  <a:lnTo>
                    <a:pt x="159" y="0"/>
                  </a:lnTo>
                  <a:cubicBezTo>
                    <a:pt x="150" y="0"/>
                    <a:pt x="135" y="1"/>
                    <a:pt x="135" y="18"/>
                  </a:cubicBezTo>
                  <a:cubicBezTo>
                    <a:pt x="135" y="37"/>
                    <a:pt x="149" y="37"/>
                    <a:pt x="159" y="37"/>
                  </a:cubicBezTo>
                  <a:lnTo>
                    <a:pt x="167" y="37"/>
                  </a:lnTo>
                  <a:lnTo>
                    <a:pt x="119" y="178"/>
                  </a:lnTo>
                  <a:lnTo>
                    <a:pt x="72" y="37"/>
                  </a:lnTo>
                  <a:lnTo>
                    <a:pt x="80" y="37"/>
                  </a:lnTo>
                  <a:cubicBezTo>
                    <a:pt x="89" y="37"/>
                    <a:pt x="104" y="37"/>
                    <a:pt x="104" y="19"/>
                  </a:cubicBezTo>
                  <a:cubicBezTo>
                    <a:pt x="104" y="0"/>
                    <a:pt x="90" y="0"/>
                    <a:pt x="80" y="0"/>
                  </a:cubicBezTo>
                  <a:lnTo>
                    <a:pt x="23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37"/>
                    <a:pt x="14" y="37"/>
                    <a:pt x="23" y="37"/>
                  </a:cubicBezTo>
                  <a:lnTo>
                    <a:pt x="35" y="37"/>
                  </a:lnTo>
                  <a:lnTo>
                    <a:pt x="90" y="200"/>
                  </a:lnTo>
                  <a:cubicBezTo>
                    <a:pt x="97" y="219"/>
                    <a:pt x="108" y="219"/>
                    <a:pt x="119" y="219"/>
                  </a:cubicBezTo>
                  <a:cubicBezTo>
                    <a:pt x="130" y="219"/>
                    <a:pt x="143" y="219"/>
                    <a:pt x="149" y="200"/>
                  </a:cubicBezTo>
                  <a:lnTo>
                    <a:pt x="204" y="37"/>
                  </a:lnTo>
                  <a:lnTo>
                    <a:pt x="216" y="37"/>
                  </a:lnTo>
                  <a:cubicBezTo>
                    <a:pt x="225" y="37"/>
                    <a:pt x="239" y="37"/>
                    <a:pt x="239" y="1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9" name="Freeform 111">
              <a:extLst>
                <a:ext uri="{FF2B5EF4-FFF2-40B4-BE49-F238E27FC236}">
                  <a16:creationId xmlns:a16="http://schemas.microsoft.com/office/drawing/2014/main" id="{7FEB3200-7607-4F34-A672-2698204E3A13}"/>
                </a:ext>
              </a:extLst>
            </p:cNvPr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6061076" y="2597150"/>
              <a:ext cx="90488" cy="104775"/>
            </a:xfrm>
            <a:custGeom>
              <a:avLst/>
              <a:gdLst>
                <a:gd name="T0" fmla="*/ 236 w 236"/>
                <a:gd name="T1" fmla="*/ 202 h 224"/>
                <a:gd name="T2" fmla="*/ 213 w 236"/>
                <a:gd name="T3" fmla="*/ 184 h 224"/>
                <a:gd name="T4" fmla="*/ 187 w 236"/>
                <a:gd name="T5" fmla="*/ 181 h 224"/>
                <a:gd name="T6" fmla="*/ 187 w 236"/>
                <a:gd name="T7" fmla="*/ 79 h 224"/>
                <a:gd name="T8" fmla="*/ 88 w 236"/>
                <a:gd name="T9" fmla="*/ 0 h 224"/>
                <a:gd name="T10" fmla="*/ 13 w 236"/>
                <a:gd name="T11" fmla="*/ 39 h 224"/>
                <a:gd name="T12" fmla="*/ 39 w 236"/>
                <a:gd name="T13" fmla="*/ 65 h 224"/>
                <a:gd name="T14" fmla="*/ 64 w 236"/>
                <a:gd name="T15" fmla="*/ 39 h 224"/>
                <a:gd name="T16" fmla="*/ 88 w 236"/>
                <a:gd name="T17" fmla="*/ 37 h 224"/>
                <a:gd name="T18" fmla="*/ 146 w 236"/>
                <a:gd name="T19" fmla="*/ 79 h 224"/>
                <a:gd name="T20" fmla="*/ 0 w 236"/>
                <a:gd name="T21" fmla="*/ 155 h 224"/>
                <a:gd name="T22" fmla="*/ 85 w 236"/>
                <a:gd name="T23" fmla="*/ 224 h 224"/>
                <a:gd name="T24" fmla="*/ 154 w 236"/>
                <a:gd name="T25" fmla="*/ 207 h 224"/>
                <a:gd name="T26" fmla="*/ 208 w 236"/>
                <a:gd name="T27" fmla="*/ 221 h 224"/>
                <a:gd name="T28" fmla="*/ 236 w 236"/>
                <a:gd name="T29" fmla="*/ 202 h 224"/>
                <a:gd name="T30" fmla="*/ 145 w 236"/>
                <a:gd name="T31" fmla="*/ 153 h 224"/>
                <a:gd name="T32" fmla="*/ 129 w 236"/>
                <a:gd name="T33" fmla="*/ 179 h 224"/>
                <a:gd name="T34" fmla="*/ 87 w 236"/>
                <a:gd name="T35" fmla="*/ 187 h 224"/>
                <a:gd name="T36" fmla="*/ 41 w 236"/>
                <a:gd name="T37" fmla="*/ 155 h 224"/>
                <a:gd name="T38" fmla="*/ 145 w 236"/>
                <a:gd name="T39" fmla="*/ 116 h 224"/>
                <a:gd name="T40" fmla="*/ 145 w 236"/>
                <a:gd name="T41" fmla="*/ 15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24">
                  <a:moveTo>
                    <a:pt x="236" y="202"/>
                  </a:moveTo>
                  <a:cubicBezTo>
                    <a:pt x="236" y="185"/>
                    <a:pt x="222" y="184"/>
                    <a:pt x="213" y="184"/>
                  </a:cubicBezTo>
                  <a:cubicBezTo>
                    <a:pt x="198" y="184"/>
                    <a:pt x="191" y="183"/>
                    <a:pt x="187" y="181"/>
                  </a:cubicBezTo>
                  <a:lnTo>
                    <a:pt x="187" y="79"/>
                  </a:lnTo>
                  <a:cubicBezTo>
                    <a:pt x="187" y="43"/>
                    <a:pt x="160" y="0"/>
                    <a:pt x="88" y="0"/>
                  </a:cubicBezTo>
                  <a:cubicBezTo>
                    <a:pt x="65" y="0"/>
                    <a:pt x="13" y="1"/>
                    <a:pt x="13" y="39"/>
                  </a:cubicBezTo>
                  <a:cubicBezTo>
                    <a:pt x="13" y="56"/>
                    <a:pt x="25" y="65"/>
                    <a:pt x="39" y="65"/>
                  </a:cubicBezTo>
                  <a:cubicBezTo>
                    <a:pt x="47" y="65"/>
                    <a:pt x="64" y="60"/>
                    <a:pt x="64" y="39"/>
                  </a:cubicBezTo>
                  <a:cubicBezTo>
                    <a:pt x="64" y="39"/>
                    <a:pt x="80" y="37"/>
                    <a:pt x="88" y="37"/>
                  </a:cubicBezTo>
                  <a:cubicBezTo>
                    <a:pt x="121" y="37"/>
                    <a:pt x="144" y="50"/>
                    <a:pt x="146" y="79"/>
                  </a:cubicBezTo>
                  <a:cubicBezTo>
                    <a:pt x="60" y="81"/>
                    <a:pt x="0" y="108"/>
                    <a:pt x="0" y="155"/>
                  </a:cubicBezTo>
                  <a:cubicBezTo>
                    <a:pt x="0" y="190"/>
                    <a:pt x="32" y="224"/>
                    <a:pt x="85" y="224"/>
                  </a:cubicBezTo>
                  <a:cubicBezTo>
                    <a:pt x="102" y="224"/>
                    <a:pt x="131" y="221"/>
                    <a:pt x="154" y="207"/>
                  </a:cubicBezTo>
                  <a:cubicBezTo>
                    <a:pt x="167" y="220"/>
                    <a:pt x="189" y="221"/>
                    <a:pt x="208" y="221"/>
                  </a:cubicBezTo>
                  <a:cubicBezTo>
                    <a:pt x="224" y="221"/>
                    <a:pt x="236" y="220"/>
                    <a:pt x="236" y="202"/>
                  </a:cubicBezTo>
                  <a:close/>
                  <a:moveTo>
                    <a:pt x="145" y="153"/>
                  </a:moveTo>
                  <a:cubicBezTo>
                    <a:pt x="145" y="162"/>
                    <a:pt x="145" y="172"/>
                    <a:pt x="129" y="179"/>
                  </a:cubicBezTo>
                  <a:cubicBezTo>
                    <a:pt x="112" y="187"/>
                    <a:pt x="91" y="187"/>
                    <a:pt x="87" y="187"/>
                  </a:cubicBezTo>
                  <a:cubicBezTo>
                    <a:pt x="60" y="187"/>
                    <a:pt x="41" y="173"/>
                    <a:pt x="41" y="155"/>
                  </a:cubicBezTo>
                  <a:cubicBezTo>
                    <a:pt x="41" y="133"/>
                    <a:pt x="81" y="118"/>
                    <a:pt x="145" y="116"/>
                  </a:cubicBezTo>
                  <a:lnTo>
                    <a:pt x="14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0" name="Freeform 112">
              <a:extLst>
                <a:ext uri="{FF2B5EF4-FFF2-40B4-BE49-F238E27FC236}">
                  <a16:creationId xmlns:a16="http://schemas.microsoft.com/office/drawing/2014/main" id="{CC5E14E7-8C0B-4A24-AEB5-B874A7DF979C}"/>
                </a:ext>
              </a:extLst>
            </p:cNvPr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6189664" y="2668588"/>
              <a:ext cx="26988" cy="31750"/>
            </a:xfrm>
            <a:custGeom>
              <a:avLst/>
              <a:gdLst>
                <a:gd name="T0" fmla="*/ 68 w 68"/>
                <a:gd name="T1" fmla="*/ 35 h 68"/>
                <a:gd name="T2" fmla="*/ 34 w 68"/>
                <a:gd name="T3" fmla="*/ 0 h 68"/>
                <a:gd name="T4" fmla="*/ 0 w 68"/>
                <a:gd name="T5" fmla="*/ 34 h 68"/>
                <a:gd name="T6" fmla="*/ 34 w 68"/>
                <a:gd name="T7" fmla="*/ 68 h 68"/>
                <a:gd name="T8" fmla="*/ 68 w 68"/>
                <a:gd name="T9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8" y="35"/>
                  </a:moveTo>
                  <a:cubicBezTo>
                    <a:pt x="68" y="14"/>
                    <a:pt x="52" y="0"/>
                    <a:pt x="34" y="0"/>
                  </a:cubicBezTo>
                  <a:cubicBezTo>
                    <a:pt x="13" y="0"/>
                    <a:pt x="0" y="17"/>
                    <a:pt x="0" y="34"/>
                  </a:cubicBezTo>
                  <a:cubicBezTo>
                    <a:pt x="0" y="54"/>
                    <a:pt x="16" y="68"/>
                    <a:pt x="34" y="68"/>
                  </a:cubicBezTo>
                  <a:cubicBezTo>
                    <a:pt x="55" y="68"/>
                    <a:pt x="68" y="51"/>
                    <a:pt x="68" y="3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1" name="Freeform 113">
              <a:extLst>
                <a:ext uri="{FF2B5EF4-FFF2-40B4-BE49-F238E27FC236}">
                  <a16:creationId xmlns:a16="http://schemas.microsoft.com/office/drawing/2014/main" id="{B456BF56-72F7-4CA9-BDB2-35B835E1704C}"/>
                </a:ext>
              </a:extLst>
            </p:cNvPr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6267451" y="2597150"/>
              <a:ext cx="74613" cy="104775"/>
            </a:xfrm>
            <a:custGeom>
              <a:avLst/>
              <a:gdLst>
                <a:gd name="T0" fmla="*/ 196 w 196"/>
                <a:gd name="T1" fmla="*/ 157 h 224"/>
                <a:gd name="T2" fmla="*/ 114 w 196"/>
                <a:gd name="T3" fmla="*/ 90 h 224"/>
                <a:gd name="T4" fmla="*/ 64 w 196"/>
                <a:gd name="T5" fmla="*/ 81 h 224"/>
                <a:gd name="T6" fmla="*/ 37 w 196"/>
                <a:gd name="T7" fmla="*/ 61 h 224"/>
                <a:gd name="T8" fmla="*/ 95 w 196"/>
                <a:gd name="T9" fmla="*/ 37 h 224"/>
                <a:gd name="T10" fmla="*/ 140 w 196"/>
                <a:gd name="T11" fmla="*/ 61 h 224"/>
                <a:gd name="T12" fmla="*/ 160 w 196"/>
                <a:gd name="T13" fmla="*/ 81 h 224"/>
                <a:gd name="T14" fmla="*/ 181 w 196"/>
                <a:gd name="T15" fmla="*/ 57 h 224"/>
                <a:gd name="T16" fmla="*/ 181 w 196"/>
                <a:gd name="T17" fmla="*/ 23 h 224"/>
                <a:gd name="T18" fmla="*/ 163 w 196"/>
                <a:gd name="T19" fmla="*/ 0 h 224"/>
                <a:gd name="T20" fmla="*/ 146 w 196"/>
                <a:gd name="T21" fmla="*/ 8 h 224"/>
                <a:gd name="T22" fmla="*/ 96 w 196"/>
                <a:gd name="T23" fmla="*/ 0 h 224"/>
                <a:gd name="T24" fmla="*/ 0 w 196"/>
                <a:gd name="T25" fmla="*/ 61 h 224"/>
                <a:gd name="T26" fmla="*/ 99 w 196"/>
                <a:gd name="T27" fmla="*/ 125 h 224"/>
                <a:gd name="T28" fmla="*/ 158 w 196"/>
                <a:gd name="T29" fmla="*/ 157 h 224"/>
                <a:gd name="T30" fmla="*/ 100 w 196"/>
                <a:gd name="T31" fmla="*/ 187 h 224"/>
                <a:gd name="T32" fmla="*/ 42 w 196"/>
                <a:gd name="T33" fmla="*/ 147 h 224"/>
                <a:gd name="T34" fmla="*/ 21 w 196"/>
                <a:gd name="T35" fmla="*/ 130 h 224"/>
                <a:gd name="T36" fmla="*/ 0 w 196"/>
                <a:gd name="T37" fmla="*/ 154 h 224"/>
                <a:gd name="T38" fmla="*/ 0 w 196"/>
                <a:gd name="T39" fmla="*/ 200 h 224"/>
                <a:gd name="T40" fmla="*/ 18 w 196"/>
                <a:gd name="T41" fmla="*/ 224 h 224"/>
                <a:gd name="T42" fmla="*/ 38 w 196"/>
                <a:gd name="T43" fmla="*/ 208 h 224"/>
                <a:gd name="T44" fmla="*/ 100 w 196"/>
                <a:gd name="T45" fmla="*/ 224 h 224"/>
                <a:gd name="T46" fmla="*/ 196 w 196"/>
                <a:gd name="T47" fmla="*/ 15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7"/>
                  </a:moveTo>
                  <a:cubicBezTo>
                    <a:pt x="196" y="104"/>
                    <a:pt x="131" y="92"/>
                    <a:pt x="114" y="90"/>
                  </a:cubicBezTo>
                  <a:lnTo>
                    <a:pt x="64" y="81"/>
                  </a:lnTo>
                  <a:cubicBezTo>
                    <a:pt x="51" y="78"/>
                    <a:pt x="37" y="72"/>
                    <a:pt x="37" y="61"/>
                  </a:cubicBezTo>
                  <a:cubicBezTo>
                    <a:pt x="37" y="49"/>
                    <a:pt x="53" y="37"/>
                    <a:pt x="95" y="37"/>
                  </a:cubicBezTo>
                  <a:cubicBezTo>
                    <a:pt x="132" y="37"/>
                    <a:pt x="139" y="49"/>
                    <a:pt x="140" y="61"/>
                  </a:cubicBezTo>
                  <a:cubicBezTo>
                    <a:pt x="140" y="71"/>
                    <a:pt x="142" y="81"/>
                    <a:pt x="160" y="81"/>
                  </a:cubicBezTo>
                  <a:cubicBezTo>
                    <a:pt x="181" y="81"/>
                    <a:pt x="181" y="69"/>
                    <a:pt x="181" y="57"/>
                  </a:cubicBezTo>
                  <a:lnTo>
                    <a:pt x="181" y="23"/>
                  </a:lnTo>
                  <a:cubicBezTo>
                    <a:pt x="181" y="14"/>
                    <a:pt x="180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5" y="0"/>
                    <a:pt x="96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8"/>
                    <a:pt x="52" y="118"/>
                    <a:pt x="99" y="125"/>
                  </a:cubicBezTo>
                  <a:cubicBezTo>
                    <a:pt x="121" y="128"/>
                    <a:pt x="158" y="134"/>
                    <a:pt x="158" y="157"/>
                  </a:cubicBezTo>
                  <a:cubicBezTo>
                    <a:pt x="158" y="174"/>
                    <a:pt x="141" y="187"/>
                    <a:pt x="100" y="187"/>
                  </a:cubicBezTo>
                  <a:cubicBezTo>
                    <a:pt x="79" y="187"/>
                    <a:pt x="53" y="182"/>
                    <a:pt x="42" y="147"/>
                  </a:cubicBezTo>
                  <a:cubicBezTo>
                    <a:pt x="39" y="136"/>
                    <a:pt x="36" y="130"/>
                    <a:pt x="21" y="130"/>
                  </a:cubicBezTo>
                  <a:cubicBezTo>
                    <a:pt x="0" y="130"/>
                    <a:pt x="0" y="142"/>
                    <a:pt x="0" y="154"/>
                  </a:cubicBezTo>
                  <a:lnTo>
                    <a:pt x="0" y="200"/>
                  </a:lnTo>
                  <a:cubicBezTo>
                    <a:pt x="0" y="210"/>
                    <a:pt x="0" y="224"/>
                    <a:pt x="18" y="224"/>
                  </a:cubicBezTo>
                  <a:cubicBezTo>
                    <a:pt x="23" y="224"/>
                    <a:pt x="32" y="224"/>
                    <a:pt x="38" y="208"/>
                  </a:cubicBezTo>
                  <a:cubicBezTo>
                    <a:pt x="62" y="223"/>
                    <a:pt x="86" y="224"/>
                    <a:pt x="100" y="224"/>
                  </a:cubicBezTo>
                  <a:cubicBezTo>
                    <a:pt x="180" y="224"/>
                    <a:pt x="196" y="181"/>
                    <a:pt x="196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2" name="Freeform 114">
              <a:extLst>
                <a:ext uri="{FF2B5EF4-FFF2-40B4-BE49-F238E27FC236}">
                  <a16:creationId xmlns:a16="http://schemas.microsoft.com/office/drawing/2014/main" id="{911630D6-ED5E-46A0-B048-DEE8086005FC}"/>
                </a:ext>
              </a:extLst>
            </p:cNvPr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6356351" y="2598738"/>
              <a:ext cx="92075" cy="152400"/>
            </a:xfrm>
            <a:custGeom>
              <a:avLst/>
              <a:gdLst>
                <a:gd name="T0" fmla="*/ 239 w 239"/>
                <a:gd name="T1" fmla="*/ 112 h 328"/>
                <a:gd name="T2" fmla="*/ 141 w 239"/>
                <a:gd name="T3" fmla="*/ 0 h 328"/>
                <a:gd name="T4" fmla="*/ 82 w 239"/>
                <a:gd name="T5" fmla="*/ 20 h 328"/>
                <a:gd name="T6" fmla="*/ 59 w 239"/>
                <a:gd name="T7" fmla="*/ 3 h 328"/>
                <a:gd name="T8" fmla="*/ 24 w 239"/>
                <a:gd name="T9" fmla="*/ 3 h 328"/>
                <a:gd name="T10" fmla="*/ 0 w 239"/>
                <a:gd name="T11" fmla="*/ 22 h 328"/>
                <a:gd name="T12" fmla="*/ 23 w 239"/>
                <a:gd name="T13" fmla="*/ 40 h 328"/>
                <a:gd name="T14" fmla="*/ 41 w 239"/>
                <a:gd name="T15" fmla="*/ 40 h 328"/>
                <a:gd name="T16" fmla="*/ 41 w 239"/>
                <a:gd name="T17" fmla="*/ 291 h 328"/>
                <a:gd name="T18" fmla="*/ 24 w 239"/>
                <a:gd name="T19" fmla="*/ 291 h 328"/>
                <a:gd name="T20" fmla="*/ 0 w 239"/>
                <a:gd name="T21" fmla="*/ 310 h 328"/>
                <a:gd name="T22" fmla="*/ 23 w 239"/>
                <a:gd name="T23" fmla="*/ 328 h 328"/>
                <a:gd name="T24" fmla="*/ 101 w 239"/>
                <a:gd name="T25" fmla="*/ 328 h 328"/>
                <a:gd name="T26" fmla="*/ 124 w 239"/>
                <a:gd name="T27" fmla="*/ 310 h 328"/>
                <a:gd name="T28" fmla="*/ 100 w 239"/>
                <a:gd name="T29" fmla="*/ 291 h 328"/>
                <a:gd name="T30" fmla="*/ 83 w 239"/>
                <a:gd name="T31" fmla="*/ 291 h 328"/>
                <a:gd name="T32" fmla="*/ 83 w 239"/>
                <a:gd name="T33" fmla="*/ 203 h 328"/>
                <a:gd name="T34" fmla="*/ 135 w 239"/>
                <a:gd name="T35" fmla="*/ 223 h 328"/>
                <a:gd name="T36" fmla="*/ 239 w 239"/>
                <a:gd name="T37" fmla="*/ 112 h 328"/>
                <a:gd name="T38" fmla="*/ 198 w 239"/>
                <a:gd name="T39" fmla="*/ 112 h 328"/>
                <a:gd name="T40" fmla="*/ 134 w 239"/>
                <a:gd name="T41" fmla="*/ 186 h 328"/>
                <a:gd name="T42" fmla="*/ 83 w 239"/>
                <a:gd name="T43" fmla="*/ 124 h 328"/>
                <a:gd name="T44" fmla="*/ 83 w 239"/>
                <a:gd name="T45" fmla="*/ 88 h 328"/>
                <a:gd name="T46" fmla="*/ 138 w 239"/>
                <a:gd name="T47" fmla="*/ 38 h 328"/>
                <a:gd name="T48" fmla="*/ 198 w 239"/>
                <a:gd name="T49" fmla="*/ 11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9" h="328">
                  <a:moveTo>
                    <a:pt x="239" y="112"/>
                  </a:moveTo>
                  <a:cubicBezTo>
                    <a:pt x="239" y="49"/>
                    <a:pt x="194" y="0"/>
                    <a:pt x="141" y="0"/>
                  </a:cubicBezTo>
                  <a:cubicBezTo>
                    <a:pt x="119" y="0"/>
                    <a:pt x="99" y="7"/>
                    <a:pt x="82" y="20"/>
                  </a:cubicBezTo>
                  <a:cubicBezTo>
                    <a:pt x="82" y="8"/>
                    <a:pt x="77" y="3"/>
                    <a:pt x="59" y="3"/>
                  </a:cubicBezTo>
                  <a:lnTo>
                    <a:pt x="24" y="3"/>
                  </a:lnTo>
                  <a:cubicBezTo>
                    <a:pt x="14" y="3"/>
                    <a:pt x="0" y="4"/>
                    <a:pt x="0" y="22"/>
                  </a:cubicBezTo>
                  <a:cubicBezTo>
                    <a:pt x="0" y="40"/>
                    <a:pt x="15" y="40"/>
                    <a:pt x="23" y="40"/>
                  </a:cubicBezTo>
                  <a:lnTo>
                    <a:pt x="41" y="40"/>
                  </a:lnTo>
                  <a:lnTo>
                    <a:pt x="41" y="291"/>
                  </a:lnTo>
                  <a:lnTo>
                    <a:pt x="24" y="291"/>
                  </a:lnTo>
                  <a:cubicBezTo>
                    <a:pt x="14" y="291"/>
                    <a:pt x="0" y="291"/>
                    <a:pt x="0" y="310"/>
                  </a:cubicBezTo>
                  <a:cubicBezTo>
                    <a:pt x="0" y="328"/>
                    <a:pt x="15" y="328"/>
                    <a:pt x="23" y="328"/>
                  </a:cubicBezTo>
                  <a:lnTo>
                    <a:pt x="101" y="328"/>
                  </a:lnTo>
                  <a:cubicBezTo>
                    <a:pt x="109" y="328"/>
                    <a:pt x="124" y="328"/>
                    <a:pt x="124" y="310"/>
                  </a:cubicBezTo>
                  <a:cubicBezTo>
                    <a:pt x="124" y="291"/>
                    <a:pt x="110" y="291"/>
                    <a:pt x="100" y="291"/>
                  </a:cubicBezTo>
                  <a:lnTo>
                    <a:pt x="83" y="291"/>
                  </a:lnTo>
                  <a:lnTo>
                    <a:pt x="83" y="203"/>
                  </a:lnTo>
                  <a:cubicBezTo>
                    <a:pt x="102" y="220"/>
                    <a:pt x="121" y="223"/>
                    <a:pt x="135" y="223"/>
                  </a:cubicBezTo>
                  <a:cubicBezTo>
                    <a:pt x="190" y="223"/>
                    <a:pt x="239" y="176"/>
                    <a:pt x="239" y="112"/>
                  </a:cubicBezTo>
                  <a:close/>
                  <a:moveTo>
                    <a:pt x="198" y="112"/>
                  </a:moveTo>
                  <a:cubicBezTo>
                    <a:pt x="198" y="156"/>
                    <a:pt x="167" y="186"/>
                    <a:pt x="134" y="186"/>
                  </a:cubicBezTo>
                  <a:cubicBezTo>
                    <a:pt x="99" y="186"/>
                    <a:pt x="83" y="146"/>
                    <a:pt x="83" y="124"/>
                  </a:cubicBezTo>
                  <a:lnTo>
                    <a:pt x="83" y="88"/>
                  </a:lnTo>
                  <a:cubicBezTo>
                    <a:pt x="83" y="61"/>
                    <a:pt x="110" y="38"/>
                    <a:pt x="138" y="38"/>
                  </a:cubicBezTo>
                  <a:cubicBezTo>
                    <a:pt x="172" y="38"/>
                    <a:pt x="198" y="72"/>
                    <a:pt x="198" y="11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3" name="Freeform 115">
              <a:extLst>
                <a:ext uri="{FF2B5EF4-FFF2-40B4-BE49-F238E27FC236}">
                  <a16:creationId xmlns:a16="http://schemas.microsoft.com/office/drawing/2014/main" id="{E27935E2-674C-465B-A6C4-D804E5144BC5}"/>
                </a:ext>
              </a:extLst>
            </p:cNvPr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6464301" y="2597150"/>
              <a:ext cx="90488" cy="104775"/>
            </a:xfrm>
            <a:custGeom>
              <a:avLst/>
              <a:gdLst>
                <a:gd name="T0" fmla="*/ 236 w 236"/>
                <a:gd name="T1" fmla="*/ 202 h 224"/>
                <a:gd name="T2" fmla="*/ 213 w 236"/>
                <a:gd name="T3" fmla="*/ 184 h 224"/>
                <a:gd name="T4" fmla="*/ 187 w 236"/>
                <a:gd name="T5" fmla="*/ 181 h 224"/>
                <a:gd name="T6" fmla="*/ 187 w 236"/>
                <a:gd name="T7" fmla="*/ 79 h 224"/>
                <a:gd name="T8" fmla="*/ 88 w 236"/>
                <a:gd name="T9" fmla="*/ 0 h 224"/>
                <a:gd name="T10" fmla="*/ 13 w 236"/>
                <a:gd name="T11" fmla="*/ 39 h 224"/>
                <a:gd name="T12" fmla="*/ 39 w 236"/>
                <a:gd name="T13" fmla="*/ 65 h 224"/>
                <a:gd name="T14" fmla="*/ 64 w 236"/>
                <a:gd name="T15" fmla="*/ 39 h 224"/>
                <a:gd name="T16" fmla="*/ 88 w 236"/>
                <a:gd name="T17" fmla="*/ 37 h 224"/>
                <a:gd name="T18" fmla="*/ 146 w 236"/>
                <a:gd name="T19" fmla="*/ 79 h 224"/>
                <a:gd name="T20" fmla="*/ 0 w 236"/>
                <a:gd name="T21" fmla="*/ 155 h 224"/>
                <a:gd name="T22" fmla="*/ 85 w 236"/>
                <a:gd name="T23" fmla="*/ 224 h 224"/>
                <a:gd name="T24" fmla="*/ 155 w 236"/>
                <a:gd name="T25" fmla="*/ 207 h 224"/>
                <a:gd name="T26" fmla="*/ 208 w 236"/>
                <a:gd name="T27" fmla="*/ 221 h 224"/>
                <a:gd name="T28" fmla="*/ 236 w 236"/>
                <a:gd name="T29" fmla="*/ 202 h 224"/>
                <a:gd name="T30" fmla="*/ 146 w 236"/>
                <a:gd name="T31" fmla="*/ 153 h 224"/>
                <a:gd name="T32" fmla="*/ 129 w 236"/>
                <a:gd name="T33" fmla="*/ 179 h 224"/>
                <a:gd name="T34" fmla="*/ 87 w 236"/>
                <a:gd name="T35" fmla="*/ 187 h 224"/>
                <a:gd name="T36" fmla="*/ 41 w 236"/>
                <a:gd name="T37" fmla="*/ 155 h 224"/>
                <a:gd name="T38" fmla="*/ 146 w 236"/>
                <a:gd name="T39" fmla="*/ 116 h 224"/>
                <a:gd name="T40" fmla="*/ 146 w 236"/>
                <a:gd name="T41" fmla="*/ 15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24">
                  <a:moveTo>
                    <a:pt x="236" y="202"/>
                  </a:moveTo>
                  <a:cubicBezTo>
                    <a:pt x="236" y="185"/>
                    <a:pt x="222" y="184"/>
                    <a:pt x="213" y="184"/>
                  </a:cubicBezTo>
                  <a:cubicBezTo>
                    <a:pt x="198" y="184"/>
                    <a:pt x="191" y="183"/>
                    <a:pt x="187" y="181"/>
                  </a:cubicBezTo>
                  <a:lnTo>
                    <a:pt x="187" y="79"/>
                  </a:lnTo>
                  <a:cubicBezTo>
                    <a:pt x="187" y="43"/>
                    <a:pt x="161" y="0"/>
                    <a:pt x="88" y="0"/>
                  </a:cubicBezTo>
                  <a:cubicBezTo>
                    <a:pt x="65" y="0"/>
                    <a:pt x="13" y="1"/>
                    <a:pt x="13" y="39"/>
                  </a:cubicBezTo>
                  <a:cubicBezTo>
                    <a:pt x="13" y="56"/>
                    <a:pt x="25" y="65"/>
                    <a:pt x="39" y="65"/>
                  </a:cubicBezTo>
                  <a:cubicBezTo>
                    <a:pt x="47" y="65"/>
                    <a:pt x="64" y="60"/>
                    <a:pt x="64" y="39"/>
                  </a:cubicBezTo>
                  <a:cubicBezTo>
                    <a:pt x="64" y="39"/>
                    <a:pt x="80" y="37"/>
                    <a:pt x="88" y="37"/>
                  </a:cubicBezTo>
                  <a:cubicBezTo>
                    <a:pt x="121" y="37"/>
                    <a:pt x="145" y="50"/>
                    <a:pt x="146" y="79"/>
                  </a:cubicBezTo>
                  <a:cubicBezTo>
                    <a:pt x="60" y="81"/>
                    <a:pt x="0" y="108"/>
                    <a:pt x="0" y="155"/>
                  </a:cubicBezTo>
                  <a:cubicBezTo>
                    <a:pt x="0" y="190"/>
                    <a:pt x="32" y="224"/>
                    <a:pt x="85" y="224"/>
                  </a:cubicBezTo>
                  <a:cubicBezTo>
                    <a:pt x="102" y="224"/>
                    <a:pt x="132" y="221"/>
                    <a:pt x="155" y="207"/>
                  </a:cubicBezTo>
                  <a:cubicBezTo>
                    <a:pt x="167" y="220"/>
                    <a:pt x="189" y="221"/>
                    <a:pt x="208" y="221"/>
                  </a:cubicBezTo>
                  <a:cubicBezTo>
                    <a:pt x="224" y="221"/>
                    <a:pt x="236" y="220"/>
                    <a:pt x="236" y="202"/>
                  </a:cubicBezTo>
                  <a:close/>
                  <a:moveTo>
                    <a:pt x="146" y="153"/>
                  </a:moveTo>
                  <a:cubicBezTo>
                    <a:pt x="146" y="162"/>
                    <a:pt x="146" y="172"/>
                    <a:pt x="129" y="179"/>
                  </a:cubicBezTo>
                  <a:cubicBezTo>
                    <a:pt x="112" y="187"/>
                    <a:pt x="91" y="187"/>
                    <a:pt x="87" y="187"/>
                  </a:cubicBezTo>
                  <a:cubicBezTo>
                    <a:pt x="60" y="187"/>
                    <a:pt x="41" y="173"/>
                    <a:pt x="41" y="155"/>
                  </a:cubicBezTo>
                  <a:cubicBezTo>
                    <a:pt x="41" y="133"/>
                    <a:pt x="81" y="118"/>
                    <a:pt x="146" y="116"/>
                  </a:cubicBezTo>
                  <a:lnTo>
                    <a:pt x="146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4" name="Freeform 116">
              <a:extLst>
                <a:ext uri="{FF2B5EF4-FFF2-40B4-BE49-F238E27FC236}">
                  <a16:creationId xmlns:a16="http://schemas.microsoft.com/office/drawing/2014/main" id="{01C8DF1E-5C45-48AB-B43A-D1CC50DB4916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6569076" y="2597150"/>
              <a:ext cx="76200" cy="104775"/>
            </a:xfrm>
            <a:custGeom>
              <a:avLst/>
              <a:gdLst>
                <a:gd name="T0" fmla="*/ 199 w 199"/>
                <a:gd name="T1" fmla="*/ 165 h 224"/>
                <a:gd name="T2" fmla="*/ 178 w 199"/>
                <a:gd name="T3" fmla="*/ 147 h 224"/>
                <a:gd name="T4" fmla="*/ 158 w 199"/>
                <a:gd name="T5" fmla="*/ 160 h 224"/>
                <a:gd name="T6" fmla="*/ 114 w 199"/>
                <a:gd name="T7" fmla="*/ 187 h 224"/>
                <a:gd name="T8" fmla="*/ 41 w 199"/>
                <a:gd name="T9" fmla="*/ 113 h 224"/>
                <a:gd name="T10" fmla="*/ 117 w 199"/>
                <a:gd name="T11" fmla="*/ 37 h 224"/>
                <a:gd name="T12" fmla="*/ 142 w 199"/>
                <a:gd name="T13" fmla="*/ 38 h 224"/>
                <a:gd name="T14" fmla="*/ 167 w 199"/>
                <a:gd name="T15" fmla="*/ 65 h 224"/>
                <a:gd name="T16" fmla="*/ 193 w 199"/>
                <a:gd name="T17" fmla="*/ 39 h 224"/>
                <a:gd name="T18" fmla="*/ 117 w 199"/>
                <a:gd name="T19" fmla="*/ 0 h 224"/>
                <a:gd name="T20" fmla="*/ 0 w 199"/>
                <a:gd name="T21" fmla="*/ 113 h 224"/>
                <a:gd name="T22" fmla="*/ 111 w 199"/>
                <a:gd name="T23" fmla="*/ 224 h 224"/>
                <a:gd name="T24" fmla="*/ 199 w 199"/>
                <a:gd name="T25" fmla="*/ 165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24">
                  <a:moveTo>
                    <a:pt x="199" y="165"/>
                  </a:moveTo>
                  <a:cubicBezTo>
                    <a:pt x="199" y="148"/>
                    <a:pt x="181" y="147"/>
                    <a:pt x="178" y="147"/>
                  </a:cubicBezTo>
                  <a:cubicBezTo>
                    <a:pt x="169" y="147"/>
                    <a:pt x="163" y="148"/>
                    <a:pt x="158" y="160"/>
                  </a:cubicBezTo>
                  <a:cubicBezTo>
                    <a:pt x="156" y="166"/>
                    <a:pt x="146" y="187"/>
                    <a:pt x="114" y="187"/>
                  </a:cubicBezTo>
                  <a:cubicBezTo>
                    <a:pt x="75" y="187"/>
                    <a:pt x="41" y="155"/>
                    <a:pt x="41" y="113"/>
                  </a:cubicBezTo>
                  <a:cubicBezTo>
                    <a:pt x="41" y="90"/>
                    <a:pt x="54" y="37"/>
                    <a:pt x="117" y="37"/>
                  </a:cubicBezTo>
                  <a:lnTo>
                    <a:pt x="142" y="38"/>
                  </a:lnTo>
                  <a:cubicBezTo>
                    <a:pt x="143" y="58"/>
                    <a:pt x="154" y="65"/>
                    <a:pt x="167" y="65"/>
                  </a:cubicBezTo>
                  <a:cubicBezTo>
                    <a:pt x="181" y="65"/>
                    <a:pt x="193" y="56"/>
                    <a:pt x="193" y="39"/>
                  </a:cubicBezTo>
                  <a:cubicBezTo>
                    <a:pt x="193" y="1"/>
                    <a:pt x="140" y="0"/>
                    <a:pt x="117" y="0"/>
                  </a:cubicBezTo>
                  <a:cubicBezTo>
                    <a:pt x="30" y="0"/>
                    <a:pt x="0" y="68"/>
                    <a:pt x="0" y="113"/>
                  </a:cubicBezTo>
                  <a:cubicBezTo>
                    <a:pt x="0" y="173"/>
                    <a:pt x="47" y="224"/>
                    <a:pt x="111" y="224"/>
                  </a:cubicBezTo>
                  <a:cubicBezTo>
                    <a:pt x="182" y="224"/>
                    <a:pt x="199" y="173"/>
                    <a:pt x="199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5" name="Freeform 117">
              <a:extLst>
                <a:ext uri="{FF2B5EF4-FFF2-40B4-BE49-F238E27FC236}">
                  <a16:creationId xmlns:a16="http://schemas.microsoft.com/office/drawing/2014/main" id="{0908B122-EA2E-436A-9CA5-CA9CA00F5289}"/>
                </a:ext>
              </a:extLst>
            </p:cNvPr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6665914" y="2597150"/>
              <a:ext cx="79375" cy="104775"/>
            </a:xfrm>
            <a:custGeom>
              <a:avLst/>
              <a:gdLst>
                <a:gd name="T0" fmla="*/ 206 w 206"/>
                <a:gd name="T1" fmla="*/ 165 h 224"/>
                <a:gd name="T2" fmla="*/ 186 w 206"/>
                <a:gd name="T3" fmla="*/ 147 h 224"/>
                <a:gd name="T4" fmla="*/ 166 w 206"/>
                <a:gd name="T5" fmla="*/ 160 h 224"/>
                <a:gd name="T6" fmla="*/ 119 w 206"/>
                <a:gd name="T7" fmla="*/ 187 h 224"/>
                <a:gd name="T8" fmla="*/ 43 w 206"/>
                <a:gd name="T9" fmla="*/ 129 h 224"/>
                <a:gd name="T10" fmla="*/ 183 w 206"/>
                <a:gd name="T11" fmla="*/ 129 h 224"/>
                <a:gd name="T12" fmla="*/ 206 w 206"/>
                <a:gd name="T13" fmla="*/ 107 h 224"/>
                <a:gd name="T14" fmla="*/ 108 w 206"/>
                <a:gd name="T15" fmla="*/ 0 h 224"/>
                <a:gd name="T16" fmla="*/ 0 w 206"/>
                <a:gd name="T17" fmla="*/ 112 h 224"/>
                <a:gd name="T18" fmla="*/ 115 w 206"/>
                <a:gd name="T19" fmla="*/ 224 h 224"/>
                <a:gd name="T20" fmla="*/ 206 w 206"/>
                <a:gd name="T21" fmla="*/ 165 h 224"/>
                <a:gd name="T22" fmla="*/ 164 w 206"/>
                <a:gd name="T23" fmla="*/ 92 h 224"/>
                <a:gd name="T24" fmla="*/ 43 w 206"/>
                <a:gd name="T25" fmla="*/ 92 h 224"/>
                <a:gd name="T26" fmla="*/ 108 w 206"/>
                <a:gd name="T27" fmla="*/ 37 h 224"/>
                <a:gd name="T28" fmla="*/ 164 w 206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224">
                  <a:moveTo>
                    <a:pt x="206" y="165"/>
                  </a:moveTo>
                  <a:cubicBezTo>
                    <a:pt x="206" y="148"/>
                    <a:pt x="189" y="147"/>
                    <a:pt x="186" y="147"/>
                  </a:cubicBezTo>
                  <a:cubicBezTo>
                    <a:pt x="175" y="147"/>
                    <a:pt x="170" y="149"/>
                    <a:pt x="166" y="160"/>
                  </a:cubicBezTo>
                  <a:cubicBezTo>
                    <a:pt x="156" y="183"/>
                    <a:pt x="131" y="187"/>
                    <a:pt x="119" y="187"/>
                  </a:cubicBezTo>
                  <a:cubicBezTo>
                    <a:pt x="85" y="187"/>
                    <a:pt x="52" y="166"/>
                    <a:pt x="43" y="129"/>
                  </a:cubicBezTo>
                  <a:lnTo>
                    <a:pt x="183" y="129"/>
                  </a:lnTo>
                  <a:cubicBezTo>
                    <a:pt x="196" y="129"/>
                    <a:pt x="206" y="129"/>
                    <a:pt x="206" y="107"/>
                  </a:cubicBezTo>
                  <a:cubicBezTo>
                    <a:pt x="206" y="49"/>
                    <a:pt x="174" y="0"/>
                    <a:pt x="108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4"/>
                    <a:pt x="50" y="224"/>
                    <a:pt x="115" y="224"/>
                  </a:cubicBezTo>
                  <a:cubicBezTo>
                    <a:pt x="183" y="224"/>
                    <a:pt x="206" y="178"/>
                    <a:pt x="206" y="165"/>
                  </a:cubicBezTo>
                  <a:close/>
                  <a:moveTo>
                    <a:pt x="164" y="92"/>
                  </a:moveTo>
                  <a:lnTo>
                    <a:pt x="43" y="92"/>
                  </a:lnTo>
                  <a:cubicBezTo>
                    <a:pt x="51" y="60"/>
                    <a:pt x="77" y="37"/>
                    <a:pt x="108" y="37"/>
                  </a:cubicBezTo>
                  <a:cubicBezTo>
                    <a:pt x="131" y="37"/>
                    <a:pt x="158" y="48"/>
                    <a:pt x="164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6" name="Freeform 118">
              <a:extLst>
                <a:ext uri="{FF2B5EF4-FFF2-40B4-BE49-F238E27FC236}">
                  <a16:creationId xmlns:a16="http://schemas.microsoft.com/office/drawing/2014/main" id="{7834820D-7B49-4139-9342-5C7D9CA7ACE8}"/>
                </a:ext>
              </a:extLst>
            </p:cNvPr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6762751" y="2603500"/>
              <a:ext cx="87313" cy="53975"/>
            </a:xfrm>
            <a:custGeom>
              <a:avLst/>
              <a:gdLst>
                <a:gd name="T0" fmla="*/ 225 w 225"/>
                <a:gd name="T1" fmla="*/ 21 h 116"/>
                <a:gd name="T2" fmla="*/ 197 w 225"/>
                <a:gd name="T3" fmla="*/ 0 h 116"/>
                <a:gd name="T4" fmla="*/ 29 w 225"/>
                <a:gd name="T5" fmla="*/ 0 h 116"/>
                <a:gd name="T6" fmla="*/ 0 w 225"/>
                <a:gd name="T7" fmla="*/ 21 h 116"/>
                <a:gd name="T8" fmla="*/ 26 w 225"/>
                <a:gd name="T9" fmla="*/ 42 h 116"/>
                <a:gd name="T10" fmla="*/ 200 w 225"/>
                <a:gd name="T11" fmla="*/ 42 h 116"/>
                <a:gd name="T12" fmla="*/ 225 w 225"/>
                <a:gd name="T13" fmla="*/ 21 h 116"/>
                <a:gd name="T14" fmla="*/ 225 w 225"/>
                <a:gd name="T15" fmla="*/ 95 h 116"/>
                <a:gd name="T16" fmla="*/ 200 w 225"/>
                <a:gd name="T17" fmla="*/ 74 h 116"/>
                <a:gd name="T18" fmla="*/ 26 w 225"/>
                <a:gd name="T19" fmla="*/ 74 h 116"/>
                <a:gd name="T20" fmla="*/ 0 w 225"/>
                <a:gd name="T21" fmla="*/ 95 h 116"/>
                <a:gd name="T22" fmla="*/ 29 w 225"/>
                <a:gd name="T23" fmla="*/ 116 h 116"/>
                <a:gd name="T24" fmla="*/ 197 w 225"/>
                <a:gd name="T25" fmla="*/ 116 h 116"/>
                <a:gd name="T26" fmla="*/ 225 w 225"/>
                <a:gd name="T27" fmla="*/ 9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5" h="116">
                  <a:moveTo>
                    <a:pt x="225" y="21"/>
                  </a:moveTo>
                  <a:cubicBezTo>
                    <a:pt x="225" y="1"/>
                    <a:pt x="205" y="0"/>
                    <a:pt x="197" y="0"/>
                  </a:cubicBezTo>
                  <a:lnTo>
                    <a:pt x="29" y="0"/>
                  </a:lnTo>
                  <a:cubicBezTo>
                    <a:pt x="21" y="0"/>
                    <a:pt x="0" y="1"/>
                    <a:pt x="0" y="21"/>
                  </a:cubicBezTo>
                  <a:cubicBezTo>
                    <a:pt x="0" y="41"/>
                    <a:pt x="19" y="42"/>
                    <a:pt x="26" y="42"/>
                  </a:cubicBezTo>
                  <a:lnTo>
                    <a:pt x="200" y="42"/>
                  </a:lnTo>
                  <a:cubicBezTo>
                    <a:pt x="207" y="42"/>
                    <a:pt x="225" y="41"/>
                    <a:pt x="225" y="21"/>
                  </a:cubicBezTo>
                  <a:close/>
                  <a:moveTo>
                    <a:pt x="225" y="95"/>
                  </a:moveTo>
                  <a:cubicBezTo>
                    <a:pt x="225" y="74"/>
                    <a:pt x="207" y="74"/>
                    <a:pt x="200" y="74"/>
                  </a:cubicBezTo>
                  <a:lnTo>
                    <a:pt x="26" y="74"/>
                  </a:lnTo>
                  <a:cubicBezTo>
                    <a:pt x="19" y="74"/>
                    <a:pt x="0" y="74"/>
                    <a:pt x="0" y="95"/>
                  </a:cubicBezTo>
                  <a:cubicBezTo>
                    <a:pt x="0" y="115"/>
                    <a:pt x="21" y="116"/>
                    <a:pt x="29" y="116"/>
                  </a:cubicBezTo>
                  <a:lnTo>
                    <a:pt x="197" y="116"/>
                  </a:lnTo>
                  <a:cubicBezTo>
                    <a:pt x="205" y="116"/>
                    <a:pt x="225" y="115"/>
                    <a:pt x="225" y="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7" name="Freeform 119">
              <a:extLst>
                <a:ext uri="{FF2B5EF4-FFF2-40B4-BE49-F238E27FC236}">
                  <a16:creationId xmlns:a16="http://schemas.microsoft.com/office/drawing/2014/main" id="{AEA6FD87-77CC-4B4D-8A57-13750441666B}"/>
                </a:ext>
              </a:extLst>
            </p:cNvPr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6865939" y="2555875"/>
              <a:ext cx="82550" cy="144463"/>
            </a:xfrm>
            <a:custGeom>
              <a:avLst/>
              <a:gdLst>
                <a:gd name="T0" fmla="*/ 211 w 211"/>
                <a:gd name="T1" fmla="*/ 286 h 310"/>
                <a:gd name="T2" fmla="*/ 211 w 211"/>
                <a:gd name="T3" fmla="*/ 274 h 310"/>
                <a:gd name="T4" fmla="*/ 191 w 211"/>
                <a:gd name="T5" fmla="*/ 250 h 310"/>
                <a:gd name="T6" fmla="*/ 170 w 211"/>
                <a:gd name="T7" fmla="*/ 273 h 310"/>
                <a:gd name="T8" fmla="*/ 69 w 211"/>
                <a:gd name="T9" fmla="*/ 273 h 310"/>
                <a:gd name="T10" fmla="*/ 157 w 211"/>
                <a:gd name="T11" fmla="*/ 199 h 310"/>
                <a:gd name="T12" fmla="*/ 211 w 211"/>
                <a:gd name="T13" fmla="*/ 99 h 310"/>
                <a:gd name="T14" fmla="*/ 99 w 211"/>
                <a:gd name="T15" fmla="*/ 0 h 310"/>
                <a:gd name="T16" fmla="*/ 0 w 211"/>
                <a:gd name="T17" fmla="*/ 85 h 310"/>
                <a:gd name="T18" fmla="*/ 25 w 211"/>
                <a:gd name="T19" fmla="*/ 112 h 310"/>
                <a:gd name="T20" fmla="*/ 50 w 211"/>
                <a:gd name="T21" fmla="*/ 87 h 310"/>
                <a:gd name="T22" fmla="*/ 44 w 211"/>
                <a:gd name="T23" fmla="*/ 70 h 310"/>
                <a:gd name="T24" fmla="*/ 96 w 211"/>
                <a:gd name="T25" fmla="*/ 37 h 310"/>
                <a:gd name="T26" fmla="*/ 170 w 211"/>
                <a:gd name="T27" fmla="*/ 99 h 310"/>
                <a:gd name="T28" fmla="*/ 115 w 211"/>
                <a:gd name="T29" fmla="*/ 185 h 310"/>
                <a:gd name="T30" fmla="*/ 8 w 211"/>
                <a:gd name="T31" fmla="*/ 276 h 310"/>
                <a:gd name="T32" fmla="*/ 0 w 211"/>
                <a:gd name="T33" fmla="*/ 291 h 310"/>
                <a:gd name="T34" fmla="*/ 23 w 211"/>
                <a:gd name="T35" fmla="*/ 310 h 310"/>
                <a:gd name="T36" fmla="*/ 188 w 211"/>
                <a:gd name="T37" fmla="*/ 310 h 310"/>
                <a:gd name="T38" fmla="*/ 211 w 211"/>
                <a:gd name="T39" fmla="*/ 28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310">
                  <a:moveTo>
                    <a:pt x="211" y="286"/>
                  </a:moveTo>
                  <a:lnTo>
                    <a:pt x="211" y="274"/>
                  </a:lnTo>
                  <a:cubicBezTo>
                    <a:pt x="211" y="263"/>
                    <a:pt x="211" y="250"/>
                    <a:pt x="191" y="250"/>
                  </a:cubicBezTo>
                  <a:cubicBezTo>
                    <a:pt x="172" y="250"/>
                    <a:pt x="170" y="259"/>
                    <a:pt x="170" y="273"/>
                  </a:cubicBezTo>
                  <a:lnTo>
                    <a:pt x="69" y="273"/>
                  </a:lnTo>
                  <a:cubicBezTo>
                    <a:pt x="97" y="249"/>
                    <a:pt x="138" y="217"/>
                    <a:pt x="157" y="199"/>
                  </a:cubicBezTo>
                  <a:cubicBezTo>
                    <a:pt x="189" y="171"/>
                    <a:pt x="211" y="139"/>
                    <a:pt x="211" y="99"/>
                  </a:cubicBezTo>
                  <a:cubicBezTo>
                    <a:pt x="211" y="38"/>
                    <a:pt x="161" y="0"/>
                    <a:pt x="99" y="0"/>
                  </a:cubicBezTo>
                  <a:cubicBezTo>
                    <a:pt x="39" y="0"/>
                    <a:pt x="0" y="42"/>
                    <a:pt x="0" y="85"/>
                  </a:cubicBezTo>
                  <a:cubicBezTo>
                    <a:pt x="0" y="106"/>
                    <a:pt x="16" y="112"/>
                    <a:pt x="25" y="112"/>
                  </a:cubicBezTo>
                  <a:cubicBezTo>
                    <a:pt x="37" y="112"/>
                    <a:pt x="50" y="103"/>
                    <a:pt x="50" y="87"/>
                  </a:cubicBezTo>
                  <a:cubicBezTo>
                    <a:pt x="50" y="81"/>
                    <a:pt x="48" y="74"/>
                    <a:pt x="44" y="70"/>
                  </a:cubicBezTo>
                  <a:cubicBezTo>
                    <a:pt x="52" y="50"/>
                    <a:pt x="72" y="37"/>
                    <a:pt x="96" y="37"/>
                  </a:cubicBezTo>
                  <a:cubicBezTo>
                    <a:pt x="134" y="37"/>
                    <a:pt x="170" y="58"/>
                    <a:pt x="170" y="99"/>
                  </a:cubicBezTo>
                  <a:cubicBezTo>
                    <a:pt x="170" y="132"/>
                    <a:pt x="147" y="159"/>
                    <a:pt x="115" y="185"/>
                  </a:cubicBezTo>
                  <a:lnTo>
                    <a:pt x="8" y="276"/>
                  </a:lnTo>
                  <a:cubicBezTo>
                    <a:pt x="3" y="280"/>
                    <a:pt x="0" y="283"/>
                    <a:pt x="0" y="291"/>
                  </a:cubicBezTo>
                  <a:cubicBezTo>
                    <a:pt x="0" y="310"/>
                    <a:pt x="14" y="310"/>
                    <a:pt x="23" y="310"/>
                  </a:cubicBezTo>
                  <a:lnTo>
                    <a:pt x="188" y="310"/>
                  </a:lnTo>
                  <a:cubicBezTo>
                    <a:pt x="207" y="310"/>
                    <a:pt x="211" y="305"/>
                    <a:pt x="211" y="28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638B6BF-18B9-4868-B478-12CC150BDF4C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46112" y="2806700"/>
            <a:ext cx="5594350" cy="631826"/>
            <a:chOff x="646112" y="2806700"/>
            <a:chExt cx="5594350" cy="631826"/>
          </a:xfrm>
        </p:grpSpPr>
        <p:sp>
          <p:nvSpPr>
            <p:cNvPr id="296" name="Freeform 214">
              <a:extLst>
                <a:ext uri="{FF2B5EF4-FFF2-40B4-BE49-F238E27FC236}">
                  <a16:creationId xmlns:a16="http://schemas.microsoft.com/office/drawing/2014/main" id="{AB936739-5B89-4EC7-BBF0-10C86CA46851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646112" y="2806700"/>
              <a:ext cx="79375" cy="153988"/>
            </a:xfrm>
            <a:custGeom>
              <a:avLst/>
              <a:gdLst>
                <a:gd name="T0" fmla="*/ 206 w 206"/>
                <a:gd name="T1" fmla="*/ 258 h 386"/>
                <a:gd name="T2" fmla="*/ 122 w 206"/>
                <a:gd name="T3" fmla="*/ 170 h 386"/>
                <a:gd name="T4" fmla="*/ 122 w 206"/>
                <a:gd name="T5" fmla="*/ 76 h 386"/>
                <a:gd name="T6" fmla="*/ 162 w 206"/>
                <a:gd name="T7" fmla="*/ 104 h 386"/>
                <a:gd name="T8" fmla="*/ 155 w 206"/>
                <a:gd name="T9" fmla="*/ 122 h 386"/>
                <a:gd name="T10" fmla="*/ 180 w 206"/>
                <a:gd name="T11" fmla="*/ 147 h 386"/>
                <a:gd name="T12" fmla="*/ 206 w 206"/>
                <a:gd name="T13" fmla="*/ 119 h 386"/>
                <a:gd name="T14" fmla="*/ 122 w 206"/>
                <a:gd name="T15" fmla="*/ 39 h 386"/>
                <a:gd name="T16" fmla="*/ 122 w 206"/>
                <a:gd name="T17" fmla="*/ 24 h 386"/>
                <a:gd name="T18" fmla="*/ 104 w 206"/>
                <a:gd name="T19" fmla="*/ 0 h 386"/>
                <a:gd name="T20" fmla="*/ 85 w 206"/>
                <a:gd name="T21" fmla="*/ 24 h 386"/>
                <a:gd name="T22" fmla="*/ 85 w 206"/>
                <a:gd name="T23" fmla="*/ 39 h 386"/>
                <a:gd name="T24" fmla="*/ 0 w 206"/>
                <a:gd name="T25" fmla="*/ 122 h 386"/>
                <a:gd name="T26" fmla="*/ 85 w 206"/>
                <a:gd name="T27" fmla="*/ 204 h 386"/>
                <a:gd name="T28" fmla="*/ 85 w 206"/>
                <a:gd name="T29" fmla="*/ 309 h 386"/>
                <a:gd name="T30" fmla="*/ 44 w 206"/>
                <a:gd name="T31" fmla="*/ 277 h 386"/>
                <a:gd name="T32" fmla="*/ 51 w 206"/>
                <a:gd name="T33" fmla="*/ 258 h 386"/>
                <a:gd name="T34" fmla="*/ 26 w 206"/>
                <a:gd name="T35" fmla="*/ 233 h 386"/>
                <a:gd name="T36" fmla="*/ 0 w 206"/>
                <a:gd name="T37" fmla="*/ 260 h 386"/>
                <a:gd name="T38" fmla="*/ 85 w 206"/>
                <a:gd name="T39" fmla="*/ 347 h 386"/>
                <a:gd name="T40" fmla="*/ 85 w 206"/>
                <a:gd name="T41" fmla="*/ 362 h 386"/>
                <a:gd name="T42" fmla="*/ 104 w 206"/>
                <a:gd name="T43" fmla="*/ 386 h 386"/>
                <a:gd name="T44" fmla="*/ 122 w 206"/>
                <a:gd name="T45" fmla="*/ 362 h 386"/>
                <a:gd name="T46" fmla="*/ 122 w 206"/>
                <a:gd name="T47" fmla="*/ 347 h 386"/>
                <a:gd name="T48" fmla="*/ 206 w 206"/>
                <a:gd name="T49" fmla="*/ 258 h 386"/>
                <a:gd name="T50" fmla="*/ 85 w 206"/>
                <a:gd name="T51" fmla="*/ 162 h 386"/>
                <a:gd name="T52" fmla="*/ 38 w 206"/>
                <a:gd name="T53" fmla="*/ 120 h 386"/>
                <a:gd name="T54" fmla="*/ 85 w 206"/>
                <a:gd name="T55" fmla="*/ 77 h 386"/>
                <a:gd name="T56" fmla="*/ 85 w 206"/>
                <a:gd name="T57" fmla="*/ 162 h 386"/>
                <a:gd name="T58" fmla="*/ 168 w 206"/>
                <a:gd name="T59" fmla="*/ 260 h 386"/>
                <a:gd name="T60" fmla="*/ 122 w 206"/>
                <a:gd name="T61" fmla="*/ 308 h 386"/>
                <a:gd name="T62" fmla="*/ 122 w 206"/>
                <a:gd name="T63" fmla="*/ 212 h 386"/>
                <a:gd name="T64" fmla="*/ 168 w 206"/>
                <a:gd name="T65" fmla="*/ 26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6" h="386">
                  <a:moveTo>
                    <a:pt x="206" y="258"/>
                  </a:moveTo>
                  <a:cubicBezTo>
                    <a:pt x="206" y="234"/>
                    <a:pt x="193" y="185"/>
                    <a:pt x="122" y="170"/>
                  </a:cubicBezTo>
                  <a:lnTo>
                    <a:pt x="122" y="76"/>
                  </a:lnTo>
                  <a:cubicBezTo>
                    <a:pt x="136" y="79"/>
                    <a:pt x="155" y="85"/>
                    <a:pt x="162" y="104"/>
                  </a:cubicBezTo>
                  <a:cubicBezTo>
                    <a:pt x="158" y="109"/>
                    <a:pt x="155" y="115"/>
                    <a:pt x="155" y="122"/>
                  </a:cubicBezTo>
                  <a:cubicBezTo>
                    <a:pt x="155" y="135"/>
                    <a:pt x="165" y="147"/>
                    <a:pt x="180" y="147"/>
                  </a:cubicBezTo>
                  <a:cubicBezTo>
                    <a:pt x="192" y="147"/>
                    <a:pt x="206" y="140"/>
                    <a:pt x="206" y="119"/>
                  </a:cubicBezTo>
                  <a:cubicBezTo>
                    <a:pt x="206" y="81"/>
                    <a:pt x="179" y="45"/>
                    <a:pt x="122" y="39"/>
                  </a:cubicBezTo>
                  <a:lnTo>
                    <a:pt x="122" y="24"/>
                  </a:lnTo>
                  <a:cubicBezTo>
                    <a:pt x="122" y="15"/>
                    <a:pt x="122" y="0"/>
                    <a:pt x="104" y="0"/>
                  </a:cubicBezTo>
                  <a:cubicBezTo>
                    <a:pt x="85" y="0"/>
                    <a:pt x="85" y="15"/>
                    <a:pt x="85" y="24"/>
                  </a:cubicBezTo>
                  <a:lnTo>
                    <a:pt x="85" y="39"/>
                  </a:lnTo>
                  <a:cubicBezTo>
                    <a:pt x="31" y="47"/>
                    <a:pt x="0" y="85"/>
                    <a:pt x="0" y="122"/>
                  </a:cubicBezTo>
                  <a:cubicBezTo>
                    <a:pt x="0" y="134"/>
                    <a:pt x="3" y="188"/>
                    <a:pt x="85" y="204"/>
                  </a:cubicBezTo>
                  <a:lnTo>
                    <a:pt x="85" y="309"/>
                  </a:lnTo>
                  <a:cubicBezTo>
                    <a:pt x="67" y="306"/>
                    <a:pt x="51" y="296"/>
                    <a:pt x="44" y="277"/>
                  </a:cubicBezTo>
                  <a:cubicBezTo>
                    <a:pt x="47" y="274"/>
                    <a:pt x="51" y="269"/>
                    <a:pt x="51" y="258"/>
                  </a:cubicBezTo>
                  <a:cubicBezTo>
                    <a:pt x="51" y="242"/>
                    <a:pt x="37" y="233"/>
                    <a:pt x="26" y="233"/>
                  </a:cubicBezTo>
                  <a:cubicBezTo>
                    <a:pt x="21" y="233"/>
                    <a:pt x="0" y="235"/>
                    <a:pt x="0" y="260"/>
                  </a:cubicBezTo>
                  <a:cubicBezTo>
                    <a:pt x="0" y="302"/>
                    <a:pt x="28" y="340"/>
                    <a:pt x="85" y="347"/>
                  </a:cubicBezTo>
                  <a:lnTo>
                    <a:pt x="85" y="362"/>
                  </a:lnTo>
                  <a:cubicBezTo>
                    <a:pt x="85" y="371"/>
                    <a:pt x="85" y="386"/>
                    <a:pt x="104" y="386"/>
                  </a:cubicBezTo>
                  <a:cubicBezTo>
                    <a:pt x="122" y="386"/>
                    <a:pt x="122" y="371"/>
                    <a:pt x="122" y="362"/>
                  </a:cubicBezTo>
                  <a:lnTo>
                    <a:pt x="122" y="347"/>
                  </a:lnTo>
                  <a:cubicBezTo>
                    <a:pt x="181" y="336"/>
                    <a:pt x="206" y="293"/>
                    <a:pt x="206" y="258"/>
                  </a:cubicBezTo>
                  <a:close/>
                  <a:moveTo>
                    <a:pt x="85" y="162"/>
                  </a:moveTo>
                  <a:cubicBezTo>
                    <a:pt x="60" y="157"/>
                    <a:pt x="38" y="141"/>
                    <a:pt x="38" y="120"/>
                  </a:cubicBezTo>
                  <a:cubicBezTo>
                    <a:pt x="38" y="99"/>
                    <a:pt x="58" y="82"/>
                    <a:pt x="85" y="77"/>
                  </a:cubicBezTo>
                  <a:lnTo>
                    <a:pt x="85" y="162"/>
                  </a:lnTo>
                  <a:close/>
                  <a:moveTo>
                    <a:pt x="168" y="260"/>
                  </a:moveTo>
                  <a:cubicBezTo>
                    <a:pt x="168" y="282"/>
                    <a:pt x="150" y="302"/>
                    <a:pt x="122" y="308"/>
                  </a:cubicBezTo>
                  <a:lnTo>
                    <a:pt x="122" y="212"/>
                  </a:lnTo>
                  <a:cubicBezTo>
                    <a:pt x="151" y="219"/>
                    <a:pt x="168" y="238"/>
                    <a:pt x="168" y="26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97" name="Freeform 215">
              <a:extLst>
                <a:ext uri="{FF2B5EF4-FFF2-40B4-BE49-F238E27FC236}">
                  <a16:creationId xmlns:a16="http://schemas.microsoft.com/office/drawing/2014/main" id="{97CA483C-E4CF-467A-AEF3-517603B4DD07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841375" y="2855913"/>
              <a:ext cx="92075" cy="133350"/>
            </a:xfrm>
            <a:custGeom>
              <a:avLst/>
              <a:gdLst>
                <a:gd name="T0" fmla="*/ 241 w 241"/>
                <a:gd name="T1" fmla="*/ 30 h 334"/>
                <a:gd name="T2" fmla="*/ 202 w 241"/>
                <a:gd name="T3" fmla="*/ 0 h 334"/>
                <a:gd name="T4" fmla="*/ 150 w 241"/>
                <a:gd name="T5" fmla="*/ 16 h 334"/>
                <a:gd name="T6" fmla="*/ 103 w 241"/>
                <a:gd name="T7" fmla="*/ 2 h 334"/>
                <a:gd name="T8" fmla="*/ 19 w 241"/>
                <a:gd name="T9" fmla="*/ 84 h 334"/>
                <a:gd name="T10" fmla="*/ 34 w 241"/>
                <a:gd name="T11" fmla="*/ 130 h 334"/>
                <a:gd name="T12" fmla="*/ 25 w 241"/>
                <a:gd name="T13" fmla="*/ 163 h 334"/>
                <a:gd name="T14" fmla="*/ 34 w 241"/>
                <a:gd name="T15" fmla="*/ 197 h 334"/>
                <a:gd name="T16" fmla="*/ 0 w 241"/>
                <a:gd name="T17" fmla="*/ 258 h 334"/>
                <a:gd name="T18" fmla="*/ 117 w 241"/>
                <a:gd name="T19" fmla="*/ 334 h 334"/>
                <a:gd name="T20" fmla="*/ 234 w 241"/>
                <a:gd name="T21" fmla="*/ 258 h 334"/>
                <a:gd name="T22" fmla="*/ 199 w 241"/>
                <a:gd name="T23" fmla="*/ 199 h 334"/>
                <a:gd name="T24" fmla="*/ 127 w 241"/>
                <a:gd name="T25" fmla="*/ 185 h 334"/>
                <a:gd name="T26" fmla="*/ 92 w 241"/>
                <a:gd name="T27" fmla="*/ 185 h 334"/>
                <a:gd name="T28" fmla="*/ 65 w 241"/>
                <a:gd name="T29" fmla="*/ 178 h 334"/>
                <a:gd name="T30" fmla="*/ 60 w 241"/>
                <a:gd name="T31" fmla="*/ 163 h 334"/>
                <a:gd name="T32" fmla="*/ 62 w 241"/>
                <a:gd name="T33" fmla="*/ 155 h 334"/>
                <a:gd name="T34" fmla="*/ 103 w 241"/>
                <a:gd name="T35" fmla="*/ 166 h 334"/>
                <a:gd name="T36" fmla="*/ 188 w 241"/>
                <a:gd name="T37" fmla="*/ 84 h 334"/>
                <a:gd name="T38" fmla="*/ 176 w 241"/>
                <a:gd name="T39" fmla="*/ 43 h 334"/>
                <a:gd name="T40" fmla="*/ 196 w 241"/>
                <a:gd name="T41" fmla="*/ 37 h 334"/>
                <a:gd name="T42" fmla="*/ 218 w 241"/>
                <a:gd name="T43" fmla="*/ 54 h 334"/>
                <a:gd name="T44" fmla="*/ 241 w 241"/>
                <a:gd name="T45" fmla="*/ 30 h 334"/>
                <a:gd name="T46" fmla="*/ 146 w 241"/>
                <a:gd name="T47" fmla="*/ 84 h 334"/>
                <a:gd name="T48" fmla="*/ 103 w 241"/>
                <a:gd name="T49" fmla="*/ 129 h 334"/>
                <a:gd name="T50" fmla="*/ 60 w 241"/>
                <a:gd name="T51" fmla="*/ 84 h 334"/>
                <a:gd name="T52" fmla="*/ 103 w 241"/>
                <a:gd name="T53" fmla="*/ 39 h 334"/>
                <a:gd name="T54" fmla="*/ 146 w 241"/>
                <a:gd name="T55" fmla="*/ 84 h 334"/>
                <a:gd name="T56" fmla="*/ 198 w 241"/>
                <a:gd name="T57" fmla="*/ 258 h 334"/>
                <a:gd name="T58" fmla="*/ 117 w 241"/>
                <a:gd name="T59" fmla="*/ 297 h 334"/>
                <a:gd name="T60" fmla="*/ 36 w 241"/>
                <a:gd name="T61" fmla="*/ 258 h 334"/>
                <a:gd name="T62" fmla="*/ 54 w 241"/>
                <a:gd name="T63" fmla="*/ 227 h 334"/>
                <a:gd name="T64" fmla="*/ 104 w 241"/>
                <a:gd name="T65" fmla="*/ 220 h 334"/>
                <a:gd name="T66" fmla="*/ 198 w 241"/>
                <a:gd name="T67" fmla="*/ 258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1" h="334">
                  <a:moveTo>
                    <a:pt x="241" y="30"/>
                  </a:moveTo>
                  <a:cubicBezTo>
                    <a:pt x="241" y="17"/>
                    <a:pt x="231" y="0"/>
                    <a:pt x="202" y="0"/>
                  </a:cubicBezTo>
                  <a:cubicBezTo>
                    <a:pt x="196" y="0"/>
                    <a:pt x="173" y="0"/>
                    <a:pt x="150" y="16"/>
                  </a:cubicBezTo>
                  <a:cubicBezTo>
                    <a:pt x="141" y="10"/>
                    <a:pt x="125" y="2"/>
                    <a:pt x="103" y="2"/>
                  </a:cubicBezTo>
                  <a:cubicBezTo>
                    <a:pt x="55" y="2"/>
                    <a:pt x="19" y="40"/>
                    <a:pt x="19" y="84"/>
                  </a:cubicBezTo>
                  <a:cubicBezTo>
                    <a:pt x="19" y="104"/>
                    <a:pt x="26" y="120"/>
                    <a:pt x="34" y="130"/>
                  </a:cubicBezTo>
                  <a:cubicBezTo>
                    <a:pt x="29" y="138"/>
                    <a:pt x="25" y="149"/>
                    <a:pt x="25" y="163"/>
                  </a:cubicBezTo>
                  <a:cubicBezTo>
                    <a:pt x="25" y="178"/>
                    <a:pt x="30" y="190"/>
                    <a:pt x="34" y="197"/>
                  </a:cubicBezTo>
                  <a:cubicBezTo>
                    <a:pt x="0" y="220"/>
                    <a:pt x="0" y="253"/>
                    <a:pt x="0" y="258"/>
                  </a:cubicBezTo>
                  <a:cubicBezTo>
                    <a:pt x="0" y="302"/>
                    <a:pt x="52" y="334"/>
                    <a:pt x="117" y="334"/>
                  </a:cubicBezTo>
                  <a:cubicBezTo>
                    <a:pt x="182" y="334"/>
                    <a:pt x="234" y="301"/>
                    <a:pt x="234" y="258"/>
                  </a:cubicBezTo>
                  <a:cubicBezTo>
                    <a:pt x="234" y="239"/>
                    <a:pt x="225" y="213"/>
                    <a:pt x="199" y="199"/>
                  </a:cubicBezTo>
                  <a:cubicBezTo>
                    <a:pt x="192" y="196"/>
                    <a:pt x="172" y="185"/>
                    <a:pt x="127" y="185"/>
                  </a:cubicBezTo>
                  <a:lnTo>
                    <a:pt x="92" y="185"/>
                  </a:lnTo>
                  <a:cubicBezTo>
                    <a:pt x="83" y="185"/>
                    <a:pt x="73" y="187"/>
                    <a:pt x="65" y="178"/>
                  </a:cubicBezTo>
                  <a:cubicBezTo>
                    <a:pt x="61" y="173"/>
                    <a:pt x="60" y="163"/>
                    <a:pt x="60" y="163"/>
                  </a:cubicBezTo>
                  <a:cubicBezTo>
                    <a:pt x="60" y="162"/>
                    <a:pt x="61" y="159"/>
                    <a:pt x="62" y="155"/>
                  </a:cubicBezTo>
                  <a:cubicBezTo>
                    <a:pt x="69" y="159"/>
                    <a:pt x="85" y="166"/>
                    <a:pt x="103" y="166"/>
                  </a:cubicBezTo>
                  <a:cubicBezTo>
                    <a:pt x="150" y="166"/>
                    <a:pt x="188" y="129"/>
                    <a:pt x="188" y="84"/>
                  </a:cubicBezTo>
                  <a:cubicBezTo>
                    <a:pt x="188" y="70"/>
                    <a:pt x="184" y="56"/>
                    <a:pt x="176" y="43"/>
                  </a:cubicBezTo>
                  <a:cubicBezTo>
                    <a:pt x="184" y="40"/>
                    <a:pt x="191" y="38"/>
                    <a:pt x="196" y="37"/>
                  </a:cubicBezTo>
                  <a:cubicBezTo>
                    <a:pt x="200" y="50"/>
                    <a:pt x="212" y="54"/>
                    <a:pt x="218" y="54"/>
                  </a:cubicBezTo>
                  <a:cubicBezTo>
                    <a:pt x="228" y="54"/>
                    <a:pt x="241" y="47"/>
                    <a:pt x="241" y="30"/>
                  </a:cubicBezTo>
                  <a:close/>
                  <a:moveTo>
                    <a:pt x="146" y="84"/>
                  </a:moveTo>
                  <a:cubicBezTo>
                    <a:pt x="146" y="109"/>
                    <a:pt x="126" y="129"/>
                    <a:pt x="103" y="129"/>
                  </a:cubicBezTo>
                  <a:cubicBezTo>
                    <a:pt x="79" y="129"/>
                    <a:pt x="60" y="108"/>
                    <a:pt x="60" y="84"/>
                  </a:cubicBezTo>
                  <a:cubicBezTo>
                    <a:pt x="60" y="59"/>
                    <a:pt x="79" y="39"/>
                    <a:pt x="103" y="39"/>
                  </a:cubicBezTo>
                  <a:cubicBezTo>
                    <a:pt x="127" y="39"/>
                    <a:pt x="146" y="60"/>
                    <a:pt x="146" y="84"/>
                  </a:cubicBezTo>
                  <a:close/>
                  <a:moveTo>
                    <a:pt x="198" y="258"/>
                  </a:moveTo>
                  <a:cubicBezTo>
                    <a:pt x="198" y="279"/>
                    <a:pt x="163" y="297"/>
                    <a:pt x="117" y="297"/>
                  </a:cubicBezTo>
                  <a:cubicBezTo>
                    <a:pt x="71" y="297"/>
                    <a:pt x="36" y="279"/>
                    <a:pt x="36" y="258"/>
                  </a:cubicBezTo>
                  <a:cubicBezTo>
                    <a:pt x="36" y="250"/>
                    <a:pt x="40" y="236"/>
                    <a:pt x="54" y="227"/>
                  </a:cubicBezTo>
                  <a:cubicBezTo>
                    <a:pt x="65" y="220"/>
                    <a:pt x="70" y="220"/>
                    <a:pt x="104" y="220"/>
                  </a:cubicBezTo>
                  <a:cubicBezTo>
                    <a:pt x="145" y="220"/>
                    <a:pt x="198" y="220"/>
                    <a:pt x="198" y="25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98" name="Freeform 216">
              <a:extLst>
                <a:ext uri="{FF2B5EF4-FFF2-40B4-BE49-F238E27FC236}">
                  <a16:creationId xmlns:a16="http://schemas.microsoft.com/office/drawing/2014/main" id="{99FDC976-5B34-4FB0-8845-4A600D3F8323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949325" y="2855913"/>
              <a:ext cx="76200" cy="88900"/>
            </a:xfrm>
            <a:custGeom>
              <a:avLst/>
              <a:gdLst>
                <a:gd name="T0" fmla="*/ 199 w 199"/>
                <a:gd name="T1" fmla="*/ 164 h 224"/>
                <a:gd name="T2" fmla="*/ 178 w 199"/>
                <a:gd name="T3" fmla="*/ 147 h 224"/>
                <a:gd name="T4" fmla="*/ 158 w 199"/>
                <a:gd name="T5" fmla="*/ 160 h 224"/>
                <a:gd name="T6" fmla="*/ 114 w 199"/>
                <a:gd name="T7" fmla="*/ 187 h 224"/>
                <a:gd name="T8" fmla="*/ 41 w 199"/>
                <a:gd name="T9" fmla="*/ 113 h 224"/>
                <a:gd name="T10" fmla="*/ 117 w 199"/>
                <a:gd name="T11" fmla="*/ 37 h 224"/>
                <a:gd name="T12" fmla="*/ 142 w 199"/>
                <a:gd name="T13" fmla="*/ 38 h 224"/>
                <a:gd name="T14" fmla="*/ 167 w 199"/>
                <a:gd name="T15" fmla="*/ 65 h 224"/>
                <a:gd name="T16" fmla="*/ 193 w 199"/>
                <a:gd name="T17" fmla="*/ 39 h 224"/>
                <a:gd name="T18" fmla="*/ 117 w 199"/>
                <a:gd name="T19" fmla="*/ 0 h 224"/>
                <a:gd name="T20" fmla="*/ 0 w 199"/>
                <a:gd name="T21" fmla="*/ 113 h 224"/>
                <a:gd name="T22" fmla="*/ 111 w 199"/>
                <a:gd name="T23" fmla="*/ 224 h 224"/>
                <a:gd name="T24" fmla="*/ 199 w 199"/>
                <a:gd name="T25" fmla="*/ 16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24">
                  <a:moveTo>
                    <a:pt x="199" y="164"/>
                  </a:moveTo>
                  <a:cubicBezTo>
                    <a:pt x="199" y="147"/>
                    <a:pt x="181" y="147"/>
                    <a:pt x="178" y="147"/>
                  </a:cubicBezTo>
                  <a:cubicBezTo>
                    <a:pt x="169" y="147"/>
                    <a:pt x="163" y="148"/>
                    <a:pt x="158" y="160"/>
                  </a:cubicBezTo>
                  <a:cubicBezTo>
                    <a:pt x="156" y="166"/>
                    <a:pt x="146" y="187"/>
                    <a:pt x="114" y="187"/>
                  </a:cubicBezTo>
                  <a:cubicBezTo>
                    <a:pt x="75" y="187"/>
                    <a:pt x="41" y="154"/>
                    <a:pt x="41" y="113"/>
                  </a:cubicBezTo>
                  <a:cubicBezTo>
                    <a:pt x="41" y="90"/>
                    <a:pt x="54" y="37"/>
                    <a:pt x="117" y="37"/>
                  </a:cubicBezTo>
                  <a:lnTo>
                    <a:pt x="142" y="38"/>
                  </a:lnTo>
                  <a:cubicBezTo>
                    <a:pt x="143" y="58"/>
                    <a:pt x="154" y="65"/>
                    <a:pt x="167" y="65"/>
                  </a:cubicBezTo>
                  <a:cubicBezTo>
                    <a:pt x="181" y="65"/>
                    <a:pt x="193" y="56"/>
                    <a:pt x="193" y="39"/>
                  </a:cubicBezTo>
                  <a:cubicBezTo>
                    <a:pt x="193" y="1"/>
                    <a:pt x="140" y="0"/>
                    <a:pt x="117" y="0"/>
                  </a:cubicBezTo>
                  <a:cubicBezTo>
                    <a:pt x="30" y="0"/>
                    <a:pt x="0" y="68"/>
                    <a:pt x="0" y="113"/>
                  </a:cubicBezTo>
                  <a:cubicBezTo>
                    <a:pt x="0" y="173"/>
                    <a:pt x="47" y="224"/>
                    <a:pt x="111" y="224"/>
                  </a:cubicBezTo>
                  <a:cubicBezTo>
                    <a:pt x="182" y="224"/>
                    <a:pt x="199" y="173"/>
                    <a:pt x="199" y="16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99" name="Freeform 217">
              <a:extLst>
                <a:ext uri="{FF2B5EF4-FFF2-40B4-BE49-F238E27FC236}">
                  <a16:creationId xmlns:a16="http://schemas.microsoft.com/office/drawing/2014/main" id="{7572756B-90FF-414D-94C1-4ED87994059E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049337" y="2855913"/>
              <a:ext cx="76200" cy="88900"/>
            </a:xfrm>
            <a:custGeom>
              <a:avLst/>
              <a:gdLst>
                <a:gd name="T0" fmla="*/ 198 w 198"/>
                <a:gd name="T1" fmla="*/ 164 h 224"/>
                <a:gd name="T2" fmla="*/ 178 w 198"/>
                <a:gd name="T3" fmla="*/ 147 h 224"/>
                <a:gd name="T4" fmla="*/ 158 w 198"/>
                <a:gd name="T5" fmla="*/ 160 h 224"/>
                <a:gd name="T6" fmla="*/ 113 w 198"/>
                <a:gd name="T7" fmla="*/ 187 h 224"/>
                <a:gd name="T8" fmla="*/ 41 w 198"/>
                <a:gd name="T9" fmla="*/ 113 h 224"/>
                <a:gd name="T10" fmla="*/ 116 w 198"/>
                <a:gd name="T11" fmla="*/ 37 h 224"/>
                <a:gd name="T12" fmla="*/ 142 w 198"/>
                <a:gd name="T13" fmla="*/ 38 h 224"/>
                <a:gd name="T14" fmla="*/ 167 w 198"/>
                <a:gd name="T15" fmla="*/ 65 h 224"/>
                <a:gd name="T16" fmla="*/ 192 w 198"/>
                <a:gd name="T17" fmla="*/ 39 h 224"/>
                <a:gd name="T18" fmla="*/ 116 w 198"/>
                <a:gd name="T19" fmla="*/ 0 h 224"/>
                <a:gd name="T20" fmla="*/ 0 w 198"/>
                <a:gd name="T21" fmla="*/ 113 h 224"/>
                <a:gd name="T22" fmla="*/ 110 w 198"/>
                <a:gd name="T23" fmla="*/ 224 h 224"/>
                <a:gd name="T24" fmla="*/ 198 w 198"/>
                <a:gd name="T25" fmla="*/ 16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224">
                  <a:moveTo>
                    <a:pt x="198" y="164"/>
                  </a:moveTo>
                  <a:cubicBezTo>
                    <a:pt x="198" y="147"/>
                    <a:pt x="181" y="147"/>
                    <a:pt x="178" y="147"/>
                  </a:cubicBezTo>
                  <a:cubicBezTo>
                    <a:pt x="168" y="147"/>
                    <a:pt x="162" y="148"/>
                    <a:pt x="158" y="160"/>
                  </a:cubicBezTo>
                  <a:cubicBezTo>
                    <a:pt x="155" y="166"/>
                    <a:pt x="145" y="187"/>
                    <a:pt x="113" y="187"/>
                  </a:cubicBezTo>
                  <a:cubicBezTo>
                    <a:pt x="74" y="187"/>
                    <a:pt x="41" y="154"/>
                    <a:pt x="41" y="113"/>
                  </a:cubicBezTo>
                  <a:cubicBezTo>
                    <a:pt x="41" y="90"/>
                    <a:pt x="54" y="37"/>
                    <a:pt x="116" y="37"/>
                  </a:cubicBezTo>
                  <a:lnTo>
                    <a:pt x="142" y="38"/>
                  </a:lnTo>
                  <a:cubicBezTo>
                    <a:pt x="142" y="58"/>
                    <a:pt x="153" y="65"/>
                    <a:pt x="167" y="65"/>
                  </a:cubicBezTo>
                  <a:cubicBezTo>
                    <a:pt x="181" y="65"/>
                    <a:pt x="192" y="56"/>
                    <a:pt x="192" y="39"/>
                  </a:cubicBezTo>
                  <a:cubicBezTo>
                    <a:pt x="192" y="1"/>
                    <a:pt x="140" y="0"/>
                    <a:pt x="116" y="0"/>
                  </a:cubicBezTo>
                  <a:cubicBezTo>
                    <a:pt x="30" y="0"/>
                    <a:pt x="0" y="68"/>
                    <a:pt x="0" y="113"/>
                  </a:cubicBezTo>
                  <a:cubicBezTo>
                    <a:pt x="0" y="173"/>
                    <a:pt x="47" y="224"/>
                    <a:pt x="110" y="224"/>
                  </a:cubicBezTo>
                  <a:cubicBezTo>
                    <a:pt x="182" y="224"/>
                    <a:pt x="198" y="173"/>
                    <a:pt x="198" y="16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00" name="Freeform 218">
              <a:extLst>
                <a:ext uri="{FF2B5EF4-FFF2-40B4-BE49-F238E27FC236}">
                  <a16:creationId xmlns:a16="http://schemas.microsoft.com/office/drawing/2014/main" id="{DD8E763C-E996-4313-BF19-5CB09B3DAD50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1246187" y="2874963"/>
              <a:ext cx="80963" cy="17463"/>
            </a:xfrm>
            <a:custGeom>
              <a:avLst/>
              <a:gdLst>
                <a:gd name="T0" fmla="*/ 209 w 209"/>
                <a:gd name="T1" fmla="*/ 21 h 42"/>
                <a:gd name="T2" fmla="*/ 182 w 209"/>
                <a:gd name="T3" fmla="*/ 0 h 42"/>
                <a:gd name="T4" fmla="*/ 27 w 209"/>
                <a:gd name="T5" fmla="*/ 0 h 42"/>
                <a:gd name="T6" fmla="*/ 0 w 209"/>
                <a:gd name="T7" fmla="*/ 21 h 42"/>
                <a:gd name="T8" fmla="*/ 27 w 209"/>
                <a:gd name="T9" fmla="*/ 42 h 42"/>
                <a:gd name="T10" fmla="*/ 182 w 209"/>
                <a:gd name="T11" fmla="*/ 42 h 42"/>
                <a:gd name="T12" fmla="*/ 209 w 209"/>
                <a:gd name="T1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42">
                  <a:moveTo>
                    <a:pt x="209" y="21"/>
                  </a:moveTo>
                  <a:cubicBezTo>
                    <a:pt x="209" y="0"/>
                    <a:pt x="189" y="0"/>
                    <a:pt x="182" y="0"/>
                  </a:cubicBezTo>
                  <a:lnTo>
                    <a:pt x="27" y="0"/>
                  </a:lnTo>
                  <a:cubicBezTo>
                    <a:pt x="20" y="0"/>
                    <a:pt x="0" y="0"/>
                    <a:pt x="0" y="21"/>
                  </a:cubicBezTo>
                  <a:cubicBezTo>
                    <a:pt x="0" y="41"/>
                    <a:pt x="20" y="42"/>
                    <a:pt x="27" y="42"/>
                  </a:cubicBezTo>
                  <a:lnTo>
                    <a:pt x="182" y="42"/>
                  </a:lnTo>
                  <a:cubicBezTo>
                    <a:pt x="189" y="42"/>
                    <a:pt x="209" y="41"/>
                    <a:pt x="209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01" name="Freeform 219">
              <a:extLst>
                <a:ext uri="{FF2B5EF4-FFF2-40B4-BE49-F238E27FC236}">
                  <a16:creationId xmlns:a16="http://schemas.microsoft.com/office/drawing/2014/main" id="{E173BC4B-A0A2-4E1B-AC62-B76D9BA16717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347787" y="2855913"/>
              <a:ext cx="79375" cy="88900"/>
            </a:xfrm>
            <a:custGeom>
              <a:avLst/>
              <a:gdLst>
                <a:gd name="T0" fmla="*/ 208 w 208"/>
                <a:gd name="T1" fmla="*/ 113 h 224"/>
                <a:gd name="T2" fmla="*/ 104 w 208"/>
                <a:gd name="T3" fmla="*/ 0 h 224"/>
                <a:gd name="T4" fmla="*/ 0 w 208"/>
                <a:gd name="T5" fmla="*/ 113 h 224"/>
                <a:gd name="T6" fmla="*/ 104 w 208"/>
                <a:gd name="T7" fmla="*/ 224 h 224"/>
                <a:gd name="T8" fmla="*/ 208 w 208"/>
                <a:gd name="T9" fmla="*/ 113 h 224"/>
                <a:gd name="T10" fmla="*/ 166 w 208"/>
                <a:gd name="T11" fmla="*/ 109 h 224"/>
                <a:gd name="T12" fmla="*/ 104 w 208"/>
                <a:gd name="T13" fmla="*/ 187 h 224"/>
                <a:gd name="T14" fmla="*/ 41 w 208"/>
                <a:gd name="T15" fmla="*/ 109 h 224"/>
                <a:gd name="T16" fmla="*/ 104 w 208"/>
                <a:gd name="T17" fmla="*/ 37 h 224"/>
                <a:gd name="T18" fmla="*/ 166 w 208"/>
                <a:gd name="T19" fmla="*/ 1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24">
                  <a:moveTo>
                    <a:pt x="208" y="113"/>
                  </a:moveTo>
                  <a:cubicBezTo>
                    <a:pt x="208" y="49"/>
                    <a:pt x="160" y="0"/>
                    <a:pt x="104" y="0"/>
                  </a:cubicBezTo>
                  <a:cubicBezTo>
                    <a:pt x="47" y="0"/>
                    <a:pt x="0" y="49"/>
                    <a:pt x="0" y="113"/>
                  </a:cubicBezTo>
                  <a:cubicBezTo>
                    <a:pt x="0" y="176"/>
                    <a:pt x="48" y="224"/>
                    <a:pt x="104" y="224"/>
                  </a:cubicBezTo>
                  <a:cubicBezTo>
                    <a:pt x="159" y="224"/>
                    <a:pt x="208" y="176"/>
                    <a:pt x="208" y="113"/>
                  </a:cubicBezTo>
                  <a:close/>
                  <a:moveTo>
                    <a:pt x="166" y="109"/>
                  </a:moveTo>
                  <a:cubicBezTo>
                    <a:pt x="166" y="152"/>
                    <a:pt x="138" y="187"/>
                    <a:pt x="104" y="187"/>
                  </a:cubicBezTo>
                  <a:cubicBezTo>
                    <a:pt x="70" y="187"/>
                    <a:pt x="41" y="152"/>
                    <a:pt x="41" y="109"/>
                  </a:cubicBezTo>
                  <a:cubicBezTo>
                    <a:pt x="41" y="67"/>
                    <a:pt x="71" y="37"/>
                    <a:pt x="104" y="37"/>
                  </a:cubicBezTo>
                  <a:cubicBezTo>
                    <a:pt x="137" y="37"/>
                    <a:pt x="166" y="67"/>
                    <a:pt x="166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02" name="Freeform 220">
              <a:extLst>
                <a:ext uri="{FF2B5EF4-FFF2-40B4-BE49-F238E27FC236}">
                  <a16:creationId xmlns:a16="http://schemas.microsoft.com/office/drawing/2014/main" id="{D6B2EEFD-47CD-457C-A310-586450AFC19C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1550987" y="2855913"/>
              <a:ext cx="74613" cy="88900"/>
            </a:xfrm>
            <a:custGeom>
              <a:avLst/>
              <a:gdLst>
                <a:gd name="T0" fmla="*/ 196 w 196"/>
                <a:gd name="T1" fmla="*/ 156 h 224"/>
                <a:gd name="T2" fmla="*/ 114 w 196"/>
                <a:gd name="T3" fmla="*/ 90 h 224"/>
                <a:gd name="T4" fmla="*/ 63 w 196"/>
                <a:gd name="T5" fmla="*/ 81 h 224"/>
                <a:gd name="T6" fmla="*/ 37 w 196"/>
                <a:gd name="T7" fmla="*/ 61 h 224"/>
                <a:gd name="T8" fmla="*/ 95 w 196"/>
                <a:gd name="T9" fmla="*/ 37 h 224"/>
                <a:gd name="T10" fmla="*/ 140 w 196"/>
                <a:gd name="T11" fmla="*/ 61 h 224"/>
                <a:gd name="T12" fmla="*/ 160 w 196"/>
                <a:gd name="T13" fmla="*/ 81 h 224"/>
                <a:gd name="T14" fmla="*/ 181 w 196"/>
                <a:gd name="T15" fmla="*/ 57 h 224"/>
                <a:gd name="T16" fmla="*/ 181 w 196"/>
                <a:gd name="T17" fmla="*/ 23 h 224"/>
                <a:gd name="T18" fmla="*/ 163 w 196"/>
                <a:gd name="T19" fmla="*/ 0 h 224"/>
                <a:gd name="T20" fmla="*/ 146 w 196"/>
                <a:gd name="T21" fmla="*/ 8 h 224"/>
                <a:gd name="T22" fmla="*/ 96 w 196"/>
                <a:gd name="T23" fmla="*/ 0 h 224"/>
                <a:gd name="T24" fmla="*/ 0 w 196"/>
                <a:gd name="T25" fmla="*/ 61 h 224"/>
                <a:gd name="T26" fmla="*/ 99 w 196"/>
                <a:gd name="T27" fmla="*/ 125 h 224"/>
                <a:gd name="T28" fmla="*/ 158 w 196"/>
                <a:gd name="T29" fmla="*/ 156 h 224"/>
                <a:gd name="T30" fmla="*/ 100 w 196"/>
                <a:gd name="T31" fmla="*/ 187 h 224"/>
                <a:gd name="T32" fmla="*/ 42 w 196"/>
                <a:gd name="T33" fmla="*/ 146 h 224"/>
                <a:gd name="T34" fmla="*/ 21 w 196"/>
                <a:gd name="T35" fmla="*/ 130 h 224"/>
                <a:gd name="T36" fmla="*/ 0 w 196"/>
                <a:gd name="T37" fmla="*/ 153 h 224"/>
                <a:gd name="T38" fmla="*/ 0 w 196"/>
                <a:gd name="T39" fmla="*/ 200 h 224"/>
                <a:gd name="T40" fmla="*/ 18 w 196"/>
                <a:gd name="T41" fmla="*/ 224 h 224"/>
                <a:gd name="T42" fmla="*/ 38 w 196"/>
                <a:gd name="T43" fmla="*/ 208 h 224"/>
                <a:gd name="T44" fmla="*/ 99 w 196"/>
                <a:gd name="T45" fmla="*/ 224 h 224"/>
                <a:gd name="T46" fmla="*/ 196 w 196"/>
                <a:gd name="T47" fmla="*/ 1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6"/>
                  </a:moveTo>
                  <a:cubicBezTo>
                    <a:pt x="196" y="104"/>
                    <a:pt x="130" y="92"/>
                    <a:pt x="114" y="90"/>
                  </a:cubicBezTo>
                  <a:lnTo>
                    <a:pt x="63" y="81"/>
                  </a:lnTo>
                  <a:cubicBezTo>
                    <a:pt x="50" y="78"/>
                    <a:pt x="37" y="72"/>
                    <a:pt x="37" y="61"/>
                  </a:cubicBezTo>
                  <a:cubicBezTo>
                    <a:pt x="37" y="49"/>
                    <a:pt x="52" y="37"/>
                    <a:pt x="95" y="37"/>
                  </a:cubicBezTo>
                  <a:cubicBezTo>
                    <a:pt x="131" y="37"/>
                    <a:pt x="138" y="49"/>
                    <a:pt x="140" y="61"/>
                  </a:cubicBezTo>
                  <a:cubicBezTo>
                    <a:pt x="140" y="71"/>
                    <a:pt x="142" y="81"/>
                    <a:pt x="160" y="81"/>
                  </a:cubicBezTo>
                  <a:cubicBezTo>
                    <a:pt x="181" y="81"/>
                    <a:pt x="181" y="69"/>
                    <a:pt x="181" y="57"/>
                  </a:cubicBezTo>
                  <a:lnTo>
                    <a:pt x="181" y="23"/>
                  </a:lnTo>
                  <a:cubicBezTo>
                    <a:pt x="181" y="14"/>
                    <a:pt x="180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5" y="0"/>
                    <a:pt x="96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8"/>
                    <a:pt x="52" y="118"/>
                    <a:pt x="99" y="125"/>
                  </a:cubicBezTo>
                  <a:cubicBezTo>
                    <a:pt x="121" y="128"/>
                    <a:pt x="158" y="134"/>
                    <a:pt x="158" y="156"/>
                  </a:cubicBezTo>
                  <a:cubicBezTo>
                    <a:pt x="158" y="173"/>
                    <a:pt x="141" y="187"/>
                    <a:pt x="100" y="187"/>
                  </a:cubicBezTo>
                  <a:cubicBezTo>
                    <a:pt x="78" y="187"/>
                    <a:pt x="53" y="182"/>
                    <a:pt x="42" y="146"/>
                  </a:cubicBezTo>
                  <a:cubicBezTo>
                    <a:pt x="39" y="135"/>
                    <a:pt x="36" y="130"/>
                    <a:pt x="21" y="130"/>
                  </a:cubicBezTo>
                  <a:cubicBezTo>
                    <a:pt x="0" y="130"/>
                    <a:pt x="0" y="141"/>
                    <a:pt x="0" y="153"/>
                  </a:cubicBezTo>
                  <a:lnTo>
                    <a:pt x="0" y="200"/>
                  </a:lnTo>
                  <a:cubicBezTo>
                    <a:pt x="0" y="210"/>
                    <a:pt x="0" y="224"/>
                    <a:pt x="18" y="224"/>
                  </a:cubicBezTo>
                  <a:cubicBezTo>
                    <a:pt x="23" y="224"/>
                    <a:pt x="32" y="224"/>
                    <a:pt x="38" y="208"/>
                  </a:cubicBezTo>
                  <a:cubicBezTo>
                    <a:pt x="61" y="223"/>
                    <a:pt x="86" y="224"/>
                    <a:pt x="99" y="224"/>
                  </a:cubicBezTo>
                  <a:cubicBezTo>
                    <a:pt x="180" y="224"/>
                    <a:pt x="196" y="181"/>
                    <a:pt x="196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03" name="Freeform 221">
              <a:extLst>
                <a:ext uri="{FF2B5EF4-FFF2-40B4-BE49-F238E27FC236}">
                  <a16:creationId xmlns:a16="http://schemas.microsoft.com/office/drawing/2014/main" id="{B3188B34-BE4A-4382-A521-0FED739FAC84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1641475" y="2833688"/>
              <a:ext cx="82550" cy="111125"/>
            </a:xfrm>
            <a:custGeom>
              <a:avLst/>
              <a:gdLst>
                <a:gd name="T0" fmla="*/ 214 w 214"/>
                <a:gd name="T1" fmla="*/ 212 h 280"/>
                <a:gd name="T2" fmla="*/ 193 w 214"/>
                <a:gd name="T3" fmla="*/ 190 h 280"/>
                <a:gd name="T4" fmla="*/ 173 w 214"/>
                <a:gd name="T5" fmla="*/ 211 h 280"/>
                <a:gd name="T6" fmla="*/ 137 w 214"/>
                <a:gd name="T7" fmla="*/ 243 h 280"/>
                <a:gd name="T8" fmla="*/ 103 w 214"/>
                <a:gd name="T9" fmla="*/ 209 h 280"/>
                <a:gd name="T10" fmla="*/ 103 w 214"/>
                <a:gd name="T11" fmla="*/ 97 h 280"/>
                <a:gd name="T12" fmla="*/ 179 w 214"/>
                <a:gd name="T13" fmla="*/ 97 h 280"/>
                <a:gd name="T14" fmla="*/ 203 w 214"/>
                <a:gd name="T15" fmla="*/ 79 h 280"/>
                <a:gd name="T16" fmla="*/ 179 w 214"/>
                <a:gd name="T17" fmla="*/ 60 h 280"/>
                <a:gd name="T18" fmla="*/ 103 w 214"/>
                <a:gd name="T19" fmla="*/ 60 h 280"/>
                <a:gd name="T20" fmla="*/ 103 w 214"/>
                <a:gd name="T21" fmla="*/ 24 h 280"/>
                <a:gd name="T22" fmla="*/ 83 w 214"/>
                <a:gd name="T23" fmla="*/ 0 h 280"/>
                <a:gd name="T24" fmla="*/ 62 w 214"/>
                <a:gd name="T25" fmla="*/ 24 h 280"/>
                <a:gd name="T26" fmla="*/ 62 w 214"/>
                <a:gd name="T27" fmla="*/ 60 h 280"/>
                <a:gd name="T28" fmla="*/ 24 w 214"/>
                <a:gd name="T29" fmla="*/ 60 h 280"/>
                <a:gd name="T30" fmla="*/ 0 w 214"/>
                <a:gd name="T31" fmla="*/ 79 h 280"/>
                <a:gd name="T32" fmla="*/ 23 w 214"/>
                <a:gd name="T33" fmla="*/ 97 h 280"/>
                <a:gd name="T34" fmla="*/ 62 w 214"/>
                <a:gd name="T35" fmla="*/ 97 h 280"/>
                <a:gd name="T36" fmla="*/ 62 w 214"/>
                <a:gd name="T37" fmla="*/ 212 h 280"/>
                <a:gd name="T38" fmla="*/ 135 w 214"/>
                <a:gd name="T39" fmla="*/ 280 h 280"/>
                <a:gd name="T40" fmla="*/ 214 w 214"/>
                <a:gd name="T41" fmla="*/ 21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" h="280">
                  <a:moveTo>
                    <a:pt x="214" y="212"/>
                  </a:moveTo>
                  <a:cubicBezTo>
                    <a:pt x="214" y="201"/>
                    <a:pt x="214" y="190"/>
                    <a:pt x="193" y="190"/>
                  </a:cubicBezTo>
                  <a:cubicBezTo>
                    <a:pt x="173" y="190"/>
                    <a:pt x="173" y="201"/>
                    <a:pt x="173" y="211"/>
                  </a:cubicBezTo>
                  <a:cubicBezTo>
                    <a:pt x="172" y="238"/>
                    <a:pt x="147" y="243"/>
                    <a:pt x="137" y="243"/>
                  </a:cubicBezTo>
                  <a:cubicBezTo>
                    <a:pt x="103" y="243"/>
                    <a:pt x="103" y="220"/>
                    <a:pt x="103" y="209"/>
                  </a:cubicBezTo>
                  <a:lnTo>
                    <a:pt x="103" y="97"/>
                  </a:lnTo>
                  <a:lnTo>
                    <a:pt x="179" y="97"/>
                  </a:lnTo>
                  <a:cubicBezTo>
                    <a:pt x="188" y="97"/>
                    <a:pt x="203" y="97"/>
                    <a:pt x="203" y="79"/>
                  </a:cubicBezTo>
                  <a:cubicBezTo>
                    <a:pt x="203" y="60"/>
                    <a:pt x="189" y="60"/>
                    <a:pt x="179" y="60"/>
                  </a:cubicBezTo>
                  <a:lnTo>
                    <a:pt x="103" y="60"/>
                  </a:lnTo>
                  <a:lnTo>
                    <a:pt x="103" y="24"/>
                  </a:lnTo>
                  <a:cubicBezTo>
                    <a:pt x="103" y="13"/>
                    <a:pt x="103" y="0"/>
                    <a:pt x="83" y="0"/>
                  </a:cubicBezTo>
                  <a:cubicBezTo>
                    <a:pt x="63" y="0"/>
                    <a:pt x="62" y="12"/>
                    <a:pt x="62" y="24"/>
                  </a:cubicBezTo>
                  <a:lnTo>
                    <a:pt x="62" y="60"/>
                  </a:lnTo>
                  <a:lnTo>
                    <a:pt x="24" y="60"/>
                  </a:lnTo>
                  <a:cubicBezTo>
                    <a:pt x="14" y="60"/>
                    <a:pt x="0" y="61"/>
                    <a:pt x="0" y="79"/>
                  </a:cubicBezTo>
                  <a:cubicBezTo>
                    <a:pt x="0" y="97"/>
                    <a:pt x="14" y="97"/>
                    <a:pt x="23" y="97"/>
                  </a:cubicBezTo>
                  <a:lnTo>
                    <a:pt x="62" y="97"/>
                  </a:lnTo>
                  <a:lnTo>
                    <a:pt x="62" y="212"/>
                  </a:lnTo>
                  <a:cubicBezTo>
                    <a:pt x="62" y="261"/>
                    <a:pt x="97" y="280"/>
                    <a:pt x="135" y="280"/>
                  </a:cubicBezTo>
                  <a:cubicBezTo>
                    <a:pt x="173" y="280"/>
                    <a:pt x="214" y="258"/>
                    <a:pt x="214" y="21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04" name="Freeform 222">
              <a:extLst>
                <a:ext uri="{FF2B5EF4-FFF2-40B4-BE49-F238E27FC236}">
                  <a16:creationId xmlns:a16="http://schemas.microsoft.com/office/drawing/2014/main" id="{4DF23FB7-DE92-4F19-96DD-5D5599DCB24A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747837" y="2855913"/>
              <a:ext cx="90488" cy="88900"/>
            </a:xfrm>
            <a:custGeom>
              <a:avLst/>
              <a:gdLst>
                <a:gd name="T0" fmla="*/ 236 w 236"/>
                <a:gd name="T1" fmla="*/ 202 h 224"/>
                <a:gd name="T2" fmla="*/ 213 w 236"/>
                <a:gd name="T3" fmla="*/ 184 h 224"/>
                <a:gd name="T4" fmla="*/ 187 w 236"/>
                <a:gd name="T5" fmla="*/ 181 h 224"/>
                <a:gd name="T6" fmla="*/ 187 w 236"/>
                <a:gd name="T7" fmla="*/ 79 h 224"/>
                <a:gd name="T8" fmla="*/ 87 w 236"/>
                <a:gd name="T9" fmla="*/ 0 h 224"/>
                <a:gd name="T10" fmla="*/ 13 w 236"/>
                <a:gd name="T11" fmla="*/ 39 h 224"/>
                <a:gd name="T12" fmla="*/ 39 w 236"/>
                <a:gd name="T13" fmla="*/ 65 h 224"/>
                <a:gd name="T14" fmla="*/ 64 w 236"/>
                <a:gd name="T15" fmla="*/ 39 h 224"/>
                <a:gd name="T16" fmla="*/ 88 w 236"/>
                <a:gd name="T17" fmla="*/ 37 h 224"/>
                <a:gd name="T18" fmla="*/ 146 w 236"/>
                <a:gd name="T19" fmla="*/ 79 h 224"/>
                <a:gd name="T20" fmla="*/ 0 w 236"/>
                <a:gd name="T21" fmla="*/ 155 h 224"/>
                <a:gd name="T22" fmla="*/ 84 w 236"/>
                <a:gd name="T23" fmla="*/ 224 h 224"/>
                <a:gd name="T24" fmla="*/ 154 w 236"/>
                <a:gd name="T25" fmla="*/ 207 h 224"/>
                <a:gd name="T26" fmla="*/ 208 w 236"/>
                <a:gd name="T27" fmla="*/ 221 h 224"/>
                <a:gd name="T28" fmla="*/ 236 w 236"/>
                <a:gd name="T29" fmla="*/ 202 h 224"/>
                <a:gd name="T30" fmla="*/ 145 w 236"/>
                <a:gd name="T31" fmla="*/ 152 h 224"/>
                <a:gd name="T32" fmla="*/ 129 w 236"/>
                <a:gd name="T33" fmla="*/ 179 h 224"/>
                <a:gd name="T34" fmla="*/ 87 w 236"/>
                <a:gd name="T35" fmla="*/ 187 h 224"/>
                <a:gd name="T36" fmla="*/ 41 w 236"/>
                <a:gd name="T37" fmla="*/ 155 h 224"/>
                <a:gd name="T38" fmla="*/ 145 w 236"/>
                <a:gd name="T39" fmla="*/ 116 h 224"/>
                <a:gd name="T40" fmla="*/ 145 w 236"/>
                <a:gd name="T41" fmla="*/ 15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24">
                  <a:moveTo>
                    <a:pt x="236" y="202"/>
                  </a:moveTo>
                  <a:cubicBezTo>
                    <a:pt x="236" y="184"/>
                    <a:pt x="222" y="184"/>
                    <a:pt x="213" y="184"/>
                  </a:cubicBezTo>
                  <a:cubicBezTo>
                    <a:pt x="198" y="184"/>
                    <a:pt x="191" y="182"/>
                    <a:pt x="187" y="181"/>
                  </a:cubicBezTo>
                  <a:lnTo>
                    <a:pt x="187" y="79"/>
                  </a:lnTo>
                  <a:cubicBezTo>
                    <a:pt x="187" y="43"/>
                    <a:pt x="160" y="0"/>
                    <a:pt x="87" y="0"/>
                  </a:cubicBezTo>
                  <a:cubicBezTo>
                    <a:pt x="65" y="0"/>
                    <a:pt x="13" y="1"/>
                    <a:pt x="13" y="39"/>
                  </a:cubicBezTo>
                  <a:cubicBezTo>
                    <a:pt x="13" y="56"/>
                    <a:pt x="25" y="65"/>
                    <a:pt x="39" y="65"/>
                  </a:cubicBezTo>
                  <a:cubicBezTo>
                    <a:pt x="47" y="65"/>
                    <a:pt x="64" y="60"/>
                    <a:pt x="64" y="39"/>
                  </a:cubicBezTo>
                  <a:cubicBezTo>
                    <a:pt x="64" y="39"/>
                    <a:pt x="80" y="37"/>
                    <a:pt x="88" y="37"/>
                  </a:cubicBezTo>
                  <a:cubicBezTo>
                    <a:pt x="121" y="37"/>
                    <a:pt x="144" y="50"/>
                    <a:pt x="146" y="79"/>
                  </a:cubicBezTo>
                  <a:cubicBezTo>
                    <a:pt x="60" y="81"/>
                    <a:pt x="0" y="108"/>
                    <a:pt x="0" y="155"/>
                  </a:cubicBezTo>
                  <a:cubicBezTo>
                    <a:pt x="0" y="190"/>
                    <a:pt x="32" y="224"/>
                    <a:pt x="84" y="224"/>
                  </a:cubicBezTo>
                  <a:cubicBezTo>
                    <a:pt x="102" y="224"/>
                    <a:pt x="131" y="221"/>
                    <a:pt x="154" y="207"/>
                  </a:cubicBezTo>
                  <a:cubicBezTo>
                    <a:pt x="167" y="220"/>
                    <a:pt x="189" y="221"/>
                    <a:pt x="208" y="221"/>
                  </a:cubicBezTo>
                  <a:cubicBezTo>
                    <a:pt x="224" y="221"/>
                    <a:pt x="236" y="220"/>
                    <a:pt x="236" y="202"/>
                  </a:cubicBezTo>
                  <a:close/>
                  <a:moveTo>
                    <a:pt x="145" y="152"/>
                  </a:moveTo>
                  <a:cubicBezTo>
                    <a:pt x="145" y="162"/>
                    <a:pt x="145" y="171"/>
                    <a:pt x="129" y="179"/>
                  </a:cubicBezTo>
                  <a:cubicBezTo>
                    <a:pt x="112" y="187"/>
                    <a:pt x="91" y="187"/>
                    <a:pt x="87" y="187"/>
                  </a:cubicBezTo>
                  <a:cubicBezTo>
                    <a:pt x="60" y="187"/>
                    <a:pt x="41" y="172"/>
                    <a:pt x="41" y="155"/>
                  </a:cubicBezTo>
                  <a:cubicBezTo>
                    <a:pt x="41" y="133"/>
                    <a:pt x="80" y="118"/>
                    <a:pt x="145" y="116"/>
                  </a:cubicBezTo>
                  <a:lnTo>
                    <a:pt x="145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05" name="Freeform 223">
              <a:extLst>
                <a:ext uri="{FF2B5EF4-FFF2-40B4-BE49-F238E27FC236}">
                  <a16:creationId xmlns:a16="http://schemas.microsoft.com/office/drawing/2014/main" id="{537759DE-A53E-44E8-A88D-1F03F49CADB5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1852612" y="2855913"/>
              <a:ext cx="76200" cy="88900"/>
            </a:xfrm>
            <a:custGeom>
              <a:avLst/>
              <a:gdLst>
                <a:gd name="T0" fmla="*/ 199 w 199"/>
                <a:gd name="T1" fmla="*/ 164 h 224"/>
                <a:gd name="T2" fmla="*/ 178 w 199"/>
                <a:gd name="T3" fmla="*/ 147 h 224"/>
                <a:gd name="T4" fmla="*/ 158 w 199"/>
                <a:gd name="T5" fmla="*/ 160 h 224"/>
                <a:gd name="T6" fmla="*/ 113 w 199"/>
                <a:gd name="T7" fmla="*/ 187 h 224"/>
                <a:gd name="T8" fmla="*/ 41 w 199"/>
                <a:gd name="T9" fmla="*/ 113 h 224"/>
                <a:gd name="T10" fmla="*/ 116 w 199"/>
                <a:gd name="T11" fmla="*/ 37 h 224"/>
                <a:gd name="T12" fmla="*/ 142 w 199"/>
                <a:gd name="T13" fmla="*/ 38 h 224"/>
                <a:gd name="T14" fmla="*/ 167 w 199"/>
                <a:gd name="T15" fmla="*/ 65 h 224"/>
                <a:gd name="T16" fmla="*/ 193 w 199"/>
                <a:gd name="T17" fmla="*/ 39 h 224"/>
                <a:gd name="T18" fmla="*/ 116 w 199"/>
                <a:gd name="T19" fmla="*/ 0 h 224"/>
                <a:gd name="T20" fmla="*/ 0 w 199"/>
                <a:gd name="T21" fmla="*/ 113 h 224"/>
                <a:gd name="T22" fmla="*/ 110 w 199"/>
                <a:gd name="T23" fmla="*/ 224 h 224"/>
                <a:gd name="T24" fmla="*/ 199 w 199"/>
                <a:gd name="T25" fmla="*/ 16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24">
                  <a:moveTo>
                    <a:pt x="199" y="164"/>
                  </a:moveTo>
                  <a:cubicBezTo>
                    <a:pt x="199" y="147"/>
                    <a:pt x="181" y="147"/>
                    <a:pt x="178" y="147"/>
                  </a:cubicBezTo>
                  <a:cubicBezTo>
                    <a:pt x="168" y="147"/>
                    <a:pt x="162" y="148"/>
                    <a:pt x="158" y="160"/>
                  </a:cubicBezTo>
                  <a:cubicBezTo>
                    <a:pt x="155" y="166"/>
                    <a:pt x="145" y="187"/>
                    <a:pt x="113" y="187"/>
                  </a:cubicBezTo>
                  <a:cubicBezTo>
                    <a:pt x="74" y="187"/>
                    <a:pt x="41" y="154"/>
                    <a:pt x="41" y="113"/>
                  </a:cubicBezTo>
                  <a:cubicBezTo>
                    <a:pt x="41" y="90"/>
                    <a:pt x="54" y="37"/>
                    <a:pt x="116" y="37"/>
                  </a:cubicBezTo>
                  <a:lnTo>
                    <a:pt x="142" y="38"/>
                  </a:lnTo>
                  <a:cubicBezTo>
                    <a:pt x="142" y="58"/>
                    <a:pt x="153" y="65"/>
                    <a:pt x="167" y="65"/>
                  </a:cubicBezTo>
                  <a:cubicBezTo>
                    <a:pt x="181" y="65"/>
                    <a:pt x="193" y="56"/>
                    <a:pt x="193" y="39"/>
                  </a:cubicBezTo>
                  <a:cubicBezTo>
                    <a:pt x="193" y="1"/>
                    <a:pt x="140" y="0"/>
                    <a:pt x="116" y="0"/>
                  </a:cubicBezTo>
                  <a:cubicBezTo>
                    <a:pt x="30" y="0"/>
                    <a:pt x="0" y="68"/>
                    <a:pt x="0" y="113"/>
                  </a:cubicBezTo>
                  <a:cubicBezTo>
                    <a:pt x="0" y="173"/>
                    <a:pt x="47" y="224"/>
                    <a:pt x="110" y="224"/>
                  </a:cubicBezTo>
                  <a:cubicBezTo>
                    <a:pt x="182" y="224"/>
                    <a:pt x="199" y="173"/>
                    <a:pt x="199" y="16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06" name="Freeform 224">
              <a:extLst>
                <a:ext uri="{FF2B5EF4-FFF2-40B4-BE49-F238E27FC236}">
                  <a16:creationId xmlns:a16="http://schemas.microsoft.com/office/drawing/2014/main" id="{62E8288F-F445-4AEE-B908-0A384C510F7F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1943100" y="2822575"/>
              <a:ext cx="93663" cy="122238"/>
            </a:xfrm>
            <a:custGeom>
              <a:avLst/>
              <a:gdLst>
                <a:gd name="T0" fmla="*/ 245 w 245"/>
                <a:gd name="T1" fmla="*/ 286 h 304"/>
                <a:gd name="T2" fmla="*/ 221 w 245"/>
                <a:gd name="T3" fmla="*/ 267 h 304"/>
                <a:gd name="T4" fmla="*/ 207 w 245"/>
                <a:gd name="T5" fmla="*/ 267 h 304"/>
                <a:gd name="T6" fmla="*/ 138 w 245"/>
                <a:gd name="T7" fmla="*/ 177 h 304"/>
                <a:gd name="T8" fmla="*/ 194 w 245"/>
                <a:gd name="T9" fmla="*/ 124 h 304"/>
                <a:gd name="T10" fmla="*/ 210 w 245"/>
                <a:gd name="T11" fmla="*/ 124 h 304"/>
                <a:gd name="T12" fmla="*/ 234 w 245"/>
                <a:gd name="T13" fmla="*/ 106 h 304"/>
                <a:gd name="T14" fmla="*/ 210 w 245"/>
                <a:gd name="T15" fmla="*/ 87 h 304"/>
                <a:gd name="T16" fmla="*/ 135 w 245"/>
                <a:gd name="T17" fmla="*/ 87 h 304"/>
                <a:gd name="T18" fmla="*/ 112 w 245"/>
                <a:gd name="T19" fmla="*/ 106 h 304"/>
                <a:gd name="T20" fmla="*/ 135 w 245"/>
                <a:gd name="T21" fmla="*/ 124 h 304"/>
                <a:gd name="T22" fmla="*/ 143 w 245"/>
                <a:gd name="T23" fmla="*/ 124 h 304"/>
                <a:gd name="T24" fmla="*/ 78 w 245"/>
                <a:gd name="T25" fmla="*/ 186 h 304"/>
                <a:gd name="T26" fmla="*/ 78 w 245"/>
                <a:gd name="T27" fmla="*/ 23 h 304"/>
                <a:gd name="T28" fmla="*/ 55 w 245"/>
                <a:gd name="T29" fmla="*/ 0 h 304"/>
                <a:gd name="T30" fmla="*/ 23 w 245"/>
                <a:gd name="T31" fmla="*/ 0 h 304"/>
                <a:gd name="T32" fmla="*/ 0 w 245"/>
                <a:gd name="T33" fmla="*/ 18 h 304"/>
                <a:gd name="T34" fmla="*/ 23 w 245"/>
                <a:gd name="T35" fmla="*/ 37 h 304"/>
                <a:gd name="T36" fmla="*/ 43 w 245"/>
                <a:gd name="T37" fmla="*/ 37 h 304"/>
                <a:gd name="T38" fmla="*/ 43 w 245"/>
                <a:gd name="T39" fmla="*/ 267 h 304"/>
                <a:gd name="T40" fmla="*/ 23 w 245"/>
                <a:gd name="T41" fmla="*/ 267 h 304"/>
                <a:gd name="T42" fmla="*/ 0 w 245"/>
                <a:gd name="T43" fmla="*/ 285 h 304"/>
                <a:gd name="T44" fmla="*/ 23 w 245"/>
                <a:gd name="T45" fmla="*/ 304 h 304"/>
                <a:gd name="T46" fmla="*/ 98 w 245"/>
                <a:gd name="T47" fmla="*/ 304 h 304"/>
                <a:gd name="T48" fmla="*/ 121 w 245"/>
                <a:gd name="T49" fmla="*/ 286 h 304"/>
                <a:gd name="T50" fmla="*/ 98 w 245"/>
                <a:gd name="T51" fmla="*/ 267 h 304"/>
                <a:gd name="T52" fmla="*/ 78 w 245"/>
                <a:gd name="T53" fmla="*/ 267 h 304"/>
                <a:gd name="T54" fmla="*/ 78 w 245"/>
                <a:gd name="T55" fmla="*/ 233 h 304"/>
                <a:gd name="T56" fmla="*/ 112 w 245"/>
                <a:gd name="T57" fmla="*/ 201 h 304"/>
                <a:gd name="T58" fmla="*/ 163 w 245"/>
                <a:gd name="T59" fmla="*/ 267 h 304"/>
                <a:gd name="T60" fmla="*/ 140 w 245"/>
                <a:gd name="T61" fmla="*/ 286 h 304"/>
                <a:gd name="T62" fmla="*/ 163 w 245"/>
                <a:gd name="T63" fmla="*/ 304 h 304"/>
                <a:gd name="T64" fmla="*/ 221 w 245"/>
                <a:gd name="T65" fmla="*/ 304 h 304"/>
                <a:gd name="T66" fmla="*/ 245 w 245"/>
                <a:gd name="T67" fmla="*/ 28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5" h="304">
                  <a:moveTo>
                    <a:pt x="245" y="286"/>
                  </a:moveTo>
                  <a:cubicBezTo>
                    <a:pt x="245" y="267"/>
                    <a:pt x="230" y="267"/>
                    <a:pt x="221" y="267"/>
                  </a:cubicBezTo>
                  <a:lnTo>
                    <a:pt x="207" y="267"/>
                  </a:lnTo>
                  <a:lnTo>
                    <a:pt x="138" y="177"/>
                  </a:lnTo>
                  <a:lnTo>
                    <a:pt x="194" y="124"/>
                  </a:lnTo>
                  <a:lnTo>
                    <a:pt x="210" y="124"/>
                  </a:lnTo>
                  <a:cubicBezTo>
                    <a:pt x="219" y="124"/>
                    <a:pt x="234" y="124"/>
                    <a:pt x="234" y="106"/>
                  </a:cubicBezTo>
                  <a:cubicBezTo>
                    <a:pt x="234" y="88"/>
                    <a:pt x="219" y="87"/>
                    <a:pt x="210" y="87"/>
                  </a:cubicBezTo>
                  <a:lnTo>
                    <a:pt x="135" y="87"/>
                  </a:lnTo>
                  <a:cubicBezTo>
                    <a:pt x="125" y="87"/>
                    <a:pt x="112" y="87"/>
                    <a:pt x="112" y="106"/>
                  </a:cubicBezTo>
                  <a:cubicBezTo>
                    <a:pt x="112" y="124"/>
                    <a:pt x="126" y="124"/>
                    <a:pt x="135" y="124"/>
                  </a:cubicBezTo>
                  <a:lnTo>
                    <a:pt x="143" y="124"/>
                  </a:lnTo>
                  <a:lnTo>
                    <a:pt x="78" y="186"/>
                  </a:lnTo>
                  <a:lnTo>
                    <a:pt x="78" y="23"/>
                  </a:lnTo>
                  <a:cubicBezTo>
                    <a:pt x="78" y="6"/>
                    <a:pt x="75" y="0"/>
                    <a:pt x="55" y="0"/>
                  </a:cubicBezTo>
                  <a:lnTo>
                    <a:pt x="23" y="0"/>
                  </a:lnTo>
                  <a:cubicBezTo>
                    <a:pt x="14" y="0"/>
                    <a:pt x="0" y="0"/>
                    <a:pt x="0" y="18"/>
                  </a:cubicBezTo>
                  <a:cubicBezTo>
                    <a:pt x="0" y="36"/>
                    <a:pt x="14" y="37"/>
                    <a:pt x="23" y="37"/>
                  </a:cubicBezTo>
                  <a:lnTo>
                    <a:pt x="43" y="37"/>
                  </a:lnTo>
                  <a:lnTo>
                    <a:pt x="43" y="267"/>
                  </a:lnTo>
                  <a:lnTo>
                    <a:pt x="23" y="267"/>
                  </a:lnTo>
                  <a:cubicBezTo>
                    <a:pt x="14" y="267"/>
                    <a:pt x="0" y="267"/>
                    <a:pt x="0" y="285"/>
                  </a:cubicBezTo>
                  <a:cubicBezTo>
                    <a:pt x="0" y="304"/>
                    <a:pt x="14" y="304"/>
                    <a:pt x="23" y="304"/>
                  </a:cubicBezTo>
                  <a:lnTo>
                    <a:pt x="98" y="304"/>
                  </a:lnTo>
                  <a:cubicBezTo>
                    <a:pt x="107" y="304"/>
                    <a:pt x="121" y="304"/>
                    <a:pt x="121" y="286"/>
                  </a:cubicBezTo>
                  <a:cubicBezTo>
                    <a:pt x="121" y="267"/>
                    <a:pt x="107" y="267"/>
                    <a:pt x="98" y="267"/>
                  </a:cubicBezTo>
                  <a:lnTo>
                    <a:pt x="78" y="267"/>
                  </a:lnTo>
                  <a:lnTo>
                    <a:pt x="78" y="233"/>
                  </a:lnTo>
                  <a:lnTo>
                    <a:pt x="112" y="201"/>
                  </a:lnTo>
                  <a:lnTo>
                    <a:pt x="163" y="267"/>
                  </a:lnTo>
                  <a:cubicBezTo>
                    <a:pt x="148" y="267"/>
                    <a:pt x="140" y="270"/>
                    <a:pt x="140" y="286"/>
                  </a:cubicBezTo>
                  <a:cubicBezTo>
                    <a:pt x="140" y="304"/>
                    <a:pt x="154" y="304"/>
                    <a:pt x="163" y="304"/>
                  </a:cubicBezTo>
                  <a:lnTo>
                    <a:pt x="221" y="304"/>
                  </a:lnTo>
                  <a:cubicBezTo>
                    <a:pt x="230" y="304"/>
                    <a:pt x="245" y="304"/>
                    <a:pt x="245" y="28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07" name="Freeform 225">
              <a:extLst>
                <a:ext uri="{FF2B5EF4-FFF2-40B4-BE49-F238E27FC236}">
                  <a16:creationId xmlns:a16="http://schemas.microsoft.com/office/drawing/2014/main" id="{0748A030-F8C2-4344-8BA0-1099B5E00A3E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149475" y="2874963"/>
              <a:ext cx="79375" cy="17463"/>
            </a:xfrm>
            <a:custGeom>
              <a:avLst/>
              <a:gdLst>
                <a:gd name="T0" fmla="*/ 208 w 208"/>
                <a:gd name="T1" fmla="*/ 21 h 42"/>
                <a:gd name="T2" fmla="*/ 181 w 208"/>
                <a:gd name="T3" fmla="*/ 0 h 42"/>
                <a:gd name="T4" fmla="*/ 27 w 208"/>
                <a:gd name="T5" fmla="*/ 0 h 42"/>
                <a:gd name="T6" fmla="*/ 0 w 208"/>
                <a:gd name="T7" fmla="*/ 21 h 42"/>
                <a:gd name="T8" fmla="*/ 27 w 208"/>
                <a:gd name="T9" fmla="*/ 42 h 42"/>
                <a:gd name="T10" fmla="*/ 181 w 208"/>
                <a:gd name="T11" fmla="*/ 42 h 42"/>
                <a:gd name="T12" fmla="*/ 208 w 208"/>
                <a:gd name="T1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42">
                  <a:moveTo>
                    <a:pt x="208" y="21"/>
                  </a:moveTo>
                  <a:cubicBezTo>
                    <a:pt x="208" y="0"/>
                    <a:pt x="188" y="0"/>
                    <a:pt x="181" y="0"/>
                  </a:cubicBezTo>
                  <a:lnTo>
                    <a:pt x="27" y="0"/>
                  </a:lnTo>
                  <a:cubicBezTo>
                    <a:pt x="20" y="0"/>
                    <a:pt x="0" y="0"/>
                    <a:pt x="0" y="21"/>
                  </a:cubicBezTo>
                  <a:cubicBezTo>
                    <a:pt x="0" y="41"/>
                    <a:pt x="20" y="42"/>
                    <a:pt x="27" y="42"/>
                  </a:cubicBezTo>
                  <a:lnTo>
                    <a:pt x="181" y="42"/>
                  </a:lnTo>
                  <a:cubicBezTo>
                    <a:pt x="188" y="42"/>
                    <a:pt x="208" y="41"/>
                    <a:pt x="208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08" name="Freeform 226">
              <a:extLst>
                <a:ext uri="{FF2B5EF4-FFF2-40B4-BE49-F238E27FC236}">
                  <a16:creationId xmlns:a16="http://schemas.microsoft.com/office/drawing/2014/main" id="{8DB3C62D-6551-4910-A56E-413242D97AA5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244725" y="2857500"/>
              <a:ext cx="85725" cy="87313"/>
            </a:xfrm>
            <a:custGeom>
              <a:avLst/>
              <a:gdLst>
                <a:gd name="T0" fmla="*/ 223 w 223"/>
                <a:gd name="T1" fmla="*/ 193 h 217"/>
                <a:gd name="T2" fmla="*/ 223 w 223"/>
                <a:gd name="T3" fmla="*/ 165 h 217"/>
                <a:gd name="T4" fmla="*/ 202 w 223"/>
                <a:gd name="T5" fmla="*/ 141 h 217"/>
                <a:gd name="T6" fmla="*/ 181 w 223"/>
                <a:gd name="T7" fmla="*/ 165 h 217"/>
                <a:gd name="T8" fmla="*/ 181 w 223"/>
                <a:gd name="T9" fmla="*/ 180 h 217"/>
                <a:gd name="T10" fmla="*/ 65 w 223"/>
                <a:gd name="T11" fmla="*/ 180 h 217"/>
                <a:gd name="T12" fmla="*/ 209 w 223"/>
                <a:gd name="T13" fmla="*/ 43 h 217"/>
                <a:gd name="T14" fmla="*/ 221 w 223"/>
                <a:gd name="T15" fmla="*/ 20 h 217"/>
                <a:gd name="T16" fmla="*/ 197 w 223"/>
                <a:gd name="T17" fmla="*/ 0 h 217"/>
                <a:gd name="T18" fmla="*/ 32 w 223"/>
                <a:gd name="T19" fmla="*/ 0 h 217"/>
                <a:gd name="T20" fmla="*/ 8 w 223"/>
                <a:gd name="T21" fmla="*/ 24 h 217"/>
                <a:gd name="T22" fmla="*/ 8 w 223"/>
                <a:gd name="T23" fmla="*/ 46 h 217"/>
                <a:gd name="T24" fmla="*/ 28 w 223"/>
                <a:gd name="T25" fmla="*/ 70 h 217"/>
                <a:gd name="T26" fmla="*/ 49 w 223"/>
                <a:gd name="T27" fmla="*/ 46 h 217"/>
                <a:gd name="T28" fmla="*/ 49 w 223"/>
                <a:gd name="T29" fmla="*/ 37 h 217"/>
                <a:gd name="T30" fmla="*/ 157 w 223"/>
                <a:gd name="T31" fmla="*/ 37 h 217"/>
                <a:gd name="T32" fmla="*/ 12 w 223"/>
                <a:gd name="T33" fmla="*/ 174 h 217"/>
                <a:gd name="T34" fmla="*/ 0 w 223"/>
                <a:gd name="T35" fmla="*/ 197 h 217"/>
                <a:gd name="T36" fmla="*/ 24 w 223"/>
                <a:gd name="T37" fmla="*/ 217 h 217"/>
                <a:gd name="T38" fmla="*/ 209 w 223"/>
                <a:gd name="T39" fmla="*/ 217 h 217"/>
                <a:gd name="T40" fmla="*/ 223 w 223"/>
                <a:gd name="T41" fmla="*/ 19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7">
                  <a:moveTo>
                    <a:pt x="223" y="193"/>
                  </a:moveTo>
                  <a:lnTo>
                    <a:pt x="223" y="165"/>
                  </a:lnTo>
                  <a:cubicBezTo>
                    <a:pt x="223" y="154"/>
                    <a:pt x="222" y="141"/>
                    <a:pt x="202" y="141"/>
                  </a:cubicBezTo>
                  <a:cubicBezTo>
                    <a:pt x="182" y="141"/>
                    <a:pt x="181" y="153"/>
                    <a:pt x="181" y="165"/>
                  </a:cubicBezTo>
                  <a:lnTo>
                    <a:pt x="181" y="180"/>
                  </a:lnTo>
                  <a:lnTo>
                    <a:pt x="65" y="180"/>
                  </a:lnTo>
                  <a:lnTo>
                    <a:pt x="209" y="43"/>
                  </a:lnTo>
                  <a:cubicBezTo>
                    <a:pt x="221" y="32"/>
                    <a:pt x="221" y="30"/>
                    <a:pt x="221" y="20"/>
                  </a:cubicBezTo>
                  <a:cubicBezTo>
                    <a:pt x="221" y="0"/>
                    <a:pt x="208" y="0"/>
                    <a:pt x="197" y="0"/>
                  </a:cubicBezTo>
                  <a:lnTo>
                    <a:pt x="32" y="0"/>
                  </a:lnTo>
                  <a:cubicBezTo>
                    <a:pt x="13" y="0"/>
                    <a:pt x="8" y="5"/>
                    <a:pt x="8" y="24"/>
                  </a:cubicBezTo>
                  <a:lnTo>
                    <a:pt x="8" y="46"/>
                  </a:lnTo>
                  <a:cubicBezTo>
                    <a:pt x="8" y="57"/>
                    <a:pt x="8" y="70"/>
                    <a:pt x="28" y="70"/>
                  </a:cubicBezTo>
                  <a:cubicBezTo>
                    <a:pt x="49" y="70"/>
                    <a:pt x="49" y="58"/>
                    <a:pt x="49" y="46"/>
                  </a:cubicBezTo>
                  <a:lnTo>
                    <a:pt x="49" y="37"/>
                  </a:lnTo>
                  <a:lnTo>
                    <a:pt x="157" y="37"/>
                  </a:lnTo>
                  <a:lnTo>
                    <a:pt x="12" y="174"/>
                  </a:lnTo>
                  <a:cubicBezTo>
                    <a:pt x="0" y="186"/>
                    <a:pt x="0" y="187"/>
                    <a:pt x="0" y="197"/>
                  </a:cubicBezTo>
                  <a:cubicBezTo>
                    <a:pt x="0" y="217"/>
                    <a:pt x="13" y="217"/>
                    <a:pt x="24" y="217"/>
                  </a:cubicBezTo>
                  <a:lnTo>
                    <a:pt x="209" y="217"/>
                  </a:lnTo>
                  <a:cubicBezTo>
                    <a:pt x="222" y="214"/>
                    <a:pt x="223" y="202"/>
                    <a:pt x="223" y="1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09" name="Freeform 227">
              <a:extLst>
                <a:ext uri="{FF2B5EF4-FFF2-40B4-BE49-F238E27FC236}">
                  <a16:creationId xmlns:a16="http://schemas.microsoft.com/office/drawing/2014/main" id="{ED63CD36-AD51-4A81-84E8-8472CE0F6C2B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2449512" y="2855913"/>
              <a:ext cx="79375" cy="88900"/>
            </a:xfrm>
            <a:custGeom>
              <a:avLst/>
              <a:gdLst>
                <a:gd name="T0" fmla="*/ 207 w 207"/>
                <a:gd name="T1" fmla="*/ 164 h 224"/>
                <a:gd name="T2" fmla="*/ 186 w 207"/>
                <a:gd name="T3" fmla="*/ 147 h 224"/>
                <a:gd name="T4" fmla="*/ 166 w 207"/>
                <a:gd name="T5" fmla="*/ 160 h 224"/>
                <a:gd name="T6" fmla="*/ 119 w 207"/>
                <a:gd name="T7" fmla="*/ 187 h 224"/>
                <a:gd name="T8" fmla="*/ 43 w 207"/>
                <a:gd name="T9" fmla="*/ 129 h 224"/>
                <a:gd name="T10" fmla="*/ 183 w 207"/>
                <a:gd name="T11" fmla="*/ 129 h 224"/>
                <a:gd name="T12" fmla="*/ 207 w 207"/>
                <a:gd name="T13" fmla="*/ 107 h 224"/>
                <a:gd name="T14" fmla="*/ 109 w 207"/>
                <a:gd name="T15" fmla="*/ 0 h 224"/>
                <a:gd name="T16" fmla="*/ 0 w 207"/>
                <a:gd name="T17" fmla="*/ 112 h 224"/>
                <a:gd name="T18" fmla="*/ 116 w 207"/>
                <a:gd name="T19" fmla="*/ 224 h 224"/>
                <a:gd name="T20" fmla="*/ 207 w 207"/>
                <a:gd name="T21" fmla="*/ 164 h 224"/>
                <a:gd name="T22" fmla="*/ 164 w 207"/>
                <a:gd name="T23" fmla="*/ 92 h 224"/>
                <a:gd name="T24" fmla="*/ 44 w 207"/>
                <a:gd name="T25" fmla="*/ 92 h 224"/>
                <a:gd name="T26" fmla="*/ 109 w 207"/>
                <a:gd name="T27" fmla="*/ 37 h 224"/>
                <a:gd name="T28" fmla="*/ 164 w 207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4">
                  <a:moveTo>
                    <a:pt x="207" y="164"/>
                  </a:moveTo>
                  <a:cubicBezTo>
                    <a:pt x="207" y="147"/>
                    <a:pt x="189" y="147"/>
                    <a:pt x="186" y="147"/>
                  </a:cubicBezTo>
                  <a:cubicBezTo>
                    <a:pt x="175" y="147"/>
                    <a:pt x="170" y="149"/>
                    <a:pt x="166" y="160"/>
                  </a:cubicBezTo>
                  <a:cubicBezTo>
                    <a:pt x="156" y="183"/>
                    <a:pt x="131" y="187"/>
                    <a:pt x="119" y="187"/>
                  </a:cubicBezTo>
                  <a:cubicBezTo>
                    <a:pt x="86" y="187"/>
                    <a:pt x="52" y="165"/>
                    <a:pt x="43" y="129"/>
                  </a:cubicBezTo>
                  <a:lnTo>
                    <a:pt x="183" y="129"/>
                  </a:lnTo>
                  <a:cubicBezTo>
                    <a:pt x="196" y="129"/>
                    <a:pt x="207" y="129"/>
                    <a:pt x="207" y="107"/>
                  </a:cubicBezTo>
                  <a:cubicBezTo>
                    <a:pt x="207" y="49"/>
                    <a:pt x="174" y="0"/>
                    <a:pt x="109" y="0"/>
                  </a:cubicBezTo>
                  <a:cubicBezTo>
                    <a:pt x="49" y="0"/>
                    <a:pt x="0" y="50"/>
                    <a:pt x="0" y="112"/>
                  </a:cubicBezTo>
                  <a:cubicBezTo>
                    <a:pt x="0" y="173"/>
                    <a:pt x="51" y="224"/>
                    <a:pt x="116" y="224"/>
                  </a:cubicBezTo>
                  <a:cubicBezTo>
                    <a:pt x="183" y="224"/>
                    <a:pt x="207" y="177"/>
                    <a:pt x="207" y="164"/>
                  </a:cubicBezTo>
                  <a:close/>
                  <a:moveTo>
                    <a:pt x="164" y="92"/>
                  </a:moveTo>
                  <a:lnTo>
                    <a:pt x="44" y="92"/>
                  </a:lnTo>
                  <a:cubicBezTo>
                    <a:pt x="52" y="60"/>
                    <a:pt x="78" y="37"/>
                    <a:pt x="109" y="37"/>
                  </a:cubicBezTo>
                  <a:cubicBezTo>
                    <a:pt x="131" y="37"/>
                    <a:pt x="158" y="48"/>
                    <a:pt x="164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10" name="Freeform 228">
              <a:extLst>
                <a:ext uri="{FF2B5EF4-FFF2-40B4-BE49-F238E27FC236}">
                  <a16:creationId xmlns:a16="http://schemas.microsoft.com/office/drawing/2014/main" id="{8197E800-7A8D-47C0-9D1A-AD356EE1B9C0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2544762" y="2857500"/>
              <a:ext cx="90488" cy="87313"/>
            </a:xfrm>
            <a:custGeom>
              <a:avLst/>
              <a:gdLst>
                <a:gd name="T0" fmla="*/ 236 w 236"/>
                <a:gd name="T1" fmla="*/ 199 h 217"/>
                <a:gd name="T2" fmla="*/ 212 w 236"/>
                <a:gd name="T3" fmla="*/ 180 h 217"/>
                <a:gd name="T4" fmla="*/ 195 w 236"/>
                <a:gd name="T5" fmla="*/ 180 h 217"/>
                <a:gd name="T6" fmla="*/ 135 w 236"/>
                <a:gd name="T7" fmla="*/ 106 h 217"/>
                <a:gd name="T8" fmla="*/ 188 w 236"/>
                <a:gd name="T9" fmla="*/ 37 h 217"/>
                <a:gd name="T10" fmla="*/ 205 w 236"/>
                <a:gd name="T11" fmla="*/ 37 h 217"/>
                <a:gd name="T12" fmla="*/ 229 w 236"/>
                <a:gd name="T13" fmla="*/ 19 h 217"/>
                <a:gd name="T14" fmla="*/ 205 w 236"/>
                <a:gd name="T15" fmla="*/ 0 h 217"/>
                <a:gd name="T16" fmla="*/ 148 w 236"/>
                <a:gd name="T17" fmla="*/ 0 h 217"/>
                <a:gd name="T18" fmla="*/ 125 w 236"/>
                <a:gd name="T19" fmla="*/ 18 h 217"/>
                <a:gd name="T20" fmla="*/ 145 w 236"/>
                <a:gd name="T21" fmla="*/ 37 h 217"/>
                <a:gd name="T22" fmla="*/ 117 w 236"/>
                <a:gd name="T23" fmla="*/ 76 h 217"/>
                <a:gd name="T24" fmla="*/ 87 w 236"/>
                <a:gd name="T25" fmla="*/ 37 h 217"/>
                <a:gd name="T26" fmla="*/ 107 w 236"/>
                <a:gd name="T27" fmla="*/ 18 h 217"/>
                <a:gd name="T28" fmla="*/ 84 w 236"/>
                <a:gd name="T29" fmla="*/ 0 h 217"/>
                <a:gd name="T30" fmla="*/ 27 w 236"/>
                <a:gd name="T31" fmla="*/ 0 h 217"/>
                <a:gd name="T32" fmla="*/ 3 w 236"/>
                <a:gd name="T33" fmla="*/ 19 h 217"/>
                <a:gd name="T34" fmla="*/ 27 w 236"/>
                <a:gd name="T35" fmla="*/ 37 h 217"/>
                <a:gd name="T36" fmla="*/ 44 w 236"/>
                <a:gd name="T37" fmla="*/ 37 h 217"/>
                <a:gd name="T38" fmla="*/ 99 w 236"/>
                <a:gd name="T39" fmla="*/ 106 h 217"/>
                <a:gd name="T40" fmla="*/ 41 w 236"/>
                <a:gd name="T41" fmla="*/ 180 h 217"/>
                <a:gd name="T42" fmla="*/ 24 w 236"/>
                <a:gd name="T43" fmla="*/ 180 h 217"/>
                <a:gd name="T44" fmla="*/ 0 w 236"/>
                <a:gd name="T45" fmla="*/ 199 h 217"/>
                <a:gd name="T46" fmla="*/ 24 w 236"/>
                <a:gd name="T47" fmla="*/ 217 h 217"/>
                <a:gd name="T48" fmla="*/ 81 w 236"/>
                <a:gd name="T49" fmla="*/ 217 h 217"/>
                <a:gd name="T50" fmla="*/ 104 w 236"/>
                <a:gd name="T51" fmla="*/ 199 h 217"/>
                <a:gd name="T52" fmla="*/ 82 w 236"/>
                <a:gd name="T53" fmla="*/ 180 h 217"/>
                <a:gd name="T54" fmla="*/ 117 w 236"/>
                <a:gd name="T55" fmla="*/ 130 h 217"/>
                <a:gd name="T56" fmla="*/ 153 w 236"/>
                <a:gd name="T57" fmla="*/ 180 h 217"/>
                <a:gd name="T58" fmla="*/ 132 w 236"/>
                <a:gd name="T59" fmla="*/ 199 h 217"/>
                <a:gd name="T60" fmla="*/ 155 w 236"/>
                <a:gd name="T61" fmla="*/ 217 h 217"/>
                <a:gd name="T62" fmla="*/ 212 w 236"/>
                <a:gd name="T63" fmla="*/ 217 h 217"/>
                <a:gd name="T64" fmla="*/ 236 w 236"/>
                <a:gd name="T65" fmla="*/ 19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6" h="217">
                  <a:moveTo>
                    <a:pt x="236" y="199"/>
                  </a:moveTo>
                  <a:cubicBezTo>
                    <a:pt x="236" y="180"/>
                    <a:pt x="221" y="180"/>
                    <a:pt x="212" y="180"/>
                  </a:cubicBezTo>
                  <a:lnTo>
                    <a:pt x="195" y="180"/>
                  </a:lnTo>
                  <a:lnTo>
                    <a:pt x="135" y="106"/>
                  </a:lnTo>
                  <a:lnTo>
                    <a:pt x="188" y="37"/>
                  </a:lnTo>
                  <a:lnTo>
                    <a:pt x="205" y="37"/>
                  </a:lnTo>
                  <a:cubicBezTo>
                    <a:pt x="213" y="37"/>
                    <a:pt x="229" y="37"/>
                    <a:pt x="229" y="19"/>
                  </a:cubicBezTo>
                  <a:cubicBezTo>
                    <a:pt x="229" y="1"/>
                    <a:pt x="214" y="0"/>
                    <a:pt x="205" y="0"/>
                  </a:cubicBezTo>
                  <a:lnTo>
                    <a:pt x="148" y="0"/>
                  </a:lnTo>
                  <a:cubicBezTo>
                    <a:pt x="140" y="0"/>
                    <a:pt x="125" y="1"/>
                    <a:pt x="125" y="18"/>
                  </a:cubicBezTo>
                  <a:cubicBezTo>
                    <a:pt x="125" y="33"/>
                    <a:pt x="133" y="37"/>
                    <a:pt x="145" y="37"/>
                  </a:cubicBezTo>
                  <a:lnTo>
                    <a:pt x="117" y="76"/>
                  </a:lnTo>
                  <a:lnTo>
                    <a:pt x="87" y="37"/>
                  </a:lnTo>
                  <a:cubicBezTo>
                    <a:pt x="99" y="37"/>
                    <a:pt x="107" y="33"/>
                    <a:pt x="107" y="18"/>
                  </a:cubicBezTo>
                  <a:cubicBezTo>
                    <a:pt x="107" y="1"/>
                    <a:pt x="93" y="0"/>
                    <a:pt x="84" y="0"/>
                  </a:cubicBezTo>
                  <a:lnTo>
                    <a:pt x="27" y="0"/>
                  </a:lnTo>
                  <a:cubicBezTo>
                    <a:pt x="18" y="0"/>
                    <a:pt x="3" y="1"/>
                    <a:pt x="3" y="19"/>
                  </a:cubicBezTo>
                  <a:cubicBezTo>
                    <a:pt x="3" y="37"/>
                    <a:pt x="19" y="37"/>
                    <a:pt x="27" y="37"/>
                  </a:cubicBezTo>
                  <a:lnTo>
                    <a:pt x="44" y="37"/>
                  </a:lnTo>
                  <a:lnTo>
                    <a:pt x="99" y="106"/>
                  </a:lnTo>
                  <a:lnTo>
                    <a:pt x="41" y="180"/>
                  </a:lnTo>
                  <a:lnTo>
                    <a:pt x="24" y="180"/>
                  </a:lnTo>
                  <a:cubicBezTo>
                    <a:pt x="15" y="180"/>
                    <a:pt x="0" y="180"/>
                    <a:pt x="0" y="199"/>
                  </a:cubicBezTo>
                  <a:cubicBezTo>
                    <a:pt x="0" y="217"/>
                    <a:pt x="16" y="217"/>
                    <a:pt x="24" y="217"/>
                  </a:cubicBezTo>
                  <a:lnTo>
                    <a:pt x="81" y="217"/>
                  </a:lnTo>
                  <a:cubicBezTo>
                    <a:pt x="90" y="217"/>
                    <a:pt x="104" y="217"/>
                    <a:pt x="104" y="199"/>
                  </a:cubicBezTo>
                  <a:cubicBezTo>
                    <a:pt x="104" y="183"/>
                    <a:pt x="96" y="180"/>
                    <a:pt x="82" y="180"/>
                  </a:cubicBezTo>
                  <a:lnTo>
                    <a:pt x="117" y="130"/>
                  </a:lnTo>
                  <a:lnTo>
                    <a:pt x="153" y="180"/>
                  </a:lnTo>
                  <a:cubicBezTo>
                    <a:pt x="140" y="181"/>
                    <a:pt x="132" y="184"/>
                    <a:pt x="132" y="199"/>
                  </a:cubicBezTo>
                  <a:cubicBezTo>
                    <a:pt x="132" y="217"/>
                    <a:pt x="146" y="217"/>
                    <a:pt x="155" y="217"/>
                  </a:cubicBezTo>
                  <a:lnTo>
                    <a:pt x="212" y="217"/>
                  </a:lnTo>
                  <a:cubicBezTo>
                    <a:pt x="220" y="217"/>
                    <a:pt x="236" y="217"/>
                    <a:pt x="236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11" name="Freeform 229">
              <a:extLst>
                <a:ext uri="{FF2B5EF4-FFF2-40B4-BE49-F238E27FC236}">
                  <a16:creationId xmlns:a16="http://schemas.microsoft.com/office/drawing/2014/main" id="{A0E2AB05-5D17-46CA-A83D-689CDF5B9C75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651125" y="2855913"/>
              <a:ext cx="79375" cy="88900"/>
            </a:xfrm>
            <a:custGeom>
              <a:avLst/>
              <a:gdLst>
                <a:gd name="T0" fmla="*/ 207 w 207"/>
                <a:gd name="T1" fmla="*/ 164 h 224"/>
                <a:gd name="T2" fmla="*/ 186 w 207"/>
                <a:gd name="T3" fmla="*/ 147 h 224"/>
                <a:gd name="T4" fmla="*/ 166 w 207"/>
                <a:gd name="T5" fmla="*/ 160 h 224"/>
                <a:gd name="T6" fmla="*/ 119 w 207"/>
                <a:gd name="T7" fmla="*/ 187 h 224"/>
                <a:gd name="T8" fmla="*/ 43 w 207"/>
                <a:gd name="T9" fmla="*/ 129 h 224"/>
                <a:gd name="T10" fmla="*/ 184 w 207"/>
                <a:gd name="T11" fmla="*/ 129 h 224"/>
                <a:gd name="T12" fmla="*/ 207 w 207"/>
                <a:gd name="T13" fmla="*/ 107 h 224"/>
                <a:gd name="T14" fmla="*/ 109 w 207"/>
                <a:gd name="T15" fmla="*/ 0 h 224"/>
                <a:gd name="T16" fmla="*/ 0 w 207"/>
                <a:gd name="T17" fmla="*/ 112 h 224"/>
                <a:gd name="T18" fmla="*/ 116 w 207"/>
                <a:gd name="T19" fmla="*/ 224 h 224"/>
                <a:gd name="T20" fmla="*/ 207 w 207"/>
                <a:gd name="T21" fmla="*/ 164 h 224"/>
                <a:gd name="T22" fmla="*/ 164 w 207"/>
                <a:gd name="T23" fmla="*/ 92 h 224"/>
                <a:gd name="T24" fmla="*/ 44 w 207"/>
                <a:gd name="T25" fmla="*/ 92 h 224"/>
                <a:gd name="T26" fmla="*/ 109 w 207"/>
                <a:gd name="T27" fmla="*/ 37 h 224"/>
                <a:gd name="T28" fmla="*/ 164 w 207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4">
                  <a:moveTo>
                    <a:pt x="207" y="164"/>
                  </a:moveTo>
                  <a:cubicBezTo>
                    <a:pt x="207" y="147"/>
                    <a:pt x="190" y="147"/>
                    <a:pt x="186" y="147"/>
                  </a:cubicBezTo>
                  <a:cubicBezTo>
                    <a:pt x="175" y="147"/>
                    <a:pt x="171" y="149"/>
                    <a:pt x="166" y="160"/>
                  </a:cubicBezTo>
                  <a:cubicBezTo>
                    <a:pt x="156" y="183"/>
                    <a:pt x="132" y="187"/>
                    <a:pt x="119" y="187"/>
                  </a:cubicBezTo>
                  <a:cubicBezTo>
                    <a:pt x="86" y="187"/>
                    <a:pt x="52" y="165"/>
                    <a:pt x="43" y="129"/>
                  </a:cubicBezTo>
                  <a:lnTo>
                    <a:pt x="184" y="129"/>
                  </a:lnTo>
                  <a:cubicBezTo>
                    <a:pt x="196" y="129"/>
                    <a:pt x="207" y="129"/>
                    <a:pt x="207" y="107"/>
                  </a:cubicBezTo>
                  <a:cubicBezTo>
                    <a:pt x="207" y="49"/>
                    <a:pt x="174" y="0"/>
                    <a:pt x="109" y="0"/>
                  </a:cubicBezTo>
                  <a:cubicBezTo>
                    <a:pt x="49" y="0"/>
                    <a:pt x="0" y="50"/>
                    <a:pt x="0" y="112"/>
                  </a:cubicBezTo>
                  <a:cubicBezTo>
                    <a:pt x="0" y="173"/>
                    <a:pt x="51" y="224"/>
                    <a:pt x="116" y="224"/>
                  </a:cubicBezTo>
                  <a:cubicBezTo>
                    <a:pt x="184" y="224"/>
                    <a:pt x="207" y="177"/>
                    <a:pt x="207" y="164"/>
                  </a:cubicBezTo>
                  <a:close/>
                  <a:moveTo>
                    <a:pt x="164" y="92"/>
                  </a:moveTo>
                  <a:lnTo>
                    <a:pt x="44" y="92"/>
                  </a:lnTo>
                  <a:cubicBezTo>
                    <a:pt x="52" y="60"/>
                    <a:pt x="78" y="37"/>
                    <a:pt x="109" y="37"/>
                  </a:cubicBezTo>
                  <a:cubicBezTo>
                    <a:pt x="132" y="37"/>
                    <a:pt x="159" y="48"/>
                    <a:pt x="164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12" name="Freeform 230">
              <a:extLst>
                <a:ext uri="{FF2B5EF4-FFF2-40B4-BE49-F238E27FC236}">
                  <a16:creationId xmlns:a16="http://schemas.microsoft.com/office/drawing/2014/main" id="{86C95ABD-0E96-4F81-B0F9-BC717785A4AD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2754312" y="2855913"/>
              <a:ext cx="76200" cy="88900"/>
            </a:xfrm>
            <a:custGeom>
              <a:avLst/>
              <a:gdLst>
                <a:gd name="T0" fmla="*/ 198 w 198"/>
                <a:gd name="T1" fmla="*/ 164 h 224"/>
                <a:gd name="T2" fmla="*/ 178 w 198"/>
                <a:gd name="T3" fmla="*/ 147 h 224"/>
                <a:gd name="T4" fmla="*/ 158 w 198"/>
                <a:gd name="T5" fmla="*/ 160 h 224"/>
                <a:gd name="T6" fmla="*/ 113 w 198"/>
                <a:gd name="T7" fmla="*/ 187 h 224"/>
                <a:gd name="T8" fmla="*/ 41 w 198"/>
                <a:gd name="T9" fmla="*/ 113 h 224"/>
                <a:gd name="T10" fmla="*/ 116 w 198"/>
                <a:gd name="T11" fmla="*/ 37 h 224"/>
                <a:gd name="T12" fmla="*/ 142 w 198"/>
                <a:gd name="T13" fmla="*/ 38 h 224"/>
                <a:gd name="T14" fmla="*/ 167 w 198"/>
                <a:gd name="T15" fmla="*/ 65 h 224"/>
                <a:gd name="T16" fmla="*/ 192 w 198"/>
                <a:gd name="T17" fmla="*/ 39 h 224"/>
                <a:gd name="T18" fmla="*/ 116 w 198"/>
                <a:gd name="T19" fmla="*/ 0 h 224"/>
                <a:gd name="T20" fmla="*/ 0 w 198"/>
                <a:gd name="T21" fmla="*/ 113 h 224"/>
                <a:gd name="T22" fmla="*/ 110 w 198"/>
                <a:gd name="T23" fmla="*/ 224 h 224"/>
                <a:gd name="T24" fmla="*/ 198 w 198"/>
                <a:gd name="T25" fmla="*/ 16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224">
                  <a:moveTo>
                    <a:pt x="198" y="164"/>
                  </a:moveTo>
                  <a:cubicBezTo>
                    <a:pt x="198" y="147"/>
                    <a:pt x="181" y="147"/>
                    <a:pt x="178" y="147"/>
                  </a:cubicBezTo>
                  <a:cubicBezTo>
                    <a:pt x="168" y="147"/>
                    <a:pt x="162" y="148"/>
                    <a:pt x="158" y="160"/>
                  </a:cubicBezTo>
                  <a:cubicBezTo>
                    <a:pt x="155" y="166"/>
                    <a:pt x="145" y="187"/>
                    <a:pt x="113" y="187"/>
                  </a:cubicBezTo>
                  <a:cubicBezTo>
                    <a:pt x="74" y="187"/>
                    <a:pt x="41" y="154"/>
                    <a:pt x="41" y="113"/>
                  </a:cubicBezTo>
                  <a:cubicBezTo>
                    <a:pt x="41" y="90"/>
                    <a:pt x="54" y="37"/>
                    <a:pt x="116" y="37"/>
                  </a:cubicBezTo>
                  <a:lnTo>
                    <a:pt x="142" y="38"/>
                  </a:lnTo>
                  <a:cubicBezTo>
                    <a:pt x="142" y="58"/>
                    <a:pt x="153" y="65"/>
                    <a:pt x="167" y="65"/>
                  </a:cubicBezTo>
                  <a:cubicBezTo>
                    <a:pt x="181" y="65"/>
                    <a:pt x="192" y="56"/>
                    <a:pt x="192" y="39"/>
                  </a:cubicBezTo>
                  <a:cubicBezTo>
                    <a:pt x="192" y="1"/>
                    <a:pt x="140" y="0"/>
                    <a:pt x="116" y="0"/>
                  </a:cubicBezTo>
                  <a:cubicBezTo>
                    <a:pt x="30" y="0"/>
                    <a:pt x="0" y="68"/>
                    <a:pt x="0" y="113"/>
                  </a:cubicBezTo>
                  <a:cubicBezTo>
                    <a:pt x="0" y="173"/>
                    <a:pt x="47" y="224"/>
                    <a:pt x="110" y="224"/>
                  </a:cubicBezTo>
                  <a:cubicBezTo>
                    <a:pt x="182" y="224"/>
                    <a:pt x="198" y="173"/>
                    <a:pt x="198" y="16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13" name="Freeform 231">
              <a:extLst>
                <a:ext uri="{FF2B5EF4-FFF2-40B4-BE49-F238E27FC236}">
                  <a16:creationId xmlns:a16="http://schemas.microsoft.com/office/drawing/2014/main" id="{93688DFE-0498-4110-A98D-8C521B01925E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2854325" y="2855913"/>
              <a:ext cx="76200" cy="88900"/>
            </a:xfrm>
            <a:custGeom>
              <a:avLst/>
              <a:gdLst>
                <a:gd name="T0" fmla="*/ 196 w 196"/>
                <a:gd name="T1" fmla="*/ 156 h 224"/>
                <a:gd name="T2" fmla="*/ 114 w 196"/>
                <a:gd name="T3" fmla="*/ 90 h 224"/>
                <a:gd name="T4" fmla="*/ 63 w 196"/>
                <a:gd name="T5" fmla="*/ 81 h 224"/>
                <a:gd name="T6" fmla="*/ 37 w 196"/>
                <a:gd name="T7" fmla="*/ 61 h 224"/>
                <a:gd name="T8" fmla="*/ 95 w 196"/>
                <a:gd name="T9" fmla="*/ 37 h 224"/>
                <a:gd name="T10" fmla="*/ 140 w 196"/>
                <a:gd name="T11" fmla="*/ 61 h 224"/>
                <a:gd name="T12" fmla="*/ 160 w 196"/>
                <a:gd name="T13" fmla="*/ 81 h 224"/>
                <a:gd name="T14" fmla="*/ 181 w 196"/>
                <a:gd name="T15" fmla="*/ 57 h 224"/>
                <a:gd name="T16" fmla="*/ 181 w 196"/>
                <a:gd name="T17" fmla="*/ 23 h 224"/>
                <a:gd name="T18" fmla="*/ 163 w 196"/>
                <a:gd name="T19" fmla="*/ 0 h 224"/>
                <a:gd name="T20" fmla="*/ 146 w 196"/>
                <a:gd name="T21" fmla="*/ 8 h 224"/>
                <a:gd name="T22" fmla="*/ 96 w 196"/>
                <a:gd name="T23" fmla="*/ 0 h 224"/>
                <a:gd name="T24" fmla="*/ 0 w 196"/>
                <a:gd name="T25" fmla="*/ 61 h 224"/>
                <a:gd name="T26" fmla="*/ 99 w 196"/>
                <a:gd name="T27" fmla="*/ 125 h 224"/>
                <a:gd name="T28" fmla="*/ 158 w 196"/>
                <a:gd name="T29" fmla="*/ 156 h 224"/>
                <a:gd name="T30" fmla="*/ 100 w 196"/>
                <a:gd name="T31" fmla="*/ 187 h 224"/>
                <a:gd name="T32" fmla="*/ 41 w 196"/>
                <a:gd name="T33" fmla="*/ 146 h 224"/>
                <a:gd name="T34" fmla="*/ 20 w 196"/>
                <a:gd name="T35" fmla="*/ 130 h 224"/>
                <a:gd name="T36" fmla="*/ 0 w 196"/>
                <a:gd name="T37" fmla="*/ 153 h 224"/>
                <a:gd name="T38" fmla="*/ 0 w 196"/>
                <a:gd name="T39" fmla="*/ 200 h 224"/>
                <a:gd name="T40" fmla="*/ 18 w 196"/>
                <a:gd name="T41" fmla="*/ 224 h 224"/>
                <a:gd name="T42" fmla="*/ 38 w 196"/>
                <a:gd name="T43" fmla="*/ 208 h 224"/>
                <a:gd name="T44" fmla="*/ 99 w 196"/>
                <a:gd name="T45" fmla="*/ 224 h 224"/>
                <a:gd name="T46" fmla="*/ 196 w 196"/>
                <a:gd name="T47" fmla="*/ 1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6"/>
                  </a:moveTo>
                  <a:cubicBezTo>
                    <a:pt x="196" y="104"/>
                    <a:pt x="130" y="92"/>
                    <a:pt x="114" y="90"/>
                  </a:cubicBezTo>
                  <a:lnTo>
                    <a:pt x="63" y="81"/>
                  </a:lnTo>
                  <a:cubicBezTo>
                    <a:pt x="50" y="78"/>
                    <a:pt x="37" y="72"/>
                    <a:pt x="37" y="61"/>
                  </a:cubicBezTo>
                  <a:cubicBezTo>
                    <a:pt x="37" y="49"/>
                    <a:pt x="52" y="37"/>
                    <a:pt x="95" y="37"/>
                  </a:cubicBezTo>
                  <a:cubicBezTo>
                    <a:pt x="131" y="37"/>
                    <a:pt x="138" y="49"/>
                    <a:pt x="140" y="61"/>
                  </a:cubicBezTo>
                  <a:cubicBezTo>
                    <a:pt x="140" y="71"/>
                    <a:pt x="142" y="81"/>
                    <a:pt x="160" y="81"/>
                  </a:cubicBezTo>
                  <a:cubicBezTo>
                    <a:pt x="181" y="81"/>
                    <a:pt x="181" y="69"/>
                    <a:pt x="181" y="57"/>
                  </a:cubicBezTo>
                  <a:lnTo>
                    <a:pt x="181" y="23"/>
                  </a:lnTo>
                  <a:cubicBezTo>
                    <a:pt x="181" y="14"/>
                    <a:pt x="180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5" y="0"/>
                    <a:pt x="96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8"/>
                    <a:pt x="52" y="118"/>
                    <a:pt x="99" y="125"/>
                  </a:cubicBezTo>
                  <a:cubicBezTo>
                    <a:pt x="121" y="128"/>
                    <a:pt x="158" y="134"/>
                    <a:pt x="158" y="156"/>
                  </a:cubicBezTo>
                  <a:cubicBezTo>
                    <a:pt x="158" y="173"/>
                    <a:pt x="141" y="187"/>
                    <a:pt x="100" y="187"/>
                  </a:cubicBezTo>
                  <a:cubicBezTo>
                    <a:pt x="78" y="187"/>
                    <a:pt x="53" y="182"/>
                    <a:pt x="41" y="146"/>
                  </a:cubicBezTo>
                  <a:cubicBezTo>
                    <a:pt x="38" y="135"/>
                    <a:pt x="36" y="130"/>
                    <a:pt x="20" y="130"/>
                  </a:cubicBezTo>
                  <a:cubicBezTo>
                    <a:pt x="0" y="130"/>
                    <a:pt x="0" y="141"/>
                    <a:pt x="0" y="153"/>
                  </a:cubicBezTo>
                  <a:lnTo>
                    <a:pt x="0" y="200"/>
                  </a:lnTo>
                  <a:cubicBezTo>
                    <a:pt x="0" y="210"/>
                    <a:pt x="0" y="224"/>
                    <a:pt x="18" y="224"/>
                  </a:cubicBezTo>
                  <a:cubicBezTo>
                    <a:pt x="23" y="224"/>
                    <a:pt x="31" y="224"/>
                    <a:pt x="38" y="208"/>
                  </a:cubicBezTo>
                  <a:cubicBezTo>
                    <a:pt x="61" y="223"/>
                    <a:pt x="86" y="224"/>
                    <a:pt x="99" y="224"/>
                  </a:cubicBezTo>
                  <a:cubicBezTo>
                    <a:pt x="180" y="224"/>
                    <a:pt x="196" y="181"/>
                    <a:pt x="196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14" name="Freeform 232">
              <a:extLst>
                <a:ext uri="{FF2B5EF4-FFF2-40B4-BE49-F238E27FC236}">
                  <a16:creationId xmlns:a16="http://schemas.microsoft.com/office/drawing/2014/main" id="{1D8A8623-22D9-4634-9EEC-6B66CE5D11D7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2946400" y="2833688"/>
              <a:ext cx="80963" cy="111125"/>
            </a:xfrm>
            <a:custGeom>
              <a:avLst/>
              <a:gdLst>
                <a:gd name="T0" fmla="*/ 214 w 214"/>
                <a:gd name="T1" fmla="*/ 212 h 280"/>
                <a:gd name="T2" fmla="*/ 193 w 214"/>
                <a:gd name="T3" fmla="*/ 190 h 280"/>
                <a:gd name="T4" fmla="*/ 173 w 214"/>
                <a:gd name="T5" fmla="*/ 211 h 280"/>
                <a:gd name="T6" fmla="*/ 137 w 214"/>
                <a:gd name="T7" fmla="*/ 243 h 280"/>
                <a:gd name="T8" fmla="*/ 103 w 214"/>
                <a:gd name="T9" fmla="*/ 209 h 280"/>
                <a:gd name="T10" fmla="*/ 103 w 214"/>
                <a:gd name="T11" fmla="*/ 97 h 280"/>
                <a:gd name="T12" fmla="*/ 179 w 214"/>
                <a:gd name="T13" fmla="*/ 97 h 280"/>
                <a:gd name="T14" fmla="*/ 203 w 214"/>
                <a:gd name="T15" fmla="*/ 79 h 280"/>
                <a:gd name="T16" fmla="*/ 179 w 214"/>
                <a:gd name="T17" fmla="*/ 60 h 280"/>
                <a:gd name="T18" fmla="*/ 103 w 214"/>
                <a:gd name="T19" fmla="*/ 60 h 280"/>
                <a:gd name="T20" fmla="*/ 103 w 214"/>
                <a:gd name="T21" fmla="*/ 24 h 280"/>
                <a:gd name="T22" fmla="*/ 83 w 214"/>
                <a:gd name="T23" fmla="*/ 0 h 280"/>
                <a:gd name="T24" fmla="*/ 62 w 214"/>
                <a:gd name="T25" fmla="*/ 24 h 280"/>
                <a:gd name="T26" fmla="*/ 62 w 214"/>
                <a:gd name="T27" fmla="*/ 60 h 280"/>
                <a:gd name="T28" fmla="*/ 24 w 214"/>
                <a:gd name="T29" fmla="*/ 60 h 280"/>
                <a:gd name="T30" fmla="*/ 0 w 214"/>
                <a:gd name="T31" fmla="*/ 79 h 280"/>
                <a:gd name="T32" fmla="*/ 23 w 214"/>
                <a:gd name="T33" fmla="*/ 97 h 280"/>
                <a:gd name="T34" fmla="*/ 62 w 214"/>
                <a:gd name="T35" fmla="*/ 97 h 280"/>
                <a:gd name="T36" fmla="*/ 62 w 214"/>
                <a:gd name="T37" fmla="*/ 212 h 280"/>
                <a:gd name="T38" fmla="*/ 135 w 214"/>
                <a:gd name="T39" fmla="*/ 280 h 280"/>
                <a:gd name="T40" fmla="*/ 214 w 214"/>
                <a:gd name="T41" fmla="*/ 21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" h="280">
                  <a:moveTo>
                    <a:pt x="214" y="212"/>
                  </a:moveTo>
                  <a:cubicBezTo>
                    <a:pt x="214" y="201"/>
                    <a:pt x="214" y="190"/>
                    <a:pt x="193" y="190"/>
                  </a:cubicBezTo>
                  <a:cubicBezTo>
                    <a:pt x="173" y="190"/>
                    <a:pt x="173" y="201"/>
                    <a:pt x="173" y="211"/>
                  </a:cubicBezTo>
                  <a:cubicBezTo>
                    <a:pt x="172" y="238"/>
                    <a:pt x="147" y="243"/>
                    <a:pt x="137" y="243"/>
                  </a:cubicBezTo>
                  <a:cubicBezTo>
                    <a:pt x="103" y="243"/>
                    <a:pt x="103" y="220"/>
                    <a:pt x="103" y="209"/>
                  </a:cubicBezTo>
                  <a:lnTo>
                    <a:pt x="103" y="97"/>
                  </a:lnTo>
                  <a:lnTo>
                    <a:pt x="179" y="97"/>
                  </a:lnTo>
                  <a:cubicBezTo>
                    <a:pt x="188" y="97"/>
                    <a:pt x="203" y="97"/>
                    <a:pt x="203" y="79"/>
                  </a:cubicBezTo>
                  <a:cubicBezTo>
                    <a:pt x="203" y="60"/>
                    <a:pt x="189" y="60"/>
                    <a:pt x="179" y="60"/>
                  </a:cubicBezTo>
                  <a:lnTo>
                    <a:pt x="103" y="60"/>
                  </a:lnTo>
                  <a:lnTo>
                    <a:pt x="103" y="24"/>
                  </a:lnTo>
                  <a:cubicBezTo>
                    <a:pt x="103" y="13"/>
                    <a:pt x="103" y="0"/>
                    <a:pt x="83" y="0"/>
                  </a:cubicBezTo>
                  <a:cubicBezTo>
                    <a:pt x="62" y="0"/>
                    <a:pt x="62" y="12"/>
                    <a:pt x="62" y="24"/>
                  </a:cubicBezTo>
                  <a:lnTo>
                    <a:pt x="62" y="60"/>
                  </a:lnTo>
                  <a:lnTo>
                    <a:pt x="24" y="60"/>
                  </a:lnTo>
                  <a:cubicBezTo>
                    <a:pt x="14" y="60"/>
                    <a:pt x="0" y="61"/>
                    <a:pt x="0" y="79"/>
                  </a:cubicBezTo>
                  <a:cubicBezTo>
                    <a:pt x="0" y="97"/>
                    <a:pt x="14" y="97"/>
                    <a:pt x="23" y="97"/>
                  </a:cubicBezTo>
                  <a:lnTo>
                    <a:pt x="62" y="97"/>
                  </a:lnTo>
                  <a:lnTo>
                    <a:pt x="62" y="212"/>
                  </a:lnTo>
                  <a:cubicBezTo>
                    <a:pt x="62" y="261"/>
                    <a:pt x="97" y="280"/>
                    <a:pt x="135" y="280"/>
                  </a:cubicBezTo>
                  <a:cubicBezTo>
                    <a:pt x="173" y="280"/>
                    <a:pt x="214" y="258"/>
                    <a:pt x="214" y="21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15" name="Freeform 233">
              <a:extLst>
                <a:ext uri="{FF2B5EF4-FFF2-40B4-BE49-F238E27FC236}">
                  <a16:creationId xmlns:a16="http://schemas.microsoft.com/office/drawing/2014/main" id="{DC135ECD-1E1F-436D-9F77-ACBAB0EC07F7}"/>
                </a:ext>
              </a:extLst>
            </p:cNvPr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3051175" y="2855913"/>
              <a:ext cx="90488" cy="88900"/>
            </a:xfrm>
            <a:custGeom>
              <a:avLst/>
              <a:gdLst>
                <a:gd name="T0" fmla="*/ 236 w 236"/>
                <a:gd name="T1" fmla="*/ 202 h 224"/>
                <a:gd name="T2" fmla="*/ 213 w 236"/>
                <a:gd name="T3" fmla="*/ 184 h 224"/>
                <a:gd name="T4" fmla="*/ 187 w 236"/>
                <a:gd name="T5" fmla="*/ 181 h 224"/>
                <a:gd name="T6" fmla="*/ 187 w 236"/>
                <a:gd name="T7" fmla="*/ 79 h 224"/>
                <a:gd name="T8" fmla="*/ 87 w 236"/>
                <a:gd name="T9" fmla="*/ 0 h 224"/>
                <a:gd name="T10" fmla="*/ 13 w 236"/>
                <a:gd name="T11" fmla="*/ 39 h 224"/>
                <a:gd name="T12" fmla="*/ 39 w 236"/>
                <a:gd name="T13" fmla="*/ 65 h 224"/>
                <a:gd name="T14" fmla="*/ 64 w 236"/>
                <a:gd name="T15" fmla="*/ 39 h 224"/>
                <a:gd name="T16" fmla="*/ 88 w 236"/>
                <a:gd name="T17" fmla="*/ 37 h 224"/>
                <a:gd name="T18" fmla="*/ 146 w 236"/>
                <a:gd name="T19" fmla="*/ 79 h 224"/>
                <a:gd name="T20" fmla="*/ 0 w 236"/>
                <a:gd name="T21" fmla="*/ 155 h 224"/>
                <a:gd name="T22" fmla="*/ 84 w 236"/>
                <a:gd name="T23" fmla="*/ 224 h 224"/>
                <a:gd name="T24" fmla="*/ 154 w 236"/>
                <a:gd name="T25" fmla="*/ 207 h 224"/>
                <a:gd name="T26" fmla="*/ 208 w 236"/>
                <a:gd name="T27" fmla="*/ 221 h 224"/>
                <a:gd name="T28" fmla="*/ 236 w 236"/>
                <a:gd name="T29" fmla="*/ 202 h 224"/>
                <a:gd name="T30" fmla="*/ 145 w 236"/>
                <a:gd name="T31" fmla="*/ 152 h 224"/>
                <a:gd name="T32" fmla="*/ 129 w 236"/>
                <a:gd name="T33" fmla="*/ 179 h 224"/>
                <a:gd name="T34" fmla="*/ 87 w 236"/>
                <a:gd name="T35" fmla="*/ 187 h 224"/>
                <a:gd name="T36" fmla="*/ 41 w 236"/>
                <a:gd name="T37" fmla="*/ 155 h 224"/>
                <a:gd name="T38" fmla="*/ 145 w 236"/>
                <a:gd name="T39" fmla="*/ 116 h 224"/>
                <a:gd name="T40" fmla="*/ 145 w 236"/>
                <a:gd name="T41" fmla="*/ 15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24">
                  <a:moveTo>
                    <a:pt x="236" y="202"/>
                  </a:moveTo>
                  <a:cubicBezTo>
                    <a:pt x="236" y="184"/>
                    <a:pt x="222" y="184"/>
                    <a:pt x="213" y="184"/>
                  </a:cubicBezTo>
                  <a:cubicBezTo>
                    <a:pt x="198" y="184"/>
                    <a:pt x="191" y="182"/>
                    <a:pt x="187" y="181"/>
                  </a:cubicBezTo>
                  <a:lnTo>
                    <a:pt x="187" y="79"/>
                  </a:lnTo>
                  <a:cubicBezTo>
                    <a:pt x="187" y="43"/>
                    <a:pt x="160" y="0"/>
                    <a:pt x="87" y="0"/>
                  </a:cubicBezTo>
                  <a:cubicBezTo>
                    <a:pt x="65" y="0"/>
                    <a:pt x="13" y="1"/>
                    <a:pt x="13" y="39"/>
                  </a:cubicBezTo>
                  <a:cubicBezTo>
                    <a:pt x="13" y="56"/>
                    <a:pt x="25" y="65"/>
                    <a:pt x="39" y="65"/>
                  </a:cubicBezTo>
                  <a:cubicBezTo>
                    <a:pt x="47" y="65"/>
                    <a:pt x="63" y="60"/>
                    <a:pt x="64" y="39"/>
                  </a:cubicBezTo>
                  <a:cubicBezTo>
                    <a:pt x="64" y="39"/>
                    <a:pt x="80" y="37"/>
                    <a:pt x="88" y="37"/>
                  </a:cubicBezTo>
                  <a:cubicBezTo>
                    <a:pt x="121" y="37"/>
                    <a:pt x="144" y="50"/>
                    <a:pt x="146" y="79"/>
                  </a:cubicBezTo>
                  <a:cubicBezTo>
                    <a:pt x="59" y="81"/>
                    <a:pt x="0" y="108"/>
                    <a:pt x="0" y="155"/>
                  </a:cubicBezTo>
                  <a:cubicBezTo>
                    <a:pt x="0" y="190"/>
                    <a:pt x="32" y="224"/>
                    <a:pt x="84" y="224"/>
                  </a:cubicBezTo>
                  <a:cubicBezTo>
                    <a:pt x="102" y="224"/>
                    <a:pt x="131" y="221"/>
                    <a:pt x="154" y="207"/>
                  </a:cubicBezTo>
                  <a:cubicBezTo>
                    <a:pt x="167" y="220"/>
                    <a:pt x="189" y="221"/>
                    <a:pt x="208" y="221"/>
                  </a:cubicBezTo>
                  <a:cubicBezTo>
                    <a:pt x="224" y="221"/>
                    <a:pt x="236" y="220"/>
                    <a:pt x="236" y="202"/>
                  </a:cubicBezTo>
                  <a:close/>
                  <a:moveTo>
                    <a:pt x="145" y="152"/>
                  </a:moveTo>
                  <a:cubicBezTo>
                    <a:pt x="145" y="162"/>
                    <a:pt x="145" y="171"/>
                    <a:pt x="129" y="179"/>
                  </a:cubicBezTo>
                  <a:cubicBezTo>
                    <a:pt x="112" y="187"/>
                    <a:pt x="91" y="187"/>
                    <a:pt x="87" y="187"/>
                  </a:cubicBezTo>
                  <a:cubicBezTo>
                    <a:pt x="59" y="187"/>
                    <a:pt x="41" y="172"/>
                    <a:pt x="41" y="155"/>
                  </a:cubicBezTo>
                  <a:cubicBezTo>
                    <a:pt x="41" y="133"/>
                    <a:pt x="80" y="118"/>
                    <a:pt x="145" y="116"/>
                  </a:cubicBezTo>
                  <a:lnTo>
                    <a:pt x="145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16" name="Freeform 234">
              <a:extLst>
                <a:ext uri="{FF2B5EF4-FFF2-40B4-BE49-F238E27FC236}">
                  <a16:creationId xmlns:a16="http://schemas.microsoft.com/office/drawing/2014/main" id="{6E0EE950-F523-45C0-8364-9A8DF0E07C4F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3155950" y="2855913"/>
              <a:ext cx="76200" cy="88900"/>
            </a:xfrm>
            <a:custGeom>
              <a:avLst/>
              <a:gdLst>
                <a:gd name="T0" fmla="*/ 199 w 199"/>
                <a:gd name="T1" fmla="*/ 164 h 224"/>
                <a:gd name="T2" fmla="*/ 178 w 199"/>
                <a:gd name="T3" fmla="*/ 147 h 224"/>
                <a:gd name="T4" fmla="*/ 158 w 199"/>
                <a:gd name="T5" fmla="*/ 160 h 224"/>
                <a:gd name="T6" fmla="*/ 113 w 199"/>
                <a:gd name="T7" fmla="*/ 187 h 224"/>
                <a:gd name="T8" fmla="*/ 41 w 199"/>
                <a:gd name="T9" fmla="*/ 113 h 224"/>
                <a:gd name="T10" fmla="*/ 116 w 199"/>
                <a:gd name="T11" fmla="*/ 37 h 224"/>
                <a:gd name="T12" fmla="*/ 142 w 199"/>
                <a:gd name="T13" fmla="*/ 38 h 224"/>
                <a:gd name="T14" fmla="*/ 167 w 199"/>
                <a:gd name="T15" fmla="*/ 65 h 224"/>
                <a:gd name="T16" fmla="*/ 193 w 199"/>
                <a:gd name="T17" fmla="*/ 39 h 224"/>
                <a:gd name="T18" fmla="*/ 116 w 199"/>
                <a:gd name="T19" fmla="*/ 0 h 224"/>
                <a:gd name="T20" fmla="*/ 0 w 199"/>
                <a:gd name="T21" fmla="*/ 113 h 224"/>
                <a:gd name="T22" fmla="*/ 110 w 199"/>
                <a:gd name="T23" fmla="*/ 224 h 224"/>
                <a:gd name="T24" fmla="*/ 199 w 199"/>
                <a:gd name="T25" fmla="*/ 16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24">
                  <a:moveTo>
                    <a:pt x="199" y="164"/>
                  </a:moveTo>
                  <a:cubicBezTo>
                    <a:pt x="199" y="147"/>
                    <a:pt x="181" y="147"/>
                    <a:pt x="178" y="147"/>
                  </a:cubicBezTo>
                  <a:cubicBezTo>
                    <a:pt x="168" y="147"/>
                    <a:pt x="162" y="148"/>
                    <a:pt x="158" y="160"/>
                  </a:cubicBezTo>
                  <a:cubicBezTo>
                    <a:pt x="155" y="166"/>
                    <a:pt x="145" y="187"/>
                    <a:pt x="113" y="187"/>
                  </a:cubicBezTo>
                  <a:cubicBezTo>
                    <a:pt x="74" y="187"/>
                    <a:pt x="41" y="154"/>
                    <a:pt x="41" y="113"/>
                  </a:cubicBezTo>
                  <a:cubicBezTo>
                    <a:pt x="41" y="90"/>
                    <a:pt x="54" y="37"/>
                    <a:pt x="116" y="37"/>
                  </a:cubicBezTo>
                  <a:lnTo>
                    <a:pt x="142" y="38"/>
                  </a:lnTo>
                  <a:cubicBezTo>
                    <a:pt x="142" y="58"/>
                    <a:pt x="153" y="65"/>
                    <a:pt x="167" y="65"/>
                  </a:cubicBezTo>
                  <a:cubicBezTo>
                    <a:pt x="181" y="65"/>
                    <a:pt x="193" y="56"/>
                    <a:pt x="193" y="39"/>
                  </a:cubicBezTo>
                  <a:cubicBezTo>
                    <a:pt x="193" y="1"/>
                    <a:pt x="140" y="0"/>
                    <a:pt x="116" y="0"/>
                  </a:cubicBezTo>
                  <a:cubicBezTo>
                    <a:pt x="30" y="0"/>
                    <a:pt x="0" y="68"/>
                    <a:pt x="0" y="113"/>
                  </a:cubicBezTo>
                  <a:cubicBezTo>
                    <a:pt x="0" y="173"/>
                    <a:pt x="47" y="224"/>
                    <a:pt x="110" y="224"/>
                  </a:cubicBezTo>
                  <a:cubicBezTo>
                    <a:pt x="182" y="224"/>
                    <a:pt x="199" y="173"/>
                    <a:pt x="199" y="16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17" name="Freeform 235">
              <a:extLst>
                <a:ext uri="{FF2B5EF4-FFF2-40B4-BE49-F238E27FC236}">
                  <a16:creationId xmlns:a16="http://schemas.microsoft.com/office/drawing/2014/main" id="{4FEBC09C-71B3-4ADB-9E46-F576F5578E16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3246437" y="2822575"/>
              <a:ext cx="93663" cy="122238"/>
            </a:xfrm>
            <a:custGeom>
              <a:avLst/>
              <a:gdLst>
                <a:gd name="T0" fmla="*/ 245 w 245"/>
                <a:gd name="T1" fmla="*/ 286 h 304"/>
                <a:gd name="T2" fmla="*/ 221 w 245"/>
                <a:gd name="T3" fmla="*/ 267 h 304"/>
                <a:gd name="T4" fmla="*/ 207 w 245"/>
                <a:gd name="T5" fmla="*/ 267 h 304"/>
                <a:gd name="T6" fmla="*/ 138 w 245"/>
                <a:gd name="T7" fmla="*/ 177 h 304"/>
                <a:gd name="T8" fmla="*/ 194 w 245"/>
                <a:gd name="T9" fmla="*/ 124 h 304"/>
                <a:gd name="T10" fmla="*/ 210 w 245"/>
                <a:gd name="T11" fmla="*/ 124 h 304"/>
                <a:gd name="T12" fmla="*/ 234 w 245"/>
                <a:gd name="T13" fmla="*/ 106 h 304"/>
                <a:gd name="T14" fmla="*/ 210 w 245"/>
                <a:gd name="T15" fmla="*/ 87 h 304"/>
                <a:gd name="T16" fmla="*/ 135 w 245"/>
                <a:gd name="T17" fmla="*/ 87 h 304"/>
                <a:gd name="T18" fmla="*/ 112 w 245"/>
                <a:gd name="T19" fmla="*/ 106 h 304"/>
                <a:gd name="T20" fmla="*/ 135 w 245"/>
                <a:gd name="T21" fmla="*/ 124 h 304"/>
                <a:gd name="T22" fmla="*/ 143 w 245"/>
                <a:gd name="T23" fmla="*/ 124 h 304"/>
                <a:gd name="T24" fmla="*/ 78 w 245"/>
                <a:gd name="T25" fmla="*/ 186 h 304"/>
                <a:gd name="T26" fmla="*/ 78 w 245"/>
                <a:gd name="T27" fmla="*/ 23 h 304"/>
                <a:gd name="T28" fmla="*/ 55 w 245"/>
                <a:gd name="T29" fmla="*/ 0 h 304"/>
                <a:gd name="T30" fmla="*/ 23 w 245"/>
                <a:gd name="T31" fmla="*/ 0 h 304"/>
                <a:gd name="T32" fmla="*/ 0 w 245"/>
                <a:gd name="T33" fmla="*/ 18 h 304"/>
                <a:gd name="T34" fmla="*/ 23 w 245"/>
                <a:gd name="T35" fmla="*/ 37 h 304"/>
                <a:gd name="T36" fmla="*/ 43 w 245"/>
                <a:gd name="T37" fmla="*/ 37 h 304"/>
                <a:gd name="T38" fmla="*/ 43 w 245"/>
                <a:gd name="T39" fmla="*/ 267 h 304"/>
                <a:gd name="T40" fmla="*/ 23 w 245"/>
                <a:gd name="T41" fmla="*/ 267 h 304"/>
                <a:gd name="T42" fmla="*/ 0 w 245"/>
                <a:gd name="T43" fmla="*/ 285 h 304"/>
                <a:gd name="T44" fmla="*/ 23 w 245"/>
                <a:gd name="T45" fmla="*/ 304 h 304"/>
                <a:gd name="T46" fmla="*/ 98 w 245"/>
                <a:gd name="T47" fmla="*/ 304 h 304"/>
                <a:gd name="T48" fmla="*/ 121 w 245"/>
                <a:gd name="T49" fmla="*/ 286 h 304"/>
                <a:gd name="T50" fmla="*/ 98 w 245"/>
                <a:gd name="T51" fmla="*/ 267 h 304"/>
                <a:gd name="T52" fmla="*/ 78 w 245"/>
                <a:gd name="T53" fmla="*/ 267 h 304"/>
                <a:gd name="T54" fmla="*/ 78 w 245"/>
                <a:gd name="T55" fmla="*/ 233 h 304"/>
                <a:gd name="T56" fmla="*/ 112 w 245"/>
                <a:gd name="T57" fmla="*/ 201 h 304"/>
                <a:gd name="T58" fmla="*/ 163 w 245"/>
                <a:gd name="T59" fmla="*/ 267 h 304"/>
                <a:gd name="T60" fmla="*/ 140 w 245"/>
                <a:gd name="T61" fmla="*/ 286 h 304"/>
                <a:gd name="T62" fmla="*/ 163 w 245"/>
                <a:gd name="T63" fmla="*/ 304 h 304"/>
                <a:gd name="T64" fmla="*/ 221 w 245"/>
                <a:gd name="T65" fmla="*/ 304 h 304"/>
                <a:gd name="T66" fmla="*/ 245 w 245"/>
                <a:gd name="T67" fmla="*/ 28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5" h="304">
                  <a:moveTo>
                    <a:pt x="245" y="286"/>
                  </a:moveTo>
                  <a:cubicBezTo>
                    <a:pt x="245" y="267"/>
                    <a:pt x="230" y="267"/>
                    <a:pt x="221" y="267"/>
                  </a:cubicBezTo>
                  <a:lnTo>
                    <a:pt x="207" y="267"/>
                  </a:lnTo>
                  <a:lnTo>
                    <a:pt x="138" y="177"/>
                  </a:lnTo>
                  <a:lnTo>
                    <a:pt x="194" y="124"/>
                  </a:lnTo>
                  <a:lnTo>
                    <a:pt x="210" y="124"/>
                  </a:lnTo>
                  <a:cubicBezTo>
                    <a:pt x="219" y="124"/>
                    <a:pt x="234" y="124"/>
                    <a:pt x="234" y="106"/>
                  </a:cubicBezTo>
                  <a:cubicBezTo>
                    <a:pt x="234" y="88"/>
                    <a:pt x="219" y="87"/>
                    <a:pt x="210" y="87"/>
                  </a:cubicBezTo>
                  <a:lnTo>
                    <a:pt x="135" y="87"/>
                  </a:lnTo>
                  <a:cubicBezTo>
                    <a:pt x="125" y="87"/>
                    <a:pt x="112" y="87"/>
                    <a:pt x="112" y="106"/>
                  </a:cubicBezTo>
                  <a:cubicBezTo>
                    <a:pt x="112" y="124"/>
                    <a:pt x="126" y="124"/>
                    <a:pt x="135" y="124"/>
                  </a:cubicBezTo>
                  <a:lnTo>
                    <a:pt x="143" y="124"/>
                  </a:lnTo>
                  <a:lnTo>
                    <a:pt x="78" y="186"/>
                  </a:lnTo>
                  <a:lnTo>
                    <a:pt x="78" y="23"/>
                  </a:lnTo>
                  <a:cubicBezTo>
                    <a:pt x="78" y="6"/>
                    <a:pt x="74" y="0"/>
                    <a:pt x="55" y="0"/>
                  </a:cubicBezTo>
                  <a:lnTo>
                    <a:pt x="23" y="0"/>
                  </a:lnTo>
                  <a:cubicBezTo>
                    <a:pt x="14" y="0"/>
                    <a:pt x="0" y="0"/>
                    <a:pt x="0" y="18"/>
                  </a:cubicBezTo>
                  <a:cubicBezTo>
                    <a:pt x="0" y="36"/>
                    <a:pt x="14" y="37"/>
                    <a:pt x="23" y="37"/>
                  </a:cubicBezTo>
                  <a:lnTo>
                    <a:pt x="43" y="37"/>
                  </a:lnTo>
                  <a:lnTo>
                    <a:pt x="43" y="267"/>
                  </a:lnTo>
                  <a:lnTo>
                    <a:pt x="23" y="267"/>
                  </a:lnTo>
                  <a:cubicBezTo>
                    <a:pt x="14" y="267"/>
                    <a:pt x="0" y="267"/>
                    <a:pt x="0" y="285"/>
                  </a:cubicBezTo>
                  <a:cubicBezTo>
                    <a:pt x="0" y="304"/>
                    <a:pt x="14" y="304"/>
                    <a:pt x="23" y="304"/>
                  </a:cubicBezTo>
                  <a:lnTo>
                    <a:pt x="98" y="304"/>
                  </a:lnTo>
                  <a:cubicBezTo>
                    <a:pt x="107" y="304"/>
                    <a:pt x="121" y="304"/>
                    <a:pt x="121" y="286"/>
                  </a:cubicBezTo>
                  <a:cubicBezTo>
                    <a:pt x="121" y="267"/>
                    <a:pt x="107" y="267"/>
                    <a:pt x="98" y="267"/>
                  </a:cubicBezTo>
                  <a:lnTo>
                    <a:pt x="78" y="267"/>
                  </a:lnTo>
                  <a:lnTo>
                    <a:pt x="78" y="233"/>
                  </a:lnTo>
                  <a:lnTo>
                    <a:pt x="112" y="201"/>
                  </a:lnTo>
                  <a:lnTo>
                    <a:pt x="163" y="267"/>
                  </a:lnTo>
                  <a:cubicBezTo>
                    <a:pt x="148" y="267"/>
                    <a:pt x="140" y="270"/>
                    <a:pt x="140" y="286"/>
                  </a:cubicBezTo>
                  <a:cubicBezTo>
                    <a:pt x="140" y="304"/>
                    <a:pt x="154" y="304"/>
                    <a:pt x="163" y="304"/>
                  </a:cubicBezTo>
                  <a:lnTo>
                    <a:pt x="221" y="304"/>
                  </a:lnTo>
                  <a:cubicBezTo>
                    <a:pt x="230" y="304"/>
                    <a:pt x="245" y="304"/>
                    <a:pt x="245" y="28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18" name="Freeform 236">
              <a:extLst>
                <a:ext uri="{FF2B5EF4-FFF2-40B4-BE49-F238E27FC236}">
                  <a16:creationId xmlns:a16="http://schemas.microsoft.com/office/drawing/2014/main" id="{795AA240-1224-4BA9-B4A6-65B0AD9812B3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3452812" y="2874963"/>
              <a:ext cx="79375" cy="17463"/>
            </a:xfrm>
            <a:custGeom>
              <a:avLst/>
              <a:gdLst>
                <a:gd name="T0" fmla="*/ 208 w 208"/>
                <a:gd name="T1" fmla="*/ 21 h 42"/>
                <a:gd name="T2" fmla="*/ 181 w 208"/>
                <a:gd name="T3" fmla="*/ 0 h 42"/>
                <a:gd name="T4" fmla="*/ 27 w 208"/>
                <a:gd name="T5" fmla="*/ 0 h 42"/>
                <a:gd name="T6" fmla="*/ 0 w 208"/>
                <a:gd name="T7" fmla="*/ 21 h 42"/>
                <a:gd name="T8" fmla="*/ 27 w 208"/>
                <a:gd name="T9" fmla="*/ 42 h 42"/>
                <a:gd name="T10" fmla="*/ 181 w 208"/>
                <a:gd name="T11" fmla="*/ 42 h 42"/>
                <a:gd name="T12" fmla="*/ 208 w 208"/>
                <a:gd name="T1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42">
                  <a:moveTo>
                    <a:pt x="208" y="21"/>
                  </a:moveTo>
                  <a:cubicBezTo>
                    <a:pt x="208" y="0"/>
                    <a:pt x="188" y="0"/>
                    <a:pt x="181" y="0"/>
                  </a:cubicBezTo>
                  <a:lnTo>
                    <a:pt x="27" y="0"/>
                  </a:lnTo>
                  <a:cubicBezTo>
                    <a:pt x="20" y="0"/>
                    <a:pt x="0" y="0"/>
                    <a:pt x="0" y="21"/>
                  </a:cubicBezTo>
                  <a:cubicBezTo>
                    <a:pt x="0" y="41"/>
                    <a:pt x="20" y="42"/>
                    <a:pt x="27" y="42"/>
                  </a:cubicBezTo>
                  <a:lnTo>
                    <a:pt x="181" y="42"/>
                  </a:lnTo>
                  <a:cubicBezTo>
                    <a:pt x="188" y="42"/>
                    <a:pt x="208" y="41"/>
                    <a:pt x="208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19" name="Freeform 237">
              <a:extLst>
                <a:ext uri="{FF2B5EF4-FFF2-40B4-BE49-F238E27FC236}">
                  <a16:creationId xmlns:a16="http://schemas.microsoft.com/office/drawing/2014/main" id="{0E23E9AD-2BA3-48C0-901E-814803A50FE7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3551237" y="2820988"/>
              <a:ext cx="76200" cy="123825"/>
            </a:xfrm>
            <a:custGeom>
              <a:avLst/>
              <a:gdLst>
                <a:gd name="T0" fmla="*/ 200 w 200"/>
                <a:gd name="T1" fmla="*/ 32 h 307"/>
                <a:gd name="T2" fmla="*/ 149 w 200"/>
                <a:gd name="T3" fmla="*/ 0 h 307"/>
                <a:gd name="T4" fmla="*/ 70 w 200"/>
                <a:gd name="T5" fmla="*/ 68 h 307"/>
                <a:gd name="T6" fmla="*/ 70 w 200"/>
                <a:gd name="T7" fmla="*/ 90 h 307"/>
                <a:gd name="T8" fmla="*/ 25 w 200"/>
                <a:gd name="T9" fmla="*/ 90 h 307"/>
                <a:gd name="T10" fmla="*/ 1 w 200"/>
                <a:gd name="T11" fmla="*/ 109 h 307"/>
                <a:gd name="T12" fmla="*/ 24 w 200"/>
                <a:gd name="T13" fmla="*/ 127 h 307"/>
                <a:gd name="T14" fmla="*/ 70 w 200"/>
                <a:gd name="T15" fmla="*/ 127 h 307"/>
                <a:gd name="T16" fmla="*/ 70 w 200"/>
                <a:gd name="T17" fmla="*/ 270 h 307"/>
                <a:gd name="T18" fmla="*/ 24 w 200"/>
                <a:gd name="T19" fmla="*/ 270 h 307"/>
                <a:gd name="T20" fmla="*/ 0 w 200"/>
                <a:gd name="T21" fmla="*/ 288 h 307"/>
                <a:gd name="T22" fmla="*/ 24 w 200"/>
                <a:gd name="T23" fmla="*/ 307 h 307"/>
                <a:gd name="T24" fmla="*/ 156 w 200"/>
                <a:gd name="T25" fmla="*/ 307 h 307"/>
                <a:gd name="T26" fmla="*/ 180 w 200"/>
                <a:gd name="T27" fmla="*/ 289 h 307"/>
                <a:gd name="T28" fmla="*/ 156 w 200"/>
                <a:gd name="T29" fmla="*/ 270 h 307"/>
                <a:gd name="T30" fmla="*/ 110 w 200"/>
                <a:gd name="T31" fmla="*/ 270 h 307"/>
                <a:gd name="T32" fmla="*/ 110 w 200"/>
                <a:gd name="T33" fmla="*/ 127 h 307"/>
                <a:gd name="T34" fmla="*/ 166 w 200"/>
                <a:gd name="T35" fmla="*/ 127 h 307"/>
                <a:gd name="T36" fmla="*/ 189 w 200"/>
                <a:gd name="T37" fmla="*/ 109 h 307"/>
                <a:gd name="T38" fmla="*/ 166 w 200"/>
                <a:gd name="T39" fmla="*/ 90 h 307"/>
                <a:gd name="T40" fmla="*/ 110 w 200"/>
                <a:gd name="T41" fmla="*/ 90 h 307"/>
                <a:gd name="T42" fmla="*/ 110 w 200"/>
                <a:gd name="T43" fmla="*/ 71 h 307"/>
                <a:gd name="T44" fmla="*/ 151 w 200"/>
                <a:gd name="T45" fmla="*/ 37 h 307"/>
                <a:gd name="T46" fmla="*/ 175 w 200"/>
                <a:gd name="T47" fmla="*/ 58 h 307"/>
                <a:gd name="T48" fmla="*/ 200 w 200"/>
                <a:gd name="T49" fmla="*/ 3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0" h="307">
                  <a:moveTo>
                    <a:pt x="200" y="32"/>
                  </a:moveTo>
                  <a:cubicBezTo>
                    <a:pt x="200" y="1"/>
                    <a:pt x="158" y="0"/>
                    <a:pt x="149" y="0"/>
                  </a:cubicBezTo>
                  <a:cubicBezTo>
                    <a:pt x="108" y="0"/>
                    <a:pt x="70" y="23"/>
                    <a:pt x="70" y="68"/>
                  </a:cubicBezTo>
                  <a:lnTo>
                    <a:pt x="70" y="90"/>
                  </a:lnTo>
                  <a:lnTo>
                    <a:pt x="25" y="90"/>
                  </a:lnTo>
                  <a:cubicBezTo>
                    <a:pt x="15" y="90"/>
                    <a:pt x="1" y="91"/>
                    <a:pt x="1" y="109"/>
                  </a:cubicBezTo>
                  <a:cubicBezTo>
                    <a:pt x="1" y="127"/>
                    <a:pt x="15" y="127"/>
                    <a:pt x="24" y="127"/>
                  </a:cubicBezTo>
                  <a:lnTo>
                    <a:pt x="70" y="127"/>
                  </a:lnTo>
                  <a:lnTo>
                    <a:pt x="70" y="270"/>
                  </a:lnTo>
                  <a:lnTo>
                    <a:pt x="24" y="270"/>
                  </a:lnTo>
                  <a:cubicBezTo>
                    <a:pt x="15" y="270"/>
                    <a:pt x="0" y="270"/>
                    <a:pt x="0" y="288"/>
                  </a:cubicBezTo>
                  <a:cubicBezTo>
                    <a:pt x="0" y="307"/>
                    <a:pt x="15" y="307"/>
                    <a:pt x="24" y="307"/>
                  </a:cubicBezTo>
                  <a:lnTo>
                    <a:pt x="156" y="307"/>
                  </a:lnTo>
                  <a:cubicBezTo>
                    <a:pt x="165" y="307"/>
                    <a:pt x="180" y="307"/>
                    <a:pt x="180" y="289"/>
                  </a:cubicBezTo>
                  <a:cubicBezTo>
                    <a:pt x="180" y="270"/>
                    <a:pt x="165" y="270"/>
                    <a:pt x="156" y="270"/>
                  </a:cubicBezTo>
                  <a:lnTo>
                    <a:pt x="110" y="270"/>
                  </a:lnTo>
                  <a:lnTo>
                    <a:pt x="110" y="127"/>
                  </a:lnTo>
                  <a:lnTo>
                    <a:pt x="166" y="127"/>
                  </a:lnTo>
                  <a:cubicBezTo>
                    <a:pt x="175" y="127"/>
                    <a:pt x="189" y="127"/>
                    <a:pt x="189" y="109"/>
                  </a:cubicBezTo>
                  <a:cubicBezTo>
                    <a:pt x="189" y="90"/>
                    <a:pt x="176" y="90"/>
                    <a:pt x="166" y="90"/>
                  </a:cubicBezTo>
                  <a:lnTo>
                    <a:pt x="110" y="90"/>
                  </a:lnTo>
                  <a:lnTo>
                    <a:pt x="110" y="71"/>
                  </a:lnTo>
                  <a:cubicBezTo>
                    <a:pt x="110" y="39"/>
                    <a:pt x="136" y="37"/>
                    <a:pt x="151" y="37"/>
                  </a:cubicBezTo>
                  <a:cubicBezTo>
                    <a:pt x="153" y="44"/>
                    <a:pt x="159" y="58"/>
                    <a:pt x="175" y="58"/>
                  </a:cubicBezTo>
                  <a:cubicBezTo>
                    <a:pt x="187" y="58"/>
                    <a:pt x="200" y="49"/>
                    <a:pt x="200" y="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0" name="Freeform 238">
              <a:extLst>
                <a:ext uri="{FF2B5EF4-FFF2-40B4-BE49-F238E27FC236}">
                  <a16:creationId xmlns:a16="http://schemas.microsoft.com/office/drawing/2014/main" id="{EE3621EB-D10A-49F5-A5BE-F12C49B339F6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3644900" y="2855913"/>
              <a:ext cx="96838" cy="88900"/>
            </a:xfrm>
            <a:custGeom>
              <a:avLst/>
              <a:gdLst>
                <a:gd name="T0" fmla="*/ 250 w 250"/>
                <a:gd name="T1" fmla="*/ 202 h 220"/>
                <a:gd name="T2" fmla="*/ 227 w 250"/>
                <a:gd name="T3" fmla="*/ 183 h 220"/>
                <a:gd name="T4" fmla="*/ 209 w 250"/>
                <a:gd name="T5" fmla="*/ 183 h 220"/>
                <a:gd name="T6" fmla="*/ 209 w 250"/>
                <a:gd name="T7" fmla="*/ 74 h 220"/>
                <a:gd name="T8" fmla="*/ 142 w 250"/>
                <a:gd name="T9" fmla="*/ 0 h 220"/>
                <a:gd name="T10" fmla="*/ 82 w 250"/>
                <a:gd name="T11" fmla="*/ 21 h 220"/>
                <a:gd name="T12" fmla="*/ 59 w 250"/>
                <a:gd name="T13" fmla="*/ 3 h 220"/>
                <a:gd name="T14" fmla="*/ 23 w 250"/>
                <a:gd name="T15" fmla="*/ 3 h 220"/>
                <a:gd name="T16" fmla="*/ 0 w 250"/>
                <a:gd name="T17" fmla="*/ 22 h 220"/>
                <a:gd name="T18" fmla="*/ 23 w 250"/>
                <a:gd name="T19" fmla="*/ 40 h 220"/>
                <a:gd name="T20" fmla="*/ 41 w 250"/>
                <a:gd name="T21" fmla="*/ 40 h 220"/>
                <a:gd name="T22" fmla="*/ 41 w 250"/>
                <a:gd name="T23" fmla="*/ 183 h 220"/>
                <a:gd name="T24" fmla="*/ 23 w 250"/>
                <a:gd name="T25" fmla="*/ 183 h 220"/>
                <a:gd name="T26" fmla="*/ 0 w 250"/>
                <a:gd name="T27" fmla="*/ 202 h 220"/>
                <a:gd name="T28" fmla="*/ 23 w 250"/>
                <a:gd name="T29" fmla="*/ 220 h 220"/>
                <a:gd name="T30" fmla="*/ 100 w 250"/>
                <a:gd name="T31" fmla="*/ 220 h 220"/>
                <a:gd name="T32" fmla="*/ 123 w 250"/>
                <a:gd name="T33" fmla="*/ 202 h 220"/>
                <a:gd name="T34" fmla="*/ 100 w 250"/>
                <a:gd name="T35" fmla="*/ 183 h 220"/>
                <a:gd name="T36" fmla="*/ 82 w 250"/>
                <a:gd name="T37" fmla="*/ 183 h 220"/>
                <a:gd name="T38" fmla="*/ 82 w 250"/>
                <a:gd name="T39" fmla="*/ 101 h 220"/>
                <a:gd name="T40" fmla="*/ 139 w 250"/>
                <a:gd name="T41" fmla="*/ 38 h 220"/>
                <a:gd name="T42" fmla="*/ 168 w 250"/>
                <a:gd name="T43" fmla="*/ 77 h 220"/>
                <a:gd name="T44" fmla="*/ 168 w 250"/>
                <a:gd name="T45" fmla="*/ 183 h 220"/>
                <a:gd name="T46" fmla="*/ 153 w 250"/>
                <a:gd name="T47" fmla="*/ 183 h 220"/>
                <a:gd name="T48" fmla="*/ 129 w 250"/>
                <a:gd name="T49" fmla="*/ 202 h 220"/>
                <a:gd name="T50" fmla="*/ 153 w 250"/>
                <a:gd name="T51" fmla="*/ 220 h 220"/>
                <a:gd name="T52" fmla="*/ 227 w 250"/>
                <a:gd name="T53" fmla="*/ 220 h 220"/>
                <a:gd name="T54" fmla="*/ 250 w 250"/>
                <a:gd name="T55" fmla="*/ 20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20">
                  <a:moveTo>
                    <a:pt x="250" y="202"/>
                  </a:moveTo>
                  <a:cubicBezTo>
                    <a:pt x="250" y="183"/>
                    <a:pt x="236" y="183"/>
                    <a:pt x="227" y="183"/>
                  </a:cubicBezTo>
                  <a:lnTo>
                    <a:pt x="209" y="183"/>
                  </a:lnTo>
                  <a:lnTo>
                    <a:pt x="209" y="74"/>
                  </a:lnTo>
                  <a:cubicBezTo>
                    <a:pt x="209" y="22"/>
                    <a:pt x="183" y="0"/>
                    <a:pt x="142" y="0"/>
                  </a:cubicBezTo>
                  <a:cubicBezTo>
                    <a:pt x="114" y="0"/>
                    <a:pt x="94" y="12"/>
                    <a:pt x="82" y="21"/>
                  </a:cubicBezTo>
                  <a:cubicBezTo>
                    <a:pt x="82" y="9"/>
                    <a:pt x="78" y="3"/>
                    <a:pt x="59" y="3"/>
                  </a:cubicBezTo>
                  <a:lnTo>
                    <a:pt x="23" y="3"/>
                  </a:lnTo>
                  <a:cubicBezTo>
                    <a:pt x="14" y="3"/>
                    <a:pt x="0" y="4"/>
                    <a:pt x="0" y="22"/>
                  </a:cubicBezTo>
                  <a:cubicBezTo>
                    <a:pt x="0" y="40"/>
                    <a:pt x="15" y="40"/>
                    <a:pt x="23" y="40"/>
                  </a:cubicBezTo>
                  <a:lnTo>
                    <a:pt x="41" y="40"/>
                  </a:lnTo>
                  <a:lnTo>
                    <a:pt x="41" y="183"/>
                  </a:lnTo>
                  <a:lnTo>
                    <a:pt x="23" y="183"/>
                  </a:lnTo>
                  <a:cubicBezTo>
                    <a:pt x="14" y="183"/>
                    <a:pt x="0" y="183"/>
                    <a:pt x="0" y="202"/>
                  </a:cubicBezTo>
                  <a:cubicBezTo>
                    <a:pt x="0" y="220"/>
                    <a:pt x="15" y="220"/>
                    <a:pt x="23" y="220"/>
                  </a:cubicBezTo>
                  <a:lnTo>
                    <a:pt x="100" y="220"/>
                  </a:lnTo>
                  <a:cubicBezTo>
                    <a:pt x="108" y="220"/>
                    <a:pt x="123" y="220"/>
                    <a:pt x="123" y="202"/>
                  </a:cubicBezTo>
                  <a:cubicBezTo>
                    <a:pt x="123" y="183"/>
                    <a:pt x="109" y="183"/>
                    <a:pt x="100" y="183"/>
                  </a:cubicBezTo>
                  <a:lnTo>
                    <a:pt x="82" y="183"/>
                  </a:lnTo>
                  <a:lnTo>
                    <a:pt x="82" y="101"/>
                  </a:lnTo>
                  <a:cubicBezTo>
                    <a:pt x="82" y="55"/>
                    <a:pt x="116" y="38"/>
                    <a:pt x="139" y="38"/>
                  </a:cubicBezTo>
                  <a:cubicBezTo>
                    <a:pt x="162" y="38"/>
                    <a:pt x="168" y="50"/>
                    <a:pt x="168" y="77"/>
                  </a:cubicBezTo>
                  <a:lnTo>
                    <a:pt x="168" y="183"/>
                  </a:lnTo>
                  <a:lnTo>
                    <a:pt x="153" y="183"/>
                  </a:lnTo>
                  <a:cubicBezTo>
                    <a:pt x="143" y="183"/>
                    <a:pt x="129" y="183"/>
                    <a:pt x="129" y="202"/>
                  </a:cubicBezTo>
                  <a:cubicBezTo>
                    <a:pt x="129" y="220"/>
                    <a:pt x="144" y="220"/>
                    <a:pt x="153" y="220"/>
                  </a:cubicBezTo>
                  <a:lnTo>
                    <a:pt x="227" y="220"/>
                  </a:lnTo>
                  <a:cubicBezTo>
                    <a:pt x="235" y="220"/>
                    <a:pt x="250" y="220"/>
                    <a:pt x="250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1" name="Freeform 239">
              <a:extLst>
                <a:ext uri="{FF2B5EF4-FFF2-40B4-BE49-F238E27FC236}">
                  <a16:creationId xmlns:a16="http://schemas.microsoft.com/office/drawing/2014/main" id="{9333D21D-D058-4572-9AA7-B8B5A546DDB7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3754437" y="2855913"/>
              <a:ext cx="79375" cy="88900"/>
            </a:xfrm>
            <a:custGeom>
              <a:avLst/>
              <a:gdLst>
                <a:gd name="T0" fmla="*/ 207 w 207"/>
                <a:gd name="T1" fmla="*/ 113 h 224"/>
                <a:gd name="T2" fmla="*/ 103 w 207"/>
                <a:gd name="T3" fmla="*/ 0 h 224"/>
                <a:gd name="T4" fmla="*/ 0 w 207"/>
                <a:gd name="T5" fmla="*/ 113 h 224"/>
                <a:gd name="T6" fmla="*/ 103 w 207"/>
                <a:gd name="T7" fmla="*/ 224 h 224"/>
                <a:gd name="T8" fmla="*/ 207 w 207"/>
                <a:gd name="T9" fmla="*/ 113 h 224"/>
                <a:gd name="T10" fmla="*/ 166 w 207"/>
                <a:gd name="T11" fmla="*/ 109 h 224"/>
                <a:gd name="T12" fmla="*/ 103 w 207"/>
                <a:gd name="T13" fmla="*/ 187 h 224"/>
                <a:gd name="T14" fmla="*/ 41 w 207"/>
                <a:gd name="T15" fmla="*/ 109 h 224"/>
                <a:gd name="T16" fmla="*/ 103 w 207"/>
                <a:gd name="T17" fmla="*/ 37 h 224"/>
                <a:gd name="T18" fmla="*/ 166 w 207"/>
                <a:gd name="T19" fmla="*/ 1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224">
                  <a:moveTo>
                    <a:pt x="207" y="113"/>
                  </a:moveTo>
                  <a:cubicBezTo>
                    <a:pt x="207" y="49"/>
                    <a:pt x="160" y="0"/>
                    <a:pt x="103" y="0"/>
                  </a:cubicBezTo>
                  <a:cubicBezTo>
                    <a:pt x="47" y="0"/>
                    <a:pt x="0" y="49"/>
                    <a:pt x="0" y="113"/>
                  </a:cubicBezTo>
                  <a:cubicBezTo>
                    <a:pt x="0" y="176"/>
                    <a:pt x="48" y="224"/>
                    <a:pt x="103" y="224"/>
                  </a:cubicBezTo>
                  <a:cubicBezTo>
                    <a:pt x="159" y="224"/>
                    <a:pt x="207" y="176"/>
                    <a:pt x="207" y="113"/>
                  </a:cubicBezTo>
                  <a:close/>
                  <a:moveTo>
                    <a:pt x="166" y="109"/>
                  </a:moveTo>
                  <a:cubicBezTo>
                    <a:pt x="166" y="152"/>
                    <a:pt x="137" y="187"/>
                    <a:pt x="103" y="187"/>
                  </a:cubicBezTo>
                  <a:cubicBezTo>
                    <a:pt x="70" y="187"/>
                    <a:pt x="41" y="152"/>
                    <a:pt x="41" y="109"/>
                  </a:cubicBezTo>
                  <a:cubicBezTo>
                    <a:pt x="41" y="67"/>
                    <a:pt x="71" y="37"/>
                    <a:pt x="103" y="37"/>
                  </a:cubicBezTo>
                  <a:cubicBezTo>
                    <a:pt x="136" y="37"/>
                    <a:pt x="166" y="67"/>
                    <a:pt x="166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2" name="Freeform 240">
              <a:extLst>
                <a:ext uri="{FF2B5EF4-FFF2-40B4-BE49-F238E27FC236}">
                  <a16:creationId xmlns:a16="http://schemas.microsoft.com/office/drawing/2014/main" id="{023F9BB1-D9F8-44D9-9E07-672F48C03F74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3854450" y="2874963"/>
              <a:ext cx="79375" cy="17463"/>
            </a:xfrm>
            <a:custGeom>
              <a:avLst/>
              <a:gdLst>
                <a:gd name="T0" fmla="*/ 208 w 208"/>
                <a:gd name="T1" fmla="*/ 21 h 42"/>
                <a:gd name="T2" fmla="*/ 181 w 208"/>
                <a:gd name="T3" fmla="*/ 0 h 42"/>
                <a:gd name="T4" fmla="*/ 27 w 208"/>
                <a:gd name="T5" fmla="*/ 0 h 42"/>
                <a:gd name="T6" fmla="*/ 0 w 208"/>
                <a:gd name="T7" fmla="*/ 21 h 42"/>
                <a:gd name="T8" fmla="*/ 27 w 208"/>
                <a:gd name="T9" fmla="*/ 42 h 42"/>
                <a:gd name="T10" fmla="*/ 181 w 208"/>
                <a:gd name="T11" fmla="*/ 42 h 42"/>
                <a:gd name="T12" fmla="*/ 208 w 208"/>
                <a:gd name="T1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42">
                  <a:moveTo>
                    <a:pt x="208" y="21"/>
                  </a:moveTo>
                  <a:cubicBezTo>
                    <a:pt x="208" y="0"/>
                    <a:pt x="188" y="0"/>
                    <a:pt x="181" y="0"/>
                  </a:cubicBezTo>
                  <a:lnTo>
                    <a:pt x="27" y="0"/>
                  </a:lnTo>
                  <a:cubicBezTo>
                    <a:pt x="20" y="0"/>
                    <a:pt x="0" y="0"/>
                    <a:pt x="0" y="21"/>
                  </a:cubicBezTo>
                  <a:cubicBezTo>
                    <a:pt x="0" y="41"/>
                    <a:pt x="20" y="42"/>
                    <a:pt x="27" y="42"/>
                  </a:cubicBezTo>
                  <a:lnTo>
                    <a:pt x="181" y="42"/>
                  </a:lnTo>
                  <a:cubicBezTo>
                    <a:pt x="188" y="42"/>
                    <a:pt x="208" y="41"/>
                    <a:pt x="208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3" name="Freeform 241">
              <a:extLst>
                <a:ext uri="{FF2B5EF4-FFF2-40B4-BE49-F238E27FC236}">
                  <a16:creationId xmlns:a16="http://schemas.microsoft.com/office/drawing/2014/main" id="{479D1992-FF97-4768-AC06-84A62E5DE5BC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3957637" y="2855913"/>
              <a:ext cx="74613" cy="88900"/>
            </a:xfrm>
            <a:custGeom>
              <a:avLst/>
              <a:gdLst>
                <a:gd name="T0" fmla="*/ 196 w 196"/>
                <a:gd name="T1" fmla="*/ 156 h 224"/>
                <a:gd name="T2" fmla="*/ 114 w 196"/>
                <a:gd name="T3" fmla="*/ 90 h 224"/>
                <a:gd name="T4" fmla="*/ 64 w 196"/>
                <a:gd name="T5" fmla="*/ 81 h 224"/>
                <a:gd name="T6" fmla="*/ 38 w 196"/>
                <a:gd name="T7" fmla="*/ 61 h 224"/>
                <a:gd name="T8" fmla="*/ 96 w 196"/>
                <a:gd name="T9" fmla="*/ 37 h 224"/>
                <a:gd name="T10" fmla="*/ 140 w 196"/>
                <a:gd name="T11" fmla="*/ 61 h 224"/>
                <a:gd name="T12" fmla="*/ 161 w 196"/>
                <a:gd name="T13" fmla="*/ 81 h 224"/>
                <a:gd name="T14" fmla="*/ 182 w 196"/>
                <a:gd name="T15" fmla="*/ 57 h 224"/>
                <a:gd name="T16" fmla="*/ 182 w 196"/>
                <a:gd name="T17" fmla="*/ 23 h 224"/>
                <a:gd name="T18" fmla="*/ 163 w 196"/>
                <a:gd name="T19" fmla="*/ 0 h 224"/>
                <a:gd name="T20" fmla="*/ 146 w 196"/>
                <a:gd name="T21" fmla="*/ 8 h 224"/>
                <a:gd name="T22" fmla="*/ 97 w 196"/>
                <a:gd name="T23" fmla="*/ 0 h 224"/>
                <a:gd name="T24" fmla="*/ 0 w 196"/>
                <a:gd name="T25" fmla="*/ 61 h 224"/>
                <a:gd name="T26" fmla="*/ 100 w 196"/>
                <a:gd name="T27" fmla="*/ 125 h 224"/>
                <a:gd name="T28" fmla="*/ 159 w 196"/>
                <a:gd name="T29" fmla="*/ 156 h 224"/>
                <a:gd name="T30" fmla="*/ 101 w 196"/>
                <a:gd name="T31" fmla="*/ 187 h 224"/>
                <a:gd name="T32" fmla="*/ 42 w 196"/>
                <a:gd name="T33" fmla="*/ 146 h 224"/>
                <a:gd name="T34" fmla="*/ 21 w 196"/>
                <a:gd name="T35" fmla="*/ 130 h 224"/>
                <a:gd name="T36" fmla="*/ 0 w 196"/>
                <a:gd name="T37" fmla="*/ 153 h 224"/>
                <a:gd name="T38" fmla="*/ 0 w 196"/>
                <a:gd name="T39" fmla="*/ 200 h 224"/>
                <a:gd name="T40" fmla="*/ 19 w 196"/>
                <a:gd name="T41" fmla="*/ 224 h 224"/>
                <a:gd name="T42" fmla="*/ 39 w 196"/>
                <a:gd name="T43" fmla="*/ 208 h 224"/>
                <a:gd name="T44" fmla="*/ 100 w 196"/>
                <a:gd name="T45" fmla="*/ 224 h 224"/>
                <a:gd name="T46" fmla="*/ 196 w 196"/>
                <a:gd name="T47" fmla="*/ 1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6"/>
                  </a:moveTo>
                  <a:cubicBezTo>
                    <a:pt x="196" y="104"/>
                    <a:pt x="131" y="92"/>
                    <a:pt x="114" y="90"/>
                  </a:cubicBezTo>
                  <a:lnTo>
                    <a:pt x="64" y="81"/>
                  </a:lnTo>
                  <a:cubicBezTo>
                    <a:pt x="51" y="78"/>
                    <a:pt x="38" y="72"/>
                    <a:pt x="38" y="61"/>
                  </a:cubicBezTo>
                  <a:cubicBezTo>
                    <a:pt x="38" y="49"/>
                    <a:pt x="53" y="37"/>
                    <a:pt x="96" y="37"/>
                  </a:cubicBezTo>
                  <a:cubicBezTo>
                    <a:pt x="132" y="37"/>
                    <a:pt x="139" y="49"/>
                    <a:pt x="140" y="61"/>
                  </a:cubicBezTo>
                  <a:cubicBezTo>
                    <a:pt x="141" y="71"/>
                    <a:pt x="142" y="81"/>
                    <a:pt x="161" y="81"/>
                  </a:cubicBezTo>
                  <a:cubicBezTo>
                    <a:pt x="181" y="81"/>
                    <a:pt x="182" y="69"/>
                    <a:pt x="182" y="57"/>
                  </a:cubicBezTo>
                  <a:lnTo>
                    <a:pt x="182" y="23"/>
                  </a:lnTo>
                  <a:cubicBezTo>
                    <a:pt x="182" y="14"/>
                    <a:pt x="181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6" y="0"/>
                    <a:pt x="97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8"/>
                    <a:pt x="53" y="118"/>
                    <a:pt x="100" y="125"/>
                  </a:cubicBezTo>
                  <a:cubicBezTo>
                    <a:pt x="121" y="128"/>
                    <a:pt x="159" y="134"/>
                    <a:pt x="159" y="156"/>
                  </a:cubicBezTo>
                  <a:cubicBezTo>
                    <a:pt x="159" y="173"/>
                    <a:pt x="141" y="187"/>
                    <a:pt x="101" y="187"/>
                  </a:cubicBezTo>
                  <a:cubicBezTo>
                    <a:pt x="79" y="187"/>
                    <a:pt x="54" y="182"/>
                    <a:pt x="42" y="146"/>
                  </a:cubicBezTo>
                  <a:cubicBezTo>
                    <a:pt x="39" y="135"/>
                    <a:pt x="37" y="130"/>
                    <a:pt x="21" y="130"/>
                  </a:cubicBezTo>
                  <a:cubicBezTo>
                    <a:pt x="1" y="130"/>
                    <a:pt x="0" y="141"/>
                    <a:pt x="0" y="153"/>
                  </a:cubicBezTo>
                  <a:lnTo>
                    <a:pt x="0" y="200"/>
                  </a:lnTo>
                  <a:cubicBezTo>
                    <a:pt x="0" y="210"/>
                    <a:pt x="1" y="224"/>
                    <a:pt x="19" y="224"/>
                  </a:cubicBezTo>
                  <a:cubicBezTo>
                    <a:pt x="24" y="224"/>
                    <a:pt x="32" y="224"/>
                    <a:pt x="39" y="208"/>
                  </a:cubicBezTo>
                  <a:cubicBezTo>
                    <a:pt x="62" y="223"/>
                    <a:pt x="87" y="224"/>
                    <a:pt x="100" y="224"/>
                  </a:cubicBezTo>
                  <a:cubicBezTo>
                    <a:pt x="180" y="224"/>
                    <a:pt x="196" y="181"/>
                    <a:pt x="196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4" name="Freeform 242">
              <a:extLst>
                <a:ext uri="{FF2B5EF4-FFF2-40B4-BE49-F238E27FC236}">
                  <a16:creationId xmlns:a16="http://schemas.microsoft.com/office/drawing/2014/main" id="{6AFFE394-0983-46B7-B0C7-877454DC9D1A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4049712" y="2833688"/>
              <a:ext cx="80963" cy="111125"/>
            </a:xfrm>
            <a:custGeom>
              <a:avLst/>
              <a:gdLst>
                <a:gd name="T0" fmla="*/ 213 w 213"/>
                <a:gd name="T1" fmla="*/ 212 h 280"/>
                <a:gd name="T2" fmla="*/ 192 w 213"/>
                <a:gd name="T3" fmla="*/ 190 h 280"/>
                <a:gd name="T4" fmla="*/ 172 w 213"/>
                <a:gd name="T5" fmla="*/ 211 h 280"/>
                <a:gd name="T6" fmla="*/ 136 w 213"/>
                <a:gd name="T7" fmla="*/ 243 h 280"/>
                <a:gd name="T8" fmla="*/ 103 w 213"/>
                <a:gd name="T9" fmla="*/ 209 h 280"/>
                <a:gd name="T10" fmla="*/ 103 w 213"/>
                <a:gd name="T11" fmla="*/ 97 h 280"/>
                <a:gd name="T12" fmla="*/ 179 w 213"/>
                <a:gd name="T13" fmla="*/ 97 h 280"/>
                <a:gd name="T14" fmla="*/ 202 w 213"/>
                <a:gd name="T15" fmla="*/ 79 h 280"/>
                <a:gd name="T16" fmla="*/ 179 w 213"/>
                <a:gd name="T17" fmla="*/ 60 h 280"/>
                <a:gd name="T18" fmla="*/ 103 w 213"/>
                <a:gd name="T19" fmla="*/ 60 h 280"/>
                <a:gd name="T20" fmla="*/ 103 w 213"/>
                <a:gd name="T21" fmla="*/ 24 h 280"/>
                <a:gd name="T22" fmla="*/ 83 w 213"/>
                <a:gd name="T23" fmla="*/ 0 h 280"/>
                <a:gd name="T24" fmla="*/ 62 w 213"/>
                <a:gd name="T25" fmla="*/ 24 h 280"/>
                <a:gd name="T26" fmla="*/ 62 w 213"/>
                <a:gd name="T27" fmla="*/ 60 h 280"/>
                <a:gd name="T28" fmla="*/ 23 w 213"/>
                <a:gd name="T29" fmla="*/ 60 h 280"/>
                <a:gd name="T30" fmla="*/ 0 w 213"/>
                <a:gd name="T31" fmla="*/ 79 h 280"/>
                <a:gd name="T32" fmla="*/ 23 w 213"/>
                <a:gd name="T33" fmla="*/ 97 h 280"/>
                <a:gd name="T34" fmla="*/ 62 w 213"/>
                <a:gd name="T35" fmla="*/ 97 h 280"/>
                <a:gd name="T36" fmla="*/ 62 w 213"/>
                <a:gd name="T37" fmla="*/ 212 h 280"/>
                <a:gd name="T38" fmla="*/ 135 w 213"/>
                <a:gd name="T39" fmla="*/ 280 h 280"/>
                <a:gd name="T40" fmla="*/ 213 w 213"/>
                <a:gd name="T41" fmla="*/ 21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3" h="280">
                  <a:moveTo>
                    <a:pt x="213" y="212"/>
                  </a:moveTo>
                  <a:cubicBezTo>
                    <a:pt x="213" y="201"/>
                    <a:pt x="213" y="190"/>
                    <a:pt x="192" y="190"/>
                  </a:cubicBezTo>
                  <a:cubicBezTo>
                    <a:pt x="173" y="190"/>
                    <a:pt x="172" y="201"/>
                    <a:pt x="172" y="211"/>
                  </a:cubicBezTo>
                  <a:cubicBezTo>
                    <a:pt x="172" y="238"/>
                    <a:pt x="147" y="243"/>
                    <a:pt x="136" y="243"/>
                  </a:cubicBezTo>
                  <a:cubicBezTo>
                    <a:pt x="103" y="243"/>
                    <a:pt x="103" y="220"/>
                    <a:pt x="103" y="209"/>
                  </a:cubicBezTo>
                  <a:lnTo>
                    <a:pt x="103" y="97"/>
                  </a:lnTo>
                  <a:lnTo>
                    <a:pt x="179" y="97"/>
                  </a:lnTo>
                  <a:cubicBezTo>
                    <a:pt x="188" y="97"/>
                    <a:pt x="202" y="97"/>
                    <a:pt x="202" y="79"/>
                  </a:cubicBezTo>
                  <a:cubicBezTo>
                    <a:pt x="202" y="60"/>
                    <a:pt x="188" y="60"/>
                    <a:pt x="179" y="60"/>
                  </a:cubicBezTo>
                  <a:lnTo>
                    <a:pt x="103" y="60"/>
                  </a:lnTo>
                  <a:lnTo>
                    <a:pt x="103" y="24"/>
                  </a:lnTo>
                  <a:cubicBezTo>
                    <a:pt x="103" y="13"/>
                    <a:pt x="103" y="0"/>
                    <a:pt x="83" y="0"/>
                  </a:cubicBezTo>
                  <a:cubicBezTo>
                    <a:pt x="62" y="0"/>
                    <a:pt x="62" y="12"/>
                    <a:pt x="62" y="24"/>
                  </a:cubicBezTo>
                  <a:lnTo>
                    <a:pt x="62" y="60"/>
                  </a:lnTo>
                  <a:lnTo>
                    <a:pt x="23" y="60"/>
                  </a:lnTo>
                  <a:cubicBezTo>
                    <a:pt x="14" y="60"/>
                    <a:pt x="0" y="61"/>
                    <a:pt x="0" y="79"/>
                  </a:cubicBezTo>
                  <a:cubicBezTo>
                    <a:pt x="0" y="97"/>
                    <a:pt x="14" y="97"/>
                    <a:pt x="23" y="97"/>
                  </a:cubicBezTo>
                  <a:lnTo>
                    <a:pt x="62" y="97"/>
                  </a:lnTo>
                  <a:lnTo>
                    <a:pt x="62" y="212"/>
                  </a:lnTo>
                  <a:cubicBezTo>
                    <a:pt x="62" y="261"/>
                    <a:pt x="97" y="280"/>
                    <a:pt x="135" y="280"/>
                  </a:cubicBezTo>
                  <a:cubicBezTo>
                    <a:pt x="172" y="280"/>
                    <a:pt x="213" y="258"/>
                    <a:pt x="213" y="21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5" name="Freeform 243">
              <a:extLst>
                <a:ext uri="{FF2B5EF4-FFF2-40B4-BE49-F238E27FC236}">
                  <a16:creationId xmlns:a16="http://schemas.microsoft.com/office/drawing/2014/main" id="{CFAB8846-38AD-4CF3-AA60-66B55B5B0E91}"/>
                </a:ext>
              </a:extLst>
            </p:cNvPr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4154487" y="2855913"/>
              <a:ext cx="90488" cy="88900"/>
            </a:xfrm>
            <a:custGeom>
              <a:avLst/>
              <a:gdLst>
                <a:gd name="T0" fmla="*/ 236 w 236"/>
                <a:gd name="T1" fmla="*/ 202 h 224"/>
                <a:gd name="T2" fmla="*/ 212 w 236"/>
                <a:gd name="T3" fmla="*/ 184 h 224"/>
                <a:gd name="T4" fmla="*/ 187 w 236"/>
                <a:gd name="T5" fmla="*/ 181 h 224"/>
                <a:gd name="T6" fmla="*/ 187 w 236"/>
                <a:gd name="T7" fmla="*/ 79 h 224"/>
                <a:gd name="T8" fmla="*/ 87 w 236"/>
                <a:gd name="T9" fmla="*/ 0 h 224"/>
                <a:gd name="T10" fmla="*/ 13 w 236"/>
                <a:gd name="T11" fmla="*/ 39 h 224"/>
                <a:gd name="T12" fmla="*/ 38 w 236"/>
                <a:gd name="T13" fmla="*/ 65 h 224"/>
                <a:gd name="T14" fmla="*/ 64 w 236"/>
                <a:gd name="T15" fmla="*/ 39 h 224"/>
                <a:gd name="T16" fmla="*/ 88 w 236"/>
                <a:gd name="T17" fmla="*/ 37 h 224"/>
                <a:gd name="T18" fmla="*/ 145 w 236"/>
                <a:gd name="T19" fmla="*/ 79 h 224"/>
                <a:gd name="T20" fmla="*/ 0 w 236"/>
                <a:gd name="T21" fmla="*/ 155 h 224"/>
                <a:gd name="T22" fmla="*/ 84 w 236"/>
                <a:gd name="T23" fmla="*/ 224 h 224"/>
                <a:gd name="T24" fmla="*/ 154 w 236"/>
                <a:gd name="T25" fmla="*/ 207 h 224"/>
                <a:gd name="T26" fmla="*/ 207 w 236"/>
                <a:gd name="T27" fmla="*/ 221 h 224"/>
                <a:gd name="T28" fmla="*/ 236 w 236"/>
                <a:gd name="T29" fmla="*/ 202 h 224"/>
                <a:gd name="T30" fmla="*/ 145 w 236"/>
                <a:gd name="T31" fmla="*/ 152 h 224"/>
                <a:gd name="T32" fmla="*/ 128 w 236"/>
                <a:gd name="T33" fmla="*/ 179 h 224"/>
                <a:gd name="T34" fmla="*/ 87 w 236"/>
                <a:gd name="T35" fmla="*/ 187 h 224"/>
                <a:gd name="T36" fmla="*/ 41 w 236"/>
                <a:gd name="T37" fmla="*/ 155 h 224"/>
                <a:gd name="T38" fmla="*/ 145 w 236"/>
                <a:gd name="T39" fmla="*/ 116 h 224"/>
                <a:gd name="T40" fmla="*/ 145 w 236"/>
                <a:gd name="T41" fmla="*/ 15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24">
                  <a:moveTo>
                    <a:pt x="236" y="202"/>
                  </a:moveTo>
                  <a:cubicBezTo>
                    <a:pt x="236" y="184"/>
                    <a:pt x="221" y="184"/>
                    <a:pt x="212" y="184"/>
                  </a:cubicBezTo>
                  <a:cubicBezTo>
                    <a:pt x="198" y="184"/>
                    <a:pt x="191" y="182"/>
                    <a:pt x="187" y="181"/>
                  </a:cubicBezTo>
                  <a:lnTo>
                    <a:pt x="187" y="79"/>
                  </a:lnTo>
                  <a:cubicBezTo>
                    <a:pt x="187" y="43"/>
                    <a:pt x="160" y="0"/>
                    <a:pt x="87" y="0"/>
                  </a:cubicBezTo>
                  <a:cubicBezTo>
                    <a:pt x="65" y="0"/>
                    <a:pt x="13" y="1"/>
                    <a:pt x="13" y="39"/>
                  </a:cubicBezTo>
                  <a:cubicBezTo>
                    <a:pt x="13" y="56"/>
                    <a:pt x="25" y="65"/>
                    <a:pt x="38" y="65"/>
                  </a:cubicBezTo>
                  <a:cubicBezTo>
                    <a:pt x="47" y="65"/>
                    <a:pt x="63" y="60"/>
                    <a:pt x="64" y="39"/>
                  </a:cubicBezTo>
                  <a:cubicBezTo>
                    <a:pt x="64" y="39"/>
                    <a:pt x="80" y="37"/>
                    <a:pt x="88" y="37"/>
                  </a:cubicBezTo>
                  <a:cubicBezTo>
                    <a:pt x="121" y="37"/>
                    <a:pt x="144" y="50"/>
                    <a:pt x="145" y="79"/>
                  </a:cubicBezTo>
                  <a:cubicBezTo>
                    <a:pt x="59" y="81"/>
                    <a:pt x="0" y="108"/>
                    <a:pt x="0" y="155"/>
                  </a:cubicBezTo>
                  <a:cubicBezTo>
                    <a:pt x="0" y="190"/>
                    <a:pt x="32" y="224"/>
                    <a:pt x="84" y="224"/>
                  </a:cubicBezTo>
                  <a:cubicBezTo>
                    <a:pt x="102" y="224"/>
                    <a:pt x="131" y="221"/>
                    <a:pt x="154" y="207"/>
                  </a:cubicBezTo>
                  <a:cubicBezTo>
                    <a:pt x="166" y="220"/>
                    <a:pt x="189" y="221"/>
                    <a:pt x="207" y="221"/>
                  </a:cubicBezTo>
                  <a:cubicBezTo>
                    <a:pt x="224" y="221"/>
                    <a:pt x="236" y="220"/>
                    <a:pt x="236" y="202"/>
                  </a:cubicBezTo>
                  <a:close/>
                  <a:moveTo>
                    <a:pt x="145" y="152"/>
                  </a:moveTo>
                  <a:cubicBezTo>
                    <a:pt x="145" y="162"/>
                    <a:pt x="145" y="171"/>
                    <a:pt x="128" y="179"/>
                  </a:cubicBezTo>
                  <a:cubicBezTo>
                    <a:pt x="112" y="187"/>
                    <a:pt x="91" y="187"/>
                    <a:pt x="87" y="187"/>
                  </a:cubicBezTo>
                  <a:cubicBezTo>
                    <a:pt x="59" y="187"/>
                    <a:pt x="41" y="172"/>
                    <a:pt x="41" y="155"/>
                  </a:cubicBezTo>
                  <a:cubicBezTo>
                    <a:pt x="41" y="133"/>
                    <a:pt x="80" y="118"/>
                    <a:pt x="145" y="116"/>
                  </a:cubicBezTo>
                  <a:lnTo>
                    <a:pt x="145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6" name="Freeform 244">
              <a:extLst>
                <a:ext uri="{FF2B5EF4-FFF2-40B4-BE49-F238E27FC236}">
                  <a16:creationId xmlns:a16="http://schemas.microsoft.com/office/drawing/2014/main" id="{7E464DA2-19A7-4007-A187-A959C8DE7DA2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4257675" y="2855913"/>
              <a:ext cx="76200" cy="88900"/>
            </a:xfrm>
            <a:custGeom>
              <a:avLst/>
              <a:gdLst>
                <a:gd name="T0" fmla="*/ 199 w 199"/>
                <a:gd name="T1" fmla="*/ 164 h 224"/>
                <a:gd name="T2" fmla="*/ 178 w 199"/>
                <a:gd name="T3" fmla="*/ 147 h 224"/>
                <a:gd name="T4" fmla="*/ 158 w 199"/>
                <a:gd name="T5" fmla="*/ 160 h 224"/>
                <a:gd name="T6" fmla="*/ 114 w 199"/>
                <a:gd name="T7" fmla="*/ 187 h 224"/>
                <a:gd name="T8" fmla="*/ 42 w 199"/>
                <a:gd name="T9" fmla="*/ 113 h 224"/>
                <a:gd name="T10" fmla="*/ 117 w 199"/>
                <a:gd name="T11" fmla="*/ 37 h 224"/>
                <a:gd name="T12" fmla="*/ 142 w 199"/>
                <a:gd name="T13" fmla="*/ 38 h 224"/>
                <a:gd name="T14" fmla="*/ 167 w 199"/>
                <a:gd name="T15" fmla="*/ 65 h 224"/>
                <a:gd name="T16" fmla="*/ 193 w 199"/>
                <a:gd name="T17" fmla="*/ 39 h 224"/>
                <a:gd name="T18" fmla="*/ 117 w 199"/>
                <a:gd name="T19" fmla="*/ 0 h 224"/>
                <a:gd name="T20" fmla="*/ 0 w 199"/>
                <a:gd name="T21" fmla="*/ 113 h 224"/>
                <a:gd name="T22" fmla="*/ 111 w 199"/>
                <a:gd name="T23" fmla="*/ 224 h 224"/>
                <a:gd name="T24" fmla="*/ 199 w 199"/>
                <a:gd name="T25" fmla="*/ 16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24">
                  <a:moveTo>
                    <a:pt x="199" y="164"/>
                  </a:moveTo>
                  <a:cubicBezTo>
                    <a:pt x="199" y="147"/>
                    <a:pt x="182" y="147"/>
                    <a:pt x="178" y="147"/>
                  </a:cubicBezTo>
                  <a:cubicBezTo>
                    <a:pt x="169" y="147"/>
                    <a:pt x="163" y="148"/>
                    <a:pt x="158" y="160"/>
                  </a:cubicBezTo>
                  <a:cubicBezTo>
                    <a:pt x="156" y="166"/>
                    <a:pt x="146" y="187"/>
                    <a:pt x="114" y="187"/>
                  </a:cubicBezTo>
                  <a:cubicBezTo>
                    <a:pt x="75" y="187"/>
                    <a:pt x="42" y="154"/>
                    <a:pt x="42" y="113"/>
                  </a:cubicBezTo>
                  <a:cubicBezTo>
                    <a:pt x="42" y="90"/>
                    <a:pt x="55" y="37"/>
                    <a:pt x="117" y="37"/>
                  </a:cubicBezTo>
                  <a:lnTo>
                    <a:pt x="142" y="38"/>
                  </a:lnTo>
                  <a:cubicBezTo>
                    <a:pt x="143" y="58"/>
                    <a:pt x="154" y="65"/>
                    <a:pt x="167" y="65"/>
                  </a:cubicBezTo>
                  <a:cubicBezTo>
                    <a:pt x="181" y="65"/>
                    <a:pt x="193" y="56"/>
                    <a:pt x="193" y="39"/>
                  </a:cubicBezTo>
                  <a:cubicBezTo>
                    <a:pt x="193" y="1"/>
                    <a:pt x="140" y="0"/>
                    <a:pt x="117" y="0"/>
                  </a:cubicBezTo>
                  <a:cubicBezTo>
                    <a:pt x="31" y="0"/>
                    <a:pt x="0" y="68"/>
                    <a:pt x="0" y="113"/>
                  </a:cubicBezTo>
                  <a:cubicBezTo>
                    <a:pt x="0" y="173"/>
                    <a:pt x="48" y="224"/>
                    <a:pt x="111" y="224"/>
                  </a:cubicBezTo>
                  <a:cubicBezTo>
                    <a:pt x="182" y="224"/>
                    <a:pt x="199" y="173"/>
                    <a:pt x="199" y="16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7" name="Freeform 245">
              <a:extLst>
                <a:ext uri="{FF2B5EF4-FFF2-40B4-BE49-F238E27FC236}">
                  <a16:creationId xmlns:a16="http://schemas.microsoft.com/office/drawing/2014/main" id="{F15E77AD-8989-47ED-BCB0-76E3BD2F0F17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4348162" y="2822575"/>
              <a:ext cx="95250" cy="122238"/>
            </a:xfrm>
            <a:custGeom>
              <a:avLst/>
              <a:gdLst>
                <a:gd name="T0" fmla="*/ 245 w 245"/>
                <a:gd name="T1" fmla="*/ 286 h 304"/>
                <a:gd name="T2" fmla="*/ 221 w 245"/>
                <a:gd name="T3" fmla="*/ 267 h 304"/>
                <a:gd name="T4" fmla="*/ 208 w 245"/>
                <a:gd name="T5" fmla="*/ 267 h 304"/>
                <a:gd name="T6" fmla="*/ 139 w 245"/>
                <a:gd name="T7" fmla="*/ 177 h 304"/>
                <a:gd name="T8" fmla="*/ 195 w 245"/>
                <a:gd name="T9" fmla="*/ 124 h 304"/>
                <a:gd name="T10" fmla="*/ 210 w 245"/>
                <a:gd name="T11" fmla="*/ 124 h 304"/>
                <a:gd name="T12" fmla="*/ 234 w 245"/>
                <a:gd name="T13" fmla="*/ 106 h 304"/>
                <a:gd name="T14" fmla="*/ 210 w 245"/>
                <a:gd name="T15" fmla="*/ 87 h 304"/>
                <a:gd name="T16" fmla="*/ 136 w 245"/>
                <a:gd name="T17" fmla="*/ 87 h 304"/>
                <a:gd name="T18" fmla="*/ 113 w 245"/>
                <a:gd name="T19" fmla="*/ 106 h 304"/>
                <a:gd name="T20" fmla="*/ 136 w 245"/>
                <a:gd name="T21" fmla="*/ 124 h 304"/>
                <a:gd name="T22" fmla="*/ 144 w 245"/>
                <a:gd name="T23" fmla="*/ 124 h 304"/>
                <a:gd name="T24" fmla="*/ 79 w 245"/>
                <a:gd name="T25" fmla="*/ 186 h 304"/>
                <a:gd name="T26" fmla="*/ 79 w 245"/>
                <a:gd name="T27" fmla="*/ 23 h 304"/>
                <a:gd name="T28" fmla="*/ 56 w 245"/>
                <a:gd name="T29" fmla="*/ 0 h 304"/>
                <a:gd name="T30" fmla="*/ 24 w 245"/>
                <a:gd name="T31" fmla="*/ 0 h 304"/>
                <a:gd name="T32" fmla="*/ 0 w 245"/>
                <a:gd name="T33" fmla="*/ 18 h 304"/>
                <a:gd name="T34" fmla="*/ 24 w 245"/>
                <a:gd name="T35" fmla="*/ 37 h 304"/>
                <a:gd name="T36" fmla="*/ 44 w 245"/>
                <a:gd name="T37" fmla="*/ 37 h 304"/>
                <a:gd name="T38" fmla="*/ 44 w 245"/>
                <a:gd name="T39" fmla="*/ 267 h 304"/>
                <a:gd name="T40" fmla="*/ 24 w 245"/>
                <a:gd name="T41" fmla="*/ 267 h 304"/>
                <a:gd name="T42" fmla="*/ 0 w 245"/>
                <a:gd name="T43" fmla="*/ 285 h 304"/>
                <a:gd name="T44" fmla="*/ 24 w 245"/>
                <a:gd name="T45" fmla="*/ 304 h 304"/>
                <a:gd name="T46" fmla="*/ 99 w 245"/>
                <a:gd name="T47" fmla="*/ 304 h 304"/>
                <a:gd name="T48" fmla="*/ 122 w 245"/>
                <a:gd name="T49" fmla="*/ 286 h 304"/>
                <a:gd name="T50" fmla="*/ 99 w 245"/>
                <a:gd name="T51" fmla="*/ 267 h 304"/>
                <a:gd name="T52" fmla="*/ 79 w 245"/>
                <a:gd name="T53" fmla="*/ 267 h 304"/>
                <a:gd name="T54" fmla="*/ 79 w 245"/>
                <a:gd name="T55" fmla="*/ 233 h 304"/>
                <a:gd name="T56" fmla="*/ 113 w 245"/>
                <a:gd name="T57" fmla="*/ 201 h 304"/>
                <a:gd name="T58" fmla="*/ 164 w 245"/>
                <a:gd name="T59" fmla="*/ 267 h 304"/>
                <a:gd name="T60" fmla="*/ 141 w 245"/>
                <a:gd name="T61" fmla="*/ 286 h 304"/>
                <a:gd name="T62" fmla="*/ 164 w 245"/>
                <a:gd name="T63" fmla="*/ 304 h 304"/>
                <a:gd name="T64" fmla="*/ 221 w 245"/>
                <a:gd name="T65" fmla="*/ 304 h 304"/>
                <a:gd name="T66" fmla="*/ 245 w 245"/>
                <a:gd name="T67" fmla="*/ 28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5" h="304">
                  <a:moveTo>
                    <a:pt x="245" y="286"/>
                  </a:moveTo>
                  <a:cubicBezTo>
                    <a:pt x="245" y="267"/>
                    <a:pt x="230" y="267"/>
                    <a:pt x="221" y="267"/>
                  </a:cubicBezTo>
                  <a:lnTo>
                    <a:pt x="208" y="267"/>
                  </a:lnTo>
                  <a:lnTo>
                    <a:pt x="139" y="177"/>
                  </a:lnTo>
                  <a:lnTo>
                    <a:pt x="195" y="124"/>
                  </a:lnTo>
                  <a:lnTo>
                    <a:pt x="210" y="124"/>
                  </a:lnTo>
                  <a:cubicBezTo>
                    <a:pt x="219" y="124"/>
                    <a:pt x="234" y="124"/>
                    <a:pt x="234" y="106"/>
                  </a:cubicBezTo>
                  <a:cubicBezTo>
                    <a:pt x="234" y="88"/>
                    <a:pt x="219" y="87"/>
                    <a:pt x="210" y="87"/>
                  </a:cubicBezTo>
                  <a:lnTo>
                    <a:pt x="136" y="87"/>
                  </a:lnTo>
                  <a:cubicBezTo>
                    <a:pt x="126" y="87"/>
                    <a:pt x="113" y="87"/>
                    <a:pt x="113" y="106"/>
                  </a:cubicBezTo>
                  <a:cubicBezTo>
                    <a:pt x="113" y="124"/>
                    <a:pt x="127" y="124"/>
                    <a:pt x="136" y="124"/>
                  </a:cubicBezTo>
                  <a:lnTo>
                    <a:pt x="144" y="124"/>
                  </a:lnTo>
                  <a:lnTo>
                    <a:pt x="79" y="186"/>
                  </a:lnTo>
                  <a:lnTo>
                    <a:pt x="79" y="23"/>
                  </a:lnTo>
                  <a:cubicBezTo>
                    <a:pt x="79" y="6"/>
                    <a:pt x="75" y="0"/>
                    <a:pt x="56" y="0"/>
                  </a:cubicBezTo>
                  <a:lnTo>
                    <a:pt x="24" y="0"/>
                  </a:lnTo>
                  <a:cubicBezTo>
                    <a:pt x="15" y="0"/>
                    <a:pt x="0" y="0"/>
                    <a:pt x="0" y="18"/>
                  </a:cubicBezTo>
                  <a:cubicBezTo>
                    <a:pt x="0" y="36"/>
                    <a:pt x="14" y="37"/>
                    <a:pt x="24" y="37"/>
                  </a:cubicBezTo>
                  <a:lnTo>
                    <a:pt x="44" y="37"/>
                  </a:lnTo>
                  <a:lnTo>
                    <a:pt x="44" y="267"/>
                  </a:lnTo>
                  <a:lnTo>
                    <a:pt x="24" y="267"/>
                  </a:lnTo>
                  <a:cubicBezTo>
                    <a:pt x="15" y="267"/>
                    <a:pt x="0" y="267"/>
                    <a:pt x="0" y="285"/>
                  </a:cubicBezTo>
                  <a:cubicBezTo>
                    <a:pt x="0" y="304"/>
                    <a:pt x="14" y="304"/>
                    <a:pt x="24" y="304"/>
                  </a:cubicBezTo>
                  <a:lnTo>
                    <a:pt x="99" y="304"/>
                  </a:lnTo>
                  <a:cubicBezTo>
                    <a:pt x="108" y="304"/>
                    <a:pt x="122" y="304"/>
                    <a:pt x="122" y="286"/>
                  </a:cubicBezTo>
                  <a:cubicBezTo>
                    <a:pt x="122" y="267"/>
                    <a:pt x="108" y="267"/>
                    <a:pt x="99" y="267"/>
                  </a:cubicBezTo>
                  <a:lnTo>
                    <a:pt x="79" y="267"/>
                  </a:lnTo>
                  <a:lnTo>
                    <a:pt x="79" y="233"/>
                  </a:lnTo>
                  <a:lnTo>
                    <a:pt x="113" y="201"/>
                  </a:lnTo>
                  <a:lnTo>
                    <a:pt x="164" y="267"/>
                  </a:lnTo>
                  <a:cubicBezTo>
                    <a:pt x="148" y="267"/>
                    <a:pt x="141" y="270"/>
                    <a:pt x="141" y="286"/>
                  </a:cubicBezTo>
                  <a:cubicBezTo>
                    <a:pt x="141" y="304"/>
                    <a:pt x="155" y="304"/>
                    <a:pt x="164" y="304"/>
                  </a:cubicBezTo>
                  <a:lnTo>
                    <a:pt x="221" y="304"/>
                  </a:lnTo>
                  <a:cubicBezTo>
                    <a:pt x="230" y="304"/>
                    <a:pt x="245" y="304"/>
                    <a:pt x="245" y="28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8" name="Freeform 246">
              <a:extLst>
                <a:ext uri="{FF2B5EF4-FFF2-40B4-BE49-F238E27FC236}">
                  <a16:creationId xmlns:a16="http://schemas.microsoft.com/office/drawing/2014/main" id="{EEB9D28C-82FE-41FF-8F1A-9CEA4F389A2D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4456112" y="2874963"/>
              <a:ext cx="79375" cy="17463"/>
            </a:xfrm>
            <a:custGeom>
              <a:avLst/>
              <a:gdLst>
                <a:gd name="T0" fmla="*/ 208 w 208"/>
                <a:gd name="T1" fmla="*/ 21 h 42"/>
                <a:gd name="T2" fmla="*/ 181 w 208"/>
                <a:gd name="T3" fmla="*/ 0 h 42"/>
                <a:gd name="T4" fmla="*/ 27 w 208"/>
                <a:gd name="T5" fmla="*/ 0 h 42"/>
                <a:gd name="T6" fmla="*/ 0 w 208"/>
                <a:gd name="T7" fmla="*/ 21 h 42"/>
                <a:gd name="T8" fmla="*/ 27 w 208"/>
                <a:gd name="T9" fmla="*/ 42 h 42"/>
                <a:gd name="T10" fmla="*/ 181 w 208"/>
                <a:gd name="T11" fmla="*/ 42 h 42"/>
                <a:gd name="T12" fmla="*/ 208 w 208"/>
                <a:gd name="T1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42">
                  <a:moveTo>
                    <a:pt x="208" y="21"/>
                  </a:moveTo>
                  <a:cubicBezTo>
                    <a:pt x="208" y="0"/>
                    <a:pt x="188" y="0"/>
                    <a:pt x="181" y="0"/>
                  </a:cubicBezTo>
                  <a:lnTo>
                    <a:pt x="27" y="0"/>
                  </a:lnTo>
                  <a:cubicBezTo>
                    <a:pt x="20" y="0"/>
                    <a:pt x="0" y="0"/>
                    <a:pt x="0" y="21"/>
                  </a:cubicBezTo>
                  <a:cubicBezTo>
                    <a:pt x="0" y="41"/>
                    <a:pt x="20" y="42"/>
                    <a:pt x="27" y="42"/>
                  </a:cubicBezTo>
                  <a:lnTo>
                    <a:pt x="181" y="42"/>
                  </a:lnTo>
                  <a:cubicBezTo>
                    <a:pt x="188" y="42"/>
                    <a:pt x="208" y="41"/>
                    <a:pt x="208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9" name="Freeform 247">
              <a:extLst>
                <a:ext uri="{FF2B5EF4-FFF2-40B4-BE49-F238E27FC236}">
                  <a16:creationId xmlns:a16="http://schemas.microsoft.com/office/drawing/2014/main" id="{4B5FE711-F330-4A2F-AEC1-94F9456D7CF6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4548187" y="2855913"/>
              <a:ext cx="92075" cy="131763"/>
            </a:xfrm>
            <a:custGeom>
              <a:avLst/>
              <a:gdLst>
                <a:gd name="T0" fmla="*/ 239 w 239"/>
                <a:gd name="T1" fmla="*/ 112 h 328"/>
                <a:gd name="T2" fmla="*/ 141 w 239"/>
                <a:gd name="T3" fmla="*/ 0 h 328"/>
                <a:gd name="T4" fmla="*/ 82 w 239"/>
                <a:gd name="T5" fmla="*/ 20 h 328"/>
                <a:gd name="T6" fmla="*/ 59 w 239"/>
                <a:gd name="T7" fmla="*/ 3 h 328"/>
                <a:gd name="T8" fmla="*/ 24 w 239"/>
                <a:gd name="T9" fmla="*/ 3 h 328"/>
                <a:gd name="T10" fmla="*/ 0 w 239"/>
                <a:gd name="T11" fmla="*/ 22 h 328"/>
                <a:gd name="T12" fmla="*/ 23 w 239"/>
                <a:gd name="T13" fmla="*/ 40 h 328"/>
                <a:gd name="T14" fmla="*/ 41 w 239"/>
                <a:gd name="T15" fmla="*/ 40 h 328"/>
                <a:gd name="T16" fmla="*/ 41 w 239"/>
                <a:gd name="T17" fmla="*/ 291 h 328"/>
                <a:gd name="T18" fmla="*/ 24 w 239"/>
                <a:gd name="T19" fmla="*/ 291 h 328"/>
                <a:gd name="T20" fmla="*/ 0 w 239"/>
                <a:gd name="T21" fmla="*/ 310 h 328"/>
                <a:gd name="T22" fmla="*/ 23 w 239"/>
                <a:gd name="T23" fmla="*/ 328 h 328"/>
                <a:gd name="T24" fmla="*/ 101 w 239"/>
                <a:gd name="T25" fmla="*/ 328 h 328"/>
                <a:gd name="T26" fmla="*/ 124 w 239"/>
                <a:gd name="T27" fmla="*/ 310 h 328"/>
                <a:gd name="T28" fmla="*/ 100 w 239"/>
                <a:gd name="T29" fmla="*/ 291 h 328"/>
                <a:gd name="T30" fmla="*/ 83 w 239"/>
                <a:gd name="T31" fmla="*/ 291 h 328"/>
                <a:gd name="T32" fmla="*/ 83 w 239"/>
                <a:gd name="T33" fmla="*/ 203 h 328"/>
                <a:gd name="T34" fmla="*/ 135 w 239"/>
                <a:gd name="T35" fmla="*/ 223 h 328"/>
                <a:gd name="T36" fmla="*/ 239 w 239"/>
                <a:gd name="T37" fmla="*/ 112 h 328"/>
                <a:gd name="T38" fmla="*/ 198 w 239"/>
                <a:gd name="T39" fmla="*/ 112 h 328"/>
                <a:gd name="T40" fmla="*/ 134 w 239"/>
                <a:gd name="T41" fmla="*/ 186 h 328"/>
                <a:gd name="T42" fmla="*/ 83 w 239"/>
                <a:gd name="T43" fmla="*/ 124 h 328"/>
                <a:gd name="T44" fmla="*/ 83 w 239"/>
                <a:gd name="T45" fmla="*/ 88 h 328"/>
                <a:gd name="T46" fmla="*/ 138 w 239"/>
                <a:gd name="T47" fmla="*/ 38 h 328"/>
                <a:gd name="T48" fmla="*/ 198 w 239"/>
                <a:gd name="T49" fmla="*/ 11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9" h="328">
                  <a:moveTo>
                    <a:pt x="239" y="112"/>
                  </a:moveTo>
                  <a:cubicBezTo>
                    <a:pt x="239" y="49"/>
                    <a:pt x="194" y="0"/>
                    <a:pt x="141" y="0"/>
                  </a:cubicBezTo>
                  <a:cubicBezTo>
                    <a:pt x="119" y="0"/>
                    <a:pt x="99" y="7"/>
                    <a:pt x="82" y="20"/>
                  </a:cubicBezTo>
                  <a:cubicBezTo>
                    <a:pt x="82" y="8"/>
                    <a:pt x="77" y="3"/>
                    <a:pt x="59" y="3"/>
                  </a:cubicBezTo>
                  <a:lnTo>
                    <a:pt x="24" y="3"/>
                  </a:lnTo>
                  <a:cubicBezTo>
                    <a:pt x="14" y="3"/>
                    <a:pt x="0" y="4"/>
                    <a:pt x="0" y="22"/>
                  </a:cubicBezTo>
                  <a:cubicBezTo>
                    <a:pt x="0" y="40"/>
                    <a:pt x="15" y="40"/>
                    <a:pt x="23" y="40"/>
                  </a:cubicBezTo>
                  <a:lnTo>
                    <a:pt x="41" y="40"/>
                  </a:lnTo>
                  <a:lnTo>
                    <a:pt x="41" y="291"/>
                  </a:lnTo>
                  <a:lnTo>
                    <a:pt x="24" y="291"/>
                  </a:lnTo>
                  <a:cubicBezTo>
                    <a:pt x="14" y="291"/>
                    <a:pt x="0" y="291"/>
                    <a:pt x="0" y="310"/>
                  </a:cubicBezTo>
                  <a:cubicBezTo>
                    <a:pt x="0" y="328"/>
                    <a:pt x="15" y="328"/>
                    <a:pt x="23" y="328"/>
                  </a:cubicBezTo>
                  <a:lnTo>
                    <a:pt x="101" y="328"/>
                  </a:lnTo>
                  <a:cubicBezTo>
                    <a:pt x="109" y="328"/>
                    <a:pt x="124" y="328"/>
                    <a:pt x="124" y="310"/>
                  </a:cubicBezTo>
                  <a:cubicBezTo>
                    <a:pt x="124" y="291"/>
                    <a:pt x="110" y="291"/>
                    <a:pt x="100" y="291"/>
                  </a:cubicBezTo>
                  <a:lnTo>
                    <a:pt x="83" y="291"/>
                  </a:lnTo>
                  <a:lnTo>
                    <a:pt x="83" y="203"/>
                  </a:lnTo>
                  <a:cubicBezTo>
                    <a:pt x="102" y="220"/>
                    <a:pt x="121" y="223"/>
                    <a:pt x="135" y="223"/>
                  </a:cubicBezTo>
                  <a:cubicBezTo>
                    <a:pt x="190" y="223"/>
                    <a:pt x="239" y="175"/>
                    <a:pt x="239" y="112"/>
                  </a:cubicBezTo>
                  <a:close/>
                  <a:moveTo>
                    <a:pt x="198" y="112"/>
                  </a:moveTo>
                  <a:cubicBezTo>
                    <a:pt x="198" y="155"/>
                    <a:pt x="167" y="186"/>
                    <a:pt x="134" y="186"/>
                  </a:cubicBezTo>
                  <a:cubicBezTo>
                    <a:pt x="99" y="186"/>
                    <a:pt x="83" y="145"/>
                    <a:pt x="83" y="124"/>
                  </a:cubicBezTo>
                  <a:lnTo>
                    <a:pt x="83" y="88"/>
                  </a:lnTo>
                  <a:cubicBezTo>
                    <a:pt x="83" y="61"/>
                    <a:pt x="110" y="38"/>
                    <a:pt x="138" y="38"/>
                  </a:cubicBezTo>
                  <a:cubicBezTo>
                    <a:pt x="172" y="38"/>
                    <a:pt x="198" y="72"/>
                    <a:pt x="198" y="11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0" name="Freeform 248">
              <a:extLst>
                <a:ext uri="{FF2B5EF4-FFF2-40B4-BE49-F238E27FC236}">
                  <a16:creationId xmlns:a16="http://schemas.microsoft.com/office/drawing/2014/main" id="{0A36D527-409B-4D61-A6CC-412E8C3FF5D0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4651375" y="2855913"/>
              <a:ext cx="88900" cy="88900"/>
            </a:xfrm>
            <a:custGeom>
              <a:avLst/>
              <a:gdLst>
                <a:gd name="T0" fmla="*/ 229 w 229"/>
                <a:gd name="T1" fmla="*/ 34 h 220"/>
                <a:gd name="T2" fmla="*/ 179 w 229"/>
                <a:gd name="T3" fmla="*/ 0 h 220"/>
                <a:gd name="T4" fmla="*/ 101 w 229"/>
                <a:gd name="T5" fmla="*/ 34 h 220"/>
                <a:gd name="T6" fmla="*/ 101 w 229"/>
                <a:gd name="T7" fmla="*/ 27 h 220"/>
                <a:gd name="T8" fmla="*/ 77 w 229"/>
                <a:gd name="T9" fmla="*/ 3 h 220"/>
                <a:gd name="T10" fmla="*/ 24 w 229"/>
                <a:gd name="T11" fmla="*/ 3 h 220"/>
                <a:gd name="T12" fmla="*/ 0 w 229"/>
                <a:gd name="T13" fmla="*/ 21 h 220"/>
                <a:gd name="T14" fmla="*/ 24 w 229"/>
                <a:gd name="T15" fmla="*/ 40 h 220"/>
                <a:gd name="T16" fmla="*/ 59 w 229"/>
                <a:gd name="T17" fmla="*/ 40 h 220"/>
                <a:gd name="T18" fmla="*/ 59 w 229"/>
                <a:gd name="T19" fmla="*/ 183 h 220"/>
                <a:gd name="T20" fmla="*/ 24 w 229"/>
                <a:gd name="T21" fmla="*/ 183 h 220"/>
                <a:gd name="T22" fmla="*/ 0 w 229"/>
                <a:gd name="T23" fmla="*/ 201 h 220"/>
                <a:gd name="T24" fmla="*/ 24 w 229"/>
                <a:gd name="T25" fmla="*/ 220 h 220"/>
                <a:gd name="T26" fmla="*/ 151 w 229"/>
                <a:gd name="T27" fmla="*/ 220 h 220"/>
                <a:gd name="T28" fmla="*/ 174 w 229"/>
                <a:gd name="T29" fmla="*/ 202 h 220"/>
                <a:gd name="T30" fmla="*/ 151 w 229"/>
                <a:gd name="T31" fmla="*/ 183 h 220"/>
                <a:gd name="T32" fmla="*/ 101 w 229"/>
                <a:gd name="T33" fmla="*/ 183 h 220"/>
                <a:gd name="T34" fmla="*/ 101 w 229"/>
                <a:gd name="T35" fmla="*/ 126 h 220"/>
                <a:gd name="T36" fmla="*/ 180 w 229"/>
                <a:gd name="T37" fmla="*/ 38 h 220"/>
                <a:gd name="T38" fmla="*/ 205 w 229"/>
                <a:gd name="T39" fmla="*/ 59 h 220"/>
                <a:gd name="T40" fmla="*/ 229 w 229"/>
                <a:gd name="T41" fmla="*/ 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9" h="220">
                  <a:moveTo>
                    <a:pt x="229" y="34"/>
                  </a:moveTo>
                  <a:cubicBezTo>
                    <a:pt x="229" y="23"/>
                    <a:pt x="223" y="0"/>
                    <a:pt x="179" y="0"/>
                  </a:cubicBezTo>
                  <a:cubicBezTo>
                    <a:pt x="156" y="0"/>
                    <a:pt x="127" y="8"/>
                    <a:pt x="101" y="34"/>
                  </a:cubicBezTo>
                  <a:lnTo>
                    <a:pt x="101" y="27"/>
                  </a:lnTo>
                  <a:cubicBezTo>
                    <a:pt x="101" y="9"/>
                    <a:pt x="97" y="3"/>
                    <a:pt x="77" y="3"/>
                  </a:cubicBezTo>
                  <a:lnTo>
                    <a:pt x="24" y="3"/>
                  </a:lnTo>
                  <a:cubicBezTo>
                    <a:pt x="15" y="3"/>
                    <a:pt x="0" y="4"/>
                    <a:pt x="0" y="21"/>
                  </a:cubicBezTo>
                  <a:cubicBezTo>
                    <a:pt x="0" y="40"/>
                    <a:pt x="14" y="40"/>
                    <a:pt x="24" y="40"/>
                  </a:cubicBezTo>
                  <a:lnTo>
                    <a:pt x="59" y="40"/>
                  </a:lnTo>
                  <a:lnTo>
                    <a:pt x="59" y="183"/>
                  </a:lnTo>
                  <a:lnTo>
                    <a:pt x="24" y="183"/>
                  </a:lnTo>
                  <a:cubicBezTo>
                    <a:pt x="15" y="183"/>
                    <a:pt x="0" y="183"/>
                    <a:pt x="0" y="201"/>
                  </a:cubicBezTo>
                  <a:cubicBezTo>
                    <a:pt x="0" y="220"/>
                    <a:pt x="14" y="220"/>
                    <a:pt x="24" y="220"/>
                  </a:cubicBezTo>
                  <a:lnTo>
                    <a:pt x="151" y="220"/>
                  </a:lnTo>
                  <a:cubicBezTo>
                    <a:pt x="160" y="220"/>
                    <a:pt x="174" y="220"/>
                    <a:pt x="174" y="202"/>
                  </a:cubicBezTo>
                  <a:cubicBezTo>
                    <a:pt x="174" y="183"/>
                    <a:pt x="160" y="183"/>
                    <a:pt x="151" y="183"/>
                  </a:cubicBezTo>
                  <a:lnTo>
                    <a:pt x="101" y="183"/>
                  </a:lnTo>
                  <a:lnTo>
                    <a:pt x="101" y="126"/>
                  </a:lnTo>
                  <a:cubicBezTo>
                    <a:pt x="101" y="83"/>
                    <a:pt x="127" y="39"/>
                    <a:pt x="180" y="38"/>
                  </a:cubicBezTo>
                  <a:cubicBezTo>
                    <a:pt x="180" y="50"/>
                    <a:pt x="192" y="59"/>
                    <a:pt x="205" y="59"/>
                  </a:cubicBezTo>
                  <a:cubicBezTo>
                    <a:pt x="218" y="59"/>
                    <a:pt x="229" y="50"/>
                    <a:pt x="22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1" name="Freeform 249">
              <a:extLst>
                <a:ext uri="{FF2B5EF4-FFF2-40B4-BE49-F238E27FC236}">
                  <a16:creationId xmlns:a16="http://schemas.microsoft.com/office/drawing/2014/main" id="{7C41BF9B-9DBA-4433-A301-D6AF7E55DF9B}"/>
                </a:ext>
              </a:extLst>
            </p:cNvPr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4756150" y="2855913"/>
              <a:ext cx="79375" cy="88900"/>
            </a:xfrm>
            <a:custGeom>
              <a:avLst/>
              <a:gdLst>
                <a:gd name="T0" fmla="*/ 207 w 207"/>
                <a:gd name="T1" fmla="*/ 113 h 224"/>
                <a:gd name="T2" fmla="*/ 104 w 207"/>
                <a:gd name="T3" fmla="*/ 0 h 224"/>
                <a:gd name="T4" fmla="*/ 0 w 207"/>
                <a:gd name="T5" fmla="*/ 113 h 224"/>
                <a:gd name="T6" fmla="*/ 104 w 207"/>
                <a:gd name="T7" fmla="*/ 224 h 224"/>
                <a:gd name="T8" fmla="*/ 207 w 207"/>
                <a:gd name="T9" fmla="*/ 113 h 224"/>
                <a:gd name="T10" fmla="*/ 166 w 207"/>
                <a:gd name="T11" fmla="*/ 109 h 224"/>
                <a:gd name="T12" fmla="*/ 104 w 207"/>
                <a:gd name="T13" fmla="*/ 187 h 224"/>
                <a:gd name="T14" fmla="*/ 41 w 207"/>
                <a:gd name="T15" fmla="*/ 109 h 224"/>
                <a:gd name="T16" fmla="*/ 104 w 207"/>
                <a:gd name="T17" fmla="*/ 37 h 224"/>
                <a:gd name="T18" fmla="*/ 166 w 207"/>
                <a:gd name="T19" fmla="*/ 1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224">
                  <a:moveTo>
                    <a:pt x="207" y="113"/>
                  </a:moveTo>
                  <a:cubicBezTo>
                    <a:pt x="207" y="49"/>
                    <a:pt x="160" y="0"/>
                    <a:pt x="104" y="0"/>
                  </a:cubicBezTo>
                  <a:cubicBezTo>
                    <a:pt x="47" y="0"/>
                    <a:pt x="0" y="49"/>
                    <a:pt x="0" y="113"/>
                  </a:cubicBezTo>
                  <a:cubicBezTo>
                    <a:pt x="0" y="176"/>
                    <a:pt x="48" y="224"/>
                    <a:pt x="104" y="224"/>
                  </a:cubicBezTo>
                  <a:cubicBezTo>
                    <a:pt x="159" y="224"/>
                    <a:pt x="207" y="176"/>
                    <a:pt x="207" y="113"/>
                  </a:cubicBezTo>
                  <a:close/>
                  <a:moveTo>
                    <a:pt x="166" y="109"/>
                  </a:moveTo>
                  <a:cubicBezTo>
                    <a:pt x="166" y="152"/>
                    <a:pt x="138" y="187"/>
                    <a:pt x="104" y="187"/>
                  </a:cubicBezTo>
                  <a:cubicBezTo>
                    <a:pt x="70" y="187"/>
                    <a:pt x="41" y="152"/>
                    <a:pt x="41" y="109"/>
                  </a:cubicBezTo>
                  <a:cubicBezTo>
                    <a:pt x="41" y="67"/>
                    <a:pt x="71" y="37"/>
                    <a:pt x="104" y="37"/>
                  </a:cubicBezTo>
                  <a:cubicBezTo>
                    <a:pt x="137" y="37"/>
                    <a:pt x="166" y="67"/>
                    <a:pt x="166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2" name="Freeform 250">
              <a:extLst>
                <a:ext uri="{FF2B5EF4-FFF2-40B4-BE49-F238E27FC236}">
                  <a16:creationId xmlns:a16="http://schemas.microsoft.com/office/drawing/2014/main" id="{7C39918A-C3DD-42F4-A894-6D9B9E0F3669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4851400" y="2833688"/>
              <a:ext cx="80963" cy="111125"/>
            </a:xfrm>
            <a:custGeom>
              <a:avLst/>
              <a:gdLst>
                <a:gd name="T0" fmla="*/ 213 w 213"/>
                <a:gd name="T1" fmla="*/ 212 h 280"/>
                <a:gd name="T2" fmla="*/ 192 w 213"/>
                <a:gd name="T3" fmla="*/ 190 h 280"/>
                <a:gd name="T4" fmla="*/ 173 w 213"/>
                <a:gd name="T5" fmla="*/ 211 h 280"/>
                <a:gd name="T6" fmla="*/ 137 w 213"/>
                <a:gd name="T7" fmla="*/ 243 h 280"/>
                <a:gd name="T8" fmla="*/ 103 w 213"/>
                <a:gd name="T9" fmla="*/ 209 h 280"/>
                <a:gd name="T10" fmla="*/ 103 w 213"/>
                <a:gd name="T11" fmla="*/ 97 h 280"/>
                <a:gd name="T12" fmla="*/ 179 w 213"/>
                <a:gd name="T13" fmla="*/ 97 h 280"/>
                <a:gd name="T14" fmla="*/ 202 w 213"/>
                <a:gd name="T15" fmla="*/ 79 h 280"/>
                <a:gd name="T16" fmla="*/ 179 w 213"/>
                <a:gd name="T17" fmla="*/ 60 h 280"/>
                <a:gd name="T18" fmla="*/ 103 w 213"/>
                <a:gd name="T19" fmla="*/ 60 h 280"/>
                <a:gd name="T20" fmla="*/ 103 w 213"/>
                <a:gd name="T21" fmla="*/ 24 h 280"/>
                <a:gd name="T22" fmla="*/ 83 w 213"/>
                <a:gd name="T23" fmla="*/ 0 h 280"/>
                <a:gd name="T24" fmla="*/ 62 w 213"/>
                <a:gd name="T25" fmla="*/ 24 h 280"/>
                <a:gd name="T26" fmla="*/ 62 w 213"/>
                <a:gd name="T27" fmla="*/ 60 h 280"/>
                <a:gd name="T28" fmla="*/ 23 w 213"/>
                <a:gd name="T29" fmla="*/ 60 h 280"/>
                <a:gd name="T30" fmla="*/ 0 w 213"/>
                <a:gd name="T31" fmla="*/ 79 h 280"/>
                <a:gd name="T32" fmla="*/ 23 w 213"/>
                <a:gd name="T33" fmla="*/ 97 h 280"/>
                <a:gd name="T34" fmla="*/ 62 w 213"/>
                <a:gd name="T35" fmla="*/ 97 h 280"/>
                <a:gd name="T36" fmla="*/ 62 w 213"/>
                <a:gd name="T37" fmla="*/ 212 h 280"/>
                <a:gd name="T38" fmla="*/ 135 w 213"/>
                <a:gd name="T39" fmla="*/ 280 h 280"/>
                <a:gd name="T40" fmla="*/ 213 w 213"/>
                <a:gd name="T41" fmla="*/ 21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3" h="280">
                  <a:moveTo>
                    <a:pt x="213" y="212"/>
                  </a:moveTo>
                  <a:cubicBezTo>
                    <a:pt x="213" y="201"/>
                    <a:pt x="213" y="190"/>
                    <a:pt x="192" y="190"/>
                  </a:cubicBezTo>
                  <a:cubicBezTo>
                    <a:pt x="173" y="190"/>
                    <a:pt x="173" y="201"/>
                    <a:pt x="173" y="211"/>
                  </a:cubicBezTo>
                  <a:cubicBezTo>
                    <a:pt x="172" y="238"/>
                    <a:pt x="147" y="243"/>
                    <a:pt x="137" y="243"/>
                  </a:cubicBezTo>
                  <a:cubicBezTo>
                    <a:pt x="103" y="243"/>
                    <a:pt x="103" y="220"/>
                    <a:pt x="103" y="209"/>
                  </a:cubicBezTo>
                  <a:lnTo>
                    <a:pt x="103" y="97"/>
                  </a:lnTo>
                  <a:lnTo>
                    <a:pt x="179" y="97"/>
                  </a:lnTo>
                  <a:cubicBezTo>
                    <a:pt x="188" y="97"/>
                    <a:pt x="202" y="97"/>
                    <a:pt x="202" y="79"/>
                  </a:cubicBezTo>
                  <a:cubicBezTo>
                    <a:pt x="202" y="60"/>
                    <a:pt x="188" y="60"/>
                    <a:pt x="179" y="60"/>
                  </a:cubicBezTo>
                  <a:lnTo>
                    <a:pt x="103" y="60"/>
                  </a:lnTo>
                  <a:lnTo>
                    <a:pt x="103" y="24"/>
                  </a:lnTo>
                  <a:cubicBezTo>
                    <a:pt x="103" y="13"/>
                    <a:pt x="103" y="0"/>
                    <a:pt x="83" y="0"/>
                  </a:cubicBezTo>
                  <a:cubicBezTo>
                    <a:pt x="62" y="0"/>
                    <a:pt x="62" y="12"/>
                    <a:pt x="62" y="24"/>
                  </a:cubicBezTo>
                  <a:lnTo>
                    <a:pt x="62" y="60"/>
                  </a:lnTo>
                  <a:lnTo>
                    <a:pt x="23" y="60"/>
                  </a:lnTo>
                  <a:cubicBezTo>
                    <a:pt x="14" y="60"/>
                    <a:pt x="0" y="61"/>
                    <a:pt x="0" y="79"/>
                  </a:cubicBezTo>
                  <a:cubicBezTo>
                    <a:pt x="0" y="97"/>
                    <a:pt x="14" y="97"/>
                    <a:pt x="23" y="97"/>
                  </a:cubicBezTo>
                  <a:lnTo>
                    <a:pt x="62" y="97"/>
                  </a:lnTo>
                  <a:lnTo>
                    <a:pt x="62" y="212"/>
                  </a:lnTo>
                  <a:cubicBezTo>
                    <a:pt x="62" y="261"/>
                    <a:pt x="97" y="280"/>
                    <a:pt x="135" y="280"/>
                  </a:cubicBezTo>
                  <a:cubicBezTo>
                    <a:pt x="173" y="280"/>
                    <a:pt x="213" y="258"/>
                    <a:pt x="213" y="21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3" name="Freeform 251">
              <a:extLst>
                <a:ext uri="{FF2B5EF4-FFF2-40B4-BE49-F238E27FC236}">
                  <a16:creationId xmlns:a16="http://schemas.microsoft.com/office/drawing/2014/main" id="{8FBA02D6-A3E2-492D-ACFC-8B1EB0C4931A}"/>
                </a:ext>
              </a:extLst>
            </p:cNvPr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4956175" y="2855913"/>
              <a:ext cx="79375" cy="88900"/>
            </a:xfrm>
            <a:custGeom>
              <a:avLst/>
              <a:gdLst>
                <a:gd name="T0" fmla="*/ 207 w 207"/>
                <a:gd name="T1" fmla="*/ 164 h 224"/>
                <a:gd name="T2" fmla="*/ 186 w 207"/>
                <a:gd name="T3" fmla="*/ 147 h 224"/>
                <a:gd name="T4" fmla="*/ 166 w 207"/>
                <a:gd name="T5" fmla="*/ 160 h 224"/>
                <a:gd name="T6" fmla="*/ 119 w 207"/>
                <a:gd name="T7" fmla="*/ 187 h 224"/>
                <a:gd name="T8" fmla="*/ 43 w 207"/>
                <a:gd name="T9" fmla="*/ 129 h 224"/>
                <a:gd name="T10" fmla="*/ 183 w 207"/>
                <a:gd name="T11" fmla="*/ 129 h 224"/>
                <a:gd name="T12" fmla="*/ 207 w 207"/>
                <a:gd name="T13" fmla="*/ 107 h 224"/>
                <a:gd name="T14" fmla="*/ 109 w 207"/>
                <a:gd name="T15" fmla="*/ 0 h 224"/>
                <a:gd name="T16" fmla="*/ 0 w 207"/>
                <a:gd name="T17" fmla="*/ 112 h 224"/>
                <a:gd name="T18" fmla="*/ 116 w 207"/>
                <a:gd name="T19" fmla="*/ 224 h 224"/>
                <a:gd name="T20" fmla="*/ 207 w 207"/>
                <a:gd name="T21" fmla="*/ 164 h 224"/>
                <a:gd name="T22" fmla="*/ 164 w 207"/>
                <a:gd name="T23" fmla="*/ 92 h 224"/>
                <a:gd name="T24" fmla="*/ 44 w 207"/>
                <a:gd name="T25" fmla="*/ 92 h 224"/>
                <a:gd name="T26" fmla="*/ 109 w 207"/>
                <a:gd name="T27" fmla="*/ 37 h 224"/>
                <a:gd name="T28" fmla="*/ 164 w 207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4">
                  <a:moveTo>
                    <a:pt x="207" y="164"/>
                  </a:moveTo>
                  <a:cubicBezTo>
                    <a:pt x="207" y="147"/>
                    <a:pt x="189" y="147"/>
                    <a:pt x="186" y="147"/>
                  </a:cubicBezTo>
                  <a:cubicBezTo>
                    <a:pt x="175" y="147"/>
                    <a:pt x="171" y="149"/>
                    <a:pt x="166" y="160"/>
                  </a:cubicBezTo>
                  <a:cubicBezTo>
                    <a:pt x="156" y="183"/>
                    <a:pt x="132" y="187"/>
                    <a:pt x="119" y="187"/>
                  </a:cubicBezTo>
                  <a:cubicBezTo>
                    <a:pt x="86" y="187"/>
                    <a:pt x="52" y="165"/>
                    <a:pt x="43" y="129"/>
                  </a:cubicBezTo>
                  <a:lnTo>
                    <a:pt x="183" y="129"/>
                  </a:lnTo>
                  <a:cubicBezTo>
                    <a:pt x="196" y="129"/>
                    <a:pt x="207" y="129"/>
                    <a:pt x="207" y="107"/>
                  </a:cubicBezTo>
                  <a:cubicBezTo>
                    <a:pt x="207" y="49"/>
                    <a:pt x="174" y="0"/>
                    <a:pt x="109" y="0"/>
                  </a:cubicBezTo>
                  <a:cubicBezTo>
                    <a:pt x="49" y="0"/>
                    <a:pt x="0" y="50"/>
                    <a:pt x="0" y="112"/>
                  </a:cubicBezTo>
                  <a:cubicBezTo>
                    <a:pt x="0" y="173"/>
                    <a:pt x="51" y="224"/>
                    <a:pt x="116" y="224"/>
                  </a:cubicBezTo>
                  <a:cubicBezTo>
                    <a:pt x="183" y="224"/>
                    <a:pt x="207" y="177"/>
                    <a:pt x="207" y="164"/>
                  </a:cubicBezTo>
                  <a:close/>
                  <a:moveTo>
                    <a:pt x="164" y="92"/>
                  </a:moveTo>
                  <a:lnTo>
                    <a:pt x="44" y="92"/>
                  </a:lnTo>
                  <a:cubicBezTo>
                    <a:pt x="52" y="60"/>
                    <a:pt x="78" y="37"/>
                    <a:pt x="109" y="37"/>
                  </a:cubicBezTo>
                  <a:cubicBezTo>
                    <a:pt x="132" y="37"/>
                    <a:pt x="159" y="48"/>
                    <a:pt x="164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4" name="Freeform 252">
              <a:extLst>
                <a:ext uri="{FF2B5EF4-FFF2-40B4-BE49-F238E27FC236}">
                  <a16:creationId xmlns:a16="http://schemas.microsoft.com/office/drawing/2014/main" id="{6DB59ADC-1593-433C-B53E-1DFAAFC7A4AB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5060950" y="2855913"/>
              <a:ext cx="76200" cy="88900"/>
            </a:xfrm>
            <a:custGeom>
              <a:avLst/>
              <a:gdLst>
                <a:gd name="T0" fmla="*/ 199 w 199"/>
                <a:gd name="T1" fmla="*/ 164 h 224"/>
                <a:gd name="T2" fmla="*/ 178 w 199"/>
                <a:gd name="T3" fmla="*/ 147 h 224"/>
                <a:gd name="T4" fmla="*/ 158 w 199"/>
                <a:gd name="T5" fmla="*/ 160 h 224"/>
                <a:gd name="T6" fmla="*/ 113 w 199"/>
                <a:gd name="T7" fmla="*/ 187 h 224"/>
                <a:gd name="T8" fmla="*/ 41 w 199"/>
                <a:gd name="T9" fmla="*/ 113 h 224"/>
                <a:gd name="T10" fmla="*/ 116 w 199"/>
                <a:gd name="T11" fmla="*/ 37 h 224"/>
                <a:gd name="T12" fmla="*/ 142 w 199"/>
                <a:gd name="T13" fmla="*/ 38 h 224"/>
                <a:gd name="T14" fmla="*/ 167 w 199"/>
                <a:gd name="T15" fmla="*/ 65 h 224"/>
                <a:gd name="T16" fmla="*/ 193 w 199"/>
                <a:gd name="T17" fmla="*/ 39 h 224"/>
                <a:gd name="T18" fmla="*/ 116 w 199"/>
                <a:gd name="T19" fmla="*/ 0 h 224"/>
                <a:gd name="T20" fmla="*/ 0 w 199"/>
                <a:gd name="T21" fmla="*/ 113 h 224"/>
                <a:gd name="T22" fmla="*/ 110 w 199"/>
                <a:gd name="T23" fmla="*/ 224 h 224"/>
                <a:gd name="T24" fmla="*/ 199 w 199"/>
                <a:gd name="T25" fmla="*/ 16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24">
                  <a:moveTo>
                    <a:pt x="199" y="164"/>
                  </a:moveTo>
                  <a:cubicBezTo>
                    <a:pt x="199" y="147"/>
                    <a:pt x="181" y="147"/>
                    <a:pt x="178" y="147"/>
                  </a:cubicBezTo>
                  <a:cubicBezTo>
                    <a:pt x="168" y="147"/>
                    <a:pt x="162" y="148"/>
                    <a:pt x="158" y="160"/>
                  </a:cubicBezTo>
                  <a:cubicBezTo>
                    <a:pt x="155" y="166"/>
                    <a:pt x="145" y="187"/>
                    <a:pt x="113" y="187"/>
                  </a:cubicBezTo>
                  <a:cubicBezTo>
                    <a:pt x="74" y="187"/>
                    <a:pt x="41" y="154"/>
                    <a:pt x="41" y="113"/>
                  </a:cubicBezTo>
                  <a:cubicBezTo>
                    <a:pt x="41" y="90"/>
                    <a:pt x="54" y="37"/>
                    <a:pt x="116" y="37"/>
                  </a:cubicBezTo>
                  <a:lnTo>
                    <a:pt x="142" y="38"/>
                  </a:lnTo>
                  <a:cubicBezTo>
                    <a:pt x="142" y="58"/>
                    <a:pt x="153" y="65"/>
                    <a:pt x="167" y="65"/>
                  </a:cubicBezTo>
                  <a:cubicBezTo>
                    <a:pt x="181" y="65"/>
                    <a:pt x="193" y="56"/>
                    <a:pt x="193" y="39"/>
                  </a:cubicBezTo>
                  <a:cubicBezTo>
                    <a:pt x="193" y="1"/>
                    <a:pt x="140" y="0"/>
                    <a:pt x="116" y="0"/>
                  </a:cubicBezTo>
                  <a:cubicBezTo>
                    <a:pt x="30" y="0"/>
                    <a:pt x="0" y="68"/>
                    <a:pt x="0" y="113"/>
                  </a:cubicBezTo>
                  <a:cubicBezTo>
                    <a:pt x="0" y="173"/>
                    <a:pt x="47" y="224"/>
                    <a:pt x="110" y="224"/>
                  </a:cubicBezTo>
                  <a:cubicBezTo>
                    <a:pt x="182" y="224"/>
                    <a:pt x="199" y="173"/>
                    <a:pt x="199" y="16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5" name="Freeform 253">
              <a:extLst>
                <a:ext uri="{FF2B5EF4-FFF2-40B4-BE49-F238E27FC236}">
                  <a16:creationId xmlns:a16="http://schemas.microsoft.com/office/drawing/2014/main" id="{DE2FB798-D6B1-433C-9EA8-7CE0CC66203B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5151437" y="2833688"/>
              <a:ext cx="82550" cy="111125"/>
            </a:xfrm>
            <a:custGeom>
              <a:avLst/>
              <a:gdLst>
                <a:gd name="T0" fmla="*/ 213 w 213"/>
                <a:gd name="T1" fmla="*/ 212 h 280"/>
                <a:gd name="T2" fmla="*/ 192 w 213"/>
                <a:gd name="T3" fmla="*/ 190 h 280"/>
                <a:gd name="T4" fmla="*/ 172 w 213"/>
                <a:gd name="T5" fmla="*/ 211 h 280"/>
                <a:gd name="T6" fmla="*/ 136 w 213"/>
                <a:gd name="T7" fmla="*/ 243 h 280"/>
                <a:gd name="T8" fmla="*/ 103 w 213"/>
                <a:gd name="T9" fmla="*/ 209 h 280"/>
                <a:gd name="T10" fmla="*/ 103 w 213"/>
                <a:gd name="T11" fmla="*/ 97 h 280"/>
                <a:gd name="T12" fmla="*/ 179 w 213"/>
                <a:gd name="T13" fmla="*/ 97 h 280"/>
                <a:gd name="T14" fmla="*/ 202 w 213"/>
                <a:gd name="T15" fmla="*/ 79 h 280"/>
                <a:gd name="T16" fmla="*/ 179 w 213"/>
                <a:gd name="T17" fmla="*/ 60 h 280"/>
                <a:gd name="T18" fmla="*/ 103 w 213"/>
                <a:gd name="T19" fmla="*/ 60 h 280"/>
                <a:gd name="T20" fmla="*/ 103 w 213"/>
                <a:gd name="T21" fmla="*/ 24 h 280"/>
                <a:gd name="T22" fmla="*/ 83 w 213"/>
                <a:gd name="T23" fmla="*/ 0 h 280"/>
                <a:gd name="T24" fmla="*/ 62 w 213"/>
                <a:gd name="T25" fmla="*/ 24 h 280"/>
                <a:gd name="T26" fmla="*/ 62 w 213"/>
                <a:gd name="T27" fmla="*/ 60 h 280"/>
                <a:gd name="T28" fmla="*/ 23 w 213"/>
                <a:gd name="T29" fmla="*/ 60 h 280"/>
                <a:gd name="T30" fmla="*/ 0 w 213"/>
                <a:gd name="T31" fmla="*/ 79 h 280"/>
                <a:gd name="T32" fmla="*/ 23 w 213"/>
                <a:gd name="T33" fmla="*/ 97 h 280"/>
                <a:gd name="T34" fmla="*/ 62 w 213"/>
                <a:gd name="T35" fmla="*/ 97 h 280"/>
                <a:gd name="T36" fmla="*/ 62 w 213"/>
                <a:gd name="T37" fmla="*/ 212 h 280"/>
                <a:gd name="T38" fmla="*/ 134 w 213"/>
                <a:gd name="T39" fmla="*/ 280 h 280"/>
                <a:gd name="T40" fmla="*/ 213 w 213"/>
                <a:gd name="T41" fmla="*/ 21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3" h="280">
                  <a:moveTo>
                    <a:pt x="213" y="212"/>
                  </a:moveTo>
                  <a:cubicBezTo>
                    <a:pt x="213" y="201"/>
                    <a:pt x="213" y="190"/>
                    <a:pt x="192" y="190"/>
                  </a:cubicBezTo>
                  <a:cubicBezTo>
                    <a:pt x="173" y="190"/>
                    <a:pt x="172" y="201"/>
                    <a:pt x="172" y="211"/>
                  </a:cubicBezTo>
                  <a:cubicBezTo>
                    <a:pt x="172" y="238"/>
                    <a:pt x="147" y="243"/>
                    <a:pt x="136" y="243"/>
                  </a:cubicBezTo>
                  <a:cubicBezTo>
                    <a:pt x="103" y="243"/>
                    <a:pt x="103" y="220"/>
                    <a:pt x="103" y="209"/>
                  </a:cubicBezTo>
                  <a:lnTo>
                    <a:pt x="103" y="97"/>
                  </a:lnTo>
                  <a:lnTo>
                    <a:pt x="179" y="97"/>
                  </a:lnTo>
                  <a:cubicBezTo>
                    <a:pt x="188" y="97"/>
                    <a:pt x="202" y="97"/>
                    <a:pt x="202" y="79"/>
                  </a:cubicBezTo>
                  <a:cubicBezTo>
                    <a:pt x="202" y="60"/>
                    <a:pt x="188" y="60"/>
                    <a:pt x="179" y="60"/>
                  </a:cubicBezTo>
                  <a:lnTo>
                    <a:pt x="103" y="60"/>
                  </a:lnTo>
                  <a:lnTo>
                    <a:pt x="103" y="24"/>
                  </a:lnTo>
                  <a:cubicBezTo>
                    <a:pt x="103" y="13"/>
                    <a:pt x="102" y="0"/>
                    <a:pt x="83" y="0"/>
                  </a:cubicBezTo>
                  <a:cubicBezTo>
                    <a:pt x="62" y="0"/>
                    <a:pt x="62" y="12"/>
                    <a:pt x="62" y="24"/>
                  </a:cubicBezTo>
                  <a:lnTo>
                    <a:pt x="62" y="60"/>
                  </a:lnTo>
                  <a:lnTo>
                    <a:pt x="23" y="60"/>
                  </a:lnTo>
                  <a:cubicBezTo>
                    <a:pt x="14" y="60"/>
                    <a:pt x="0" y="61"/>
                    <a:pt x="0" y="79"/>
                  </a:cubicBezTo>
                  <a:cubicBezTo>
                    <a:pt x="0" y="97"/>
                    <a:pt x="14" y="97"/>
                    <a:pt x="23" y="97"/>
                  </a:cubicBezTo>
                  <a:lnTo>
                    <a:pt x="62" y="97"/>
                  </a:lnTo>
                  <a:lnTo>
                    <a:pt x="62" y="212"/>
                  </a:lnTo>
                  <a:cubicBezTo>
                    <a:pt x="62" y="261"/>
                    <a:pt x="97" y="280"/>
                    <a:pt x="134" y="280"/>
                  </a:cubicBezTo>
                  <a:cubicBezTo>
                    <a:pt x="172" y="280"/>
                    <a:pt x="213" y="258"/>
                    <a:pt x="213" y="21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6" name="Freeform 254">
              <a:extLst>
                <a:ext uri="{FF2B5EF4-FFF2-40B4-BE49-F238E27FC236}">
                  <a16:creationId xmlns:a16="http://schemas.microsoft.com/office/drawing/2014/main" id="{DFAA087E-FF51-4BA6-8AFB-918E330109FC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5257800" y="2855913"/>
              <a:ext cx="79375" cy="88900"/>
            </a:xfrm>
            <a:custGeom>
              <a:avLst/>
              <a:gdLst>
                <a:gd name="T0" fmla="*/ 207 w 207"/>
                <a:gd name="T1" fmla="*/ 113 h 224"/>
                <a:gd name="T2" fmla="*/ 103 w 207"/>
                <a:gd name="T3" fmla="*/ 0 h 224"/>
                <a:gd name="T4" fmla="*/ 0 w 207"/>
                <a:gd name="T5" fmla="*/ 113 h 224"/>
                <a:gd name="T6" fmla="*/ 103 w 207"/>
                <a:gd name="T7" fmla="*/ 224 h 224"/>
                <a:gd name="T8" fmla="*/ 207 w 207"/>
                <a:gd name="T9" fmla="*/ 113 h 224"/>
                <a:gd name="T10" fmla="*/ 166 w 207"/>
                <a:gd name="T11" fmla="*/ 109 h 224"/>
                <a:gd name="T12" fmla="*/ 103 w 207"/>
                <a:gd name="T13" fmla="*/ 187 h 224"/>
                <a:gd name="T14" fmla="*/ 41 w 207"/>
                <a:gd name="T15" fmla="*/ 109 h 224"/>
                <a:gd name="T16" fmla="*/ 103 w 207"/>
                <a:gd name="T17" fmla="*/ 37 h 224"/>
                <a:gd name="T18" fmla="*/ 166 w 207"/>
                <a:gd name="T19" fmla="*/ 1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224">
                  <a:moveTo>
                    <a:pt x="207" y="113"/>
                  </a:moveTo>
                  <a:cubicBezTo>
                    <a:pt x="207" y="49"/>
                    <a:pt x="160" y="0"/>
                    <a:pt x="103" y="0"/>
                  </a:cubicBezTo>
                  <a:cubicBezTo>
                    <a:pt x="47" y="0"/>
                    <a:pt x="0" y="49"/>
                    <a:pt x="0" y="113"/>
                  </a:cubicBezTo>
                  <a:cubicBezTo>
                    <a:pt x="0" y="176"/>
                    <a:pt x="48" y="224"/>
                    <a:pt x="103" y="224"/>
                  </a:cubicBezTo>
                  <a:cubicBezTo>
                    <a:pt x="159" y="224"/>
                    <a:pt x="207" y="176"/>
                    <a:pt x="207" y="113"/>
                  </a:cubicBezTo>
                  <a:close/>
                  <a:moveTo>
                    <a:pt x="166" y="109"/>
                  </a:moveTo>
                  <a:cubicBezTo>
                    <a:pt x="166" y="152"/>
                    <a:pt x="137" y="187"/>
                    <a:pt x="103" y="187"/>
                  </a:cubicBezTo>
                  <a:cubicBezTo>
                    <a:pt x="70" y="187"/>
                    <a:pt x="41" y="152"/>
                    <a:pt x="41" y="109"/>
                  </a:cubicBezTo>
                  <a:cubicBezTo>
                    <a:pt x="41" y="67"/>
                    <a:pt x="71" y="37"/>
                    <a:pt x="103" y="37"/>
                  </a:cubicBezTo>
                  <a:cubicBezTo>
                    <a:pt x="136" y="37"/>
                    <a:pt x="166" y="67"/>
                    <a:pt x="166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7" name="Freeform 255">
              <a:extLst>
                <a:ext uri="{FF2B5EF4-FFF2-40B4-BE49-F238E27FC236}">
                  <a16:creationId xmlns:a16="http://schemas.microsoft.com/office/drawing/2014/main" id="{7FFFF864-8E7D-4AB6-BB22-85C1F3B8C325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5353050" y="2855913"/>
              <a:ext cx="88900" cy="88900"/>
            </a:xfrm>
            <a:custGeom>
              <a:avLst/>
              <a:gdLst>
                <a:gd name="T0" fmla="*/ 229 w 229"/>
                <a:gd name="T1" fmla="*/ 34 h 220"/>
                <a:gd name="T2" fmla="*/ 179 w 229"/>
                <a:gd name="T3" fmla="*/ 0 h 220"/>
                <a:gd name="T4" fmla="*/ 100 w 229"/>
                <a:gd name="T5" fmla="*/ 34 h 220"/>
                <a:gd name="T6" fmla="*/ 100 w 229"/>
                <a:gd name="T7" fmla="*/ 27 h 220"/>
                <a:gd name="T8" fmla="*/ 77 w 229"/>
                <a:gd name="T9" fmla="*/ 3 h 220"/>
                <a:gd name="T10" fmla="*/ 24 w 229"/>
                <a:gd name="T11" fmla="*/ 3 h 220"/>
                <a:gd name="T12" fmla="*/ 0 w 229"/>
                <a:gd name="T13" fmla="*/ 21 h 220"/>
                <a:gd name="T14" fmla="*/ 24 w 229"/>
                <a:gd name="T15" fmla="*/ 40 h 220"/>
                <a:gd name="T16" fmla="*/ 59 w 229"/>
                <a:gd name="T17" fmla="*/ 40 h 220"/>
                <a:gd name="T18" fmla="*/ 59 w 229"/>
                <a:gd name="T19" fmla="*/ 183 h 220"/>
                <a:gd name="T20" fmla="*/ 24 w 229"/>
                <a:gd name="T21" fmla="*/ 183 h 220"/>
                <a:gd name="T22" fmla="*/ 0 w 229"/>
                <a:gd name="T23" fmla="*/ 201 h 220"/>
                <a:gd name="T24" fmla="*/ 24 w 229"/>
                <a:gd name="T25" fmla="*/ 220 h 220"/>
                <a:gd name="T26" fmla="*/ 150 w 229"/>
                <a:gd name="T27" fmla="*/ 220 h 220"/>
                <a:gd name="T28" fmla="*/ 174 w 229"/>
                <a:gd name="T29" fmla="*/ 202 h 220"/>
                <a:gd name="T30" fmla="*/ 150 w 229"/>
                <a:gd name="T31" fmla="*/ 183 h 220"/>
                <a:gd name="T32" fmla="*/ 100 w 229"/>
                <a:gd name="T33" fmla="*/ 183 h 220"/>
                <a:gd name="T34" fmla="*/ 100 w 229"/>
                <a:gd name="T35" fmla="*/ 126 h 220"/>
                <a:gd name="T36" fmla="*/ 180 w 229"/>
                <a:gd name="T37" fmla="*/ 38 h 220"/>
                <a:gd name="T38" fmla="*/ 205 w 229"/>
                <a:gd name="T39" fmla="*/ 59 h 220"/>
                <a:gd name="T40" fmla="*/ 229 w 229"/>
                <a:gd name="T41" fmla="*/ 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9" h="220">
                  <a:moveTo>
                    <a:pt x="229" y="34"/>
                  </a:moveTo>
                  <a:cubicBezTo>
                    <a:pt x="229" y="23"/>
                    <a:pt x="223" y="0"/>
                    <a:pt x="179" y="0"/>
                  </a:cubicBezTo>
                  <a:cubicBezTo>
                    <a:pt x="155" y="0"/>
                    <a:pt x="126" y="8"/>
                    <a:pt x="100" y="34"/>
                  </a:cubicBezTo>
                  <a:lnTo>
                    <a:pt x="100" y="27"/>
                  </a:lnTo>
                  <a:cubicBezTo>
                    <a:pt x="100" y="9"/>
                    <a:pt x="97" y="3"/>
                    <a:pt x="77" y="3"/>
                  </a:cubicBezTo>
                  <a:lnTo>
                    <a:pt x="24" y="3"/>
                  </a:lnTo>
                  <a:cubicBezTo>
                    <a:pt x="15" y="3"/>
                    <a:pt x="0" y="4"/>
                    <a:pt x="0" y="21"/>
                  </a:cubicBezTo>
                  <a:cubicBezTo>
                    <a:pt x="0" y="40"/>
                    <a:pt x="14" y="40"/>
                    <a:pt x="24" y="40"/>
                  </a:cubicBezTo>
                  <a:lnTo>
                    <a:pt x="59" y="40"/>
                  </a:lnTo>
                  <a:lnTo>
                    <a:pt x="59" y="183"/>
                  </a:lnTo>
                  <a:lnTo>
                    <a:pt x="24" y="183"/>
                  </a:lnTo>
                  <a:cubicBezTo>
                    <a:pt x="15" y="183"/>
                    <a:pt x="0" y="183"/>
                    <a:pt x="0" y="201"/>
                  </a:cubicBezTo>
                  <a:cubicBezTo>
                    <a:pt x="0" y="220"/>
                    <a:pt x="14" y="220"/>
                    <a:pt x="24" y="220"/>
                  </a:cubicBezTo>
                  <a:lnTo>
                    <a:pt x="150" y="220"/>
                  </a:lnTo>
                  <a:cubicBezTo>
                    <a:pt x="159" y="220"/>
                    <a:pt x="174" y="220"/>
                    <a:pt x="174" y="202"/>
                  </a:cubicBezTo>
                  <a:cubicBezTo>
                    <a:pt x="174" y="183"/>
                    <a:pt x="159" y="183"/>
                    <a:pt x="150" y="183"/>
                  </a:cubicBezTo>
                  <a:lnTo>
                    <a:pt x="100" y="183"/>
                  </a:lnTo>
                  <a:lnTo>
                    <a:pt x="100" y="126"/>
                  </a:lnTo>
                  <a:cubicBezTo>
                    <a:pt x="100" y="83"/>
                    <a:pt x="126" y="39"/>
                    <a:pt x="180" y="38"/>
                  </a:cubicBezTo>
                  <a:cubicBezTo>
                    <a:pt x="180" y="50"/>
                    <a:pt x="192" y="59"/>
                    <a:pt x="205" y="59"/>
                  </a:cubicBezTo>
                  <a:cubicBezTo>
                    <a:pt x="218" y="59"/>
                    <a:pt x="229" y="50"/>
                    <a:pt x="22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8" name="Freeform 256">
              <a:extLst>
                <a:ext uri="{FF2B5EF4-FFF2-40B4-BE49-F238E27FC236}">
                  <a16:creationId xmlns:a16="http://schemas.microsoft.com/office/drawing/2014/main" id="{11FBFFA1-138C-42D4-BDC4-1B997273319A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5562600" y="2855913"/>
              <a:ext cx="74613" cy="88900"/>
            </a:xfrm>
            <a:custGeom>
              <a:avLst/>
              <a:gdLst>
                <a:gd name="T0" fmla="*/ 196 w 196"/>
                <a:gd name="T1" fmla="*/ 156 h 224"/>
                <a:gd name="T2" fmla="*/ 114 w 196"/>
                <a:gd name="T3" fmla="*/ 90 h 224"/>
                <a:gd name="T4" fmla="*/ 64 w 196"/>
                <a:gd name="T5" fmla="*/ 81 h 224"/>
                <a:gd name="T6" fmla="*/ 37 w 196"/>
                <a:gd name="T7" fmla="*/ 61 h 224"/>
                <a:gd name="T8" fmla="*/ 95 w 196"/>
                <a:gd name="T9" fmla="*/ 37 h 224"/>
                <a:gd name="T10" fmla="*/ 140 w 196"/>
                <a:gd name="T11" fmla="*/ 61 h 224"/>
                <a:gd name="T12" fmla="*/ 160 w 196"/>
                <a:gd name="T13" fmla="*/ 81 h 224"/>
                <a:gd name="T14" fmla="*/ 181 w 196"/>
                <a:gd name="T15" fmla="*/ 57 h 224"/>
                <a:gd name="T16" fmla="*/ 181 w 196"/>
                <a:gd name="T17" fmla="*/ 23 h 224"/>
                <a:gd name="T18" fmla="*/ 163 w 196"/>
                <a:gd name="T19" fmla="*/ 0 h 224"/>
                <a:gd name="T20" fmla="*/ 146 w 196"/>
                <a:gd name="T21" fmla="*/ 8 h 224"/>
                <a:gd name="T22" fmla="*/ 96 w 196"/>
                <a:gd name="T23" fmla="*/ 0 h 224"/>
                <a:gd name="T24" fmla="*/ 0 w 196"/>
                <a:gd name="T25" fmla="*/ 61 h 224"/>
                <a:gd name="T26" fmla="*/ 99 w 196"/>
                <a:gd name="T27" fmla="*/ 125 h 224"/>
                <a:gd name="T28" fmla="*/ 158 w 196"/>
                <a:gd name="T29" fmla="*/ 156 h 224"/>
                <a:gd name="T30" fmla="*/ 100 w 196"/>
                <a:gd name="T31" fmla="*/ 187 h 224"/>
                <a:gd name="T32" fmla="*/ 42 w 196"/>
                <a:gd name="T33" fmla="*/ 146 h 224"/>
                <a:gd name="T34" fmla="*/ 21 w 196"/>
                <a:gd name="T35" fmla="*/ 130 h 224"/>
                <a:gd name="T36" fmla="*/ 0 w 196"/>
                <a:gd name="T37" fmla="*/ 153 h 224"/>
                <a:gd name="T38" fmla="*/ 0 w 196"/>
                <a:gd name="T39" fmla="*/ 200 h 224"/>
                <a:gd name="T40" fmla="*/ 18 w 196"/>
                <a:gd name="T41" fmla="*/ 224 h 224"/>
                <a:gd name="T42" fmla="*/ 38 w 196"/>
                <a:gd name="T43" fmla="*/ 208 h 224"/>
                <a:gd name="T44" fmla="*/ 99 w 196"/>
                <a:gd name="T45" fmla="*/ 224 h 224"/>
                <a:gd name="T46" fmla="*/ 196 w 196"/>
                <a:gd name="T47" fmla="*/ 1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6"/>
                  </a:moveTo>
                  <a:cubicBezTo>
                    <a:pt x="196" y="104"/>
                    <a:pt x="130" y="92"/>
                    <a:pt x="114" y="90"/>
                  </a:cubicBezTo>
                  <a:lnTo>
                    <a:pt x="64" y="81"/>
                  </a:lnTo>
                  <a:cubicBezTo>
                    <a:pt x="51" y="78"/>
                    <a:pt x="37" y="72"/>
                    <a:pt x="37" y="61"/>
                  </a:cubicBezTo>
                  <a:cubicBezTo>
                    <a:pt x="37" y="49"/>
                    <a:pt x="53" y="37"/>
                    <a:pt x="95" y="37"/>
                  </a:cubicBezTo>
                  <a:cubicBezTo>
                    <a:pt x="131" y="37"/>
                    <a:pt x="138" y="49"/>
                    <a:pt x="140" y="61"/>
                  </a:cubicBezTo>
                  <a:cubicBezTo>
                    <a:pt x="140" y="71"/>
                    <a:pt x="142" y="81"/>
                    <a:pt x="160" y="81"/>
                  </a:cubicBezTo>
                  <a:cubicBezTo>
                    <a:pt x="181" y="81"/>
                    <a:pt x="181" y="69"/>
                    <a:pt x="181" y="57"/>
                  </a:cubicBezTo>
                  <a:lnTo>
                    <a:pt x="181" y="23"/>
                  </a:lnTo>
                  <a:cubicBezTo>
                    <a:pt x="181" y="14"/>
                    <a:pt x="180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5" y="0"/>
                    <a:pt x="96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8"/>
                    <a:pt x="52" y="118"/>
                    <a:pt x="99" y="125"/>
                  </a:cubicBezTo>
                  <a:cubicBezTo>
                    <a:pt x="121" y="128"/>
                    <a:pt x="158" y="134"/>
                    <a:pt x="158" y="156"/>
                  </a:cubicBezTo>
                  <a:cubicBezTo>
                    <a:pt x="158" y="173"/>
                    <a:pt x="141" y="187"/>
                    <a:pt x="100" y="187"/>
                  </a:cubicBezTo>
                  <a:cubicBezTo>
                    <a:pt x="79" y="187"/>
                    <a:pt x="53" y="182"/>
                    <a:pt x="42" y="146"/>
                  </a:cubicBezTo>
                  <a:cubicBezTo>
                    <a:pt x="39" y="135"/>
                    <a:pt x="36" y="130"/>
                    <a:pt x="21" y="130"/>
                  </a:cubicBezTo>
                  <a:cubicBezTo>
                    <a:pt x="0" y="130"/>
                    <a:pt x="0" y="141"/>
                    <a:pt x="0" y="153"/>
                  </a:cubicBezTo>
                  <a:lnTo>
                    <a:pt x="0" y="200"/>
                  </a:lnTo>
                  <a:cubicBezTo>
                    <a:pt x="0" y="210"/>
                    <a:pt x="0" y="224"/>
                    <a:pt x="18" y="224"/>
                  </a:cubicBezTo>
                  <a:cubicBezTo>
                    <a:pt x="23" y="224"/>
                    <a:pt x="32" y="224"/>
                    <a:pt x="38" y="208"/>
                  </a:cubicBezTo>
                  <a:cubicBezTo>
                    <a:pt x="62" y="223"/>
                    <a:pt x="86" y="224"/>
                    <a:pt x="99" y="224"/>
                  </a:cubicBezTo>
                  <a:cubicBezTo>
                    <a:pt x="180" y="224"/>
                    <a:pt x="196" y="181"/>
                    <a:pt x="196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9" name="Freeform 257">
              <a:extLst>
                <a:ext uri="{FF2B5EF4-FFF2-40B4-BE49-F238E27FC236}">
                  <a16:creationId xmlns:a16="http://schemas.microsoft.com/office/drawing/2014/main" id="{6B3E1253-6C66-4365-B06D-D90960A62B16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5653087" y="2833688"/>
              <a:ext cx="82550" cy="111125"/>
            </a:xfrm>
            <a:custGeom>
              <a:avLst/>
              <a:gdLst>
                <a:gd name="T0" fmla="*/ 214 w 214"/>
                <a:gd name="T1" fmla="*/ 212 h 280"/>
                <a:gd name="T2" fmla="*/ 193 w 214"/>
                <a:gd name="T3" fmla="*/ 190 h 280"/>
                <a:gd name="T4" fmla="*/ 173 w 214"/>
                <a:gd name="T5" fmla="*/ 211 h 280"/>
                <a:gd name="T6" fmla="*/ 137 w 214"/>
                <a:gd name="T7" fmla="*/ 243 h 280"/>
                <a:gd name="T8" fmla="*/ 104 w 214"/>
                <a:gd name="T9" fmla="*/ 209 h 280"/>
                <a:gd name="T10" fmla="*/ 104 w 214"/>
                <a:gd name="T11" fmla="*/ 97 h 280"/>
                <a:gd name="T12" fmla="*/ 179 w 214"/>
                <a:gd name="T13" fmla="*/ 97 h 280"/>
                <a:gd name="T14" fmla="*/ 203 w 214"/>
                <a:gd name="T15" fmla="*/ 79 h 280"/>
                <a:gd name="T16" fmla="*/ 179 w 214"/>
                <a:gd name="T17" fmla="*/ 60 h 280"/>
                <a:gd name="T18" fmla="*/ 104 w 214"/>
                <a:gd name="T19" fmla="*/ 60 h 280"/>
                <a:gd name="T20" fmla="*/ 104 w 214"/>
                <a:gd name="T21" fmla="*/ 24 h 280"/>
                <a:gd name="T22" fmla="*/ 83 w 214"/>
                <a:gd name="T23" fmla="*/ 0 h 280"/>
                <a:gd name="T24" fmla="*/ 62 w 214"/>
                <a:gd name="T25" fmla="*/ 24 h 280"/>
                <a:gd name="T26" fmla="*/ 62 w 214"/>
                <a:gd name="T27" fmla="*/ 60 h 280"/>
                <a:gd name="T28" fmla="*/ 24 w 214"/>
                <a:gd name="T29" fmla="*/ 60 h 280"/>
                <a:gd name="T30" fmla="*/ 0 w 214"/>
                <a:gd name="T31" fmla="*/ 79 h 280"/>
                <a:gd name="T32" fmla="*/ 23 w 214"/>
                <a:gd name="T33" fmla="*/ 97 h 280"/>
                <a:gd name="T34" fmla="*/ 62 w 214"/>
                <a:gd name="T35" fmla="*/ 97 h 280"/>
                <a:gd name="T36" fmla="*/ 62 w 214"/>
                <a:gd name="T37" fmla="*/ 212 h 280"/>
                <a:gd name="T38" fmla="*/ 135 w 214"/>
                <a:gd name="T39" fmla="*/ 280 h 280"/>
                <a:gd name="T40" fmla="*/ 214 w 214"/>
                <a:gd name="T41" fmla="*/ 21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" h="280">
                  <a:moveTo>
                    <a:pt x="214" y="212"/>
                  </a:moveTo>
                  <a:cubicBezTo>
                    <a:pt x="214" y="201"/>
                    <a:pt x="214" y="190"/>
                    <a:pt x="193" y="190"/>
                  </a:cubicBezTo>
                  <a:cubicBezTo>
                    <a:pt x="173" y="190"/>
                    <a:pt x="173" y="201"/>
                    <a:pt x="173" y="211"/>
                  </a:cubicBezTo>
                  <a:cubicBezTo>
                    <a:pt x="172" y="238"/>
                    <a:pt x="147" y="243"/>
                    <a:pt x="137" y="243"/>
                  </a:cubicBezTo>
                  <a:cubicBezTo>
                    <a:pt x="104" y="243"/>
                    <a:pt x="104" y="220"/>
                    <a:pt x="104" y="209"/>
                  </a:cubicBezTo>
                  <a:lnTo>
                    <a:pt x="104" y="97"/>
                  </a:lnTo>
                  <a:lnTo>
                    <a:pt x="179" y="97"/>
                  </a:lnTo>
                  <a:cubicBezTo>
                    <a:pt x="188" y="97"/>
                    <a:pt x="203" y="97"/>
                    <a:pt x="203" y="79"/>
                  </a:cubicBezTo>
                  <a:cubicBezTo>
                    <a:pt x="203" y="60"/>
                    <a:pt x="189" y="60"/>
                    <a:pt x="179" y="60"/>
                  </a:cubicBezTo>
                  <a:lnTo>
                    <a:pt x="104" y="60"/>
                  </a:lnTo>
                  <a:lnTo>
                    <a:pt x="104" y="24"/>
                  </a:lnTo>
                  <a:cubicBezTo>
                    <a:pt x="104" y="13"/>
                    <a:pt x="103" y="0"/>
                    <a:pt x="83" y="0"/>
                  </a:cubicBezTo>
                  <a:cubicBezTo>
                    <a:pt x="63" y="0"/>
                    <a:pt x="62" y="12"/>
                    <a:pt x="62" y="24"/>
                  </a:cubicBezTo>
                  <a:lnTo>
                    <a:pt x="62" y="60"/>
                  </a:lnTo>
                  <a:lnTo>
                    <a:pt x="24" y="60"/>
                  </a:lnTo>
                  <a:cubicBezTo>
                    <a:pt x="14" y="60"/>
                    <a:pt x="0" y="61"/>
                    <a:pt x="0" y="79"/>
                  </a:cubicBezTo>
                  <a:cubicBezTo>
                    <a:pt x="0" y="97"/>
                    <a:pt x="14" y="97"/>
                    <a:pt x="23" y="97"/>
                  </a:cubicBezTo>
                  <a:lnTo>
                    <a:pt x="62" y="97"/>
                  </a:lnTo>
                  <a:lnTo>
                    <a:pt x="62" y="212"/>
                  </a:lnTo>
                  <a:cubicBezTo>
                    <a:pt x="62" y="261"/>
                    <a:pt x="97" y="280"/>
                    <a:pt x="135" y="280"/>
                  </a:cubicBezTo>
                  <a:cubicBezTo>
                    <a:pt x="173" y="280"/>
                    <a:pt x="214" y="258"/>
                    <a:pt x="214" y="21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0" name="Freeform 258">
              <a:extLst>
                <a:ext uri="{FF2B5EF4-FFF2-40B4-BE49-F238E27FC236}">
                  <a16:creationId xmlns:a16="http://schemas.microsoft.com/office/drawing/2014/main" id="{224A8AB1-31CF-4534-B2AF-42CBB9DB9B01}"/>
                </a:ext>
              </a:extLst>
            </p:cNvPr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5757862" y="2855913"/>
              <a:ext cx="90488" cy="88900"/>
            </a:xfrm>
            <a:custGeom>
              <a:avLst/>
              <a:gdLst>
                <a:gd name="T0" fmla="*/ 236 w 236"/>
                <a:gd name="T1" fmla="*/ 202 h 224"/>
                <a:gd name="T2" fmla="*/ 213 w 236"/>
                <a:gd name="T3" fmla="*/ 184 h 224"/>
                <a:gd name="T4" fmla="*/ 187 w 236"/>
                <a:gd name="T5" fmla="*/ 181 h 224"/>
                <a:gd name="T6" fmla="*/ 187 w 236"/>
                <a:gd name="T7" fmla="*/ 79 h 224"/>
                <a:gd name="T8" fmla="*/ 88 w 236"/>
                <a:gd name="T9" fmla="*/ 0 h 224"/>
                <a:gd name="T10" fmla="*/ 13 w 236"/>
                <a:gd name="T11" fmla="*/ 39 h 224"/>
                <a:gd name="T12" fmla="*/ 39 w 236"/>
                <a:gd name="T13" fmla="*/ 65 h 224"/>
                <a:gd name="T14" fmla="*/ 64 w 236"/>
                <a:gd name="T15" fmla="*/ 39 h 224"/>
                <a:gd name="T16" fmla="*/ 88 w 236"/>
                <a:gd name="T17" fmla="*/ 37 h 224"/>
                <a:gd name="T18" fmla="*/ 146 w 236"/>
                <a:gd name="T19" fmla="*/ 79 h 224"/>
                <a:gd name="T20" fmla="*/ 0 w 236"/>
                <a:gd name="T21" fmla="*/ 155 h 224"/>
                <a:gd name="T22" fmla="*/ 85 w 236"/>
                <a:gd name="T23" fmla="*/ 224 h 224"/>
                <a:gd name="T24" fmla="*/ 154 w 236"/>
                <a:gd name="T25" fmla="*/ 207 h 224"/>
                <a:gd name="T26" fmla="*/ 208 w 236"/>
                <a:gd name="T27" fmla="*/ 221 h 224"/>
                <a:gd name="T28" fmla="*/ 236 w 236"/>
                <a:gd name="T29" fmla="*/ 202 h 224"/>
                <a:gd name="T30" fmla="*/ 145 w 236"/>
                <a:gd name="T31" fmla="*/ 152 h 224"/>
                <a:gd name="T32" fmla="*/ 129 w 236"/>
                <a:gd name="T33" fmla="*/ 179 h 224"/>
                <a:gd name="T34" fmla="*/ 87 w 236"/>
                <a:gd name="T35" fmla="*/ 187 h 224"/>
                <a:gd name="T36" fmla="*/ 41 w 236"/>
                <a:gd name="T37" fmla="*/ 155 h 224"/>
                <a:gd name="T38" fmla="*/ 145 w 236"/>
                <a:gd name="T39" fmla="*/ 116 h 224"/>
                <a:gd name="T40" fmla="*/ 145 w 236"/>
                <a:gd name="T41" fmla="*/ 15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24">
                  <a:moveTo>
                    <a:pt x="236" y="202"/>
                  </a:moveTo>
                  <a:cubicBezTo>
                    <a:pt x="236" y="184"/>
                    <a:pt x="222" y="184"/>
                    <a:pt x="213" y="184"/>
                  </a:cubicBezTo>
                  <a:cubicBezTo>
                    <a:pt x="198" y="184"/>
                    <a:pt x="191" y="182"/>
                    <a:pt x="187" y="181"/>
                  </a:cubicBezTo>
                  <a:lnTo>
                    <a:pt x="187" y="79"/>
                  </a:lnTo>
                  <a:cubicBezTo>
                    <a:pt x="187" y="43"/>
                    <a:pt x="160" y="0"/>
                    <a:pt x="88" y="0"/>
                  </a:cubicBezTo>
                  <a:cubicBezTo>
                    <a:pt x="65" y="0"/>
                    <a:pt x="13" y="1"/>
                    <a:pt x="13" y="39"/>
                  </a:cubicBezTo>
                  <a:cubicBezTo>
                    <a:pt x="13" y="56"/>
                    <a:pt x="25" y="65"/>
                    <a:pt x="39" y="65"/>
                  </a:cubicBezTo>
                  <a:cubicBezTo>
                    <a:pt x="47" y="65"/>
                    <a:pt x="64" y="60"/>
                    <a:pt x="64" y="39"/>
                  </a:cubicBezTo>
                  <a:cubicBezTo>
                    <a:pt x="64" y="39"/>
                    <a:pt x="80" y="37"/>
                    <a:pt x="88" y="37"/>
                  </a:cubicBezTo>
                  <a:cubicBezTo>
                    <a:pt x="121" y="37"/>
                    <a:pt x="144" y="50"/>
                    <a:pt x="146" y="79"/>
                  </a:cubicBezTo>
                  <a:cubicBezTo>
                    <a:pt x="60" y="81"/>
                    <a:pt x="0" y="108"/>
                    <a:pt x="0" y="155"/>
                  </a:cubicBezTo>
                  <a:cubicBezTo>
                    <a:pt x="0" y="190"/>
                    <a:pt x="32" y="224"/>
                    <a:pt x="85" y="224"/>
                  </a:cubicBezTo>
                  <a:cubicBezTo>
                    <a:pt x="102" y="224"/>
                    <a:pt x="131" y="221"/>
                    <a:pt x="154" y="207"/>
                  </a:cubicBezTo>
                  <a:cubicBezTo>
                    <a:pt x="167" y="220"/>
                    <a:pt x="189" y="221"/>
                    <a:pt x="208" y="221"/>
                  </a:cubicBezTo>
                  <a:cubicBezTo>
                    <a:pt x="224" y="221"/>
                    <a:pt x="236" y="220"/>
                    <a:pt x="236" y="202"/>
                  </a:cubicBezTo>
                  <a:close/>
                  <a:moveTo>
                    <a:pt x="145" y="152"/>
                  </a:moveTo>
                  <a:cubicBezTo>
                    <a:pt x="145" y="162"/>
                    <a:pt x="145" y="171"/>
                    <a:pt x="129" y="179"/>
                  </a:cubicBezTo>
                  <a:cubicBezTo>
                    <a:pt x="112" y="187"/>
                    <a:pt x="91" y="187"/>
                    <a:pt x="87" y="187"/>
                  </a:cubicBezTo>
                  <a:cubicBezTo>
                    <a:pt x="60" y="187"/>
                    <a:pt x="41" y="172"/>
                    <a:pt x="41" y="155"/>
                  </a:cubicBezTo>
                  <a:cubicBezTo>
                    <a:pt x="41" y="133"/>
                    <a:pt x="81" y="118"/>
                    <a:pt x="145" y="116"/>
                  </a:cubicBezTo>
                  <a:lnTo>
                    <a:pt x="145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1" name="Freeform 259">
              <a:extLst>
                <a:ext uri="{FF2B5EF4-FFF2-40B4-BE49-F238E27FC236}">
                  <a16:creationId xmlns:a16="http://schemas.microsoft.com/office/drawing/2014/main" id="{FAF610E5-2307-4FB5-8934-EDA888914EF9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5862637" y="2855913"/>
              <a:ext cx="76200" cy="88900"/>
            </a:xfrm>
            <a:custGeom>
              <a:avLst/>
              <a:gdLst>
                <a:gd name="T0" fmla="*/ 199 w 199"/>
                <a:gd name="T1" fmla="*/ 164 h 224"/>
                <a:gd name="T2" fmla="*/ 178 w 199"/>
                <a:gd name="T3" fmla="*/ 147 h 224"/>
                <a:gd name="T4" fmla="*/ 158 w 199"/>
                <a:gd name="T5" fmla="*/ 160 h 224"/>
                <a:gd name="T6" fmla="*/ 114 w 199"/>
                <a:gd name="T7" fmla="*/ 187 h 224"/>
                <a:gd name="T8" fmla="*/ 41 w 199"/>
                <a:gd name="T9" fmla="*/ 113 h 224"/>
                <a:gd name="T10" fmla="*/ 117 w 199"/>
                <a:gd name="T11" fmla="*/ 37 h 224"/>
                <a:gd name="T12" fmla="*/ 142 w 199"/>
                <a:gd name="T13" fmla="*/ 38 h 224"/>
                <a:gd name="T14" fmla="*/ 167 w 199"/>
                <a:gd name="T15" fmla="*/ 65 h 224"/>
                <a:gd name="T16" fmla="*/ 193 w 199"/>
                <a:gd name="T17" fmla="*/ 39 h 224"/>
                <a:gd name="T18" fmla="*/ 117 w 199"/>
                <a:gd name="T19" fmla="*/ 0 h 224"/>
                <a:gd name="T20" fmla="*/ 0 w 199"/>
                <a:gd name="T21" fmla="*/ 113 h 224"/>
                <a:gd name="T22" fmla="*/ 111 w 199"/>
                <a:gd name="T23" fmla="*/ 224 h 224"/>
                <a:gd name="T24" fmla="*/ 199 w 199"/>
                <a:gd name="T25" fmla="*/ 16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24">
                  <a:moveTo>
                    <a:pt x="199" y="164"/>
                  </a:moveTo>
                  <a:cubicBezTo>
                    <a:pt x="199" y="147"/>
                    <a:pt x="181" y="147"/>
                    <a:pt x="178" y="147"/>
                  </a:cubicBezTo>
                  <a:cubicBezTo>
                    <a:pt x="168" y="147"/>
                    <a:pt x="162" y="148"/>
                    <a:pt x="158" y="160"/>
                  </a:cubicBezTo>
                  <a:cubicBezTo>
                    <a:pt x="155" y="166"/>
                    <a:pt x="145" y="187"/>
                    <a:pt x="114" y="187"/>
                  </a:cubicBezTo>
                  <a:cubicBezTo>
                    <a:pt x="75" y="187"/>
                    <a:pt x="41" y="154"/>
                    <a:pt x="41" y="113"/>
                  </a:cubicBezTo>
                  <a:cubicBezTo>
                    <a:pt x="41" y="90"/>
                    <a:pt x="54" y="37"/>
                    <a:pt x="117" y="37"/>
                  </a:cubicBezTo>
                  <a:lnTo>
                    <a:pt x="142" y="38"/>
                  </a:lnTo>
                  <a:cubicBezTo>
                    <a:pt x="142" y="58"/>
                    <a:pt x="153" y="65"/>
                    <a:pt x="167" y="65"/>
                  </a:cubicBezTo>
                  <a:cubicBezTo>
                    <a:pt x="181" y="65"/>
                    <a:pt x="193" y="56"/>
                    <a:pt x="193" y="39"/>
                  </a:cubicBezTo>
                  <a:cubicBezTo>
                    <a:pt x="193" y="1"/>
                    <a:pt x="140" y="0"/>
                    <a:pt x="117" y="0"/>
                  </a:cubicBezTo>
                  <a:cubicBezTo>
                    <a:pt x="30" y="0"/>
                    <a:pt x="0" y="68"/>
                    <a:pt x="0" y="113"/>
                  </a:cubicBezTo>
                  <a:cubicBezTo>
                    <a:pt x="0" y="173"/>
                    <a:pt x="47" y="224"/>
                    <a:pt x="111" y="224"/>
                  </a:cubicBezTo>
                  <a:cubicBezTo>
                    <a:pt x="182" y="224"/>
                    <a:pt x="199" y="173"/>
                    <a:pt x="199" y="16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2" name="Freeform 260">
              <a:extLst>
                <a:ext uri="{FF2B5EF4-FFF2-40B4-BE49-F238E27FC236}">
                  <a16:creationId xmlns:a16="http://schemas.microsoft.com/office/drawing/2014/main" id="{0572B335-2D25-4A78-8BC7-FB66B4927C3E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5953125" y="2822575"/>
              <a:ext cx="93663" cy="122238"/>
            </a:xfrm>
            <a:custGeom>
              <a:avLst/>
              <a:gdLst>
                <a:gd name="T0" fmla="*/ 245 w 245"/>
                <a:gd name="T1" fmla="*/ 286 h 304"/>
                <a:gd name="T2" fmla="*/ 221 w 245"/>
                <a:gd name="T3" fmla="*/ 267 h 304"/>
                <a:gd name="T4" fmla="*/ 207 w 245"/>
                <a:gd name="T5" fmla="*/ 267 h 304"/>
                <a:gd name="T6" fmla="*/ 139 w 245"/>
                <a:gd name="T7" fmla="*/ 177 h 304"/>
                <a:gd name="T8" fmla="*/ 194 w 245"/>
                <a:gd name="T9" fmla="*/ 124 h 304"/>
                <a:gd name="T10" fmla="*/ 210 w 245"/>
                <a:gd name="T11" fmla="*/ 124 h 304"/>
                <a:gd name="T12" fmla="*/ 234 w 245"/>
                <a:gd name="T13" fmla="*/ 106 h 304"/>
                <a:gd name="T14" fmla="*/ 210 w 245"/>
                <a:gd name="T15" fmla="*/ 87 h 304"/>
                <a:gd name="T16" fmla="*/ 135 w 245"/>
                <a:gd name="T17" fmla="*/ 87 h 304"/>
                <a:gd name="T18" fmla="*/ 112 w 245"/>
                <a:gd name="T19" fmla="*/ 106 h 304"/>
                <a:gd name="T20" fmla="*/ 135 w 245"/>
                <a:gd name="T21" fmla="*/ 124 h 304"/>
                <a:gd name="T22" fmla="*/ 144 w 245"/>
                <a:gd name="T23" fmla="*/ 124 h 304"/>
                <a:gd name="T24" fmla="*/ 78 w 245"/>
                <a:gd name="T25" fmla="*/ 186 h 304"/>
                <a:gd name="T26" fmla="*/ 78 w 245"/>
                <a:gd name="T27" fmla="*/ 23 h 304"/>
                <a:gd name="T28" fmla="*/ 55 w 245"/>
                <a:gd name="T29" fmla="*/ 0 h 304"/>
                <a:gd name="T30" fmla="*/ 23 w 245"/>
                <a:gd name="T31" fmla="*/ 0 h 304"/>
                <a:gd name="T32" fmla="*/ 0 w 245"/>
                <a:gd name="T33" fmla="*/ 18 h 304"/>
                <a:gd name="T34" fmla="*/ 23 w 245"/>
                <a:gd name="T35" fmla="*/ 37 h 304"/>
                <a:gd name="T36" fmla="*/ 43 w 245"/>
                <a:gd name="T37" fmla="*/ 37 h 304"/>
                <a:gd name="T38" fmla="*/ 43 w 245"/>
                <a:gd name="T39" fmla="*/ 267 h 304"/>
                <a:gd name="T40" fmla="*/ 23 w 245"/>
                <a:gd name="T41" fmla="*/ 267 h 304"/>
                <a:gd name="T42" fmla="*/ 0 w 245"/>
                <a:gd name="T43" fmla="*/ 285 h 304"/>
                <a:gd name="T44" fmla="*/ 23 w 245"/>
                <a:gd name="T45" fmla="*/ 304 h 304"/>
                <a:gd name="T46" fmla="*/ 98 w 245"/>
                <a:gd name="T47" fmla="*/ 304 h 304"/>
                <a:gd name="T48" fmla="*/ 122 w 245"/>
                <a:gd name="T49" fmla="*/ 286 h 304"/>
                <a:gd name="T50" fmla="*/ 98 w 245"/>
                <a:gd name="T51" fmla="*/ 267 h 304"/>
                <a:gd name="T52" fmla="*/ 78 w 245"/>
                <a:gd name="T53" fmla="*/ 267 h 304"/>
                <a:gd name="T54" fmla="*/ 78 w 245"/>
                <a:gd name="T55" fmla="*/ 233 h 304"/>
                <a:gd name="T56" fmla="*/ 113 w 245"/>
                <a:gd name="T57" fmla="*/ 201 h 304"/>
                <a:gd name="T58" fmla="*/ 163 w 245"/>
                <a:gd name="T59" fmla="*/ 267 h 304"/>
                <a:gd name="T60" fmla="*/ 140 w 245"/>
                <a:gd name="T61" fmla="*/ 286 h 304"/>
                <a:gd name="T62" fmla="*/ 163 w 245"/>
                <a:gd name="T63" fmla="*/ 304 h 304"/>
                <a:gd name="T64" fmla="*/ 221 w 245"/>
                <a:gd name="T65" fmla="*/ 304 h 304"/>
                <a:gd name="T66" fmla="*/ 245 w 245"/>
                <a:gd name="T67" fmla="*/ 28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5" h="304">
                  <a:moveTo>
                    <a:pt x="245" y="286"/>
                  </a:moveTo>
                  <a:cubicBezTo>
                    <a:pt x="245" y="267"/>
                    <a:pt x="230" y="267"/>
                    <a:pt x="221" y="267"/>
                  </a:cubicBezTo>
                  <a:lnTo>
                    <a:pt x="207" y="267"/>
                  </a:lnTo>
                  <a:lnTo>
                    <a:pt x="139" y="177"/>
                  </a:lnTo>
                  <a:lnTo>
                    <a:pt x="194" y="124"/>
                  </a:lnTo>
                  <a:lnTo>
                    <a:pt x="210" y="124"/>
                  </a:lnTo>
                  <a:cubicBezTo>
                    <a:pt x="219" y="124"/>
                    <a:pt x="234" y="124"/>
                    <a:pt x="234" y="106"/>
                  </a:cubicBezTo>
                  <a:cubicBezTo>
                    <a:pt x="234" y="88"/>
                    <a:pt x="219" y="87"/>
                    <a:pt x="210" y="87"/>
                  </a:cubicBezTo>
                  <a:lnTo>
                    <a:pt x="135" y="87"/>
                  </a:lnTo>
                  <a:cubicBezTo>
                    <a:pt x="126" y="87"/>
                    <a:pt x="112" y="87"/>
                    <a:pt x="112" y="106"/>
                  </a:cubicBezTo>
                  <a:cubicBezTo>
                    <a:pt x="112" y="124"/>
                    <a:pt x="126" y="124"/>
                    <a:pt x="135" y="124"/>
                  </a:cubicBezTo>
                  <a:lnTo>
                    <a:pt x="144" y="124"/>
                  </a:lnTo>
                  <a:lnTo>
                    <a:pt x="78" y="186"/>
                  </a:lnTo>
                  <a:lnTo>
                    <a:pt x="78" y="23"/>
                  </a:lnTo>
                  <a:cubicBezTo>
                    <a:pt x="78" y="6"/>
                    <a:pt x="75" y="0"/>
                    <a:pt x="55" y="0"/>
                  </a:cubicBezTo>
                  <a:lnTo>
                    <a:pt x="23" y="0"/>
                  </a:lnTo>
                  <a:cubicBezTo>
                    <a:pt x="14" y="0"/>
                    <a:pt x="0" y="0"/>
                    <a:pt x="0" y="18"/>
                  </a:cubicBezTo>
                  <a:cubicBezTo>
                    <a:pt x="0" y="36"/>
                    <a:pt x="14" y="37"/>
                    <a:pt x="23" y="37"/>
                  </a:cubicBezTo>
                  <a:lnTo>
                    <a:pt x="43" y="37"/>
                  </a:lnTo>
                  <a:lnTo>
                    <a:pt x="43" y="267"/>
                  </a:lnTo>
                  <a:lnTo>
                    <a:pt x="23" y="267"/>
                  </a:lnTo>
                  <a:cubicBezTo>
                    <a:pt x="14" y="267"/>
                    <a:pt x="0" y="267"/>
                    <a:pt x="0" y="285"/>
                  </a:cubicBezTo>
                  <a:cubicBezTo>
                    <a:pt x="0" y="304"/>
                    <a:pt x="14" y="304"/>
                    <a:pt x="23" y="304"/>
                  </a:cubicBezTo>
                  <a:lnTo>
                    <a:pt x="98" y="304"/>
                  </a:lnTo>
                  <a:cubicBezTo>
                    <a:pt x="107" y="304"/>
                    <a:pt x="122" y="304"/>
                    <a:pt x="122" y="286"/>
                  </a:cubicBezTo>
                  <a:cubicBezTo>
                    <a:pt x="122" y="267"/>
                    <a:pt x="108" y="267"/>
                    <a:pt x="98" y="267"/>
                  </a:cubicBezTo>
                  <a:lnTo>
                    <a:pt x="78" y="267"/>
                  </a:lnTo>
                  <a:lnTo>
                    <a:pt x="78" y="233"/>
                  </a:lnTo>
                  <a:lnTo>
                    <a:pt x="113" y="201"/>
                  </a:lnTo>
                  <a:lnTo>
                    <a:pt x="163" y="267"/>
                  </a:lnTo>
                  <a:cubicBezTo>
                    <a:pt x="148" y="267"/>
                    <a:pt x="140" y="270"/>
                    <a:pt x="140" y="286"/>
                  </a:cubicBezTo>
                  <a:cubicBezTo>
                    <a:pt x="140" y="304"/>
                    <a:pt x="154" y="304"/>
                    <a:pt x="163" y="304"/>
                  </a:cubicBezTo>
                  <a:lnTo>
                    <a:pt x="221" y="304"/>
                  </a:lnTo>
                  <a:cubicBezTo>
                    <a:pt x="230" y="304"/>
                    <a:pt x="245" y="304"/>
                    <a:pt x="245" y="28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3" name="Freeform 261">
              <a:extLst>
                <a:ext uri="{FF2B5EF4-FFF2-40B4-BE49-F238E27FC236}">
                  <a16:creationId xmlns:a16="http://schemas.microsoft.com/office/drawing/2014/main" id="{D428F361-1D61-4D83-8F16-457C852D1BF9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6088062" y="2917825"/>
              <a:ext cx="25400" cy="26988"/>
            </a:xfrm>
            <a:custGeom>
              <a:avLst/>
              <a:gdLst>
                <a:gd name="T0" fmla="*/ 68 w 68"/>
                <a:gd name="T1" fmla="*/ 34 h 68"/>
                <a:gd name="T2" fmla="*/ 34 w 68"/>
                <a:gd name="T3" fmla="*/ 0 h 68"/>
                <a:gd name="T4" fmla="*/ 0 w 68"/>
                <a:gd name="T5" fmla="*/ 34 h 68"/>
                <a:gd name="T6" fmla="*/ 34 w 68"/>
                <a:gd name="T7" fmla="*/ 68 h 68"/>
                <a:gd name="T8" fmla="*/ 68 w 68"/>
                <a:gd name="T9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8" y="34"/>
                  </a:moveTo>
                  <a:cubicBezTo>
                    <a:pt x="68" y="14"/>
                    <a:pt x="52" y="0"/>
                    <a:pt x="34" y="0"/>
                  </a:cubicBezTo>
                  <a:cubicBezTo>
                    <a:pt x="13" y="0"/>
                    <a:pt x="0" y="17"/>
                    <a:pt x="0" y="34"/>
                  </a:cubicBezTo>
                  <a:cubicBezTo>
                    <a:pt x="0" y="54"/>
                    <a:pt x="16" y="68"/>
                    <a:pt x="34" y="68"/>
                  </a:cubicBezTo>
                  <a:cubicBezTo>
                    <a:pt x="55" y="68"/>
                    <a:pt x="68" y="51"/>
                    <a:pt x="68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4" name="Freeform 262">
              <a:extLst>
                <a:ext uri="{FF2B5EF4-FFF2-40B4-BE49-F238E27FC236}">
                  <a16:creationId xmlns:a16="http://schemas.microsoft.com/office/drawing/2014/main" id="{E5AEEDD8-2322-4077-9F70-6B940741AF30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6164262" y="2855913"/>
              <a:ext cx="76200" cy="88900"/>
            </a:xfrm>
            <a:custGeom>
              <a:avLst/>
              <a:gdLst>
                <a:gd name="T0" fmla="*/ 199 w 199"/>
                <a:gd name="T1" fmla="*/ 164 h 224"/>
                <a:gd name="T2" fmla="*/ 178 w 199"/>
                <a:gd name="T3" fmla="*/ 147 h 224"/>
                <a:gd name="T4" fmla="*/ 158 w 199"/>
                <a:gd name="T5" fmla="*/ 160 h 224"/>
                <a:gd name="T6" fmla="*/ 114 w 199"/>
                <a:gd name="T7" fmla="*/ 187 h 224"/>
                <a:gd name="T8" fmla="*/ 42 w 199"/>
                <a:gd name="T9" fmla="*/ 113 h 224"/>
                <a:gd name="T10" fmla="*/ 117 w 199"/>
                <a:gd name="T11" fmla="*/ 37 h 224"/>
                <a:gd name="T12" fmla="*/ 142 w 199"/>
                <a:gd name="T13" fmla="*/ 38 h 224"/>
                <a:gd name="T14" fmla="*/ 167 w 199"/>
                <a:gd name="T15" fmla="*/ 65 h 224"/>
                <a:gd name="T16" fmla="*/ 193 w 199"/>
                <a:gd name="T17" fmla="*/ 39 h 224"/>
                <a:gd name="T18" fmla="*/ 117 w 199"/>
                <a:gd name="T19" fmla="*/ 0 h 224"/>
                <a:gd name="T20" fmla="*/ 0 w 199"/>
                <a:gd name="T21" fmla="*/ 113 h 224"/>
                <a:gd name="T22" fmla="*/ 111 w 199"/>
                <a:gd name="T23" fmla="*/ 224 h 224"/>
                <a:gd name="T24" fmla="*/ 199 w 199"/>
                <a:gd name="T25" fmla="*/ 16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24">
                  <a:moveTo>
                    <a:pt x="199" y="164"/>
                  </a:moveTo>
                  <a:cubicBezTo>
                    <a:pt x="199" y="147"/>
                    <a:pt x="182" y="147"/>
                    <a:pt x="178" y="147"/>
                  </a:cubicBezTo>
                  <a:cubicBezTo>
                    <a:pt x="169" y="147"/>
                    <a:pt x="163" y="148"/>
                    <a:pt x="158" y="160"/>
                  </a:cubicBezTo>
                  <a:cubicBezTo>
                    <a:pt x="156" y="166"/>
                    <a:pt x="146" y="187"/>
                    <a:pt x="114" y="187"/>
                  </a:cubicBezTo>
                  <a:cubicBezTo>
                    <a:pt x="75" y="187"/>
                    <a:pt x="42" y="154"/>
                    <a:pt x="42" y="113"/>
                  </a:cubicBezTo>
                  <a:cubicBezTo>
                    <a:pt x="42" y="90"/>
                    <a:pt x="55" y="37"/>
                    <a:pt x="117" y="37"/>
                  </a:cubicBezTo>
                  <a:lnTo>
                    <a:pt x="142" y="38"/>
                  </a:lnTo>
                  <a:cubicBezTo>
                    <a:pt x="143" y="58"/>
                    <a:pt x="154" y="65"/>
                    <a:pt x="167" y="65"/>
                  </a:cubicBezTo>
                  <a:cubicBezTo>
                    <a:pt x="181" y="65"/>
                    <a:pt x="193" y="56"/>
                    <a:pt x="193" y="39"/>
                  </a:cubicBezTo>
                  <a:cubicBezTo>
                    <a:pt x="193" y="1"/>
                    <a:pt x="140" y="0"/>
                    <a:pt x="117" y="0"/>
                  </a:cubicBezTo>
                  <a:cubicBezTo>
                    <a:pt x="31" y="0"/>
                    <a:pt x="0" y="68"/>
                    <a:pt x="0" y="113"/>
                  </a:cubicBezTo>
                  <a:cubicBezTo>
                    <a:pt x="0" y="173"/>
                    <a:pt x="48" y="224"/>
                    <a:pt x="111" y="224"/>
                  </a:cubicBezTo>
                  <a:cubicBezTo>
                    <a:pt x="182" y="224"/>
                    <a:pt x="199" y="173"/>
                    <a:pt x="199" y="16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5" name="Freeform 263">
              <a:extLst>
                <a:ext uri="{FF2B5EF4-FFF2-40B4-BE49-F238E27FC236}">
                  <a16:creationId xmlns:a16="http://schemas.microsoft.com/office/drawing/2014/main" id="{9D25AAAC-BBB0-413B-8D8E-D5B68A9DA72B}"/>
                </a:ext>
              </a:extLst>
            </p:cNvPr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646112" y="3044825"/>
              <a:ext cx="79375" cy="155575"/>
            </a:xfrm>
            <a:custGeom>
              <a:avLst/>
              <a:gdLst>
                <a:gd name="T0" fmla="*/ 206 w 206"/>
                <a:gd name="T1" fmla="*/ 258 h 386"/>
                <a:gd name="T2" fmla="*/ 122 w 206"/>
                <a:gd name="T3" fmla="*/ 170 h 386"/>
                <a:gd name="T4" fmla="*/ 122 w 206"/>
                <a:gd name="T5" fmla="*/ 76 h 386"/>
                <a:gd name="T6" fmla="*/ 162 w 206"/>
                <a:gd name="T7" fmla="*/ 104 h 386"/>
                <a:gd name="T8" fmla="*/ 155 w 206"/>
                <a:gd name="T9" fmla="*/ 122 h 386"/>
                <a:gd name="T10" fmla="*/ 180 w 206"/>
                <a:gd name="T11" fmla="*/ 147 h 386"/>
                <a:gd name="T12" fmla="*/ 206 w 206"/>
                <a:gd name="T13" fmla="*/ 119 h 386"/>
                <a:gd name="T14" fmla="*/ 122 w 206"/>
                <a:gd name="T15" fmla="*/ 38 h 386"/>
                <a:gd name="T16" fmla="*/ 122 w 206"/>
                <a:gd name="T17" fmla="*/ 24 h 386"/>
                <a:gd name="T18" fmla="*/ 104 w 206"/>
                <a:gd name="T19" fmla="*/ 0 h 386"/>
                <a:gd name="T20" fmla="*/ 85 w 206"/>
                <a:gd name="T21" fmla="*/ 24 h 386"/>
                <a:gd name="T22" fmla="*/ 85 w 206"/>
                <a:gd name="T23" fmla="*/ 39 h 386"/>
                <a:gd name="T24" fmla="*/ 0 w 206"/>
                <a:gd name="T25" fmla="*/ 122 h 386"/>
                <a:gd name="T26" fmla="*/ 85 w 206"/>
                <a:gd name="T27" fmla="*/ 204 h 386"/>
                <a:gd name="T28" fmla="*/ 85 w 206"/>
                <a:gd name="T29" fmla="*/ 309 h 386"/>
                <a:gd name="T30" fmla="*/ 44 w 206"/>
                <a:gd name="T31" fmla="*/ 277 h 386"/>
                <a:gd name="T32" fmla="*/ 51 w 206"/>
                <a:gd name="T33" fmla="*/ 258 h 386"/>
                <a:gd name="T34" fmla="*/ 26 w 206"/>
                <a:gd name="T35" fmla="*/ 232 h 386"/>
                <a:gd name="T36" fmla="*/ 0 w 206"/>
                <a:gd name="T37" fmla="*/ 260 h 386"/>
                <a:gd name="T38" fmla="*/ 85 w 206"/>
                <a:gd name="T39" fmla="*/ 347 h 386"/>
                <a:gd name="T40" fmla="*/ 85 w 206"/>
                <a:gd name="T41" fmla="*/ 362 h 386"/>
                <a:gd name="T42" fmla="*/ 104 w 206"/>
                <a:gd name="T43" fmla="*/ 386 h 386"/>
                <a:gd name="T44" fmla="*/ 122 w 206"/>
                <a:gd name="T45" fmla="*/ 362 h 386"/>
                <a:gd name="T46" fmla="*/ 122 w 206"/>
                <a:gd name="T47" fmla="*/ 347 h 386"/>
                <a:gd name="T48" fmla="*/ 206 w 206"/>
                <a:gd name="T49" fmla="*/ 258 h 386"/>
                <a:gd name="T50" fmla="*/ 85 w 206"/>
                <a:gd name="T51" fmla="*/ 162 h 386"/>
                <a:gd name="T52" fmla="*/ 38 w 206"/>
                <a:gd name="T53" fmla="*/ 120 h 386"/>
                <a:gd name="T54" fmla="*/ 85 w 206"/>
                <a:gd name="T55" fmla="*/ 77 h 386"/>
                <a:gd name="T56" fmla="*/ 85 w 206"/>
                <a:gd name="T57" fmla="*/ 162 h 386"/>
                <a:gd name="T58" fmla="*/ 168 w 206"/>
                <a:gd name="T59" fmla="*/ 260 h 386"/>
                <a:gd name="T60" fmla="*/ 122 w 206"/>
                <a:gd name="T61" fmla="*/ 308 h 386"/>
                <a:gd name="T62" fmla="*/ 122 w 206"/>
                <a:gd name="T63" fmla="*/ 212 h 386"/>
                <a:gd name="T64" fmla="*/ 168 w 206"/>
                <a:gd name="T65" fmla="*/ 26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6" h="386">
                  <a:moveTo>
                    <a:pt x="206" y="258"/>
                  </a:moveTo>
                  <a:cubicBezTo>
                    <a:pt x="206" y="234"/>
                    <a:pt x="193" y="185"/>
                    <a:pt x="122" y="170"/>
                  </a:cubicBezTo>
                  <a:lnTo>
                    <a:pt x="122" y="76"/>
                  </a:lnTo>
                  <a:cubicBezTo>
                    <a:pt x="136" y="79"/>
                    <a:pt x="155" y="85"/>
                    <a:pt x="162" y="104"/>
                  </a:cubicBezTo>
                  <a:cubicBezTo>
                    <a:pt x="158" y="109"/>
                    <a:pt x="155" y="115"/>
                    <a:pt x="155" y="122"/>
                  </a:cubicBezTo>
                  <a:cubicBezTo>
                    <a:pt x="155" y="135"/>
                    <a:pt x="165" y="147"/>
                    <a:pt x="180" y="147"/>
                  </a:cubicBezTo>
                  <a:cubicBezTo>
                    <a:pt x="192" y="147"/>
                    <a:pt x="206" y="140"/>
                    <a:pt x="206" y="119"/>
                  </a:cubicBezTo>
                  <a:cubicBezTo>
                    <a:pt x="206" y="81"/>
                    <a:pt x="179" y="44"/>
                    <a:pt x="122" y="38"/>
                  </a:cubicBezTo>
                  <a:lnTo>
                    <a:pt x="122" y="24"/>
                  </a:lnTo>
                  <a:cubicBezTo>
                    <a:pt x="122" y="14"/>
                    <a:pt x="122" y="0"/>
                    <a:pt x="104" y="0"/>
                  </a:cubicBezTo>
                  <a:cubicBezTo>
                    <a:pt x="85" y="0"/>
                    <a:pt x="85" y="14"/>
                    <a:pt x="85" y="24"/>
                  </a:cubicBezTo>
                  <a:lnTo>
                    <a:pt x="85" y="39"/>
                  </a:lnTo>
                  <a:cubicBezTo>
                    <a:pt x="31" y="47"/>
                    <a:pt x="0" y="85"/>
                    <a:pt x="0" y="122"/>
                  </a:cubicBezTo>
                  <a:cubicBezTo>
                    <a:pt x="0" y="134"/>
                    <a:pt x="3" y="188"/>
                    <a:pt x="85" y="204"/>
                  </a:cubicBezTo>
                  <a:lnTo>
                    <a:pt x="85" y="309"/>
                  </a:lnTo>
                  <a:cubicBezTo>
                    <a:pt x="67" y="306"/>
                    <a:pt x="51" y="296"/>
                    <a:pt x="44" y="277"/>
                  </a:cubicBezTo>
                  <a:cubicBezTo>
                    <a:pt x="47" y="274"/>
                    <a:pt x="51" y="269"/>
                    <a:pt x="51" y="258"/>
                  </a:cubicBezTo>
                  <a:cubicBezTo>
                    <a:pt x="51" y="242"/>
                    <a:pt x="37" y="232"/>
                    <a:pt x="26" y="232"/>
                  </a:cubicBezTo>
                  <a:cubicBezTo>
                    <a:pt x="21" y="232"/>
                    <a:pt x="0" y="234"/>
                    <a:pt x="0" y="260"/>
                  </a:cubicBezTo>
                  <a:cubicBezTo>
                    <a:pt x="0" y="302"/>
                    <a:pt x="28" y="340"/>
                    <a:pt x="85" y="347"/>
                  </a:cubicBezTo>
                  <a:lnTo>
                    <a:pt x="85" y="362"/>
                  </a:lnTo>
                  <a:cubicBezTo>
                    <a:pt x="85" y="371"/>
                    <a:pt x="85" y="386"/>
                    <a:pt x="104" y="386"/>
                  </a:cubicBezTo>
                  <a:cubicBezTo>
                    <a:pt x="122" y="386"/>
                    <a:pt x="122" y="371"/>
                    <a:pt x="122" y="362"/>
                  </a:cubicBezTo>
                  <a:lnTo>
                    <a:pt x="122" y="347"/>
                  </a:lnTo>
                  <a:cubicBezTo>
                    <a:pt x="181" y="336"/>
                    <a:pt x="206" y="293"/>
                    <a:pt x="206" y="258"/>
                  </a:cubicBezTo>
                  <a:close/>
                  <a:moveTo>
                    <a:pt x="85" y="162"/>
                  </a:moveTo>
                  <a:cubicBezTo>
                    <a:pt x="60" y="157"/>
                    <a:pt x="38" y="141"/>
                    <a:pt x="38" y="120"/>
                  </a:cubicBezTo>
                  <a:cubicBezTo>
                    <a:pt x="38" y="99"/>
                    <a:pt x="58" y="82"/>
                    <a:pt x="85" y="77"/>
                  </a:cubicBezTo>
                  <a:lnTo>
                    <a:pt x="85" y="162"/>
                  </a:lnTo>
                  <a:close/>
                  <a:moveTo>
                    <a:pt x="168" y="260"/>
                  </a:moveTo>
                  <a:cubicBezTo>
                    <a:pt x="168" y="282"/>
                    <a:pt x="150" y="302"/>
                    <a:pt x="122" y="308"/>
                  </a:cubicBezTo>
                  <a:lnTo>
                    <a:pt x="122" y="212"/>
                  </a:lnTo>
                  <a:cubicBezTo>
                    <a:pt x="151" y="219"/>
                    <a:pt x="168" y="238"/>
                    <a:pt x="168" y="26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6" name="Freeform 264">
              <a:extLst>
                <a:ext uri="{FF2B5EF4-FFF2-40B4-BE49-F238E27FC236}">
                  <a16:creationId xmlns:a16="http://schemas.microsoft.com/office/drawing/2014/main" id="{70615202-E669-43D6-B630-FE4BDDC7F13D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849312" y="3095625"/>
              <a:ext cx="74613" cy="88900"/>
            </a:xfrm>
            <a:custGeom>
              <a:avLst/>
              <a:gdLst>
                <a:gd name="T0" fmla="*/ 196 w 196"/>
                <a:gd name="T1" fmla="*/ 156 h 224"/>
                <a:gd name="T2" fmla="*/ 114 w 196"/>
                <a:gd name="T3" fmla="*/ 89 h 224"/>
                <a:gd name="T4" fmla="*/ 64 w 196"/>
                <a:gd name="T5" fmla="*/ 80 h 224"/>
                <a:gd name="T6" fmla="*/ 37 w 196"/>
                <a:gd name="T7" fmla="*/ 61 h 224"/>
                <a:gd name="T8" fmla="*/ 95 w 196"/>
                <a:gd name="T9" fmla="*/ 37 h 224"/>
                <a:gd name="T10" fmla="*/ 140 w 196"/>
                <a:gd name="T11" fmla="*/ 61 h 224"/>
                <a:gd name="T12" fmla="*/ 161 w 196"/>
                <a:gd name="T13" fmla="*/ 80 h 224"/>
                <a:gd name="T14" fmla="*/ 181 w 196"/>
                <a:gd name="T15" fmla="*/ 57 h 224"/>
                <a:gd name="T16" fmla="*/ 181 w 196"/>
                <a:gd name="T17" fmla="*/ 23 h 224"/>
                <a:gd name="T18" fmla="*/ 163 w 196"/>
                <a:gd name="T19" fmla="*/ 0 h 224"/>
                <a:gd name="T20" fmla="*/ 146 w 196"/>
                <a:gd name="T21" fmla="*/ 8 h 224"/>
                <a:gd name="T22" fmla="*/ 96 w 196"/>
                <a:gd name="T23" fmla="*/ 0 h 224"/>
                <a:gd name="T24" fmla="*/ 0 w 196"/>
                <a:gd name="T25" fmla="*/ 61 h 224"/>
                <a:gd name="T26" fmla="*/ 99 w 196"/>
                <a:gd name="T27" fmla="*/ 124 h 224"/>
                <a:gd name="T28" fmla="*/ 159 w 196"/>
                <a:gd name="T29" fmla="*/ 156 h 224"/>
                <a:gd name="T30" fmla="*/ 100 w 196"/>
                <a:gd name="T31" fmla="*/ 187 h 224"/>
                <a:gd name="T32" fmla="*/ 42 w 196"/>
                <a:gd name="T33" fmla="*/ 146 h 224"/>
                <a:gd name="T34" fmla="*/ 21 w 196"/>
                <a:gd name="T35" fmla="*/ 129 h 224"/>
                <a:gd name="T36" fmla="*/ 0 w 196"/>
                <a:gd name="T37" fmla="*/ 153 h 224"/>
                <a:gd name="T38" fmla="*/ 0 w 196"/>
                <a:gd name="T39" fmla="*/ 200 h 224"/>
                <a:gd name="T40" fmla="*/ 18 w 196"/>
                <a:gd name="T41" fmla="*/ 224 h 224"/>
                <a:gd name="T42" fmla="*/ 38 w 196"/>
                <a:gd name="T43" fmla="*/ 208 h 224"/>
                <a:gd name="T44" fmla="*/ 100 w 196"/>
                <a:gd name="T45" fmla="*/ 224 h 224"/>
                <a:gd name="T46" fmla="*/ 196 w 196"/>
                <a:gd name="T47" fmla="*/ 1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6"/>
                  </a:moveTo>
                  <a:cubicBezTo>
                    <a:pt x="196" y="103"/>
                    <a:pt x="131" y="92"/>
                    <a:pt x="114" y="89"/>
                  </a:cubicBezTo>
                  <a:lnTo>
                    <a:pt x="64" y="80"/>
                  </a:lnTo>
                  <a:cubicBezTo>
                    <a:pt x="51" y="77"/>
                    <a:pt x="37" y="72"/>
                    <a:pt x="37" y="61"/>
                  </a:cubicBezTo>
                  <a:cubicBezTo>
                    <a:pt x="37" y="49"/>
                    <a:pt x="53" y="37"/>
                    <a:pt x="95" y="37"/>
                  </a:cubicBezTo>
                  <a:cubicBezTo>
                    <a:pt x="132" y="37"/>
                    <a:pt x="139" y="49"/>
                    <a:pt x="140" y="61"/>
                  </a:cubicBezTo>
                  <a:cubicBezTo>
                    <a:pt x="141" y="71"/>
                    <a:pt x="142" y="80"/>
                    <a:pt x="161" y="80"/>
                  </a:cubicBezTo>
                  <a:cubicBezTo>
                    <a:pt x="181" y="80"/>
                    <a:pt x="181" y="68"/>
                    <a:pt x="181" y="57"/>
                  </a:cubicBezTo>
                  <a:lnTo>
                    <a:pt x="181" y="23"/>
                  </a:lnTo>
                  <a:cubicBezTo>
                    <a:pt x="181" y="14"/>
                    <a:pt x="180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5" y="0"/>
                    <a:pt x="96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7"/>
                    <a:pt x="52" y="117"/>
                    <a:pt x="99" y="124"/>
                  </a:cubicBezTo>
                  <a:cubicBezTo>
                    <a:pt x="121" y="128"/>
                    <a:pt x="159" y="134"/>
                    <a:pt x="159" y="156"/>
                  </a:cubicBezTo>
                  <a:cubicBezTo>
                    <a:pt x="159" y="173"/>
                    <a:pt x="141" y="187"/>
                    <a:pt x="100" y="187"/>
                  </a:cubicBezTo>
                  <a:cubicBezTo>
                    <a:pt x="79" y="187"/>
                    <a:pt x="53" y="182"/>
                    <a:pt x="42" y="146"/>
                  </a:cubicBezTo>
                  <a:cubicBezTo>
                    <a:pt x="39" y="135"/>
                    <a:pt x="36" y="129"/>
                    <a:pt x="21" y="129"/>
                  </a:cubicBezTo>
                  <a:cubicBezTo>
                    <a:pt x="0" y="129"/>
                    <a:pt x="0" y="141"/>
                    <a:pt x="0" y="153"/>
                  </a:cubicBezTo>
                  <a:lnTo>
                    <a:pt x="0" y="200"/>
                  </a:lnTo>
                  <a:cubicBezTo>
                    <a:pt x="0" y="210"/>
                    <a:pt x="0" y="224"/>
                    <a:pt x="18" y="224"/>
                  </a:cubicBezTo>
                  <a:cubicBezTo>
                    <a:pt x="23" y="224"/>
                    <a:pt x="32" y="224"/>
                    <a:pt x="38" y="208"/>
                  </a:cubicBezTo>
                  <a:cubicBezTo>
                    <a:pt x="62" y="223"/>
                    <a:pt x="86" y="224"/>
                    <a:pt x="100" y="224"/>
                  </a:cubicBezTo>
                  <a:cubicBezTo>
                    <a:pt x="180" y="224"/>
                    <a:pt x="196" y="181"/>
                    <a:pt x="196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7" name="Freeform 265">
              <a:extLst>
                <a:ext uri="{FF2B5EF4-FFF2-40B4-BE49-F238E27FC236}">
                  <a16:creationId xmlns:a16="http://schemas.microsoft.com/office/drawing/2014/main" id="{F311FFAB-81CE-434D-A5A4-65B8C7FC01F2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938212" y="3097213"/>
              <a:ext cx="95250" cy="87313"/>
            </a:xfrm>
            <a:custGeom>
              <a:avLst/>
              <a:gdLst>
                <a:gd name="T0" fmla="*/ 250 w 250"/>
                <a:gd name="T1" fmla="*/ 198 h 220"/>
                <a:gd name="T2" fmla="*/ 227 w 250"/>
                <a:gd name="T3" fmla="*/ 180 h 220"/>
                <a:gd name="T4" fmla="*/ 209 w 250"/>
                <a:gd name="T5" fmla="*/ 180 h 220"/>
                <a:gd name="T6" fmla="*/ 209 w 250"/>
                <a:gd name="T7" fmla="*/ 24 h 220"/>
                <a:gd name="T8" fmla="*/ 186 w 250"/>
                <a:gd name="T9" fmla="*/ 0 h 220"/>
                <a:gd name="T10" fmla="*/ 150 w 250"/>
                <a:gd name="T11" fmla="*/ 0 h 220"/>
                <a:gd name="T12" fmla="*/ 126 w 250"/>
                <a:gd name="T13" fmla="*/ 19 h 220"/>
                <a:gd name="T14" fmla="*/ 150 w 250"/>
                <a:gd name="T15" fmla="*/ 37 h 220"/>
                <a:gd name="T16" fmla="*/ 168 w 250"/>
                <a:gd name="T17" fmla="*/ 37 h 220"/>
                <a:gd name="T18" fmla="*/ 168 w 250"/>
                <a:gd name="T19" fmla="*/ 137 h 220"/>
                <a:gd name="T20" fmla="*/ 116 w 250"/>
                <a:gd name="T21" fmla="*/ 183 h 220"/>
                <a:gd name="T22" fmla="*/ 82 w 250"/>
                <a:gd name="T23" fmla="*/ 155 h 220"/>
                <a:gd name="T24" fmla="*/ 82 w 250"/>
                <a:gd name="T25" fmla="*/ 24 h 220"/>
                <a:gd name="T26" fmla="*/ 58 w 250"/>
                <a:gd name="T27" fmla="*/ 0 h 220"/>
                <a:gd name="T28" fmla="*/ 23 w 250"/>
                <a:gd name="T29" fmla="*/ 0 h 220"/>
                <a:gd name="T30" fmla="*/ 0 w 250"/>
                <a:gd name="T31" fmla="*/ 19 h 220"/>
                <a:gd name="T32" fmla="*/ 23 w 250"/>
                <a:gd name="T33" fmla="*/ 37 h 220"/>
                <a:gd name="T34" fmla="*/ 40 w 250"/>
                <a:gd name="T35" fmla="*/ 37 h 220"/>
                <a:gd name="T36" fmla="*/ 40 w 250"/>
                <a:gd name="T37" fmla="*/ 158 h 220"/>
                <a:gd name="T38" fmla="*/ 114 w 250"/>
                <a:gd name="T39" fmla="*/ 220 h 220"/>
                <a:gd name="T40" fmla="*/ 168 w 250"/>
                <a:gd name="T41" fmla="*/ 205 h 220"/>
                <a:gd name="T42" fmla="*/ 191 w 250"/>
                <a:gd name="T43" fmla="*/ 217 h 220"/>
                <a:gd name="T44" fmla="*/ 226 w 250"/>
                <a:gd name="T45" fmla="*/ 217 h 220"/>
                <a:gd name="T46" fmla="*/ 250 w 250"/>
                <a:gd name="T47" fmla="*/ 1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220">
                  <a:moveTo>
                    <a:pt x="250" y="198"/>
                  </a:moveTo>
                  <a:cubicBezTo>
                    <a:pt x="250" y="180"/>
                    <a:pt x="235" y="180"/>
                    <a:pt x="227" y="180"/>
                  </a:cubicBezTo>
                  <a:lnTo>
                    <a:pt x="209" y="180"/>
                  </a:lnTo>
                  <a:lnTo>
                    <a:pt x="209" y="24"/>
                  </a:lnTo>
                  <a:cubicBezTo>
                    <a:pt x="209" y="6"/>
                    <a:pt x="205" y="0"/>
                    <a:pt x="186" y="0"/>
                  </a:cubicBezTo>
                  <a:lnTo>
                    <a:pt x="150" y="0"/>
                  </a:lnTo>
                  <a:cubicBezTo>
                    <a:pt x="141" y="0"/>
                    <a:pt x="126" y="1"/>
                    <a:pt x="126" y="19"/>
                  </a:cubicBezTo>
                  <a:cubicBezTo>
                    <a:pt x="126" y="37"/>
                    <a:pt x="141" y="37"/>
                    <a:pt x="150" y="37"/>
                  </a:cubicBezTo>
                  <a:lnTo>
                    <a:pt x="168" y="37"/>
                  </a:lnTo>
                  <a:lnTo>
                    <a:pt x="168" y="137"/>
                  </a:lnTo>
                  <a:cubicBezTo>
                    <a:pt x="168" y="177"/>
                    <a:pt x="131" y="183"/>
                    <a:pt x="116" y="183"/>
                  </a:cubicBezTo>
                  <a:cubicBezTo>
                    <a:pt x="82" y="183"/>
                    <a:pt x="82" y="169"/>
                    <a:pt x="82" y="155"/>
                  </a:cubicBezTo>
                  <a:lnTo>
                    <a:pt x="82" y="24"/>
                  </a:lnTo>
                  <a:cubicBezTo>
                    <a:pt x="82" y="6"/>
                    <a:pt x="78" y="0"/>
                    <a:pt x="58" y="0"/>
                  </a:cubicBezTo>
                  <a:lnTo>
                    <a:pt x="23" y="0"/>
                  </a:lnTo>
                  <a:cubicBezTo>
                    <a:pt x="14" y="0"/>
                    <a:pt x="0" y="1"/>
                    <a:pt x="0" y="19"/>
                  </a:cubicBezTo>
                  <a:cubicBezTo>
                    <a:pt x="0" y="37"/>
                    <a:pt x="15" y="37"/>
                    <a:pt x="23" y="37"/>
                  </a:cubicBezTo>
                  <a:lnTo>
                    <a:pt x="40" y="37"/>
                  </a:lnTo>
                  <a:lnTo>
                    <a:pt x="40" y="158"/>
                  </a:lnTo>
                  <a:cubicBezTo>
                    <a:pt x="40" y="207"/>
                    <a:pt x="76" y="220"/>
                    <a:pt x="114" y="220"/>
                  </a:cubicBezTo>
                  <a:cubicBezTo>
                    <a:pt x="132" y="220"/>
                    <a:pt x="151" y="216"/>
                    <a:pt x="168" y="205"/>
                  </a:cubicBezTo>
                  <a:cubicBezTo>
                    <a:pt x="172" y="217"/>
                    <a:pt x="182" y="217"/>
                    <a:pt x="191" y="217"/>
                  </a:cubicBezTo>
                  <a:lnTo>
                    <a:pt x="226" y="217"/>
                  </a:lnTo>
                  <a:cubicBezTo>
                    <a:pt x="236" y="217"/>
                    <a:pt x="250" y="217"/>
                    <a:pt x="25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8" name="Freeform 266">
              <a:extLst>
                <a:ext uri="{FF2B5EF4-FFF2-40B4-BE49-F238E27FC236}">
                  <a16:creationId xmlns:a16="http://schemas.microsoft.com/office/drawing/2014/main" id="{C357AED2-9697-4947-B7C4-48D0E56122D8}"/>
                </a:ext>
              </a:extLst>
            </p:cNvPr>
            <p:cNvSpPr>
              <a:spLocks noEditPoints="1"/>
            </p:cNvSpPr>
            <p:nvPr>
              <p:custDataLst>
                <p:tags r:id="rId55"/>
              </p:custDataLst>
            </p:nvPr>
          </p:nvSpPr>
          <p:spPr bwMode="auto">
            <a:xfrm>
              <a:off x="1042987" y="3060700"/>
              <a:ext cx="92075" cy="123825"/>
            </a:xfrm>
            <a:custGeom>
              <a:avLst/>
              <a:gdLst>
                <a:gd name="T0" fmla="*/ 239 w 239"/>
                <a:gd name="T1" fmla="*/ 286 h 308"/>
                <a:gd name="T2" fmla="*/ 215 w 239"/>
                <a:gd name="T3" fmla="*/ 268 h 308"/>
                <a:gd name="T4" fmla="*/ 198 w 239"/>
                <a:gd name="T5" fmla="*/ 268 h 308"/>
                <a:gd name="T6" fmla="*/ 198 w 239"/>
                <a:gd name="T7" fmla="*/ 24 h 308"/>
                <a:gd name="T8" fmla="*/ 174 w 239"/>
                <a:gd name="T9" fmla="*/ 0 h 308"/>
                <a:gd name="T10" fmla="*/ 139 w 239"/>
                <a:gd name="T11" fmla="*/ 0 h 308"/>
                <a:gd name="T12" fmla="*/ 115 w 239"/>
                <a:gd name="T13" fmla="*/ 19 h 308"/>
                <a:gd name="T14" fmla="*/ 138 w 239"/>
                <a:gd name="T15" fmla="*/ 38 h 308"/>
                <a:gd name="T16" fmla="*/ 156 w 239"/>
                <a:gd name="T17" fmla="*/ 38 h 308"/>
                <a:gd name="T18" fmla="*/ 156 w 239"/>
                <a:gd name="T19" fmla="*/ 103 h 308"/>
                <a:gd name="T20" fmla="*/ 103 w 239"/>
                <a:gd name="T21" fmla="*/ 85 h 308"/>
                <a:gd name="T22" fmla="*/ 0 w 239"/>
                <a:gd name="T23" fmla="*/ 197 h 308"/>
                <a:gd name="T24" fmla="*/ 99 w 239"/>
                <a:gd name="T25" fmla="*/ 308 h 308"/>
                <a:gd name="T26" fmla="*/ 156 w 239"/>
                <a:gd name="T27" fmla="*/ 286 h 308"/>
                <a:gd name="T28" fmla="*/ 180 w 239"/>
                <a:gd name="T29" fmla="*/ 305 h 308"/>
                <a:gd name="T30" fmla="*/ 215 w 239"/>
                <a:gd name="T31" fmla="*/ 305 h 308"/>
                <a:gd name="T32" fmla="*/ 239 w 239"/>
                <a:gd name="T33" fmla="*/ 286 h 308"/>
                <a:gd name="T34" fmla="*/ 156 w 239"/>
                <a:gd name="T35" fmla="*/ 207 h 308"/>
                <a:gd name="T36" fmla="*/ 100 w 239"/>
                <a:gd name="T37" fmla="*/ 271 h 308"/>
                <a:gd name="T38" fmla="*/ 40 w 239"/>
                <a:gd name="T39" fmla="*/ 197 h 308"/>
                <a:gd name="T40" fmla="*/ 105 w 239"/>
                <a:gd name="T41" fmla="*/ 123 h 308"/>
                <a:gd name="T42" fmla="*/ 156 w 239"/>
                <a:gd name="T43" fmla="*/ 172 h 308"/>
                <a:gd name="T44" fmla="*/ 156 w 239"/>
                <a:gd name="T45" fmla="*/ 2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9" h="308">
                  <a:moveTo>
                    <a:pt x="239" y="286"/>
                  </a:moveTo>
                  <a:cubicBezTo>
                    <a:pt x="239" y="268"/>
                    <a:pt x="224" y="268"/>
                    <a:pt x="215" y="268"/>
                  </a:cubicBezTo>
                  <a:lnTo>
                    <a:pt x="198" y="268"/>
                  </a:lnTo>
                  <a:lnTo>
                    <a:pt x="198" y="24"/>
                  </a:lnTo>
                  <a:cubicBezTo>
                    <a:pt x="198" y="6"/>
                    <a:pt x="194" y="0"/>
                    <a:pt x="174" y="0"/>
                  </a:cubicBezTo>
                  <a:lnTo>
                    <a:pt x="139" y="0"/>
                  </a:lnTo>
                  <a:cubicBezTo>
                    <a:pt x="129" y="0"/>
                    <a:pt x="115" y="1"/>
                    <a:pt x="115" y="19"/>
                  </a:cubicBezTo>
                  <a:cubicBezTo>
                    <a:pt x="115" y="37"/>
                    <a:pt x="130" y="38"/>
                    <a:pt x="138" y="38"/>
                  </a:cubicBezTo>
                  <a:lnTo>
                    <a:pt x="156" y="38"/>
                  </a:lnTo>
                  <a:lnTo>
                    <a:pt x="156" y="103"/>
                  </a:lnTo>
                  <a:cubicBezTo>
                    <a:pt x="141" y="91"/>
                    <a:pt x="122" y="85"/>
                    <a:pt x="103" y="85"/>
                  </a:cubicBezTo>
                  <a:cubicBezTo>
                    <a:pt x="48" y="85"/>
                    <a:pt x="0" y="133"/>
                    <a:pt x="0" y="197"/>
                  </a:cubicBezTo>
                  <a:cubicBezTo>
                    <a:pt x="0" y="259"/>
                    <a:pt x="45" y="308"/>
                    <a:pt x="99" y="308"/>
                  </a:cubicBezTo>
                  <a:cubicBezTo>
                    <a:pt x="123" y="308"/>
                    <a:pt x="142" y="298"/>
                    <a:pt x="156" y="286"/>
                  </a:cubicBezTo>
                  <a:cubicBezTo>
                    <a:pt x="157" y="300"/>
                    <a:pt x="160" y="305"/>
                    <a:pt x="180" y="305"/>
                  </a:cubicBezTo>
                  <a:lnTo>
                    <a:pt x="215" y="305"/>
                  </a:lnTo>
                  <a:cubicBezTo>
                    <a:pt x="224" y="305"/>
                    <a:pt x="239" y="305"/>
                    <a:pt x="239" y="286"/>
                  </a:cubicBezTo>
                  <a:close/>
                  <a:moveTo>
                    <a:pt x="156" y="207"/>
                  </a:moveTo>
                  <a:cubicBezTo>
                    <a:pt x="156" y="232"/>
                    <a:pt x="135" y="271"/>
                    <a:pt x="100" y="271"/>
                  </a:cubicBezTo>
                  <a:cubicBezTo>
                    <a:pt x="67" y="271"/>
                    <a:pt x="40" y="238"/>
                    <a:pt x="40" y="197"/>
                  </a:cubicBezTo>
                  <a:cubicBezTo>
                    <a:pt x="40" y="152"/>
                    <a:pt x="72" y="123"/>
                    <a:pt x="105" y="123"/>
                  </a:cubicBezTo>
                  <a:cubicBezTo>
                    <a:pt x="134" y="123"/>
                    <a:pt x="156" y="148"/>
                    <a:pt x="156" y="172"/>
                  </a:cubicBezTo>
                  <a:lnTo>
                    <a:pt x="156" y="2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9" name="Freeform 267">
              <a:extLst>
                <a:ext uri="{FF2B5EF4-FFF2-40B4-BE49-F238E27FC236}">
                  <a16:creationId xmlns:a16="http://schemas.microsoft.com/office/drawing/2014/main" id="{8B969C4C-FD9C-4C56-B4DD-61EDD77579DE}"/>
                </a:ext>
              </a:extLst>
            </p:cNvPr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1146175" y="3095625"/>
              <a:ext cx="79375" cy="88900"/>
            </a:xfrm>
            <a:custGeom>
              <a:avLst/>
              <a:gdLst>
                <a:gd name="T0" fmla="*/ 207 w 207"/>
                <a:gd name="T1" fmla="*/ 112 h 224"/>
                <a:gd name="T2" fmla="*/ 104 w 207"/>
                <a:gd name="T3" fmla="*/ 0 h 224"/>
                <a:gd name="T4" fmla="*/ 0 w 207"/>
                <a:gd name="T5" fmla="*/ 112 h 224"/>
                <a:gd name="T6" fmla="*/ 104 w 207"/>
                <a:gd name="T7" fmla="*/ 224 h 224"/>
                <a:gd name="T8" fmla="*/ 207 w 207"/>
                <a:gd name="T9" fmla="*/ 112 h 224"/>
                <a:gd name="T10" fmla="*/ 166 w 207"/>
                <a:gd name="T11" fmla="*/ 109 h 224"/>
                <a:gd name="T12" fmla="*/ 104 w 207"/>
                <a:gd name="T13" fmla="*/ 187 h 224"/>
                <a:gd name="T14" fmla="*/ 41 w 207"/>
                <a:gd name="T15" fmla="*/ 109 h 224"/>
                <a:gd name="T16" fmla="*/ 104 w 207"/>
                <a:gd name="T17" fmla="*/ 37 h 224"/>
                <a:gd name="T18" fmla="*/ 166 w 207"/>
                <a:gd name="T19" fmla="*/ 1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224">
                  <a:moveTo>
                    <a:pt x="207" y="112"/>
                  </a:moveTo>
                  <a:cubicBezTo>
                    <a:pt x="207" y="49"/>
                    <a:pt x="160" y="0"/>
                    <a:pt x="104" y="0"/>
                  </a:cubicBezTo>
                  <a:cubicBezTo>
                    <a:pt x="47" y="0"/>
                    <a:pt x="0" y="49"/>
                    <a:pt x="0" y="112"/>
                  </a:cubicBezTo>
                  <a:cubicBezTo>
                    <a:pt x="0" y="176"/>
                    <a:pt x="48" y="224"/>
                    <a:pt x="104" y="224"/>
                  </a:cubicBezTo>
                  <a:cubicBezTo>
                    <a:pt x="159" y="224"/>
                    <a:pt x="207" y="176"/>
                    <a:pt x="207" y="112"/>
                  </a:cubicBezTo>
                  <a:close/>
                  <a:moveTo>
                    <a:pt x="166" y="109"/>
                  </a:moveTo>
                  <a:cubicBezTo>
                    <a:pt x="166" y="152"/>
                    <a:pt x="138" y="187"/>
                    <a:pt x="104" y="187"/>
                  </a:cubicBezTo>
                  <a:cubicBezTo>
                    <a:pt x="70" y="187"/>
                    <a:pt x="41" y="152"/>
                    <a:pt x="41" y="109"/>
                  </a:cubicBezTo>
                  <a:cubicBezTo>
                    <a:pt x="41" y="67"/>
                    <a:pt x="71" y="37"/>
                    <a:pt x="104" y="37"/>
                  </a:cubicBezTo>
                  <a:cubicBezTo>
                    <a:pt x="137" y="37"/>
                    <a:pt x="166" y="67"/>
                    <a:pt x="166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0" name="Freeform 268">
              <a:extLst>
                <a:ext uri="{FF2B5EF4-FFF2-40B4-BE49-F238E27FC236}">
                  <a16:creationId xmlns:a16="http://schemas.microsoft.com/office/drawing/2014/main" id="{8F155515-292C-4C23-81E8-0019DCF375EA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1350962" y="3095625"/>
              <a:ext cx="76200" cy="88900"/>
            </a:xfrm>
            <a:custGeom>
              <a:avLst/>
              <a:gdLst>
                <a:gd name="T0" fmla="*/ 199 w 199"/>
                <a:gd name="T1" fmla="*/ 164 h 224"/>
                <a:gd name="T2" fmla="*/ 178 w 199"/>
                <a:gd name="T3" fmla="*/ 147 h 224"/>
                <a:gd name="T4" fmla="*/ 158 w 199"/>
                <a:gd name="T5" fmla="*/ 160 h 224"/>
                <a:gd name="T6" fmla="*/ 114 w 199"/>
                <a:gd name="T7" fmla="*/ 187 h 224"/>
                <a:gd name="T8" fmla="*/ 41 w 199"/>
                <a:gd name="T9" fmla="*/ 112 h 224"/>
                <a:gd name="T10" fmla="*/ 117 w 199"/>
                <a:gd name="T11" fmla="*/ 37 h 224"/>
                <a:gd name="T12" fmla="*/ 142 w 199"/>
                <a:gd name="T13" fmla="*/ 38 h 224"/>
                <a:gd name="T14" fmla="*/ 167 w 199"/>
                <a:gd name="T15" fmla="*/ 65 h 224"/>
                <a:gd name="T16" fmla="*/ 193 w 199"/>
                <a:gd name="T17" fmla="*/ 39 h 224"/>
                <a:gd name="T18" fmla="*/ 117 w 199"/>
                <a:gd name="T19" fmla="*/ 0 h 224"/>
                <a:gd name="T20" fmla="*/ 0 w 199"/>
                <a:gd name="T21" fmla="*/ 112 h 224"/>
                <a:gd name="T22" fmla="*/ 111 w 199"/>
                <a:gd name="T23" fmla="*/ 224 h 224"/>
                <a:gd name="T24" fmla="*/ 199 w 199"/>
                <a:gd name="T25" fmla="*/ 16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24">
                  <a:moveTo>
                    <a:pt x="199" y="164"/>
                  </a:moveTo>
                  <a:cubicBezTo>
                    <a:pt x="199" y="147"/>
                    <a:pt x="182" y="147"/>
                    <a:pt x="178" y="147"/>
                  </a:cubicBezTo>
                  <a:cubicBezTo>
                    <a:pt x="169" y="147"/>
                    <a:pt x="163" y="148"/>
                    <a:pt x="158" y="160"/>
                  </a:cubicBezTo>
                  <a:cubicBezTo>
                    <a:pt x="156" y="166"/>
                    <a:pt x="146" y="187"/>
                    <a:pt x="114" y="187"/>
                  </a:cubicBezTo>
                  <a:cubicBezTo>
                    <a:pt x="75" y="187"/>
                    <a:pt x="41" y="154"/>
                    <a:pt x="41" y="112"/>
                  </a:cubicBezTo>
                  <a:cubicBezTo>
                    <a:pt x="41" y="90"/>
                    <a:pt x="54" y="37"/>
                    <a:pt x="117" y="37"/>
                  </a:cubicBezTo>
                  <a:lnTo>
                    <a:pt x="142" y="38"/>
                  </a:lnTo>
                  <a:cubicBezTo>
                    <a:pt x="143" y="58"/>
                    <a:pt x="154" y="65"/>
                    <a:pt x="167" y="65"/>
                  </a:cubicBezTo>
                  <a:cubicBezTo>
                    <a:pt x="181" y="65"/>
                    <a:pt x="193" y="56"/>
                    <a:pt x="193" y="39"/>
                  </a:cubicBezTo>
                  <a:cubicBezTo>
                    <a:pt x="193" y="1"/>
                    <a:pt x="140" y="0"/>
                    <a:pt x="117" y="0"/>
                  </a:cubicBezTo>
                  <a:cubicBezTo>
                    <a:pt x="31" y="0"/>
                    <a:pt x="0" y="68"/>
                    <a:pt x="0" y="112"/>
                  </a:cubicBezTo>
                  <a:cubicBezTo>
                    <a:pt x="0" y="173"/>
                    <a:pt x="47" y="224"/>
                    <a:pt x="111" y="224"/>
                  </a:cubicBezTo>
                  <a:cubicBezTo>
                    <a:pt x="182" y="224"/>
                    <a:pt x="199" y="173"/>
                    <a:pt x="199" y="16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1" name="Freeform 269">
              <a:extLst>
                <a:ext uri="{FF2B5EF4-FFF2-40B4-BE49-F238E27FC236}">
                  <a16:creationId xmlns:a16="http://schemas.microsoft.com/office/drawing/2014/main" id="{31FE43A1-D5A7-4294-8DE8-BA7229EECBED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1438275" y="3095625"/>
              <a:ext cx="98425" cy="87313"/>
            </a:xfrm>
            <a:custGeom>
              <a:avLst/>
              <a:gdLst>
                <a:gd name="T0" fmla="*/ 260 w 260"/>
                <a:gd name="T1" fmla="*/ 202 h 220"/>
                <a:gd name="T2" fmla="*/ 233 w 260"/>
                <a:gd name="T3" fmla="*/ 183 h 220"/>
                <a:gd name="T4" fmla="*/ 233 w 260"/>
                <a:gd name="T5" fmla="*/ 69 h 220"/>
                <a:gd name="T6" fmla="*/ 185 w 260"/>
                <a:gd name="T7" fmla="*/ 0 h 220"/>
                <a:gd name="T8" fmla="*/ 138 w 260"/>
                <a:gd name="T9" fmla="*/ 22 h 220"/>
                <a:gd name="T10" fmla="*/ 100 w 260"/>
                <a:gd name="T11" fmla="*/ 0 h 220"/>
                <a:gd name="T12" fmla="*/ 61 w 260"/>
                <a:gd name="T13" fmla="*/ 14 h 220"/>
                <a:gd name="T14" fmla="*/ 39 w 260"/>
                <a:gd name="T15" fmla="*/ 3 h 220"/>
                <a:gd name="T16" fmla="*/ 24 w 260"/>
                <a:gd name="T17" fmla="*/ 3 h 220"/>
                <a:gd name="T18" fmla="*/ 0 w 260"/>
                <a:gd name="T19" fmla="*/ 21 h 220"/>
                <a:gd name="T20" fmla="*/ 27 w 260"/>
                <a:gd name="T21" fmla="*/ 40 h 220"/>
                <a:gd name="T22" fmla="*/ 27 w 260"/>
                <a:gd name="T23" fmla="*/ 183 h 220"/>
                <a:gd name="T24" fmla="*/ 0 w 260"/>
                <a:gd name="T25" fmla="*/ 202 h 220"/>
                <a:gd name="T26" fmla="*/ 24 w 260"/>
                <a:gd name="T27" fmla="*/ 220 h 220"/>
                <a:gd name="T28" fmla="*/ 66 w 260"/>
                <a:gd name="T29" fmla="*/ 220 h 220"/>
                <a:gd name="T30" fmla="*/ 88 w 260"/>
                <a:gd name="T31" fmla="*/ 202 h 220"/>
                <a:gd name="T32" fmla="*/ 63 w 260"/>
                <a:gd name="T33" fmla="*/ 183 h 220"/>
                <a:gd name="T34" fmla="*/ 63 w 260"/>
                <a:gd name="T35" fmla="*/ 99 h 220"/>
                <a:gd name="T36" fmla="*/ 98 w 260"/>
                <a:gd name="T37" fmla="*/ 38 h 220"/>
                <a:gd name="T38" fmla="*/ 112 w 260"/>
                <a:gd name="T39" fmla="*/ 73 h 220"/>
                <a:gd name="T40" fmla="*/ 112 w 260"/>
                <a:gd name="T41" fmla="*/ 183 h 220"/>
                <a:gd name="T42" fmla="*/ 92 w 260"/>
                <a:gd name="T43" fmla="*/ 202 h 220"/>
                <a:gd name="T44" fmla="*/ 115 w 260"/>
                <a:gd name="T45" fmla="*/ 220 h 220"/>
                <a:gd name="T46" fmla="*/ 151 w 260"/>
                <a:gd name="T47" fmla="*/ 220 h 220"/>
                <a:gd name="T48" fmla="*/ 174 w 260"/>
                <a:gd name="T49" fmla="*/ 202 h 220"/>
                <a:gd name="T50" fmla="*/ 147 w 260"/>
                <a:gd name="T51" fmla="*/ 183 h 220"/>
                <a:gd name="T52" fmla="*/ 147 w 260"/>
                <a:gd name="T53" fmla="*/ 99 h 220"/>
                <a:gd name="T54" fmla="*/ 183 w 260"/>
                <a:gd name="T55" fmla="*/ 38 h 220"/>
                <a:gd name="T56" fmla="*/ 197 w 260"/>
                <a:gd name="T57" fmla="*/ 73 h 220"/>
                <a:gd name="T58" fmla="*/ 197 w 260"/>
                <a:gd name="T59" fmla="*/ 183 h 220"/>
                <a:gd name="T60" fmla="*/ 178 w 260"/>
                <a:gd name="T61" fmla="*/ 202 h 220"/>
                <a:gd name="T62" fmla="*/ 200 w 260"/>
                <a:gd name="T63" fmla="*/ 220 h 220"/>
                <a:gd name="T64" fmla="*/ 236 w 260"/>
                <a:gd name="T65" fmla="*/ 220 h 220"/>
                <a:gd name="T66" fmla="*/ 260 w 260"/>
                <a:gd name="T67" fmla="*/ 20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20">
                  <a:moveTo>
                    <a:pt x="260" y="202"/>
                  </a:moveTo>
                  <a:cubicBezTo>
                    <a:pt x="260" y="185"/>
                    <a:pt x="250" y="183"/>
                    <a:pt x="233" y="183"/>
                  </a:cubicBezTo>
                  <a:lnTo>
                    <a:pt x="233" y="69"/>
                  </a:lnTo>
                  <a:cubicBezTo>
                    <a:pt x="233" y="59"/>
                    <a:pt x="232" y="0"/>
                    <a:pt x="185" y="0"/>
                  </a:cubicBezTo>
                  <a:cubicBezTo>
                    <a:pt x="171" y="0"/>
                    <a:pt x="152" y="6"/>
                    <a:pt x="138" y="22"/>
                  </a:cubicBezTo>
                  <a:cubicBezTo>
                    <a:pt x="129" y="8"/>
                    <a:pt x="116" y="0"/>
                    <a:pt x="100" y="0"/>
                  </a:cubicBezTo>
                  <a:cubicBezTo>
                    <a:pt x="86" y="0"/>
                    <a:pt x="73" y="5"/>
                    <a:pt x="61" y="14"/>
                  </a:cubicBezTo>
                  <a:cubicBezTo>
                    <a:pt x="58" y="3"/>
                    <a:pt x="48" y="3"/>
                    <a:pt x="39" y="3"/>
                  </a:cubicBezTo>
                  <a:lnTo>
                    <a:pt x="24" y="3"/>
                  </a:lnTo>
                  <a:cubicBezTo>
                    <a:pt x="15" y="3"/>
                    <a:pt x="0" y="4"/>
                    <a:pt x="0" y="21"/>
                  </a:cubicBezTo>
                  <a:cubicBezTo>
                    <a:pt x="0" y="38"/>
                    <a:pt x="9" y="40"/>
                    <a:pt x="27" y="40"/>
                  </a:cubicBezTo>
                  <a:lnTo>
                    <a:pt x="27" y="183"/>
                  </a:lnTo>
                  <a:cubicBezTo>
                    <a:pt x="9" y="183"/>
                    <a:pt x="0" y="185"/>
                    <a:pt x="0" y="202"/>
                  </a:cubicBezTo>
                  <a:cubicBezTo>
                    <a:pt x="0" y="220"/>
                    <a:pt x="15" y="220"/>
                    <a:pt x="24" y="220"/>
                  </a:cubicBezTo>
                  <a:lnTo>
                    <a:pt x="66" y="220"/>
                  </a:lnTo>
                  <a:cubicBezTo>
                    <a:pt x="75" y="220"/>
                    <a:pt x="88" y="220"/>
                    <a:pt x="88" y="202"/>
                  </a:cubicBezTo>
                  <a:cubicBezTo>
                    <a:pt x="88" y="185"/>
                    <a:pt x="80" y="183"/>
                    <a:pt x="63" y="183"/>
                  </a:cubicBezTo>
                  <a:lnTo>
                    <a:pt x="63" y="99"/>
                  </a:lnTo>
                  <a:cubicBezTo>
                    <a:pt x="63" y="60"/>
                    <a:pt x="79" y="38"/>
                    <a:pt x="98" y="38"/>
                  </a:cubicBezTo>
                  <a:cubicBezTo>
                    <a:pt x="108" y="38"/>
                    <a:pt x="112" y="46"/>
                    <a:pt x="112" y="73"/>
                  </a:cubicBezTo>
                  <a:lnTo>
                    <a:pt x="112" y="183"/>
                  </a:lnTo>
                  <a:cubicBezTo>
                    <a:pt x="102" y="183"/>
                    <a:pt x="92" y="186"/>
                    <a:pt x="92" y="202"/>
                  </a:cubicBezTo>
                  <a:cubicBezTo>
                    <a:pt x="92" y="220"/>
                    <a:pt x="106" y="220"/>
                    <a:pt x="115" y="220"/>
                  </a:cubicBezTo>
                  <a:lnTo>
                    <a:pt x="151" y="220"/>
                  </a:lnTo>
                  <a:cubicBezTo>
                    <a:pt x="160" y="220"/>
                    <a:pt x="174" y="220"/>
                    <a:pt x="174" y="202"/>
                  </a:cubicBezTo>
                  <a:cubicBezTo>
                    <a:pt x="174" y="185"/>
                    <a:pt x="165" y="183"/>
                    <a:pt x="147" y="183"/>
                  </a:cubicBezTo>
                  <a:lnTo>
                    <a:pt x="147" y="99"/>
                  </a:lnTo>
                  <a:cubicBezTo>
                    <a:pt x="147" y="60"/>
                    <a:pt x="165" y="38"/>
                    <a:pt x="183" y="38"/>
                  </a:cubicBezTo>
                  <a:cubicBezTo>
                    <a:pt x="193" y="38"/>
                    <a:pt x="197" y="46"/>
                    <a:pt x="197" y="73"/>
                  </a:cubicBezTo>
                  <a:lnTo>
                    <a:pt x="197" y="183"/>
                  </a:lnTo>
                  <a:cubicBezTo>
                    <a:pt x="187" y="183"/>
                    <a:pt x="178" y="186"/>
                    <a:pt x="178" y="202"/>
                  </a:cubicBezTo>
                  <a:cubicBezTo>
                    <a:pt x="178" y="220"/>
                    <a:pt x="192" y="220"/>
                    <a:pt x="200" y="220"/>
                  </a:cubicBezTo>
                  <a:lnTo>
                    <a:pt x="236" y="220"/>
                  </a:lnTo>
                  <a:cubicBezTo>
                    <a:pt x="245" y="220"/>
                    <a:pt x="260" y="220"/>
                    <a:pt x="260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2" name="Freeform 270">
              <a:extLst>
                <a:ext uri="{FF2B5EF4-FFF2-40B4-BE49-F238E27FC236}">
                  <a16:creationId xmlns:a16="http://schemas.microsoft.com/office/drawing/2014/main" id="{68F4436D-459C-4653-990F-23B0DD89B3F2}"/>
                </a:ext>
              </a:extLst>
            </p:cNvPr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1547812" y="3095625"/>
              <a:ext cx="79375" cy="88900"/>
            </a:xfrm>
            <a:custGeom>
              <a:avLst/>
              <a:gdLst>
                <a:gd name="T0" fmla="*/ 208 w 208"/>
                <a:gd name="T1" fmla="*/ 112 h 224"/>
                <a:gd name="T2" fmla="*/ 104 w 208"/>
                <a:gd name="T3" fmla="*/ 0 h 224"/>
                <a:gd name="T4" fmla="*/ 0 w 208"/>
                <a:gd name="T5" fmla="*/ 112 h 224"/>
                <a:gd name="T6" fmla="*/ 104 w 208"/>
                <a:gd name="T7" fmla="*/ 224 h 224"/>
                <a:gd name="T8" fmla="*/ 208 w 208"/>
                <a:gd name="T9" fmla="*/ 112 h 224"/>
                <a:gd name="T10" fmla="*/ 166 w 208"/>
                <a:gd name="T11" fmla="*/ 109 h 224"/>
                <a:gd name="T12" fmla="*/ 104 w 208"/>
                <a:gd name="T13" fmla="*/ 187 h 224"/>
                <a:gd name="T14" fmla="*/ 42 w 208"/>
                <a:gd name="T15" fmla="*/ 109 h 224"/>
                <a:gd name="T16" fmla="*/ 104 w 208"/>
                <a:gd name="T17" fmla="*/ 37 h 224"/>
                <a:gd name="T18" fmla="*/ 166 w 208"/>
                <a:gd name="T19" fmla="*/ 1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24">
                  <a:moveTo>
                    <a:pt x="208" y="112"/>
                  </a:moveTo>
                  <a:cubicBezTo>
                    <a:pt x="208" y="49"/>
                    <a:pt x="160" y="0"/>
                    <a:pt x="104" y="0"/>
                  </a:cubicBezTo>
                  <a:cubicBezTo>
                    <a:pt x="48" y="0"/>
                    <a:pt x="0" y="49"/>
                    <a:pt x="0" y="112"/>
                  </a:cubicBezTo>
                  <a:cubicBezTo>
                    <a:pt x="0" y="176"/>
                    <a:pt x="48" y="224"/>
                    <a:pt x="104" y="224"/>
                  </a:cubicBezTo>
                  <a:cubicBezTo>
                    <a:pt x="159" y="224"/>
                    <a:pt x="208" y="176"/>
                    <a:pt x="208" y="112"/>
                  </a:cubicBezTo>
                  <a:close/>
                  <a:moveTo>
                    <a:pt x="166" y="109"/>
                  </a:moveTo>
                  <a:cubicBezTo>
                    <a:pt x="166" y="152"/>
                    <a:pt x="138" y="187"/>
                    <a:pt x="104" y="187"/>
                  </a:cubicBezTo>
                  <a:cubicBezTo>
                    <a:pt x="70" y="187"/>
                    <a:pt x="42" y="152"/>
                    <a:pt x="42" y="109"/>
                  </a:cubicBezTo>
                  <a:cubicBezTo>
                    <a:pt x="42" y="67"/>
                    <a:pt x="71" y="37"/>
                    <a:pt x="104" y="37"/>
                  </a:cubicBezTo>
                  <a:cubicBezTo>
                    <a:pt x="137" y="37"/>
                    <a:pt x="166" y="67"/>
                    <a:pt x="166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3" name="Freeform 271">
              <a:extLst>
                <a:ext uri="{FF2B5EF4-FFF2-40B4-BE49-F238E27FC236}">
                  <a16:creationId xmlns:a16="http://schemas.microsoft.com/office/drawing/2014/main" id="{8EC0C8B1-36E5-4B41-92D2-FCBE11C0C88F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1641475" y="3097213"/>
              <a:ext cx="93663" cy="87313"/>
            </a:xfrm>
            <a:custGeom>
              <a:avLst/>
              <a:gdLst>
                <a:gd name="T0" fmla="*/ 247 w 247"/>
                <a:gd name="T1" fmla="*/ 18 h 219"/>
                <a:gd name="T2" fmla="*/ 223 w 247"/>
                <a:gd name="T3" fmla="*/ 0 h 219"/>
                <a:gd name="T4" fmla="*/ 167 w 247"/>
                <a:gd name="T5" fmla="*/ 0 h 219"/>
                <a:gd name="T6" fmla="*/ 142 w 247"/>
                <a:gd name="T7" fmla="*/ 18 h 219"/>
                <a:gd name="T8" fmla="*/ 167 w 247"/>
                <a:gd name="T9" fmla="*/ 37 h 219"/>
                <a:gd name="T10" fmla="*/ 186 w 247"/>
                <a:gd name="T11" fmla="*/ 37 h 219"/>
                <a:gd name="T12" fmla="*/ 165 w 247"/>
                <a:gd name="T13" fmla="*/ 160 h 219"/>
                <a:gd name="T14" fmla="*/ 155 w 247"/>
                <a:gd name="T15" fmla="*/ 122 h 219"/>
                <a:gd name="T16" fmla="*/ 124 w 247"/>
                <a:gd name="T17" fmla="*/ 83 h 219"/>
                <a:gd name="T18" fmla="*/ 101 w 247"/>
                <a:gd name="T19" fmla="*/ 96 h 219"/>
                <a:gd name="T20" fmla="*/ 82 w 247"/>
                <a:gd name="T21" fmla="*/ 161 h 219"/>
                <a:gd name="T22" fmla="*/ 61 w 247"/>
                <a:gd name="T23" fmla="*/ 37 h 219"/>
                <a:gd name="T24" fmla="*/ 80 w 247"/>
                <a:gd name="T25" fmla="*/ 37 h 219"/>
                <a:gd name="T26" fmla="*/ 104 w 247"/>
                <a:gd name="T27" fmla="*/ 19 h 219"/>
                <a:gd name="T28" fmla="*/ 80 w 247"/>
                <a:gd name="T29" fmla="*/ 0 h 219"/>
                <a:gd name="T30" fmla="*/ 24 w 247"/>
                <a:gd name="T31" fmla="*/ 0 h 219"/>
                <a:gd name="T32" fmla="*/ 0 w 247"/>
                <a:gd name="T33" fmla="*/ 18 h 219"/>
                <a:gd name="T34" fmla="*/ 25 w 247"/>
                <a:gd name="T35" fmla="*/ 37 h 219"/>
                <a:gd name="T36" fmla="*/ 54 w 247"/>
                <a:gd name="T37" fmla="*/ 197 h 219"/>
                <a:gd name="T38" fmla="*/ 80 w 247"/>
                <a:gd name="T39" fmla="*/ 219 h 219"/>
                <a:gd name="T40" fmla="*/ 112 w 247"/>
                <a:gd name="T41" fmla="*/ 182 h 219"/>
                <a:gd name="T42" fmla="*/ 125 w 247"/>
                <a:gd name="T43" fmla="*/ 136 h 219"/>
                <a:gd name="T44" fmla="*/ 144 w 247"/>
                <a:gd name="T45" fmla="*/ 209 h 219"/>
                <a:gd name="T46" fmla="*/ 168 w 247"/>
                <a:gd name="T47" fmla="*/ 219 h 219"/>
                <a:gd name="T48" fmla="*/ 193 w 247"/>
                <a:gd name="T49" fmla="*/ 197 h 219"/>
                <a:gd name="T50" fmla="*/ 222 w 247"/>
                <a:gd name="T51" fmla="*/ 37 h 219"/>
                <a:gd name="T52" fmla="*/ 247 w 247"/>
                <a:gd name="T53" fmla="*/ 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7" h="219">
                  <a:moveTo>
                    <a:pt x="247" y="18"/>
                  </a:moveTo>
                  <a:cubicBezTo>
                    <a:pt x="247" y="1"/>
                    <a:pt x="233" y="0"/>
                    <a:pt x="223" y="0"/>
                  </a:cubicBezTo>
                  <a:lnTo>
                    <a:pt x="167" y="0"/>
                  </a:lnTo>
                  <a:cubicBezTo>
                    <a:pt x="156" y="0"/>
                    <a:pt x="142" y="1"/>
                    <a:pt x="142" y="18"/>
                  </a:cubicBezTo>
                  <a:cubicBezTo>
                    <a:pt x="142" y="37"/>
                    <a:pt x="155" y="37"/>
                    <a:pt x="167" y="37"/>
                  </a:cubicBezTo>
                  <a:lnTo>
                    <a:pt x="186" y="37"/>
                  </a:lnTo>
                  <a:lnTo>
                    <a:pt x="165" y="160"/>
                  </a:lnTo>
                  <a:lnTo>
                    <a:pt x="155" y="122"/>
                  </a:lnTo>
                  <a:cubicBezTo>
                    <a:pt x="146" y="88"/>
                    <a:pt x="143" y="83"/>
                    <a:pt x="124" y="83"/>
                  </a:cubicBezTo>
                  <a:cubicBezTo>
                    <a:pt x="118" y="83"/>
                    <a:pt x="108" y="83"/>
                    <a:pt x="101" y="96"/>
                  </a:cubicBezTo>
                  <a:lnTo>
                    <a:pt x="82" y="161"/>
                  </a:lnTo>
                  <a:lnTo>
                    <a:pt x="61" y="37"/>
                  </a:lnTo>
                  <a:lnTo>
                    <a:pt x="80" y="37"/>
                  </a:lnTo>
                  <a:cubicBezTo>
                    <a:pt x="91" y="37"/>
                    <a:pt x="104" y="37"/>
                    <a:pt x="104" y="19"/>
                  </a:cubicBezTo>
                  <a:cubicBezTo>
                    <a:pt x="104" y="1"/>
                    <a:pt x="91" y="0"/>
                    <a:pt x="80" y="0"/>
                  </a:cubicBezTo>
                  <a:lnTo>
                    <a:pt x="24" y="0"/>
                  </a:lnTo>
                  <a:cubicBezTo>
                    <a:pt x="14" y="0"/>
                    <a:pt x="0" y="1"/>
                    <a:pt x="0" y="18"/>
                  </a:cubicBezTo>
                  <a:cubicBezTo>
                    <a:pt x="0" y="35"/>
                    <a:pt x="10" y="37"/>
                    <a:pt x="25" y="37"/>
                  </a:cubicBezTo>
                  <a:lnTo>
                    <a:pt x="54" y="197"/>
                  </a:lnTo>
                  <a:cubicBezTo>
                    <a:pt x="56" y="211"/>
                    <a:pt x="58" y="219"/>
                    <a:pt x="80" y="219"/>
                  </a:cubicBezTo>
                  <a:cubicBezTo>
                    <a:pt x="102" y="219"/>
                    <a:pt x="104" y="215"/>
                    <a:pt x="112" y="182"/>
                  </a:cubicBezTo>
                  <a:lnTo>
                    <a:pt x="125" y="136"/>
                  </a:lnTo>
                  <a:lnTo>
                    <a:pt x="144" y="209"/>
                  </a:lnTo>
                  <a:cubicBezTo>
                    <a:pt x="151" y="219"/>
                    <a:pt x="161" y="219"/>
                    <a:pt x="168" y="219"/>
                  </a:cubicBezTo>
                  <a:cubicBezTo>
                    <a:pt x="189" y="219"/>
                    <a:pt x="191" y="210"/>
                    <a:pt x="193" y="197"/>
                  </a:cubicBezTo>
                  <a:lnTo>
                    <a:pt x="222" y="37"/>
                  </a:lnTo>
                  <a:cubicBezTo>
                    <a:pt x="237" y="37"/>
                    <a:pt x="247" y="35"/>
                    <a:pt x="247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4" name="Freeform 272">
              <a:extLst>
                <a:ext uri="{FF2B5EF4-FFF2-40B4-BE49-F238E27FC236}">
                  <a16:creationId xmlns:a16="http://schemas.microsoft.com/office/drawing/2014/main" id="{E22A1DCF-01B3-4C2B-9DFA-F8B452235912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1739900" y="3095625"/>
              <a:ext cx="96838" cy="87313"/>
            </a:xfrm>
            <a:custGeom>
              <a:avLst/>
              <a:gdLst>
                <a:gd name="T0" fmla="*/ 250 w 250"/>
                <a:gd name="T1" fmla="*/ 202 h 220"/>
                <a:gd name="T2" fmla="*/ 227 w 250"/>
                <a:gd name="T3" fmla="*/ 183 h 220"/>
                <a:gd name="T4" fmla="*/ 209 w 250"/>
                <a:gd name="T5" fmla="*/ 183 h 220"/>
                <a:gd name="T6" fmla="*/ 209 w 250"/>
                <a:gd name="T7" fmla="*/ 74 h 220"/>
                <a:gd name="T8" fmla="*/ 142 w 250"/>
                <a:gd name="T9" fmla="*/ 0 h 220"/>
                <a:gd name="T10" fmla="*/ 82 w 250"/>
                <a:gd name="T11" fmla="*/ 21 h 220"/>
                <a:gd name="T12" fmla="*/ 59 w 250"/>
                <a:gd name="T13" fmla="*/ 3 h 220"/>
                <a:gd name="T14" fmla="*/ 23 w 250"/>
                <a:gd name="T15" fmla="*/ 3 h 220"/>
                <a:gd name="T16" fmla="*/ 0 w 250"/>
                <a:gd name="T17" fmla="*/ 22 h 220"/>
                <a:gd name="T18" fmla="*/ 23 w 250"/>
                <a:gd name="T19" fmla="*/ 40 h 220"/>
                <a:gd name="T20" fmla="*/ 41 w 250"/>
                <a:gd name="T21" fmla="*/ 40 h 220"/>
                <a:gd name="T22" fmla="*/ 41 w 250"/>
                <a:gd name="T23" fmla="*/ 183 h 220"/>
                <a:gd name="T24" fmla="*/ 23 w 250"/>
                <a:gd name="T25" fmla="*/ 183 h 220"/>
                <a:gd name="T26" fmla="*/ 0 w 250"/>
                <a:gd name="T27" fmla="*/ 202 h 220"/>
                <a:gd name="T28" fmla="*/ 23 w 250"/>
                <a:gd name="T29" fmla="*/ 220 h 220"/>
                <a:gd name="T30" fmla="*/ 100 w 250"/>
                <a:gd name="T31" fmla="*/ 220 h 220"/>
                <a:gd name="T32" fmla="*/ 123 w 250"/>
                <a:gd name="T33" fmla="*/ 202 h 220"/>
                <a:gd name="T34" fmla="*/ 99 w 250"/>
                <a:gd name="T35" fmla="*/ 183 h 220"/>
                <a:gd name="T36" fmla="*/ 82 w 250"/>
                <a:gd name="T37" fmla="*/ 183 h 220"/>
                <a:gd name="T38" fmla="*/ 82 w 250"/>
                <a:gd name="T39" fmla="*/ 100 h 220"/>
                <a:gd name="T40" fmla="*/ 139 w 250"/>
                <a:gd name="T41" fmla="*/ 38 h 220"/>
                <a:gd name="T42" fmla="*/ 168 w 250"/>
                <a:gd name="T43" fmla="*/ 76 h 220"/>
                <a:gd name="T44" fmla="*/ 168 w 250"/>
                <a:gd name="T45" fmla="*/ 183 h 220"/>
                <a:gd name="T46" fmla="*/ 153 w 250"/>
                <a:gd name="T47" fmla="*/ 183 h 220"/>
                <a:gd name="T48" fmla="*/ 129 w 250"/>
                <a:gd name="T49" fmla="*/ 202 h 220"/>
                <a:gd name="T50" fmla="*/ 153 w 250"/>
                <a:gd name="T51" fmla="*/ 220 h 220"/>
                <a:gd name="T52" fmla="*/ 227 w 250"/>
                <a:gd name="T53" fmla="*/ 220 h 220"/>
                <a:gd name="T54" fmla="*/ 250 w 250"/>
                <a:gd name="T55" fmla="*/ 20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20">
                  <a:moveTo>
                    <a:pt x="250" y="202"/>
                  </a:moveTo>
                  <a:cubicBezTo>
                    <a:pt x="250" y="183"/>
                    <a:pt x="236" y="183"/>
                    <a:pt x="227" y="183"/>
                  </a:cubicBezTo>
                  <a:lnTo>
                    <a:pt x="209" y="183"/>
                  </a:lnTo>
                  <a:lnTo>
                    <a:pt x="209" y="74"/>
                  </a:lnTo>
                  <a:cubicBezTo>
                    <a:pt x="209" y="22"/>
                    <a:pt x="183" y="0"/>
                    <a:pt x="142" y="0"/>
                  </a:cubicBezTo>
                  <a:cubicBezTo>
                    <a:pt x="114" y="0"/>
                    <a:pt x="94" y="12"/>
                    <a:pt x="82" y="21"/>
                  </a:cubicBezTo>
                  <a:cubicBezTo>
                    <a:pt x="82" y="9"/>
                    <a:pt x="78" y="3"/>
                    <a:pt x="59" y="3"/>
                  </a:cubicBezTo>
                  <a:lnTo>
                    <a:pt x="23" y="3"/>
                  </a:lnTo>
                  <a:cubicBezTo>
                    <a:pt x="14" y="3"/>
                    <a:pt x="0" y="4"/>
                    <a:pt x="0" y="22"/>
                  </a:cubicBezTo>
                  <a:cubicBezTo>
                    <a:pt x="0" y="40"/>
                    <a:pt x="15" y="40"/>
                    <a:pt x="23" y="40"/>
                  </a:cubicBezTo>
                  <a:lnTo>
                    <a:pt x="41" y="40"/>
                  </a:lnTo>
                  <a:lnTo>
                    <a:pt x="41" y="183"/>
                  </a:lnTo>
                  <a:lnTo>
                    <a:pt x="23" y="183"/>
                  </a:lnTo>
                  <a:cubicBezTo>
                    <a:pt x="14" y="183"/>
                    <a:pt x="0" y="183"/>
                    <a:pt x="0" y="202"/>
                  </a:cubicBezTo>
                  <a:cubicBezTo>
                    <a:pt x="0" y="220"/>
                    <a:pt x="15" y="220"/>
                    <a:pt x="23" y="220"/>
                  </a:cubicBezTo>
                  <a:lnTo>
                    <a:pt x="100" y="220"/>
                  </a:lnTo>
                  <a:cubicBezTo>
                    <a:pt x="108" y="220"/>
                    <a:pt x="123" y="220"/>
                    <a:pt x="123" y="202"/>
                  </a:cubicBezTo>
                  <a:cubicBezTo>
                    <a:pt x="123" y="183"/>
                    <a:pt x="109" y="183"/>
                    <a:pt x="99" y="183"/>
                  </a:cubicBezTo>
                  <a:lnTo>
                    <a:pt x="82" y="183"/>
                  </a:lnTo>
                  <a:lnTo>
                    <a:pt x="82" y="100"/>
                  </a:lnTo>
                  <a:cubicBezTo>
                    <a:pt x="82" y="55"/>
                    <a:pt x="116" y="38"/>
                    <a:pt x="139" y="38"/>
                  </a:cubicBezTo>
                  <a:cubicBezTo>
                    <a:pt x="162" y="38"/>
                    <a:pt x="168" y="50"/>
                    <a:pt x="168" y="76"/>
                  </a:cubicBezTo>
                  <a:lnTo>
                    <a:pt x="168" y="183"/>
                  </a:lnTo>
                  <a:lnTo>
                    <a:pt x="153" y="183"/>
                  </a:lnTo>
                  <a:cubicBezTo>
                    <a:pt x="143" y="183"/>
                    <a:pt x="129" y="183"/>
                    <a:pt x="129" y="202"/>
                  </a:cubicBezTo>
                  <a:cubicBezTo>
                    <a:pt x="129" y="220"/>
                    <a:pt x="144" y="220"/>
                    <a:pt x="153" y="220"/>
                  </a:cubicBezTo>
                  <a:lnTo>
                    <a:pt x="227" y="220"/>
                  </a:lnTo>
                  <a:cubicBezTo>
                    <a:pt x="235" y="220"/>
                    <a:pt x="250" y="220"/>
                    <a:pt x="250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5" name="Freeform 273">
              <a:extLst>
                <a:ext uri="{FF2B5EF4-FFF2-40B4-BE49-F238E27FC236}">
                  <a16:creationId xmlns:a16="http://schemas.microsoft.com/office/drawing/2014/main" id="{E288B83F-4B21-4D8C-8862-244B6EB700AB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1944687" y="3095625"/>
              <a:ext cx="87313" cy="87313"/>
            </a:xfrm>
            <a:custGeom>
              <a:avLst/>
              <a:gdLst>
                <a:gd name="T0" fmla="*/ 229 w 229"/>
                <a:gd name="T1" fmla="*/ 34 h 220"/>
                <a:gd name="T2" fmla="*/ 179 w 229"/>
                <a:gd name="T3" fmla="*/ 0 h 220"/>
                <a:gd name="T4" fmla="*/ 100 w 229"/>
                <a:gd name="T5" fmla="*/ 34 h 220"/>
                <a:gd name="T6" fmla="*/ 100 w 229"/>
                <a:gd name="T7" fmla="*/ 27 h 220"/>
                <a:gd name="T8" fmla="*/ 77 w 229"/>
                <a:gd name="T9" fmla="*/ 3 h 220"/>
                <a:gd name="T10" fmla="*/ 24 w 229"/>
                <a:gd name="T11" fmla="*/ 3 h 220"/>
                <a:gd name="T12" fmla="*/ 0 w 229"/>
                <a:gd name="T13" fmla="*/ 21 h 220"/>
                <a:gd name="T14" fmla="*/ 24 w 229"/>
                <a:gd name="T15" fmla="*/ 40 h 220"/>
                <a:gd name="T16" fmla="*/ 59 w 229"/>
                <a:gd name="T17" fmla="*/ 40 h 220"/>
                <a:gd name="T18" fmla="*/ 59 w 229"/>
                <a:gd name="T19" fmla="*/ 183 h 220"/>
                <a:gd name="T20" fmla="*/ 24 w 229"/>
                <a:gd name="T21" fmla="*/ 183 h 220"/>
                <a:gd name="T22" fmla="*/ 0 w 229"/>
                <a:gd name="T23" fmla="*/ 201 h 220"/>
                <a:gd name="T24" fmla="*/ 24 w 229"/>
                <a:gd name="T25" fmla="*/ 220 h 220"/>
                <a:gd name="T26" fmla="*/ 150 w 229"/>
                <a:gd name="T27" fmla="*/ 220 h 220"/>
                <a:gd name="T28" fmla="*/ 174 w 229"/>
                <a:gd name="T29" fmla="*/ 202 h 220"/>
                <a:gd name="T30" fmla="*/ 150 w 229"/>
                <a:gd name="T31" fmla="*/ 183 h 220"/>
                <a:gd name="T32" fmla="*/ 100 w 229"/>
                <a:gd name="T33" fmla="*/ 183 h 220"/>
                <a:gd name="T34" fmla="*/ 100 w 229"/>
                <a:gd name="T35" fmla="*/ 126 h 220"/>
                <a:gd name="T36" fmla="*/ 180 w 229"/>
                <a:gd name="T37" fmla="*/ 38 h 220"/>
                <a:gd name="T38" fmla="*/ 205 w 229"/>
                <a:gd name="T39" fmla="*/ 59 h 220"/>
                <a:gd name="T40" fmla="*/ 229 w 229"/>
                <a:gd name="T41" fmla="*/ 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9" h="220">
                  <a:moveTo>
                    <a:pt x="229" y="34"/>
                  </a:moveTo>
                  <a:cubicBezTo>
                    <a:pt x="229" y="23"/>
                    <a:pt x="223" y="0"/>
                    <a:pt x="179" y="0"/>
                  </a:cubicBezTo>
                  <a:cubicBezTo>
                    <a:pt x="155" y="0"/>
                    <a:pt x="126" y="8"/>
                    <a:pt x="100" y="34"/>
                  </a:cubicBezTo>
                  <a:lnTo>
                    <a:pt x="100" y="27"/>
                  </a:lnTo>
                  <a:cubicBezTo>
                    <a:pt x="100" y="9"/>
                    <a:pt x="97" y="3"/>
                    <a:pt x="77" y="3"/>
                  </a:cubicBezTo>
                  <a:lnTo>
                    <a:pt x="24" y="3"/>
                  </a:lnTo>
                  <a:cubicBezTo>
                    <a:pt x="15" y="3"/>
                    <a:pt x="0" y="4"/>
                    <a:pt x="0" y="21"/>
                  </a:cubicBezTo>
                  <a:cubicBezTo>
                    <a:pt x="0" y="40"/>
                    <a:pt x="14" y="40"/>
                    <a:pt x="24" y="40"/>
                  </a:cubicBezTo>
                  <a:lnTo>
                    <a:pt x="59" y="40"/>
                  </a:lnTo>
                  <a:lnTo>
                    <a:pt x="59" y="183"/>
                  </a:lnTo>
                  <a:lnTo>
                    <a:pt x="24" y="183"/>
                  </a:lnTo>
                  <a:cubicBezTo>
                    <a:pt x="15" y="183"/>
                    <a:pt x="0" y="183"/>
                    <a:pt x="0" y="201"/>
                  </a:cubicBezTo>
                  <a:cubicBezTo>
                    <a:pt x="0" y="220"/>
                    <a:pt x="14" y="220"/>
                    <a:pt x="24" y="220"/>
                  </a:cubicBezTo>
                  <a:lnTo>
                    <a:pt x="150" y="220"/>
                  </a:lnTo>
                  <a:cubicBezTo>
                    <a:pt x="159" y="220"/>
                    <a:pt x="174" y="220"/>
                    <a:pt x="174" y="202"/>
                  </a:cubicBezTo>
                  <a:cubicBezTo>
                    <a:pt x="174" y="183"/>
                    <a:pt x="159" y="183"/>
                    <a:pt x="150" y="183"/>
                  </a:cubicBezTo>
                  <a:lnTo>
                    <a:pt x="100" y="183"/>
                  </a:lnTo>
                  <a:lnTo>
                    <a:pt x="100" y="126"/>
                  </a:lnTo>
                  <a:cubicBezTo>
                    <a:pt x="100" y="83"/>
                    <a:pt x="126" y="39"/>
                    <a:pt x="180" y="38"/>
                  </a:cubicBezTo>
                  <a:cubicBezTo>
                    <a:pt x="180" y="50"/>
                    <a:pt x="192" y="59"/>
                    <a:pt x="205" y="59"/>
                  </a:cubicBezTo>
                  <a:cubicBezTo>
                    <a:pt x="218" y="59"/>
                    <a:pt x="229" y="50"/>
                    <a:pt x="22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6" name="Freeform 274">
              <a:extLst>
                <a:ext uri="{FF2B5EF4-FFF2-40B4-BE49-F238E27FC236}">
                  <a16:creationId xmlns:a16="http://schemas.microsoft.com/office/drawing/2014/main" id="{B41198C2-2510-435F-9744-BE8A8C08EA60}"/>
                </a:ext>
              </a:extLst>
            </p:cNvPr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2049462" y="3095625"/>
              <a:ext cx="79375" cy="88900"/>
            </a:xfrm>
            <a:custGeom>
              <a:avLst/>
              <a:gdLst>
                <a:gd name="T0" fmla="*/ 207 w 207"/>
                <a:gd name="T1" fmla="*/ 112 h 224"/>
                <a:gd name="T2" fmla="*/ 103 w 207"/>
                <a:gd name="T3" fmla="*/ 0 h 224"/>
                <a:gd name="T4" fmla="*/ 0 w 207"/>
                <a:gd name="T5" fmla="*/ 112 h 224"/>
                <a:gd name="T6" fmla="*/ 103 w 207"/>
                <a:gd name="T7" fmla="*/ 224 h 224"/>
                <a:gd name="T8" fmla="*/ 207 w 207"/>
                <a:gd name="T9" fmla="*/ 112 h 224"/>
                <a:gd name="T10" fmla="*/ 166 w 207"/>
                <a:gd name="T11" fmla="*/ 109 h 224"/>
                <a:gd name="T12" fmla="*/ 103 w 207"/>
                <a:gd name="T13" fmla="*/ 187 h 224"/>
                <a:gd name="T14" fmla="*/ 41 w 207"/>
                <a:gd name="T15" fmla="*/ 109 h 224"/>
                <a:gd name="T16" fmla="*/ 103 w 207"/>
                <a:gd name="T17" fmla="*/ 37 h 224"/>
                <a:gd name="T18" fmla="*/ 166 w 207"/>
                <a:gd name="T19" fmla="*/ 1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224">
                  <a:moveTo>
                    <a:pt x="207" y="112"/>
                  </a:moveTo>
                  <a:cubicBezTo>
                    <a:pt x="207" y="49"/>
                    <a:pt x="160" y="0"/>
                    <a:pt x="103" y="0"/>
                  </a:cubicBezTo>
                  <a:cubicBezTo>
                    <a:pt x="47" y="0"/>
                    <a:pt x="0" y="49"/>
                    <a:pt x="0" y="112"/>
                  </a:cubicBezTo>
                  <a:cubicBezTo>
                    <a:pt x="0" y="176"/>
                    <a:pt x="48" y="224"/>
                    <a:pt x="103" y="224"/>
                  </a:cubicBezTo>
                  <a:cubicBezTo>
                    <a:pt x="159" y="224"/>
                    <a:pt x="207" y="176"/>
                    <a:pt x="207" y="112"/>
                  </a:cubicBezTo>
                  <a:close/>
                  <a:moveTo>
                    <a:pt x="166" y="109"/>
                  </a:moveTo>
                  <a:cubicBezTo>
                    <a:pt x="166" y="152"/>
                    <a:pt x="137" y="187"/>
                    <a:pt x="103" y="187"/>
                  </a:cubicBezTo>
                  <a:cubicBezTo>
                    <a:pt x="70" y="187"/>
                    <a:pt x="41" y="152"/>
                    <a:pt x="41" y="109"/>
                  </a:cubicBezTo>
                  <a:cubicBezTo>
                    <a:pt x="41" y="67"/>
                    <a:pt x="71" y="37"/>
                    <a:pt x="103" y="37"/>
                  </a:cubicBezTo>
                  <a:cubicBezTo>
                    <a:pt x="136" y="37"/>
                    <a:pt x="166" y="67"/>
                    <a:pt x="166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7" name="Freeform 275">
              <a:extLst>
                <a:ext uri="{FF2B5EF4-FFF2-40B4-BE49-F238E27FC236}">
                  <a16:creationId xmlns:a16="http://schemas.microsoft.com/office/drawing/2014/main" id="{9C894429-9540-4CCB-ACF6-E04A3266FDB5}"/>
                </a:ext>
              </a:extLst>
            </p:cNvPr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2149475" y="3095625"/>
              <a:ext cx="79375" cy="88900"/>
            </a:xfrm>
            <a:custGeom>
              <a:avLst/>
              <a:gdLst>
                <a:gd name="T0" fmla="*/ 208 w 208"/>
                <a:gd name="T1" fmla="*/ 112 h 224"/>
                <a:gd name="T2" fmla="*/ 104 w 208"/>
                <a:gd name="T3" fmla="*/ 0 h 224"/>
                <a:gd name="T4" fmla="*/ 0 w 208"/>
                <a:gd name="T5" fmla="*/ 112 h 224"/>
                <a:gd name="T6" fmla="*/ 104 w 208"/>
                <a:gd name="T7" fmla="*/ 224 h 224"/>
                <a:gd name="T8" fmla="*/ 208 w 208"/>
                <a:gd name="T9" fmla="*/ 112 h 224"/>
                <a:gd name="T10" fmla="*/ 166 w 208"/>
                <a:gd name="T11" fmla="*/ 109 h 224"/>
                <a:gd name="T12" fmla="*/ 104 w 208"/>
                <a:gd name="T13" fmla="*/ 187 h 224"/>
                <a:gd name="T14" fmla="*/ 42 w 208"/>
                <a:gd name="T15" fmla="*/ 109 h 224"/>
                <a:gd name="T16" fmla="*/ 104 w 208"/>
                <a:gd name="T17" fmla="*/ 37 h 224"/>
                <a:gd name="T18" fmla="*/ 166 w 208"/>
                <a:gd name="T19" fmla="*/ 1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24">
                  <a:moveTo>
                    <a:pt x="208" y="112"/>
                  </a:moveTo>
                  <a:cubicBezTo>
                    <a:pt x="208" y="49"/>
                    <a:pt x="160" y="0"/>
                    <a:pt x="104" y="0"/>
                  </a:cubicBezTo>
                  <a:cubicBezTo>
                    <a:pt x="48" y="0"/>
                    <a:pt x="0" y="49"/>
                    <a:pt x="0" y="112"/>
                  </a:cubicBezTo>
                  <a:cubicBezTo>
                    <a:pt x="0" y="176"/>
                    <a:pt x="49" y="224"/>
                    <a:pt x="104" y="224"/>
                  </a:cubicBezTo>
                  <a:cubicBezTo>
                    <a:pt x="159" y="224"/>
                    <a:pt x="208" y="176"/>
                    <a:pt x="208" y="112"/>
                  </a:cubicBezTo>
                  <a:close/>
                  <a:moveTo>
                    <a:pt x="166" y="109"/>
                  </a:moveTo>
                  <a:cubicBezTo>
                    <a:pt x="166" y="152"/>
                    <a:pt x="138" y="187"/>
                    <a:pt x="104" y="187"/>
                  </a:cubicBezTo>
                  <a:cubicBezTo>
                    <a:pt x="70" y="187"/>
                    <a:pt x="42" y="152"/>
                    <a:pt x="42" y="109"/>
                  </a:cubicBezTo>
                  <a:cubicBezTo>
                    <a:pt x="42" y="67"/>
                    <a:pt x="72" y="37"/>
                    <a:pt x="104" y="37"/>
                  </a:cubicBezTo>
                  <a:cubicBezTo>
                    <a:pt x="137" y="37"/>
                    <a:pt x="166" y="67"/>
                    <a:pt x="166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8" name="Freeform 276">
              <a:extLst>
                <a:ext uri="{FF2B5EF4-FFF2-40B4-BE49-F238E27FC236}">
                  <a16:creationId xmlns:a16="http://schemas.microsoft.com/office/drawing/2014/main" id="{289C943A-FD62-4BD1-ACF2-1245164307D0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2243137" y="3073400"/>
              <a:ext cx="82550" cy="111125"/>
            </a:xfrm>
            <a:custGeom>
              <a:avLst/>
              <a:gdLst>
                <a:gd name="T0" fmla="*/ 214 w 214"/>
                <a:gd name="T1" fmla="*/ 212 h 280"/>
                <a:gd name="T2" fmla="*/ 193 w 214"/>
                <a:gd name="T3" fmla="*/ 189 h 280"/>
                <a:gd name="T4" fmla="*/ 173 w 214"/>
                <a:gd name="T5" fmla="*/ 211 h 280"/>
                <a:gd name="T6" fmla="*/ 137 w 214"/>
                <a:gd name="T7" fmla="*/ 243 h 280"/>
                <a:gd name="T8" fmla="*/ 104 w 214"/>
                <a:gd name="T9" fmla="*/ 209 h 280"/>
                <a:gd name="T10" fmla="*/ 104 w 214"/>
                <a:gd name="T11" fmla="*/ 97 h 280"/>
                <a:gd name="T12" fmla="*/ 179 w 214"/>
                <a:gd name="T13" fmla="*/ 97 h 280"/>
                <a:gd name="T14" fmla="*/ 203 w 214"/>
                <a:gd name="T15" fmla="*/ 79 h 280"/>
                <a:gd name="T16" fmla="*/ 179 w 214"/>
                <a:gd name="T17" fmla="*/ 60 h 280"/>
                <a:gd name="T18" fmla="*/ 104 w 214"/>
                <a:gd name="T19" fmla="*/ 60 h 280"/>
                <a:gd name="T20" fmla="*/ 104 w 214"/>
                <a:gd name="T21" fmla="*/ 24 h 280"/>
                <a:gd name="T22" fmla="*/ 83 w 214"/>
                <a:gd name="T23" fmla="*/ 0 h 280"/>
                <a:gd name="T24" fmla="*/ 62 w 214"/>
                <a:gd name="T25" fmla="*/ 24 h 280"/>
                <a:gd name="T26" fmla="*/ 62 w 214"/>
                <a:gd name="T27" fmla="*/ 60 h 280"/>
                <a:gd name="T28" fmla="*/ 24 w 214"/>
                <a:gd name="T29" fmla="*/ 60 h 280"/>
                <a:gd name="T30" fmla="*/ 0 w 214"/>
                <a:gd name="T31" fmla="*/ 79 h 280"/>
                <a:gd name="T32" fmla="*/ 23 w 214"/>
                <a:gd name="T33" fmla="*/ 97 h 280"/>
                <a:gd name="T34" fmla="*/ 62 w 214"/>
                <a:gd name="T35" fmla="*/ 97 h 280"/>
                <a:gd name="T36" fmla="*/ 62 w 214"/>
                <a:gd name="T37" fmla="*/ 212 h 280"/>
                <a:gd name="T38" fmla="*/ 135 w 214"/>
                <a:gd name="T39" fmla="*/ 280 h 280"/>
                <a:gd name="T40" fmla="*/ 214 w 214"/>
                <a:gd name="T41" fmla="*/ 21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" h="280">
                  <a:moveTo>
                    <a:pt x="214" y="212"/>
                  </a:moveTo>
                  <a:cubicBezTo>
                    <a:pt x="214" y="201"/>
                    <a:pt x="214" y="189"/>
                    <a:pt x="193" y="189"/>
                  </a:cubicBezTo>
                  <a:cubicBezTo>
                    <a:pt x="173" y="189"/>
                    <a:pt x="173" y="201"/>
                    <a:pt x="173" y="211"/>
                  </a:cubicBezTo>
                  <a:cubicBezTo>
                    <a:pt x="172" y="238"/>
                    <a:pt x="147" y="243"/>
                    <a:pt x="137" y="243"/>
                  </a:cubicBezTo>
                  <a:cubicBezTo>
                    <a:pt x="104" y="243"/>
                    <a:pt x="104" y="220"/>
                    <a:pt x="104" y="209"/>
                  </a:cubicBezTo>
                  <a:lnTo>
                    <a:pt x="104" y="97"/>
                  </a:lnTo>
                  <a:lnTo>
                    <a:pt x="179" y="97"/>
                  </a:lnTo>
                  <a:cubicBezTo>
                    <a:pt x="188" y="97"/>
                    <a:pt x="203" y="97"/>
                    <a:pt x="203" y="79"/>
                  </a:cubicBezTo>
                  <a:cubicBezTo>
                    <a:pt x="203" y="60"/>
                    <a:pt x="189" y="60"/>
                    <a:pt x="179" y="60"/>
                  </a:cubicBezTo>
                  <a:lnTo>
                    <a:pt x="104" y="60"/>
                  </a:lnTo>
                  <a:lnTo>
                    <a:pt x="104" y="24"/>
                  </a:lnTo>
                  <a:cubicBezTo>
                    <a:pt x="104" y="13"/>
                    <a:pt x="103" y="0"/>
                    <a:pt x="83" y="0"/>
                  </a:cubicBezTo>
                  <a:cubicBezTo>
                    <a:pt x="63" y="0"/>
                    <a:pt x="62" y="12"/>
                    <a:pt x="62" y="24"/>
                  </a:cubicBezTo>
                  <a:lnTo>
                    <a:pt x="62" y="60"/>
                  </a:lnTo>
                  <a:lnTo>
                    <a:pt x="24" y="60"/>
                  </a:lnTo>
                  <a:cubicBezTo>
                    <a:pt x="14" y="60"/>
                    <a:pt x="0" y="61"/>
                    <a:pt x="0" y="79"/>
                  </a:cubicBezTo>
                  <a:cubicBezTo>
                    <a:pt x="0" y="97"/>
                    <a:pt x="14" y="97"/>
                    <a:pt x="23" y="97"/>
                  </a:cubicBezTo>
                  <a:lnTo>
                    <a:pt x="62" y="97"/>
                  </a:lnTo>
                  <a:lnTo>
                    <a:pt x="62" y="212"/>
                  </a:lnTo>
                  <a:cubicBezTo>
                    <a:pt x="62" y="261"/>
                    <a:pt x="97" y="280"/>
                    <a:pt x="135" y="280"/>
                  </a:cubicBezTo>
                  <a:cubicBezTo>
                    <a:pt x="173" y="280"/>
                    <a:pt x="214" y="258"/>
                    <a:pt x="214" y="21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9" name="Freeform 277">
              <a:extLst>
                <a:ext uri="{FF2B5EF4-FFF2-40B4-BE49-F238E27FC236}">
                  <a16:creationId xmlns:a16="http://schemas.microsoft.com/office/drawing/2014/main" id="{F4CB06E3-E3E7-4A02-A542-E04D6F7B84AC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2452687" y="3095625"/>
              <a:ext cx="76200" cy="88900"/>
            </a:xfrm>
            <a:custGeom>
              <a:avLst/>
              <a:gdLst>
                <a:gd name="T0" fmla="*/ 196 w 196"/>
                <a:gd name="T1" fmla="*/ 156 h 224"/>
                <a:gd name="T2" fmla="*/ 114 w 196"/>
                <a:gd name="T3" fmla="*/ 89 h 224"/>
                <a:gd name="T4" fmla="*/ 64 w 196"/>
                <a:gd name="T5" fmla="*/ 80 h 224"/>
                <a:gd name="T6" fmla="*/ 38 w 196"/>
                <a:gd name="T7" fmla="*/ 61 h 224"/>
                <a:gd name="T8" fmla="*/ 96 w 196"/>
                <a:gd name="T9" fmla="*/ 37 h 224"/>
                <a:gd name="T10" fmla="*/ 140 w 196"/>
                <a:gd name="T11" fmla="*/ 61 h 224"/>
                <a:gd name="T12" fmla="*/ 161 w 196"/>
                <a:gd name="T13" fmla="*/ 80 h 224"/>
                <a:gd name="T14" fmla="*/ 182 w 196"/>
                <a:gd name="T15" fmla="*/ 57 h 224"/>
                <a:gd name="T16" fmla="*/ 182 w 196"/>
                <a:gd name="T17" fmla="*/ 23 h 224"/>
                <a:gd name="T18" fmla="*/ 163 w 196"/>
                <a:gd name="T19" fmla="*/ 0 h 224"/>
                <a:gd name="T20" fmla="*/ 146 w 196"/>
                <a:gd name="T21" fmla="*/ 8 h 224"/>
                <a:gd name="T22" fmla="*/ 97 w 196"/>
                <a:gd name="T23" fmla="*/ 0 h 224"/>
                <a:gd name="T24" fmla="*/ 0 w 196"/>
                <a:gd name="T25" fmla="*/ 61 h 224"/>
                <a:gd name="T26" fmla="*/ 100 w 196"/>
                <a:gd name="T27" fmla="*/ 124 h 224"/>
                <a:gd name="T28" fmla="*/ 159 w 196"/>
                <a:gd name="T29" fmla="*/ 156 h 224"/>
                <a:gd name="T30" fmla="*/ 101 w 196"/>
                <a:gd name="T31" fmla="*/ 187 h 224"/>
                <a:gd name="T32" fmla="*/ 42 w 196"/>
                <a:gd name="T33" fmla="*/ 146 h 224"/>
                <a:gd name="T34" fmla="*/ 21 w 196"/>
                <a:gd name="T35" fmla="*/ 129 h 224"/>
                <a:gd name="T36" fmla="*/ 0 w 196"/>
                <a:gd name="T37" fmla="*/ 153 h 224"/>
                <a:gd name="T38" fmla="*/ 0 w 196"/>
                <a:gd name="T39" fmla="*/ 200 h 224"/>
                <a:gd name="T40" fmla="*/ 19 w 196"/>
                <a:gd name="T41" fmla="*/ 224 h 224"/>
                <a:gd name="T42" fmla="*/ 39 w 196"/>
                <a:gd name="T43" fmla="*/ 208 h 224"/>
                <a:gd name="T44" fmla="*/ 100 w 196"/>
                <a:gd name="T45" fmla="*/ 224 h 224"/>
                <a:gd name="T46" fmla="*/ 196 w 196"/>
                <a:gd name="T47" fmla="*/ 1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6"/>
                  </a:moveTo>
                  <a:cubicBezTo>
                    <a:pt x="196" y="103"/>
                    <a:pt x="131" y="92"/>
                    <a:pt x="114" y="89"/>
                  </a:cubicBezTo>
                  <a:lnTo>
                    <a:pt x="64" y="80"/>
                  </a:lnTo>
                  <a:cubicBezTo>
                    <a:pt x="51" y="77"/>
                    <a:pt x="38" y="72"/>
                    <a:pt x="38" y="61"/>
                  </a:cubicBezTo>
                  <a:cubicBezTo>
                    <a:pt x="38" y="49"/>
                    <a:pt x="53" y="37"/>
                    <a:pt x="96" y="37"/>
                  </a:cubicBezTo>
                  <a:cubicBezTo>
                    <a:pt x="132" y="37"/>
                    <a:pt x="139" y="49"/>
                    <a:pt x="140" y="61"/>
                  </a:cubicBezTo>
                  <a:cubicBezTo>
                    <a:pt x="141" y="71"/>
                    <a:pt x="142" y="80"/>
                    <a:pt x="161" y="80"/>
                  </a:cubicBezTo>
                  <a:cubicBezTo>
                    <a:pt x="181" y="80"/>
                    <a:pt x="182" y="68"/>
                    <a:pt x="182" y="57"/>
                  </a:cubicBezTo>
                  <a:lnTo>
                    <a:pt x="182" y="23"/>
                  </a:lnTo>
                  <a:cubicBezTo>
                    <a:pt x="182" y="14"/>
                    <a:pt x="181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6" y="0"/>
                    <a:pt x="97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7"/>
                    <a:pt x="53" y="117"/>
                    <a:pt x="100" y="124"/>
                  </a:cubicBezTo>
                  <a:cubicBezTo>
                    <a:pt x="121" y="128"/>
                    <a:pt x="159" y="134"/>
                    <a:pt x="159" y="156"/>
                  </a:cubicBezTo>
                  <a:cubicBezTo>
                    <a:pt x="159" y="173"/>
                    <a:pt x="141" y="187"/>
                    <a:pt x="101" y="187"/>
                  </a:cubicBezTo>
                  <a:cubicBezTo>
                    <a:pt x="79" y="187"/>
                    <a:pt x="54" y="182"/>
                    <a:pt x="42" y="146"/>
                  </a:cubicBezTo>
                  <a:cubicBezTo>
                    <a:pt x="39" y="135"/>
                    <a:pt x="37" y="129"/>
                    <a:pt x="21" y="129"/>
                  </a:cubicBezTo>
                  <a:cubicBezTo>
                    <a:pt x="1" y="129"/>
                    <a:pt x="0" y="141"/>
                    <a:pt x="0" y="153"/>
                  </a:cubicBezTo>
                  <a:lnTo>
                    <a:pt x="0" y="200"/>
                  </a:lnTo>
                  <a:cubicBezTo>
                    <a:pt x="0" y="210"/>
                    <a:pt x="1" y="224"/>
                    <a:pt x="19" y="224"/>
                  </a:cubicBezTo>
                  <a:cubicBezTo>
                    <a:pt x="24" y="224"/>
                    <a:pt x="32" y="224"/>
                    <a:pt x="39" y="208"/>
                  </a:cubicBezTo>
                  <a:cubicBezTo>
                    <a:pt x="62" y="223"/>
                    <a:pt x="87" y="224"/>
                    <a:pt x="100" y="224"/>
                  </a:cubicBezTo>
                  <a:cubicBezTo>
                    <a:pt x="180" y="224"/>
                    <a:pt x="196" y="181"/>
                    <a:pt x="196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0" name="Freeform 278">
              <a:extLst>
                <a:ext uri="{FF2B5EF4-FFF2-40B4-BE49-F238E27FC236}">
                  <a16:creationId xmlns:a16="http://schemas.microsoft.com/office/drawing/2014/main" id="{D1C582EF-3BC4-48A3-83EA-B45D96234AFC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2544762" y="3073400"/>
              <a:ext cx="80963" cy="111125"/>
            </a:xfrm>
            <a:custGeom>
              <a:avLst/>
              <a:gdLst>
                <a:gd name="T0" fmla="*/ 213 w 213"/>
                <a:gd name="T1" fmla="*/ 212 h 280"/>
                <a:gd name="T2" fmla="*/ 193 w 213"/>
                <a:gd name="T3" fmla="*/ 189 h 280"/>
                <a:gd name="T4" fmla="*/ 173 w 213"/>
                <a:gd name="T5" fmla="*/ 211 h 280"/>
                <a:gd name="T6" fmla="*/ 137 w 213"/>
                <a:gd name="T7" fmla="*/ 243 h 280"/>
                <a:gd name="T8" fmla="*/ 103 w 213"/>
                <a:gd name="T9" fmla="*/ 209 h 280"/>
                <a:gd name="T10" fmla="*/ 103 w 213"/>
                <a:gd name="T11" fmla="*/ 97 h 280"/>
                <a:gd name="T12" fmla="*/ 179 w 213"/>
                <a:gd name="T13" fmla="*/ 97 h 280"/>
                <a:gd name="T14" fmla="*/ 202 w 213"/>
                <a:gd name="T15" fmla="*/ 79 h 280"/>
                <a:gd name="T16" fmla="*/ 179 w 213"/>
                <a:gd name="T17" fmla="*/ 60 h 280"/>
                <a:gd name="T18" fmla="*/ 103 w 213"/>
                <a:gd name="T19" fmla="*/ 60 h 280"/>
                <a:gd name="T20" fmla="*/ 103 w 213"/>
                <a:gd name="T21" fmla="*/ 24 h 280"/>
                <a:gd name="T22" fmla="*/ 83 w 213"/>
                <a:gd name="T23" fmla="*/ 0 h 280"/>
                <a:gd name="T24" fmla="*/ 62 w 213"/>
                <a:gd name="T25" fmla="*/ 24 h 280"/>
                <a:gd name="T26" fmla="*/ 62 w 213"/>
                <a:gd name="T27" fmla="*/ 60 h 280"/>
                <a:gd name="T28" fmla="*/ 24 w 213"/>
                <a:gd name="T29" fmla="*/ 60 h 280"/>
                <a:gd name="T30" fmla="*/ 0 w 213"/>
                <a:gd name="T31" fmla="*/ 79 h 280"/>
                <a:gd name="T32" fmla="*/ 23 w 213"/>
                <a:gd name="T33" fmla="*/ 97 h 280"/>
                <a:gd name="T34" fmla="*/ 62 w 213"/>
                <a:gd name="T35" fmla="*/ 97 h 280"/>
                <a:gd name="T36" fmla="*/ 62 w 213"/>
                <a:gd name="T37" fmla="*/ 212 h 280"/>
                <a:gd name="T38" fmla="*/ 135 w 213"/>
                <a:gd name="T39" fmla="*/ 280 h 280"/>
                <a:gd name="T40" fmla="*/ 213 w 213"/>
                <a:gd name="T41" fmla="*/ 21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3" h="280">
                  <a:moveTo>
                    <a:pt x="213" y="212"/>
                  </a:moveTo>
                  <a:cubicBezTo>
                    <a:pt x="213" y="201"/>
                    <a:pt x="213" y="189"/>
                    <a:pt x="193" y="189"/>
                  </a:cubicBezTo>
                  <a:cubicBezTo>
                    <a:pt x="173" y="189"/>
                    <a:pt x="173" y="201"/>
                    <a:pt x="173" y="211"/>
                  </a:cubicBezTo>
                  <a:cubicBezTo>
                    <a:pt x="172" y="238"/>
                    <a:pt x="147" y="243"/>
                    <a:pt x="137" y="243"/>
                  </a:cubicBezTo>
                  <a:cubicBezTo>
                    <a:pt x="103" y="243"/>
                    <a:pt x="103" y="220"/>
                    <a:pt x="103" y="209"/>
                  </a:cubicBezTo>
                  <a:lnTo>
                    <a:pt x="103" y="97"/>
                  </a:lnTo>
                  <a:lnTo>
                    <a:pt x="179" y="97"/>
                  </a:lnTo>
                  <a:cubicBezTo>
                    <a:pt x="188" y="97"/>
                    <a:pt x="202" y="97"/>
                    <a:pt x="202" y="79"/>
                  </a:cubicBezTo>
                  <a:cubicBezTo>
                    <a:pt x="202" y="60"/>
                    <a:pt x="189" y="60"/>
                    <a:pt x="179" y="60"/>
                  </a:cubicBezTo>
                  <a:lnTo>
                    <a:pt x="103" y="60"/>
                  </a:lnTo>
                  <a:lnTo>
                    <a:pt x="103" y="24"/>
                  </a:lnTo>
                  <a:cubicBezTo>
                    <a:pt x="103" y="13"/>
                    <a:pt x="103" y="0"/>
                    <a:pt x="83" y="0"/>
                  </a:cubicBezTo>
                  <a:cubicBezTo>
                    <a:pt x="62" y="0"/>
                    <a:pt x="62" y="12"/>
                    <a:pt x="62" y="24"/>
                  </a:cubicBezTo>
                  <a:lnTo>
                    <a:pt x="62" y="60"/>
                  </a:lnTo>
                  <a:lnTo>
                    <a:pt x="24" y="60"/>
                  </a:lnTo>
                  <a:cubicBezTo>
                    <a:pt x="14" y="60"/>
                    <a:pt x="0" y="61"/>
                    <a:pt x="0" y="79"/>
                  </a:cubicBezTo>
                  <a:cubicBezTo>
                    <a:pt x="0" y="97"/>
                    <a:pt x="14" y="97"/>
                    <a:pt x="23" y="97"/>
                  </a:cubicBezTo>
                  <a:lnTo>
                    <a:pt x="62" y="97"/>
                  </a:lnTo>
                  <a:lnTo>
                    <a:pt x="62" y="212"/>
                  </a:lnTo>
                  <a:cubicBezTo>
                    <a:pt x="62" y="261"/>
                    <a:pt x="97" y="280"/>
                    <a:pt x="135" y="280"/>
                  </a:cubicBezTo>
                  <a:cubicBezTo>
                    <a:pt x="173" y="280"/>
                    <a:pt x="213" y="258"/>
                    <a:pt x="213" y="21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1" name="Freeform 279">
              <a:extLst>
                <a:ext uri="{FF2B5EF4-FFF2-40B4-BE49-F238E27FC236}">
                  <a16:creationId xmlns:a16="http://schemas.microsoft.com/office/drawing/2014/main" id="{CE3403A6-6077-4A81-806D-F08E6906F43E}"/>
                </a:ext>
              </a:extLst>
            </p:cNvPr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2649537" y="3095625"/>
              <a:ext cx="90488" cy="88900"/>
            </a:xfrm>
            <a:custGeom>
              <a:avLst/>
              <a:gdLst>
                <a:gd name="T0" fmla="*/ 236 w 236"/>
                <a:gd name="T1" fmla="*/ 202 h 224"/>
                <a:gd name="T2" fmla="*/ 212 w 236"/>
                <a:gd name="T3" fmla="*/ 184 h 224"/>
                <a:gd name="T4" fmla="*/ 187 w 236"/>
                <a:gd name="T5" fmla="*/ 181 h 224"/>
                <a:gd name="T6" fmla="*/ 187 w 236"/>
                <a:gd name="T7" fmla="*/ 78 h 224"/>
                <a:gd name="T8" fmla="*/ 87 w 236"/>
                <a:gd name="T9" fmla="*/ 0 h 224"/>
                <a:gd name="T10" fmla="*/ 13 w 236"/>
                <a:gd name="T11" fmla="*/ 39 h 224"/>
                <a:gd name="T12" fmla="*/ 38 w 236"/>
                <a:gd name="T13" fmla="*/ 65 h 224"/>
                <a:gd name="T14" fmla="*/ 64 w 236"/>
                <a:gd name="T15" fmla="*/ 39 h 224"/>
                <a:gd name="T16" fmla="*/ 88 w 236"/>
                <a:gd name="T17" fmla="*/ 37 h 224"/>
                <a:gd name="T18" fmla="*/ 146 w 236"/>
                <a:gd name="T19" fmla="*/ 79 h 224"/>
                <a:gd name="T20" fmla="*/ 0 w 236"/>
                <a:gd name="T21" fmla="*/ 155 h 224"/>
                <a:gd name="T22" fmla="*/ 84 w 236"/>
                <a:gd name="T23" fmla="*/ 224 h 224"/>
                <a:gd name="T24" fmla="*/ 154 w 236"/>
                <a:gd name="T25" fmla="*/ 207 h 224"/>
                <a:gd name="T26" fmla="*/ 207 w 236"/>
                <a:gd name="T27" fmla="*/ 221 h 224"/>
                <a:gd name="T28" fmla="*/ 236 w 236"/>
                <a:gd name="T29" fmla="*/ 202 h 224"/>
                <a:gd name="T30" fmla="*/ 145 w 236"/>
                <a:gd name="T31" fmla="*/ 152 h 224"/>
                <a:gd name="T32" fmla="*/ 129 w 236"/>
                <a:gd name="T33" fmla="*/ 179 h 224"/>
                <a:gd name="T34" fmla="*/ 87 w 236"/>
                <a:gd name="T35" fmla="*/ 187 h 224"/>
                <a:gd name="T36" fmla="*/ 41 w 236"/>
                <a:gd name="T37" fmla="*/ 155 h 224"/>
                <a:gd name="T38" fmla="*/ 145 w 236"/>
                <a:gd name="T39" fmla="*/ 115 h 224"/>
                <a:gd name="T40" fmla="*/ 145 w 236"/>
                <a:gd name="T41" fmla="*/ 15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24">
                  <a:moveTo>
                    <a:pt x="236" y="202"/>
                  </a:moveTo>
                  <a:cubicBezTo>
                    <a:pt x="236" y="184"/>
                    <a:pt x="221" y="184"/>
                    <a:pt x="212" y="184"/>
                  </a:cubicBezTo>
                  <a:cubicBezTo>
                    <a:pt x="198" y="184"/>
                    <a:pt x="191" y="182"/>
                    <a:pt x="187" y="181"/>
                  </a:cubicBezTo>
                  <a:lnTo>
                    <a:pt x="187" y="78"/>
                  </a:lnTo>
                  <a:cubicBezTo>
                    <a:pt x="187" y="43"/>
                    <a:pt x="160" y="0"/>
                    <a:pt x="87" y="0"/>
                  </a:cubicBezTo>
                  <a:cubicBezTo>
                    <a:pt x="65" y="0"/>
                    <a:pt x="13" y="1"/>
                    <a:pt x="13" y="39"/>
                  </a:cubicBezTo>
                  <a:cubicBezTo>
                    <a:pt x="13" y="56"/>
                    <a:pt x="25" y="65"/>
                    <a:pt x="38" y="65"/>
                  </a:cubicBezTo>
                  <a:cubicBezTo>
                    <a:pt x="47" y="65"/>
                    <a:pt x="63" y="60"/>
                    <a:pt x="64" y="39"/>
                  </a:cubicBezTo>
                  <a:cubicBezTo>
                    <a:pt x="64" y="39"/>
                    <a:pt x="80" y="37"/>
                    <a:pt x="88" y="37"/>
                  </a:cubicBezTo>
                  <a:cubicBezTo>
                    <a:pt x="121" y="37"/>
                    <a:pt x="144" y="50"/>
                    <a:pt x="146" y="79"/>
                  </a:cubicBezTo>
                  <a:cubicBezTo>
                    <a:pt x="59" y="81"/>
                    <a:pt x="0" y="107"/>
                    <a:pt x="0" y="155"/>
                  </a:cubicBezTo>
                  <a:cubicBezTo>
                    <a:pt x="0" y="190"/>
                    <a:pt x="32" y="224"/>
                    <a:pt x="84" y="224"/>
                  </a:cubicBezTo>
                  <a:cubicBezTo>
                    <a:pt x="102" y="224"/>
                    <a:pt x="131" y="221"/>
                    <a:pt x="154" y="207"/>
                  </a:cubicBezTo>
                  <a:cubicBezTo>
                    <a:pt x="167" y="220"/>
                    <a:pt x="189" y="221"/>
                    <a:pt x="207" y="221"/>
                  </a:cubicBezTo>
                  <a:cubicBezTo>
                    <a:pt x="224" y="221"/>
                    <a:pt x="236" y="220"/>
                    <a:pt x="236" y="202"/>
                  </a:cubicBezTo>
                  <a:close/>
                  <a:moveTo>
                    <a:pt x="145" y="152"/>
                  </a:moveTo>
                  <a:cubicBezTo>
                    <a:pt x="145" y="162"/>
                    <a:pt x="145" y="171"/>
                    <a:pt x="129" y="179"/>
                  </a:cubicBezTo>
                  <a:cubicBezTo>
                    <a:pt x="112" y="187"/>
                    <a:pt x="91" y="187"/>
                    <a:pt x="87" y="187"/>
                  </a:cubicBezTo>
                  <a:cubicBezTo>
                    <a:pt x="59" y="187"/>
                    <a:pt x="41" y="172"/>
                    <a:pt x="41" y="155"/>
                  </a:cubicBezTo>
                  <a:cubicBezTo>
                    <a:pt x="41" y="133"/>
                    <a:pt x="80" y="118"/>
                    <a:pt x="145" y="115"/>
                  </a:cubicBezTo>
                  <a:lnTo>
                    <a:pt x="145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2" name="Freeform 280">
              <a:extLst>
                <a:ext uri="{FF2B5EF4-FFF2-40B4-BE49-F238E27FC236}">
                  <a16:creationId xmlns:a16="http://schemas.microsoft.com/office/drawing/2014/main" id="{1AA2B113-2DA4-4DA9-8C68-49CDEF63207E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2754312" y="3095625"/>
              <a:ext cx="76200" cy="88900"/>
            </a:xfrm>
            <a:custGeom>
              <a:avLst/>
              <a:gdLst>
                <a:gd name="T0" fmla="*/ 198 w 198"/>
                <a:gd name="T1" fmla="*/ 164 h 224"/>
                <a:gd name="T2" fmla="*/ 178 w 198"/>
                <a:gd name="T3" fmla="*/ 147 h 224"/>
                <a:gd name="T4" fmla="*/ 158 w 198"/>
                <a:gd name="T5" fmla="*/ 160 h 224"/>
                <a:gd name="T6" fmla="*/ 113 w 198"/>
                <a:gd name="T7" fmla="*/ 187 h 224"/>
                <a:gd name="T8" fmla="*/ 41 w 198"/>
                <a:gd name="T9" fmla="*/ 112 h 224"/>
                <a:gd name="T10" fmla="*/ 116 w 198"/>
                <a:gd name="T11" fmla="*/ 37 h 224"/>
                <a:gd name="T12" fmla="*/ 142 w 198"/>
                <a:gd name="T13" fmla="*/ 38 h 224"/>
                <a:gd name="T14" fmla="*/ 167 w 198"/>
                <a:gd name="T15" fmla="*/ 65 h 224"/>
                <a:gd name="T16" fmla="*/ 192 w 198"/>
                <a:gd name="T17" fmla="*/ 39 h 224"/>
                <a:gd name="T18" fmla="*/ 116 w 198"/>
                <a:gd name="T19" fmla="*/ 0 h 224"/>
                <a:gd name="T20" fmla="*/ 0 w 198"/>
                <a:gd name="T21" fmla="*/ 112 h 224"/>
                <a:gd name="T22" fmla="*/ 110 w 198"/>
                <a:gd name="T23" fmla="*/ 224 h 224"/>
                <a:gd name="T24" fmla="*/ 198 w 198"/>
                <a:gd name="T25" fmla="*/ 16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224">
                  <a:moveTo>
                    <a:pt x="198" y="164"/>
                  </a:moveTo>
                  <a:cubicBezTo>
                    <a:pt x="198" y="147"/>
                    <a:pt x="181" y="147"/>
                    <a:pt x="178" y="147"/>
                  </a:cubicBezTo>
                  <a:cubicBezTo>
                    <a:pt x="168" y="147"/>
                    <a:pt x="162" y="148"/>
                    <a:pt x="158" y="160"/>
                  </a:cubicBezTo>
                  <a:cubicBezTo>
                    <a:pt x="155" y="166"/>
                    <a:pt x="145" y="187"/>
                    <a:pt x="113" y="187"/>
                  </a:cubicBezTo>
                  <a:cubicBezTo>
                    <a:pt x="74" y="187"/>
                    <a:pt x="41" y="154"/>
                    <a:pt x="41" y="112"/>
                  </a:cubicBezTo>
                  <a:cubicBezTo>
                    <a:pt x="41" y="90"/>
                    <a:pt x="54" y="37"/>
                    <a:pt x="116" y="37"/>
                  </a:cubicBezTo>
                  <a:lnTo>
                    <a:pt x="142" y="38"/>
                  </a:lnTo>
                  <a:cubicBezTo>
                    <a:pt x="142" y="58"/>
                    <a:pt x="153" y="65"/>
                    <a:pt x="167" y="65"/>
                  </a:cubicBezTo>
                  <a:cubicBezTo>
                    <a:pt x="181" y="65"/>
                    <a:pt x="192" y="56"/>
                    <a:pt x="192" y="39"/>
                  </a:cubicBezTo>
                  <a:cubicBezTo>
                    <a:pt x="192" y="1"/>
                    <a:pt x="140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3"/>
                    <a:pt x="47" y="224"/>
                    <a:pt x="110" y="224"/>
                  </a:cubicBezTo>
                  <a:cubicBezTo>
                    <a:pt x="182" y="224"/>
                    <a:pt x="198" y="173"/>
                    <a:pt x="198" y="16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3" name="Freeform 281">
              <a:extLst>
                <a:ext uri="{FF2B5EF4-FFF2-40B4-BE49-F238E27FC236}">
                  <a16:creationId xmlns:a16="http://schemas.microsoft.com/office/drawing/2014/main" id="{DEF7F123-A800-4A25-B7F2-2D607B1CCF3E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2844800" y="3060700"/>
              <a:ext cx="93663" cy="122238"/>
            </a:xfrm>
            <a:custGeom>
              <a:avLst/>
              <a:gdLst>
                <a:gd name="T0" fmla="*/ 244 w 244"/>
                <a:gd name="T1" fmla="*/ 287 h 305"/>
                <a:gd name="T2" fmla="*/ 221 w 244"/>
                <a:gd name="T3" fmla="*/ 268 h 305"/>
                <a:gd name="T4" fmla="*/ 207 w 244"/>
                <a:gd name="T5" fmla="*/ 268 h 305"/>
                <a:gd name="T6" fmla="*/ 138 w 244"/>
                <a:gd name="T7" fmla="*/ 178 h 305"/>
                <a:gd name="T8" fmla="*/ 194 w 244"/>
                <a:gd name="T9" fmla="*/ 125 h 305"/>
                <a:gd name="T10" fmla="*/ 210 w 244"/>
                <a:gd name="T11" fmla="*/ 125 h 305"/>
                <a:gd name="T12" fmla="*/ 233 w 244"/>
                <a:gd name="T13" fmla="*/ 107 h 305"/>
                <a:gd name="T14" fmla="*/ 210 w 244"/>
                <a:gd name="T15" fmla="*/ 88 h 305"/>
                <a:gd name="T16" fmla="*/ 135 w 244"/>
                <a:gd name="T17" fmla="*/ 88 h 305"/>
                <a:gd name="T18" fmla="*/ 112 w 244"/>
                <a:gd name="T19" fmla="*/ 107 h 305"/>
                <a:gd name="T20" fmla="*/ 135 w 244"/>
                <a:gd name="T21" fmla="*/ 125 h 305"/>
                <a:gd name="T22" fmla="*/ 143 w 244"/>
                <a:gd name="T23" fmla="*/ 125 h 305"/>
                <a:gd name="T24" fmla="*/ 78 w 244"/>
                <a:gd name="T25" fmla="*/ 186 h 305"/>
                <a:gd name="T26" fmla="*/ 78 w 244"/>
                <a:gd name="T27" fmla="*/ 24 h 305"/>
                <a:gd name="T28" fmla="*/ 55 w 244"/>
                <a:gd name="T29" fmla="*/ 0 h 305"/>
                <a:gd name="T30" fmla="*/ 23 w 244"/>
                <a:gd name="T31" fmla="*/ 0 h 305"/>
                <a:gd name="T32" fmla="*/ 0 w 244"/>
                <a:gd name="T33" fmla="*/ 19 h 305"/>
                <a:gd name="T34" fmla="*/ 23 w 244"/>
                <a:gd name="T35" fmla="*/ 38 h 305"/>
                <a:gd name="T36" fmla="*/ 43 w 244"/>
                <a:gd name="T37" fmla="*/ 38 h 305"/>
                <a:gd name="T38" fmla="*/ 43 w 244"/>
                <a:gd name="T39" fmla="*/ 268 h 305"/>
                <a:gd name="T40" fmla="*/ 23 w 244"/>
                <a:gd name="T41" fmla="*/ 268 h 305"/>
                <a:gd name="T42" fmla="*/ 0 w 244"/>
                <a:gd name="T43" fmla="*/ 286 h 305"/>
                <a:gd name="T44" fmla="*/ 23 w 244"/>
                <a:gd name="T45" fmla="*/ 305 h 305"/>
                <a:gd name="T46" fmla="*/ 98 w 244"/>
                <a:gd name="T47" fmla="*/ 305 h 305"/>
                <a:gd name="T48" fmla="*/ 121 w 244"/>
                <a:gd name="T49" fmla="*/ 287 h 305"/>
                <a:gd name="T50" fmla="*/ 98 w 244"/>
                <a:gd name="T51" fmla="*/ 268 h 305"/>
                <a:gd name="T52" fmla="*/ 78 w 244"/>
                <a:gd name="T53" fmla="*/ 268 h 305"/>
                <a:gd name="T54" fmla="*/ 78 w 244"/>
                <a:gd name="T55" fmla="*/ 234 h 305"/>
                <a:gd name="T56" fmla="*/ 112 w 244"/>
                <a:gd name="T57" fmla="*/ 202 h 305"/>
                <a:gd name="T58" fmla="*/ 163 w 244"/>
                <a:gd name="T59" fmla="*/ 268 h 305"/>
                <a:gd name="T60" fmla="*/ 140 w 244"/>
                <a:gd name="T61" fmla="*/ 287 h 305"/>
                <a:gd name="T62" fmla="*/ 163 w 244"/>
                <a:gd name="T63" fmla="*/ 305 h 305"/>
                <a:gd name="T64" fmla="*/ 221 w 244"/>
                <a:gd name="T65" fmla="*/ 305 h 305"/>
                <a:gd name="T66" fmla="*/ 244 w 244"/>
                <a:gd name="T67" fmla="*/ 28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4" h="305">
                  <a:moveTo>
                    <a:pt x="244" y="287"/>
                  </a:moveTo>
                  <a:cubicBezTo>
                    <a:pt x="244" y="268"/>
                    <a:pt x="230" y="268"/>
                    <a:pt x="221" y="268"/>
                  </a:cubicBezTo>
                  <a:lnTo>
                    <a:pt x="207" y="268"/>
                  </a:lnTo>
                  <a:lnTo>
                    <a:pt x="138" y="178"/>
                  </a:lnTo>
                  <a:lnTo>
                    <a:pt x="194" y="125"/>
                  </a:lnTo>
                  <a:lnTo>
                    <a:pt x="210" y="125"/>
                  </a:lnTo>
                  <a:cubicBezTo>
                    <a:pt x="219" y="125"/>
                    <a:pt x="233" y="125"/>
                    <a:pt x="233" y="107"/>
                  </a:cubicBezTo>
                  <a:cubicBezTo>
                    <a:pt x="233" y="89"/>
                    <a:pt x="219" y="88"/>
                    <a:pt x="210" y="88"/>
                  </a:cubicBezTo>
                  <a:lnTo>
                    <a:pt x="135" y="88"/>
                  </a:lnTo>
                  <a:cubicBezTo>
                    <a:pt x="125" y="88"/>
                    <a:pt x="112" y="88"/>
                    <a:pt x="112" y="107"/>
                  </a:cubicBezTo>
                  <a:cubicBezTo>
                    <a:pt x="112" y="125"/>
                    <a:pt x="126" y="125"/>
                    <a:pt x="135" y="125"/>
                  </a:cubicBezTo>
                  <a:lnTo>
                    <a:pt x="143" y="125"/>
                  </a:lnTo>
                  <a:lnTo>
                    <a:pt x="78" y="186"/>
                  </a:lnTo>
                  <a:lnTo>
                    <a:pt x="78" y="24"/>
                  </a:lnTo>
                  <a:cubicBezTo>
                    <a:pt x="78" y="6"/>
                    <a:pt x="74" y="0"/>
                    <a:pt x="55" y="0"/>
                  </a:cubicBezTo>
                  <a:lnTo>
                    <a:pt x="23" y="0"/>
                  </a:lnTo>
                  <a:cubicBezTo>
                    <a:pt x="14" y="0"/>
                    <a:pt x="0" y="1"/>
                    <a:pt x="0" y="19"/>
                  </a:cubicBezTo>
                  <a:cubicBezTo>
                    <a:pt x="0" y="37"/>
                    <a:pt x="14" y="38"/>
                    <a:pt x="23" y="38"/>
                  </a:cubicBezTo>
                  <a:lnTo>
                    <a:pt x="43" y="38"/>
                  </a:lnTo>
                  <a:lnTo>
                    <a:pt x="43" y="268"/>
                  </a:lnTo>
                  <a:lnTo>
                    <a:pt x="23" y="268"/>
                  </a:lnTo>
                  <a:cubicBezTo>
                    <a:pt x="14" y="268"/>
                    <a:pt x="0" y="268"/>
                    <a:pt x="0" y="286"/>
                  </a:cubicBezTo>
                  <a:cubicBezTo>
                    <a:pt x="0" y="305"/>
                    <a:pt x="14" y="305"/>
                    <a:pt x="23" y="305"/>
                  </a:cubicBezTo>
                  <a:lnTo>
                    <a:pt x="98" y="305"/>
                  </a:lnTo>
                  <a:cubicBezTo>
                    <a:pt x="107" y="305"/>
                    <a:pt x="121" y="305"/>
                    <a:pt x="121" y="287"/>
                  </a:cubicBezTo>
                  <a:cubicBezTo>
                    <a:pt x="121" y="268"/>
                    <a:pt x="107" y="268"/>
                    <a:pt x="98" y="268"/>
                  </a:cubicBezTo>
                  <a:lnTo>
                    <a:pt x="78" y="268"/>
                  </a:lnTo>
                  <a:lnTo>
                    <a:pt x="78" y="234"/>
                  </a:lnTo>
                  <a:lnTo>
                    <a:pt x="112" y="202"/>
                  </a:lnTo>
                  <a:lnTo>
                    <a:pt x="163" y="268"/>
                  </a:lnTo>
                  <a:cubicBezTo>
                    <a:pt x="148" y="268"/>
                    <a:pt x="140" y="271"/>
                    <a:pt x="140" y="287"/>
                  </a:cubicBezTo>
                  <a:cubicBezTo>
                    <a:pt x="140" y="305"/>
                    <a:pt x="154" y="305"/>
                    <a:pt x="163" y="305"/>
                  </a:cubicBezTo>
                  <a:lnTo>
                    <a:pt x="221" y="305"/>
                  </a:lnTo>
                  <a:cubicBezTo>
                    <a:pt x="230" y="305"/>
                    <a:pt x="244" y="305"/>
                    <a:pt x="244" y="28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4" name="Freeform 282">
              <a:extLst>
                <a:ext uri="{FF2B5EF4-FFF2-40B4-BE49-F238E27FC236}">
                  <a16:creationId xmlns:a16="http://schemas.microsoft.com/office/drawing/2014/main" id="{3CD9D234-AF79-40E9-A1C6-2AD195A965F7}"/>
                </a:ext>
              </a:extLst>
            </p:cNvPr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646112" y="3284538"/>
              <a:ext cx="79375" cy="153988"/>
            </a:xfrm>
            <a:custGeom>
              <a:avLst/>
              <a:gdLst>
                <a:gd name="T0" fmla="*/ 206 w 206"/>
                <a:gd name="T1" fmla="*/ 258 h 386"/>
                <a:gd name="T2" fmla="*/ 122 w 206"/>
                <a:gd name="T3" fmla="*/ 170 h 386"/>
                <a:gd name="T4" fmla="*/ 122 w 206"/>
                <a:gd name="T5" fmla="*/ 76 h 386"/>
                <a:gd name="T6" fmla="*/ 162 w 206"/>
                <a:gd name="T7" fmla="*/ 104 h 386"/>
                <a:gd name="T8" fmla="*/ 155 w 206"/>
                <a:gd name="T9" fmla="*/ 122 h 386"/>
                <a:gd name="T10" fmla="*/ 180 w 206"/>
                <a:gd name="T11" fmla="*/ 147 h 386"/>
                <a:gd name="T12" fmla="*/ 206 w 206"/>
                <a:gd name="T13" fmla="*/ 119 h 386"/>
                <a:gd name="T14" fmla="*/ 122 w 206"/>
                <a:gd name="T15" fmla="*/ 38 h 386"/>
                <a:gd name="T16" fmla="*/ 122 w 206"/>
                <a:gd name="T17" fmla="*/ 24 h 386"/>
                <a:gd name="T18" fmla="*/ 104 w 206"/>
                <a:gd name="T19" fmla="*/ 0 h 386"/>
                <a:gd name="T20" fmla="*/ 85 w 206"/>
                <a:gd name="T21" fmla="*/ 24 h 386"/>
                <a:gd name="T22" fmla="*/ 85 w 206"/>
                <a:gd name="T23" fmla="*/ 39 h 386"/>
                <a:gd name="T24" fmla="*/ 0 w 206"/>
                <a:gd name="T25" fmla="*/ 122 h 386"/>
                <a:gd name="T26" fmla="*/ 85 w 206"/>
                <a:gd name="T27" fmla="*/ 204 h 386"/>
                <a:gd name="T28" fmla="*/ 85 w 206"/>
                <a:gd name="T29" fmla="*/ 309 h 386"/>
                <a:gd name="T30" fmla="*/ 44 w 206"/>
                <a:gd name="T31" fmla="*/ 277 h 386"/>
                <a:gd name="T32" fmla="*/ 51 w 206"/>
                <a:gd name="T33" fmla="*/ 258 h 386"/>
                <a:gd name="T34" fmla="*/ 26 w 206"/>
                <a:gd name="T35" fmla="*/ 232 h 386"/>
                <a:gd name="T36" fmla="*/ 0 w 206"/>
                <a:gd name="T37" fmla="*/ 260 h 386"/>
                <a:gd name="T38" fmla="*/ 85 w 206"/>
                <a:gd name="T39" fmla="*/ 347 h 386"/>
                <a:gd name="T40" fmla="*/ 85 w 206"/>
                <a:gd name="T41" fmla="*/ 362 h 386"/>
                <a:gd name="T42" fmla="*/ 104 w 206"/>
                <a:gd name="T43" fmla="*/ 386 h 386"/>
                <a:gd name="T44" fmla="*/ 122 w 206"/>
                <a:gd name="T45" fmla="*/ 362 h 386"/>
                <a:gd name="T46" fmla="*/ 122 w 206"/>
                <a:gd name="T47" fmla="*/ 347 h 386"/>
                <a:gd name="T48" fmla="*/ 206 w 206"/>
                <a:gd name="T49" fmla="*/ 258 h 386"/>
                <a:gd name="T50" fmla="*/ 85 w 206"/>
                <a:gd name="T51" fmla="*/ 162 h 386"/>
                <a:gd name="T52" fmla="*/ 38 w 206"/>
                <a:gd name="T53" fmla="*/ 120 h 386"/>
                <a:gd name="T54" fmla="*/ 85 w 206"/>
                <a:gd name="T55" fmla="*/ 77 h 386"/>
                <a:gd name="T56" fmla="*/ 85 w 206"/>
                <a:gd name="T57" fmla="*/ 162 h 386"/>
                <a:gd name="T58" fmla="*/ 168 w 206"/>
                <a:gd name="T59" fmla="*/ 260 h 386"/>
                <a:gd name="T60" fmla="*/ 122 w 206"/>
                <a:gd name="T61" fmla="*/ 308 h 386"/>
                <a:gd name="T62" fmla="*/ 122 w 206"/>
                <a:gd name="T63" fmla="*/ 212 h 386"/>
                <a:gd name="T64" fmla="*/ 168 w 206"/>
                <a:gd name="T65" fmla="*/ 26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6" h="386">
                  <a:moveTo>
                    <a:pt x="206" y="258"/>
                  </a:moveTo>
                  <a:cubicBezTo>
                    <a:pt x="206" y="234"/>
                    <a:pt x="193" y="185"/>
                    <a:pt x="122" y="170"/>
                  </a:cubicBezTo>
                  <a:lnTo>
                    <a:pt x="122" y="76"/>
                  </a:lnTo>
                  <a:cubicBezTo>
                    <a:pt x="136" y="79"/>
                    <a:pt x="155" y="85"/>
                    <a:pt x="162" y="104"/>
                  </a:cubicBezTo>
                  <a:cubicBezTo>
                    <a:pt x="158" y="109"/>
                    <a:pt x="155" y="115"/>
                    <a:pt x="155" y="122"/>
                  </a:cubicBezTo>
                  <a:cubicBezTo>
                    <a:pt x="155" y="135"/>
                    <a:pt x="165" y="147"/>
                    <a:pt x="180" y="147"/>
                  </a:cubicBezTo>
                  <a:cubicBezTo>
                    <a:pt x="192" y="147"/>
                    <a:pt x="206" y="140"/>
                    <a:pt x="206" y="119"/>
                  </a:cubicBezTo>
                  <a:cubicBezTo>
                    <a:pt x="206" y="81"/>
                    <a:pt x="179" y="44"/>
                    <a:pt x="122" y="38"/>
                  </a:cubicBezTo>
                  <a:lnTo>
                    <a:pt x="122" y="24"/>
                  </a:lnTo>
                  <a:cubicBezTo>
                    <a:pt x="122" y="14"/>
                    <a:pt x="122" y="0"/>
                    <a:pt x="104" y="0"/>
                  </a:cubicBezTo>
                  <a:cubicBezTo>
                    <a:pt x="85" y="0"/>
                    <a:pt x="85" y="14"/>
                    <a:pt x="85" y="24"/>
                  </a:cubicBezTo>
                  <a:lnTo>
                    <a:pt x="85" y="39"/>
                  </a:lnTo>
                  <a:cubicBezTo>
                    <a:pt x="31" y="47"/>
                    <a:pt x="0" y="85"/>
                    <a:pt x="0" y="122"/>
                  </a:cubicBezTo>
                  <a:cubicBezTo>
                    <a:pt x="0" y="134"/>
                    <a:pt x="3" y="188"/>
                    <a:pt x="85" y="204"/>
                  </a:cubicBezTo>
                  <a:lnTo>
                    <a:pt x="85" y="309"/>
                  </a:lnTo>
                  <a:cubicBezTo>
                    <a:pt x="67" y="306"/>
                    <a:pt x="51" y="296"/>
                    <a:pt x="44" y="277"/>
                  </a:cubicBezTo>
                  <a:cubicBezTo>
                    <a:pt x="47" y="274"/>
                    <a:pt x="51" y="269"/>
                    <a:pt x="51" y="258"/>
                  </a:cubicBezTo>
                  <a:cubicBezTo>
                    <a:pt x="51" y="242"/>
                    <a:pt x="37" y="232"/>
                    <a:pt x="26" y="232"/>
                  </a:cubicBezTo>
                  <a:cubicBezTo>
                    <a:pt x="21" y="232"/>
                    <a:pt x="0" y="234"/>
                    <a:pt x="0" y="260"/>
                  </a:cubicBezTo>
                  <a:cubicBezTo>
                    <a:pt x="0" y="302"/>
                    <a:pt x="28" y="340"/>
                    <a:pt x="85" y="347"/>
                  </a:cubicBezTo>
                  <a:lnTo>
                    <a:pt x="85" y="362"/>
                  </a:lnTo>
                  <a:cubicBezTo>
                    <a:pt x="85" y="371"/>
                    <a:pt x="85" y="386"/>
                    <a:pt x="104" y="386"/>
                  </a:cubicBezTo>
                  <a:cubicBezTo>
                    <a:pt x="122" y="386"/>
                    <a:pt x="122" y="371"/>
                    <a:pt x="122" y="362"/>
                  </a:cubicBezTo>
                  <a:lnTo>
                    <a:pt x="122" y="347"/>
                  </a:lnTo>
                  <a:cubicBezTo>
                    <a:pt x="181" y="336"/>
                    <a:pt x="206" y="293"/>
                    <a:pt x="206" y="258"/>
                  </a:cubicBezTo>
                  <a:close/>
                  <a:moveTo>
                    <a:pt x="85" y="162"/>
                  </a:moveTo>
                  <a:cubicBezTo>
                    <a:pt x="60" y="157"/>
                    <a:pt x="38" y="141"/>
                    <a:pt x="38" y="120"/>
                  </a:cubicBezTo>
                  <a:cubicBezTo>
                    <a:pt x="38" y="99"/>
                    <a:pt x="58" y="82"/>
                    <a:pt x="85" y="77"/>
                  </a:cubicBezTo>
                  <a:lnTo>
                    <a:pt x="85" y="162"/>
                  </a:lnTo>
                  <a:close/>
                  <a:moveTo>
                    <a:pt x="168" y="260"/>
                  </a:moveTo>
                  <a:cubicBezTo>
                    <a:pt x="168" y="282"/>
                    <a:pt x="150" y="302"/>
                    <a:pt x="122" y="308"/>
                  </a:cubicBezTo>
                  <a:lnTo>
                    <a:pt x="122" y="212"/>
                  </a:lnTo>
                  <a:cubicBezTo>
                    <a:pt x="151" y="219"/>
                    <a:pt x="168" y="238"/>
                    <a:pt x="168" y="26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5" name="Freeform 283">
              <a:extLst>
                <a:ext uri="{FF2B5EF4-FFF2-40B4-BE49-F238E27FC236}">
                  <a16:creationId xmlns:a16="http://schemas.microsoft.com/office/drawing/2014/main" id="{04CFB00E-1CA7-4579-8916-37289738E8C7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849312" y="3333750"/>
              <a:ext cx="74613" cy="90488"/>
            </a:xfrm>
            <a:custGeom>
              <a:avLst/>
              <a:gdLst>
                <a:gd name="T0" fmla="*/ 196 w 196"/>
                <a:gd name="T1" fmla="*/ 156 h 224"/>
                <a:gd name="T2" fmla="*/ 114 w 196"/>
                <a:gd name="T3" fmla="*/ 89 h 224"/>
                <a:gd name="T4" fmla="*/ 64 w 196"/>
                <a:gd name="T5" fmla="*/ 81 h 224"/>
                <a:gd name="T6" fmla="*/ 37 w 196"/>
                <a:gd name="T7" fmla="*/ 61 h 224"/>
                <a:gd name="T8" fmla="*/ 95 w 196"/>
                <a:gd name="T9" fmla="*/ 37 h 224"/>
                <a:gd name="T10" fmla="*/ 140 w 196"/>
                <a:gd name="T11" fmla="*/ 61 h 224"/>
                <a:gd name="T12" fmla="*/ 161 w 196"/>
                <a:gd name="T13" fmla="*/ 81 h 224"/>
                <a:gd name="T14" fmla="*/ 181 w 196"/>
                <a:gd name="T15" fmla="*/ 57 h 224"/>
                <a:gd name="T16" fmla="*/ 181 w 196"/>
                <a:gd name="T17" fmla="*/ 23 h 224"/>
                <a:gd name="T18" fmla="*/ 163 w 196"/>
                <a:gd name="T19" fmla="*/ 0 h 224"/>
                <a:gd name="T20" fmla="*/ 146 w 196"/>
                <a:gd name="T21" fmla="*/ 8 h 224"/>
                <a:gd name="T22" fmla="*/ 96 w 196"/>
                <a:gd name="T23" fmla="*/ 0 h 224"/>
                <a:gd name="T24" fmla="*/ 0 w 196"/>
                <a:gd name="T25" fmla="*/ 61 h 224"/>
                <a:gd name="T26" fmla="*/ 99 w 196"/>
                <a:gd name="T27" fmla="*/ 124 h 224"/>
                <a:gd name="T28" fmla="*/ 159 w 196"/>
                <a:gd name="T29" fmla="*/ 156 h 224"/>
                <a:gd name="T30" fmla="*/ 100 w 196"/>
                <a:gd name="T31" fmla="*/ 187 h 224"/>
                <a:gd name="T32" fmla="*/ 42 w 196"/>
                <a:gd name="T33" fmla="*/ 146 h 224"/>
                <a:gd name="T34" fmla="*/ 21 w 196"/>
                <a:gd name="T35" fmla="*/ 129 h 224"/>
                <a:gd name="T36" fmla="*/ 0 w 196"/>
                <a:gd name="T37" fmla="*/ 153 h 224"/>
                <a:gd name="T38" fmla="*/ 0 w 196"/>
                <a:gd name="T39" fmla="*/ 200 h 224"/>
                <a:gd name="T40" fmla="*/ 18 w 196"/>
                <a:gd name="T41" fmla="*/ 224 h 224"/>
                <a:gd name="T42" fmla="*/ 38 w 196"/>
                <a:gd name="T43" fmla="*/ 208 h 224"/>
                <a:gd name="T44" fmla="*/ 100 w 196"/>
                <a:gd name="T45" fmla="*/ 224 h 224"/>
                <a:gd name="T46" fmla="*/ 196 w 196"/>
                <a:gd name="T47" fmla="*/ 1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6"/>
                  </a:moveTo>
                  <a:cubicBezTo>
                    <a:pt x="196" y="103"/>
                    <a:pt x="131" y="92"/>
                    <a:pt x="114" y="89"/>
                  </a:cubicBezTo>
                  <a:lnTo>
                    <a:pt x="64" y="81"/>
                  </a:lnTo>
                  <a:cubicBezTo>
                    <a:pt x="51" y="78"/>
                    <a:pt x="37" y="72"/>
                    <a:pt x="37" y="61"/>
                  </a:cubicBezTo>
                  <a:cubicBezTo>
                    <a:pt x="37" y="49"/>
                    <a:pt x="53" y="37"/>
                    <a:pt x="95" y="37"/>
                  </a:cubicBezTo>
                  <a:cubicBezTo>
                    <a:pt x="132" y="37"/>
                    <a:pt x="139" y="49"/>
                    <a:pt x="140" y="61"/>
                  </a:cubicBezTo>
                  <a:cubicBezTo>
                    <a:pt x="141" y="71"/>
                    <a:pt x="142" y="81"/>
                    <a:pt x="161" y="81"/>
                  </a:cubicBezTo>
                  <a:cubicBezTo>
                    <a:pt x="181" y="81"/>
                    <a:pt x="181" y="69"/>
                    <a:pt x="181" y="57"/>
                  </a:cubicBezTo>
                  <a:lnTo>
                    <a:pt x="181" y="23"/>
                  </a:lnTo>
                  <a:cubicBezTo>
                    <a:pt x="181" y="14"/>
                    <a:pt x="180" y="0"/>
                    <a:pt x="163" y="0"/>
                  </a:cubicBezTo>
                  <a:cubicBezTo>
                    <a:pt x="152" y="0"/>
                    <a:pt x="148" y="4"/>
                    <a:pt x="146" y="8"/>
                  </a:cubicBezTo>
                  <a:cubicBezTo>
                    <a:pt x="125" y="0"/>
                    <a:pt x="105" y="0"/>
                    <a:pt x="96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7"/>
                    <a:pt x="52" y="117"/>
                    <a:pt x="99" y="124"/>
                  </a:cubicBezTo>
                  <a:cubicBezTo>
                    <a:pt x="121" y="128"/>
                    <a:pt x="159" y="134"/>
                    <a:pt x="159" y="156"/>
                  </a:cubicBezTo>
                  <a:cubicBezTo>
                    <a:pt x="159" y="173"/>
                    <a:pt x="141" y="187"/>
                    <a:pt x="100" y="187"/>
                  </a:cubicBezTo>
                  <a:cubicBezTo>
                    <a:pt x="79" y="187"/>
                    <a:pt x="53" y="182"/>
                    <a:pt x="42" y="146"/>
                  </a:cubicBezTo>
                  <a:cubicBezTo>
                    <a:pt x="39" y="135"/>
                    <a:pt x="36" y="129"/>
                    <a:pt x="21" y="129"/>
                  </a:cubicBezTo>
                  <a:cubicBezTo>
                    <a:pt x="0" y="129"/>
                    <a:pt x="0" y="141"/>
                    <a:pt x="0" y="153"/>
                  </a:cubicBezTo>
                  <a:lnTo>
                    <a:pt x="0" y="200"/>
                  </a:lnTo>
                  <a:cubicBezTo>
                    <a:pt x="0" y="210"/>
                    <a:pt x="0" y="224"/>
                    <a:pt x="18" y="224"/>
                  </a:cubicBezTo>
                  <a:cubicBezTo>
                    <a:pt x="23" y="224"/>
                    <a:pt x="32" y="224"/>
                    <a:pt x="38" y="208"/>
                  </a:cubicBezTo>
                  <a:cubicBezTo>
                    <a:pt x="62" y="223"/>
                    <a:pt x="86" y="224"/>
                    <a:pt x="100" y="224"/>
                  </a:cubicBezTo>
                  <a:cubicBezTo>
                    <a:pt x="180" y="224"/>
                    <a:pt x="196" y="181"/>
                    <a:pt x="196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6" name="Freeform 284">
              <a:extLst>
                <a:ext uri="{FF2B5EF4-FFF2-40B4-BE49-F238E27FC236}">
                  <a16:creationId xmlns:a16="http://schemas.microsoft.com/office/drawing/2014/main" id="{1E343DB3-73E3-4993-9562-585EADBA159F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938212" y="3335338"/>
              <a:ext cx="95250" cy="88900"/>
            </a:xfrm>
            <a:custGeom>
              <a:avLst/>
              <a:gdLst>
                <a:gd name="T0" fmla="*/ 250 w 250"/>
                <a:gd name="T1" fmla="*/ 198 h 220"/>
                <a:gd name="T2" fmla="*/ 227 w 250"/>
                <a:gd name="T3" fmla="*/ 180 h 220"/>
                <a:gd name="T4" fmla="*/ 209 w 250"/>
                <a:gd name="T5" fmla="*/ 180 h 220"/>
                <a:gd name="T6" fmla="*/ 209 w 250"/>
                <a:gd name="T7" fmla="*/ 24 h 220"/>
                <a:gd name="T8" fmla="*/ 186 w 250"/>
                <a:gd name="T9" fmla="*/ 0 h 220"/>
                <a:gd name="T10" fmla="*/ 150 w 250"/>
                <a:gd name="T11" fmla="*/ 0 h 220"/>
                <a:gd name="T12" fmla="*/ 126 w 250"/>
                <a:gd name="T13" fmla="*/ 19 h 220"/>
                <a:gd name="T14" fmla="*/ 150 w 250"/>
                <a:gd name="T15" fmla="*/ 37 h 220"/>
                <a:gd name="T16" fmla="*/ 168 w 250"/>
                <a:gd name="T17" fmla="*/ 37 h 220"/>
                <a:gd name="T18" fmla="*/ 168 w 250"/>
                <a:gd name="T19" fmla="*/ 137 h 220"/>
                <a:gd name="T20" fmla="*/ 116 w 250"/>
                <a:gd name="T21" fmla="*/ 183 h 220"/>
                <a:gd name="T22" fmla="*/ 82 w 250"/>
                <a:gd name="T23" fmla="*/ 155 h 220"/>
                <a:gd name="T24" fmla="*/ 82 w 250"/>
                <a:gd name="T25" fmla="*/ 24 h 220"/>
                <a:gd name="T26" fmla="*/ 58 w 250"/>
                <a:gd name="T27" fmla="*/ 0 h 220"/>
                <a:gd name="T28" fmla="*/ 23 w 250"/>
                <a:gd name="T29" fmla="*/ 0 h 220"/>
                <a:gd name="T30" fmla="*/ 0 w 250"/>
                <a:gd name="T31" fmla="*/ 19 h 220"/>
                <a:gd name="T32" fmla="*/ 23 w 250"/>
                <a:gd name="T33" fmla="*/ 37 h 220"/>
                <a:gd name="T34" fmla="*/ 40 w 250"/>
                <a:gd name="T35" fmla="*/ 37 h 220"/>
                <a:gd name="T36" fmla="*/ 40 w 250"/>
                <a:gd name="T37" fmla="*/ 158 h 220"/>
                <a:gd name="T38" fmla="*/ 114 w 250"/>
                <a:gd name="T39" fmla="*/ 220 h 220"/>
                <a:gd name="T40" fmla="*/ 168 w 250"/>
                <a:gd name="T41" fmla="*/ 205 h 220"/>
                <a:gd name="T42" fmla="*/ 191 w 250"/>
                <a:gd name="T43" fmla="*/ 217 h 220"/>
                <a:gd name="T44" fmla="*/ 226 w 250"/>
                <a:gd name="T45" fmla="*/ 217 h 220"/>
                <a:gd name="T46" fmla="*/ 250 w 250"/>
                <a:gd name="T47" fmla="*/ 1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220">
                  <a:moveTo>
                    <a:pt x="250" y="198"/>
                  </a:moveTo>
                  <a:cubicBezTo>
                    <a:pt x="250" y="180"/>
                    <a:pt x="235" y="180"/>
                    <a:pt x="227" y="180"/>
                  </a:cubicBezTo>
                  <a:lnTo>
                    <a:pt x="209" y="180"/>
                  </a:lnTo>
                  <a:lnTo>
                    <a:pt x="209" y="24"/>
                  </a:lnTo>
                  <a:cubicBezTo>
                    <a:pt x="209" y="6"/>
                    <a:pt x="205" y="0"/>
                    <a:pt x="186" y="0"/>
                  </a:cubicBezTo>
                  <a:lnTo>
                    <a:pt x="150" y="0"/>
                  </a:lnTo>
                  <a:cubicBezTo>
                    <a:pt x="141" y="0"/>
                    <a:pt x="126" y="1"/>
                    <a:pt x="126" y="19"/>
                  </a:cubicBezTo>
                  <a:cubicBezTo>
                    <a:pt x="126" y="37"/>
                    <a:pt x="141" y="37"/>
                    <a:pt x="150" y="37"/>
                  </a:cubicBezTo>
                  <a:lnTo>
                    <a:pt x="168" y="37"/>
                  </a:lnTo>
                  <a:lnTo>
                    <a:pt x="168" y="137"/>
                  </a:lnTo>
                  <a:cubicBezTo>
                    <a:pt x="168" y="177"/>
                    <a:pt x="131" y="183"/>
                    <a:pt x="116" y="183"/>
                  </a:cubicBezTo>
                  <a:cubicBezTo>
                    <a:pt x="82" y="183"/>
                    <a:pt x="82" y="169"/>
                    <a:pt x="82" y="155"/>
                  </a:cubicBezTo>
                  <a:lnTo>
                    <a:pt x="82" y="24"/>
                  </a:lnTo>
                  <a:cubicBezTo>
                    <a:pt x="82" y="6"/>
                    <a:pt x="78" y="0"/>
                    <a:pt x="58" y="0"/>
                  </a:cubicBezTo>
                  <a:lnTo>
                    <a:pt x="23" y="0"/>
                  </a:lnTo>
                  <a:cubicBezTo>
                    <a:pt x="14" y="0"/>
                    <a:pt x="0" y="1"/>
                    <a:pt x="0" y="19"/>
                  </a:cubicBezTo>
                  <a:cubicBezTo>
                    <a:pt x="0" y="37"/>
                    <a:pt x="15" y="37"/>
                    <a:pt x="23" y="37"/>
                  </a:cubicBezTo>
                  <a:lnTo>
                    <a:pt x="40" y="37"/>
                  </a:lnTo>
                  <a:lnTo>
                    <a:pt x="40" y="158"/>
                  </a:lnTo>
                  <a:cubicBezTo>
                    <a:pt x="40" y="207"/>
                    <a:pt x="76" y="220"/>
                    <a:pt x="114" y="220"/>
                  </a:cubicBezTo>
                  <a:cubicBezTo>
                    <a:pt x="132" y="220"/>
                    <a:pt x="151" y="216"/>
                    <a:pt x="168" y="205"/>
                  </a:cubicBezTo>
                  <a:cubicBezTo>
                    <a:pt x="172" y="217"/>
                    <a:pt x="182" y="217"/>
                    <a:pt x="191" y="217"/>
                  </a:cubicBezTo>
                  <a:lnTo>
                    <a:pt x="226" y="217"/>
                  </a:lnTo>
                  <a:cubicBezTo>
                    <a:pt x="236" y="217"/>
                    <a:pt x="250" y="217"/>
                    <a:pt x="25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7" name="Freeform 285">
              <a:extLst>
                <a:ext uri="{FF2B5EF4-FFF2-40B4-BE49-F238E27FC236}">
                  <a16:creationId xmlns:a16="http://schemas.microsoft.com/office/drawing/2014/main" id="{7096C514-3C8D-47AB-9BED-0E649D89D6C7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1042987" y="3300413"/>
              <a:ext cx="92075" cy="123825"/>
            </a:xfrm>
            <a:custGeom>
              <a:avLst/>
              <a:gdLst>
                <a:gd name="T0" fmla="*/ 239 w 239"/>
                <a:gd name="T1" fmla="*/ 286 h 308"/>
                <a:gd name="T2" fmla="*/ 215 w 239"/>
                <a:gd name="T3" fmla="*/ 268 h 308"/>
                <a:gd name="T4" fmla="*/ 198 w 239"/>
                <a:gd name="T5" fmla="*/ 268 h 308"/>
                <a:gd name="T6" fmla="*/ 198 w 239"/>
                <a:gd name="T7" fmla="*/ 24 h 308"/>
                <a:gd name="T8" fmla="*/ 174 w 239"/>
                <a:gd name="T9" fmla="*/ 0 h 308"/>
                <a:gd name="T10" fmla="*/ 139 w 239"/>
                <a:gd name="T11" fmla="*/ 0 h 308"/>
                <a:gd name="T12" fmla="*/ 115 w 239"/>
                <a:gd name="T13" fmla="*/ 19 h 308"/>
                <a:gd name="T14" fmla="*/ 138 w 239"/>
                <a:gd name="T15" fmla="*/ 38 h 308"/>
                <a:gd name="T16" fmla="*/ 156 w 239"/>
                <a:gd name="T17" fmla="*/ 38 h 308"/>
                <a:gd name="T18" fmla="*/ 156 w 239"/>
                <a:gd name="T19" fmla="*/ 103 h 308"/>
                <a:gd name="T20" fmla="*/ 103 w 239"/>
                <a:gd name="T21" fmla="*/ 85 h 308"/>
                <a:gd name="T22" fmla="*/ 0 w 239"/>
                <a:gd name="T23" fmla="*/ 197 h 308"/>
                <a:gd name="T24" fmla="*/ 99 w 239"/>
                <a:gd name="T25" fmla="*/ 308 h 308"/>
                <a:gd name="T26" fmla="*/ 156 w 239"/>
                <a:gd name="T27" fmla="*/ 286 h 308"/>
                <a:gd name="T28" fmla="*/ 180 w 239"/>
                <a:gd name="T29" fmla="*/ 305 h 308"/>
                <a:gd name="T30" fmla="*/ 215 w 239"/>
                <a:gd name="T31" fmla="*/ 305 h 308"/>
                <a:gd name="T32" fmla="*/ 239 w 239"/>
                <a:gd name="T33" fmla="*/ 286 h 308"/>
                <a:gd name="T34" fmla="*/ 156 w 239"/>
                <a:gd name="T35" fmla="*/ 207 h 308"/>
                <a:gd name="T36" fmla="*/ 100 w 239"/>
                <a:gd name="T37" fmla="*/ 271 h 308"/>
                <a:gd name="T38" fmla="*/ 40 w 239"/>
                <a:gd name="T39" fmla="*/ 197 h 308"/>
                <a:gd name="T40" fmla="*/ 105 w 239"/>
                <a:gd name="T41" fmla="*/ 123 h 308"/>
                <a:gd name="T42" fmla="*/ 156 w 239"/>
                <a:gd name="T43" fmla="*/ 172 h 308"/>
                <a:gd name="T44" fmla="*/ 156 w 239"/>
                <a:gd name="T45" fmla="*/ 2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9" h="308">
                  <a:moveTo>
                    <a:pt x="239" y="286"/>
                  </a:moveTo>
                  <a:cubicBezTo>
                    <a:pt x="239" y="268"/>
                    <a:pt x="224" y="268"/>
                    <a:pt x="215" y="268"/>
                  </a:cubicBezTo>
                  <a:lnTo>
                    <a:pt x="198" y="268"/>
                  </a:lnTo>
                  <a:lnTo>
                    <a:pt x="198" y="24"/>
                  </a:lnTo>
                  <a:cubicBezTo>
                    <a:pt x="198" y="6"/>
                    <a:pt x="194" y="0"/>
                    <a:pt x="174" y="0"/>
                  </a:cubicBezTo>
                  <a:lnTo>
                    <a:pt x="139" y="0"/>
                  </a:lnTo>
                  <a:cubicBezTo>
                    <a:pt x="129" y="0"/>
                    <a:pt x="115" y="1"/>
                    <a:pt x="115" y="19"/>
                  </a:cubicBezTo>
                  <a:cubicBezTo>
                    <a:pt x="115" y="37"/>
                    <a:pt x="130" y="38"/>
                    <a:pt x="138" y="38"/>
                  </a:cubicBezTo>
                  <a:lnTo>
                    <a:pt x="156" y="38"/>
                  </a:lnTo>
                  <a:lnTo>
                    <a:pt x="156" y="103"/>
                  </a:lnTo>
                  <a:cubicBezTo>
                    <a:pt x="141" y="91"/>
                    <a:pt x="122" y="85"/>
                    <a:pt x="103" y="85"/>
                  </a:cubicBezTo>
                  <a:cubicBezTo>
                    <a:pt x="48" y="85"/>
                    <a:pt x="0" y="133"/>
                    <a:pt x="0" y="197"/>
                  </a:cubicBezTo>
                  <a:cubicBezTo>
                    <a:pt x="0" y="259"/>
                    <a:pt x="45" y="308"/>
                    <a:pt x="99" y="308"/>
                  </a:cubicBezTo>
                  <a:cubicBezTo>
                    <a:pt x="123" y="308"/>
                    <a:pt x="142" y="298"/>
                    <a:pt x="156" y="286"/>
                  </a:cubicBezTo>
                  <a:cubicBezTo>
                    <a:pt x="157" y="300"/>
                    <a:pt x="160" y="305"/>
                    <a:pt x="180" y="305"/>
                  </a:cubicBezTo>
                  <a:lnTo>
                    <a:pt x="215" y="305"/>
                  </a:lnTo>
                  <a:cubicBezTo>
                    <a:pt x="224" y="305"/>
                    <a:pt x="239" y="305"/>
                    <a:pt x="239" y="286"/>
                  </a:cubicBezTo>
                  <a:close/>
                  <a:moveTo>
                    <a:pt x="156" y="207"/>
                  </a:moveTo>
                  <a:cubicBezTo>
                    <a:pt x="156" y="232"/>
                    <a:pt x="135" y="271"/>
                    <a:pt x="100" y="271"/>
                  </a:cubicBezTo>
                  <a:cubicBezTo>
                    <a:pt x="67" y="271"/>
                    <a:pt x="40" y="238"/>
                    <a:pt x="40" y="197"/>
                  </a:cubicBezTo>
                  <a:cubicBezTo>
                    <a:pt x="40" y="153"/>
                    <a:pt x="72" y="123"/>
                    <a:pt x="105" y="123"/>
                  </a:cubicBezTo>
                  <a:cubicBezTo>
                    <a:pt x="134" y="123"/>
                    <a:pt x="156" y="148"/>
                    <a:pt x="156" y="172"/>
                  </a:cubicBezTo>
                  <a:lnTo>
                    <a:pt x="156" y="2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8" name="Freeform 286">
              <a:extLst>
                <a:ext uri="{FF2B5EF4-FFF2-40B4-BE49-F238E27FC236}">
                  <a16:creationId xmlns:a16="http://schemas.microsoft.com/office/drawing/2014/main" id="{264CAF3C-7503-40B8-9B17-6B22B0665172}"/>
                </a:ext>
              </a:extLst>
            </p:cNvPr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1146175" y="3333750"/>
              <a:ext cx="79375" cy="90488"/>
            </a:xfrm>
            <a:custGeom>
              <a:avLst/>
              <a:gdLst>
                <a:gd name="T0" fmla="*/ 207 w 207"/>
                <a:gd name="T1" fmla="*/ 112 h 224"/>
                <a:gd name="T2" fmla="*/ 104 w 207"/>
                <a:gd name="T3" fmla="*/ 0 h 224"/>
                <a:gd name="T4" fmla="*/ 0 w 207"/>
                <a:gd name="T5" fmla="*/ 112 h 224"/>
                <a:gd name="T6" fmla="*/ 104 w 207"/>
                <a:gd name="T7" fmla="*/ 224 h 224"/>
                <a:gd name="T8" fmla="*/ 207 w 207"/>
                <a:gd name="T9" fmla="*/ 112 h 224"/>
                <a:gd name="T10" fmla="*/ 166 w 207"/>
                <a:gd name="T11" fmla="*/ 109 h 224"/>
                <a:gd name="T12" fmla="*/ 104 w 207"/>
                <a:gd name="T13" fmla="*/ 187 h 224"/>
                <a:gd name="T14" fmla="*/ 41 w 207"/>
                <a:gd name="T15" fmla="*/ 109 h 224"/>
                <a:gd name="T16" fmla="*/ 104 w 207"/>
                <a:gd name="T17" fmla="*/ 37 h 224"/>
                <a:gd name="T18" fmla="*/ 166 w 207"/>
                <a:gd name="T19" fmla="*/ 1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224">
                  <a:moveTo>
                    <a:pt x="207" y="112"/>
                  </a:moveTo>
                  <a:cubicBezTo>
                    <a:pt x="207" y="49"/>
                    <a:pt x="160" y="0"/>
                    <a:pt x="104" y="0"/>
                  </a:cubicBezTo>
                  <a:cubicBezTo>
                    <a:pt x="47" y="0"/>
                    <a:pt x="0" y="49"/>
                    <a:pt x="0" y="112"/>
                  </a:cubicBezTo>
                  <a:cubicBezTo>
                    <a:pt x="0" y="176"/>
                    <a:pt x="48" y="224"/>
                    <a:pt x="104" y="224"/>
                  </a:cubicBezTo>
                  <a:cubicBezTo>
                    <a:pt x="159" y="224"/>
                    <a:pt x="207" y="176"/>
                    <a:pt x="207" y="112"/>
                  </a:cubicBezTo>
                  <a:close/>
                  <a:moveTo>
                    <a:pt x="166" y="109"/>
                  </a:moveTo>
                  <a:cubicBezTo>
                    <a:pt x="166" y="152"/>
                    <a:pt x="138" y="187"/>
                    <a:pt x="104" y="187"/>
                  </a:cubicBezTo>
                  <a:cubicBezTo>
                    <a:pt x="70" y="187"/>
                    <a:pt x="41" y="152"/>
                    <a:pt x="41" y="109"/>
                  </a:cubicBezTo>
                  <a:cubicBezTo>
                    <a:pt x="41" y="67"/>
                    <a:pt x="71" y="37"/>
                    <a:pt x="104" y="37"/>
                  </a:cubicBezTo>
                  <a:cubicBezTo>
                    <a:pt x="137" y="37"/>
                    <a:pt x="166" y="67"/>
                    <a:pt x="166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9" name="Freeform 287">
              <a:extLst>
                <a:ext uri="{FF2B5EF4-FFF2-40B4-BE49-F238E27FC236}">
                  <a16:creationId xmlns:a16="http://schemas.microsoft.com/office/drawing/2014/main" id="{4BDC3983-1A83-4183-A644-80055E908E17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1350962" y="3333750"/>
              <a:ext cx="76200" cy="90488"/>
            </a:xfrm>
            <a:custGeom>
              <a:avLst/>
              <a:gdLst>
                <a:gd name="T0" fmla="*/ 199 w 199"/>
                <a:gd name="T1" fmla="*/ 164 h 224"/>
                <a:gd name="T2" fmla="*/ 178 w 199"/>
                <a:gd name="T3" fmla="*/ 147 h 224"/>
                <a:gd name="T4" fmla="*/ 158 w 199"/>
                <a:gd name="T5" fmla="*/ 160 h 224"/>
                <a:gd name="T6" fmla="*/ 114 w 199"/>
                <a:gd name="T7" fmla="*/ 187 h 224"/>
                <a:gd name="T8" fmla="*/ 41 w 199"/>
                <a:gd name="T9" fmla="*/ 112 h 224"/>
                <a:gd name="T10" fmla="*/ 117 w 199"/>
                <a:gd name="T11" fmla="*/ 37 h 224"/>
                <a:gd name="T12" fmla="*/ 142 w 199"/>
                <a:gd name="T13" fmla="*/ 38 h 224"/>
                <a:gd name="T14" fmla="*/ 167 w 199"/>
                <a:gd name="T15" fmla="*/ 65 h 224"/>
                <a:gd name="T16" fmla="*/ 193 w 199"/>
                <a:gd name="T17" fmla="*/ 39 h 224"/>
                <a:gd name="T18" fmla="*/ 117 w 199"/>
                <a:gd name="T19" fmla="*/ 0 h 224"/>
                <a:gd name="T20" fmla="*/ 0 w 199"/>
                <a:gd name="T21" fmla="*/ 112 h 224"/>
                <a:gd name="T22" fmla="*/ 111 w 199"/>
                <a:gd name="T23" fmla="*/ 224 h 224"/>
                <a:gd name="T24" fmla="*/ 199 w 199"/>
                <a:gd name="T25" fmla="*/ 16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224">
                  <a:moveTo>
                    <a:pt x="199" y="164"/>
                  </a:moveTo>
                  <a:cubicBezTo>
                    <a:pt x="199" y="147"/>
                    <a:pt x="182" y="147"/>
                    <a:pt x="178" y="147"/>
                  </a:cubicBezTo>
                  <a:cubicBezTo>
                    <a:pt x="169" y="147"/>
                    <a:pt x="163" y="148"/>
                    <a:pt x="158" y="160"/>
                  </a:cubicBezTo>
                  <a:cubicBezTo>
                    <a:pt x="156" y="166"/>
                    <a:pt x="146" y="187"/>
                    <a:pt x="114" y="187"/>
                  </a:cubicBezTo>
                  <a:cubicBezTo>
                    <a:pt x="75" y="187"/>
                    <a:pt x="41" y="154"/>
                    <a:pt x="41" y="112"/>
                  </a:cubicBezTo>
                  <a:cubicBezTo>
                    <a:pt x="41" y="90"/>
                    <a:pt x="54" y="37"/>
                    <a:pt x="117" y="37"/>
                  </a:cubicBezTo>
                  <a:lnTo>
                    <a:pt x="142" y="38"/>
                  </a:lnTo>
                  <a:cubicBezTo>
                    <a:pt x="143" y="58"/>
                    <a:pt x="154" y="65"/>
                    <a:pt x="167" y="65"/>
                  </a:cubicBezTo>
                  <a:cubicBezTo>
                    <a:pt x="181" y="65"/>
                    <a:pt x="193" y="56"/>
                    <a:pt x="193" y="39"/>
                  </a:cubicBezTo>
                  <a:cubicBezTo>
                    <a:pt x="193" y="1"/>
                    <a:pt x="140" y="0"/>
                    <a:pt x="117" y="0"/>
                  </a:cubicBezTo>
                  <a:cubicBezTo>
                    <a:pt x="31" y="0"/>
                    <a:pt x="0" y="68"/>
                    <a:pt x="0" y="112"/>
                  </a:cubicBezTo>
                  <a:cubicBezTo>
                    <a:pt x="0" y="173"/>
                    <a:pt x="47" y="224"/>
                    <a:pt x="111" y="224"/>
                  </a:cubicBezTo>
                  <a:cubicBezTo>
                    <a:pt x="182" y="224"/>
                    <a:pt x="199" y="173"/>
                    <a:pt x="199" y="16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0" name="Freeform 288">
              <a:extLst>
                <a:ext uri="{FF2B5EF4-FFF2-40B4-BE49-F238E27FC236}">
                  <a16:creationId xmlns:a16="http://schemas.microsoft.com/office/drawing/2014/main" id="{11390667-7410-4CBE-813F-B7661C16C83D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1439862" y="3300413"/>
              <a:ext cx="95250" cy="122238"/>
            </a:xfrm>
            <a:custGeom>
              <a:avLst/>
              <a:gdLst>
                <a:gd name="T0" fmla="*/ 250 w 250"/>
                <a:gd name="T1" fmla="*/ 287 h 305"/>
                <a:gd name="T2" fmla="*/ 227 w 250"/>
                <a:gd name="T3" fmla="*/ 268 h 305"/>
                <a:gd name="T4" fmla="*/ 210 w 250"/>
                <a:gd name="T5" fmla="*/ 268 h 305"/>
                <a:gd name="T6" fmla="*/ 210 w 250"/>
                <a:gd name="T7" fmla="*/ 159 h 305"/>
                <a:gd name="T8" fmla="*/ 142 w 250"/>
                <a:gd name="T9" fmla="*/ 85 h 305"/>
                <a:gd name="T10" fmla="*/ 82 w 250"/>
                <a:gd name="T11" fmla="*/ 106 h 305"/>
                <a:gd name="T12" fmla="*/ 82 w 250"/>
                <a:gd name="T13" fmla="*/ 24 h 305"/>
                <a:gd name="T14" fmla="*/ 59 w 250"/>
                <a:gd name="T15" fmla="*/ 0 h 305"/>
                <a:gd name="T16" fmla="*/ 24 w 250"/>
                <a:gd name="T17" fmla="*/ 0 h 305"/>
                <a:gd name="T18" fmla="*/ 0 w 250"/>
                <a:gd name="T19" fmla="*/ 19 h 305"/>
                <a:gd name="T20" fmla="*/ 23 w 250"/>
                <a:gd name="T21" fmla="*/ 38 h 305"/>
                <a:gd name="T22" fmla="*/ 41 w 250"/>
                <a:gd name="T23" fmla="*/ 38 h 305"/>
                <a:gd name="T24" fmla="*/ 41 w 250"/>
                <a:gd name="T25" fmla="*/ 268 h 305"/>
                <a:gd name="T26" fmla="*/ 24 w 250"/>
                <a:gd name="T27" fmla="*/ 268 h 305"/>
                <a:gd name="T28" fmla="*/ 0 w 250"/>
                <a:gd name="T29" fmla="*/ 287 h 305"/>
                <a:gd name="T30" fmla="*/ 23 w 250"/>
                <a:gd name="T31" fmla="*/ 305 h 305"/>
                <a:gd name="T32" fmla="*/ 100 w 250"/>
                <a:gd name="T33" fmla="*/ 305 h 305"/>
                <a:gd name="T34" fmla="*/ 124 w 250"/>
                <a:gd name="T35" fmla="*/ 287 h 305"/>
                <a:gd name="T36" fmla="*/ 100 w 250"/>
                <a:gd name="T37" fmla="*/ 268 h 305"/>
                <a:gd name="T38" fmla="*/ 82 w 250"/>
                <a:gd name="T39" fmla="*/ 268 h 305"/>
                <a:gd name="T40" fmla="*/ 82 w 250"/>
                <a:gd name="T41" fmla="*/ 185 h 305"/>
                <a:gd name="T42" fmla="*/ 139 w 250"/>
                <a:gd name="T43" fmla="*/ 123 h 305"/>
                <a:gd name="T44" fmla="*/ 168 w 250"/>
                <a:gd name="T45" fmla="*/ 162 h 305"/>
                <a:gd name="T46" fmla="*/ 168 w 250"/>
                <a:gd name="T47" fmla="*/ 268 h 305"/>
                <a:gd name="T48" fmla="*/ 153 w 250"/>
                <a:gd name="T49" fmla="*/ 268 h 305"/>
                <a:gd name="T50" fmla="*/ 129 w 250"/>
                <a:gd name="T51" fmla="*/ 287 h 305"/>
                <a:gd name="T52" fmla="*/ 153 w 250"/>
                <a:gd name="T53" fmla="*/ 305 h 305"/>
                <a:gd name="T54" fmla="*/ 228 w 250"/>
                <a:gd name="T55" fmla="*/ 305 h 305"/>
                <a:gd name="T56" fmla="*/ 250 w 250"/>
                <a:gd name="T57" fmla="*/ 28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" h="305">
                  <a:moveTo>
                    <a:pt x="250" y="287"/>
                  </a:moveTo>
                  <a:cubicBezTo>
                    <a:pt x="250" y="268"/>
                    <a:pt x="237" y="268"/>
                    <a:pt x="227" y="268"/>
                  </a:cubicBezTo>
                  <a:lnTo>
                    <a:pt x="210" y="268"/>
                  </a:lnTo>
                  <a:lnTo>
                    <a:pt x="210" y="159"/>
                  </a:lnTo>
                  <a:cubicBezTo>
                    <a:pt x="210" y="107"/>
                    <a:pt x="183" y="85"/>
                    <a:pt x="142" y="85"/>
                  </a:cubicBezTo>
                  <a:cubicBezTo>
                    <a:pt x="115" y="85"/>
                    <a:pt x="94" y="97"/>
                    <a:pt x="82" y="106"/>
                  </a:cubicBezTo>
                  <a:lnTo>
                    <a:pt x="82" y="24"/>
                  </a:lnTo>
                  <a:cubicBezTo>
                    <a:pt x="82" y="6"/>
                    <a:pt x="79" y="0"/>
                    <a:pt x="59" y="0"/>
                  </a:cubicBezTo>
                  <a:lnTo>
                    <a:pt x="24" y="0"/>
                  </a:lnTo>
                  <a:cubicBezTo>
                    <a:pt x="14" y="0"/>
                    <a:pt x="0" y="1"/>
                    <a:pt x="0" y="19"/>
                  </a:cubicBezTo>
                  <a:cubicBezTo>
                    <a:pt x="0" y="37"/>
                    <a:pt x="15" y="38"/>
                    <a:pt x="23" y="38"/>
                  </a:cubicBezTo>
                  <a:lnTo>
                    <a:pt x="41" y="38"/>
                  </a:lnTo>
                  <a:lnTo>
                    <a:pt x="41" y="268"/>
                  </a:lnTo>
                  <a:lnTo>
                    <a:pt x="24" y="268"/>
                  </a:lnTo>
                  <a:cubicBezTo>
                    <a:pt x="14" y="268"/>
                    <a:pt x="0" y="268"/>
                    <a:pt x="0" y="287"/>
                  </a:cubicBezTo>
                  <a:cubicBezTo>
                    <a:pt x="0" y="305"/>
                    <a:pt x="15" y="305"/>
                    <a:pt x="23" y="305"/>
                  </a:cubicBezTo>
                  <a:lnTo>
                    <a:pt x="100" y="305"/>
                  </a:lnTo>
                  <a:cubicBezTo>
                    <a:pt x="109" y="305"/>
                    <a:pt x="124" y="305"/>
                    <a:pt x="124" y="287"/>
                  </a:cubicBezTo>
                  <a:cubicBezTo>
                    <a:pt x="124" y="268"/>
                    <a:pt x="109" y="268"/>
                    <a:pt x="100" y="268"/>
                  </a:cubicBezTo>
                  <a:lnTo>
                    <a:pt x="82" y="268"/>
                  </a:lnTo>
                  <a:lnTo>
                    <a:pt x="82" y="185"/>
                  </a:lnTo>
                  <a:cubicBezTo>
                    <a:pt x="82" y="140"/>
                    <a:pt x="116" y="123"/>
                    <a:pt x="139" y="123"/>
                  </a:cubicBezTo>
                  <a:cubicBezTo>
                    <a:pt x="163" y="123"/>
                    <a:pt x="168" y="135"/>
                    <a:pt x="168" y="162"/>
                  </a:cubicBezTo>
                  <a:lnTo>
                    <a:pt x="168" y="268"/>
                  </a:lnTo>
                  <a:lnTo>
                    <a:pt x="153" y="268"/>
                  </a:lnTo>
                  <a:cubicBezTo>
                    <a:pt x="144" y="268"/>
                    <a:pt x="129" y="268"/>
                    <a:pt x="129" y="287"/>
                  </a:cubicBezTo>
                  <a:cubicBezTo>
                    <a:pt x="129" y="305"/>
                    <a:pt x="145" y="305"/>
                    <a:pt x="153" y="305"/>
                  </a:cubicBezTo>
                  <a:lnTo>
                    <a:pt x="228" y="305"/>
                  </a:lnTo>
                  <a:cubicBezTo>
                    <a:pt x="236" y="305"/>
                    <a:pt x="250" y="305"/>
                    <a:pt x="250" y="28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1" name="Freeform 289">
              <a:extLst>
                <a:ext uri="{FF2B5EF4-FFF2-40B4-BE49-F238E27FC236}">
                  <a16:creationId xmlns:a16="http://schemas.microsoft.com/office/drawing/2014/main" id="{0711AF55-8179-4EF5-A1AA-60B3E1DF7605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1538287" y="3335338"/>
              <a:ext cx="100013" cy="87313"/>
            </a:xfrm>
            <a:custGeom>
              <a:avLst/>
              <a:gdLst>
                <a:gd name="T0" fmla="*/ 261 w 261"/>
                <a:gd name="T1" fmla="*/ 202 h 220"/>
                <a:gd name="T2" fmla="*/ 233 w 261"/>
                <a:gd name="T3" fmla="*/ 183 h 220"/>
                <a:gd name="T4" fmla="*/ 233 w 261"/>
                <a:gd name="T5" fmla="*/ 69 h 220"/>
                <a:gd name="T6" fmla="*/ 186 w 261"/>
                <a:gd name="T7" fmla="*/ 0 h 220"/>
                <a:gd name="T8" fmla="*/ 138 w 261"/>
                <a:gd name="T9" fmla="*/ 22 h 220"/>
                <a:gd name="T10" fmla="*/ 101 w 261"/>
                <a:gd name="T11" fmla="*/ 0 h 220"/>
                <a:gd name="T12" fmla="*/ 62 w 261"/>
                <a:gd name="T13" fmla="*/ 14 h 220"/>
                <a:gd name="T14" fmla="*/ 40 w 261"/>
                <a:gd name="T15" fmla="*/ 3 h 220"/>
                <a:gd name="T16" fmla="*/ 24 w 261"/>
                <a:gd name="T17" fmla="*/ 3 h 220"/>
                <a:gd name="T18" fmla="*/ 0 w 261"/>
                <a:gd name="T19" fmla="*/ 21 h 220"/>
                <a:gd name="T20" fmla="*/ 28 w 261"/>
                <a:gd name="T21" fmla="*/ 40 h 220"/>
                <a:gd name="T22" fmla="*/ 28 w 261"/>
                <a:gd name="T23" fmla="*/ 183 h 220"/>
                <a:gd name="T24" fmla="*/ 0 w 261"/>
                <a:gd name="T25" fmla="*/ 202 h 220"/>
                <a:gd name="T26" fmla="*/ 24 w 261"/>
                <a:gd name="T27" fmla="*/ 220 h 220"/>
                <a:gd name="T28" fmla="*/ 67 w 261"/>
                <a:gd name="T29" fmla="*/ 220 h 220"/>
                <a:gd name="T30" fmla="*/ 89 w 261"/>
                <a:gd name="T31" fmla="*/ 202 h 220"/>
                <a:gd name="T32" fmla="*/ 63 w 261"/>
                <a:gd name="T33" fmla="*/ 183 h 220"/>
                <a:gd name="T34" fmla="*/ 63 w 261"/>
                <a:gd name="T35" fmla="*/ 99 h 220"/>
                <a:gd name="T36" fmla="*/ 99 w 261"/>
                <a:gd name="T37" fmla="*/ 38 h 220"/>
                <a:gd name="T38" fmla="*/ 113 w 261"/>
                <a:gd name="T39" fmla="*/ 74 h 220"/>
                <a:gd name="T40" fmla="*/ 113 w 261"/>
                <a:gd name="T41" fmla="*/ 183 h 220"/>
                <a:gd name="T42" fmla="*/ 93 w 261"/>
                <a:gd name="T43" fmla="*/ 202 h 220"/>
                <a:gd name="T44" fmla="*/ 115 w 261"/>
                <a:gd name="T45" fmla="*/ 220 h 220"/>
                <a:gd name="T46" fmla="*/ 152 w 261"/>
                <a:gd name="T47" fmla="*/ 220 h 220"/>
                <a:gd name="T48" fmla="*/ 174 w 261"/>
                <a:gd name="T49" fmla="*/ 202 h 220"/>
                <a:gd name="T50" fmla="*/ 148 w 261"/>
                <a:gd name="T51" fmla="*/ 183 h 220"/>
                <a:gd name="T52" fmla="*/ 148 w 261"/>
                <a:gd name="T53" fmla="*/ 99 h 220"/>
                <a:gd name="T54" fmla="*/ 184 w 261"/>
                <a:gd name="T55" fmla="*/ 38 h 220"/>
                <a:gd name="T56" fmla="*/ 198 w 261"/>
                <a:gd name="T57" fmla="*/ 74 h 220"/>
                <a:gd name="T58" fmla="*/ 198 w 261"/>
                <a:gd name="T59" fmla="*/ 183 h 220"/>
                <a:gd name="T60" fmla="*/ 178 w 261"/>
                <a:gd name="T61" fmla="*/ 202 h 220"/>
                <a:gd name="T62" fmla="*/ 200 w 261"/>
                <a:gd name="T63" fmla="*/ 220 h 220"/>
                <a:gd name="T64" fmla="*/ 237 w 261"/>
                <a:gd name="T65" fmla="*/ 220 h 220"/>
                <a:gd name="T66" fmla="*/ 261 w 261"/>
                <a:gd name="T67" fmla="*/ 20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1" h="220">
                  <a:moveTo>
                    <a:pt x="261" y="202"/>
                  </a:moveTo>
                  <a:cubicBezTo>
                    <a:pt x="261" y="185"/>
                    <a:pt x="251" y="183"/>
                    <a:pt x="233" y="183"/>
                  </a:cubicBezTo>
                  <a:lnTo>
                    <a:pt x="233" y="69"/>
                  </a:lnTo>
                  <a:cubicBezTo>
                    <a:pt x="233" y="59"/>
                    <a:pt x="232" y="0"/>
                    <a:pt x="186" y="0"/>
                  </a:cubicBezTo>
                  <a:cubicBezTo>
                    <a:pt x="172" y="0"/>
                    <a:pt x="153" y="6"/>
                    <a:pt x="138" y="22"/>
                  </a:cubicBezTo>
                  <a:cubicBezTo>
                    <a:pt x="130" y="8"/>
                    <a:pt x="116" y="0"/>
                    <a:pt x="101" y="0"/>
                  </a:cubicBezTo>
                  <a:cubicBezTo>
                    <a:pt x="86" y="0"/>
                    <a:pt x="73" y="5"/>
                    <a:pt x="62" y="14"/>
                  </a:cubicBezTo>
                  <a:cubicBezTo>
                    <a:pt x="58" y="3"/>
                    <a:pt x="49" y="3"/>
                    <a:pt x="40" y="3"/>
                  </a:cubicBezTo>
                  <a:lnTo>
                    <a:pt x="24" y="3"/>
                  </a:lnTo>
                  <a:cubicBezTo>
                    <a:pt x="15" y="3"/>
                    <a:pt x="0" y="4"/>
                    <a:pt x="0" y="21"/>
                  </a:cubicBezTo>
                  <a:cubicBezTo>
                    <a:pt x="0" y="38"/>
                    <a:pt x="10" y="40"/>
                    <a:pt x="28" y="40"/>
                  </a:cubicBezTo>
                  <a:lnTo>
                    <a:pt x="28" y="183"/>
                  </a:lnTo>
                  <a:cubicBezTo>
                    <a:pt x="10" y="183"/>
                    <a:pt x="0" y="185"/>
                    <a:pt x="0" y="202"/>
                  </a:cubicBezTo>
                  <a:cubicBezTo>
                    <a:pt x="0" y="220"/>
                    <a:pt x="16" y="220"/>
                    <a:pt x="24" y="220"/>
                  </a:cubicBezTo>
                  <a:lnTo>
                    <a:pt x="67" y="220"/>
                  </a:lnTo>
                  <a:cubicBezTo>
                    <a:pt x="75" y="220"/>
                    <a:pt x="89" y="220"/>
                    <a:pt x="89" y="202"/>
                  </a:cubicBezTo>
                  <a:cubicBezTo>
                    <a:pt x="89" y="185"/>
                    <a:pt x="81" y="183"/>
                    <a:pt x="63" y="183"/>
                  </a:cubicBezTo>
                  <a:lnTo>
                    <a:pt x="63" y="99"/>
                  </a:lnTo>
                  <a:cubicBezTo>
                    <a:pt x="63" y="60"/>
                    <a:pt x="80" y="38"/>
                    <a:pt x="99" y="38"/>
                  </a:cubicBezTo>
                  <a:cubicBezTo>
                    <a:pt x="108" y="38"/>
                    <a:pt x="113" y="46"/>
                    <a:pt x="113" y="74"/>
                  </a:cubicBezTo>
                  <a:lnTo>
                    <a:pt x="113" y="183"/>
                  </a:lnTo>
                  <a:cubicBezTo>
                    <a:pt x="102" y="183"/>
                    <a:pt x="93" y="186"/>
                    <a:pt x="93" y="202"/>
                  </a:cubicBezTo>
                  <a:cubicBezTo>
                    <a:pt x="93" y="220"/>
                    <a:pt x="107" y="220"/>
                    <a:pt x="115" y="220"/>
                  </a:cubicBezTo>
                  <a:lnTo>
                    <a:pt x="152" y="220"/>
                  </a:lnTo>
                  <a:cubicBezTo>
                    <a:pt x="161" y="220"/>
                    <a:pt x="174" y="220"/>
                    <a:pt x="174" y="202"/>
                  </a:cubicBezTo>
                  <a:cubicBezTo>
                    <a:pt x="174" y="185"/>
                    <a:pt x="166" y="183"/>
                    <a:pt x="148" y="183"/>
                  </a:cubicBezTo>
                  <a:lnTo>
                    <a:pt x="148" y="99"/>
                  </a:lnTo>
                  <a:cubicBezTo>
                    <a:pt x="148" y="60"/>
                    <a:pt x="165" y="38"/>
                    <a:pt x="184" y="38"/>
                  </a:cubicBezTo>
                  <a:cubicBezTo>
                    <a:pt x="194" y="38"/>
                    <a:pt x="198" y="46"/>
                    <a:pt x="198" y="74"/>
                  </a:cubicBezTo>
                  <a:lnTo>
                    <a:pt x="198" y="183"/>
                  </a:lnTo>
                  <a:cubicBezTo>
                    <a:pt x="188" y="183"/>
                    <a:pt x="178" y="186"/>
                    <a:pt x="178" y="202"/>
                  </a:cubicBezTo>
                  <a:cubicBezTo>
                    <a:pt x="178" y="220"/>
                    <a:pt x="192" y="220"/>
                    <a:pt x="200" y="220"/>
                  </a:cubicBezTo>
                  <a:lnTo>
                    <a:pt x="237" y="220"/>
                  </a:lnTo>
                  <a:cubicBezTo>
                    <a:pt x="246" y="220"/>
                    <a:pt x="261" y="220"/>
                    <a:pt x="261" y="2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2" name="Freeform 290">
              <a:extLst>
                <a:ext uri="{FF2B5EF4-FFF2-40B4-BE49-F238E27FC236}">
                  <a16:creationId xmlns:a16="http://schemas.microsoft.com/office/drawing/2014/main" id="{25F39533-45A8-41AA-AD30-6EDD71A19238}"/>
                </a:ext>
              </a:extLst>
            </p:cNvPr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1647825" y="3333750"/>
              <a:ext cx="79375" cy="90488"/>
            </a:xfrm>
            <a:custGeom>
              <a:avLst/>
              <a:gdLst>
                <a:gd name="T0" fmla="*/ 207 w 207"/>
                <a:gd name="T1" fmla="*/ 112 h 224"/>
                <a:gd name="T2" fmla="*/ 103 w 207"/>
                <a:gd name="T3" fmla="*/ 0 h 224"/>
                <a:gd name="T4" fmla="*/ 0 w 207"/>
                <a:gd name="T5" fmla="*/ 112 h 224"/>
                <a:gd name="T6" fmla="*/ 103 w 207"/>
                <a:gd name="T7" fmla="*/ 224 h 224"/>
                <a:gd name="T8" fmla="*/ 207 w 207"/>
                <a:gd name="T9" fmla="*/ 112 h 224"/>
                <a:gd name="T10" fmla="*/ 166 w 207"/>
                <a:gd name="T11" fmla="*/ 109 h 224"/>
                <a:gd name="T12" fmla="*/ 103 w 207"/>
                <a:gd name="T13" fmla="*/ 187 h 224"/>
                <a:gd name="T14" fmla="*/ 41 w 207"/>
                <a:gd name="T15" fmla="*/ 109 h 224"/>
                <a:gd name="T16" fmla="*/ 103 w 207"/>
                <a:gd name="T17" fmla="*/ 37 h 224"/>
                <a:gd name="T18" fmla="*/ 166 w 207"/>
                <a:gd name="T19" fmla="*/ 1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224">
                  <a:moveTo>
                    <a:pt x="207" y="112"/>
                  </a:moveTo>
                  <a:cubicBezTo>
                    <a:pt x="207" y="49"/>
                    <a:pt x="160" y="0"/>
                    <a:pt x="103" y="0"/>
                  </a:cubicBezTo>
                  <a:cubicBezTo>
                    <a:pt x="47" y="0"/>
                    <a:pt x="0" y="49"/>
                    <a:pt x="0" y="112"/>
                  </a:cubicBezTo>
                  <a:cubicBezTo>
                    <a:pt x="0" y="176"/>
                    <a:pt x="48" y="224"/>
                    <a:pt x="103" y="224"/>
                  </a:cubicBezTo>
                  <a:cubicBezTo>
                    <a:pt x="159" y="224"/>
                    <a:pt x="207" y="176"/>
                    <a:pt x="207" y="112"/>
                  </a:cubicBezTo>
                  <a:close/>
                  <a:moveTo>
                    <a:pt x="166" y="109"/>
                  </a:moveTo>
                  <a:cubicBezTo>
                    <a:pt x="166" y="152"/>
                    <a:pt x="137" y="187"/>
                    <a:pt x="103" y="187"/>
                  </a:cubicBezTo>
                  <a:cubicBezTo>
                    <a:pt x="69" y="187"/>
                    <a:pt x="41" y="152"/>
                    <a:pt x="41" y="109"/>
                  </a:cubicBezTo>
                  <a:cubicBezTo>
                    <a:pt x="41" y="67"/>
                    <a:pt x="71" y="37"/>
                    <a:pt x="103" y="37"/>
                  </a:cubicBezTo>
                  <a:cubicBezTo>
                    <a:pt x="136" y="37"/>
                    <a:pt x="166" y="67"/>
                    <a:pt x="166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3" name="Freeform 291">
              <a:extLst>
                <a:ext uri="{FF2B5EF4-FFF2-40B4-BE49-F238E27FC236}">
                  <a16:creationId xmlns:a16="http://schemas.microsoft.com/office/drawing/2014/main" id="{20F6B893-5AF3-44BF-A6AA-FAB4C1C393AC}"/>
                </a:ext>
              </a:extLst>
            </p:cNvPr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1744662" y="3300413"/>
              <a:ext cx="92075" cy="123825"/>
            </a:xfrm>
            <a:custGeom>
              <a:avLst/>
              <a:gdLst>
                <a:gd name="T0" fmla="*/ 240 w 240"/>
                <a:gd name="T1" fmla="*/ 286 h 308"/>
                <a:gd name="T2" fmla="*/ 216 w 240"/>
                <a:gd name="T3" fmla="*/ 268 h 308"/>
                <a:gd name="T4" fmla="*/ 198 w 240"/>
                <a:gd name="T5" fmla="*/ 268 h 308"/>
                <a:gd name="T6" fmla="*/ 198 w 240"/>
                <a:gd name="T7" fmla="*/ 24 h 308"/>
                <a:gd name="T8" fmla="*/ 175 w 240"/>
                <a:gd name="T9" fmla="*/ 0 h 308"/>
                <a:gd name="T10" fmla="*/ 139 w 240"/>
                <a:gd name="T11" fmla="*/ 0 h 308"/>
                <a:gd name="T12" fmla="*/ 115 w 240"/>
                <a:gd name="T13" fmla="*/ 19 h 308"/>
                <a:gd name="T14" fmla="*/ 139 w 240"/>
                <a:gd name="T15" fmla="*/ 38 h 308"/>
                <a:gd name="T16" fmla="*/ 157 w 240"/>
                <a:gd name="T17" fmla="*/ 38 h 308"/>
                <a:gd name="T18" fmla="*/ 157 w 240"/>
                <a:gd name="T19" fmla="*/ 103 h 308"/>
                <a:gd name="T20" fmla="*/ 104 w 240"/>
                <a:gd name="T21" fmla="*/ 85 h 308"/>
                <a:gd name="T22" fmla="*/ 0 w 240"/>
                <a:gd name="T23" fmla="*/ 197 h 308"/>
                <a:gd name="T24" fmla="*/ 99 w 240"/>
                <a:gd name="T25" fmla="*/ 308 h 308"/>
                <a:gd name="T26" fmla="*/ 157 w 240"/>
                <a:gd name="T27" fmla="*/ 286 h 308"/>
                <a:gd name="T28" fmla="*/ 180 w 240"/>
                <a:gd name="T29" fmla="*/ 305 h 308"/>
                <a:gd name="T30" fmla="*/ 216 w 240"/>
                <a:gd name="T31" fmla="*/ 305 h 308"/>
                <a:gd name="T32" fmla="*/ 240 w 240"/>
                <a:gd name="T33" fmla="*/ 286 h 308"/>
                <a:gd name="T34" fmla="*/ 156 w 240"/>
                <a:gd name="T35" fmla="*/ 207 h 308"/>
                <a:gd name="T36" fmla="*/ 101 w 240"/>
                <a:gd name="T37" fmla="*/ 271 h 308"/>
                <a:gd name="T38" fmla="*/ 41 w 240"/>
                <a:gd name="T39" fmla="*/ 197 h 308"/>
                <a:gd name="T40" fmla="*/ 105 w 240"/>
                <a:gd name="T41" fmla="*/ 123 h 308"/>
                <a:gd name="T42" fmla="*/ 156 w 240"/>
                <a:gd name="T43" fmla="*/ 172 h 308"/>
                <a:gd name="T44" fmla="*/ 156 w 240"/>
                <a:gd name="T45" fmla="*/ 2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308">
                  <a:moveTo>
                    <a:pt x="240" y="286"/>
                  </a:moveTo>
                  <a:cubicBezTo>
                    <a:pt x="240" y="268"/>
                    <a:pt x="225" y="268"/>
                    <a:pt x="216" y="268"/>
                  </a:cubicBezTo>
                  <a:lnTo>
                    <a:pt x="198" y="268"/>
                  </a:lnTo>
                  <a:lnTo>
                    <a:pt x="198" y="24"/>
                  </a:lnTo>
                  <a:cubicBezTo>
                    <a:pt x="198" y="6"/>
                    <a:pt x="195" y="0"/>
                    <a:pt x="175" y="0"/>
                  </a:cubicBezTo>
                  <a:lnTo>
                    <a:pt x="139" y="0"/>
                  </a:lnTo>
                  <a:cubicBezTo>
                    <a:pt x="130" y="0"/>
                    <a:pt x="115" y="1"/>
                    <a:pt x="115" y="19"/>
                  </a:cubicBezTo>
                  <a:cubicBezTo>
                    <a:pt x="115" y="37"/>
                    <a:pt x="130" y="38"/>
                    <a:pt x="139" y="38"/>
                  </a:cubicBezTo>
                  <a:lnTo>
                    <a:pt x="157" y="38"/>
                  </a:lnTo>
                  <a:lnTo>
                    <a:pt x="157" y="103"/>
                  </a:lnTo>
                  <a:cubicBezTo>
                    <a:pt x="141" y="91"/>
                    <a:pt x="123" y="85"/>
                    <a:pt x="104" y="85"/>
                  </a:cubicBezTo>
                  <a:cubicBezTo>
                    <a:pt x="49" y="85"/>
                    <a:pt x="0" y="133"/>
                    <a:pt x="0" y="197"/>
                  </a:cubicBezTo>
                  <a:cubicBezTo>
                    <a:pt x="0" y="259"/>
                    <a:pt x="46" y="308"/>
                    <a:pt x="99" y="308"/>
                  </a:cubicBezTo>
                  <a:cubicBezTo>
                    <a:pt x="124" y="308"/>
                    <a:pt x="143" y="298"/>
                    <a:pt x="157" y="286"/>
                  </a:cubicBezTo>
                  <a:cubicBezTo>
                    <a:pt x="158" y="300"/>
                    <a:pt x="161" y="305"/>
                    <a:pt x="180" y="305"/>
                  </a:cubicBezTo>
                  <a:lnTo>
                    <a:pt x="216" y="305"/>
                  </a:lnTo>
                  <a:cubicBezTo>
                    <a:pt x="225" y="305"/>
                    <a:pt x="240" y="305"/>
                    <a:pt x="240" y="286"/>
                  </a:cubicBezTo>
                  <a:close/>
                  <a:moveTo>
                    <a:pt x="156" y="207"/>
                  </a:moveTo>
                  <a:cubicBezTo>
                    <a:pt x="156" y="232"/>
                    <a:pt x="136" y="271"/>
                    <a:pt x="101" y="271"/>
                  </a:cubicBezTo>
                  <a:cubicBezTo>
                    <a:pt x="68" y="271"/>
                    <a:pt x="41" y="238"/>
                    <a:pt x="41" y="197"/>
                  </a:cubicBezTo>
                  <a:cubicBezTo>
                    <a:pt x="41" y="153"/>
                    <a:pt x="73" y="123"/>
                    <a:pt x="105" y="123"/>
                  </a:cubicBezTo>
                  <a:cubicBezTo>
                    <a:pt x="134" y="123"/>
                    <a:pt x="156" y="148"/>
                    <a:pt x="156" y="172"/>
                  </a:cubicBezTo>
                  <a:lnTo>
                    <a:pt x="156" y="2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4" name="Freeform 292">
              <a:extLst>
                <a:ext uri="{FF2B5EF4-FFF2-40B4-BE49-F238E27FC236}">
                  <a16:creationId xmlns:a16="http://schemas.microsoft.com/office/drawing/2014/main" id="{73C02A62-8E80-4319-9E4E-4967C77C9103}"/>
                </a:ext>
              </a:extLst>
            </p:cNvPr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1944687" y="3298825"/>
              <a:ext cx="88900" cy="123825"/>
            </a:xfrm>
            <a:custGeom>
              <a:avLst/>
              <a:gdLst>
                <a:gd name="T0" fmla="*/ 234 w 234"/>
                <a:gd name="T1" fmla="*/ 210 h 311"/>
                <a:gd name="T2" fmla="*/ 211 w 234"/>
                <a:gd name="T3" fmla="*/ 191 h 311"/>
                <a:gd name="T4" fmla="*/ 177 w 234"/>
                <a:gd name="T5" fmla="*/ 191 h 311"/>
                <a:gd name="T6" fmla="*/ 177 w 234"/>
                <a:gd name="T7" fmla="*/ 24 h 311"/>
                <a:gd name="T8" fmla="*/ 153 w 234"/>
                <a:gd name="T9" fmla="*/ 0 h 311"/>
                <a:gd name="T10" fmla="*/ 139 w 234"/>
                <a:gd name="T11" fmla="*/ 0 h 311"/>
                <a:gd name="T12" fmla="*/ 115 w 234"/>
                <a:gd name="T13" fmla="*/ 12 h 311"/>
                <a:gd name="T14" fmla="*/ 5 w 234"/>
                <a:gd name="T15" fmla="*/ 186 h 311"/>
                <a:gd name="T16" fmla="*/ 0 w 234"/>
                <a:gd name="T17" fmla="*/ 206 h 311"/>
                <a:gd name="T18" fmla="*/ 23 w 234"/>
                <a:gd name="T19" fmla="*/ 229 h 311"/>
                <a:gd name="T20" fmla="*/ 142 w 234"/>
                <a:gd name="T21" fmla="*/ 229 h 311"/>
                <a:gd name="T22" fmla="*/ 142 w 234"/>
                <a:gd name="T23" fmla="*/ 274 h 311"/>
                <a:gd name="T24" fmla="*/ 115 w 234"/>
                <a:gd name="T25" fmla="*/ 274 h 311"/>
                <a:gd name="T26" fmla="*/ 92 w 234"/>
                <a:gd name="T27" fmla="*/ 293 h 311"/>
                <a:gd name="T28" fmla="*/ 115 w 234"/>
                <a:gd name="T29" fmla="*/ 311 h 311"/>
                <a:gd name="T30" fmla="*/ 203 w 234"/>
                <a:gd name="T31" fmla="*/ 311 h 311"/>
                <a:gd name="T32" fmla="*/ 226 w 234"/>
                <a:gd name="T33" fmla="*/ 293 h 311"/>
                <a:gd name="T34" fmla="*/ 203 w 234"/>
                <a:gd name="T35" fmla="*/ 274 h 311"/>
                <a:gd name="T36" fmla="*/ 177 w 234"/>
                <a:gd name="T37" fmla="*/ 274 h 311"/>
                <a:gd name="T38" fmla="*/ 177 w 234"/>
                <a:gd name="T39" fmla="*/ 229 h 311"/>
                <a:gd name="T40" fmla="*/ 211 w 234"/>
                <a:gd name="T41" fmla="*/ 229 h 311"/>
                <a:gd name="T42" fmla="*/ 234 w 234"/>
                <a:gd name="T43" fmla="*/ 210 h 311"/>
                <a:gd name="T44" fmla="*/ 141 w 234"/>
                <a:gd name="T45" fmla="*/ 191 h 311"/>
                <a:gd name="T46" fmla="*/ 44 w 234"/>
                <a:gd name="T47" fmla="*/ 191 h 311"/>
                <a:gd name="T48" fmla="*/ 141 w 234"/>
                <a:gd name="T49" fmla="*/ 39 h 311"/>
                <a:gd name="T50" fmla="*/ 141 w 234"/>
                <a:gd name="T51" fmla="*/ 19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4" h="311">
                  <a:moveTo>
                    <a:pt x="234" y="210"/>
                  </a:moveTo>
                  <a:cubicBezTo>
                    <a:pt x="234" y="192"/>
                    <a:pt x="220" y="191"/>
                    <a:pt x="211" y="191"/>
                  </a:cubicBezTo>
                  <a:lnTo>
                    <a:pt x="177" y="191"/>
                  </a:lnTo>
                  <a:lnTo>
                    <a:pt x="177" y="24"/>
                  </a:lnTo>
                  <a:cubicBezTo>
                    <a:pt x="177" y="5"/>
                    <a:pt x="173" y="0"/>
                    <a:pt x="153" y="0"/>
                  </a:cubicBezTo>
                  <a:lnTo>
                    <a:pt x="139" y="0"/>
                  </a:lnTo>
                  <a:cubicBezTo>
                    <a:pt x="126" y="0"/>
                    <a:pt x="123" y="1"/>
                    <a:pt x="115" y="12"/>
                  </a:cubicBezTo>
                  <a:lnTo>
                    <a:pt x="5" y="186"/>
                  </a:lnTo>
                  <a:cubicBezTo>
                    <a:pt x="0" y="193"/>
                    <a:pt x="0" y="195"/>
                    <a:pt x="0" y="206"/>
                  </a:cubicBezTo>
                  <a:cubicBezTo>
                    <a:pt x="0" y="225"/>
                    <a:pt x="5" y="229"/>
                    <a:pt x="23" y="229"/>
                  </a:cubicBezTo>
                  <a:lnTo>
                    <a:pt x="142" y="229"/>
                  </a:lnTo>
                  <a:lnTo>
                    <a:pt x="142" y="274"/>
                  </a:lnTo>
                  <a:lnTo>
                    <a:pt x="115" y="274"/>
                  </a:lnTo>
                  <a:cubicBezTo>
                    <a:pt x="106" y="274"/>
                    <a:pt x="92" y="274"/>
                    <a:pt x="92" y="293"/>
                  </a:cubicBezTo>
                  <a:cubicBezTo>
                    <a:pt x="92" y="311"/>
                    <a:pt x="106" y="311"/>
                    <a:pt x="115" y="311"/>
                  </a:cubicBezTo>
                  <a:lnTo>
                    <a:pt x="203" y="311"/>
                  </a:lnTo>
                  <a:cubicBezTo>
                    <a:pt x="212" y="311"/>
                    <a:pt x="226" y="311"/>
                    <a:pt x="226" y="293"/>
                  </a:cubicBezTo>
                  <a:cubicBezTo>
                    <a:pt x="226" y="274"/>
                    <a:pt x="213" y="274"/>
                    <a:pt x="203" y="274"/>
                  </a:cubicBezTo>
                  <a:lnTo>
                    <a:pt x="177" y="274"/>
                  </a:lnTo>
                  <a:lnTo>
                    <a:pt x="177" y="229"/>
                  </a:lnTo>
                  <a:lnTo>
                    <a:pt x="211" y="229"/>
                  </a:lnTo>
                  <a:cubicBezTo>
                    <a:pt x="220" y="229"/>
                    <a:pt x="234" y="228"/>
                    <a:pt x="234" y="210"/>
                  </a:cubicBezTo>
                  <a:close/>
                  <a:moveTo>
                    <a:pt x="141" y="191"/>
                  </a:moveTo>
                  <a:lnTo>
                    <a:pt x="44" y="191"/>
                  </a:lnTo>
                  <a:lnTo>
                    <a:pt x="141" y="39"/>
                  </a:lnTo>
                  <a:lnTo>
                    <a:pt x="141" y="1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5" name="Freeform 293">
              <a:extLst>
                <a:ext uri="{FF2B5EF4-FFF2-40B4-BE49-F238E27FC236}">
                  <a16:creationId xmlns:a16="http://schemas.microsoft.com/office/drawing/2014/main" id="{3B930B73-DD45-4E56-B4C3-4D146FAFFEB0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2047875" y="3297238"/>
              <a:ext cx="82550" cy="127000"/>
            </a:xfrm>
            <a:custGeom>
              <a:avLst/>
              <a:gdLst>
                <a:gd name="T0" fmla="*/ 219 w 219"/>
                <a:gd name="T1" fmla="*/ 27 h 319"/>
                <a:gd name="T2" fmla="*/ 196 w 219"/>
                <a:gd name="T3" fmla="*/ 8 h 319"/>
                <a:gd name="T4" fmla="*/ 38 w 219"/>
                <a:gd name="T5" fmla="*/ 8 h 319"/>
                <a:gd name="T6" fmla="*/ 20 w 219"/>
                <a:gd name="T7" fmla="*/ 0 h 319"/>
                <a:gd name="T8" fmla="*/ 0 w 219"/>
                <a:gd name="T9" fmla="*/ 24 h 319"/>
                <a:gd name="T10" fmla="*/ 0 w 219"/>
                <a:gd name="T11" fmla="*/ 45 h 319"/>
                <a:gd name="T12" fmla="*/ 20 w 219"/>
                <a:gd name="T13" fmla="*/ 69 h 319"/>
                <a:gd name="T14" fmla="*/ 41 w 219"/>
                <a:gd name="T15" fmla="*/ 46 h 319"/>
                <a:gd name="T16" fmla="*/ 156 w 219"/>
                <a:gd name="T17" fmla="*/ 46 h 319"/>
                <a:gd name="T18" fmla="*/ 61 w 219"/>
                <a:gd name="T19" fmla="*/ 292 h 319"/>
                <a:gd name="T20" fmla="*/ 82 w 219"/>
                <a:gd name="T21" fmla="*/ 319 h 319"/>
                <a:gd name="T22" fmla="*/ 102 w 219"/>
                <a:gd name="T23" fmla="*/ 295 h 319"/>
                <a:gd name="T24" fmla="*/ 207 w 219"/>
                <a:gd name="T25" fmla="*/ 47 h 319"/>
                <a:gd name="T26" fmla="*/ 219 w 219"/>
                <a:gd name="T27" fmla="*/ 27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319">
                  <a:moveTo>
                    <a:pt x="219" y="27"/>
                  </a:moveTo>
                  <a:cubicBezTo>
                    <a:pt x="219" y="9"/>
                    <a:pt x="206" y="8"/>
                    <a:pt x="196" y="8"/>
                  </a:cubicBezTo>
                  <a:lnTo>
                    <a:pt x="38" y="8"/>
                  </a:lnTo>
                  <a:cubicBezTo>
                    <a:pt x="34" y="1"/>
                    <a:pt x="25" y="0"/>
                    <a:pt x="20" y="0"/>
                  </a:cubicBezTo>
                  <a:cubicBezTo>
                    <a:pt x="0" y="0"/>
                    <a:pt x="0" y="13"/>
                    <a:pt x="0" y="24"/>
                  </a:cubicBezTo>
                  <a:lnTo>
                    <a:pt x="0" y="45"/>
                  </a:lnTo>
                  <a:cubicBezTo>
                    <a:pt x="0" y="56"/>
                    <a:pt x="0" y="69"/>
                    <a:pt x="20" y="69"/>
                  </a:cubicBezTo>
                  <a:cubicBezTo>
                    <a:pt x="39" y="69"/>
                    <a:pt x="41" y="60"/>
                    <a:pt x="41" y="46"/>
                  </a:cubicBezTo>
                  <a:lnTo>
                    <a:pt x="156" y="46"/>
                  </a:lnTo>
                  <a:cubicBezTo>
                    <a:pt x="77" y="135"/>
                    <a:pt x="61" y="239"/>
                    <a:pt x="61" y="292"/>
                  </a:cubicBezTo>
                  <a:cubicBezTo>
                    <a:pt x="61" y="300"/>
                    <a:pt x="62" y="319"/>
                    <a:pt x="82" y="319"/>
                  </a:cubicBezTo>
                  <a:cubicBezTo>
                    <a:pt x="92" y="319"/>
                    <a:pt x="102" y="312"/>
                    <a:pt x="102" y="295"/>
                  </a:cubicBezTo>
                  <a:cubicBezTo>
                    <a:pt x="104" y="159"/>
                    <a:pt x="178" y="75"/>
                    <a:pt x="207" y="47"/>
                  </a:cubicBezTo>
                  <a:cubicBezTo>
                    <a:pt x="219" y="37"/>
                    <a:pt x="219" y="35"/>
                    <a:pt x="219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6" name="Freeform 294">
              <a:extLst>
                <a:ext uri="{FF2B5EF4-FFF2-40B4-BE49-F238E27FC236}">
                  <a16:creationId xmlns:a16="http://schemas.microsoft.com/office/drawing/2014/main" id="{0636D71A-41BB-4C4D-9E25-BFABB79E2D92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2149475" y="3300413"/>
              <a:ext cx="80963" cy="123825"/>
            </a:xfrm>
            <a:custGeom>
              <a:avLst/>
              <a:gdLst>
                <a:gd name="T0" fmla="*/ 212 w 212"/>
                <a:gd name="T1" fmla="*/ 209 h 311"/>
                <a:gd name="T2" fmla="*/ 113 w 212"/>
                <a:gd name="T3" fmla="*/ 108 h 311"/>
                <a:gd name="T4" fmla="*/ 59 w 212"/>
                <a:gd name="T5" fmla="*/ 120 h 311"/>
                <a:gd name="T6" fmla="*/ 59 w 212"/>
                <a:gd name="T7" fmla="*/ 38 h 311"/>
                <a:gd name="T8" fmla="*/ 172 w 212"/>
                <a:gd name="T9" fmla="*/ 38 h 311"/>
                <a:gd name="T10" fmla="*/ 195 w 212"/>
                <a:gd name="T11" fmla="*/ 19 h 311"/>
                <a:gd name="T12" fmla="*/ 172 w 212"/>
                <a:gd name="T13" fmla="*/ 0 h 311"/>
                <a:gd name="T14" fmla="*/ 41 w 212"/>
                <a:gd name="T15" fmla="*/ 0 h 311"/>
                <a:gd name="T16" fmla="*/ 18 w 212"/>
                <a:gd name="T17" fmla="*/ 24 h 311"/>
                <a:gd name="T18" fmla="*/ 18 w 212"/>
                <a:gd name="T19" fmla="*/ 154 h 311"/>
                <a:gd name="T20" fmla="*/ 37 w 212"/>
                <a:gd name="T21" fmla="*/ 177 h 311"/>
                <a:gd name="T22" fmla="*/ 55 w 212"/>
                <a:gd name="T23" fmla="*/ 169 h 311"/>
                <a:gd name="T24" fmla="*/ 113 w 212"/>
                <a:gd name="T25" fmla="*/ 146 h 311"/>
                <a:gd name="T26" fmla="*/ 171 w 212"/>
                <a:gd name="T27" fmla="*/ 209 h 311"/>
                <a:gd name="T28" fmla="*/ 99 w 212"/>
                <a:gd name="T29" fmla="*/ 273 h 311"/>
                <a:gd name="T30" fmla="*/ 46 w 212"/>
                <a:gd name="T31" fmla="*/ 247 h 311"/>
                <a:gd name="T32" fmla="*/ 51 w 212"/>
                <a:gd name="T33" fmla="*/ 231 h 311"/>
                <a:gd name="T34" fmla="*/ 26 w 212"/>
                <a:gd name="T35" fmla="*/ 205 h 311"/>
                <a:gd name="T36" fmla="*/ 0 w 212"/>
                <a:gd name="T37" fmla="*/ 232 h 311"/>
                <a:gd name="T38" fmla="*/ 99 w 212"/>
                <a:gd name="T39" fmla="*/ 311 h 311"/>
                <a:gd name="T40" fmla="*/ 212 w 212"/>
                <a:gd name="T41" fmla="*/ 20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311">
                  <a:moveTo>
                    <a:pt x="212" y="209"/>
                  </a:moveTo>
                  <a:cubicBezTo>
                    <a:pt x="212" y="158"/>
                    <a:pt x="173" y="108"/>
                    <a:pt x="113" y="108"/>
                  </a:cubicBezTo>
                  <a:cubicBezTo>
                    <a:pt x="97" y="108"/>
                    <a:pt x="78" y="111"/>
                    <a:pt x="59" y="120"/>
                  </a:cubicBezTo>
                  <a:lnTo>
                    <a:pt x="59" y="38"/>
                  </a:lnTo>
                  <a:lnTo>
                    <a:pt x="172" y="38"/>
                  </a:lnTo>
                  <a:cubicBezTo>
                    <a:pt x="180" y="38"/>
                    <a:pt x="195" y="37"/>
                    <a:pt x="195" y="19"/>
                  </a:cubicBezTo>
                  <a:cubicBezTo>
                    <a:pt x="195" y="1"/>
                    <a:pt x="181" y="0"/>
                    <a:pt x="172" y="0"/>
                  </a:cubicBezTo>
                  <a:lnTo>
                    <a:pt x="41" y="0"/>
                  </a:lnTo>
                  <a:cubicBezTo>
                    <a:pt x="22" y="0"/>
                    <a:pt x="18" y="5"/>
                    <a:pt x="18" y="24"/>
                  </a:cubicBezTo>
                  <a:lnTo>
                    <a:pt x="18" y="154"/>
                  </a:lnTo>
                  <a:cubicBezTo>
                    <a:pt x="18" y="164"/>
                    <a:pt x="18" y="177"/>
                    <a:pt x="37" y="177"/>
                  </a:cubicBezTo>
                  <a:cubicBezTo>
                    <a:pt x="48" y="177"/>
                    <a:pt x="50" y="174"/>
                    <a:pt x="55" y="169"/>
                  </a:cubicBezTo>
                  <a:cubicBezTo>
                    <a:pt x="67" y="154"/>
                    <a:pt x="86" y="146"/>
                    <a:pt x="113" y="146"/>
                  </a:cubicBezTo>
                  <a:cubicBezTo>
                    <a:pt x="150" y="146"/>
                    <a:pt x="171" y="179"/>
                    <a:pt x="171" y="209"/>
                  </a:cubicBezTo>
                  <a:cubicBezTo>
                    <a:pt x="171" y="246"/>
                    <a:pt x="138" y="273"/>
                    <a:pt x="99" y="273"/>
                  </a:cubicBezTo>
                  <a:cubicBezTo>
                    <a:pt x="87" y="273"/>
                    <a:pt x="59" y="270"/>
                    <a:pt x="46" y="247"/>
                  </a:cubicBezTo>
                  <a:cubicBezTo>
                    <a:pt x="48" y="244"/>
                    <a:pt x="51" y="239"/>
                    <a:pt x="51" y="231"/>
                  </a:cubicBezTo>
                  <a:cubicBezTo>
                    <a:pt x="51" y="214"/>
                    <a:pt x="38" y="205"/>
                    <a:pt x="26" y="205"/>
                  </a:cubicBezTo>
                  <a:cubicBezTo>
                    <a:pt x="17" y="205"/>
                    <a:pt x="0" y="210"/>
                    <a:pt x="0" y="232"/>
                  </a:cubicBezTo>
                  <a:cubicBezTo>
                    <a:pt x="0" y="274"/>
                    <a:pt x="42" y="311"/>
                    <a:pt x="99" y="311"/>
                  </a:cubicBezTo>
                  <a:cubicBezTo>
                    <a:pt x="162" y="311"/>
                    <a:pt x="212" y="265"/>
                    <a:pt x="212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7" name="Freeform 295">
              <a:extLst>
                <a:ext uri="{FF2B5EF4-FFF2-40B4-BE49-F238E27FC236}">
                  <a16:creationId xmlns:a16="http://schemas.microsoft.com/office/drawing/2014/main" id="{75B04779-C04D-4DDB-AC94-11BFDAE71DD2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2249487" y="3300413"/>
              <a:ext cx="80963" cy="123825"/>
            </a:xfrm>
            <a:custGeom>
              <a:avLst/>
              <a:gdLst>
                <a:gd name="T0" fmla="*/ 211 w 211"/>
                <a:gd name="T1" fmla="*/ 209 h 311"/>
                <a:gd name="T2" fmla="*/ 113 w 211"/>
                <a:gd name="T3" fmla="*/ 108 h 311"/>
                <a:gd name="T4" fmla="*/ 58 w 211"/>
                <a:gd name="T5" fmla="*/ 120 h 311"/>
                <a:gd name="T6" fmla="*/ 58 w 211"/>
                <a:gd name="T7" fmla="*/ 38 h 311"/>
                <a:gd name="T8" fmla="*/ 171 w 211"/>
                <a:gd name="T9" fmla="*/ 38 h 311"/>
                <a:gd name="T10" fmla="*/ 194 w 211"/>
                <a:gd name="T11" fmla="*/ 19 h 311"/>
                <a:gd name="T12" fmla="*/ 171 w 211"/>
                <a:gd name="T13" fmla="*/ 0 h 311"/>
                <a:gd name="T14" fmla="*/ 40 w 211"/>
                <a:gd name="T15" fmla="*/ 0 h 311"/>
                <a:gd name="T16" fmla="*/ 17 w 211"/>
                <a:gd name="T17" fmla="*/ 24 h 311"/>
                <a:gd name="T18" fmla="*/ 17 w 211"/>
                <a:gd name="T19" fmla="*/ 154 h 311"/>
                <a:gd name="T20" fmla="*/ 37 w 211"/>
                <a:gd name="T21" fmla="*/ 177 h 311"/>
                <a:gd name="T22" fmla="*/ 54 w 211"/>
                <a:gd name="T23" fmla="*/ 169 h 311"/>
                <a:gd name="T24" fmla="*/ 112 w 211"/>
                <a:gd name="T25" fmla="*/ 146 h 311"/>
                <a:gd name="T26" fmla="*/ 170 w 211"/>
                <a:gd name="T27" fmla="*/ 209 h 311"/>
                <a:gd name="T28" fmla="*/ 99 w 211"/>
                <a:gd name="T29" fmla="*/ 273 h 311"/>
                <a:gd name="T30" fmla="*/ 45 w 211"/>
                <a:gd name="T31" fmla="*/ 247 h 311"/>
                <a:gd name="T32" fmla="*/ 51 w 211"/>
                <a:gd name="T33" fmla="*/ 231 h 311"/>
                <a:gd name="T34" fmla="*/ 25 w 211"/>
                <a:gd name="T35" fmla="*/ 205 h 311"/>
                <a:gd name="T36" fmla="*/ 0 w 211"/>
                <a:gd name="T37" fmla="*/ 232 h 311"/>
                <a:gd name="T38" fmla="*/ 99 w 211"/>
                <a:gd name="T39" fmla="*/ 311 h 311"/>
                <a:gd name="T40" fmla="*/ 211 w 211"/>
                <a:gd name="T41" fmla="*/ 20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311">
                  <a:moveTo>
                    <a:pt x="211" y="209"/>
                  </a:moveTo>
                  <a:cubicBezTo>
                    <a:pt x="211" y="158"/>
                    <a:pt x="172" y="108"/>
                    <a:pt x="113" y="108"/>
                  </a:cubicBezTo>
                  <a:cubicBezTo>
                    <a:pt x="97" y="108"/>
                    <a:pt x="77" y="111"/>
                    <a:pt x="58" y="120"/>
                  </a:cubicBezTo>
                  <a:lnTo>
                    <a:pt x="58" y="38"/>
                  </a:lnTo>
                  <a:lnTo>
                    <a:pt x="171" y="38"/>
                  </a:lnTo>
                  <a:cubicBezTo>
                    <a:pt x="180" y="38"/>
                    <a:pt x="194" y="37"/>
                    <a:pt x="194" y="19"/>
                  </a:cubicBezTo>
                  <a:cubicBezTo>
                    <a:pt x="194" y="1"/>
                    <a:pt x="181" y="0"/>
                    <a:pt x="171" y="0"/>
                  </a:cubicBezTo>
                  <a:lnTo>
                    <a:pt x="40" y="0"/>
                  </a:lnTo>
                  <a:cubicBezTo>
                    <a:pt x="21" y="0"/>
                    <a:pt x="17" y="5"/>
                    <a:pt x="17" y="24"/>
                  </a:cubicBezTo>
                  <a:lnTo>
                    <a:pt x="17" y="154"/>
                  </a:lnTo>
                  <a:cubicBezTo>
                    <a:pt x="17" y="164"/>
                    <a:pt x="18" y="177"/>
                    <a:pt x="37" y="177"/>
                  </a:cubicBezTo>
                  <a:cubicBezTo>
                    <a:pt x="47" y="177"/>
                    <a:pt x="50" y="174"/>
                    <a:pt x="54" y="169"/>
                  </a:cubicBezTo>
                  <a:cubicBezTo>
                    <a:pt x="67" y="154"/>
                    <a:pt x="86" y="146"/>
                    <a:pt x="112" y="146"/>
                  </a:cubicBezTo>
                  <a:cubicBezTo>
                    <a:pt x="150" y="146"/>
                    <a:pt x="170" y="179"/>
                    <a:pt x="170" y="209"/>
                  </a:cubicBezTo>
                  <a:cubicBezTo>
                    <a:pt x="170" y="246"/>
                    <a:pt x="137" y="273"/>
                    <a:pt x="99" y="273"/>
                  </a:cubicBezTo>
                  <a:cubicBezTo>
                    <a:pt x="87" y="273"/>
                    <a:pt x="59" y="270"/>
                    <a:pt x="45" y="247"/>
                  </a:cubicBezTo>
                  <a:cubicBezTo>
                    <a:pt x="48" y="244"/>
                    <a:pt x="51" y="239"/>
                    <a:pt x="51" y="231"/>
                  </a:cubicBezTo>
                  <a:cubicBezTo>
                    <a:pt x="51" y="214"/>
                    <a:pt x="37" y="205"/>
                    <a:pt x="25" y="205"/>
                  </a:cubicBezTo>
                  <a:cubicBezTo>
                    <a:pt x="17" y="205"/>
                    <a:pt x="0" y="210"/>
                    <a:pt x="0" y="232"/>
                  </a:cubicBezTo>
                  <a:cubicBezTo>
                    <a:pt x="0" y="274"/>
                    <a:pt x="42" y="311"/>
                    <a:pt x="99" y="311"/>
                  </a:cubicBezTo>
                  <a:cubicBezTo>
                    <a:pt x="162" y="311"/>
                    <a:pt x="211" y="265"/>
                    <a:pt x="211" y="2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7E364389-D629-4D49-B923-D433146846E7}"/>
              </a:ext>
            </a:extLst>
          </p:cNvPr>
          <p:cNvSpPr/>
          <p:nvPr/>
        </p:nvSpPr>
        <p:spPr>
          <a:xfrm>
            <a:off x="5562600" y="3060700"/>
            <a:ext cx="3389376" cy="1109856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32-bit -&gt; 2</a:t>
            </a:r>
            <a:r>
              <a:rPr lang="en-NZ" baseline="30000" dirty="0"/>
              <a:t>32</a:t>
            </a:r>
            <a:r>
              <a:rPr lang="en-NZ" dirty="0"/>
              <a:t> space</a:t>
            </a:r>
          </a:p>
          <a:p>
            <a:pPr algn="ctr"/>
            <a:r>
              <a:rPr lang="en-NZ" dirty="0"/>
              <a:t>BUT!!</a:t>
            </a:r>
          </a:p>
        </p:txBody>
      </p:sp>
    </p:spTree>
    <p:extLst>
      <p:ext uri="{BB962C8B-B14F-4D97-AF65-F5344CB8AC3E}">
        <p14:creationId xmlns:p14="http://schemas.microsoft.com/office/powerpoint/2010/main" val="4199845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3AA8-6FD7-4131-BAC3-25B33ECB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ASLR: Defeat It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0579-4C29-4FF2-90F3-D72609BB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3"/>
            </a:pPr>
            <a:r>
              <a:rPr lang="en-US" sz="2600" dirty="0"/>
              <a:t>Defeat it by running the vulnerable code in an infinite loop</a:t>
            </a:r>
            <a:endParaRPr lang="en-NZ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595F0-0838-433A-A479-3FF8A6D6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12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FFA04-579A-4DD2-89CF-866BE72B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3" y="1429768"/>
            <a:ext cx="6611273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2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FD9518-70D5-4095-A634-3FB4AEFA3113}"/>
              </a:ext>
            </a:extLst>
          </p:cNvPr>
          <p:cNvSpPr/>
          <p:nvPr/>
        </p:nvSpPr>
        <p:spPr>
          <a:xfrm>
            <a:off x="1129990" y="2252546"/>
            <a:ext cx="6518585" cy="22822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F0A00-C591-47F6-A1D9-A8502410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ASLR: Defeat It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D8A24-3891-444B-8D92-586B5AE10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running the script for about 19 minutes on a 32-bit Linux machine, we got the access to the shell (malicious code got executed).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B87C5-B8B6-4A3A-99AE-CD87D174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13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1584" name="Group 1583">
            <a:extLst>
              <a:ext uri="{FF2B5EF4-FFF2-40B4-BE49-F238E27FC236}">
                <a16:creationId xmlns:a16="http://schemas.microsoft.com/office/drawing/2014/main" id="{3BE3ABA8-3B28-4B21-AFDA-755D5FBBC5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01737" y="2349500"/>
            <a:ext cx="6203950" cy="2106613"/>
            <a:chOff x="1201737" y="2349500"/>
            <a:chExt cx="6203950" cy="2106613"/>
          </a:xfrm>
        </p:grpSpPr>
        <p:sp>
          <p:nvSpPr>
            <p:cNvPr id="1384" name="Freeform 7">
              <a:extLst>
                <a:ext uri="{FF2B5EF4-FFF2-40B4-BE49-F238E27FC236}">
                  <a16:creationId xmlns:a16="http://schemas.microsoft.com/office/drawing/2014/main" id="{C7C51521-9FD7-4687-BA9A-5194FB1F93A5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1236662" y="2349500"/>
              <a:ext cx="20638" cy="20638"/>
            </a:xfrm>
            <a:custGeom>
              <a:avLst/>
              <a:gdLst>
                <a:gd name="T0" fmla="*/ 54 w 54"/>
                <a:gd name="T1" fmla="*/ 27 h 54"/>
                <a:gd name="T2" fmla="*/ 27 w 54"/>
                <a:gd name="T3" fmla="*/ 0 h 54"/>
                <a:gd name="T4" fmla="*/ 0 w 54"/>
                <a:gd name="T5" fmla="*/ 27 h 54"/>
                <a:gd name="T6" fmla="*/ 27 w 54"/>
                <a:gd name="T7" fmla="*/ 54 h 54"/>
                <a:gd name="T8" fmla="*/ 54 w 54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cubicBezTo>
                    <a:pt x="54" y="11"/>
                    <a:pt x="41" y="0"/>
                    <a:pt x="27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3" y="54"/>
                    <a:pt x="54" y="41"/>
                    <a:pt x="5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85" name="Freeform 8">
              <a:extLst>
                <a:ext uri="{FF2B5EF4-FFF2-40B4-BE49-F238E27FC236}">
                  <a16:creationId xmlns:a16="http://schemas.microsoft.com/office/drawing/2014/main" id="{58B648FC-46F5-427D-815E-89331F438DD1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336675" y="2349500"/>
              <a:ext cx="20638" cy="20638"/>
            </a:xfrm>
            <a:custGeom>
              <a:avLst/>
              <a:gdLst>
                <a:gd name="T0" fmla="*/ 55 w 55"/>
                <a:gd name="T1" fmla="*/ 27 h 54"/>
                <a:gd name="T2" fmla="*/ 28 w 55"/>
                <a:gd name="T3" fmla="*/ 0 h 54"/>
                <a:gd name="T4" fmla="*/ 0 w 55"/>
                <a:gd name="T5" fmla="*/ 27 h 54"/>
                <a:gd name="T6" fmla="*/ 27 w 55"/>
                <a:gd name="T7" fmla="*/ 54 h 54"/>
                <a:gd name="T8" fmla="*/ 55 w 55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55" y="27"/>
                  </a:moveTo>
                  <a:cubicBezTo>
                    <a:pt x="55" y="11"/>
                    <a:pt x="42" y="0"/>
                    <a:pt x="28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4" y="54"/>
                    <a:pt x="55" y="41"/>
                    <a:pt x="55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86" name="Freeform 9">
              <a:extLst>
                <a:ext uri="{FF2B5EF4-FFF2-40B4-BE49-F238E27FC236}">
                  <a16:creationId xmlns:a16="http://schemas.microsoft.com/office/drawing/2014/main" id="{546B85C4-5F8B-491A-96F6-B3DECA41672D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1436687" y="2349500"/>
              <a:ext cx="20638" cy="20638"/>
            </a:xfrm>
            <a:custGeom>
              <a:avLst/>
              <a:gdLst>
                <a:gd name="T0" fmla="*/ 54 w 54"/>
                <a:gd name="T1" fmla="*/ 27 h 54"/>
                <a:gd name="T2" fmla="*/ 27 w 54"/>
                <a:gd name="T3" fmla="*/ 0 h 54"/>
                <a:gd name="T4" fmla="*/ 0 w 54"/>
                <a:gd name="T5" fmla="*/ 27 h 54"/>
                <a:gd name="T6" fmla="*/ 27 w 54"/>
                <a:gd name="T7" fmla="*/ 54 h 54"/>
                <a:gd name="T8" fmla="*/ 54 w 54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cubicBezTo>
                    <a:pt x="54" y="11"/>
                    <a:pt x="41" y="0"/>
                    <a:pt x="27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3" y="54"/>
                    <a:pt x="54" y="41"/>
                    <a:pt x="5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87" name="Freeform 10">
              <a:extLst>
                <a:ext uri="{FF2B5EF4-FFF2-40B4-BE49-F238E27FC236}">
                  <a16:creationId xmlns:a16="http://schemas.microsoft.com/office/drawing/2014/main" id="{83A68A84-8FA6-40AD-A845-DC5D988E78C3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1536700" y="2349500"/>
              <a:ext cx="20638" cy="20638"/>
            </a:xfrm>
            <a:custGeom>
              <a:avLst/>
              <a:gdLst>
                <a:gd name="T0" fmla="*/ 55 w 55"/>
                <a:gd name="T1" fmla="*/ 27 h 54"/>
                <a:gd name="T2" fmla="*/ 28 w 55"/>
                <a:gd name="T3" fmla="*/ 0 h 54"/>
                <a:gd name="T4" fmla="*/ 0 w 55"/>
                <a:gd name="T5" fmla="*/ 27 h 54"/>
                <a:gd name="T6" fmla="*/ 27 w 55"/>
                <a:gd name="T7" fmla="*/ 54 h 54"/>
                <a:gd name="T8" fmla="*/ 55 w 55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55" y="27"/>
                  </a:moveTo>
                  <a:cubicBezTo>
                    <a:pt x="55" y="11"/>
                    <a:pt x="42" y="0"/>
                    <a:pt x="28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4" y="54"/>
                    <a:pt x="55" y="41"/>
                    <a:pt x="55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88" name="Freeform 11">
              <a:extLst>
                <a:ext uri="{FF2B5EF4-FFF2-40B4-BE49-F238E27FC236}">
                  <a16:creationId xmlns:a16="http://schemas.microsoft.com/office/drawing/2014/main" id="{9AF6BD65-0B2C-491B-898B-9BFD829DFB2F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636712" y="2349500"/>
              <a:ext cx="20638" cy="20638"/>
            </a:xfrm>
            <a:custGeom>
              <a:avLst/>
              <a:gdLst>
                <a:gd name="T0" fmla="*/ 54 w 54"/>
                <a:gd name="T1" fmla="*/ 27 h 54"/>
                <a:gd name="T2" fmla="*/ 27 w 54"/>
                <a:gd name="T3" fmla="*/ 0 h 54"/>
                <a:gd name="T4" fmla="*/ 0 w 54"/>
                <a:gd name="T5" fmla="*/ 27 h 54"/>
                <a:gd name="T6" fmla="*/ 27 w 54"/>
                <a:gd name="T7" fmla="*/ 54 h 54"/>
                <a:gd name="T8" fmla="*/ 54 w 54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cubicBezTo>
                    <a:pt x="54" y="11"/>
                    <a:pt x="41" y="0"/>
                    <a:pt x="27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3" y="54"/>
                    <a:pt x="54" y="41"/>
                    <a:pt x="5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89" name="Freeform 12">
              <a:extLst>
                <a:ext uri="{FF2B5EF4-FFF2-40B4-BE49-F238E27FC236}">
                  <a16:creationId xmlns:a16="http://schemas.microsoft.com/office/drawing/2014/main" id="{C77895B1-6FB1-4B1C-BC82-CE4EE246A719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1736725" y="2349500"/>
              <a:ext cx="20638" cy="20638"/>
            </a:xfrm>
            <a:custGeom>
              <a:avLst/>
              <a:gdLst>
                <a:gd name="T0" fmla="*/ 55 w 55"/>
                <a:gd name="T1" fmla="*/ 27 h 54"/>
                <a:gd name="T2" fmla="*/ 28 w 55"/>
                <a:gd name="T3" fmla="*/ 0 h 54"/>
                <a:gd name="T4" fmla="*/ 0 w 55"/>
                <a:gd name="T5" fmla="*/ 27 h 54"/>
                <a:gd name="T6" fmla="*/ 27 w 55"/>
                <a:gd name="T7" fmla="*/ 54 h 54"/>
                <a:gd name="T8" fmla="*/ 55 w 55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55" y="27"/>
                  </a:moveTo>
                  <a:cubicBezTo>
                    <a:pt x="55" y="11"/>
                    <a:pt x="42" y="0"/>
                    <a:pt x="28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4" y="54"/>
                    <a:pt x="55" y="41"/>
                    <a:pt x="55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0" name="Freeform 13">
              <a:extLst>
                <a:ext uri="{FF2B5EF4-FFF2-40B4-BE49-F238E27FC236}">
                  <a16:creationId xmlns:a16="http://schemas.microsoft.com/office/drawing/2014/main" id="{61675BE3-6B0A-4208-987D-CB2C32A19D69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217612" y="2481263"/>
              <a:ext cx="61913" cy="120650"/>
            </a:xfrm>
            <a:custGeom>
              <a:avLst/>
              <a:gdLst>
                <a:gd name="T0" fmla="*/ 163 w 163"/>
                <a:gd name="T1" fmla="*/ 300 h 310"/>
                <a:gd name="T2" fmla="*/ 148 w 163"/>
                <a:gd name="T3" fmla="*/ 289 h 310"/>
                <a:gd name="T4" fmla="*/ 96 w 163"/>
                <a:gd name="T5" fmla="*/ 289 h 310"/>
                <a:gd name="T6" fmla="*/ 96 w 163"/>
                <a:gd name="T7" fmla="*/ 16 h 310"/>
                <a:gd name="T8" fmla="*/ 86 w 163"/>
                <a:gd name="T9" fmla="*/ 0 h 310"/>
                <a:gd name="T10" fmla="*/ 76 w 163"/>
                <a:gd name="T11" fmla="*/ 6 h 310"/>
                <a:gd name="T12" fmla="*/ 9 w 163"/>
                <a:gd name="T13" fmla="*/ 63 h 310"/>
                <a:gd name="T14" fmla="*/ 0 w 163"/>
                <a:gd name="T15" fmla="*/ 73 h 310"/>
                <a:gd name="T16" fmla="*/ 12 w 163"/>
                <a:gd name="T17" fmla="*/ 84 h 310"/>
                <a:gd name="T18" fmla="*/ 71 w 163"/>
                <a:gd name="T19" fmla="*/ 55 h 310"/>
                <a:gd name="T20" fmla="*/ 71 w 163"/>
                <a:gd name="T21" fmla="*/ 289 h 310"/>
                <a:gd name="T22" fmla="*/ 18 w 163"/>
                <a:gd name="T23" fmla="*/ 289 h 310"/>
                <a:gd name="T24" fmla="*/ 3 w 163"/>
                <a:gd name="T25" fmla="*/ 300 h 310"/>
                <a:gd name="T26" fmla="*/ 18 w 163"/>
                <a:gd name="T27" fmla="*/ 310 h 310"/>
                <a:gd name="T28" fmla="*/ 148 w 163"/>
                <a:gd name="T29" fmla="*/ 310 h 310"/>
                <a:gd name="T30" fmla="*/ 163 w 163"/>
                <a:gd name="T31" fmla="*/ 30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310">
                  <a:moveTo>
                    <a:pt x="163" y="300"/>
                  </a:moveTo>
                  <a:cubicBezTo>
                    <a:pt x="163" y="289"/>
                    <a:pt x="154" y="289"/>
                    <a:pt x="148" y="289"/>
                  </a:cubicBezTo>
                  <a:lnTo>
                    <a:pt x="96" y="289"/>
                  </a:lnTo>
                  <a:lnTo>
                    <a:pt x="96" y="16"/>
                  </a:lnTo>
                  <a:cubicBezTo>
                    <a:pt x="96" y="10"/>
                    <a:pt x="96" y="0"/>
                    <a:pt x="86" y="0"/>
                  </a:cubicBezTo>
                  <a:cubicBezTo>
                    <a:pt x="80" y="0"/>
                    <a:pt x="78" y="2"/>
                    <a:pt x="76" y="6"/>
                  </a:cubicBezTo>
                  <a:cubicBezTo>
                    <a:pt x="54" y="56"/>
                    <a:pt x="25" y="61"/>
                    <a:pt x="9" y="63"/>
                  </a:cubicBezTo>
                  <a:cubicBezTo>
                    <a:pt x="4" y="64"/>
                    <a:pt x="0" y="66"/>
                    <a:pt x="0" y="73"/>
                  </a:cubicBezTo>
                  <a:cubicBezTo>
                    <a:pt x="0" y="82"/>
                    <a:pt x="6" y="84"/>
                    <a:pt x="12" y="84"/>
                  </a:cubicBezTo>
                  <a:cubicBezTo>
                    <a:pt x="21" y="84"/>
                    <a:pt x="41" y="81"/>
                    <a:pt x="71" y="55"/>
                  </a:cubicBezTo>
                  <a:lnTo>
                    <a:pt x="71" y="289"/>
                  </a:lnTo>
                  <a:lnTo>
                    <a:pt x="18" y="289"/>
                  </a:lnTo>
                  <a:cubicBezTo>
                    <a:pt x="12" y="289"/>
                    <a:pt x="3" y="289"/>
                    <a:pt x="3" y="300"/>
                  </a:cubicBezTo>
                  <a:cubicBezTo>
                    <a:pt x="3" y="310"/>
                    <a:pt x="13" y="310"/>
                    <a:pt x="18" y="310"/>
                  </a:cubicBezTo>
                  <a:lnTo>
                    <a:pt x="148" y="310"/>
                  </a:lnTo>
                  <a:cubicBezTo>
                    <a:pt x="153" y="310"/>
                    <a:pt x="163" y="310"/>
                    <a:pt x="163" y="3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1" name="Freeform 14">
              <a:extLst>
                <a:ext uri="{FF2B5EF4-FFF2-40B4-BE49-F238E27FC236}">
                  <a16:creationId xmlns:a16="http://schemas.microsoft.com/office/drawing/2014/main" id="{C7E0064E-44F0-4384-8B5C-FCDBF1638C79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1306512" y="2481263"/>
              <a:ext cx="79375" cy="122238"/>
            </a:xfrm>
            <a:custGeom>
              <a:avLst/>
              <a:gdLst>
                <a:gd name="T0" fmla="*/ 206 w 206"/>
                <a:gd name="T1" fmla="*/ 154 h 315"/>
                <a:gd name="T2" fmla="*/ 105 w 206"/>
                <a:gd name="T3" fmla="*/ 0 h 315"/>
                <a:gd name="T4" fmla="*/ 0 w 206"/>
                <a:gd name="T5" fmla="*/ 100 h 315"/>
                <a:gd name="T6" fmla="*/ 98 w 206"/>
                <a:gd name="T7" fmla="*/ 199 h 315"/>
                <a:gd name="T8" fmla="*/ 180 w 206"/>
                <a:gd name="T9" fmla="*/ 162 h 315"/>
                <a:gd name="T10" fmla="*/ 79 w 206"/>
                <a:gd name="T11" fmla="*/ 295 h 315"/>
                <a:gd name="T12" fmla="*/ 38 w 206"/>
                <a:gd name="T13" fmla="*/ 282 h 315"/>
                <a:gd name="T14" fmla="*/ 45 w 206"/>
                <a:gd name="T15" fmla="*/ 266 h 315"/>
                <a:gd name="T16" fmla="*/ 27 w 206"/>
                <a:gd name="T17" fmla="*/ 249 h 315"/>
                <a:gd name="T18" fmla="*/ 9 w 206"/>
                <a:gd name="T19" fmla="*/ 268 h 315"/>
                <a:gd name="T20" fmla="*/ 79 w 206"/>
                <a:gd name="T21" fmla="*/ 315 h 315"/>
                <a:gd name="T22" fmla="*/ 206 w 206"/>
                <a:gd name="T23" fmla="*/ 154 h 315"/>
                <a:gd name="T24" fmla="*/ 176 w 206"/>
                <a:gd name="T25" fmla="*/ 115 h 315"/>
                <a:gd name="T26" fmla="*/ 100 w 206"/>
                <a:gd name="T27" fmla="*/ 177 h 315"/>
                <a:gd name="T28" fmla="*/ 26 w 206"/>
                <a:gd name="T29" fmla="*/ 100 h 315"/>
                <a:gd name="T30" fmla="*/ 105 w 206"/>
                <a:gd name="T31" fmla="*/ 21 h 315"/>
                <a:gd name="T32" fmla="*/ 153 w 206"/>
                <a:gd name="T33" fmla="*/ 45 h 315"/>
                <a:gd name="T34" fmla="*/ 174 w 206"/>
                <a:gd name="T35" fmla="*/ 95 h 315"/>
                <a:gd name="T36" fmla="*/ 176 w 206"/>
                <a:gd name="T37" fmla="*/ 1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315">
                  <a:moveTo>
                    <a:pt x="206" y="154"/>
                  </a:moveTo>
                  <a:cubicBezTo>
                    <a:pt x="206" y="35"/>
                    <a:pt x="152" y="0"/>
                    <a:pt x="105" y="0"/>
                  </a:cubicBezTo>
                  <a:cubicBezTo>
                    <a:pt x="50" y="0"/>
                    <a:pt x="0" y="40"/>
                    <a:pt x="0" y="100"/>
                  </a:cubicBezTo>
                  <a:cubicBezTo>
                    <a:pt x="0" y="155"/>
                    <a:pt x="44" y="199"/>
                    <a:pt x="98" y="199"/>
                  </a:cubicBezTo>
                  <a:cubicBezTo>
                    <a:pt x="123" y="199"/>
                    <a:pt x="148" y="191"/>
                    <a:pt x="180" y="162"/>
                  </a:cubicBezTo>
                  <a:cubicBezTo>
                    <a:pt x="174" y="242"/>
                    <a:pt x="131" y="295"/>
                    <a:pt x="79" y="295"/>
                  </a:cubicBezTo>
                  <a:cubicBezTo>
                    <a:pt x="74" y="295"/>
                    <a:pt x="54" y="294"/>
                    <a:pt x="38" y="282"/>
                  </a:cubicBezTo>
                  <a:cubicBezTo>
                    <a:pt x="43" y="276"/>
                    <a:pt x="45" y="273"/>
                    <a:pt x="45" y="266"/>
                  </a:cubicBezTo>
                  <a:cubicBezTo>
                    <a:pt x="45" y="257"/>
                    <a:pt x="38" y="249"/>
                    <a:pt x="27" y="249"/>
                  </a:cubicBezTo>
                  <a:cubicBezTo>
                    <a:pt x="17" y="249"/>
                    <a:pt x="9" y="256"/>
                    <a:pt x="9" y="268"/>
                  </a:cubicBezTo>
                  <a:cubicBezTo>
                    <a:pt x="9" y="283"/>
                    <a:pt x="18" y="315"/>
                    <a:pt x="79" y="315"/>
                  </a:cubicBezTo>
                  <a:cubicBezTo>
                    <a:pt x="145" y="315"/>
                    <a:pt x="206" y="253"/>
                    <a:pt x="206" y="154"/>
                  </a:cubicBezTo>
                  <a:close/>
                  <a:moveTo>
                    <a:pt x="176" y="115"/>
                  </a:moveTo>
                  <a:cubicBezTo>
                    <a:pt x="176" y="145"/>
                    <a:pt x="146" y="177"/>
                    <a:pt x="100" y="177"/>
                  </a:cubicBezTo>
                  <a:cubicBezTo>
                    <a:pt x="55" y="177"/>
                    <a:pt x="26" y="140"/>
                    <a:pt x="26" y="100"/>
                  </a:cubicBezTo>
                  <a:cubicBezTo>
                    <a:pt x="26" y="52"/>
                    <a:pt x="65" y="21"/>
                    <a:pt x="105" y="21"/>
                  </a:cubicBezTo>
                  <a:cubicBezTo>
                    <a:pt x="129" y="21"/>
                    <a:pt x="144" y="34"/>
                    <a:pt x="153" y="45"/>
                  </a:cubicBezTo>
                  <a:cubicBezTo>
                    <a:pt x="168" y="63"/>
                    <a:pt x="174" y="91"/>
                    <a:pt x="174" y="95"/>
                  </a:cubicBezTo>
                  <a:cubicBezTo>
                    <a:pt x="174" y="95"/>
                    <a:pt x="176" y="107"/>
                    <a:pt x="176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2" name="Freeform 15">
              <a:extLst>
                <a:ext uri="{FF2B5EF4-FFF2-40B4-BE49-F238E27FC236}">
                  <a16:creationId xmlns:a16="http://schemas.microsoft.com/office/drawing/2014/main" id="{69D30D41-46EC-4B67-9C89-20400F9D8C3B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1497012" y="2519363"/>
              <a:ext cx="98425" cy="82550"/>
            </a:xfrm>
            <a:custGeom>
              <a:avLst/>
              <a:gdLst>
                <a:gd name="T0" fmla="*/ 257 w 257"/>
                <a:gd name="T1" fmla="*/ 205 h 215"/>
                <a:gd name="T2" fmla="*/ 228 w 257"/>
                <a:gd name="T3" fmla="*/ 194 h 215"/>
                <a:gd name="T4" fmla="*/ 228 w 257"/>
                <a:gd name="T5" fmla="*/ 64 h 215"/>
                <a:gd name="T6" fmla="*/ 187 w 257"/>
                <a:gd name="T7" fmla="*/ 0 h 215"/>
                <a:gd name="T8" fmla="*/ 135 w 257"/>
                <a:gd name="T9" fmla="*/ 32 h 215"/>
                <a:gd name="T10" fmla="*/ 97 w 257"/>
                <a:gd name="T11" fmla="*/ 0 h 215"/>
                <a:gd name="T12" fmla="*/ 49 w 257"/>
                <a:gd name="T13" fmla="*/ 24 h 215"/>
                <a:gd name="T14" fmla="*/ 32 w 257"/>
                <a:gd name="T15" fmla="*/ 3 h 215"/>
                <a:gd name="T16" fmla="*/ 16 w 257"/>
                <a:gd name="T17" fmla="*/ 3 h 215"/>
                <a:gd name="T18" fmla="*/ 0 w 257"/>
                <a:gd name="T19" fmla="*/ 14 h 215"/>
                <a:gd name="T20" fmla="*/ 28 w 257"/>
                <a:gd name="T21" fmla="*/ 24 h 215"/>
                <a:gd name="T22" fmla="*/ 28 w 257"/>
                <a:gd name="T23" fmla="*/ 194 h 215"/>
                <a:gd name="T24" fmla="*/ 0 w 257"/>
                <a:gd name="T25" fmla="*/ 205 h 215"/>
                <a:gd name="T26" fmla="*/ 16 w 257"/>
                <a:gd name="T27" fmla="*/ 215 h 215"/>
                <a:gd name="T28" fmla="*/ 61 w 257"/>
                <a:gd name="T29" fmla="*/ 215 h 215"/>
                <a:gd name="T30" fmla="*/ 77 w 257"/>
                <a:gd name="T31" fmla="*/ 205 h 215"/>
                <a:gd name="T32" fmla="*/ 49 w 257"/>
                <a:gd name="T33" fmla="*/ 194 h 215"/>
                <a:gd name="T34" fmla="*/ 49 w 257"/>
                <a:gd name="T35" fmla="*/ 96 h 215"/>
                <a:gd name="T36" fmla="*/ 95 w 257"/>
                <a:gd name="T37" fmla="*/ 21 h 215"/>
                <a:gd name="T38" fmla="*/ 118 w 257"/>
                <a:gd name="T39" fmla="*/ 68 h 215"/>
                <a:gd name="T40" fmla="*/ 118 w 257"/>
                <a:gd name="T41" fmla="*/ 194 h 215"/>
                <a:gd name="T42" fmla="*/ 96 w 257"/>
                <a:gd name="T43" fmla="*/ 205 h 215"/>
                <a:gd name="T44" fmla="*/ 112 w 257"/>
                <a:gd name="T45" fmla="*/ 215 h 215"/>
                <a:gd name="T46" fmla="*/ 151 w 257"/>
                <a:gd name="T47" fmla="*/ 215 h 215"/>
                <a:gd name="T48" fmla="*/ 167 w 257"/>
                <a:gd name="T49" fmla="*/ 205 h 215"/>
                <a:gd name="T50" fmla="*/ 138 w 257"/>
                <a:gd name="T51" fmla="*/ 194 h 215"/>
                <a:gd name="T52" fmla="*/ 138 w 257"/>
                <a:gd name="T53" fmla="*/ 96 h 215"/>
                <a:gd name="T54" fmla="*/ 185 w 257"/>
                <a:gd name="T55" fmla="*/ 21 h 215"/>
                <a:gd name="T56" fmla="*/ 208 w 257"/>
                <a:gd name="T57" fmla="*/ 68 h 215"/>
                <a:gd name="T58" fmla="*/ 208 w 257"/>
                <a:gd name="T59" fmla="*/ 194 h 215"/>
                <a:gd name="T60" fmla="*/ 186 w 257"/>
                <a:gd name="T61" fmla="*/ 205 h 215"/>
                <a:gd name="T62" fmla="*/ 202 w 257"/>
                <a:gd name="T63" fmla="*/ 215 h 215"/>
                <a:gd name="T64" fmla="*/ 241 w 257"/>
                <a:gd name="T65" fmla="*/ 215 h 215"/>
                <a:gd name="T66" fmla="*/ 257 w 257"/>
                <a:gd name="T67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215">
                  <a:moveTo>
                    <a:pt x="257" y="205"/>
                  </a:moveTo>
                  <a:cubicBezTo>
                    <a:pt x="257" y="194"/>
                    <a:pt x="248" y="194"/>
                    <a:pt x="228" y="194"/>
                  </a:cubicBezTo>
                  <a:lnTo>
                    <a:pt x="228" y="64"/>
                  </a:lnTo>
                  <a:cubicBezTo>
                    <a:pt x="228" y="54"/>
                    <a:pt x="227" y="0"/>
                    <a:pt x="187" y="0"/>
                  </a:cubicBezTo>
                  <a:cubicBezTo>
                    <a:pt x="173" y="0"/>
                    <a:pt x="153" y="6"/>
                    <a:pt x="135" y="32"/>
                  </a:cubicBezTo>
                  <a:cubicBezTo>
                    <a:pt x="124" y="9"/>
                    <a:pt x="112" y="0"/>
                    <a:pt x="97" y="0"/>
                  </a:cubicBezTo>
                  <a:cubicBezTo>
                    <a:pt x="81" y="0"/>
                    <a:pt x="68" y="7"/>
                    <a:pt x="49" y="24"/>
                  </a:cubicBezTo>
                  <a:cubicBezTo>
                    <a:pt x="47" y="3"/>
                    <a:pt x="39" y="3"/>
                    <a:pt x="3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8" y="24"/>
                    <a:pt x="28" y="24"/>
                  </a:cubicBezTo>
                  <a:lnTo>
                    <a:pt x="28" y="194"/>
                  </a:lnTo>
                  <a:cubicBezTo>
                    <a:pt x="8" y="194"/>
                    <a:pt x="0" y="194"/>
                    <a:pt x="0" y="205"/>
                  </a:cubicBezTo>
                  <a:cubicBezTo>
                    <a:pt x="0" y="215"/>
                    <a:pt x="11" y="215"/>
                    <a:pt x="16" y="215"/>
                  </a:cubicBezTo>
                  <a:lnTo>
                    <a:pt x="61" y="215"/>
                  </a:lnTo>
                  <a:cubicBezTo>
                    <a:pt x="67" y="215"/>
                    <a:pt x="77" y="215"/>
                    <a:pt x="77" y="205"/>
                  </a:cubicBezTo>
                  <a:cubicBezTo>
                    <a:pt x="77" y="194"/>
                    <a:pt x="69" y="194"/>
                    <a:pt x="49" y="194"/>
                  </a:cubicBezTo>
                  <a:lnTo>
                    <a:pt x="49" y="96"/>
                  </a:lnTo>
                  <a:cubicBezTo>
                    <a:pt x="49" y="46"/>
                    <a:pt x="72" y="21"/>
                    <a:pt x="95" y="21"/>
                  </a:cubicBezTo>
                  <a:cubicBezTo>
                    <a:pt x="108" y="21"/>
                    <a:pt x="118" y="30"/>
                    <a:pt x="118" y="68"/>
                  </a:cubicBezTo>
                  <a:lnTo>
                    <a:pt x="118" y="194"/>
                  </a:lnTo>
                  <a:cubicBezTo>
                    <a:pt x="105" y="194"/>
                    <a:pt x="96" y="194"/>
                    <a:pt x="96" y="205"/>
                  </a:cubicBezTo>
                  <a:cubicBezTo>
                    <a:pt x="96" y="215"/>
                    <a:pt x="107" y="215"/>
                    <a:pt x="112" y="215"/>
                  </a:cubicBezTo>
                  <a:lnTo>
                    <a:pt x="151" y="215"/>
                  </a:lnTo>
                  <a:cubicBezTo>
                    <a:pt x="157" y="215"/>
                    <a:pt x="167" y="215"/>
                    <a:pt x="167" y="205"/>
                  </a:cubicBezTo>
                  <a:cubicBezTo>
                    <a:pt x="167" y="194"/>
                    <a:pt x="158" y="194"/>
                    <a:pt x="138" y="194"/>
                  </a:cubicBezTo>
                  <a:lnTo>
                    <a:pt x="138" y="96"/>
                  </a:lnTo>
                  <a:cubicBezTo>
                    <a:pt x="138" y="46"/>
                    <a:pt x="162" y="21"/>
                    <a:pt x="185" y="21"/>
                  </a:cubicBezTo>
                  <a:cubicBezTo>
                    <a:pt x="198" y="21"/>
                    <a:pt x="208" y="30"/>
                    <a:pt x="208" y="68"/>
                  </a:cubicBezTo>
                  <a:lnTo>
                    <a:pt x="208" y="194"/>
                  </a:lnTo>
                  <a:cubicBezTo>
                    <a:pt x="195" y="194"/>
                    <a:pt x="186" y="194"/>
                    <a:pt x="186" y="205"/>
                  </a:cubicBezTo>
                  <a:cubicBezTo>
                    <a:pt x="186" y="215"/>
                    <a:pt x="197" y="215"/>
                    <a:pt x="202" y="215"/>
                  </a:cubicBezTo>
                  <a:lnTo>
                    <a:pt x="241" y="215"/>
                  </a:lnTo>
                  <a:cubicBezTo>
                    <a:pt x="246" y="215"/>
                    <a:pt x="257" y="215"/>
                    <a:pt x="257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3" name="Freeform 16">
              <a:extLst>
                <a:ext uri="{FF2B5EF4-FFF2-40B4-BE49-F238E27FC236}">
                  <a16:creationId xmlns:a16="http://schemas.microsoft.com/office/drawing/2014/main" id="{57DDF18A-22D8-4EB1-918A-C25C4AAF11E1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612900" y="2484438"/>
              <a:ext cx="69850" cy="117475"/>
            </a:xfrm>
            <a:custGeom>
              <a:avLst/>
              <a:gdLst>
                <a:gd name="T0" fmla="*/ 184 w 184"/>
                <a:gd name="T1" fmla="*/ 292 h 302"/>
                <a:gd name="T2" fmla="*/ 168 w 184"/>
                <a:gd name="T3" fmla="*/ 281 h 302"/>
                <a:gd name="T4" fmla="*/ 109 w 184"/>
                <a:gd name="T5" fmla="*/ 281 h 302"/>
                <a:gd name="T6" fmla="*/ 109 w 184"/>
                <a:gd name="T7" fmla="*/ 106 h 302"/>
                <a:gd name="T8" fmla="*/ 93 w 184"/>
                <a:gd name="T9" fmla="*/ 90 h 302"/>
                <a:gd name="T10" fmla="*/ 20 w 184"/>
                <a:gd name="T11" fmla="*/ 90 h 302"/>
                <a:gd name="T12" fmla="*/ 4 w 184"/>
                <a:gd name="T13" fmla="*/ 101 h 302"/>
                <a:gd name="T14" fmla="*/ 20 w 184"/>
                <a:gd name="T15" fmla="*/ 111 h 302"/>
                <a:gd name="T16" fmla="*/ 84 w 184"/>
                <a:gd name="T17" fmla="*/ 111 h 302"/>
                <a:gd name="T18" fmla="*/ 84 w 184"/>
                <a:gd name="T19" fmla="*/ 281 h 302"/>
                <a:gd name="T20" fmla="*/ 16 w 184"/>
                <a:gd name="T21" fmla="*/ 281 h 302"/>
                <a:gd name="T22" fmla="*/ 0 w 184"/>
                <a:gd name="T23" fmla="*/ 292 h 302"/>
                <a:gd name="T24" fmla="*/ 16 w 184"/>
                <a:gd name="T25" fmla="*/ 302 h 302"/>
                <a:gd name="T26" fmla="*/ 168 w 184"/>
                <a:gd name="T27" fmla="*/ 302 h 302"/>
                <a:gd name="T28" fmla="*/ 184 w 184"/>
                <a:gd name="T29" fmla="*/ 292 h 302"/>
                <a:gd name="T30" fmla="*/ 111 w 184"/>
                <a:gd name="T31" fmla="*/ 21 h 302"/>
                <a:gd name="T32" fmla="*/ 90 w 184"/>
                <a:gd name="T33" fmla="*/ 0 h 302"/>
                <a:gd name="T34" fmla="*/ 70 w 184"/>
                <a:gd name="T35" fmla="*/ 21 h 302"/>
                <a:gd name="T36" fmla="*/ 90 w 184"/>
                <a:gd name="T37" fmla="*/ 42 h 302"/>
                <a:gd name="T38" fmla="*/ 111 w 184"/>
                <a:gd name="T39" fmla="*/ 2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302">
                  <a:moveTo>
                    <a:pt x="184" y="292"/>
                  </a:moveTo>
                  <a:cubicBezTo>
                    <a:pt x="184" y="281"/>
                    <a:pt x="173" y="281"/>
                    <a:pt x="168" y="281"/>
                  </a:cubicBezTo>
                  <a:lnTo>
                    <a:pt x="109" y="281"/>
                  </a:lnTo>
                  <a:lnTo>
                    <a:pt x="109" y="106"/>
                  </a:lnTo>
                  <a:cubicBezTo>
                    <a:pt x="109" y="94"/>
                    <a:pt x="107" y="90"/>
                    <a:pt x="93" y="90"/>
                  </a:cubicBezTo>
                  <a:lnTo>
                    <a:pt x="20" y="90"/>
                  </a:lnTo>
                  <a:cubicBezTo>
                    <a:pt x="14" y="90"/>
                    <a:pt x="4" y="90"/>
                    <a:pt x="4" y="101"/>
                  </a:cubicBezTo>
                  <a:cubicBezTo>
                    <a:pt x="4" y="111"/>
                    <a:pt x="14" y="111"/>
                    <a:pt x="20" y="111"/>
                  </a:cubicBezTo>
                  <a:lnTo>
                    <a:pt x="84" y="111"/>
                  </a:lnTo>
                  <a:lnTo>
                    <a:pt x="84" y="281"/>
                  </a:lnTo>
                  <a:lnTo>
                    <a:pt x="16" y="281"/>
                  </a:lnTo>
                  <a:cubicBezTo>
                    <a:pt x="10" y="281"/>
                    <a:pt x="0" y="281"/>
                    <a:pt x="0" y="292"/>
                  </a:cubicBezTo>
                  <a:cubicBezTo>
                    <a:pt x="0" y="302"/>
                    <a:pt x="10" y="302"/>
                    <a:pt x="16" y="302"/>
                  </a:cubicBezTo>
                  <a:lnTo>
                    <a:pt x="168" y="302"/>
                  </a:lnTo>
                  <a:cubicBezTo>
                    <a:pt x="173" y="302"/>
                    <a:pt x="184" y="302"/>
                    <a:pt x="184" y="292"/>
                  </a:cubicBezTo>
                  <a:close/>
                  <a:moveTo>
                    <a:pt x="111" y="21"/>
                  </a:moveTo>
                  <a:cubicBezTo>
                    <a:pt x="111" y="9"/>
                    <a:pt x="102" y="0"/>
                    <a:pt x="90" y="0"/>
                  </a:cubicBezTo>
                  <a:cubicBezTo>
                    <a:pt x="79" y="0"/>
                    <a:pt x="70" y="9"/>
                    <a:pt x="70" y="21"/>
                  </a:cubicBezTo>
                  <a:cubicBezTo>
                    <a:pt x="70" y="33"/>
                    <a:pt x="79" y="42"/>
                    <a:pt x="90" y="42"/>
                  </a:cubicBezTo>
                  <a:cubicBezTo>
                    <a:pt x="102" y="42"/>
                    <a:pt x="111" y="33"/>
                    <a:pt x="11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4" name="Freeform 17">
              <a:extLst>
                <a:ext uri="{FF2B5EF4-FFF2-40B4-BE49-F238E27FC236}">
                  <a16:creationId xmlns:a16="http://schemas.microsoft.com/office/drawing/2014/main" id="{9FCBF104-CFB4-4776-98C7-DCAB3DC33576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1700212" y="2519363"/>
              <a:ext cx="95250" cy="82550"/>
            </a:xfrm>
            <a:custGeom>
              <a:avLst/>
              <a:gdLst>
                <a:gd name="T0" fmla="*/ 248 w 248"/>
                <a:gd name="T1" fmla="*/ 205 h 215"/>
                <a:gd name="T2" fmla="*/ 232 w 248"/>
                <a:gd name="T3" fmla="*/ 194 h 215"/>
                <a:gd name="T4" fmla="*/ 204 w 248"/>
                <a:gd name="T5" fmla="*/ 194 h 215"/>
                <a:gd name="T6" fmla="*/ 204 w 248"/>
                <a:gd name="T7" fmla="*/ 69 h 215"/>
                <a:gd name="T8" fmla="*/ 142 w 248"/>
                <a:gd name="T9" fmla="*/ 0 h 215"/>
                <a:gd name="T10" fmla="*/ 69 w 248"/>
                <a:gd name="T11" fmla="*/ 34 h 215"/>
                <a:gd name="T12" fmla="*/ 54 w 248"/>
                <a:gd name="T13" fmla="*/ 3 h 215"/>
                <a:gd name="T14" fmla="*/ 16 w 248"/>
                <a:gd name="T15" fmla="*/ 3 h 215"/>
                <a:gd name="T16" fmla="*/ 0 w 248"/>
                <a:gd name="T17" fmla="*/ 14 h 215"/>
                <a:gd name="T18" fmla="*/ 16 w 248"/>
                <a:gd name="T19" fmla="*/ 24 h 215"/>
                <a:gd name="T20" fmla="*/ 44 w 248"/>
                <a:gd name="T21" fmla="*/ 24 h 215"/>
                <a:gd name="T22" fmla="*/ 44 w 248"/>
                <a:gd name="T23" fmla="*/ 194 h 215"/>
                <a:gd name="T24" fmla="*/ 16 w 248"/>
                <a:gd name="T25" fmla="*/ 194 h 215"/>
                <a:gd name="T26" fmla="*/ 0 w 248"/>
                <a:gd name="T27" fmla="*/ 205 h 215"/>
                <a:gd name="T28" fmla="*/ 16 w 248"/>
                <a:gd name="T29" fmla="*/ 215 h 215"/>
                <a:gd name="T30" fmla="*/ 98 w 248"/>
                <a:gd name="T31" fmla="*/ 215 h 215"/>
                <a:gd name="T32" fmla="*/ 113 w 248"/>
                <a:gd name="T33" fmla="*/ 205 h 215"/>
                <a:gd name="T34" fmla="*/ 97 w 248"/>
                <a:gd name="T35" fmla="*/ 194 h 215"/>
                <a:gd name="T36" fmla="*/ 69 w 248"/>
                <a:gd name="T37" fmla="*/ 194 h 215"/>
                <a:gd name="T38" fmla="*/ 69 w 248"/>
                <a:gd name="T39" fmla="*/ 97 h 215"/>
                <a:gd name="T40" fmla="*/ 139 w 248"/>
                <a:gd name="T41" fmla="*/ 21 h 215"/>
                <a:gd name="T42" fmla="*/ 179 w 248"/>
                <a:gd name="T43" fmla="*/ 72 h 215"/>
                <a:gd name="T44" fmla="*/ 179 w 248"/>
                <a:gd name="T45" fmla="*/ 194 h 215"/>
                <a:gd name="T46" fmla="*/ 154 w 248"/>
                <a:gd name="T47" fmla="*/ 194 h 215"/>
                <a:gd name="T48" fmla="*/ 138 w 248"/>
                <a:gd name="T49" fmla="*/ 205 h 215"/>
                <a:gd name="T50" fmla="*/ 154 w 248"/>
                <a:gd name="T51" fmla="*/ 215 h 215"/>
                <a:gd name="T52" fmla="*/ 232 w 248"/>
                <a:gd name="T53" fmla="*/ 215 h 215"/>
                <a:gd name="T54" fmla="*/ 248 w 248"/>
                <a:gd name="T55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15">
                  <a:moveTo>
                    <a:pt x="248" y="205"/>
                  </a:moveTo>
                  <a:cubicBezTo>
                    <a:pt x="248" y="194"/>
                    <a:pt x="238" y="194"/>
                    <a:pt x="232" y="194"/>
                  </a:cubicBezTo>
                  <a:lnTo>
                    <a:pt x="204" y="194"/>
                  </a:lnTo>
                  <a:lnTo>
                    <a:pt x="204" y="69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10" y="0"/>
                    <a:pt x="88" y="17"/>
                    <a:pt x="69" y="34"/>
                  </a:cubicBezTo>
                  <a:cubicBezTo>
                    <a:pt x="69" y="10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5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8" y="215"/>
                  </a:lnTo>
                  <a:cubicBezTo>
                    <a:pt x="103" y="215"/>
                    <a:pt x="113" y="215"/>
                    <a:pt x="113" y="205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1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4" y="194"/>
                  </a:lnTo>
                  <a:cubicBezTo>
                    <a:pt x="148" y="194"/>
                    <a:pt x="138" y="194"/>
                    <a:pt x="138" y="205"/>
                  </a:cubicBezTo>
                  <a:cubicBezTo>
                    <a:pt x="138" y="215"/>
                    <a:pt x="148" y="215"/>
                    <a:pt x="154" y="215"/>
                  </a:cubicBezTo>
                  <a:lnTo>
                    <a:pt x="232" y="215"/>
                  </a:lnTo>
                  <a:cubicBezTo>
                    <a:pt x="238" y="215"/>
                    <a:pt x="248" y="215"/>
                    <a:pt x="248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5" name="Freeform 18">
              <a:extLst>
                <a:ext uri="{FF2B5EF4-FFF2-40B4-BE49-F238E27FC236}">
                  <a16:creationId xmlns:a16="http://schemas.microsoft.com/office/drawing/2014/main" id="{5D437CE5-6D6F-4572-883F-956312361FFA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1800225" y="2519363"/>
              <a:ext cx="95250" cy="84138"/>
            </a:xfrm>
            <a:custGeom>
              <a:avLst/>
              <a:gdLst>
                <a:gd name="T0" fmla="*/ 247 w 247"/>
                <a:gd name="T1" fmla="*/ 201 h 215"/>
                <a:gd name="T2" fmla="*/ 232 w 247"/>
                <a:gd name="T3" fmla="*/ 191 h 215"/>
                <a:gd name="T4" fmla="*/ 203 w 247"/>
                <a:gd name="T5" fmla="*/ 191 h 215"/>
                <a:gd name="T6" fmla="*/ 203 w 247"/>
                <a:gd name="T7" fmla="*/ 16 h 215"/>
                <a:gd name="T8" fmla="*/ 188 w 247"/>
                <a:gd name="T9" fmla="*/ 0 h 215"/>
                <a:gd name="T10" fmla="*/ 151 w 247"/>
                <a:gd name="T11" fmla="*/ 0 h 215"/>
                <a:gd name="T12" fmla="*/ 135 w 247"/>
                <a:gd name="T13" fmla="*/ 11 h 215"/>
                <a:gd name="T14" fmla="*/ 150 w 247"/>
                <a:gd name="T15" fmla="*/ 21 h 215"/>
                <a:gd name="T16" fmla="*/ 179 w 247"/>
                <a:gd name="T17" fmla="*/ 21 h 215"/>
                <a:gd name="T18" fmla="*/ 179 w 247"/>
                <a:gd name="T19" fmla="*/ 136 h 215"/>
                <a:gd name="T20" fmla="*/ 115 w 247"/>
                <a:gd name="T21" fmla="*/ 194 h 215"/>
                <a:gd name="T22" fmla="*/ 69 w 247"/>
                <a:gd name="T23" fmla="*/ 155 h 215"/>
                <a:gd name="T24" fmla="*/ 69 w 247"/>
                <a:gd name="T25" fmla="*/ 16 h 215"/>
                <a:gd name="T26" fmla="*/ 53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5 w 247"/>
                <a:gd name="T33" fmla="*/ 21 h 215"/>
                <a:gd name="T34" fmla="*/ 44 w 247"/>
                <a:gd name="T35" fmla="*/ 21 h 215"/>
                <a:gd name="T36" fmla="*/ 44 w 247"/>
                <a:gd name="T37" fmla="*/ 158 h 215"/>
                <a:gd name="T38" fmla="*/ 112 w 247"/>
                <a:gd name="T39" fmla="*/ 215 h 215"/>
                <a:gd name="T40" fmla="*/ 178 w 247"/>
                <a:gd name="T41" fmla="*/ 191 h 215"/>
                <a:gd name="T42" fmla="*/ 194 w 247"/>
                <a:gd name="T43" fmla="*/ 212 h 215"/>
                <a:gd name="T44" fmla="*/ 231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2" y="191"/>
                  </a:cubicBezTo>
                  <a:lnTo>
                    <a:pt x="203" y="191"/>
                  </a:lnTo>
                  <a:lnTo>
                    <a:pt x="203" y="16"/>
                  </a:lnTo>
                  <a:cubicBezTo>
                    <a:pt x="203" y="4"/>
                    <a:pt x="201" y="0"/>
                    <a:pt x="188" y="0"/>
                  </a:cubicBezTo>
                  <a:lnTo>
                    <a:pt x="151" y="0"/>
                  </a:lnTo>
                  <a:cubicBezTo>
                    <a:pt x="145" y="0"/>
                    <a:pt x="135" y="0"/>
                    <a:pt x="135" y="11"/>
                  </a:cubicBezTo>
                  <a:cubicBezTo>
                    <a:pt x="135" y="21"/>
                    <a:pt x="145" y="21"/>
                    <a:pt x="150" y="21"/>
                  </a:cubicBezTo>
                  <a:lnTo>
                    <a:pt x="179" y="21"/>
                  </a:lnTo>
                  <a:lnTo>
                    <a:pt x="179" y="136"/>
                  </a:lnTo>
                  <a:cubicBezTo>
                    <a:pt x="179" y="187"/>
                    <a:pt x="133" y="194"/>
                    <a:pt x="115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2" y="215"/>
                  </a:cubicBezTo>
                  <a:cubicBezTo>
                    <a:pt x="132" y="215"/>
                    <a:pt x="152" y="210"/>
                    <a:pt x="178" y="191"/>
                  </a:cubicBezTo>
                  <a:cubicBezTo>
                    <a:pt x="179" y="212"/>
                    <a:pt x="187" y="212"/>
                    <a:pt x="194" y="212"/>
                  </a:cubicBezTo>
                  <a:lnTo>
                    <a:pt x="231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6" name="Freeform 19">
              <a:extLst>
                <a:ext uri="{FF2B5EF4-FFF2-40B4-BE49-F238E27FC236}">
                  <a16:creationId xmlns:a16="http://schemas.microsoft.com/office/drawing/2014/main" id="{EFCCBCC5-BA58-4A1C-8D88-EB61297C61A5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1903412" y="2495550"/>
              <a:ext cx="79375" cy="107950"/>
            </a:xfrm>
            <a:custGeom>
              <a:avLst/>
              <a:gdLst>
                <a:gd name="T0" fmla="*/ 208 w 208"/>
                <a:gd name="T1" fmla="*/ 215 h 278"/>
                <a:gd name="T2" fmla="*/ 195 w 208"/>
                <a:gd name="T3" fmla="*/ 200 h 278"/>
                <a:gd name="T4" fmla="*/ 183 w 208"/>
                <a:gd name="T5" fmla="*/ 215 h 278"/>
                <a:gd name="T6" fmla="*/ 136 w 208"/>
                <a:gd name="T7" fmla="*/ 257 h 278"/>
                <a:gd name="T8" fmla="*/ 91 w 208"/>
                <a:gd name="T9" fmla="*/ 212 h 278"/>
                <a:gd name="T10" fmla="*/ 91 w 208"/>
                <a:gd name="T11" fmla="*/ 84 h 278"/>
                <a:gd name="T12" fmla="*/ 181 w 208"/>
                <a:gd name="T13" fmla="*/ 84 h 278"/>
                <a:gd name="T14" fmla="*/ 196 w 208"/>
                <a:gd name="T15" fmla="*/ 74 h 278"/>
                <a:gd name="T16" fmla="*/ 181 w 208"/>
                <a:gd name="T17" fmla="*/ 63 h 278"/>
                <a:gd name="T18" fmla="*/ 91 w 208"/>
                <a:gd name="T19" fmla="*/ 63 h 278"/>
                <a:gd name="T20" fmla="*/ 91 w 208"/>
                <a:gd name="T21" fmla="*/ 16 h 278"/>
                <a:gd name="T22" fmla="*/ 79 w 208"/>
                <a:gd name="T23" fmla="*/ 0 h 278"/>
                <a:gd name="T24" fmla="*/ 66 w 208"/>
                <a:gd name="T25" fmla="*/ 16 h 278"/>
                <a:gd name="T26" fmla="*/ 66 w 208"/>
                <a:gd name="T27" fmla="*/ 63 h 278"/>
                <a:gd name="T28" fmla="*/ 16 w 208"/>
                <a:gd name="T29" fmla="*/ 63 h 278"/>
                <a:gd name="T30" fmla="*/ 0 w 208"/>
                <a:gd name="T31" fmla="*/ 74 h 278"/>
                <a:gd name="T32" fmla="*/ 15 w 208"/>
                <a:gd name="T33" fmla="*/ 84 h 278"/>
                <a:gd name="T34" fmla="*/ 66 w 208"/>
                <a:gd name="T35" fmla="*/ 84 h 278"/>
                <a:gd name="T36" fmla="*/ 66 w 208"/>
                <a:gd name="T37" fmla="*/ 215 h 278"/>
                <a:gd name="T38" fmla="*/ 134 w 208"/>
                <a:gd name="T39" fmla="*/ 278 h 278"/>
                <a:gd name="T40" fmla="*/ 208 w 208"/>
                <a:gd name="T41" fmla="*/ 2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278">
                  <a:moveTo>
                    <a:pt x="208" y="215"/>
                  </a:moveTo>
                  <a:cubicBezTo>
                    <a:pt x="208" y="208"/>
                    <a:pt x="208" y="200"/>
                    <a:pt x="195" y="200"/>
                  </a:cubicBezTo>
                  <a:cubicBezTo>
                    <a:pt x="183" y="200"/>
                    <a:pt x="183" y="208"/>
                    <a:pt x="183" y="215"/>
                  </a:cubicBezTo>
                  <a:cubicBezTo>
                    <a:pt x="183" y="251"/>
                    <a:pt x="150" y="257"/>
                    <a:pt x="136" y="257"/>
                  </a:cubicBezTo>
                  <a:cubicBezTo>
                    <a:pt x="91" y="257"/>
                    <a:pt x="91" y="227"/>
                    <a:pt x="91" y="212"/>
                  </a:cubicBezTo>
                  <a:lnTo>
                    <a:pt x="91" y="84"/>
                  </a:lnTo>
                  <a:lnTo>
                    <a:pt x="181" y="84"/>
                  </a:lnTo>
                  <a:cubicBezTo>
                    <a:pt x="187" y="84"/>
                    <a:pt x="196" y="84"/>
                    <a:pt x="196" y="74"/>
                  </a:cubicBezTo>
                  <a:cubicBezTo>
                    <a:pt x="196" y="63"/>
                    <a:pt x="187" y="63"/>
                    <a:pt x="181" y="63"/>
                  </a:cubicBezTo>
                  <a:lnTo>
                    <a:pt x="91" y="63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8"/>
                    <a:pt x="66" y="16"/>
                  </a:cubicBezTo>
                  <a:lnTo>
                    <a:pt x="66" y="63"/>
                  </a:lnTo>
                  <a:lnTo>
                    <a:pt x="16" y="63"/>
                  </a:lnTo>
                  <a:cubicBezTo>
                    <a:pt x="10" y="63"/>
                    <a:pt x="0" y="63"/>
                    <a:pt x="0" y="74"/>
                  </a:cubicBezTo>
                  <a:cubicBezTo>
                    <a:pt x="0" y="84"/>
                    <a:pt x="10" y="84"/>
                    <a:pt x="15" y="84"/>
                  </a:cubicBezTo>
                  <a:lnTo>
                    <a:pt x="66" y="84"/>
                  </a:lnTo>
                  <a:lnTo>
                    <a:pt x="66" y="215"/>
                  </a:lnTo>
                  <a:cubicBezTo>
                    <a:pt x="66" y="261"/>
                    <a:pt x="99" y="278"/>
                    <a:pt x="134" y="278"/>
                  </a:cubicBezTo>
                  <a:cubicBezTo>
                    <a:pt x="169" y="278"/>
                    <a:pt x="208" y="258"/>
                    <a:pt x="208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7" name="Freeform 20">
              <a:extLst>
                <a:ext uri="{FF2B5EF4-FFF2-40B4-BE49-F238E27FC236}">
                  <a16:creationId xmlns:a16="http://schemas.microsoft.com/office/drawing/2014/main" id="{6E2FBFAC-8885-4B59-8395-C8E89A096ABB}"/>
                </a:ext>
              </a:extLst>
            </p:cNvPr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2009775" y="2517775"/>
              <a:ext cx="76200" cy="85725"/>
            </a:xfrm>
            <a:custGeom>
              <a:avLst/>
              <a:gdLst>
                <a:gd name="T0" fmla="*/ 200 w 200"/>
                <a:gd name="T1" fmla="*/ 165 h 219"/>
                <a:gd name="T2" fmla="*/ 188 w 200"/>
                <a:gd name="T3" fmla="*/ 156 h 219"/>
                <a:gd name="T4" fmla="*/ 177 w 200"/>
                <a:gd name="T5" fmla="*/ 161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6 w 200"/>
                <a:gd name="T15" fmla="*/ 0 h 219"/>
                <a:gd name="T16" fmla="*/ 0 w 200"/>
                <a:gd name="T17" fmla="*/ 109 h 219"/>
                <a:gd name="T18" fmla="*/ 114 w 200"/>
                <a:gd name="T19" fmla="*/ 219 h 219"/>
                <a:gd name="T20" fmla="*/ 200 w 200"/>
                <a:gd name="T21" fmla="*/ 165 h 219"/>
                <a:gd name="T22" fmla="*/ 175 w 200"/>
                <a:gd name="T23" fmla="*/ 97 h 219"/>
                <a:gd name="T24" fmla="*/ 26 w 200"/>
                <a:gd name="T25" fmla="*/ 97 h 219"/>
                <a:gd name="T26" fmla="*/ 106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5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70" y="0"/>
                    <a:pt x="106" y="0"/>
                  </a:cubicBezTo>
                  <a:cubicBezTo>
                    <a:pt x="47" y="0"/>
                    <a:pt x="0" y="49"/>
                    <a:pt x="0" y="109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0" y="177"/>
                    <a:pt x="200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0"/>
                    <a:pt x="67" y="21"/>
                    <a:pt x="106" y="21"/>
                  </a:cubicBezTo>
                  <a:cubicBezTo>
                    <a:pt x="135" y="21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8" name="Freeform 21">
              <a:extLst>
                <a:ext uri="{FF2B5EF4-FFF2-40B4-BE49-F238E27FC236}">
                  <a16:creationId xmlns:a16="http://schemas.microsoft.com/office/drawing/2014/main" id="{A469CB08-708B-48DD-B788-432DCB6D45E8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2112962" y="2517775"/>
              <a:ext cx="71438" cy="85725"/>
            </a:xfrm>
            <a:custGeom>
              <a:avLst/>
              <a:gdLst>
                <a:gd name="T0" fmla="*/ 189 w 189"/>
                <a:gd name="T1" fmla="*/ 157 h 219"/>
                <a:gd name="T2" fmla="*/ 111 w 189"/>
                <a:gd name="T3" fmla="*/ 95 h 219"/>
                <a:gd name="T4" fmla="*/ 76 w 189"/>
                <a:gd name="T5" fmla="*/ 89 h 219"/>
                <a:gd name="T6" fmla="*/ 21 w 189"/>
                <a:gd name="T7" fmla="*/ 55 h 219"/>
                <a:gd name="T8" fmla="*/ 92 w 189"/>
                <a:gd name="T9" fmla="*/ 21 h 219"/>
                <a:gd name="T10" fmla="*/ 150 w 189"/>
                <a:gd name="T11" fmla="*/ 59 h 219"/>
                <a:gd name="T12" fmla="*/ 161 w 189"/>
                <a:gd name="T13" fmla="*/ 67 h 219"/>
                <a:gd name="T14" fmla="*/ 174 w 189"/>
                <a:gd name="T15" fmla="*/ 51 h 219"/>
                <a:gd name="T16" fmla="*/ 174 w 189"/>
                <a:gd name="T17" fmla="*/ 16 h 219"/>
                <a:gd name="T18" fmla="*/ 164 w 189"/>
                <a:gd name="T19" fmla="*/ 0 h 219"/>
                <a:gd name="T20" fmla="*/ 152 w 189"/>
                <a:gd name="T21" fmla="*/ 13 h 219"/>
                <a:gd name="T22" fmla="*/ 93 w 189"/>
                <a:gd name="T23" fmla="*/ 0 h 219"/>
                <a:gd name="T24" fmla="*/ 0 w 189"/>
                <a:gd name="T25" fmla="*/ 55 h 219"/>
                <a:gd name="T26" fmla="*/ 98 w 189"/>
                <a:gd name="T27" fmla="*/ 113 h 219"/>
                <a:gd name="T28" fmla="*/ 169 w 189"/>
                <a:gd name="T29" fmla="*/ 157 h 219"/>
                <a:gd name="T30" fmla="*/ 97 w 189"/>
                <a:gd name="T31" fmla="*/ 198 h 219"/>
                <a:gd name="T32" fmla="*/ 25 w 189"/>
                <a:gd name="T33" fmla="*/ 143 h 219"/>
                <a:gd name="T34" fmla="*/ 13 w 189"/>
                <a:gd name="T35" fmla="*/ 137 h 219"/>
                <a:gd name="T36" fmla="*/ 0 w 189"/>
                <a:gd name="T37" fmla="*/ 153 h 219"/>
                <a:gd name="T38" fmla="*/ 0 w 189"/>
                <a:gd name="T39" fmla="*/ 203 h 219"/>
                <a:gd name="T40" fmla="*/ 11 w 189"/>
                <a:gd name="T41" fmla="*/ 219 h 219"/>
                <a:gd name="T42" fmla="*/ 27 w 189"/>
                <a:gd name="T43" fmla="*/ 196 h 219"/>
                <a:gd name="T44" fmla="*/ 97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7"/>
                    <a:pt x="127" y="97"/>
                    <a:pt x="111" y="95"/>
                  </a:cubicBezTo>
                  <a:lnTo>
                    <a:pt x="76" y="89"/>
                  </a:lnTo>
                  <a:cubicBezTo>
                    <a:pt x="59" y="86"/>
                    <a:pt x="21" y="77"/>
                    <a:pt x="21" y="55"/>
                  </a:cubicBezTo>
                  <a:cubicBezTo>
                    <a:pt x="21" y="40"/>
                    <a:pt x="38" y="21"/>
                    <a:pt x="92" y="21"/>
                  </a:cubicBezTo>
                  <a:cubicBezTo>
                    <a:pt x="140" y="21"/>
                    <a:pt x="147" y="39"/>
                    <a:pt x="150" y="59"/>
                  </a:cubicBezTo>
                  <a:cubicBezTo>
                    <a:pt x="151" y="64"/>
                    <a:pt x="153" y="67"/>
                    <a:pt x="161" y="67"/>
                  </a:cubicBezTo>
                  <a:cubicBezTo>
                    <a:pt x="174" y="67"/>
                    <a:pt x="174" y="58"/>
                    <a:pt x="174" y="51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6" y="0"/>
                    <a:pt x="154" y="4"/>
                    <a:pt x="152" y="13"/>
                  </a:cubicBezTo>
                  <a:cubicBezTo>
                    <a:pt x="125" y="0"/>
                    <a:pt x="103" y="0"/>
                    <a:pt x="93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3" y="107"/>
                    <a:pt x="98" y="113"/>
                  </a:cubicBezTo>
                  <a:cubicBezTo>
                    <a:pt x="125" y="118"/>
                    <a:pt x="169" y="127"/>
                    <a:pt x="169" y="157"/>
                  </a:cubicBezTo>
                  <a:cubicBezTo>
                    <a:pt x="169" y="178"/>
                    <a:pt x="149" y="198"/>
                    <a:pt x="97" y="198"/>
                  </a:cubicBezTo>
                  <a:cubicBezTo>
                    <a:pt x="71" y="198"/>
                    <a:pt x="40" y="192"/>
                    <a:pt x="25" y="143"/>
                  </a:cubicBezTo>
                  <a:cubicBezTo>
                    <a:pt x="23" y="140"/>
                    <a:pt x="20" y="137"/>
                    <a:pt x="13" y="137"/>
                  </a:cubicBezTo>
                  <a:cubicBezTo>
                    <a:pt x="0" y="137"/>
                    <a:pt x="0" y="146"/>
                    <a:pt x="0" y="153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1" y="219"/>
                  </a:cubicBezTo>
                  <a:cubicBezTo>
                    <a:pt x="14" y="219"/>
                    <a:pt x="20" y="218"/>
                    <a:pt x="27" y="196"/>
                  </a:cubicBezTo>
                  <a:cubicBezTo>
                    <a:pt x="57" y="218"/>
                    <a:pt x="83" y="219"/>
                    <a:pt x="97" y="219"/>
                  </a:cubicBezTo>
                  <a:cubicBezTo>
                    <a:pt x="174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9" name="Freeform 22">
              <a:extLst>
                <a:ext uri="{FF2B5EF4-FFF2-40B4-BE49-F238E27FC236}">
                  <a16:creationId xmlns:a16="http://schemas.microsoft.com/office/drawing/2014/main" id="{C5DA33CB-6C0D-4C85-9FD8-0FD393FE5E1F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2308225" y="2517775"/>
              <a:ext cx="88900" cy="85725"/>
            </a:xfrm>
            <a:custGeom>
              <a:avLst/>
              <a:gdLst>
                <a:gd name="T0" fmla="*/ 231 w 231"/>
                <a:gd name="T1" fmla="*/ 205 h 219"/>
                <a:gd name="T2" fmla="*/ 215 w 231"/>
                <a:gd name="T3" fmla="*/ 195 h 219"/>
                <a:gd name="T4" fmla="*/ 180 w 231"/>
                <a:gd name="T5" fmla="*/ 189 h 219"/>
                <a:gd name="T6" fmla="*/ 180 w 231"/>
                <a:gd name="T7" fmla="*/ 74 h 219"/>
                <a:gd name="T8" fmla="*/ 83 w 231"/>
                <a:gd name="T9" fmla="*/ 0 h 219"/>
                <a:gd name="T10" fmla="*/ 13 w 231"/>
                <a:gd name="T11" fmla="*/ 32 h 219"/>
                <a:gd name="T12" fmla="*/ 31 w 231"/>
                <a:gd name="T13" fmla="*/ 50 h 219"/>
                <a:gd name="T14" fmla="*/ 49 w 231"/>
                <a:gd name="T15" fmla="*/ 32 h 219"/>
                <a:gd name="T16" fmla="*/ 83 w 231"/>
                <a:gd name="T17" fmla="*/ 21 h 219"/>
                <a:gd name="T18" fmla="*/ 154 w 231"/>
                <a:gd name="T19" fmla="*/ 83 h 219"/>
                <a:gd name="T20" fmla="*/ 0 w 231"/>
                <a:gd name="T21" fmla="*/ 155 h 219"/>
                <a:gd name="T22" fmla="*/ 80 w 231"/>
                <a:gd name="T23" fmla="*/ 219 h 219"/>
                <a:gd name="T24" fmla="*/ 156 w 231"/>
                <a:gd name="T25" fmla="*/ 198 h 219"/>
                <a:gd name="T26" fmla="*/ 210 w 231"/>
                <a:gd name="T27" fmla="*/ 216 h 219"/>
                <a:gd name="T28" fmla="*/ 231 w 231"/>
                <a:gd name="T29" fmla="*/ 205 h 219"/>
                <a:gd name="T30" fmla="*/ 154 w 231"/>
                <a:gd name="T31" fmla="*/ 152 h 219"/>
                <a:gd name="T32" fmla="*/ 131 w 231"/>
                <a:gd name="T33" fmla="*/ 189 h 219"/>
                <a:gd name="T34" fmla="*/ 83 w 231"/>
                <a:gd name="T35" fmla="*/ 198 h 219"/>
                <a:gd name="T36" fmla="*/ 25 w 231"/>
                <a:gd name="T37" fmla="*/ 155 h 219"/>
                <a:gd name="T38" fmla="*/ 154 w 231"/>
                <a:gd name="T39" fmla="*/ 103 h 219"/>
                <a:gd name="T40" fmla="*/ 154 w 231"/>
                <a:gd name="T41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219">
                  <a:moveTo>
                    <a:pt x="231" y="205"/>
                  </a:moveTo>
                  <a:cubicBezTo>
                    <a:pt x="231" y="195"/>
                    <a:pt x="221" y="195"/>
                    <a:pt x="215" y="195"/>
                  </a:cubicBezTo>
                  <a:cubicBezTo>
                    <a:pt x="195" y="195"/>
                    <a:pt x="188" y="192"/>
                    <a:pt x="180" y="189"/>
                  </a:cubicBezTo>
                  <a:lnTo>
                    <a:pt x="180" y="74"/>
                  </a:lnTo>
                  <a:cubicBezTo>
                    <a:pt x="180" y="39"/>
                    <a:pt x="153" y="0"/>
                    <a:pt x="83" y="0"/>
                  </a:cubicBezTo>
                  <a:cubicBezTo>
                    <a:pt x="62" y="0"/>
                    <a:pt x="13" y="0"/>
                    <a:pt x="13" y="32"/>
                  </a:cubicBezTo>
                  <a:cubicBezTo>
                    <a:pt x="13" y="44"/>
                    <a:pt x="21" y="50"/>
                    <a:pt x="31" y="50"/>
                  </a:cubicBezTo>
                  <a:cubicBezTo>
                    <a:pt x="37" y="50"/>
                    <a:pt x="48" y="47"/>
                    <a:pt x="49" y="32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8"/>
                    <a:pt x="154" y="83"/>
                  </a:cubicBezTo>
                  <a:cubicBezTo>
                    <a:pt x="62" y="85"/>
                    <a:pt x="0" y="108"/>
                    <a:pt x="0" y="155"/>
                  </a:cubicBezTo>
                  <a:cubicBezTo>
                    <a:pt x="0" y="189"/>
                    <a:pt x="30" y="219"/>
                    <a:pt x="80" y="219"/>
                  </a:cubicBezTo>
                  <a:cubicBezTo>
                    <a:pt x="98" y="219"/>
                    <a:pt x="129" y="215"/>
                    <a:pt x="156" y="198"/>
                  </a:cubicBezTo>
                  <a:cubicBezTo>
                    <a:pt x="169" y="216"/>
                    <a:pt x="193" y="216"/>
                    <a:pt x="210" y="216"/>
                  </a:cubicBezTo>
                  <a:cubicBezTo>
                    <a:pt x="221" y="216"/>
                    <a:pt x="231" y="216"/>
                    <a:pt x="231" y="205"/>
                  </a:cubicBezTo>
                  <a:close/>
                  <a:moveTo>
                    <a:pt x="154" y="152"/>
                  </a:moveTo>
                  <a:cubicBezTo>
                    <a:pt x="154" y="166"/>
                    <a:pt x="154" y="178"/>
                    <a:pt x="131" y="189"/>
                  </a:cubicBezTo>
                  <a:cubicBezTo>
                    <a:pt x="112" y="198"/>
                    <a:pt x="87" y="198"/>
                    <a:pt x="83" y="198"/>
                  </a:cubicBezTo>
                  <a:cubicBezTo>
                    <a:pt x="48" y="198"/>
                    <a:pt x="25" y="178"/>
                    <a:pt x="25" y="155"/>
                  </a:cubicBezTo>
                  <a:cubicBezTo>
                    <a:pt x="25" y="129"/>
                    <a:pt x="70" y="106"/>
                    <a:pt x="154" y="103"/>
                  </a:cubicBezTo>
                  <a:lnTo>
                    <a:pt x="154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0" name="Freeform 23">
              <a:extLst>
                <a:ext uri="{FF2B5EF4-FFF2-40B4-BE49-F238E27FC236}">
                  <a16:creationId xmlns:a16="http://schemas.microsoft.com/office/drawing/2014/main" id="{87064FEB-77BE-4281-8C98-2517C251DA53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401887" y="2519363"/>
              <a:ext cx="93663" cy="82550"/>
            </a:xfrm>
            <a:custGeom>
              <a:avLst/>
              <a:gdLst>
                <a:gd name="T0" fmla="*/ 247 w 247"/>
                <a:gd name="T1" fmla="*/ 205 h 215"/>
                <a:gd name="T2" fmla="*/ 231 w 247"/>
                <a:gd name="T3" fmla="*/ 194 h 215"/>
                <a:gd name="T4" fmla="*/ 204 w 247"/>
                <a:gd name="T5" fmla="*/ 194 h 215"/>
                <a:gd name="T6" fmla="*/ 204 w 247"/>
                <a:gd name="T7" fmla="*/ 69 h 215"/>
                <a:gd name="T8" fmla="*/ 142 w 247"/>
                <a:gd name="T9" fmla="*/ 0 h 215"/>
                <a:gd name="T10" fmla="*/ 69 w 247"/>
                <a:gd name="T11" fmla="*/ 34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6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5 h 215"/>
                <a:gd name="T28" fmla="*/ 16 w 247"/>
                <a:gd name="T29" fmla="*/ 215 h 215"/>
                <a:gd name="T30" fmla="*/ 97 w 247"/>
                <a:gd name="T31" fmla="*/ 215 h 215"/>
                <a:gd name="T32" fmla="*/ 113 w 247"/>
                <a:gd name="T33" fmla="*/ 205 h 215"/>
                <a:gd name="T34" fmla="*/ 97 w 247"/>
                <a:gd name="T35" fmla="*/ 194 h 215"/>
                <a:gd name="T36" fmla="*/ 69 w 247"/>
                <a:gd name="T37" fmla="*/ 194 h 215"/>
                <a:gd name="T38" fmla="*/ 69 w 247"/>
                <a:gd name="T39" fmla="*/ 97 h 215"/>
                <a:gd name="T40" fmla="*/ 139 w 247"/>
                <a:gd name="T41" fmla="*/ 21 h 215"/>
                <a:gd name="T42" fmla="*/ 179 w 247"/>
                <a:gd name="T43" fmla="*/ 72 h 215"/>
                <a:gd name="T44" fmla="*/ 179 w 247"/>
                <a:gd name="T45" fmla="*/ 194 h 215"/>
                <a:gd name="T46" fmla="*/ 153 w 247"/>
                <a:gd name="T47" fmla="*/ 194 h 215"/>
                <a:gd name="T48" fmla="*/ 137 w 247"/>
                <a:gd name="T49" fmla="*/ 205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5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4" y="194"/>
                  </a:lnTo>
                  <a:lnTo>
                    <a:pt x="204" y="69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09" y="0"/>
                    <a:pt x="87" y="17"/>
                    <a:pt x="69" y="34"/>
                  </a:cubicBezTo>
                  <a:cubicBezTo>
                    <a:pt x="69" y="10"/>
                    <a:pt x="69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5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5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5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7" y="215"/>
                    <a:pt x="247" y="215"/>
                    <a:pt x="247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1" name="Freeform 24">
              <a:extLst>
                <a:ext uri="{FF2B5EF4-FFF2-40B4-BE49-F238E27FC236}">
                  <a16:creationId xmlns:a16="http://schemas.microsoft.com/office/drawing/2014/main" id="{748BA0CC-7788-41A6-8261-7C549535D510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2506662" y="2484438"/>
              <a:ext cx="90488" cy="119063"/>
            </a:xfrm>
            <a:custGeom>
              <a:avLst/>
              <a:gdLst>
                <a:gd name="T0" fmla="*/ 235 w 235"/>
                <a:gd name="T1" fmla="*/ 294 h 308"/>
                <a:gd name="T2" fmla="*/ 220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19 h 308"/>
                <a:gd name="T20" fmla="*/ 100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2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2"/>
                  </a:cubicBezTo>
                  <a:cubicBezTo>
                    <a:pt x="166" y="299"/>
                    <a:pt x="166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2" name="Freeform 25">
              <a:extLst>
                <a:ext uri="{FF2B5EF4-FFF2-40B4-BE49-F238E27FC236}">
                  <a16:creationId xmlns:a16="http://schemas.microsoft.com/office/drawing/2014/main" id="{21B5ED69-A5B9-4CBA-B5CD-105F975B74B1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2720975" y="2481263"/>
              <a:ext cx="61913" cy="120650"/>
            </a:xfrm>
            <a:custGeom>
              <a:avLst/>
              <a:gdLst>
                <a:gd name="T0" fmla="*/ 163 w 163"/>
                <a:gd name="T1" fmla="*/ 300 h 310"/>
                <a:gd name="T2" fmla="*/ 148 w 163"/>
                <a:gd name="T3" fmla="*/ 289 h 310"/>
                <a:gd name="T4" fmla="*/ 95 w 163"/>
                <a:gd name="T5" fmla="*/ 289 h 310"/>
                <a:gd name="T6" fmla="*/ 95 w 163"/>
                <a:gd name="T7" fmla="*/ 16 h 310"/>
                <a:gd name="T8" fmla="*/ 85 w 163"/>
                <a:gd name="T9" fmla="*/ 0 h 310"/>
                <a:gd name="T10" fmla="*/ 76 w 163"/>
                <a:gd name="T11" fmla="*/ 6 h 310"/>
                <a:gd name="T12" fmla="*/ 9 w 163"/>
                <a:gd name="T13" fmla="*/ 63 h 310"/>
                <a:gd name="T14" fmla="*/ 0 w 163"/>
                <a:gd name="T15" fmla="*/ 73 h 310"/>
                <a:gd name="T16" fmla="*/ 12 w 163"/>
                <a:gd name="T17" fmla="*/ 84 h 310"/>
                <a:gd name="T18" fmla="*/ 70 w 163"/>
                <a:gd name="T19" fmla="*/ 55 h 310"/>
                <a:gd name="T20" fmla="*/ 70 w 163"/>
                <a:gd name="T21" fmla="*/ 289 h 310"/>
                <a:gd name="T22" fmla="*/ 18 w 163"/>
                <a:gd name="T23" fmla="*/ 289 h 310"/>
                <a:gd name="T24" fmla="*/ 3 w 163"/>
                <a:gd name="T25" fmla="*/ 300 h 310"/>
                <a:gd name="T26" fmla="*/ 18 w 163"/>
                <a:gd name="T27" fmla="*/ 310 h 310"/>
                <a:gd name="T28" fmla="*/ 148 w 163"/>
                <a:gd name="T29" fmla="*/ 310 h 310"/>
                <a:gd name="T30" fmla="*/ 163 w 163"/>
                <a:gd name="T31" fmla="*/ 30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310">
                  <a:moveTo>
                    <a:pt x="163" y="300"/>
                  </a:moveTo>
                  <a:cubicBezTo>
                    <a:pt x="163" y="289"/>
                    <a:pt x="154" y="289"/>
                    <a:pt x="148" y="289"/>
                  </a:cubicBezTo>
                  <a:lnTo>
                    <a:pt x="95" y="289"/>
                  </a:lnTo>
                  <a:lnTo>
                    <a:pt x="95" y="16"/>
                  </a:lnTo>
                  <a:cubicBezTo>
                    <a:pt x="95" y="10"/>
                    <a:pt x="95" y="0"/>
                    <a:pt x="85" y="0"/>
                  </a:cubicBezTo>
                  <a:cubicBezTo>
                    <a:pt x="80" y="0"/>
                    <a:pt x="77" y="2"/>
                    <a:pt x="76" y="6"/>
                  </a:cubicBezTo>
                  <a:cubicBezTo>
                    <a:pt x="53" y="56"/>
                    <a:pt x="24" y="61"/>
                    <a:pt x="9" y="63"/>
                  </a:cubicBezTo>
                  <a:cubicBezTo>
                    <a:pt x="4" y="64"/>
                    <a:pt x="0" y="66"/>
                    <a:pt x="0" y="73"/>
                  </a:cubicBezTo>
                  <a:cubicBezTo>
                    <a:pt x="0" y="82"/>
                    <a:pt x="6" y="84"/>
                    <a:pt x="12" y="84"/>
                  </a:cubicBezTo>
                  <a:cubicBezTo>
                    <a:pt x="21" y="84"/>
                    <a:pt x="40" y="81"/>
                    <a:pt x="70" y="55"/>
                  </a:cubicBezTo>
                  <a:lnTo>
                    <a:pt x="70" y="289"/>
                  </a:lnTo>
                  <a:lnTo>
                    <a:pt x="18" y="289"/>
                  </a:lnTo>
                  <a:cubicBezTo>
                    <a:pt x="12" y="289"/>
                    <a:pt x="3" y="289"/>
                    <a:pt x="3" y="300"/>
                  </a:cubicBezTo>
                  <a:cubicBezTo>
                    <a:pt x="3" y="310"/>
                    <a:pt x="13" y="310"/>
                    <a:pt x="18" y="310"/>
                  </a:cubicBezTo>
                  <a:lnTo>
                    <a:pt x="148" y="310"/>
                  </a:lnTo>
                  <a:cubicBezTo>
                    <a:pt x="153" y="310"/>
                    <a:pt x="163" y="310"/>
                    <a:pt x="163" y="3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3" name="Freeform 26">
              <a:extLst>
                <a:ext uri="{FF2B5EF4-FFF2-40B4-BE49-F238E27FC236}">
                  <a16:creationId xmlns:a16="http://schemas.microsoft.com/office/drawing/2014/main" id="{7660B741-1655-4030-A90A-FB9BF0B84E30}"/>
                </a:ext>
              </a:extLst>
            </p:cNvPr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2805112" y="2481263"/>
              <a:ext cx="88900" cy="120650"/>
            </a:xfrm>
            <a:custGeom>
              <a:avLst/>
              <a:gdLst>
                <a:gd name="T0" fmla="*/ 230 w 230"/>
                <a:gd name="T1" fmla="*/ 214 h 311"/>
                <a:gd name="T2" fmla="*/ 215 w 230"/>
                <a:gd name="T3" fmla="*/ 203 h 311"/>
                <a:gd name="T4" fmla="*/ 169 w 230"/>
                <a:gd name="T5" fmla="*/ 203 h 311"/>
                <a:gd name="T6" fmla="*/ 169 w 230"/>
                <a:gd name="T7" fmla="*/ 16 h 311"/>
                <a:gd name="T8" fmla="*/ 153 w 230"/>
                <a:gd name="T9" fmla="*/ 0 h 311"/>
                <a:gd name="T10" fmla="*/ 139 w 230"/>
                <a:gd name="T11" fmla="*/ 0 h 311"/>
                <a:gd name="T12" fmla="*/ 121 w 230"/>
                <a:gd name="T13" fmla="*/ 9 h 311"/>
                <a:gd name="T14" fmla="*/ 2 w 230"/>
                <a:gd name="T15" fmla="*/ 196 h 311"/>
                <a:gd name="T16" fmla="*/ 0 w 230"/>
                <a:gd name="T17" fmla="*/ 208 h 311"/>
                <a:gd name="T18" fmla="*/ 15 w 230"/>
                <a:gd name="T19" fmla="*/ 224 h 311"/>
                <a:gd name="T20" fmla="*/ 150 w 230"/>
                <a:gd name="T21" fmla="*/ 224 h 311"/>
                <a:gd name="T22" fmla="*/ 150 w 230"/>
                <a:gd name="T23" fmla="*/ 290 h 311"/>
                <a:gd name="T24" fmla="*/ 113 w 230"/>
                <a:gd name="T25" fmla="*/ 290 h 311"/>
                <a:gd name="T26" fmla="*/ 98 w 230"/>
                <a:gd name="T27" fmla="*/ 301 h 311"/>
                <a:gd name="T28" fmla="*/ 113 w 230"/>
                <a:gd name="T29" fmla="*/ 311 h 311"/>
                <a:gd name="T30" fmla="*/ 206 w 230"/>
                <a:gd name="T31" fmla="*/ 311 h 311"/>
                <a:gd name="T32" fmla="*/ 222 w 230"/>
                <a:gd name="T33" fmla="*/ 301 h 311"/>
                <a:gd name="T34" fmla="*/ 206 w 230"/>
                <a:gd name="T35" fmla="*/ 290 h 311"/>
                <a:gd name="T36" fmla="*/ 169 w 230"/>
                <a:gd name="T37" fmla="*/ 290 h 311"/>
                <a:gd name="T38" fmla="*/ 169 w 230"/>
                <a:gd name="T39" fmla="*/ 224 h 311"/>
                <a:gd name="T40" fmla="*/ 215 w 230"/>
                <a:gd name="T41" fmla="*/ 224 h 311"/>
                <a:gd name="T42" fmla="*/ 230 w 230"/>
                <a:gd name="T43" fmla="*/ 214 h 311"/>
                <a:gd name="T44" fmla="*/ 150 w 230"/>
                <a:gd name="T45" fmla="*/ 203 h 311"/>
                <a:gd name="T46" fmla="*/ 22 w 230"/>
                <a:gd name="T47" fmla="*/ 203 h 311"/>
                <a:gd name="T48" fmla="*/ 137 w 230"/>
                <a:gd name="T49" fmla="*/ 21 h 311"/>
                <a:gd name="T50" fmla="*/ 150 w 230"/>
                <a:gd name="T51" fmla="*/ 21 h 311"/>
                <a:gd name="T52" fmla="*/ 150 w 230"/>
                <a:gd name="T53" fmla="*/ 203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0" h="311">
                  <a:moveTo>
                    <a:pt x="230" y="214"/>
                  </a:moveTo>
                  <a:cubicBezTo>
                    <a:pt x="230" y="203"/>
                    <a:pt x="220" y="203"/>
                    <a:pt x="215" y="203"/>
                  </a:cubicBezTo>
                  <a:lnTo>
                    <a:pt x="169" y="203"/>
                  </a:lnTo>
                  <a:lnTo>
                    <a:pt x="169" y="16"/>
                  </a:lnTo>
                  <a:cubicBezTo>
                    <a:pt x="169" y="3"/>
                    <a:pt x="166" y="0"/>
                    <a:pt x="153" y="0"/>
                  </a:cubicBezTo>
                  <a:lnTo>
                    <a:pt x="139" y="0"/>
                  </a:lnTo>
                  <a:cubicBezTo>
                    <a:pt x="129" y="0"/>
                    <a:pt x="127" y="0"/>
                    <a:pt x="121" y="9"/>
                  </a:cubicBezTo>
                  <a:lnTo>
                    <a:pt x="2" y="196"/>
                  </a:lnTo>
                  <a:cubicBezTo>
                    <a:pt x="0" y="200"/>
                    <a:pt x="0" y="202"/>
                    <a:pt x="0" y="208"/>
                  </a:cubicBezTo>
                  <a:cubicBezTo>
                    <a:pt x="0" y="221"/>
                    <a:pt x="3" y="224"/>
                    <a:pt x="15" y="224"/>
                  </a:cubicBezTo>
                  <a:lnTo>
                    <a:pt x="150" y="224"/>
                  </a:lnTo>
                  <a:lnTo>
                    <a:pt x="150" y="290"/>
                  </a:lnTo>
                  <a:lnTo>
                    <a:pt x="113" y="290"/>
                  </a:lnTo>
                  <a:cubicBezTo>
                    <a:pt x="107" y="290"/>
                    <a:pt x="98" y="290"/>
                    <a:pt x="98" y="301"/>
                  </a:cubicBezTo>
                  <a:cubicBezTo>
                    <a:pt x="98" y="311"/>
                    <a:pt x="108" y="311"/>
                    <a:pt x="113" y="311"/>
                  </a:cubicBezTo>
                  <a:lnTo>
                    <a:pt x="206" y="311"/>
                  </a:lnTo>
                  <a:cubicBezTo>
                    <a:pt x="212" y="311"/>
                    <a:pt x="222" y="311"/>
                    <a:pt x="222" y="301"/>
                  </a:cubicBezTo>
                  <a:cubicBezTo>
                    <a:pt x="222" y="290"/>
                    <a:pt x="212" y="290"/>
                    <a:pt x="206" y="290"/>
                  </a:cubicBezTo>
                  <a:lnTo>
                    <a:pt x="169" y="290"/>
                  </a:lnTo>
                  <a:lnTo>
                    <a:pt x="169" y="224"/>
                  </a:lnTo>
                  <a:lnTo>
                    <a:pt x="215" y="224"/>
                  </a:lnTo>
                  <a:cubicBezTo>
                    <a:pt x="220" y="224"/>
                    <a:pt x="230" y="224"/>
                    <a:pt x="230" y="214"/>
                  </a:cubicBezTo>
                  <a:close/>
                  <a:moveTo>
                    <a:pt x="150" y="203"/>
                  </a:moveTo>
                  <a:lnTo>
                    <a:pt x="22" y="203"/>
                  </a:lnTo>
                  <a:lnTo>
                    <a:pt x="137" y="21"/>
                  </a:lnTo>
                  <a:lnTo>
                    <a:pt x="150" y="21"/>
                  </a:lnTo>
                  <a:lnTo>
                    <a:pt x="150" y="20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4" name="Freeform 27">
              <a:extLst>
                <a:ext uri="{FF2B5EF4-FFF2-40B4-BE49-F238E27FC236}">
                  <a16:creationId xmlns:a16="http://schemas.microsoft.com/office/drawing/2014/main" id="{1D7D9526-F9ED-4EBB-A013-762B49624B92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3014662" y="2517775"/>
              <a:ext cx="73025" cy="85725"/>
            </a:xfrm>
            <a:custGeom>
              <a:avLst/>
              <a:gdLst>
                <a:gd name="T0" fmla="*/ 189 w 189"/>
                <a:gd name="T1" fmla="*/ 157 h 219"/>
                <a:gd name="T2" fmla="*/ 111 w 189"/>
                <a:gd name="T3" fmla="*/ 95 h 219"/>
                <a:gd name="T4" fmla="*/ 76 w 189"/>
                <a:gd name="T5" fmla="*/ 89 h 219"/>
                <a:gd name="T6" fmla="*/ 21 w 189"/>
                <a:gd name="T7" fmla="*/ 55 h 219"/>
                <a:gd name="T8" fmla="*/ 92 w 189"/>
                <a:gd name="T9" fmla="*/ 21 h 219"/>
                <a:gd name="T10" fmla="*/ 149 w 189"/>
                <a:gd name="T11" fmla="*/ 59 h 219"/>
                <a:gd name="T12" fmla="*/ 161 w 189"/>
                <a:gd name="T13" fmla="*/ 67 h 219"/>
                <a:gd name="T14" fmla="*/ 174 w 189"/>
                <a:gd name="T15" fmla="*/ 51 h 219"/>
                <a:gd name="T16" fmla="*/ 174 w 189"/>
                <a:gd name="T17" fmla="*/ 16 h 219"/>
                <a:gd name="T18" fmla="*/ 164 w 189"/>
                <a:gd name="T19" fmla="*/ 0 h 219"/>
                <a:gd name="T20" fmla="*/ 151 w 189"/>
                <a:gd name="T21" fmla="*/ 13 h 219"/>
                <a:gd name="T22" fmla="*/ 93 w 189"/>
                <a:gd name="T23" fmla="*/ 0 h 219"/>
                <a:gd name="T24" fmla="*/ 0 w 189"/>
                <a:gd name="T25" fmla="*/ 55 h 219"/>
                <a:gd name="T26" fmla="*/ 98 w 189"/>
                <a:gd name="T27" fmla="*/ 113 h 219"/>
                <a:gd name="T28" fmla="*/ 168 w 189"/>
                <a:gd name="T29" fmla="*/ 157 h 219"/>
                <a:gd name="T30" fmla="*/ 97 w 189"/>
                <a:gd name="T31" fmla="*/ 198 h 219"/>
                <a:gd name="T32" fmla="*/ 25 w 189"/>
                <a:gd name="T33" fmla="*/ 143 h 219"/>
                <a:gd name="T34" fmla="*/ 13 w 189"/>
                <a:gd name="T35" fmla="*/ 137 h 219"/>
                <a:gd name="T36" fmla="*/ 0 w 189"/>
                <a:gd name="T37" fmla="*/ 153 h 219"/>
                <a:gd name="T38" fmla="*/ 0 w 189"/>
                <a:gd name="T39" fmla="*/ 203 h 219"/>
                <a:gd name="T40" fmla="*/ 11 w 189"/>
                <a:gd name="T41" fmla="*/ 219 h 219"/>
                <a:gd name="T42" fmla="*/ 27 w 189"/>
                <a:gd name="T43" fmla="*/ 196 h 219"/>
                <a:gd name="T44" fmla="*/ 97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7"/>
                    <a:pt x="127" y="97"/>
                    <a:pt x="111" y="95"/>
                  </a:cubicBezTo>
                  <a:lnTo>
                    <a:pt x="76" y="89"/>
                  </a:lnTo>
                  <a:cubicBezTo>
                    <a:pt x="59" y="86"/>
                    <a:pt x="21" y="77"/>
                    <a:pt x="21" y="55"/>
                  </a:cubicBezTo>
                  <a:cubicBezTo>
                    <a:pt x="21" y="40"/>
                    <a:pt x="38" y="21"/>
                    <a:pt x="92" y="21"/>
                  </a:cubicBezTo>
                  <a:cubicBezTo>
                    <a:pt x="139" y="21"/>
                    <a:pt x="147" y="39"/>
                    <a:pt x="149" y="59"/>
                  </a:cubicBezTo>
                  <a:cubicBezTo>
                    <a:pt x="150" y="64"/>
                    <a:pt x="153" y="67"/>
                    <a:pt x="161" y="67"/>
                  </a:cubicBezTo>
                  <a:cubicBezTo>
                    <a:pt x="174" y="67"/>
                    <a:pt x="174" y="58"/>
                    <a:pt x="174" y="51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4"/>
                    <a:pt x="151" y="13"/>
                  </a:cubicBezTo>
                  <a:cubicBezTo>
                    <a:pt x="125" y="0"/>
                    <a:pt x="103" y="0"/>
                    <a:pt x="93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3" y="107"/>
                    <a:pt x="98" y="113"/>
                  </a:cubicBezTo>
                  <a:cubicBezTo>
                    <a:pt x="125" y="118"/>
                    <a:pt x="168" y="127"/>
                    <a:pt x="168" y="157"/>
                  </a:cubicBezTo>
                  <a:cubicBezTo>
                    <a:pt x="168" y="178"/>
                    <a:pt x="148" y="198"/>
                    <a:pt x="97" y="198"/>
                  </a:cubicBezTo>
                  <a:cubicBezTo>
                    <a:pt x="71" y="198"/>
                    <a:pt x="40" y="192"/>
                    <a:pt x="25" y="143"/>
                  </a:cubicBezTo>
                  <a:cubicBezTo>
                    <a:pt x="23" y="140"/>
                    <a:pt x="20" y="137"/>
                    <a:pt x="13" y="137"/>
                  </a:cubicBezTo>
                  <a:cubicBezTo>
                    <a:pt x="0" y="137"/>
                    <a:pt x="0" y="146"/>
                    <a:pt x="0" y="153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1" y="219"/>
                  </a:cubicBezTo>
                  <a:cubicBezTo>
                    <a:pt x="14" y="219"/>
                    <a:pt x="20" y="218"/>
                    <a:pt x="27" y="196"/>
                  </a:cubicBezTo>
                  <a:cubicBezTo>
                    <a:pt x="57" y="218"/>
                    <a:pt x="83" y="219"/>
                    <a:pt x="97" y="219"/>
                  </a:cubicBezTo>
                  <a:cubicBezTo>
                    <a:pt x="173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5" name="Freeform 28">
              <a:extLst>
                <a:ext uri="{FF2B5EF4-FFF2-40B4-BE49-F238E27FC236}">
                  <a16:creationId xmlns:a16="http://schemas.microsoft.com/office/drawing/2014/main" id="{7298BDE0-1C6E-46B6-AACA-CE3A09205FFF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3111500" y="2517775"/>
              <a:ext cx="76200" cy="85725"/>
            </a:xfrm>
            <a:custGeom>
              <a:avLst/>
              <a:gdLst>
                <a:gd name="T0" fmla="*/ 200 w 200"/>
                <a:gd name="T1" fmla="*/ 165 h 219"/>
                <a:gd name="T2" fmla="*/ 188 w 200"/>
                <a:gd name="T3" fmla="*/ 156 h 219"/>
                <a:gd name="T4" fmla="*/ 177 w 200"/>
                <a:gd name="T5" fmla="*/ 161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6 w 200"/>
                <a:gd name="T15" fmla="*/ 0 h 219"/>
                <a:gd name="T16" fmla="*/ 0 w 200"/>
                <a:gd name="T17" fmla="*/ 109 h 219"/>
                <a:gd name="T18" fmla="*/ 114 w 200"/>
                <a:gd name="T19" fmla="*/ 219 h 219"/>
                <a:gd name="T20" fmla="*/ 200 w 200"/>
                <a:gd name="T21" fmla="*/ 165 h 219"/>
                <a:gd name="T22" fmla="*/ 175 w 200"/>
                <a:gd name="T23" fmla="*/ 97 h 219"/>
                <a:gd name="T24" fmla="*/ 26 w 200"/>
                <a:gd name="T25" fmla="*/ 97 h 219"/>
                <a:gd name="T26" fmla="*/ 106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5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6" y="0"/>
                  </a:cubicBezTo>
                  <a:cubicBezTo>
                    <a:pt x="47" y="0"/>
                    <a:pt x="0" y="49"/>
                    <a:pt x="0" y="109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0" y="177"/>
                    <a:pt x="200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0"/>
                    <a:pt x="67" y="21"/>
                    <a:pt x="106" y="21"/>
                  </a:cubicBezTo>
                  <a:cubicBezTo>
                    <a:pt x="135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6" name="Freeform 29">
              <a:extLst>
                <a:ext uri="{FF2B5EF4-FFF2-40B4-BE49-F238E27FC236}">
                  <a16:creationId xmlns:a16="http://schemas.microsoft.com/office/drawing/2014/main" id="{080FF5A3-495A-46F2-85B1-FCD21F207BE8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3214687" y="2517775"/>
              <a:ext cx="74613" cy="85725"/>
            </a:xfrm>
            <a:custGeom>
              <a:avLst/>
              <a:gdLst>
                <a:gd name="T0" fmla="*/ 192 w 192"/>
                <a:gd name="T1" fmla="*/ 165 h 219"/>
                <a:gd name="T2" fmla="*/ 179 w 192"/>
                <a:gd name="T3" fmla="*/ 156 h 219"/>
                <a:gd name="T4" fmla="*/ 169 w 192"/>
                <a:gd name="T5" fmla="*/ 160 h 219"/>
                <a:gd name="T6" fmla="*/ 111 w 192"/>
                <a:gd name="T7" fmla="*/ 198 h 219"/>
                <a:gd name="T8" fmla="*/ 25 w 192"/>
                <a:gd name="T9" fmla="*/ 110 h 219"/>
                <a:gd name="T10" fmla="*/ 114 w 192"/>
                <a:gd name="T11" fmla="*/ 21 h 219"/>
                <a:gd name="T12" fmla="*/ 150 w 192"/>
                <a:gd name="T13" fmla="*/ 30 h 219"/>
                <a:gd name="T14" fmla="*/ 168 w 192"/>
                <a:gd name="T15" fmla="*/ 50 h 219"/>
                <a:gd name="T16" fmla="*/ 186 w 192"/>
                <a:gd name="T17" fmla="*/ 32 h 219"/>
                <a:gd name="T18" fmla="*/ 114 w 192"/>
                <a:gd name="T19" fmla="*/ 0 h 219"/>
                <a:gd name="T20" fmla="*/ 0 w 192"/>
                <a:gd name="T21" fmla="*/ 110 h 219"/>
                <a:gd name="T22" fmla="*/ 108 w 192"/>
                <a:gd name="T23" fmla="*/ 219 h 219"/>
                <a:gd name="T24" fmla="*/ 192 w 192"/>
                <a:gd name="T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19">
                  <a:moveTo>
                    <a:pt x="192" y="165"/>
                  </a:moveTo>
                  <a:cubicBezTo>
                    <a:pt x="192" y="156"/>
                    <a:pt x="181" y="156"/>
                    <a:pt x="179" y="156"/>
                  </a:cubicBezTo>
                  <a:cubicBezTo>
                    <a:pt x="174" y="156"/>
                    <a:pt x="171" y="156"/>
                    <a:pt x="169" y="160"/>
                  </a:cubicBezTo>
                  <a:cubicBezTo>
                    <a:pt x="163" y="171"/>
                    <a:pt x="151" y="198"/>
                    <a:pt x="111" y="198"/>
                  </a:cubicBezTo>
                  <a:cubicBezTo>
                    <a:pt x="65" y="198"/>
                    <a:pt x="25" y="160"/>
                    <a:pt x="25" y="110"/>
                  </a:cubicBezTo>
                  <a:cubicBezTo>
                    <a:pt x="25" y="83"/>
                    <a:pt x="40" y="21"/>
                    <a:pt x="114" y="21"/>
                  </a:cubicBezTo>
                  <a:cubicBezTo>
                    <a:pt x="127" y="21"/>
                    <a:pt x="150" y="25"/>
                    <a:pt x="150" y="30"/>
                  </a:cubicBezTo>
                  <a:cubicBezTo>
                    <a:pt x="150" y="44"/>
                    <a:pt x="158" y="50"/>
                    <a:pt x="168" y="50"/>
                  </a:cubicBezTo>
                  <a:cubicBezTo>
                    <a:pt x="177" y="50"/>
                    <a:pt x="186" y="43"/>
                    <a:pt x="186" y="32"/>
                  </a:cubicBezTo>
                  <a:cubicBezTo>
                    <a:pt x="186" y="3"/>
                    <a:pt x="136" y="0"/>
                    <a:pt x="114" y="0"/>
                  </a:cubicBezTo>
                  <a:cubicBezTo>
                    <a:pt x="29" y="0"/>
                    <a:pt x="0" y="66"/>
                    <a:pt x="0" y="110"/>
                  </a:cubicBezTo>
                  <a:cubicBezTo>
                    <a:pt x="0" y="169"/>
                    <a:pt x="46" y="219"/>
                    <a:pt x="108" y="219"/>
                  </a:cubicBezTo>
                  <a:cubicBezTo>
                    <a:pt x="175" y="219"/>
                    <a:pt x="192" y="173"/>
                    <a:pt x="192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7" name="Freeform 30">
              <a:extLst>
                <a:ext uri="{FF2B5EF4-FFF2-40B4-BE49-F238E27FC236}">
                  <a16:creationId xmlns:a16="http://schemas.microsoft.com/office/drawing/2014/main" id="{A80F1D10-5EFA-49AC-AE2A-FC6FA42A404A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3313112" y="2517775"/>
              <a:ext cx="76200" cy="85725"/>
            </a:xfrm>
            <a:custGeom>
              <a:avLst/>
              <a:gdLst>
                <a:gd name="T0" fmla="*/ 201 w 201"/>
                <a:gd name="T1" fmla="*/ 110 h 219"/>
                <a:gd name="T2" fmla="*/ 101 w 201"/>
                <a:gd name="T3" fmla="*/ 0 h 219"/>
                <a:gd name="T4" fmla="*/ 0 w 201"/>
                <a:gd name="T5" fmla="*/ 110 h 219"/>
                <a:gd name="T6" fmla="*/ 101 w 201"/>
                <a:gd name="T7" fmla="*/ 219 h 219"/>
                <a:gd name="T8" fmla="*/ 201 w 201"/>
                <a:gd name="T9" fmla="*/ 110 h 219"/>
                <a:gd name="T10" fmla="*/ 176 w 201"/>
                <a:gd name="T11" fmla="*/ 106 h 219"/>
                <a:gd name="T12" fmla="*/ 101 w 201"/>
                <a:gd name="T13" fmla="*/ 198 h 219"/>
                <a:gd name="T14" fmla="*/ 25 w 201"/>
                <a:gd name="T15" fmla="*/ 106 h 219"/>
                <a:gd name="T16" fmla="*/ 101 w 201"/>
                <a:gd name="T17" fmla="*/ 21 h 219"/>
                <a:gd name="T18" fmla="*/ 176 w 201"/>
                <a:gd name="T19" fmla="*/ 10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19">
                  <a:moveTo>
                    <a:pt x="201" y="110"/>
                  </a:moveTo>
                  <a:cubicBezTo>
                    <a:pt x="201" y="48"/>
                    <a:pt x="155" y="0"/>
                    <a:pt x="101" y="0"/>
                  </a:cubicBezTo>
                  <a:cubicBezTo>
                    <a:pt x="46" y="0"/>
                    <a:pt x="0" y="48"/>
                    <a:pt x="0" y="110"/>
                  </a:cubicBezTo>
                  <a:cubicBezTo>
                    <a:pt x="0" y="172"/>
                    <a:pt x="47" y="219"/>
                    <a:pt x="101" y="219"/>
                  </a:cubicBezTo>
                  <a:cubicBezTo>
                    <a:pt x="154" y="219"/>
                    <a:pt x="201" y="172"/>
                    <a:pt x="201" y="110"/>
                  </a:cubicBezTo>
                  <a:close/>
                  <a:moveTo>
                    <a:pt x="176" y="106"/>
                  </a:moveTo>
                  <a:cubicBezTo>
                    <a:pt x="176" y="157"/>
                    <a:pt x="141" y="198"/>
                    <a:pt x="101" y="198"/>
                  </a:cubicBezTo>
                  <a:cubicBezTo>
                    <a:pt x="60" y="198"/>
                    <a:pt x="25" y="157"/>
                    <a:pt x="25" y="106"/>
                  </a:cubicBezTo>
                  <a:cubicBezTo>
                    <a:pt x="25" y="56"/>
                    <a:pt x="62" y="21"/>
                    <a:pt x="101" y="21"/>
                  </a:cubicBezTo>
                  <a:cubicBezTo>
                    <a:pt x="140" y="21"/>
                    <a:pt x="176" y="56"/>
                    <a:pt x="176" y="10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8" name="Freeform 31">
              <a:extLst>
                <a:ext uri="{FF2B5EF4-FFF2-40B4-BE49-F238E27FC236}">
                  <a16:creationId xmlns:a16="http://schemas.microsoft.com/office/drawing/2014/main" id="{3106B6E1-156E-4834-BBED-B970C46B4EDB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3403600" y="2519363"/>
              <a:ext cx="95250" cy="82550"/>
            </a:xfrm>
            <a:custGeom>
              <a:avLst/>
              <a:gdLst>
                <a:gd name="T0" fmla="*/ 248 w 248"/>
                <a:gd name="T1" fmla="*/ 205 h 215"/>
                <a:gd name="T2" fmla="*/ 232 w 248"/>
                <a:gd name="T3" fmla="*/ 194 h 215"/>
                <a:gd name="T4" fmla="*/ 204 w 248"/>
                <a:gd name="T5" fmla="*/ 194 h 215"/>
                <a:gd name="T6" fmla="*/ 204 w 248"/>
                <a:gd name="T7" fmla="*/ 69 h 215"/>
                <a:gd name="T8" fmla="*/ 142 w 248"/>
                <a:gd name="T9" fmla="*/ 0 h 215"/>
                <a:gd name="T10" fmla="*/ 69 w 248"/>
                <a:gd name="T11" fmla="*/ 34 h 215"/>
                <a:gd name="T12" fmla="*/ 54 w 248"/>
                <a:gd name="T13" fmla="*/ 3 h 215"/>
                <a:gd name="T14" fmla="*/ 16 w 248"/>
                <a:gd name="T15" fmla="*/ 3 h 215"/>
                <a:gd name="T16" fmla="*/ 0 w 248"/>
                <a:gd name="T17" fmla="*/ 14 h 215"/>
                <a:gd name="T18" fmla="*/ 16 w 248"/>
                <a:gd name="T19" fmla="*/ 24 h 215"/>
                <a:gd name="T20" fmla="*/ 44 w 248"/>
                <a:gd name="T21" fmla="*/ 24 h 215"/>
                <a:gd name="T22" fmla="*/ 44 w 248"/>
                <a:gd name="T23" fmla="*/ 194 h 215"/>
                <a:gd name="T24" fmla="*/ 16 w 248"/>
                <a:gd name="T25" fmla="*/ 194 h 215"/>
                <a:gd name="T26" fmla="*/ 0 w 248"/>
                <a:gd name="T27" fmla="*/ 205 h 215"/>
                <a:gd name="T28" fmla="*/ 16 w 248"/>
                <a:gd name="T29" fmla="*/ 215 h 215"/>
                <a:gd name="T30" fmla="*/ 98 w 248"/>
                <a:gd name="T31" fmla="*/ 215 h 215"/>
                <a:gd name="T32" fmla="*/ 113 w 248"/>
                <a:gd name="T33" fmla="*/ 205 h 215"/>
                <a:gd name="T34" fmla="*/ 97 w 248"/>
                <a:gd name="T35" fmla="*/ 194 h 215"/>
                <a:gd name="T36" fmla="*/ 69 w 248"/>
                <a:gd name="T37" fmla="*/ 194 h 215"/>
                <a:gd name="T38" fmla="*/ 69 w 248"/>
                <a:gd name="T39" fmla="*/ 97 h 215"/>
                <a:gd name="T40" fmla="*/ 139 w 248"/>
                <a:gd name="T41" fmla="*/ 21 h 215"/>
                <a:gd name="T42" fmla="*/ 179 w 248"/>
                <a:gd name="T43" fmla="*/ 72 h 215"/>
                <a:gd name="T44" fmla="*/ 179 w 248"/>
                <a:gd name="T45" fmla="*/ 194 h 215"/>
                <a:gd name="T46" fmla="*/ 154 w 248"/>
                <a:gd name="T47" fmla="*/ 194 h 215"/>
                <a:gd name="T48" fmla="*/ 138 w 248"/>
                <a:gd name="T49" fmla="*/ 205 h 215"/>
                <a:gd name="T50" fmla="*/ 154 w 248"/>
                <a:gd name="T51" fmla="*/ 215 h 215"/>
                <a:gd name="T52" fmla="*/ 232 w 248"/>
                <a:gd name="T53" fmla="*/ 215 h 215"/>
                <a:gd name="T54" fmla="*/ 248 w 248"/>
                <a:gd name="T55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15">
                  <a:moveTo>
                    <a:pt x="248" y="205"/>
                  </a:moveTo>
                  <a:cubicBezTo>
                    <a:pt x="248" y="194"/>
                    <a:pt x="238" y="194"/>
                    <a:pt x="232" y="194"/>
                  </a:cubicBezTo>
                  <a:lnTo>
                    <a:pt x="204" y="194"/>
                  </a:lnTo>
                  <a:lnTo>
                    <a:pt x="204" y="69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10" y="0"/>
                    <a:pt x="88" y="17"/>
                    <a:pt x="69" y="34"/>
                  </a:cubicBezTo>
                  <a:cubicBezTo>
                    <a:pt x="69" y="10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5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8" y="215"/>
                  </a:lnTo>
                  <a:cubicBezTo>
                    <a:pt x="103" y="215"/>
                    <a:pt x="113" y="215"/>
                    <a:pt x="113" y="205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1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4" y="194"/>
                  </a:lnTo>
                  <a:cubicBezTo>
                    <a:pt x="148" y="194"/>
                    <a:pt x="138" y="194"/>
                    <a:pt x="138" y="205"/>
                  </a:cubicBezTo>
                  <a:cubicBezTo>
                    <a:pt x="138" y="215"/>
                    <a:pt x="148" y="215"/>
                    <a:pt x="154" y="215"/>
                  </a:cubicBezTo>
                  <a:lnTo>
                    <a:pt x="232" y="215"/>
                  </a:lnTo>
                  <a:cubicBezTo>
                    <a:pt x="238" y="215"/>
                    <a:pt x="248" y="215"/>
                    <a:pt x="248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9" name="Freeform 32">
              <a:extLst>
                <a:ext uri="{FF2B5EF4-FFF2-40B4-BE49-F238E27FC236}">
                  <a16:creationId xmlns:a16="http://schemas.microsoft.com/office/drawing/2014/main" id="{80E39EC7-501D-4E45-B807-7FE33943D7C6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3508375" y="2484438"/>
              <a:ext cx="90488" cy="119063"/>
            </a:xfrm>
            <a:custGeom>
              <a:avLst/>
              <a:gdLst>
                <a:gd name="T0" fmla="*/ 235 w 235"/>
                <a:gd name="T1" fmla="*/ 294 h 308"/>
                <a:gd name="T2" fmla="*/ 220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9 w 235"/>
                <a:gd name="T11" fmla="*/ 0 h 308"/>
                <a:gd name="T12" fmla="*/ 123 w 235"/>
                <a:gd name="T13" fmla="*/ 11 h 308"/>
                <a:gd name="T14" fmla="*/ 138 w 235"/>
                <a:gd name="T15" fmla="*/ 21 h 308"/>
                <a:gd name="T16" fmla="*/ 167 w 235"/>
                <a:gd name="T17" fmla="*/ 21 h 308"/>
                <a:gd name="T18" fmla="*/ 167 w 235"/>
                <a:gd name="T19" fmla="*/ 119 h 308"/>
                <a:gd name="T20" fmla="*/ 101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7 w 235"/>
                <a:gd name="T27" fmla="*/ 272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7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3 w 235"/>
                <a:gd name="T41" fmla="*/ 111 h 308"/>
                <a:gd name="T42" fmla="*/ 167 w 235"/>
                <a:gd name="T43" fmla="*/ 173 h 308"/>
                <a:gd name="T44" fmla="*/ 167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9" y="0"/>
                  </a:lnTo>
                  <a:cubicBezTo>
                    <a:pt x="133" y="0"/>
                    <a:pt x="123" y="0"/>
                    <a:pt x="123" y="11"/>
                  </a:cubicBezTo>
                  <a:cubicBezTo>
                    <a:pt x="123" y="21"/>
                    <a:pt x="133" y="21"/>
                    <a:pt x="138" y="21"/>
                  </a:cubicBezTo>
                  <a:lnTo>
                    <a:pt x="167" y="21"/>
                  </a:lnTo>
                  <a:lnTo>
                    <a:pt x="167" y="119"/>
                  </a:lnTo>
                  <a:cubicBezTo>
                    <a:pt x="142" y="98"/>
                    <a:pt x="122" y="90"/>
                    <a:pt x="101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4" y="308"/>
                    <a:pt x="144" y="295"/>
                    <a:pt x="167" y="272"/>
                  </a:cubicBezTo>
                  <a:cubicBezTo>
                    <a:pt x="167" y="299"/>
                    <a:pt x="167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7" y="210"/>
                  </a:moveTo>
                  <a:cubicBezTo>
                    <a:pt x="167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3" y="111"/>
                  </a:cubicBezTo>
                  <a:cubicBezTo>
                    <a:pt x="139" y="111"/>
                    <a:pt x="167" y="142"/>
                    <a:pt x="167" y="173"/>
                  </a:cubicBezTo>
                  <a:lnTo>
                    <a:pt x="167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10" name="Freeform 33">
              <a:extLst>
                <a:ext uri="{FF2B5EF4-FFF2-40B4-BE49-F238E27FC236}">
                  <a16:creationId xmlns:a16="http://schemas.microsoft.com/office/drawing/2014/main" id="{3B3DA380-634D-4711-A02F-93AB3F69ABF2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3616325" y="2517775"/>
              <a:ext cx="71438" cy="85725"/>
            </a:xfrm>
            <a:custGeom>
              <a:avLst/>
              <a:gdLst>
                <a:gd name="T0" fmla="*/ 189 w 189"/>
                <a:gd name="T1" fmla="*/ 157 h 219"/>
                <a:gd name="T2" fmla="*/ 111 w 189"/>
                <a:gd name="T3" fmla="*/ 95 h 219"/>
                <a:gd name="T4" fmla="*/ 76 w 189"/>
                <a:gd name="T5" fmla="*/ 89 h 219"/>
                <a:gd name="T6" fmla="*/ 21 w 189"/>
                <a:gd name="T7" fmla="*/ 55 h 219"/>
                <a:gd name="T8" fmla="*/ 92 w 189"/>
                <a:gd name="T9" fmla="*/ 21 h 219"/>
                <a:gd name="T10" fmla="*/ 150 w 189"/>
                <a:gd name="T11" fmla="*/ 59 h 219"/>
                <a:gd name="T12" fmla="*/ 161 w 189"/>
                <a:gd name="T13" fmla="*/ 67 h 219"/>
                <a:gd name="T14" fmla="*/ 174 w 189"/>
                <a:gd name="T15" fmla="*/ 51 h 219"/>
                <a:gd name="T16" fmla="*/ 174 w 189"/>
                <a:gd name="T17" fmla="*/ 16 h 219"/>
                <a:gd name="T18" fmla="*/ 164 w 189"/>
                <a:gd name="T19" fmla="*/ 0 h 219"/>
                <a:gd name="T20" fmla="*/ 152 w 189"/>
                <a:gd name="T21" fmla="*/ 13 h 219"/>
                <a:gd name="T22" fmla="*/ 93 w 189"/>
                <a:gd name="T23" fmla="*/ 0 h 219"/>
                <a:gd name="T24" fmla="*/ 0 w 189"/>
                <a:gd name="T25" fmla="*/ 55 h 219"/>
                <a:gd name="T26" fmla="*/ 98 w 189"/>
                <a:gd name="T27" fmla="*/ 113 h 219"/>
                <a:gd name="T28" fmla="*/ 169 w 189"/>
                <a:gd name="T29" fmla="*/ 157 h 219"/>
                <a:gd name="T30" fmla="*/ 97 w 189"/>
                <a:gd name="T31" fmla="*/ 198 h 219"/>
                <a:gd name="T32" fmla="*/ 25 w 189"/>
                <a:gd name="T33" fmla="*/ 143 h 219"/>
                <a:gd name="T34" fmla="*/ 13 w 189"/>
                <a:gd name="T35" fmla="*/ 137 h 219"/>
                <a:gd name="T36" fmla="*/ 0 w 189"/>
                <a:gd name="T37" fmla="*/ 153 h 219"/>
                <a:gd name="T38" fmla="*/ 0 w 189"/>
                <a:gd name="T39" fmla="*/ 203 h 219"/>
                <a:gd name="T40" fmla="*/ 11 w 189"/>
                <a:gd name="T41" fmla="*/ 219 h 219"/>
                <a:gd name="T42" fmla="*/ 27 w 189"/>
                <a:gd name="T43" fmla="*/ 196 h 219"/>
                <a:gd name="T44" fmla="*/ 97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7"/>
                    <a:pt x="127" y="97"/>
                    <a:pt x="111" y="95"/>
                  </a:cubicBezTo>
                  <a:lnTo>
                    <a:pt x="76" y="89"/>
                  </a:lnTo>
                  <a:cubicBezTo>
                    <a:pt x="59" y="86"/>
                    <a:pt x="21" y="77"/>
                    <a:pt x="21" y="55"/>
                  </a:cubicBezTo>
                  <a:cubicBezTo>
                    <a:pt x="21" y="40"/>
                    <a:pt x="38" y="21"/>
                    <a:pt x="92" y="21"/>
                  </a:cubicBezTo>
                  <a:cubicBezTo>
                    <a:pt x="140" y="21"/>
                    <a:pt x="147" y="39"/>
                    <a:pt x="150" y="59"/>
                  </a:cubicBezTo>
                  <a:cubicBezTo>
                    <a:pt x="151" y="64"/>
                    <a:pt x="153" y="67"/>
                    <a:pt x="161" y="67"/>
                  </a:cubicBezTo>
                  <a:cubicBezTo>
                    <a:pt x="174" y="67"/>
                    <a:pt x="174" y="58"/>
                    <a:pt x="174" y="51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6" y="0"/>
                    <a:pt x="154" y="4"/>
                    <a:pt x="152" y="13"/>
                  </a:cubicBezTo>
                  <a:cubicBezTo>
                    <a:pt x="125" y="0"/>
                    <a:pt x="103" y="0"/>
                    <a:pt x="93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3" y="107"/>
                    <a:pt x="98" y="113"/>
                  </a:cubicBezTo>
                  <a:cubicBezTo>
                    <a:pt x="125" y="118"/>
                    <a:pt x="169" y="127"/>
                    <a:pt x="169" y="157"/>
                  </a:cubicBezTo>
                  <a:cubicBezTo>
                    <a:pt x="169" y="178"/>
                    <a:pt x="149" y="198"/>
                    <a:pt x="97" y="198"/>
                  </a:cubicBezTo>
                  <a:cubicBezTo>
                    <a:pt x="71" y="198"/>
                    <a:pt x="40" y="192"/>
                    <a:pt x="25" y="143"/>
                  </a:cubicBezTo>
                  <a:cubicBezTo>
                    <a:pt x="23" y="140"/>
                    <a:pt x="20" y="137"/>
                    <a:pt x="13" y="137"/>
                  </a:cubicBezTo>
                  <a:cubicBezTo>
                    <a:pt x="0" y="137"/>
                    <a:pt x="0" y="146"/>
                    <a:pt x="0" y="153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1" y="219"/>
                  </a:cubicBezTo>
                  <a:cubicBezTo>
                    <a:pt x="14" y="219"/>
                    <a:pt x="20" y="218"/>
                    <a:pt x="27" y="196"/>
                  </a:cubicBezTo>
                  <a:cubicBezTo>
                    <a:pt x="57" y="218"/>
                    <a:pt x="83" y="219"/>
                    <a:pt x="97" y="219"/>
                  </a:cubicBezTo>
                  <a:cubicBezTo>
                    <a:pt x="174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11" name="Freeform 34">
              <a:extLst>
                <a:ext uri="{FF2B5EF4-FFF2-40B4-BE49-F238E27FC236}">
                  <a16:creationId xmlns:a16="http://schemas.microsoft.com/office/drawing/2014/main" id="{DC98176E-51D6-4714-890D-4C1362D176CD}"/>
                </a:ext>
              </a:extLst>
            </p:cNvPr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3813175" y="2517775"/>
              <a:ext cx="76200" cy="85725"/>
            </a:xfrm>
            <a:custGeom>
              <a:avLst/>
              <a:gdLst>
                <a:gd name="T0" fmla="*/ 200 w 200"/>
                <a:gd name="T1" fmla="*/ 165 h 219"/>
                <a:gd name="T2" fmla="*/ 187 w 200"/>
                <a:gd name="T3" fmla="*/ 156 h 219"/>
                <a:gd name="T4" fmla="*/ 177 w 200"/>
                <a:gd name="T5" fmla="*/ 161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5 w 200"/>
                <a:gd name="T15" fmla="*/ 0 h 219"/>
                <a:gd name="T16" fmla="*/ 0 w 200"/>
                <a:gd name="T17" fmla="*/ 109 h 219"/>
                <a:gd name="T18" fmla="*/ 113 w 200"/>
                <a:gd name="T19" fmla="*/ 219 h 219"/>
                <a:gd name="T20" fmla="*/ 200 w 200"/>
                <a:gd name="T21" fmla="*/ 165 h 219"/>
                <a:gd name="T22" fmla="*/ 175 w 200"/>
                <a:gd name="T23" fmla="*/ 97 h 219"/>
                <a:gd name="T24" fmla="*/ 25 w 200"/>
                <a:gd name="T25" fmla="*/ 97 h 219"/>
                <a:gd name="T26" fmla="*/ 105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5"/>
                  </a:moveTo>
                  <a:cubicBezTo>
                    <a:pt x="200" y="156"/>
                    <a:pt x="189" y="156"/>
                    <a:pt x="187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5" y="0"/>
                  </a:cubicBezTo>
                  <a:cubicBezTo>
                    <a:pt x="47" y="0"/>
                    <a:pt x="0" y="49"/>
                    <a:pt x="0" y="109"/>
                  </a:cubicBezTo>
                  <a:cubicBezTo>
                    <a:pt x="0" y="170"/>
                    <a:pt x="49" y="219"/>
                    <a:pt x="113" y="219"/>
                  </a:cubicBezTo>
                  <a:cubicBezTo>
                    <a:pt x="177" y="219"/>
                    <a:pt x="200" y="177"/>
                    <a:pt x="200" y="165"/>
                  </a:cubicBezTo>
                  <a:close/>
                  <a:moveTo>
                    <a:pt x="175" y="97"/>
                  </a:moveTo>
                  <a:lnTo>
                    <a:pt x="25" y="97"/>
                  </a:lnTo>
                  <a:cubicBezTo>
                    <a:pt x="34" y="50"/>
                    <a:pt x="67" y="21"/>
                    <a:pt x="105" y="21"/>
                  </a:cubicBezTo>
                  <a:cubicBezTo>
                    <a:pt x="134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12" name="Freeform 35">
              <a:extLst>
                <a:ext uri="{FF2B5EF4-FFF2-40B4-BE49-F238E27FC236}">
                  <a16:creationId xmlns:a16="http://schemas.microsoft.com/office/drawing/2014/main" id="{CFB7DED5-B4A1-4D44-A741-57297978CCEB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3914775" y="2484438"/>
              <a:ext cx="76200" cy="117475"/>
            </a:xfrm>
            <a:custGeom>
              <a:avLst/>
              <a:gdLst>
                <a:gd name="T0" fmla="*/ 200 w 200"/>
                <a:gd name="T1" fmla="*/ 295 h 305"/>
                <a:gd name="T2" fmla="*/ 185 w 200"/>
                <a:gd name="T3" fmla="*/ 284 h 305"/>
                <a:gd name="T4" fmla="*/ 113 w 200"/>
                <a:gd name="T5" fmla="*/ 284 h 305"/>
                <a:gd name="T6" fmla="*/ 113 w 200"/>
                <a:gd name="T7" fmla="*/ 16 h 305"/>
                <a:gd name="T8" fmla="*/ 97 w 200"/>
                <a:gd name="T9" fmla="*/ 0 h 305"/>
                <a:gd name="T10" fmla="*/ 15 w 200"/>
                <a:gd name="T11" fmla="*/ 0 h 305"/>
                <a:gd name="T12" fmla="*/ 0 w 200"/>
                <a:gd name="T13" fmla="*/ 11 h 305"/>
                <a:gd name="T14" fmla="*/ 15 w 200"/>
                <a:gd name="T15" fmla="*/ 21 h 305"/>
                <a:gd name="T16" fmla="*/ 87 w 200"/>
                <a:gd name="T17" fmla="*/ 21 h 305"/>
                <a:gd name="T18" fmla="*/ 87 w 200"/>
                <a:gd name="T19" fmla="*/ 284 h 305"/>
                <a:gd name="T20" fmla="*/ 15 w 200"/>
                <a:gd name="T21" fmla="*/ 284 h 305"/>
                <a:gd name="T22" fmla="*/ 0 w 200"/>
                <a:gd name="T23" fmla="*/ 295 h 305"/>
                <a:gd name="T24" fmla="*/ 15 w 200"/>
                <a:gd name="T25" fmla="*/ 305 h 305"/>
                <a:gd name="T26" fmla="*/ 185 w 200"/>
                <a:gd name="T27" fmla="*/ 305 h 305"/>
                <a:gd name="T28" fmla="*/ 200 w 200"/>
                <a:gd name="T29" fmla="*/ 29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305">
                  <a:moveTo>
                    <a:pt x="200" y="295"/>
                  </a:moveTo>
                  <a:cubicBezTo>
                    <a:pt x="200" y="284"/>
                    <a:pt x="191" y="284"/>
                    <a:pt x="185" y="284"/>
                  </a:cubicBezTo>
                  <a:lnTo>
                    <a:pt x="113" y="284"/>
                  </a:lnTo>
                  <a:lnTo>
                    <a:pt x="113" y="16"/>
                  </a:lnTo>
                  <a:cubicBezTo>
                    <a:pt x="113" y="4"/>
                    <a:pt x="110" y="0"/>
                    <a:pt x="97" y="0"/>
                  </a:cubicBezTo>
                  <a:lnTo>
                    <a:pt x="15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87" y="21"/>
                  </a:lnTo>
                  <a:lnTo>
                    <a:pt x="87" y="284"/>
                  </a:lnTo>
                  <a:lnTo>
                    <a:pt x="15" y="284"/>
                  </a:lnTo>
                  <a:cubicBezTo>
                    <a:pt x="9" y="284"/>
                    <a:pt x="0" y="284"/>
                    <a:pt x="0" y="295"/>
                  </a:cubicBezTo>
                  <a:cubicBezTo>
                    <a:pt x="0" y="305"/>
                    <a:pt x="10" y="305"/>
                    <a:pt x="15" y="305"/>
                  </a:cubicBezTo>
                  <a:lnTo>
                    <a:pt x="185" y="305"/>
                  </a:lnTo>
                  <a:cubicBezTo>
                    <a:pt x="191" y="305"/>
                    <a:pt x="200" y="305"/>
                    <a:pt x="200" y="2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13" name="Freeform 36">
              <a:extLst>
                <a:ext uri="{FF2B5EF4-FFF2-40B4-BE49-F238E27FC236}">
                  <a16:creationId xmlns:a16="http://schemas.microsoft.com/office/drawing/2014/main" id="{AA1DB04A-7EF9-442C-BE89-F5C05C7343EC}"/>
                </a:ext>
              </a:extLst>
            </p:cNvPr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4011612" y="2517775"/>
              <a:ext cx="88900" cy="85725"/>
            </a:xfrm>
            <a:custGeom>
              <a:avLst/>
              <a:gdLst>
                <a:gd name="T0" fmla="*/ 231 w 231"/>
                <a:gd name="T1" fmla="*/ 205 h 219"/>
                <a:gd name="T2" fmla="*/ 215 w 231"/>
                <a:gd name="T3" fmla="*/ 195 h 219"/>
                <a:gd name="T4" fmla="*/ 180 w 231"/>
                <a:gd name="T5" fmla="*/ 189 h 219"/>
                <a:gd name="T6" fmla="*/ 180 w 231"/>
                <a:gd name="T7" fmla="*/ 74 h 219"/>
                <a:gd name="T8" fmla="*/ 83 w 231"/>
                <a:gd name="T9" fmla="*/ 0 h 219"/>
                <a:gd name="T10" fmla="*/ 13 w 231"/>
                <a:gd name="T11" fmla="*/ 32 h 219"/>
                <a:gd name="T12" fmla="*/ 31 w 231"/>
                <a:gd name="T13" fmla="*/ 50 h 219"/>
                <a:gd name="T14" fmla="*/ 49 w 231"/>
                <a:gd name="T15" fmla="*/ 32 h 219"/>
                <a:gd name="T16" fmla="*/ 83 w 231"/>
                <a:gd name="T17" fmla="*/ 21 h 219"/>
                <a:gd name="T18" fmla="*/ 154 w 231"/>
                <a:gd name="T19" fmla="*/ 83 h 219"/>
                <a:gd name="T20" fmla="*/ 0 w 231"/>
                <a:gd name="T21" fmla="*/ 155 h 219"/>
                <a:gd name="T22" fmla="*/ 80 w 231"/>
                <a:gd name="T23" fmla="*/ 219 h 219"/>
                <a:gd name="T24" fmla="*/ 156 w 231"/>
                <a:gd name="T25" fmla="*/ 198 h 219"/>
                <a:gd name="T26" fmla="*/ 210 w 231"/>
                <a:gd name="T27" fmla="*/ 216 h 219"/>
                <a:gd name="T28" fmla="*/ 231 w 231"/>
                <a:gd name="T29" fmla="*/ 205 h 219"/>
                <a:gd name="T30" fmla="*/ 154 w 231"/>
                <a:gd name="T31" fmla="*/ 152 h 219"/>
                <a:gd name="T32" fmla="*/ 131 w 231"/>
                <a:gd name="T33" fmla="*/ 189 h 219"/>
                <a:gd name="T34" fmla="*/ 83 w 231"/>
                <a:gd name="T35" fmla="*/ 198 h 219"/>
                <a:gd name="T36" fmla="*/ 25 w 231"/>
                <a:gd name="T37" fmla="*/ 155 h 219"/>
                <a:gd name="T38" fmla="*/ 154 w 231"/>
                <a:gd name="T39" fmla="*/ 103 h 219"/>
                <a:gd name="T40" fmla="*/ 154 w 231"/>
                <a:gd name="T41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219">
                  <a:moveTo>
                    <a:pt x="231" y="205"/>
                  </a:moveTo>
                  <a:cubicBezTo>
                    <a:pt x="231" y="195"/>
                    <a:pt x="221" y="195"/>
                    <a:pt x="215" y="195"/>
                  </a:cubicBezTo>
                  <a:cubicBezTo>
                    <a:pt x="195" y="195"/>
                    <a:pt x="188" y="192"/>
                    <a:pt x="180" y="189"/>
                  </a:cubicBezTo>
                  <a:lnTo>
                    <a:pt x="180" y="74"/>
                  </a:lnTo>
                  <a:cubicBezTo>
                    <a:pt x="180" y="39"/>
                    <a:pt x="153" y="0"/>
                    <a:pt x="83" y="0"/>
                  </a:cubicBezTo>
                  <a:cubicBezTo>
                    <a:pt x="62" y="0"/>
                    <a:pt x="13" y="0"/>
                    <a:pt x="13" y="32"/>
                  </a:cubicBezTo>
                  <a:cubicBezTo>
                    <a:pt x="13" y="44"/>
                    <a:pt x="21" y="50"/>
                    <a:pt x="31" y="50"/>
                  </a:cubicBezTo>
                  <a:cubicBezTo>
                    <a:pt x="37" y="50"/>
                    <a:pt x="48" y="47"/>
                    <a:pt x="49" y="32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8"/>
                    <a:pt x="154" y="83"/>
                  </a:cubicBezTo>
                  <a:cubicBezTo>
                    <a:pt x="62" y="85"/>
                    <a:pt x="0" y="108"/>
                    <a:pt x="0" y="155"/>
                  </a:cubicBezTo>
                  <a:cubicBezTo>
                    <a:pt x="0" y="189"/>
                    <a:pt x="30" y="219"/>
                    <a:pt x="80" y="219"/>
                  </a:cubicBezTo>
                  <a:cubicBezTo>
                    <a:pt x="98" y="219"/>
                    <a:pt x="129" y="215"/>
                    <a:pt x="156" y="198"/>
                  </a:cubicBezTo>
                  <a:cubicBezTo>
                    <a:pt x="169" y="216"/>
                    <a:pt x="193" y="216"/>
                    <a:pt x="210" y="216"/>
                  </a:cubicBezTo>
                  <a:cubicBezTo>
                    <a:pt x="221" y="216"/>
                    <a:pt x="231" y="216"/>
                    <a:pt x="231" y="205"/>
                  </a:cubicBezTo>
                  <a:close/>
                  <a:moveTo>
                    <a:pt x="154" y="152"/>
                  </a:moveTo>
                  <a:cubicBezTo>
                    <a:pt x="154" y="166"/>
                    <a:pt x="154" y="178"/>
                    <a:pt x="131" y="189"/>
                  </a:cubicBezTo>
                  <a:cubicBezTo>
                    <a:pt x="112" y="198"/>
                    <a:pt x="87" y="198"/>
                    <a:pt x="83" y="198"/>
                  </a:cubicBezTo>
                  <a:cubicBezTo>
                    <a:pt x="48" y="198"/>
                    <a:pt x="25" y="178"/>
                    <a:pt x="25" y="155"/>
                  </a:cubicBezTo>
                  <a:cubicBezTo>
                    <a:pt x="25" y="129"/>
                    <a:pt x="70" y="106"/>
                    <a:pt x="154" y="103"/>
                  </a:cubicBezTo>
                  <a:lnTo>
                    <a:pt x="154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14" name="Freeform 37">
              <a:extLst>
                <a:ext uri="{FF2B5EF4-FFF2-40B4-BE49-F238E27FC236}">
                  <a16:creationId xmlns:a16="http://schemas.microsoft.com/office/drawing/2014/main" id="{9ACFF60A-6DA4-4DF0-BCEE-DCFDB6D6B999}"/>
                </a:ext>
              </a:extLst>
            </p:cNvPr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4105275" y="2519363"/>
              <a:ext cx="90488" cy="127000"/>
            </a:xfrm>
            <a:custGeom>
              <a:avLst/>
              <a:gdLst>
                <a:gd name="T0" fmla="*/ 235 w 235"/>
                <a:gd name="T1" fmla="*/ 109 h 330"/>
                <a:gd name="T2" fmla="*/ 140 w 235"/>
                <a:gd name="T3" fmla="*/ 0 h 330"/>
                <a:gd name="T4" fmla="*/ 69 w 235"/>
                <a:gd name="T5" fmla="*/ 32 h 330"/>
                <a:gd name="T6" fmla="*/ 53 w 235"/>
                <a:gd name="T7" fmla="*/ 3 h 330"/>
                <a:gd name="T8" fmla="*/ 16 w 235"/>
                <a:gd name="T9" fmla="*/ 3 h 330"/>
                <a:gd name="T10" fmla="*/ 0 w 235"/>
                <a:gd name="T11" fmla="*/ 14 h 330"/>
                <a:gd name="T12" fmla="*/ 16 w 235"/>
                <a:gd name="T13" fmla="*/ 24 h 330"/>
                <a:gd name="T14" fmla="*/ 44 w 235"/>
                <a:gd name="T15" fmla="*/ 24 h 330"/>
                <a:gd name="T16" fmla="*/ 44 w 235"/>
                <a:gd name="T17" fmla="*/ 308 h 330"/>
                <a:gd name="T18" fmla="*/ 16 w 235"/>
                <a:gd name="T19" fmla="*/ 308 h 330"/>
                <a:gd name="T20" fmla="*/ 0 w 235"/>
                <a:gd name="T21" fmla="*/ 319 h 330"/>
                <a:gd name="T22" fmla="*/ 16 w 235"/>
                <a:gd name="T23" fmla="*/ 330 h 330"/>
                <a:gd name="T24" fmla="*/ 97 w 235"/>
                <a:gd name="T25" fmla="*/ 330 h 330"/>
                <a:gd name="T26" fmla="*/ 113 w 235"/>
                <a:gd name="T27" fmla="*/ 319 h 330"/>
                <a:gd name="T28" fmla="*/ 97 w 235"/>
                <a:gd name="T29" fmla="*/ 308 h 330"/>
                <a:gd name="T30" fmla="*/ 69 w 235"/>
                <a:gd name="T31" fmla="*/ 308 h 330"/>
                <a:gd name="T32" fmla="*/ 69 w 235"/>
                <a:gd name="T33" fmla="*/ 184 h 330"/>
                <a:gd name="T34" fmla="*/ 134 w 235"/>
                <a:gd name="T35" fmla="*/ 218 h 330"/>
                <a:gd name="T36" fmla="*/ 235 w 235"/>
                <a:gd name="T37" fmla="*/ 109 h 330"/>
                <a:gd name="T38" fmla="*/ 210 w 235"/>
                <a:gd name="T39" fmla="*/ 109 h 330"/>
                <a:gd name="T40" fmla="*/ 133 w 235"/>
                <a:gd name="T41" fmla="*/ 197 h 330"/>
                <a:gd name="T42" fmla="*/ 69 w 235"/>
                <a:gd name="T43" fmla="*/ 122 h 330"/>
                <a:gd name="T44" fmla="*/ 69 w 235"/>
                <a:gd name="T45" fmla="*/ 84 h 330"/>
                <a:gd name="T46" fmla="*/ 137 w 235"/>
                <a:gd name="T47" fmla="*/ 21 h 330"/>
                <a:gd name="T48" fmla="*/ 210 w 235"/>
                <a:gd name="T49" fmla="*/ 10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30">
                  <a:moveTo>
                    <a:pt x="235" y="109"/>
                  </a:moveTo>
                  <a:cubicBezTo>
                    <a:pt x="235" y="48"/>
                    <a:pt x="192" y="0"/>
                    <a:pt x="140" y="0"/>
                  </a:cubicBezTo>
                  <a:cubicBezTo>
                    <a:pt x="116" y="0"/>
                    <a:pt x="94" y="9"/>
                    <a:pt x="69" y="32"/>
                  </a:cubicBezTo>
                  <a:cubicBezTo>
                    <a:pt x="69" y="9"/>
                    <a:pt x="68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308"/>
                  </a:lnTo>
                  <a:lnTo>
                    <a:pt x="16" y="308"/>
                  </a:lnTo>
                  <a:cubicBezTo>
                    <a:pt x="10" y="308"/>
                    <a:pt x="0" y="308"/>
                    <a:pt x="0" y="319"/>
                  </a:cubicBezTo>
                  <a:cubicBezTo>
                    <a:pt x="0" y="330"/>
                    <a:pt x="10" y="330"/>
                    <a:pt x="16" y="330"/>
                  </a:cubicBezTo>
                  <a:lnTo>
                    <a:pt x="97" y="330"/>
                  </a:lnTo>
                  <a:cubicBezTo>
                    <a:pt x="103" y="330"/>
                    <a:pt x="113" y="330"/>
                    <a:pt x="113" y="319"/>
                  </a:cubicBezTo>
                  <a:cubicBezTo>
                    <a:pt x="113" y="308"/>
                    <a:pt x="103" y="308"/>
                    <a:pt x="97" y="308"/>
                  </a:cubicBezTo>
                  <a:lnTo>
                    <a:pt x="69" y="308"/>
                  </a:lnTo>
                  <a:lnTo>
                    <a:pt x="69" y="184"/>
                  </a:lnTo>
                  <a:cubicBezTo>
                    <a:pt x="98" y="213"/>
                    <a:pt x="119" y="218"/>
                    <a:pt x="134" y="218"/>
                  </a:cubicBezTo>
                  <a:cubicBezTo>
                    <a:pt x="188" y="218"/>
                    <a:pt x="235" y="171"/>
                    <a:pt x="235" y="109"/>
                  </a:cubicBezTo>
                  <a:close/>
                  <a:moveTo>
                    <a:pt x="210" y="109"/>
                  </a:moveTo>
                  <a:cubicBezTo>
                    <a:pt x="210" y="162"/>
                    <a:pt x="171" y="197"/>
                    <a:pt x="133" y="197"/>
                  </a:cubicBezTo>
                  <a:cubicBezTo>
                    <a:pt x="89" y="197"/>
                    <a:pt x="69" y="148"/>
                    <a:pt x="69" y="122"/>
                  </a:cubicBezTo>
                  <a:lnTo>
                    <a:pt x="69" y="84"/>
                  </a:lnTo>
                  <a:cubicBezTo>
                    <a:pt x="69" y="51"/>
                    <a:pt x="101" y="21"/>
                    <a:pt x="137" y="21"/>
                  </a:cubicBezTo>
                  <a:cubicBezTo>
                    <a:pt x="178" y="21"/>
                    <a:pt x="210" y="61"/>
                    <a:pt x="210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15" name="Freeform 38">
              <a:extLst>
                <a:ext uri="{FF2B5EF4-FFF2-40B4-BE49-F238E27FC236}">
                  <a16:creationId xmlns:a16="http://schemas.microsoft.com/office/drawing/2014/main" id="{43583FE2-94DC-4EF3-BE7E-CDFD0E205EA5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4217987" y="2517775"/>
              <a:ext cx="71438" cy="85725"/>
            </a:xfrm>
            <a:custGeom>
              <a:avLst/>
              <a:gdLst>
                <a:gd name="T0" fmla="*/ 189 w 189"/>
                <a:gd name="T1" fmla="*/ 157 h 219"/>
                <a:gd name="T2" fmla="*/ 110 w 189"/>
                <a:gd name="T3" fmla="*/ 95 h 219"/>
                <a:gd name="T4" fmla="*/ 75 w 189"/>
                <a:gd name="T5" fmla="*/ 89 h 219"/>
                <a:gd name="T6" fmla="*/ 20 w 189"/>
                <a:gd name="T7" fmla="*/ 55 h 219"/>
                <a:gd name="T8" fmla="*/ 91 w 189"/>
                <a:gd name="T9" fmla="*/ 21 h 219"/>
                <a:gd name="T10" fmla="*/ 149 w 189"/>
                <a:gd name="T11" fmla="*/ 59 h 219"/>
                <a:gd name="T12" fmla="*/ 160 w 189"/>
                <a:gd name="T13" fmla="*/ 67 h 219"/>
                <a:gd name="T14" fmla="*/ 173 w 189"/>
                <a:gd name="T15" fmla="*/ 51 h 219"/>
                <a:gd name="T16" fmla="*/ 173 w 189"/>
                <a:gd name="T17" fmla="*/ 16 h 219"/>
                <a:gd name="T18" fmla="*/ 163 w 189"/>
                <a:gd name="T19" fmla="*/ 0 h 219"/>
                <a:gd name="T20" fmla="*/ 151 w 189"/>
                <a:gd name="T21" fmla="*/ 13 h 219"/>
                <a:gd name="T22" fmla="*/ 92 w 189"/>
                <a:gd name="T23" fmla="*/ 0 h 219"/>
                <a:gd name="T24" fmla="*/ 0 w 189"/>
                <a:gd name="T25" fmla="*/ 55 h 219"/>
                <a:gd name="T26" fmla="*/ 97 w 189"/>
                <a:gd name="T27" fmla="*/ 113 h 219"/>
                <a:gd name="T28" fmla="*/ 168 w 189"/>
                <a:gd name="T29" fmla="*/ 157 h 219"/>
                <a:gd name="T30" fmla="*/ 96 w 189"/>
                <a:gd name="T31" fmla="*/ 198 h 219"/>
                <a:gd name="T32" fmla="*/ 24 w 189"/>
                <a:gd name="T33" fmla="*/ 143 h 219"/>
                <a:gd name="T34" fmla="*/ 13 w 189"/>
                <a:gd name="T35" fmla="*/ 137 h 219"/>
                <a:gd name="T36" fmla="*/ 0 w 189"/>
                <a:gd name="T37" fmla="*/ 153 h 219"/>
                <a:gd name="T38" fmla="*/ 0 w 189"/>
                <a:gd name="T39" fmla="*/ 203 h 219"/>
                <a:gd name="T40" fmla="*/ 10 w 189"/>
                <a:gd name="T41" fmla="*/ 219 h 219"/>
                <a:gd name="T42" fmla="*/ 26 w 189"/>
                <a:gd name="T43" fmla="*/ 196 h 219"/>
                <a:gd name="T44" fmla="*/ 96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7"/>
                    <a:pt x="126" y="97"/>
                    <a:pt x="110" y="95"/>
                  </a:cubicBezTo>
                  <a:lnTo>
                    <a:pt x="75" y="89"/>
                  </a:lnTo>
                  <a:cubicBezTo>
                    <a:pt x="58" y="86"/>
                    <a:pt x="20" y="77"/>
                    <a:pt x="20" y="55"/>
                  </a:cubicBezTo>
                  <a:cubicBezTo>
                    <a:pt x="20" y="40"/>
                    <a:pt x="37" y="21"/>
                    <a:pt x="91" y="21"/>
                  </a:cubicBezTo>
                  <a:cubicBezTo>
                    <a:pt x="139" y="21"/>
                    <a:pt x="146" y="39"/>
                    <a:pt x="149" y="59"/>
                  </a:cubicBezTo>
                  <a:cubicBezTo>
                    <a:pt x="150" y="64"/>
                    <a:pt x="152" y="67"/>
                    <a:pt x="160" y="67"/>
                  </a:cubicBezTo>
                  <a:cubicBezTo>
                    <a:pt x="173" y="67"/>
                    <a:pt x="173" y="58"/>
                    <a:pt x="173" y="51"/>
                  </a:cubicBezTo>
                  <a:lnTo>
                    <a:pt x="173" y="16"/>
                  </a:lnTo>
                  <a:cubicBezTo>
                    <a:pt x="173" y="10"/>
                    <a:pt x="173" y="0"/>
                    <a:pt x="163" y="0"/>
                  </a:cubicBezTo>
                  <a:cubicBezTo>
                    <a:pt x="155" y="0"/>
                    <a:pt x="153" y="4"/>
                    <a:pt x="151" y="13"/>
                  </a:cubicBezTo>
                  <a:cubicBezTo>
                    <a:pt x="124" y="0"/>
                    <a:pt x="102" y="0"/>
                    <a:pt x="92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2" y="107"/>
                    <a:pt x="97" y="113"/>
                  </a:cubicBezTo>
                  <a:cubicBezTo>
                    <a:pt x="124" y="118"/>
                    <a:pt x="168" y="127"/>
                    <a:pt x="168" y="157"/>
                  </a:cubicBezTo>
                  <a:cubicBezTo>
                    <a:pt x="168" y="178"/>
                    <a:pt x="148" y="198"/>
                    <a:pt x="96" y="198"/>
                  </a:cubicBezTo>
                  <a:cubicBezTo>
                    <a:pt x="70" y="198"/>
                    <a:pt x="39" y="192"/>
                    <a:pt x="24" y="143"/>
                  </a:cubicBezTo>
                  <a:cubicBezTo>
                    <a:pt x="22" y="140"/>
                    <a:pt x="19" y="137"/>
                    <a:pt x="13" y="137"/>
                  </a:cubicBezTo>
                  <a:cubicBezTo>
                    <a:pt x="0" y="137"/>
                    <a:pt x="0" y="146"/>
                    <a:pt x="0" y="153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0" y="219"/>
                  </a:cubicBezTo>
                  <a:cubicBezTo>
                    <a:pt x="14" y="219"/>
                    <a:pt x="19" y="218"/>
                    <a:pt x="26" y="196"/>
                  </a:cubicBezTo>
                  <a:cubicBezTo>
                    <a:pt x="56" y="218"/>
                    <a:pt x="82" y="219"/>
                    <a:pt x="96" y="219"/>
                  </a:cubicBezTo>
                  <a:cubicBezTo>
                    <a:pt x="173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16" name="Freeform 39">
              <a:extLst>
                <a:ext uri="{FF2B5EF4-FFF2-40B4-BE49-F238E27FC236}">
                  <a16:creationId xmlns:a16="http://schemas.microsoft.com/office/drawing/2014/main" id="{2E285F09-F19C-4C46-8B14-B37869CB2268}"/>
                </a:ext>
              </a:extLst>
            </p:cNvPr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4314825" y="2517775"/>
              <a:ext cx="76200" cy="85725"/>
            </a:xfrm>
            <a:custGeom>
              <a:avLst/>
              <a:gdLst>
                <a:gd name="T0" fmla="*/ 201 w 201"/>
                <a:gd name="T1" fmla="*/ 165 h 219"/>
                <a:gd name="T2" fmla="*/ 188 w 201"/>
                <a:gd name="T3" fmla="*/ 156 h 219"/>
                <a:gd name="T4" fmla="*/ 177 w 201"/>
                <a:gd name="T5" fmla="*/ 161 h 219"/>
                <a:gd name="T6" fmla="*/ 117 w 201"/>
                <a:gd name="T7" fmla="*/ 198 h 219"/>
                <a:gd name="T8" fmla="*/ 26 w 201"/>
                <a:gd name="T9" fmla="*/ 118 h 219"/>
                <a:gd name="T10" fmla="*/ 185 w 201"/>
                <a:gd name="T11" fmla="*/ 118 h 219"/>
                <a:gd name="T12" fmla="*/ 201 w 201"/>
                <a:gd name="T13" fmla="*/ 104 h 219"/>
                <a:gd name="T14" fmla="*/ 106 w 201"/>
                <a:gd name="T15" fmla="*/ 0 h 219"/>
                <a:gd name="T16" fmla="*/ 0 w 201"/>
                <a:gd name="T17" fmla="*/ 109 h 219"/>
                <a:gd name="T18" fmla="*/ 114 w 201"/>
                <a:gd name="T19" fmla="*/ 219 h 219"/>
                <a:gd name="T20" fmla="*/ 201 w 201"/>
                <a:gd name="T21" fmla="*/ 165 h 219"/>
                <a:gd name="T22" fmla="*/ 175 w 201"/>
                <a:gd name="T23" fmla="*/ 97 h 219"/>
                <a:gd name="T24" fmla="*/ 26 w 201"/>
                <a:gd name="T25" fmla="*/ 97 h 219"/>
                <a:gd name="T26" fmla="*/ 106 w 201"/>
                <a:gd name="T27" fmla="*/ 21 h 219"/>
                <a:gd name="T28" fmla="*/ 175 w 201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19">
                  <a:moveTo>
                    <a:pt x="201" y="165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8"/>
                    <a:pt x="170" y="0"/>
                    <a:pt x="106" y="0"/>
                  </a:cubicBezTo>
                  <a:cubicBezTo>
                    <a:pt x="48" y="0"/>
                    <a:pt x="0" y="49"/>
                    <a:pt x="0" y="109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1" y="177"/>
                    <a:pt x="201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0"/>
                    <a:pt x="67" y="21"/>
                    <a:pt x="106" y="21"/>
                  </a:cubicBezTo>
                  <a:cubicBezTo>
                    <a:pt x="135" y="21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17" name="Freeform 40">
              <a:extLst>
                <a:ext uri="{FF2B5EF4-FFF2-40B4-BE49-F238E27FC236}">
                  <a16:creationId xmlns:a16="http://schemas.microsoft.com/office/drawing/2014/main" id="{9FC5B0A3-6B46-4245-8D89-1EA0586ED147}"/>
                </a:ext>
              </a:extLst>
            </p:cNvPr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4410075" y="2484438"/>
              <a:ext cx="90488" cy="119063"/>
            </a:xfrm>
            <a:custGeom>
              <a:avLst/>
              <a:gdLst>
                <a:gd name="T0" fmla="*/ 235 w 235"/>
                <a:gd name="T1" fmla="*/ 294 h 308"/>
                <a:gd name="T2" fmla="*/ 220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19 h 308"/>
                <a:gd name="T20" fmla="*/ 100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2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2"/>
                  </a:cubicBezTo>
                  <a:cubicBezTo>
                    <a:pt x="166" y="299"/>
                    <a:pt x="166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18" name="Freeform 41">
              <a:extLst>
                <a:ext uri="{FF2B5EF4-FFF2-40B4-BE49-F238E27FC236}">
                  <a16:creationId xmlns:a16="http://schemas.microsoft.com/office/drawing/2014/main" id="{28B8C2EA-949D-4BCF-9BEC-FD67690B82E9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4543425" y="2581275"/>
              <a:ext cx="20638" cy="20638"/>
            </a:xfrm>
            <a:custGeom>
              <a:avLst/>
              <a:gdLst>
                <a:gd name="T0" fmla="*/ 54 w 54"/>
                <a:gd name="T1" fmla="*/ 27 h 54"/>
                <a:gd name="T2" fmla="*/ 27 w 54"/>
                <a:gd name="T3" fmla="*/ 0 h 54"/>
                <a:gd name="T4" fmla="*/ 0 w 54"/>
                <a:gd name="T5" fmla="*/ 27 h 54"/>
                <a:gd name="T6" fmla="*/ 27 w 54"/>
                <a:gd name="T7" fmla="*/ 54 h 54"/>
                <a:gd name="T8" fmla="*/ 54 w 54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cubicBezTo>
                    <a:pt x="54" y="11"/>
                    <a:pt x="41" y="0"/>
                    <a:pt x="27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2"/>
                    <a:pt x="13" y="54"/>
                    <a:pt x="27" y="54"/>
                  </a:cubicBezTo>
                  <a:cubicBezTo>
                    <a:pt x="43" y="54"/>
                    <a:pt x="54" y="41"/>
                    <a:pt x="5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19" name="Freeform 42">
              <a:extLst>
                <a:ext uri="{FF2B5EF4-FFF2-40B4-BE49-F238E27FC236}">
                  <a16:creationId xmlns:a16="http://schemas.microsoft.com/office/drawing/2014/main" id="{097E611B-458C-4950-BB26-E43EDF075B1F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1201737" y="2716213"/>
              <a:ext cx="88900" cy="117475"/>
            </a:xfrm>
            <a:custGeom>
              <a:avLst/>
              <a:gdLst>
                <a:gd name="T0" fmla="*/ 233 w 233"/>
                <a:gd name="T1" fmla="*/ 54 h 305"/>
                <a:gd name="T2" fmla="*/ 233 w 233"/>
                <a:gd name="T3" fmla="*/ 16 h 305"/>
                <a:gd name="T4" fmla="*/ 218 w 233"/>
                <a:gd name="T5" fmla="*/ 0 h 305"/>
                <a:gd name="T6" fmla="*/ 16 w 233"/>
                <a:gd name="T7" fmla="*/ 0 h 305"/>
                <a:gd name="T8" fmla="*/ 0 w 233"/>
                <a:gd name="T9" fmla="*/ 16 h 305"/>
                <a:gd name="T10" fmla="*/ 0 w 233"/>
                <a:gd name="T11" fmla="*/ 54 h 305"/>
                <a:gd name="T12" fmla="*/ 12 w 233"/>
                <a:gd name="T13" fmla="*/ 70 h 305"/>
                <a:gd name="T14" fmla="*/ 25 w 233"/>
                <a:gd name="T15" fmla="*/ 54 h 305"/>
                <a:gd name="T16" fmla="*/ 25 w 233"/>
                <a:gd name="T17" fmla="*/ 21 h 305"/>
                <a:gd name="T18" fmla="*/ 104 w 233"/>
                <a:gd name="T19" fmla="*/ 21 h 305"/>
                <a:gd name="T20" fmla="*/ 104 w 233"/>
                <a:gd name="T21" fmla="*/ 284 h 305"/>
                <a:gd name="T22" fmla="*/ 72 w 233"/>
                <a:gd name="T23" fmla="*/ 284 h 305"/>
                <a:gd name="T24" fmla="*/ 57 w 233"/>
                <a:gd name="T25" fmla="*/ 294 h 305"/>
                <a:gd name="T26" fmla="*/ 72 w 233"/>
                <a:gd name="T27" fmla="*/ 305 h 305"/>
                <a:gd name="T28" fmla="*/ 161 w 233"/>
                <a:gd name="T29" fmla="*/ 305 h 305"/>
                <a:gd name="T30" fmla="*/ 177 w 233"/>
                <a:gd name="T31" fmla="*/ 294 h 305"/>
                <a:gd name="T32" fmla="*/ 161 w 233"/>
                <a:gd name="T33" fmla="*/ 284 h 305"/>
                <a:gd name="T34" fmla="*/ 130 w 233"/>
                <a:gd name="T35" fmla="*/ 284 h 305"/>
                <a:gd name="T36" fmla="*/ 130 w 233"/>
                <a:gd name="T37" fmla="*/ 21 h 305"/>
                <a:gd name="T38" fmla="*/ 208 w 233"/>
                <a:gd name="T39" fmla="*/ 21 h 305"/>
                <a:gd name="T40" fmla="*/ 208 w 233"/>
                <a:gd name="T41" fmla="*/ 54 h 305"/>
                <a:gd name="T42" fmla="*/ 220 w 233"/>
                <a:gd name="T43" fmla="*/ 70 h 305"/>
                <a:gd name="T44" fmla="*/ 233 w 233"/>
                <a:gd name="T45" fmla="*/ 5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305">
                  <a:moveTo>
                    <a:pt x="233" y="54"/>
                  </a:moveTo>
                  <a:lnTo>
                    <a:pt x="233" y="16"/>
                  </a:lnTo>
                  <a:cubicBezTo>
                    <a:pt x="233" y="4"/>
                    <a:pt x="231" y="0"/>
                    <a:pt x="218" y="0"/>
                  </a:cubicBezTo>
                  <a:lnTo>
                    <a:pt x="16" y="0"/>
                  </a:lnTo>
                  <a:cubicBezTo>
                    <a:pt x="3" y="0"/>
                    <a:pt x="0" y="3"/>
                    <a:pt x="0" y="16"/>
                  </a:cubicBezTo>
                  <a:lnTo>
                    <a:pt x="0" y="54"/>
                  </a:lnTo>
                  <a:cubicBezTo>
                    <a:pt x="0" y="61"/>
                    <a:pt x="0" y="70"/>
                    <a:pt x="12" y="70"/>
                  </a:cubicBezTo>
                  <a:cubicBezTo>
                    <a:pt x="25" y="70"/>
                    <a:pt x="25" y="61"/>
                    <a:pt x="25" y="54"/>
                  </a:cubicBezTo>
                  <a:lnTo>
                    <a:pt x="25" y="21"/>
                  </a:lnTo>
                  <a:lnTo>
                    <a:pt x="104" y="21"/>
                  </a:lnTo>
                  <a:lnTo>
                    <a:pt x="104" y="284"/>
                  </a:lnTo>
                  <a:lnTo>
                    <a:pt x="72" y="284"/>
                  </a:lnTo>
                  <a:cubicBezTo>
                    <a:pt x="67" y="284"/>
                    <a:pt x="57" y="284"/>
                    <a:pt x="57" y="294"/>
                  </a:cubicBezTo>
                  <a:cubicBezTo>
                    <a:pt x="57" y="305"/>
                    <a:pt x="66" y="305"/>
                    <a:pt x="72" y="305"/>
                  </a:cubicBezTo>
                  <a:lnTo>
                    <a:pt x="161" y="305"/>
                  </a:lnTo>
                  <a:cubicBezTo>
                    <a:pt x="167" y="305"/>
                    <a:pt x="177" y="305"/>
                    <a:pt x="177" y="294"/>
                  </a:cubicBezTo>
                  <a:cubicBezTo>
                    <a:pt x="177" y="284"/>
                    <a:pt x="167" y="284"/>
                    <a:pt x="161" y="284"/>
                  </a:cubicBezTo>
                  <a:lnTo>
                    <a:pt x="130" y="284"/>
                  </a:lnTo>
                  <a:lnTo>
                    <a:pt x="130" y="21"/>
                  </a:lnTo>
                  <a:lnTo>
                    <a:pt x="208" y="21"/>
                  </a:lnTo>
                  <a:lnTo>
                    <a:pt x="208" y="54"/>
                  </a:lnTo>
                  <a:cubicBezTo>
                    <a:pt x="208" y="61"/>
                    <a:pt x="208" y="70"/>
                    <a:pt x="220" y="70"/>
                  </a:cubicBezTo>
                  <a:cubicBezTo>
                    <a:pt x="233" y="70"/>
                    <a:pt x="233" y="61"/>
                    <a:pt x="233" y="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20" name="Freeform 43">
              <a:extLst>
                <a:ext uri="{FF2B5EF4-FFF2-40B4-BE49-F238E27FC236}">
                  <a16:creationId xmlns:a16="http://schemas.microsoft.com/office/drawing/2014/main" id="{E32117C6-148F-40A6-A7B5-FAFA10B58639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1298575" y="2716213"/>
              <a:ext cx="95250" cy="117475"/>
            </a:xfrm>
            <a:custGeom>
              <a:avLst/>
              <a:gdLst>
                <a:gd name="T0" fmla="*/ 248 w 248"/>
                <a:gd name="T1" fmla="*/ 294 h 305"/>
                <a:gd name="T2" fmla="*/ 232 w 248"/>
                <a:gd name="T3" fmla="*/ 284 h 305"/>
                <a:gd name="T4" fmla="*/ 204 w 248"/>
                <a:gd name="T5" fmla="*/ 284 h 305"/>
                <a:gd name="T6" fmla="*/ 204 w 248"/>
                <a:gd name="T7" fmla="*/ 159 h 305"/>
                <a:gd name="T8" fmla="*/ 142 w 248"/>
                <a:gd name="T9" fmla="*/ 90 h 305"/>
                <a:gd name="T10" fmla="*/ 69 w 248"/>
                <a:gd name="T11" fmla="*/ 124 h 305"/>
                <a:gd name="T12" fmla="*/ 69 w 248"/>
                <a:gd name="T13" fmla="*/ 16 h 305"/>
                <a:gd name="T14" fmla="*/ 54 w 248"/>
                <a:gd name="T15" fmla="*/ 0 h 305"/>
                <a:gd name="T16" fmla="*/ 16 w 248"/>
                <a:gd name="T17" fmla="*/ 0 h 305"/>
                <a:gd name="T18" fmla="*/ 0 w 248"/>
                <a:gd name="T19" fmla="*/ 11 h 305"/>
                <a:gd name="T20" fmla="*/ 16 w 248"/>
                <a:gd name="T21" fmla="*/ 21 h 305"/>
                <a:gd name="T22" fmla="*/ 44 w 248"/>
                <a:gd name="T23" fmla="*/ 21 h 305"/>
                <a:gd name="T24" fmla="*/ 44 w 248"/>
                <a:gd name="T25" fmla="*/ 284 h 305"/>
                <a:gd name="T26" fmla="*/ 16 w 248"/>
                <a:gd name="T27" fmla="*/ 284 h 305"/>
                <a:gd name="T28" fmla="*/ 0 w 248"/>
                <a:gd name="T29" fmla="*/ 294 h 305"/>
                <a:gd name="T30" fmla="*/ 16 w 248"/>
                <a:gd name="T31" fmla="*/ 305 h 305"/>
                <a:gd name="T32" fmla="*/ 98 w 248"/>
                <a:gd name="T33" fmla="*/ 305 h 305"/>
                <a:gd name="T34" fmla="*/ 113 w 248"/>
                <a:gd name="T35" fmla="*/ 294 h 305"/>
                <a:gd name="T36" fmla="*/ 97 w 248"/>
                <a:gd name="T37" fmla="*/ 284 h 305"/>
                <a:gd name="T38" fmla="*/ 69 w 248"/>
                <a:gd name="T39" fmla="*/ 284 h 305"/>
                <a:gd name="T40" fmla="*/ 69 w 248"/>
                <a:gd name="T41" fmla="*/ 187 h 305"/>
                <a:gd name="T42" fmla="*/ 139 w 248"/>
                <a:gd name="T43" fmla="*/ 111 h 305"/>
                <a:gd name="T44" fmla="*/ 179 w 248"/>
                <a:gd name="T45" fmla="*/ 162 h 305"/>
                <a:gd name="T46" fmla="*/ 179 w 248"/>
                <a:gd name="T47" fmla="*/ 284 h 305"/>
                <a:gd name="T48" fmla="*/ 153 w 248"/>
                <a:gd name="T49" fmla="*/ 284 h 305"/>
                <a:gd name="T50" fmla="*/ 138 w 248"/>
                <a:gd name="T51" fmla="*/ 294 h 305"/>
                <a:gd name="T52" fmla="*/ 153 w 248"/>
                <a:gd name="T53" fmla="*/ 305 h 305"/>
                <a:gd name="T54" fmla="*/ 232 w 248"/>
                <a:gd name="T55" fmla="*/ 305 h 305"/>
                <a:gd name="T56" fmla="*/ 248 w 248"/>
                <a:gd name="T57" fmla="*/ 29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8" h="305">
                  <a:moveTo>
                    <a:pt x="248" y="294"/>
                  </a:moveTo>
                  <a:cubicBezTo>
                    <a:pt x="248" y="284"/>
                    <a:pt x="238" y="284"/>
                    <a:pt x="232" y="284"/>
                  </a:cubicBezTo>
                  <a:lnTo>
                    <a:pt x="204" y="284"/>
                  </a:lnTo>
                  <a:lnTo>
                    <a:pt x="204" y="159"/>
                  </a:lnTo>
                  <a:cubicBezTo>
                    <a:pt x="204" y="111"/>
                    <a:pt x="180" y="90"/>
                    <a:pt x="142" y="90"/>
                  </a:cubicBezTo>
                  <a:cubicBezTo>
                    <a:pt x="110" y="90"/>
                    <a:pt x="88" y="106"/>
                    <a:pt x="69" y="124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4"/>
                  </a:lnTo>
                  <a:lnTo>
                    <a:pt x="16" y="284"/>
                  </a:lnTo>
                  <a:cubicBezTo>
                    <a:pt x="10" y="284"/>
                    <a:pt x="0" y="284"/>
                    <a:pt x="0" y="294"/>
                  </a:cubicBezTo>
                  <a:cubicBezTo>
                    <a:pt x="0" y="305"/>
                    <a:pt x="10" y="305"/>
                    <a:pt x="16" y="305"/>
                  </a:cubicBezTo>
                  <a:lnTo>
                    <a:pt x="98" y="305"/>
                  </a:lnTo>
                  <a:cubicBezTo>
                    <a:pt x="103" y="305"/>
                    <a:pt x="113" y="305"/>
                    <a:pt x="113" y="294"/>
                  </a:cubicBezTo>
                  <a:cubicBezTo>
                    <a:pt x="113" y="284"/>
                    <a:pt x="103" y="284"/>
                    <a:pt x="97" y="284"/>
                  </a:cubicBezTo>
                  <a:lnTo>
                    <a:pt x="69" y="284"/>
                  </a:lnTo>
                  <a:lnTo>
                    <a:pt x="69" y="187"/>
                  </a:lnTo>
                  <a:cubicBezTo>
                    <a:pt x="69" y="132"/>
                    <a:pt x="111" y="111"/>
                    <a:pt x="139" y="111"/>
                  </a:cubicBezTo>
                  <a:cubicBezTo>
                    <a:pt x="170" y="111"/>
                    <a:pt x="179" y="127"/>
                    <a:pt x="179" y="162"/>
                  </a:cubicBezTo>
                  <a:lnTo>
                    <a:pt x="179" y="284"/>
                  </a:lnTo>
                  <a:lnTo>
                    <a:pt x="153" y="284"/>
                  </a:lnTo>
                  <a:cubicBezTo>
                    <a:pt x="148" y="284"/>
                    <a:pt x="138" y="284"/>
                    <a:pt x="138" y="294"/>
                  </a:cubicBezTo>
                  <a:cubicBezTo>
                    <a:pt x="138" y="305"/>
                    <a:pt x="148" y="305"/>
                    <a:pt x="153" y="305"/>
                  </a:cubicBezTo>
                  <a:lnTo>
                    <a:pt x="232" y="305"/>
                  </a:lnTo>
                  <a:cubicBezTo>
                    <a:pt x="238" y="305"/>
                    <a:pt x="248" y="305"/>
                    <a:pt x="248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21" name="Freeform 44">
              <a:extLst>
                <a:ext uri="{FF2B5EF4-FFF2-40B4-BE49-F238E27FC236}">
                  <a16:creationId xmlns:a16="http://schemas.microsoft.com/office/drawing/2014/main" id="{BBD35F0E-0160-49E5-BFA6-1FCCE8BAB24D}"/>
                </a:ext>
              </a:extLst>
            </p:cNvPr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1408112" y="2749550"/>
              <a:ext cx="76200" cy="85725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8 h 220"/>
                <a:gd name="T10" fmla="*/ 185 w 200"/>
                <a:gd name="T11" fmla="*/ 118 h 220"/>
                <a:gd name="T12" fmla="*/ 200 w 200"/>
                <a:gd name="T13" fmla="*/ 104 h 220"/>
                <a:gd name="T14" fmla="*/ 106 w 200"/>
                <a:gd name="T15" fmla="*/ 0 h 220"/>
                <a:gd name="T16" fmla="*/ 0 w 200"/>
                <a:gd name="T17" fmla="*/ 110 h 220"/>
                <a:gd name="T18" fmla="*/ 114 w 200"/>
                <a:gd name="T19" fmla="*/ 220 h 220"/>
                <a:gd name="T20" fmla="*/ 200 w 200"/>
                <a:gd name="T21" fmla="*/ 166 h 220"/>
                <a:gd name="T22" fmla="*/ 175 w 200"/>
                <a:gd name="T23" fmla="*/ 98 h 220"/>
                <a:gd name="T24" fmla="*/ 26 w 200"/>
                <a:gd name="T25" fmla="*/ 98 h 220"/>
                <a:gd name="T26" fmla="*/ 106 w 200"/>
                <a:gd name="T27" fmla="*/ 21 h 220"/>
                <a:gd name="T28" fmla="*/ 175 w 200"/>
                <a:gd name="T29" fmla="*/ 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9"/>
                    <a:pt x="169" y="0"/>
                    <a:pt x="106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8"/>
                  </a:moveTo>
                  <a:lnTo>
                    <a:pt x="26" y="98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69" y="35"/>
                    <a:pt x="175" y="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22" name="Freeform 45">
              <a:extLst>
                <a:ext uri="{FF2B5EF4-FFF2-40B4-BE49-F238E27FC236}">
                  <a16:creationId xmlns:a16="http://schemas.microsoft.com/office/drawing/2014/main" id="{2A5B0F9C-FBC9-4078-8666-7C27C0D074CF}"/>
                </a:ext>
              </a:extLst>
            </p:cNvPr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1600200" y="2751138"/>
              <a:ext cx="90488" cy="127000"/>
            </a:xfrm>
            <a:custGeom>
              <a:avLst/>
              <a:gdLst>
                <a:gd name="T0" fmla="*/ 235 w 235"/>
                <a:gd name="T1" fmla="*/ 108 h 329"/>
                <a:gd name="T2" fmla="*/ 140 w 235"/>
                <a:gd name="T3" fmla="*/ 0 h 329"/>
                <a:gd name="T4" fmla="*/ 69 w 235"/>
                <a:gd name="T5" fmla="*/ 32 h 329"/>
                <a:gd name="T6" fmla="*/ 53 w 235"/>
                <a:gd name="T7" fmla="*/ 3 h 329"/>
                <a:gd name="T8" fmla="*/ 16 w 235"/>
                <a:gd name="T9" fmla="*/ 3 h 329"/>
                <a:gd name="T10" fmla="*/ 0 w 235"/>
                <a:gd name="T11" fmla="*/ 14 h 329"/>
                <a:gd name="T12" fmla="*/ 15 w 235"/>
                <a:gd name="T13" fmla="*/ 24 h 329"/>
                <a:gd name="T14" fmla="*/ 44 w 235"/>
                <a:gd name="T15" fmla="*/ 24 h 329"/>
                <a:gd name="T16" fmla="*/ 44 w 235"/>
                <a:gd name="T17" fmla="*/ 308 h 329"/>
                <a:gd name="T18" fmla="*/ 16 w 235"/>
                <a:gd name="T19" fmla="*/ 308 h 329"/>
                <a:gd name="T20" fmla="*/ 0 w 235"/>
                <a:gd name="T21" fmla="*/ 319 h 329"/>
                <a:gd name="T22" fmla="*/ 15 w 235"/>
                <a:gd name="T23" fmla="*/ 329 h 329"/>
                <a:gd name="T24" fmla="*/ 97 w 235"/>
                <a:gd name="T25" fmla="*/ 329 h 329"/>
                <a:gd name="T26" fmla="*/ 113 w 235"/>
                <a:gd name="T27" fmla="*/ 319 h 329"/>
                <a:gd name="T28" fmla="*/ 97 w 235"/>
                <a:gd name="T29" fmla="*/ 308 h 329"/>
                <a:gd name="T30" fmla="*/ 69 w 235"/>
                <a:gd name="T31" fmla="*/ 308 h 329"/>
                <a:gd name="T32" fmla="*/ 69 w 235"/>
                <a:gd name="T33" fmla="*/ 184 h 329"/>
                <a:gd name="T34" fmla="*/ 134 w 235"/>
                <a:gd name="T35" fmla="*/ 218 h 329"/>
                <a:gd name="T36" fmla="*/ 235 w 235"/>
                <a:gd name="T37" fmla="*/ 108 h 329"/>
                <a:gd name="T38" fmla="*/ 210 w 235"/>
                <a:gd name="T39" fmla="*/ 108 h 329"/>
                <a:gd name="T40" fmla="*/ 133 w 235"/>
                <a:gd name="T41" fmla="*/ 197 h 329"/>
                <a:gd name="T42" fmla="*/ 69 w 235"/>
                <a:gd name="T43" fmla="*/ 121 h 329"/>
                <a:gd name="T44" fmla="*/ 69 w 235"/>
                <a:gd name="T45" fmla="*/ 84 h 329"/>
                <a:gd name="T46" fmla="*/ 137 w 235"/>
                <a:gd name="T47" fmla="*/ 21 h 329"/>
                <a:gd name="T48" fmla="*/ 210 w 235"/>
                <a:gd name="T49" fmla="*/ 10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9">
                  <a:moveTo>
                    <a:pt x="235" y="108"/>
                  </a:moveTo>
                  <a:cubicBezTo>
                    <a:pt x="235" y="48"/>
                    <a:pt x="191" y="0"/>
                    <a:pt x="140" y="0"/>
                  </a:cubicBezTo>
                  <a:cubicBezTo>
                    <a:pt x="116" y="0"/>
                    <a:pt x="94" y="9"/>
                    <a:pt x="69" y="32"/>
                  </a:cubicBezTo>
                  <a:cubicBezTo>
                    <a:pt x="69" y="8"/>
                    <a:pt x="68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4" y="24"/>
                  </a:lnTo>
                  <a:lnTo>
                    <a:pt x="44" y="308"/>
                  </a:lnTo>
                  <a:lnTo>
                    <a:pt x="16" y="308"/>
                  </a:lnTo>
                  <a:cubicBezTo>
                    <a:pt x="10" y="308"/>
                    <a:pt x="0" y="308"/>
                    <a:pt x="0" y="319"/>
                  </a:cubicBezTo>
                  <a:cubicBezTo>
                    <a:pt x="0" y="329"/>
                    <a:pt x="10" y="329"/>
                    <a:pt x="15" y="329"/>
                  </a:cubicBezTo>
                  <a:lnTo>
                    <a:pt x="97" y="329"/>
                  </a:lnTo>
                  <a:cubicBezTo>
                    <a:pt x="103" y="329"/>
                    <a:pt x="113" y="329"/>
                    <a:pt x="113" y="319"/>
                  </a:cubicBezTo>
                  <a:cubicBezTo>
                    <a:pt x="113" y="308"/>
                    <a:pt x="103" y="308"/>
                    <a:pt x="97" y="308"/>
                  </a:cubicBezTo>
                  <a:lnTo>
                    <a:pt x="69" y="308"/>
                  </a:lnTo>
                  <a:lnTo>
                    <a:pt x="69" y="184"/>
                  </a:lnTo>
                  <a:cubicBezTo>
                    <a:pt x="98" y="213"/>
                    <a:pt x="119" y="218"/>
                    <a:pt x="134" y="218"/>
                  </a:cubicBezTo>
                  <a:cubicBezTo>
                    <a:pt x="187" y="218"/>
                    <a:pt x="235" y="171"/>
                    <a:pt x="235" y="108"/>
                  </a:cubicBezTo>
                  <a:close/>
                  <a:moveTo>
                    <a:pt x="210" y="108"/>
                  </a:moveTo>
                  <a:cubicBezTo>
                    <a:pt x="210" y="161"/>
                    <a:pt x="171" y="197"/>
                    <a:pt x="133" y="197"/>
                  </a:cubicBezTo>
                  <a:cubicBezTo>
                    <a:pt x="89" y="197"/>
                    <a:pt x="69" y="148"/>
                    <a:pt x="69" y="121"/>
                  </a:cubicBezTo>
                  <a:lnTo>
                    <a:pt x="69" y="84"/>
                  </a:lnTo>
                  <a:cubicBezTo>
                    <a:pt x="69" y="51"/>
                    <a:pt x="101" y="21"/>
                    <a:pt x="137" y="21"/>
                  </a:cubicBezTo>
                  <a:cubicBezTo>
                    <a:pt x="177" y="21"/>
                    <a:pt x="210" y="61"/>
                    <a:pt x="21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23" name="Freeform 46">
              <a:extLst>
                <a:ext uri="{FF2B5EF4-FFF2-40B4-BE49-F238E27FC236}">
                  <a16:creationId xmlns:a16="http://schemas.microsoft.com/office/drawing/2014/main" id="{EBFCEBD8-D432-43C1-9EE1-0806B80EB57D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1703387" y="2751138"/>
              <a:ext cx="87313" cy="82550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7 w 224"/>
                <a:gd name="T5" fmla="*/ 50 h 215"/>
                <a:gd name="T6" fmla="*/ 87 w 224"/>
                <a:gd name="T7" fmla="*/ 19 h 215"/>
                <a:gd name="T8" fmla="*/ 72 w 224"/>
                <a:gd name="T9" fmla="*/ 3 h 215"/>
                <a:gd name="T10" fmla="*/ 15 w 224"/>
                <a:gd name="T11" fmla="*/ 3 h 215"/>
                <a:gd name="T12" fmla="*/ 0 w 224"/>
                <a:gd name="T13" fmla="*/ 13 h 215"/>
                <a:gd name="T14" fmla="*/ 15 w 224"/>
                <a:gd name="T15" fmla="*/ 24 h 215"/>
                <a:gd name="T16" fmla="*/ 62 w 224"/>
                <a:gd name="T17" fmla="*/ 24 h 215"/>
                <a:gd name="T18" fmla="*/ 62 w 224"/>
                <a:gd name="T19" fmla="*/ 194 h 215"/>
                <a:gd name="T20" fmla="*/ 15 w 224"/>
                <a:gd name="T21" fmla="*/ 194 h 215"/>
                <a:gd name="T22" fmla="*/ 0 w 224"/>
                <a:gd name="T23" fmla="*/ 204 h 215"/>
                <a:gd name="T24" fmla="*/ 15 w 224"/>
                <a:gd name="T25" fmla="*/ 215 h 215"/>
                <a:gd name="T26" fmla="*/ 150 w 224"/>
                <a:gd name="T27" fmla="*/ 215 h 215"/>
                <a:gd name="T28" fmla="*/ 166 w 224"/>
                <a:gd name="T29" fmla="*/ 204 h 215"/>
                <a:gd name="T30" fmla="*/ 150 w 224"/>
                <a:gd name="T31" fmla="*/ 194 h 215"/>
                <a:gd name="T32" fmla="*/ 87 w 224"/>
                <a:gd name="T33" fmla="*/ 194 h 215"/>
                <a:gd name="T34" fmla="*/ 87 w 224"/>
                <a:gd name="T35" fmla="*/ 124 h 215"/>
                <a:gd name="T36" fmla="*/ 190 w 224"/>
                <a:gd name="T37" fmla="*/ 21 h 215"/>
                <a:gd name="T38" fmla="*/ 207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7"/>
                    <a:pt x="218" y="0"/>
                    <a:pt x="180" y="0"/>
                  </a:cubicBezTo>
                  <a:cubicBezTo>
                    <a:pt x="155" y="0"/>
                    <a:pt x="124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2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3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4"/>
                  </a:cubicBezTo>
                  <a:cubicBezTo>
                    <a:pt x="166" y="194"/>
                    <a:pt x="156" y="194"/>
                    <a:pt x="150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20" y="21"/>
                    <a:pt x="190" y="21"/>
                  </a:cubicBezTo>
                  <a:cubicBezTo>
                    <a:pt x="190" y="35"/>
                    <a:pt x="197" y="44"/>
                    <a:pt x="207" y="44"/>
                  </a:cubicBezTo>
                  <a:cubicBezTo>
                    <a:pt x="216" y="44"/>
                    <a:pt x="224" y="37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24" name="Freeform 47">
              <a:extLst>
                <a:ext uri="{FF2B5EF4-FFF2-40B4-BE49-F238E27FC236}">
                  <a16:creationId xmlns:a16="http://schemas.microsoft.com/office/drawing/2014/main" id="{14D6DF19-9D8C-4BD0-9155-2326B573621B}"/>
                </a:ext>
              </a:extLst>
            </p:cNvPr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1809750" y="2749550"/>
              <a:ext cx="76200" cy="85725"/>
            </a:xfrm>
            <a:custGeom>
              <a:avLst/>
              <a:gdLst>
                <a:gd name="T0" fmla="*/ 201 w 201"/>
                <a:gd name="T1" fmla="*/ 110 h 220"/>
                <a:gd name="T2" fmla="*/ 101 w 201"/>
                <a:gd name="T3" fmla="*/ 0 h 220"/>
                <a:gd name="T4" fmla="*/ 0 w 201"/>
                <a:gd name="T5" fmla="*/ 110 h 220"/>
                <a:gd name="T6" fmla="*/ 101 w 201"/>
                <a:gd name="T7" fmla="*/ 220 h 220"/>
                <a:gd name="T8" fmla="*/ 201 w 201"/>
                <a:gd name="T9" fmla="*/ 110 h 220"/>
                <a:gd name="T10" fmla="*/ 176 w 201"/>
                <a:gd name="T11" fmla="*/ 107 h 220"/>
                <a:gd name="T12" fmla="*/ 101 w 201"/>
                <a:gd name="T13" fmla="*/ 199 h 220"/>
                <a:gd name="T14" fmla="*/ 25 w 201"/>
                <a:gd name="T15" fmla="*/ 107 h 220"/>
                <a:gd name="T16" fmla="*/ 101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0"/>
                  </a:moveTo>
                  <a:cubicBezTo>
                    <a:pt x="201" y="49"/>
                    <a:pt x="156" y="0"/>
                    <a:pt x="101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3"/>
                    <a:pt x="47" y="220"/>
                    <a:pt x="101" y="220"/>
                  </a:cubicBezTo>
                  <a:cubicBezTo>
                    <a:pt x="155" y="220"/>
                    <a:pt x="201" y="172"/>
                    <a:pt x="201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1" y="199"/>
                  </a:cubicBezTo>
                  <a:cubicBezTo>
                    <a:pt x="60" y="199"/>
                    <a:pt x="25" y="158"/>
                    <a:pt x="25" y="107"/>
                  </a:cubicBezTo>
                  <a:cubicBezTo>
                    <a:pt x="25" y="57"/>
                    <a:pt x="62" y="21"/>
                    <a:pt x="101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25" name="Freeform 48">
              <a:extLst>
                <a:ext uri="{FF2B5EF4-FFF2-40B4-BE49-F238E27FC236}">
                  <a16:creationId xmlns:a16="http://schemas.microsoft.com/office/drawing/2014/main" id="{972C027B-AB43-447D-AC90-7234AB921138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1903412" y="2749550"/>
              <a:ext cx="90488" cy="130175"/>
            </a:xfrm>
            <a:custGeom>
              <a:avLst/>
              <a:gdLst>
                <a:gd name="T0" fmla="*/ 237 w 237"/>
                <a:gd name="T1" fmla="*/ 23 h 336"/>
                <a:gd name="T2" fmla="*/ 205 w 237"/>
                <a:gd name="T3" fmla="*/ 0 h 336"/>
                <a:gd name="T4" fmla="*/ 151 w 237"/>
                <a:gd name="T5" fmla="*/ 19 h 336"/>
                <a:gd name="T6" fmla="*/ 100 w 237"/>
                <a:gd name="T7" fmla="*/ 3 h 336"/>
                <a:gd name="T8" fmla="*/ 20 w 237"/>
                <a:gd name="T9" fmla="*/ 80 h 336"/>
                <a:gd name="T10" fmla="*/ 38 w 237"/>
                <a:gd name="T11" fmla="*/ 129 h 336"/>
                <a:gd name="T12" fmla="*/ 26 w 237"/>
                <a:gd name="T13" fmla="*/ 164 h 336"/>
                <a:gd name="T14" fmla="*/ 41 w 237"/>
                <a:gd name="T15" fmla="*/ 203 h 336"/>
                <a:gd name="T16" fmla="*/ 0 w 237"/>
                <a:gd name="T17" fmla="*/ 265 h 336"/>
                <a:gd name="T18" fmla="*/ 115 w 237"/>
                <a:gd name="T19" fmla="*/ 336 h 336"/>
                <a:gd name="T20" fmla="*/ 230 w 237"/>
                <a:gd name="T21" fmla="*/ 265 h 336"/>
                <a:gd name="T22" fmla="*/ 197 w 237"/>
                <a:gd name="T23" fmla="*/ 211 h 336"/>
                <a:gd name="T24" fmla="*/ 125 w 237"/>
                <a:gd name="T25" fmla="*/ 197 h 336"/>
                <a:gd name="T26" fmla="*/ 89 w 237"/>
                <a:gd name="T27" fmla="*/ 197 h 336"/>
                <a:gd name="T28" fmla="*/ 73 w 237"/>
                <a:gd name="T29" fmla="*/ 196 h 336"/>
                <a:gd name="T30" fmla="*/ 53 w 237"/>
                <a:gd name="T31" fmla="*/ 186 h 336"/>
                <a:gd name="T32" fmla="*/ 45 w 237"/>
                <a:gd name="T33" fmla="*/ 165 h 336"/>
                <a:gd name="T34" fmla="*/ 51 w 237"/>
                <a:gd name="T35" fmla="*/ 142 h 336"/>
                <a:gd name="T36" fmla="*/ 100 w 237"/>
                <a:gd name="T37" fmla="*/ 158 h 336"/>
                <a:gd name="T38" fmla="*/ 180 w 237"/>
                <a:gd name="T39" fmla="*/ 80 h 336"/>
                <a:gd name="T40" fmla="*/ 165 w 237"/>
                <a:gd name="T41" fmla="*/ 33 h 336"/>
                <a:gd name="T42" fmla="*/ 206 w 237"/>
                <a:gd name="T43" fmla="*/ 21 h 336"/>
                <a:gd name="T44" fmla="*/ 222 w 237"/>
                <a:gd name="T45" fmla="*/ 39 h 336"/>
                <a:gd name="T46" fmla="*/ 237 w 237"/>
                <a:gd name="T47" fmla="*/ 23 h 336"/>
                <a:gd name="T48" fmla="*/ 155 w 237"/>
                <a:gd name="T49" fmla="*/ 80 h 336"/>
                <a:gd name="T50" fmla="*/ 100 w 237"/>
                <a:gd name="T51" fmla="*/ 137 h 336"/>
                <a:gd name="T52" fmla="*/ 45 w 237"/>
                <a:gd name="T53" fmla="*/ 81 h 336"/>
                <a:gd name="T54" fmla="*/ 100 w 237"/>
                <a:gd name="T55" fmla="*/ 23 h 336"/>
                <a:gd name="T56" fmla="*/ 155 w 237"/>
                <a:gd name="T57" fmla="*/ 80 h 336"/>
                <a:gd name="T58" fmla="*/ 210 w 237"/>
                <a:gd name="T59" fmla="*/ 265 h 336"/>
                <a:gd name="T60" fmla="*/ 115 w 237"/>
                <a:gd name="T61" fmla="*/ 315 h 336"/>
                <a:gd name="T62" fmla="*/ 20 w 237"/>
                <a:gd name="T63" fmla="*/ 265 h 336"/>
                <a:gd name="T64" fmla="*/ 43 w 237"/>
                <a:gd name="T65" fmla="*/ 225 h 336"/>
                <a:gd name="T66" fmla="*/ 101 w 237"/>
                <a:gd name="T67" fmla="*/ 216 h 336"/>
                <a:gd name="T68" fmla="*/ 210 w 237"/>
                <a:gd name="T69" fmla="*/ 26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336">
                  <a:moveTo>
                    <a:pt x="237" y="23"/>
                  </a:moveTo>
                  <a:cubicBezTo>
                    <a:pt x="237" y="13"/>
                    <a:pt x="228" y="0"/>
                    <a:pt x="205" y="0"/>
                  </a:cubicBezTo>
                  <a:cubicBezTo>
                    <a:pt x="199" y="0"/>
                    <a:pt x="176" y="1"/>
                    <a:pt x="151" y="19"/>
                  </a:cubicBezTo>
                  <a:cubicBezTo>
                    <a:pt x="140" y="12"/>
                    <a:pt x="123" y="3"/>
                    <a:pt x="100" y="3"/>
                  </a:cubicBezTo>
                  <a:cubicBezTo>
                    <a:pt x="55" y="3"/>
                    <a:pt x="20" y="39"/>
                    <a:pt x="20" y="80"/>
                  </a:cubicBezTo>
                  <a:cubicBezTo>
                    <a:pt x="20" y="101"/>
                    <a:pt x="28" y="116"/>
                    <a:pt x="38" y="129"/>
                  </a:cubicBezTo>
                  <a:cubicBezTo>
                    <a:pt x="31" y="139"/>
                    <a:pt x="26" y="150"/>
                    <a:pt x="26" y="164"/>
                  </a:cubicBezTo>
                  <a:cubicBezTo>
                    <a:pt x="26" y="181"/>
                    <a:pt x="33" y="192"/>
                    <a:pt x="41" y="203"/>
                  </a:cubicBezTo>
                  <a:cubicBezTo>
                    <a:pt x="1" y="227"/>
                    <a:pt x="0" y="260"/>
                    <a:pt x="0" y="265"/>
                  </a:cubicBezTo>
                  <a:cubicBezTo>
                    <a:pt x="0" y="307"/>
                    <a:pt x="52" y="336"/>
                    <a:pt x="115" y="336"/>
                  </a:cubicBezTo>
                  <a:cubicBezTo>
                    <a:pt x="178" y="336"/>
                    <a:pt x="230" y="307"/>
                    <a:pt x="230" y="265"/>
                  </a:cubicBezTo>
                  <a:cubicBezTo>
                    <a:pt x="230" y="248"/>
                    <a:pt x="221" y="224"/>
                    <a:pt x="197" y="211"/>
                  </a:cubicBezTo>
                  <a:cubicBezTo>
                    <a:pt x="191" y="207"/>
                    <a:pt x="170" y="197"/>
                    <a:pt x="125" y="197"/>
                  </a:cubicBezTo>
                  <a:lnTo>
                    <a:pt x="89" y="197"/>
                  </a:lnTo>
                  <a:cubicBezTo>
                    <a:pt x="85" y="197"/>
                    <a:pt x="78" y="196"/>
                    <a:pt x="73" y="196"/>
                  </a:cubicBezTo>
                  <a:cubicBezTo>
                    <a:pt x="64" y="196"/>
                    <a:pt x="60" y="195"/>
                    <a:pt x="53" y="186"/>
                  </a:cubicBezTo>
                  <a:cubicBezTo>
                    <a:pt x="46" y="178"/>
                    <a:pt x="45" y="165"/>
                    <a:pt x="45" y="165"/>
                  </a:cubicBezTo>
                  <a:cubicBezTo>
                    <a:pt x="45" y="162"/>
                    <a:pt x="47" y="154"/>
                    <a:pt x="51" y="142"/>
                  </a:cubicBezTo>
                  <a:cubicBezTo>
                    <a:pt x="58" y="147"/>
                    <a:pt x="76" y="158"/>
                    <a:pt x="100" y="158"/>
                  </a:cubicBezTo>
                  <a:cubicBezTo>
                    <a:pt x="145" y="158"/>
                    <a:pt x="180" y="123"/>
                    <a:pt x="180" y="80"/>
                  </a:cubicBezTo>
                  <a:cubicBezTo>
                    <a:pt x="180" y="66"/>
                    <a:pt x="176" y="52"/>
                    <a:pt x="165" y="33"/>
                  </a:cubicBezTo>
                  <a:cubicBezTo>
                    <a:pt x="181" y="24"/>
                    <a:pt x="194" y="22"/>
                    <a:pt x="206" y="21"/>
                  </a:cubicBezTo>
                  <a:cubicBezTo>
                    <a:pt x="209" y="36"/>
                    <a:pt x="218" y="39"/>
                    <a:pt x="222" y="39"/>
                  </a:cubicBezTo>
                  <a:cubicBezTo>
                    <a:pt x="228" y="39"/>
                    <a:pt x="237" y="34"/>
                    <a:pt x="237" y="23"/>
                  </a:cubicBezTo>
                  <a:close/>
                  <a:moveTo>
                    <a:pt x="155" y="80"/>
                  </a:moveTo>
                  <a:cubicBezTo>
                    <a:pt x="155" y="112"/>
                    <a:pt x="130" y="137"/>
                    <a:pt x="100" y="137"/>
                  </a:cubicBezTo>
                  <a:cubicBezTo>
                    <a:pt x="69" y="137"/>
                    <a:pt x="45" y="110"/>
                    <a:pt x="45" y="81"/>
                  </a:cubicBezTo>
                  <a:cubicBezTo>
                    <a:pt x="45" y="48"/>
                    <a:pt x="71" y="23"/>
                    <a:pt x="100" y="23"/>
                  </a:cubicBezTo>
                  <a:cubicBezTo>
                    <a:pt x="131" y="23"/>
                    <a:pt x="155" y="50"/>
                    <a:pt x="155" y="80"/>
                  </a:cubicBezTo>
                  <a:close/>
                  <a:moveTo>
                    <a:pt x="210" y="265"/>
                  </a:moveTo>
                  <a:cubicBezTo>
                    <a:pt x="210" y="289"/>
                    <a:pt x="170" y="315"/>
                    <a:pt x="115" y="315"/>
                  </a:cubicBezTo>
                  <a:cubicBezTo>
                    <a:pt x="60" y="315"/>
                    <a:pt x="20" y="289"/>
                    <a:pt x="20" y="265"/>
                  </a:cubicBezTo>
                  <a:cubicBezTo>
                    <a:pt x="20" y="255"/>
                    <a:pt x="25" y="236"/>
                    <a:pt x="43" y="225"/>
                  </a:cubicBezTo>
                  <a:cubicBezTo>
                    <a:pt x="57" y="216"/>
                    <a:pt x="62" y="216"/>
                    <a:pt x="101" y="216"/>
                  </a:cubicBezTo>
                  <a:cubicBezTo>
                    <a:pt x="150" y="216"/>
                    <a:pt x="210" y="218"/>
                    <a:pt x="210" y="2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26" name="Freeform 49">
              <a:extLst>
                <a:ext uri="{FF2B5EF4-FFF2-40B4-BE49-F238E27FC236}">
                  <a16:creationId xmlns:a16="http://schemas.microsoft.com/office/drawing/2014/main" id="{0F0681D2-C98C-48A7-8C62-079F6E2A591D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2005012" y="2751138"/>
              <a:ext cx="85725" cy="82550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0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3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4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4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7"/>
                    <a:pt x="217" y="0"/>
                    <a:pt x="180" y="0"/>
                  </a:cubicBezTo>
                  <a:cubicBezTo>
                    <a:pt x="155" y="0"/>
                    <a:pt x="123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3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4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5"/>
                    <a:pt x="197" y="44"/>
                    <a:pt x="207" y="44"/>
                  </a:cubicBezTo>
                  <a:cubicBezTo>
                    <a:pt x="216" y="44"/>
                    <a:pt x="223" y="37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27" name="Freeform 50">
              <a:extLst>
                <a:ext uri="{FF2B5EF4-FFF2-40B4-BE49-F238E27FC236}">
                  <a16:creationId xmlns:a16="http://schemas.microsoft.com/office/drawing/2014/main" id="{6EEBCC62-738A-4F64-A7EE-A913B74DE8E0}"/>
                </a:ext>
              </a:extLst>
            </p:cNvPr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2108200" y="2749550"/>
              <a:ext cx="87313" cy="85725"/>
            </a:xfrm>
            <a:custGeom>
              <a:avLst/>
              <a:gdLst>
                <a:gd name="T0" fmla="*/ 231 w 231"/>
                <a:gd name="T1" fmla="*/ 206 h 220"/>
                <a:gd name="T2" fmla="*/ 215 w 231"/>
                <a:gd name="T3" fmla="*/ 196 h 220"/>
                <a:gd name="T4" fmla="*/ 180 w 231"/>
                <a:gd name="T5" fmla="*/ 190 h 220"/>
                <a:gd name="T6" fmla="*/ 180 w 231"/>
                <a:gd name="T7" fmla="*/ 75 h 220"/>
                <a:gd name="T8" fmla="*/ 83 w 231"/>
                <a:gd name="T9" fmla="*/ 0 h 220"/>
                <a:gd name="T10" fmla="*/ 13 w 231"/>
                <a:gd name="T11" fmla="*/ 33 h 220"/>
                <a:gd name="T12" fmla="*/ 31 w 231"/>
                <a:gd name="T13" fmla="*/ 51 h 220"/>
                <a:gd name="T14" fmla="*/ 49 w 231"/>
                <a:gd name="T15" fmla="*/ 33 h 220"/>
                <a:gd name="T16" fmla="*/ 83 w 231"/>
                <a:gd name="T17" fmla="*/ 21 h 220"/>
                <a:gd name="T18" fmla="*/ 154 w 231"/>
                <a:gd name="T19" fmla="*/ 84 h 220"/>
                <a:gd name="T20" fmla="*/ 0 w 231"/>
                <a:gd name="T21" fmla="*/ 156 h 220"/>
                <a:gd name="T22" fmla="*/ 80 w 231"/>
                <a:gd name="T23" fmla="*/ 220 h 220"/>
                <a:gd name="T24" fmla="*/ 156 w 231"/>
                <a:gd name="T25" fmla="*/ 198 h 220"/>
                <a:gd name="T26" fmla="*/ 210 w 231"/>
                <a:gd name="T27" fmla="*/ 217 h 220"/>
                <a:gd name="T28" fmla="*/ 231 w 231"/>
                <a:gd name="T29" fmla="*/ 206 h 220"/>
                <a:gd name="T30" fmla="*/ 154 w 231"/>
                <a:gd name="T31" fmla="*/ 153 h 220"/>
                <a:gd name="T32" fmla="*/ 131 w 231"/>
                <a:gd name="T33" fmla="*/ 189 h 220"/>
                <a:gd name="T34" fmla="*/ 83 w 231"/>
                <a:gd name="T35" fmla="*/ 199 h 220"/>
                <a:gd name="T36" fmla="*/ 25 w 231"/>
                <a:gd name="T37" fmla="*/ 156 h 220"/>
                <a:gd name="T38" fmla="*/ 154 w 231"/>
                <a:gd name="T39" fmla="*/ 104 h 220"/>
                <a:gd name="T40" fmla="*/ 154 w 231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220">
                  <a:moveTo>
                    <a:pt x="231" y="206"/>
                  </a:moveTo>
                  <a:cubicBezTo>
                    <a:pt x="231" y="196"/>
                    <a:pt x="221" y="196"/>
                    <a:pt x="215" y="196"/>
                  </a:cubicBezTo>
                  <a:cubicBezTo>
                    <a:pt x="195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2" y="0"/>
                    <a:pt x="13" y="0"/>
                    <a:pt x="13" y="33"/>
                  </a:cubicBezTo>
                  <a:cubicBezTo>
                    <a:pt x="13" y="45"/>
                    <a:pt x="21" y="51"/>
                    <a:pt x="31" y="51"/>
                  </a:cubicBezTo>
                  <a:cubicBezTo>
                    <a:pt x="37" y="51"/>
                    <a:pt x="48" y="48"/>
                    <a:pt x="49" y="33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6"/>
                    <a:pt x="0" y="108"/>
                    <a:pt x="0" y="156"/>
                  </a:cubicBezTo>
                  <a:cubicBezTo>
                    <a:pt x="0" y="189"/>
                    <a:pt x="30" y="220"/>
                    <a:pt x="80" y="220"/>
                  </a:cubicBezTo>
                  <a:cubicBezTo>
                    <a:pt x="98" y="220"/>
                    <a:pt x="129" y="216"/>
                    <a:pt x="156" y="198"/>
                  </a:cubicBezTo>
                  <a:cubicBezTo>
                    <a:pt x="169" y="217"/>
                    <a:pt x="192" y="217"/>
                    <a:pt x="210" y="217"/>
                  </a:cubicBezTo>
                  <a:cubicBezTo>
                    <a:pt x="221" y="217"/>
                    <a:pt x="231" y="217"/>
                    <a:pt x="231" y="206"/>
                  </a:cubicBezTo>
                  <a:close/>
                  <a:moveTo>
                    <a:pt x="154" y="153"/>
                  </a:moveTo>
                  <a:cubicBezTo>
                    <a:pt x="154" y="166"/>
                    <a:pt x="154" y="179"/>
                    <a:pt x="131" y="189"/>
                  </a:cubicBezTo>
                  <a:cubicBezTo>
                    <a:pt x="112" y="199"/>
                    <a:pt x="87" y="199"/>
                    <a:pt x="83" y="199"/>
                  </a:cubicBezTo>
                  <a:cubicBezTo>
                    <a:pt x="48" y="199"/>
                    <a:pt x="25" y="178"/>
                    <a:pt x="25" y="156"/>
                  </a:cubicBezTo>
                  <a:cubicBezTo>
                    <a:pt x="25" y="129"/>
                    <a:pt x="70" y="106"/>
                    <a:pt x="154" y="104"/>
                  </a:cubicBezTo>
                  <a:lnTo>
                    <a:pt x="154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28" name="Freeform 51">
              <a:extLst>
                <a:ext uri="{FF2B5EF4-FFF2-40B4-BE49-F238E27FC236}">
                  <a16:creationId xmlns:a16="http://schemas.microsoft.com/office/drawing/2014/main" id="{7192E33C-7437-4D49-8EE6-0B5ED7140B91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2198687" y="2751138"/>
              <a:ext cx="98425" cy="82550"/>
            </a:xfrm>
            <a:custGeom>
              <a:avLst/>
              <a:gdLst>
                <a:gd name="T0" fmla="*/ 256 w 256"/>
                <a:gd name="T1" fmla="*/ 204 h 215"/>
                <a:gd name="T2" fmla="*/ 228 w 256"/>
                <a:gd name="T3" fmla="*/ 194 h 215"/>
                <a:gd name="T4" fmla="*/ 228 w 256"/>
                <a:gd name="T5" fmla="*/ 64 h 215"/>
                <a:gd name="T6" fmla="*/ 187 w 256"/>
                <a:gd name="T7" fmla="*/ 0 h 215"/>
                <a:gd name="T8" fmla="*/ 134 w 256"/>
                <a:gd name="T9" fmla="*/ 32 h 215"/>
                <a:gd name="T10" fmla="*/ 96 w 256"/>
                <a:gd name="T11" fmla="*/ 0 h 215"/>
                <a:gd name="T12" fmla="*/ 48 w 256"/>
                <a:gd name="T13" fmla="*/ 24 h 215"/>
                <a:gd name="T14" fmla="*/ 32 w 256"/>
                <a:gd name="T15" fmla="*/ 3 h 215"/>
                <a:gd name="T16" fmla="*/ 16 w 256"/>
                <a:gd name="T17" fmla="*/ 3 h 215"/>
                <a:gd name="T18" fmla="*/ 0 w 256"/>
                <a:gd name="T19" fmla="*/ 13 h 215"/>
                <a:gd name="T20" fmla="*/ 28 w 256"/>
                <a:gd name="T21" fmla="*/ 24 h 215"/>
                <a:gd name="T22" fmla="*/ 28 w 256"/>
                <a:gd name="T23" fmla="*/ 194 h 215"/>
                <a:gd name="T24" fmla="*/ 0 w 256"/>
                <a:gd name="T25" fmla="*/ 204 h 215"/>
                <a:gd name="T26" fmla="*/ 16 w 256"/>
                <a:gd name="T27" fmla="*/ 215 h 215"/>
                <a:gd name="T28" fmla="*/ 61 w 256"/>
                <a:gd name="T29" fmla="*/ 215 h 215"/>
                <a:gd name="T30" fmla="*/ 77 w 256"/>
                <a:gd name="T31" fmla="*/ 204 h 215"/>
                <a:gd name="T32" fmla="*/ 48 w 256"/>
                <a:gd name="T33" fmla="*/ 194 h 215"/>
                <a:gd name="T34" fmla="*/ 48 w 256"/>
                <a:gd name="T35" fmla="*/ 96 h 215"/>
                <a:gd name="T36" fmla="*/ 94 w 256"/>
                <a:gd name="T37" fmla="*/ 21 h 215"/>
                <a:gd name="T38" fmla="*/ 117 w 256"/>
                <a:gd name="T39" fmla="*/ 68 h 215"/>
                <a:gd name="T40" fmla="*/ 117 w 256"/>
                <a:gd name="T41" fmla="*/ 194 h 215"/>
                <a:gd name="T42" fmla="*/ 96 w 256"/>
                <a:gd name="T43" fmla="*/ 204 h 215"/>
                <a:gd name="T44" fmla="*/ 112 w 256"/>
                <a:gd name="T45" fmla="*/ 215 h 215"/>
                <a:gd name="T46" fmla="*/ 150 w 256"/>
                <a:gd name="T47" fmla="*/ 215 h 215"/>
                <a:gd name="T48" fmla="*/ 166 w 256"/>
                <a:gd name="T49" fmla="*/ 204 h 215"/>
                <a:gd name="T50" fmla="*/ 138 w 256"/>
                <a:gd name="T51" fmla="*/ 194 h 215"/>
                <a:gd name="T52" fmla="*/ 138 w 256"/>
                <a:gd name="T53" fmla="*/ 96 h 215"/>
                <a:gd name="T54" fmla="*/ 185 w 256"/>
                <a:gd name="T55" fmla="*/ 21 h 215"/>
                <a:gd name="T56" fmla="*/ 208 w 256"/>
                <a:gd name="T57" fmla="*/ 68 h 215"/>
                <a:gd name="T58" fmla="*/ 208 w 256"/>
                <a:gd name="T59" fmla="*/ 194 h 215"/>
                <a:gd name="T60" fmla="*/ 186 w 256"/>
                <a:gd name="T61" fmla="*/ 204 h 215"/>
                <a:gd name="T62" fmla="*/ 202 w 256"/>
                <a:gd name="T63" fmla="*/ 215 h 215"/>
                <a:gd name="T64" fmla="*/ 240 w 256"/>
                <a:gd name="T65" fmla="*/ 215 h 215"/>
                <a:gd name="T66" fmla="*/ 256 w 256"/>
                <a:gd name="T67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6" h="215">
                  <a:moveTo>
                    <a:pt x="256" y="204"/>
                  </a:moveTo>
                  <a:cubicBezTo>
                    <a:pt x="256" y="194"/>
                    <a:pt x="248" y="194"/>
                    <a:pt x="228" y="194"/>
                  </a:cubicBezTo>
                  <a:lnTo>
                    <a:pt x="228" y="64"/>
                  </a:lnTo>
                  <a:cubicBezTo>
                    <a:pt x="228" y="54"/>
                    <a:pt x="227" y="0"/>
                    <a:pt x="187" y="0"/>
                  </a:cubicBezTo>
                  <a:cubicBezTo>
                    <a:pt x="172" y="0"/>
                    <a:pt x="153" y="6"/>
                    <a:pt x="134" y="32"/>
                  </a:cubicBezTo>
                  <a:cubicBezTo>
                    <a:pt x="124" y="8"/>
                    <a:pt x="111" y="0"/>
                    <a:pt x="96" y="0"/>
                  </a:cubicBezTo>
                  <a:cubicBezTo>
                    <a:pt x="81" y="0"/>
                    <a:pt x="68" y="6"/>
                    <a:pt x="48" y="24"/>
                  </a:cubicBezTo>
                  <a:cubicBezTo>
                    <a:pt x="47" y="3"/>
                    <a:pt x="39" y="3"/>
                    <a:pt x="3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3"/>
                  </a:cubicBezTo>
                  <a:cubicBezTo>
                    <a:pt x="0" y="24"/>
                    <a:pt x="8" y="24"/>
                    <a:pt x="28" y="24"/>
                  </a:cubicBezTo>
                  <a:lnTo>
                    <a:pt x="28" y="194"/>
                  </a:lnTo>
                  <a:cubicBezTo>
                    <a:pt x="8" y="194"/>
                    <a:pt x="0" y="194"/>
                    <a:pt x="0" y="204"/>
                  </a:cubicBezTo>
                  <a:cubicBezTo>
                    <a:pt x="0" y="215"/>
                    <a:pt x="11" y="215"/>
                    <a:pt x="16" y="215"/>
                  </a:cubicBezTo>
                  <a:lnTo>
                    <a:pt x="61" y="215"/>
                  </a:lnTo>
                  <a:cubicBezTo>
                    <a:pt x="67" y="215"/>
                    <a:pt x="77" y="215"/>
                    <a:pt x="77" y="204"/>
                  </a:cubicBezTo>
                  <a:cubicBezTo>
                    <a:pt x="77" y="194"/>
                    <a:pt x="68" y="194"/>
                    <a:pt x="48" y="194"/>
                  </a:cubicBezTo>
                  <a:lnTo>
                    <a:pt x="48" y="96"/>
                  </a:lnTo>
                  <a:cubicBezTo>
                    <a:pt x="48" y="46"/>
                    <a:pt x="71" y="21"/>
                    <a:pt x="94" y="21"/>
                  </a:cubicBezTo>
                  <a:cubicBezTo>
                    <a:pt x="108" y="21"/>
                    <a:pt x="117" y="30"/>
                    <a:pt x="117" y="68"/>
                  </a:cubicBezTo>
                  <a:lnTo>
                    <a:pt x="117" y="194"/>
                  </a:lnTo>
                  <a:cubicBezTo>
                    <a:pt x="105" y="194"/>
                    <a:pt x="96" y="194"/>
                    <a:pt x="96" y="204"/>
                  </a:cubicBezTo>
                  <a:cubicBezTo>
                    <a:pt x="96" y="215"/>
                    <a:pt x="106" y="215"/>
                    <a:pt x="112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4"/>
                  </a:cubicBezTo>
                  <a:cubicBezTo>
                    <a:pt x="166" y="194"/>
                    <a:pt x="158" y="194"/>
                    <a:pt x="138" y="194"/>
                  </a:cubicBezTo>
                  <a:lnTo>
                    <a:pt x="138" y="96"/>
                  </a:lnTo>
                  <a:cubicBezTo>
                    <a:pt x="138" y="46"/>
                    <a:pt x="161" y="21"/>
                    <a:pt x="185" y="21"/>
                  </a:cubicBezTo>
                  <a:cubicBezTo>
                    <a:pt x="198" y="21"/>
                    <a:pt x="208" y="30"/>
                    <a:pt x="208" y="68"/>
                  </a:cubicBezTo>
                  <a:lnTo>
                    <a:pt x="208" y="194"/>
                  </a:lnTo>
                  <a:cubicBezTo>
                    <a:pt x="195" y="194"/>
                    <a:pt x="186" y="194"/>
                    <a:pt x="186" y="204"/>
                  </a:cubicBezTo>
                  <a:cubicBezTo>
                    <a:pt x="186" y="215"/>
                    <a:pt x="197" y="215"/>
                    <a:pt x="202" y="215"/>
                  </a:cubicBezTo>
                  <a:lnTo>
                    <a:pt x="240" y="215"/>
                  </a:lnTo>
                  <a:cubicBezTo>
                    <a:pt x="246" y="215"/>
                    <a:pt x="256" y="215"/>
                    <a:pt x="256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29" name="Freeform 52">
              <a:extLst>
                <a:ext uri="{FF2B5EF4-FFF2-40B4-BE49-F238E27FC236}">
                  <a16:creationId xmlns:a16="http://schemas.microsoft.com/office/drawing/2014/main" id="{A67FD2FC-E9F7-41BE-B50D-09EA5309A279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2401887" y="2716213"/>
              <a:ext cx="93663" cy="117475"/>
            </a:xfrm>
            <a:custGeom>
              <a:avLst/>
              <a:gdLst>
                <a:gd name="T0" fmla="*/ 247 w 247"/>
                <a:gd name="T1" fmla="*/ 294 h 305"/>
                <a:gd name="T2" fmla="*/ 231 w 247"/>
                <a:gd name="T3" fmla="*/ 284 h 305"/>
                <a:gd name="T4" fmla="*/ 204 w 247"/>
                <a:gd name="T5" fmla="*/ 284 h 305"/>
                <a:gd name="T6" fmla="*/ 204 w 247"/>
                <a:gd name="T7" fmla="*/ 159 h 305"/>
                <a:gd name="T8" fmla="*/ 142 w 247"/>
                <a:gd name="T9" fmla="*/ 90 h 305"/>
                <a:gd name="T10" fmla="*/ 69 w 247"/>
                <a:gd name="T11" fmla="*/ 124 h 305"/>
                <a:gd name="T12" fmla="*/ 69 w 247"/>
                <a:gd name="T13" fmla="*/ 16 h 305"/>
                <a:gd name="T14" fmla="*/ 53 w 247"/>
                <a:gd name="T15" fmla="*/ 0 h 305"/>
                <a:gd name="T16" fmla="*/ 16 w 247"/>
                <a:gd name="T17" fmla="*/ 0 h 305"/>
                <a:gd name="T18" fmla="*/ 0 w 247"/>
                <a:gd name="T19" fmla="*/ 11 h 305"/>
                <a:gd name="T20" fmla="*/ 16 w 247"/>
                <a:gd name="T21" fmla="*/ 21 h 305"/>
                <a:gd name="T22" fmla="*/ 44 w 247"/>
                <a:gd name="T23" fmla="*/ 21 h 305"/>
                <a:gd name="T24" fmla="*/ 44 w 247"/>
                <a:gd name="T25" fmla="*/ 284 h 305"/>
                <a:gd name="T26" fmla="*/ 16 w 247"/>
                <a:gd name="T27" fmla="*/ 284 h 305"/>
                <a:gd name="T28" fmla="*/ 0 w 247"/>
                <a:gd name="T29" fmla="*/ 294 h 305"/>
                <a:gd name="T30" fmla="*/ 16 w 247"/>
                <a:gd name="T31" fmla="*/ 305 h 305"/>
                <a:gd name="T32" fmla="*/ 97 w 247"/>
                <a:gd name="T33" fmla="*/ 305 h 305"/>
                <a:gd name="T34" fmla="*/ 113 w 247"/>
                <a:gd name="T35" fmla="*/ 294 h 305"/>
                <a:gd name="T36" fmla="*/ 97 w 247"/>
                <a:gd name="T37" fmla="*/ 284 h 305"/>
                <a:gd name="T38" fmla="*/ 69 w 247"/>
                <a:gd name="T39" fmla="*/ 284 h 305"/>
                <a:gd name="T40" fmla="*/ 69 w 247"/>
                <a:gd name="T41" fmla="*/ 187 h 305"/>
                <a:gd name="T42" fmla="*/ 139 w 247"/>
                <a:gd name="T43" fmla="*/ 111 h 305"/>
                <a:gd name="T44" fmla="*/ 179 w 247"/>
                <a:gd name="T45" fmla="*/ 162 h 305"/>
                <a:gd name="T46" fmla="*/ 179 w 247"/>
                <a:gd name="T47" fmla="*/ 284 h 305"/>
                <a:gd name="T48" fmla="*/ 153 w 247"/>
                <a:gd name="T49" fmla="*/ 284 h 305"/>
                <a:gd name="T50" fmla="*/ 137 w 247"/>
                <a:gd name="T51" fmla="*/ 294 h 305"/>
                <a:gd name="T52" fmla="*/ 153 w 247"/>
                <a:gd name="T53" fmla="*/ 305 h 305"/>
                <a:gd name="T54" fmla="*/ 232 w 247"/>
                <a:gd name="T55" fmla="*/ 305 h 305"/>
                <a:gd name="T56" fmla="*/ 247 w 247"/>
                <a:gd name="T57" fmla="*/ 29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05">
                  <a:moveTo>
                    <a:pt x="247" y="294"/>
                  </a:moveTo>
                  <a:cubicBezTo>
                    <a:pt x="247" y="284"/>
                    <a:pt x="237" y="284"/>
                    <a:pt x="231" y="284"/>
                  </a:cubicBezTo>
                  <a:lnTo>
                    <a:pt x="204" y="284"/>
                  </a:lnTo>
                  <a:lnTo>
                    <a:pt x="204" y="159"/>
                  </a:lnTo>
                  <a:cubicBezTo>
                    <a:pt x="204" y="111"/>
                    <a:pt x="180" y="90"/>
                    <a:pt x="142" y="90"/>
                  </a:cubicBezTo>
                  <a:cubicBezTo>
                    <a:pt x="109" y="90"/>
                    <a:pt x="87" y="106"/>
                    <a:pt x="69" y="124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4"/>
                  </a:lnTo>
                  <a:lnTo>
                    <a:pt x="16" y="284"/>
                  </a:lnTo>
                  <a:cubicBezTo>
                    <a:pt x="10" y="284"/>
                    <a:pt x="0" y="284"/>
                    <a:pt x="0" y="294"/>
                  </a:cubicBezTo>
                  <a:cubicBezTo>
                    <a:pt x="0" y="305"/>
                    <a:pt x="10" y="305"/>
                    <a:pt x="16" y="305"/>
                  </a:cubicBezTo>
                  <a:lnTo>
                    <a:pt x="97" y="305"/>
                  </a:lnTo>
                  <a:cubicBezTo>
                    <a:pt x="103" y="305"/>
                    <a:pt x="113" y="305"/>
                    <a:pt x="113" y="294"/>
                  </a:cubicBezTo>
                  <a:cubicBezTo>
                    <a:pt x="113" y="284"/>
                    <a:pt x="103" y="284"/>
                    <a:pt x="97" y="284"/>
                  </a:cubicBezTo>
                  <a:lnTo>
                    <a:pt x="69" y="284"/>
                  </a:lnTo>
                  <a:lnTo>
                    <a:pt x="69" y="187"/>
                  </a:lnTo>
                  <a:cubicBezTo>
                    <a:pt x="69" y="132"/>
                    <a:pt x="110" y="111"/>
                    <a:pt x="139" y="111"/>
                  </a:cubicBezTo>
                  <a:cubicBezTo>
                    <a:pt x="170" y="111"/>
                    <a:pt x="179" y="127"/>
                    <a:pt x="179" y="162"/>
                  </a:cubicBezTo>
                  <a:lnTo>
                    <a:pt x="179" y="284"/>
                  </a:lnTo>
                  <a:lnTo>
                    <a:pt x="153" y="284"/>
                  </a:lnTo>
                  <a:cubicBezTo>
                    <a:pt x="147" y="284"/>
                    <a:pt x="137" y="284"/>
                    <a:pt x="137" y="294"/>
                  </a:cubicBezTo>
                  <a:cubicBezTo>
                    <a:pt x="137" y="305"/>
                    <a:pt x="148" y="305"/>
                    <a:pt x="153" y="305"/>
                  </a:cubicBezTo>
                  <a:lnTo>
                    <a:pt x="232" y="305"/>
                  </a:lnTo>
                  <a:cubicBezTo>
                    <a:pt x="237" y="305"/>
                    <a:pt x="247" y="305"/>
                    <a:pt x="247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30" name="Freeform 53">
              <a:extLst>
                <a:ext uri="{FF2B5EF4-FFF2-40B4-BE49-F238E27FC236}">
                  <a16:creationId xmlns:a16="http://schemas.microsoft.com/office/drawing/2014/main" id="{F4CA24F6-854C-4E7F-8A0D-E3C3DF5F463C}"/>
                </a:ext>
              </a:extLst>
            </p:cNvPr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2508250" y="2749550"/>
              <a:ext cx="88900" cy="85725"/>
            </a:xfrm>
            <a:custGeom>
              <a:avLst/>
              <a:gdLst>
                <a:gd name="T0" fmla="*/ 231 w 231"/>
                <a:gd name="T1" fmla="*/ 206 h 220"/>
                <a:gd name="T2" fmla="*/ 216 w 231"/>
                <a:gd name="T3" fmla="*/ 196 h 220"/>
                <a:gd name="T4" fmla="*/ 180 w 231"/>
                <a:gd name="T5" fmla="*/ 190 h 220"/>
                <a:gd name="T6" fmla="*/ 180 w 231"/>
                <a:gd name="T7" fmla="*/ 75 h 220"/>
                <a:gd name="T8" fmla="*/ 83 w 231"/>
                <a:gd name="T9" fmla="*/ 0 h 220"/>
                <a:gd name="T10" fmla="*/ 13 w 231"/>
                <a:gd name="T11" fmla="*/ 33 h 220"/>
                <a:gd name="T12" fmla="*/ 31 w 231"/>
                <a:gd name="T13" fmla="*/ 51 h 220"/>
                <a:gd name="T14" fmla="*/ 49 w 231"/>
                <a:gd name="T15" fmla="*/ 33 h 220"/>
                <a:gd name="T16" fmla="*/ 83 w 231"/>
                <a:gd name="T17" fmla="*/ 21 h 220"/>
                <a:gd name="T18" fmla="*/ 154 w 231"/>
                <a:gd name="T19" fmla="*/ 84 h 220"/>
                <a:gd name="T20" fmla="*/ 0 w 231"/>
                <a:gd name="T21" fmla="*/ 156 h 220"/>
                <a:gd name="T22" fmla="*/ 80 w 231"/>
                <a:gd name="T23" fmla="*/ 220 h 220"/>
                <a:gd name="T24" fmla="*/ 156 w 231"/>
                <a:gd name="T25" fmla="*/ 198 h 220"/>
                <a:gd name="T26" fmla="*/ 211 w 231"/>
                <a:gd name="T27" fmla="*/ 217 h 220"/>
                <a:gd name="T28" fmla="*/ 231 w 231"/>
                <a:gd name="T29" fmla="*/ 206 h 220"/>
                <a:gd name="T30" fmla="*/ 154 w 231"/>
                <a:gd name="T31" fmla="*/ 153 h 220"/>
                <a:gd name="T32" fmla="*/ 131 w 231"/>
                <a:gd name="T33" fmla="*/ 189 h 220"/>
                <a:gd name="T34" fmla="*/ 83 w 231"/>
                <a:gd name="T35" fmla="*/ 199 h 220"/>
                <a:gd name="T36" fmla="*/ 25 w 231"/>
                <a:gd name="T37" fmla="*/ 156 h 220"/>
                <a:gd name="T38" fmla="*/ 154 w 231"/>
                <a:gd name="T39" fmla="*/ 104 h 220"/>
                <a:gd name="T40" fmla="*/ 154 w 231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220">
                  <a:moveTo>
                    <a:pt x="231" y="206"/>
                  </a:moveTo>
                  <a:cubicBezTo>
                    <a:pt x="231" y="196"/>
                    <a:pt x="221" y="196"/>
                    <a:pt x="216" y="196"/>
                  </a:cubicBezTo>
                  <a:cubicBezTo>
                    <a:pt x="195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2" y="0"/>
                    <a:pt x="13" y="0"/>
                    <a:pt x="13" y="33"/>
                  </a:cubicBezTo>
                  <a:cubicBezTo>
                    <a:pt x="13" y="45"/>
                    <a:pt x="22" y="51"/>
                    <a:pt x="31" y="51"/>
                  </a:cubicBezTo>
                  <a:cubicBezTo>
                    <a:pt x="37" y="51"/>
                    <a:pt x="48" y="48"/>
                    <a:pt x="49" y="33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6"/>
                    <a:pt x="0" y="108"/>
                    <a:pt x="0" y="156"/>
                  </a:cubicBezTo>
                  <a:cubicBezTo>
                    <a:pt x="0" y="189"/>
                    <a:pt x="31" y="220"/>
                    <a:pt x="80" y="220"/>
                  </a:cubicBezTo>
                  <a:cubicBezTo>
                    <a:pt x="98" y="220"/>
                    <a:pt x="129" y="216"/>
                    <a:pt x="156" y="198"/>
                  </a:cubicBezTo>
                  <a:cubicBezTo>
                    <a:pt x="169" y="217"/>
                    <a:pt x="193" y="217"/>
                    <a:pt x="211" y="217"/>
                  </a:cubicBezTo>
                  <a:cubicBezTo>
                    <a:pt x="221" y="217"/>
                    <a:pt x="231" y="217"/>
                    <a:pt x="231" y="206"/>
                  </a:cubicBezTo>
                  <a:close/>
                  <a:moveTo>
                    <a:pt x="154" y="153"/>
                  </a:moveTo>
                  <a:cubicBezTo>
                    <a:pt x="154" y="166"/>
                    <a:pt x="154" y="179"/>
                    <a:pt x="131" y="189"/>
                  </a:cubicBezTo>
                  <a:cubicBezTo>
                    <a:pt x="112" y="199"/>
                    <a:pt x="87" y="199"/>
                    <a:pt x="83" y="199"/>
                  </a:cubicBezTo>
                  <a:cubicBezTo>
                    <a:pt x="48" y="199"/>
                    <a:pt x="25" y="178"/>
                    <a:pt x="25" y="156"/>
                  </a:cubicBezTo>
                  <a:cubicBezTo>
                    <a:pt x="25" y="129"/>
                    <a:pt x="70" y="106"/>
                    <a:pt x="154" y="104"/>
                  </a:cubicBezTo>
                  <a:lnTo>
                    <a:pt x="154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31" name="Freeform 54">
              <a:extLst>
                <a:ext uri="{FF2B5EF4-FFF2-40B4-BE49-F238E27FC236}">
                  <a16:creationId xmlns:a16="http://schemas.microsoft.com/office/drawing/2014/main" id="{D6E95E87-FBB4-484D-83E4-BD83696C5C35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2614612" y="2749550"/>
              <a:ext cx="71438" cy="85725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6 h 220"/>
                <a:gd name="T4" fmla="*/ 75 w 189"/>
                <a:gd name="T5" fmla="*/ 90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1 w 189"/>
                <a:gd name="T13" fmla="*/ 68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7 h 220"/>
                <a:gd name="T30" fmla="*/ 97 w 189"/>
                <a:gd name="T31" fmla="*/ 199 h 220"/>
                <a:gd name="T32" fmla="*/ 25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7 w 189"/>
                <a:gd name="T43" fmla="*/ 197 h 220"/>
                <a:gd name="T44" fmla="*/ 96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1" y="96"/>
                  </a:cubicBezTo>
                  <a:lnTo>
                    <a:pt x="75" y="90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40"/>
                    <a:pt x="149" y="60"/>
                  </a:cubicBezTo>
                  <a:cubicBezTo>
                    <a:pt x="150" y="65"/>
                    <a:pt x="153" y="68"/>
                    <a:pt x="161" y="68"/>
                  </a:cubicBezTo>
                  <a:cubicBezTo>
                    <a:pt x="174" y="68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5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2" y="107"/>
                    <a:pt x="97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20" y="219"/>
                    <a:pt x="27" y="197"/>
                  </a:cubicBezTo>
                  <a:cubicBezTo>
                    <a:pt x="56" y="219"/>
                    <a:pt x="83" y="220"/>
                    <a:pt x="96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32" name="Freeform 55">
              <a:extLst>
                <a:ext uri="{FF2B5EF4-FFF2-40B4-BE49-F238E27FC236}">
                  <a16:creationId xmlns:a16="http://schemas.microsoft.com/office/drawing/2014/main" id="{AC419D0B-6010-484C-80CD-380FDBDE1B04}"/>
                </a:ext>
              </a:extLst>
            </p:cNvPr>
            <p:cNvSpPr>
              <a:spLocks noEditPoints="1"/>
            </p:cNvSpPr>
            <p:nvPr>
              <p:custDataLst>
                <p:tags r:id="rId50"/>
              </p:custDataLst>
            </p:nvPr>
          </p:nvSpPr>
          <p:spPr bwMode="auto">
            <a:xfrm>
              <a:off x="2801937" y="2716213"/>
              <a:ext cx="90488" cy="119063"/>
            </a:xfrm>
            <a:custGeom>
              <a:avLst/>
              <a:gdLst>
                <a:gd name="T0" fmla="*/ 235 w 235"/>
                <a:gd name="T1" fmla="*/ 198 h 308"/>
                <a:gd name="T2" fmla="*/ 140 w 235"/>
                <a:gd name="T3" fmla="*/ 90 h 308"/>
                <a:gd name="T4" fmla="*/ 69 w 235"/>
                <a:gd name="T5" fmla="*/ 122 h 308"/>
                <a:gd name="T6" fmla="*/ 69 w 235"/>
                <a:gd name="T7" fmla="*/ 16 h 308"/>
                <a:gd name="T8" fmla="*/ 54 w 235"/>
                <a:gd name="T9" fmla="*/ 0 h 308"/>
                <a:gd name="T10" fmla="*/ 16 w 235"/>
                <a:gd name="T11" fmla="*/ 0 h 308"/>
                <a:gd name="T12" fmla="*/ 0 w 235"/>
                <a:gd name="T13" fmla="*/ 11 h 308"/>
                <a:gd name="T14" fmla="*/ 16 w 235"/>
                <a:gd name="T15" fmla="*/ 21 h 308"/>
                <a:gd name="T16" fmla="*/ 44 w 235"/>
                <a:gd name="T17" fmla="*/ 21 h 308"/>
                <a:gd name="T18" fmla="*/ 44 w 235"/>
                <a:gd name="T19" fmla="*/ 289 h 308"/>
                <a:gd name="T20" fmla="*/ 57 w 235"/>
                <a:gd name="T21" fmla="*/ 305 h 308"/>
                <a:gd name="T22" fmla="*/ 69 w 235"/>
                <a:gd name="T23" fmla="*/ 274 h 308"/>
                <a:gd name="T24" fmla="*/ 134 w 235"/>
                <a:gd name="T25" fmla="*/ 308 h 308"/>
                <a:gd name="T26" fmla="*/ 235 w 235"/>
                <a:gd name="T27" fmla="*/ 198 h 308"/>
                <a:gd name="T28" fmla="*/ 210 w 235"/>
                <a:gd name="T29" fmla="*/ 198 h 308"/>
                <a:gd name="T30" fmla="*/ 133 w 235"/>
                <a:gd name="T31" fmla="*/ 287 h 308"/>
                <a:gd name="T32" fmla="*/ 69 w 235"/>
                <a:gd name="T33" fmla="*/ 211 h 308"/>
                <a:gd name="T34" fmla="*/ 69 w 235"/>
                <a:gd name="T35" fmla="*/ 174 h 308"/>
                <a:gd name="T36" fmla="*/ 137 w 235"/>
                <a:gd name="T37" fmla="*/ 111 h 308"/>
                <a:gd name="T38" fmla="*/ 210 w 235"/>
                <a:gd name="T39" fmla="*/ 19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8">
                  <a:moveTo>
                    <a:pt x="235" y="198"/>
                  </a:moveTo>
                  <a:cubicBezTo>
                    <a:pt x="235" y="138"/>
                    <a:pt x="192" y="90"/>
                    <a:pt x="140" y="90"/>
                  </a:cubicBezTo>
                  <a:cubicBezTo>
                    <a:pt x="116" y="90"/>
                    <a:pt x="94" y="99"/>
                    <a:pt x="69" y="122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9"/>
                  </a:lnTo>
                  <a:cubicBezTo>
                    <a:pt x="44" y="296"/>
                    <a:pt x="44" y="305"/>
                    <a:pt x="57" y="305"/>
                  </a:cubicBezTo>
                  <a:cubicBezTo>
                    <a:pt x="69" y="305"/>
                    <a:pt x="69" y="296"/>
                    <a:pt x="69" y="274"/>
                  </a:cubicBezTo>
                  <a:cubicBezTo>
                    <a:pt x="98" y="303"/>
                    <a:pt x="119" y="308"/>
                    <a:pt x="134" y="308"/>
                  </a:cubicBezTo>
                  <a:cubicBezTo>
                    <a:pt x="188" y="308"/>
                    <a:pt x="235" y="261"/>
                    <a:pt x="235" y="198"/>
                  </a:cubicBezTo>
                  <a:close/>
                  <a:moveTo>
                    <a:pt x="210" y="198"/>
                  </a:moveTo>
                  <a:cubicBezTo>
                    <a:pt x="210" y="251"/>
                    <a:pt x="171" y="287"/>
                    <a:pt x="133" y="287"/>
                  </a:cubicBezTo>
                  <a:cubicBezTo>
                    <a:pt x="89" y="287"/>
                    <a:pt x="69" y="238"/>
                    <a:pt x="69" y="211"/>
                  </a:cubicBezTo>
                  <a:lnTo>
                    <a:pt x="69" y="174"/>
                  </a:lnTo>
                  <a:cubicBezTo>
                    <a:pt x="69" y="141"/>
                    <a:pt x="101" y="111"/>
                    <a:pt x="137" y="111"/>
                  </a:cubicBezTo>
                  <a:cubicBezTo>
                    <a:pt x="178" y="111"/>
                    <a:pt x="210" y="151"/>
                    <a:pt x="21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33" name="Freeform 56">
              <a:extLst>
                <a:ext uri="{FF2B5EF4-FFF2-40B4-BE49-F238E27FC236}">
                  <a16:creationId xmlns:a16="http://schemas.microsoft.com/office/drawing/2014/main" id="{32690610-9996-4A01-AEF3-EBDA196C4EAC}"/>
                </a:ext>
              </a:extLst>
            </p:cNvPr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2911475" y="2749550"/>
              <a:ext cx="76200" cy="85725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8 h 220"/>
                <a:gd name="T10" fmla="*/ 185 w 200"/>
                <a:gd name="T11" fmla="*/ 118 h 220"/>
                <a:gd name="T12" fmla="*/ 200 w 200"/>
                <a:gd name="T13" fmla="*/ 104 h 220"/>
                <a:gd name="T14" fmla="*/ 106 w 200"/>
                <a:gd name="T15" fmla="*/ 0 h 220"/>
                <a:gd name="T16" fmla="*/ 0 w 200"/>
                <a:gd name="T17" fmla="*/ 110 h 220"/>
                <a:gd name="T18" fmla="*/ 114 w 200"/>
                <a:gd name="T19" fmla="*/ 220 h 220"/>
                <a:gd name="T20" fmla="*/ 200 w 200"/>
                <a:gd name="T21" fmla="*/ 166 h 220"/>
                <a:gd name="T22" fmla="*/ 175 w 200"/>
                <a:gd name="T23" fmla="*/ 98 h 220"/>
                <a:gd name="T24" fmla="*/ 26 w 200"/>
                <a:gd name="T25" fmla="*/ 98 h 220"/>
                <a:gd name="T26" fmla="*/ 106 w 200"/>
                <a:gd name="T27" fmla="*/ 21 h 220"/>
                <a:gd name="T28" fmla="*/ 175 w 200"/>
                <a:gd name="T29" fmla="*/ 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9"/>
                    <a:pt x="169" y="0"/>
                    <a:pt x="106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8"/>
                  </a:moveTo>
                  <a:lnTo>
                    <a:pt x="26" y="98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4" y="21"/>
                    <a:pt x="169" y="35"/>
                    <a:pt x="175" y="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34" name="Freeform 57">
              <a:extLst>
                <a:ext uri="{FF2B5EF4-FFF2-40B4-BE49-F238E27FC236}">
                  <a16:creationId xmlns:a16="http://schemas.microsoft.com/office/drawing/2014/main" id="{A9DFD465-1CFE-4BEA-8E3A-AE74BF81445E}"/>
                </a:ext>
              </a:extLst>
            </p:cNvPr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011487" y="2749550"/>
              <a:ext cx="76200" cy="85725"/>
            </a:xfrm>
            <a:custGeom>
              <a:avLst/>
              <a:gdLst>
                <a:gd name="T0" fmla="*/ 201 w 201"/>
                <a:gd name="T1" fmla="*/ 166 h 220"/>
                <a:gd name="T2" fmla="*/ 188 w 201"/>
                <a:gd name="T3" fmla="*/ 156 h 220"/>
                <a:gd name="T4" fmla="*/ 177 w 201"/>
                <a:gd name="T5" fmla="*/ 162 h 220"/>
                <a:gd name="T6" fmla="*/ 118 w 201"/>
                <a:gd name="T7" fmla="*/ 199 h 220"/>
                <a:gd name="T8" fmla="*/ 26 w 201"/>
                <a:gd name="T9" fmla="*/ 118 h 220"/>
                <a:gd name="T10" fmla="*/ 185 w 201"/>
                <a:gd name="T11" fmla="*/ 118 h 220"/>
                <a:gd name="T12" fmla="*/ 201 w 201"/>
                <a:gd name="T13" fmla="*/ 104 h 220"/>
                <a:gd name="T14" fmla="*/ 106 w 201"/>
                <a:gd name="T15" fmla="*/ 0 h 220"/>
                <a:gd name="T16" fmla="*/ 0 w 201"/>
                <a:gd name="T17" fmla="*/ 110 h 220"/>
                <a:gd name="T18" fmla="*/ 114 w 201"/>
                <a:gd name="T19" fmla="*/ 220 h 220"/>
                <a:gd name="T20" fmla="*/ 201 w 201"/>
                <a:gd name="T21" fmla="*/ 166 h 220"/>
                <a:gd name="T22" fmla="*/ 175 w 201"/>
                <a:gd name="T23" fmla="*/ 98 h 220"/>
                <a:gd name="T24" fmla="*/ 26 w 201"/>
                <a:gd name="T25" fmla="*/ 98 h 220"/>
                <a:gd name="T26" fmla="*/ 106 w 201"/>
                <a:gd name="T27" fmla="*/ 21 h 220"/>
                <a:gd name="T28" fmla="*/ 175 w 201"/>
                <a:gd name="T29" fmla="*/ 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20">
                  <a:moveTo>
                    <a:pt x="201" y="166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4" y="199"/>
                    <a:pt x="118" y="199"/>
                  </a:cubicBezTo>
                  <a:cubicBezTo>
                    <a:pt x="77" y="199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9"/>
                    <a:pt x="170" y="0"/>
                    <a:pt x="106" y="0"/>
                  </a:cubicBezTo>
                  <a:cubicBezTo>
                    <a:pt x="48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1" y="178"/>
                    <a:pt x="201" y="166"/>
                  </a:cubicBezTo>
                  <a:close/>
                  <a:moveTo>
                    <a:pt x="175" y="98"/>
                  </a:moveTo>
                  <a:lnTo>
                    <a:pt x="26" y="98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5"/>
                    <a:pt x="175" y="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35" name="Freeform 58">
              <a:extLst>
                <a:ext uri="{FF2B5EF4-FFF2-40B4-BE49-F238E27FC236}">
                  <a16:creationId xmlns:a16="http://schemas.microsoft.com/office/drawing/2014/main" id="{7457DAF8-E557-4438-80B9-DB88D238CED5}"/>
                </a:ext>
              </a:extLst>
            </p:cNvPr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3108325" y="2716213"/>
              <a:ext cx="88900" cy="119063"/>
            </a:xfrm>
            <a:custGeom>
              <a:avLst/>
              <a:gdLst>
                <a:gd name="T0" fmla="*/ 235 w 235"/>
                <a:gd name="T1" fmla="*/ 294 h 308"/>
                <a:gd name="T2" fmla="*/ 220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9 w 235"/>
                <a:gd name="T11" fmla="*/ 0 h 308"/>
                <a:gd name="T12" fmla="*/ 123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19 h 308"/>
                <a:gd name="T20" fmla="*/ 101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1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3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9" y="0"/>
                  </a:lnTo>
                  <a:cubicBezTo>
                    <a:pt x="133" y="0"/>
                    <a:pt x="123" y="0"/>
                    <a:pt x="123" y="11"/>
                  </a:cubicBezTo>
                  <a:cubicBezTo>
                    <a:pt x="123" y="21"/>
                    <a:pt x="133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2" y="98"/>
                    <a:pt x="122" y="90"/>
                    <a:pt x="101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4" y="308"/>
                    <a:pt x="144" y="295"/>
                    <a:pt x="166" y="271"/>
                  </a:cubicBezTo>
                  <a:cubicBezTo>
                    <a:pt x="166" y="299"/>
                    <a:pt x="166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3" y="111"/>
                  </a:cubicBezTo>
                  <a:cubicBezTo>
                    <a:pt x="139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36" name="Freeform 59">
              <a:extLst>
                <a:ext uri="{FF2B5EF4-FFF2-40B4-BE49-F238E27FC236}">
                  <a16:creationId xmlns:a16="http://schemas.microsoft.com/office/drawing/2014/main" id="{E1C82358-B588-4DEC-8287-0C50F3C3B402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3306762" y="2751138"/>
              <a:ext cx="85725" cy="82550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8 w 224"/>
                <a:gd name="T5" fmla="*/ 50 h 215"/>
                <a:gd name="T6" fmla="*/ 88 w 224"/>
                <a:gd name="T7" fmla="*/ 19 h 215"/>
                <a:gd name="T8" fmla="*/ 72 w 224"/>
                <a:gd name="T9" fmla="*/ 3 h 215"/>
                <a:gd name="T10" fmla="*/ 16 w 224"/>
                <a:gd name="T11" fmla="*/ 3 h 215"/>
                <a:gd name="T12" fmla="*/ 0 w 224"/>
                <a:gd name="T13" fmla="*/ 13 h 215"/>
                <a:gd name="T14" fmla="*/ 16 w 224"/>
                <a:gd name="T15" fmla="*/ 24 h 215"/>
                <a:gd name="T16" fmla="*/ 63 w 224"/>
                <a:gd name="T17" fmla="*/ 24 h 215"/>
                <a:gd name="T18" fmla="*/ 63 w 224"/>
                <a:gd name="T19" fmla="*/ 194 h 215"/>
                <a:gd name="T20" fmla="*/ 16 w 224"/>
                <a:gd name="T21" fmla="*/ 194 h 215"/>
                <a:gd name="T22" fmla="*/ 0 w 224"/>
                <a:gd name="T23" fmla="*/ 204 h 215"/>
                <a:gd name="T24" fmla="*/ 16 w 224"/>
                <a:gd name="T25" fmla="*/ 215 h 215"/>
                <a:gd name="T26" fmla="*/ 150 w 224"/>
                <a:gd name="T27" fmla="*/ 215 h 215"/>
                <a:gd name="T28" fmla="*/ 166 w 224"/>
                <a:gd name="T29" fmla="*/ 204 h 215"/>
                <a:gd name="T30" fmla="*/ 150 w 224"/>
                <a:gd name="T31" fmla="*/ 194 h 215"/>
                <a:gd name="T32" fmla="*/ 88 w 224"/>
                <a:gd name="T33" fmla="*/ 194 h 215"/>
                <a:gd name="T34" fmla="*/ 88 w 224"/>
                <a:gd name="T35" fmla="*/ 124 h 215"/>
                <a:gd name="T36" fmla="*/ 191 w 224"/>
                <a:gd name="T37" fmla="*/ 21 h 215"/>
                <a:gd name="T38" fmla="*/ 208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7"/>
                    <a:pt x="218" y="0"/>
                    <a:pt x="180" y="0"/>
                  </a:cubicBezTo>
                  <a:cubicBezTo>
                    <a:pt x="156" y="0"/>
                    <a:pt x="124" y="9"/>
                    <a:pt x="88" y="50"/>
                  </a:cubicBezTo>
                  <a:lnTo>
                    <a:pt x="88" y="19"/>
                  </a:lnTo>
                  <a:cubicBezTo>
                    <a:pt x="88" y="7"/>
                    <a:pt x="86" y="3"/>
                    <a:pt x="7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3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63" y="24"/>
                  </a:lnTo>
                  <a:lnTo>
                    <a:pt x="63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4"/>
                  </a:cubicBezTo>
                  <a:cubicBezTo>
                    <a:pt x="166" y="194"/>
                    <a:pt x="156" y="194"/>
                    <a:pt x="150" y="194"/>
                  </a:cubicBezTo>
                  <a:lnTo>
                    <a:pt x="88" y="194"/>
                  </a:lnTo>
                  <a:lnTo>
                    <a:pt x="88" y="124"/>
                  </a:lnTo>
                  <a:cubicBezTo>
                    <a:pt x="88" y="73"/>
                    <a:pt x="120" y="21"/>
                    <a:pt x="191" y="21"/>
                  </a:cubicBezTo>
                  <a:cubicBezTo>
                    <a:pt x="191" y="35"/>
                    <a:pt x="198" y="44"/>
                    <a:pt x="208" y="44"/>
                  </a:cubicBezTo>
                  <a:cubicBezTo>
                    <a:pt x="217" y="44"/>
                    <a:pt x="224" y="37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37" name="Freeform 60">
              <a:extLst>
                <a:ext uri="{FF2B5EF4-FFF2-40B4-BE49-F238E27FC236}">
                  <a16:creationId xmlns:a16="http://schemas.microsoft.com/office/drawing/2014/main" id="{C618F50C-5FE9-45D2-8699-7456BB6BEDC3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3403600" y="2751138"/>
              <a:ext cx="95250" cy="84138"/>
            </a:xfrm>
            <a:custGeom>
              <a:avLst/>
              <a:gdLst>
                <a:gd name="T0" fmla="*/ 248 w 248"/>
                <a:gd name="T1" fmla="*/ 201 h 215"/>
                <a:gd name="T2" fmla="*/ 232 w 248"/>
                <a:gd name="T3" fmla="*/ 191 h 215"/>
                <a:gd name="T4" fmla="*/ 204 w 248"/>
                <a:gd name="T5" fmla="*/ 191 h 215"/>
                <a:gd name="T6" fmla="*/ 204 w 248"/>
                <a:gd name="T7" fmla="*/ 16 h 215"/>
                <a:gd name="T8" fmla="*/ 188 w 248"/>
                <a:gd name="T9" fmla="*/ 0 h 215"/>
                <a:gd name="T10" fmla="*/ 151 w 248"/>
                <a:gd name="T11" fmla="*/ 0 h 215"/>
                <a:gd name="T12" fmla="*/ 135 w 248"/>
                <a:gd name="T13" fmla="*/ 11 h 215"/>
                <a:gd name="T14" fmla="*/ 151 w 248"/>
                <a:gd name="T15" fmla="*/ 21 h 215"/>
                <a:gd name="T16" fmla="*/ 179 w 248"/>
                <a:gd name="T17" fmla="*/ 21 h 215"/>
                <a:gd name="T18" fmla="*/ 179 w 248"/>
                <a:gd name="T19" fmla="*/ 136 h 215"/>
                <a:gd name="T20" fmla="*/ 115 w 248"/>
                <a:gd name="T21" fmla="*/ 194 h 215"/>
                <a:gd name="T22" fmla="*/ 69 w 248"/>
                <a:gd name="T23" fmla="*/ 155 h 215"/>
                <a:gd name="T24" fmla="*/ 69 w 248"/>
                <a:gd name="T25" fmla="*/ 16 h 215"/>
                <a:gd name="T26" fmla="*/ 54 w 248"/>
                <a:gd name="T27" fmla="*/ 0 h 215"/>
                <a:gd name="T28" fmla="*/ 16 w 248"/>
                <a:gd name="T29" fmla="*/ 0 h 215"/>
                <a:gd name="T30" fmla="*/ 0 w 248"/>
                <a:gd name="T31" fmla="*/ 11 h 215"/>
                <a:gd name="T32" fmla="*/ 16 w 248"/>
                <a:gd name="T33" fmla="*/ 21 h 215"/>
                <a:gd name="T34" fmla="*/ 44 w 248"/>
                <a:gd name="T35" fmla="*/ 21 h 215"/>
                <a:gd name="T36" fmla="*/ 44 w 248"/>
                <a:gd name="T37" fmla="*/ 158 h 215"/>
                <a:gd name="T38" fmla="*/ 112 w 248"/>
                <a:gd name="T39" fmla="*/ 215 h 215"/>
                <a:gd name="T40" fmla="*/ 178 w 248"/>
                <a:gd name="T41" fmla="*/ 190 h 215"/>
                <a:gd name="T42" fmla="*/ 194 w 248"/>
                <a:gd name="T43" fmla="*/ 212 h 215"/>
                <a:gd name="T44" fmla="*/ 232 w 248"/>
                <a:gd name="T45" fmla="*/ 212 h 215"/>
                <a:gd name="T46" fmla="*/ 248 w 248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8" h="215">
                  <a:moveTo>
                    <a:pt x="248" y="201"/>
                  </a:moveTo>
                  <a:cubicBezTo>
                    <a:pt x="248" y="191"/>
                    <a:pt x="238" y="191"/>
                    <a:pt x="232" y="191"/>
                  </a:cubicBezTo>
                  <a:lnTo>
                    <a:pt x="204" y="191"/>
                  </a:lnTo>
                  <a:lnTo>
                    <a:pt x="204" y="16"/>
                  </a:lnTo>
                  <a:cubicBezTo>
                    <a:pt x="204" y="4"/>
                    <a:pt x="202" y="0"/>
                    <a:pt x="188" y="0"/>
                  </a:cubicBezTo>
                  <a:lnTo>
                    <a:pt x="151" y="0"/>
                  </a:lnTo>
                  <a:cubicBezTo>
                    <a:pt x="145" y="0"/>
                    <a:pt x="135" y="0"/>
                    <a:pt x="135" y="11"/>
                  </a:cubicBezTo>
                  <a:cubicBezTo>
                    <a:pt x="135" y="21"/>
                    <a:pt x="145" y="21"/>
                    <a:pt x="151" y="21"/>
                  </a:cubicBezTo>
                  <a:lnTo>
                    <a:pt x="179" y="21"/>
                  </a:lnTo>
                  <a:lnTo>
                    <a:pt x="179" y="136"/>
                  </a:lnTo>
                  <a:cubicBezTo>
                    <a:pt x="179" y="187"/>
                    <a:pt x="134" y="194"/>
                    <a:pt x="115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2" y="215"/>
                  </a:cubicBezTo>
                  <a:cubicBezTo>
                    <a:pt x="132" y="215"/>
                    <a:pt x="153" y="210"/>
                    <a:pt x="178" y="190"/>
                  </a:cubicBezTo>
                  <a:cubicBezTo>
                    <a:pt x="179" y="212"/>
                    <a:pt x="187" y="212"/>
                    <a:pt x="194" y="212"/>
                  </a:cubicBezTo>
                  <a:lnTo>
                    <a:pt x="232" y="212"/>
                  </a:lnTo>
                  <a:cubicBezTo>
                    <a:pt x="238" y="212"/>
                    <a:pt x="248" y="212"/>
                    <a:pt x="248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38" name="Freeform 61">
              <a:extLst>
                <a:ext uri="{FF2B5EF4-FFF2-40B4-BE49-F238E27FC236}">
                  <a16:creationId xmlns:a16="http://schemas.microsoft.com/office/drawing/2014/main" id="{FF74E2FB-0315-4650-A044-370DC2D6C36B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3503612" y="2751138"/>
              <a:ext cx="95250" cy="82550"/>
            </a:xfrm>
            <a:custGeom>
              <a:avLst/>
              <a:gdLst>
                <a:gd name="T0" fmla="*/ 247 w 247"/>
                <a:gd name="T1" fmla="*/ 204 h 215"/>
                <a:gd name="T2" fmla="*/ 231 w 247"/>
                <a:gd name="T3" fmla="*/ 194 h 215"/>
                <a:gd name="T4" fmla="*/ 203 w 247"/>
                <a:gd name="T5" fmla="*/ 194 h 215"/>
                <a:gd name="T6" fmla="*/ 203 w 247"/>
                <a:gd name="T7" fmla="*/ 69 h 215"/>
                <a:gd name="T8" fmla="*/ 142 w 247"/>
                <a:gd name="T9" fmla="*/ 0 h 215"/>
                <a:gd name="T10" fmla="*/ 69 w 247"/>
                <a:gd name="T11" fmla="*/ 34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5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4 h 215"/>
                <a:gd name="T28" fmla="*/ 15 w 247"/>
                <a:gd name="T29" fmla="*/ 215 h 215"/>
                <a:gd name="T30" fmla="*/ 97 w 247"/>
                <a:gd name="T31" fmla="*/ 215 h 215"/>
                <a:gd name="T32" fmla="*/ 113 w 247"/>
                <a:gd name="T33" fmla="*/ 204 h 215"/>
                <a:gd name="T34" fmla="*/ 97 w 247"/>
                <a:gd name="T35" fmla="*/ 194 h 215"/>
                <a:gd name="T36" fmla="*/ 69 w 247"/>
                <a:gd name="T37" fmla="*/ 194 h 215"/>
                <a:gd name="T38" fmla="*/ 69 w 247"/>
                <a:gd name="T39" fmla="*/ 97 h 215"/>
                <a:gd name="T40" fmla="*/ 139 w 247"/>
                <a:gd name="T41" fmla="*/ 21 h 215"/>
                <a:gd name="T42" fmla="*/ 179 w 247"/>
                <a:gd name="T43" fmla="*/ 72 h 215"/>
                <a:gd name="T44" fmla="*/ 179 w 247"/>
                <a:gd name="T45" fmla="*/ 194 h 215"/>
                <a:gd name="T46" fmla="*/ 153 w 247"/>
                <a:gd name="T47" fmla="*/ 194 h 215"/>
                <a:gd name="T48" fmla="*/ 137 w 247"/>
                <a:gd name="T49" fmla="*/ 204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4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3" y="194"/>
                  </a:lnTo>
                  <a:lnTo>
                    <a:pt x="203" y="69"/>
                  </a:lnTo>
                  <a:cubicBezTo>
                    <a:pt x="203" y="21"/>
                    <a:pt x="180" y="0"/>
                    <a:pt x="142" y="0"/>
                  </a:cubicBezTo>
                  <a:cubicBezTo>
                    <a:pt x="109" y="0"/>
                    <a:pt x="87" y="16"/>
                    <a:pt x="69" y="34"/>
                  </a:cubicBezTo>
                  <a:cubicBezTo>
                    <a:pt x="69" y="9"/>
                    <a:pt x="69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5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4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4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7" y="215"/>
                    <a:pt x="247" y="215"/>
                    <a:pt x="247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39" name="Freeform 62">
              <a:extLst>
                <a:ext uri="{FF2B5EF4-FFF2-40B4-BE49-F238E27FC236}">
                  <a16:creationId xmlns:a16="http://schemas.microsoft.com/office/drawing/2014/main" id="{DDF26756-A8E0-4B3C-BB5A-459EBE850E6A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3603625" y="2751138"/>
              <a:ext cx="95250" cy="82550"/>
            </a:xfrm>
            <a:custGeom>
              <a:avLst/>
              <a:gdLst>
                <a:gd name="T0" fmla="*/ 247 w 247"/>
                <a:gd name="T1" fmla="*/ 204 h 215"/>
                <a:gd name="T2" fmla="*/ 231 w 247"/>
                <a:gd name="T3" fmla="*/ 194 h 215"/>
                <a:gd name="T4" fmla="*/ 203 w 247"/>
                <a:gd name="T5" fmla="*/ 194 h 215"/>
                <a:gd name="T6" fmla="*/ 203 w 247"/>
                <a:gd name="T7" fmla="*/ 69 h 215"/>
                <a:gd name="T8" fmla="*/ 141 w 247"/>
                <a:gd name="T9" fmla="*/ 0 h 215"/>
                <a:gd name="T10" fmla="*/ 68 w 247"/>
                <a:gd name="T11" fmla="*/ 34 h 215"/>
                <a:gd name="T12" fmla="*/ 53 w 247"/>
                <a:gd name="T13" fmla="*/ 3 h 215"/>
                <a:gd name="T14" fmla="*/ 15 w 247"/>
                <a:gd name="T15" fmla="*/ 3 h 215"/>
                <a:gd name="T16" fmla="*/ 0 w 247"/>
                <a:gd name="T17" fmla="*/ 14 h 215"/>
                <a:gd name="T18" fmla="*/ 15 w 247"/>
                <a:gd name="T19" fmla="*/ 24 h 215"/>
                <a:gd name="T20" fmla="*/ 43 w 247"/>
                <a:gd name="T21" fmla="*/ 24 h 215"/>
                <a:gd name="T22" fmla="*/ 43 w 247"/>
                <a:gd name="T23" fmla="*/ 194 h 215"/>
                <a:gd name="T24" fmla="*/ 15 w 247"/>
                <a:gd name="T25" fmla="*/ 194 h 215"/>
                <a:gd name="T26" fmla="*/ 0 w 247"/>
                <a:gd name="T27" fmla="*/ 204 h 215"/>
                <a:gd name="T28" fmla="*/ 15 w 247"/>
                <a:gd name="T29" fmla="*/ 215 h 215"/>
                <a:gd name="T30" fmla="*/ 97 w 247"/>
                <a:gd name="T31" fmla="*/ 215 h 215"/>
                <a:gd name="T32" fmla="*/ 112 w 247"/>
                <a:gd name="T33" fmla="*/ 204 h 215"/>
                <a:gd name="T34" fmla="*/ 96 w 247"/>
                <a:gd name="T35" fmla="*/ 194 h 215"/>
                <a:gd name="T36" fmla="*/ 68 w 247"/>
                <a:gd name="T37" fmla="*/ 194 h 215"/>
                <a:gd name="T38" fmla="*/ 68 w 247"/>
                <a:gd name="T39" fmla="*/ 97 h 215"/>
                <a:gd name="T40" fmla="*/ 138 w 247"/>
                <a:gd name="T41" fmla="*/ 21 h 215"/>
                <a:gd name="T42" fmla="*/ 178 w 247"/>
                <a:gd name="T43" fmla="*/ 72 h 215"/>
                <a:gd name="T44" fmla="*/ 178 w 247"/>
                <a:gd name="T45" fmla="*/ 194 h 215"/>
                <a:gd name="T46" fmla="*/ 153 w 247"/>
                <a:gd name="T47" fmla="*/ 194 h 215"/>
                <a:gd name="T48" fmla="*/ 137 w 247"/>
                <a:gd name="T49" fmla="*/ 204 h 215"/>
                <a:gd name="T50" fmla="*/ 153 w 247"/>
                <a:gd name="T51" fmla="*/ 215 h 215"/>
                <a:gd name="T52" fmla="*/ 231 w 247"/>
                <a:gd name="T53" fmla="*/ 215 h 215"/>
                <a:gd name="T54" fmla="*/ 247 w 247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4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3" y="194"/>
                  </a:lnTo>
                  <a:lnTo>
                    <a:pt x="203" y="69"/>
                  </a:lnTo>
                  <a:cubicBezTo>
                    <a:pt x="203" y="21"/>
                    <a:pt x="179" y="0"/>
                    <a:pt x="141" y="0"/>
                  </a:cubicBezTo>
                  <a:cubicBezTo>
                    <a:pt x="109" y="0"/>
                    <a:pt x="87" y="16"/>
                    <a:pt x="68" y="34"/>
                  </a:cubicBezTo>
                  <a:cubicBezTo>
                    <a:pt x="68" y="9"/>
                    <a:pt x="68" y="3"/>
                    <a:pt x="53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4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43" y="24"/>
                  </a:lnTo>
                  <a:lnTo>
                    <a:pt x="43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97" y="215"/>
                  </a:lnTo>
                  <a:cubicBezTo>
                    <a:pt x="102" y="215"/>
                    <a:pt x="112" y="215"/>
                    <a:pt x="112" y="204"/>
                  </a:cubicBezTo>
                  <a:cubicBezTo>
                    <a:pt x="112" y="194"/>
                    <a:pt x="102" y="194"/>
                    <a:pt x="96" y="194"/>
                  </a:cubicBezTo>
                  <a:lnTo>
                    <a:pt x="68" y="194"/>
                  </a:lnTo>
                  <a:lnTo>
                    <a:pt x="68" y="97"/>
                  </a:lnTo>
                  <a:cubicBezTo>
                    <a:pt x="68" y="42"/>
                    <a:pt x="110" y="21"/>
                    <a:pt x="138" y="21"/>
                  </a:cubicBezTo>
                  <a:cubicBezTo>
                    <a:pt x="169" y="21"/>
                    <a:pt x="178" y="37"/>
                    <a:pt x="178" y="72"/>
                  </a:cubicBezTo>
                  <a:lnTo>
                    <a:pt x="178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4"/>
                  </a:cubicBezTo>
                  <a:cubicBezTo>
                    <a:pt x="137" y="215"/>
                    <a:pt x="147" y="215"/>
                    <a:pt x="153" y="215"/>
                  </a:cubicBezTo>
                  <a:lnTo>
                    <a:pt x="231" y="215"/>
                  </a:lnTo>
                  <a:cubicBezTo>
                    <a:pt x="237" y="215"/>
                    <a:pt x="247" y="215"/>
                    <a:pt x="247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40" name="Freeform 63">
              <a:extLst>
                <a:ext uri="{FF2B5EF4-FFF2-40B4-BE49-F238E27FC236}">
                  <a16:creationId xmlns:a16="http://schemas.microsoft.com/office/drawing/2014/main" id="{A0F489B6-B1A6-478F-B7BB-74088ABDFD44}"/>
                </a:ext>
              </a:extLst>
            </p:cNvPr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3717925" y="2716213"/>
              <a:ext cx="69850" cy="117475"/>
            </a:xfrm>
            <a:custGeom>
              <a:avLst/>
              <a:gdLst>
                <a:gd name="T0" fmla="*/ 184 w 184"/>
                <a:gd name="T1" fmla="*/ 291 h 302"/>
                <a:gd name="T2" fmla="*/ 168 w 184"/>
                <a:gd name="T3" fmla="*/ 281 h 302"/>
                <a:gd name="T4" fmla="*/ 109 w 184"/>
                <a:gd name="T5" fmla="*/ 281 h 302"/>
                <a:gd name="T6" fmla="*/ 109 w 184"/>
                <a:gd name="T7" fmla="*/ 106 h 302"/>
                <a:gd name="T8" fmla="*/ 93 w 184"/>
                <a:gd name="T9" fmla="*/ 90 h 302"/>
                <a:gd name="T10" fmla="*/ 20 w 184"/>
                <a:gd name="T11" fmla="*/ 90 h 302"/>
                <a:gd name="T12" fmla="*/ 4 w 184"/>
                <a:gd name="T13" fmla="*/ 100 h 302"/>
                <a:gd name="T14" fmla="*/ 20 w 184"/>
                <a:gd name="T15" fmla="*/ 111 h 302"/>
                <a:gd name="T16" fmla="*/ 84 w 184"/>
                <a:gd name="T17" fmla="*/ 111 h 302"/>
                <a:gd name="T18" fmla="*/ 84 w 184"/>
                <a:gd name="T19" fmla="*/ 281 h 302"/>
                <a:gd name="T20" fmla="*/ 16 w 184"/>
                <a:gd name="T21" fmla="*/ 281 h 302"/>
                <a:gd name="T22" fmla="*/ 0 w 184"/>
                <a:gd name="T23" fmla="*/ 291 h 302"/>
                <a:gd name="T24" fmla="*/ 16 w 184"/>
                <a:gd name="T25" fmla="*/ 302 h 302"/>
                <a:gd name="T26" fmla="*/ 168 w 184"/>
                <a:gd name="T27" fmla="*/ 302 h 302"/>
                <a:gd name="T28" fmla="*/ 184 w 184"/>
                <a:gd name="T29" fmla="*/ 291 h 302"/>
                <a:gd name="T30" fmla="*/ 111 w 184"/>
                <a:gd name="T31" fmla="*/ 21 h 302"/>
                <a:gd name="T32" fmla="*/ 90 w 184"/>
                <a:gd name="T33" fmla="*/ 0 h 302"/>
                <a:gd name="T34" fmla="*/ 70 w 184"/>
                <a:gd name="T35" fmla="*/ 21 h 302"/>
                <a:gd name="T36" fmla="*/ 90 w 184"/>
                <a:gd name="T37" fmla="*/ 41 h 302"/>
                <a:gd name="T38" fmla="*/ 111 w 184"/>
                <a:gd name="T39" fmla="*/ 2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302">
                  <a:moveTo>
                    <a:pt x="184" y="291"/>
                  </a:moveTo>
                  <a:cubicBezTo>
                    <a:pt x="184" y="281"/>
                    <a:pt x="174" y="281"/>
                    <a:pt x="168" y="281"/>
                  </a:cubicBezTo>
                  <a:lnTo>
                    <a:pt x="109" y="281"/>
                  </a:lnTo>
                  <a:lnTo>
                    <a:pt x="109" y="106"/>
                  </a:lnTo>
                  <a:cubicBezTo>
                    <a:pt x="109" y="94"/>
                    <a:pt x="107" y="90"/>
                    <a:pt x="93" y="90"/>
                  </a:cubicBezTo>
                  <a:lnTo>
                    <a:pt x="20" y="90"/>
                  </a:lnTo>
                  <a:cubicBezTo>
                    <a:pt x="14" y="90"/>
                    <a:pt x="4" y="90"/>
                    <a:pt x="4" y="100"/>
                  </a:cubicBezTo>
                  <a:cubicBezTo>
                    <a:pt x="4" y="111"/>
                    <a:pt x="14" y="111"/>
                    <a:pt x="20" y="111"/>
                  </a:cubicBezTo>
                  <a:lnTo>
                    <a:pt x="84" y="111"/>
                  </a:lnTo>
                  <a:lnTo>
                    <a:pt x="84" y="281"/>
                  </a:lnTo>
                  <a:lnTo>
                    <a:pt x="16" y="281"/>
                  </a:lnTo>
                  <a:cubicBezTo>
                    <a:pt x="10" y="281"/>
                    <a:pt x="0" y="281"/>
                    <a:pt x="0" y="291"/>
                  </a:cubicBezTo>
                  <a:cubicBezTo>
                    <a:pt x="0" y="302"/>
                    <a:pt x="10" y="302"/>
                    <a:pt x="16" y="302"/>
                  </a:cubicBezTo>
                  <a:lnTo>
                    <a:pt x="168" y="302"/>
                  </a:lnTo>
                  <a:cubicBezTo>
                    <a:pt x="174" y="302"/>
                    <a:pt x="184" y="302"/>
                    <a:pt x="184" y="291"/>
                  </a:cubicBezTo>
                  <a:close/>
                  <a:moveTo>
                    <a:pt x="111" y="21"/>
                  </a:moveTo>
                  <a:cubicBezTo>
                    <a:pt x="111" y="9"/>
                    <a:pt x="102" y="0"/>
                    <a:pt x="90" y="0"/>
                  </a:cubicBezTo>
                  <a:cubicBezTo>
                    <a:pt x="79" y="0"/>
                    <a:pt x="70" y="9"/>
                    <a:pt x="70" y="21"/>
                  </a:cubicBezTo>
                  <a:cubicBezTo>
                    <a:pt x="70" y="32"/>
                    <a:pt x="79" y="41"/>
                    <a:pt x="90" y="41"/>
                  </a:cubicBezTo>
                  <a:cubicBezTo>
                    <a:pt x="102" y="41"/>
                    <a:pt x="111" y="32"/>
                    <a:pt x="11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41" name="Freeform 64">
              <a:extLst>
                <a:ext uri="{FF2B5EF4-FFF2-40B4-BE49-F238E27FC236}">
                  <a16:creationId xmlns:a16="http://schemas.microsoft.com/office/drawing/2014/main" id="{7A7BE76E-8790-471D-B919-1C4CFC588823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3805237" y="2751138"/>
              <a:ext cx="93663" cy="82550"/>
            </a:xfrm>
            <a:custGeom>
              <a:avLst/>
              <a:gdLst>
                <a:gd name="T0" fmla="*/ 247 w 247"/>
                <a:gd name="T1" fmla="*/ 204 h 215"/>
                <a:gd name="T2" fmla="*/ 231 w 247"/>
                <a:gd name="T3" fmla="*/ 194 h 215"/>
                <a:gd name="T4" fmla="*/ 203 w 247"/>
                <a:gd name="T5" fmla="*/ 194 h 215"/>
                <a:gd name="T6" fmla="*/ 203 w 247"/>
                <a:gd name="T7" fmla="*/ 69 h 215"/>
                <a:gd name="T8" fmla="*/ 141 w 247"/>
                <a:gd name="T9" fmla="*/ 0 h 215"/>
                <a:gd name="T10" fmla="*/ 68 w 247"/>
                <a:gd name="T11" fmla="*/ 34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5 w 247"/>
                <a:gd name="T19" fmla="*/ 24 h 215"/>
                <a:gd name="T20" fmla="*/ 43 w 247"/>
                <a:gd name="T21" fmla="*/ 24 h 215"/>
                <a:gd name="T22" fmla="*/ 43 w 247"/>
                <a:gd name="T23" fmla="*/ 194 h 215"/>
                <a:gd name="T24" fmla="*/ 16 w 247"/>
                <a:gd name="T25" fmla="*/ 194 h 215"/>
                <a:gd name="T26" fmla="*/ 0 w 247"/>
                <a:gd name="T27" fmla="*/ 204 h 215"/>
                <a:gd name="T28" fmla="*/ 15 w 247"/>
                <a:gd name="T29" fmla="*/ 215 h 215"/>
                <a:gd name="T30" fmla="*/ 97 w 247"/>
                <a:gd name="T31" fmla="*/ 215 h 215"/>
                <a:gd name="T32" fmla="*/ 112 w 247"/>
                <a:gd name="T33" fmla="*/ 204 h 215"/>
                <a:gd name="T34" fmla="*/ 96 w 247"/>
                <a:gd name="T35" fmla="*/ 194 h 215"/>
                <a:gd name="T36" fmla="*/ 68 w 247"/>
                <a:gd name="T37" fmla="*/ 194 h 215"/>
                <a:gd name="T38" fmla="*/ 68 w 247"/>
                <a:gd name="T39" fmla="*/ 97 h 215"/>
                <a:gd name="T40" fmla="*/ 138 w 247"/>
                <a:gd name="T41" fmla="*/ 21 h 215"/>
                <a:gd name="T42" fmla="*/ 178 w 247"/>
                <a:gd name="T43" fmla="*/ 72 h 215"/>
                <a:gd name="T44" fmla="*/ 178 w 247"/>
                <a:gd name="T45" fmla="*/ 194 h 215"/>
                <a:gd name="T46" fmla="*/ 153 w 247"/>
                <a:gd name="T47" fmla="*/ 194 h 215"/>
                <a:gd name="T48" fmla="*/ 137 w 247"/>
                <a:gd name="T49" fmla="*/ 204 h 215"/>
                <a:gd name="T50" fmla="*/ 153 w 247"/>
                <a:gd name="T51" fmla="*/ 215 h 215"/>
                <a:gd name="T52" fmla="*/ 231 w 247"/>
                <a:gd name="T53" fmla="*/ 215 h 215"/>
                <a:gd name="T54" fmla="*/ 247 w 247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4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3" y="194"/>
                  </a:lnTo>
                  <a:lnTo>
                    <a:pt x="203" y="69"/>
                  </a:lnTo>
                  <a:cubicBezTo>
                    <a:pt x="203" y="21"/>
                    <a:pt x="179" y="0"/>
                    <a:pt x="141" y="0"/>
                  </a:cubicBezTo>
                  <a:cubicBezTo>
                    <a:pt x="109" y="0"/>
                    <a:pt x="87" y="16"/>
                    <a:pt x="68" y="34"/>
                  </a:cubicBezTo>
                  <a:cubicBezTo>
                    <a:pt x="68" y="9"/>
                    <a:pt x="68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3" y="24"/>
                  </a:lnTo>
                  <a:lnTo>
                    <a:pt x="43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5" y="215"/>
                  </a:cubicBezTo>
                  <a:lnTo>
                    <a:pt x="97" y="215"/>
                  </a:lnTo>
                  <a:cubicBezTo>
                    <a:pt x="102" y="215"/>
                    <a:pt x="112" y="215"/>
                    <a:pt x="112" y="204"/>
                  </a:cubicBezTo>
                  <a:cubicBezTo>
                    <a:pt x="112" y="194"/>
                    <a:pt x="102" y="194"/>
                    <a:pt x="96" y="194"/>
                  </a:cubicBezTo>
                  <a:lnTo>
                    <a:pt x="68" y="194"/>
                  </a:lnTo>
                  <a:lnTo>
                    <a:pt x="68" y="97"/>
                  </a:lnTo>
                  <a:cubicBezTo>
                    <a:pt x="68" y="42"/>
                    <a:pt x="110" y="21"/>
                    <a:pt x="138" y="21"/>
                  </a:cubicBezTo>
                  <a:cubicBezTo>
                    <a:pt x="169" y="21"/>
                    <a:pt x="178" y="37"/>
                    <a:pt x="178" y="72"/>
                  </a:cubicBezTo>
                  <a:lnTo>
                    <a:pt x="178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4"/>
                  </a:cubicBezTo>
                  <a:cubicBezTo>
                    <a:pt x="137" y="215"/>
                    <a:pt x="147" y="215"/>
                    <a:pt x="153" y="215"/>
                  </a:cubicBezTo>
                  <a:lnTo>
                    <a:pt x="231" y="215"/>
                  </a:lnTo>
                  <a:cubicBezTo>
                    <a:pt x="237" y="215"/>
                    <a:pt x="247" y="215"/>
                    <a:pt x="247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42" name="Freeform 65">
              <a:extLst>
                <a:ext uri="{FF2B5EF4-FFF2-40B4-BE49-F238E27FC236}">
                  <a16:creationId xmlns:a16="http://schemas.microsoft.com/office/drawing/2014/main" id="{702D346C-2ADA-43B0-BC23-BD993478B5DE}"/>
                </a:ext>
              </a:extLst>
            </p:cNvPr>
            <p:cNvSpPr>
              <a:spLocks noEditPoints="1"/>
            </p:cNvSpPr>
            <p:nvPr>
              <p:custDataLst>
                <p:tags r:id="rId60"/>
              </p:custDataLst>
            </p:nvPr>
          </p:nvSpPr>
          <p:spPr bwMode="auto">
            <a:xfrm>
              <a:off x="3908425" y="2749550"/>
              <a:ext cx="90488" cy="130175"/>
            </a:xfrm>
            <a:custGeom>
              <a:avLst/>
              <a:gdLst>
                <a:gd name="T0" fmla="*/ 237 w 237"/>
                <a:gd name="T1" fmla="*/ 23 h 336"/>
                <a:gd name="T2" fmla="*/ 204 w 237"/>
                <a:gd name="T3" fmla="*/ 0 h 336"/>
                <a:gd name="T4" fmla="*/ 150 w 237"/>
                <a:gd name="T5" fmla="*/ 19 h 336"/>
                <a:gd name="T6" fmla="*/ 100 w 237"/>
                <a:gd name="T7" fmla="*/ 3 h 336"/>
                <a:gd name="T8" fmla="*/ 20 w 237"/>
                <a:gd name="T9" fmla="*/ 80 h 336"/>
                <a:gd name="T10" fmla="*/ 37 w 237"/>
                <a:gd name="T11" fmla="*/ 129 h 336"/>
                <a:gd name="T12" fmla="*/ 26 w 237"/>
                <a:gd name="T13" fmla="*/ 164 h 336"/>
                <a:gd name="T14" fmla="*/ 40 w 237"/>
                <a:gd name="T15" fmla="*/ 203 h 336"/>
                <a:gd name="T16" fmla="*/ 0 w 237"/>
                <a:gd name="T17" fmla="*/ 265 h 336"/>
                <a:gd name="T18" fmla="*/ 115 w 237"/>
                <a:gd name="T19" fmla="*/ 336 h 336"/>
                <a:gd name="T20" fmla="*/ 230 w 237"/>
                <a:gd name="T21" fmla="*/ 265 h 336"/>
                <a:gd name="T22" fmla="*/ 197 w 237"/>
                <a:gd name="T23" fmla="*/ 211 h 336"/>
                <a:gd name="T24" fmla="*/ 125 w 237"/>
                <a:gd name="T25" fmla="*/ 197 h 336"/>
                <a:gd name="T26" fmla="*/ 88 w 237"/>
                <a:gd name="T27" fmla="*/ 197 h 336"/>
                <a:gd name="T28" fmla="*/ 73 w 237"/>
                <a:gd name="T29" fmla="*/ 196 h 336"/>
                <a:gd name="T30" fmla="*/ 52 w 237"/>
                <a:gd name="T31" fmla="*/ 186 h 336"/>
                <a:gd name="T32" fmla="*/ 45 w 237"/>
                <a:gd name="T33" fmla="*/ 165 h 336"/>
                <a:gd name="T34" fmla="*/ 51 w 237"/>
                <a:gd name="T35" fmla="*/ 142 h 336"/>
                <a:gd name="T36" fmla="*/ 100 w 237"/>
                <a:gd name="T37" fmla="*/ 158 h 336"/>
                <a:gd name="T38" fmla="*/ 180 w 237"/>
                <a:gd name="T39" fmla="*/ 80 h 336"/>
                <a:gd name="T40" fmla="*/ 164 w 237"/>
                <a:gd name="T41" fmla="*/ 33 h 336"/>
                <a:gd name="T42" fmla="*/ 206 w 237"/>
                <a:gd name="T43" fmla="*/ 21 h 336"/>
                <a:gd name="T44" fmla="*/ 221 w 237"/>
                <a:gd name="T45" fmla="*/ 39 h 336"/>
                <a:gd name="T46" fmla="*/ 237 w 237"/>
                <a:gd name="T47" fmla="*/ 23 h 336"/>
                <a:gd name="T48" fmla="*/ 155 w 237"/>
                <a:gd name="T49" fmla="*/ 80 h 336"/>
                <a:gd name="T50" fmla="*/ 100 w 237"/>
                <a:gd name="T51" fmla="*/ 137 h 336"/>
                <a:gd name="T52" fmla="*/ 45 w 237"/>
                <a:gd name="T53" fmla="*/ 81 h 336"/>
                <a:gd name="T54" fmla="*/ 100 w 237"/>
                <a:gd name="T55" fmla="*/ 23 h 336"/>
                <a:gd name="T56" fmla="*/ 155 w 237"/>
                <a:gd name="T57" fmla="*/ 80 h 336"/>
                <a:gd name="T58" fmla="*/ 210 w 237"/>
                <a:gd name="T59" fmla="*/ 265 h 336"/>
                <a:gd name="T60" fmla="*/ 115 w 237"/>
                <a:gd name="T61" fmla="*/ 315 h 336"/>
                <a:gd name="T62" fmla="*/ 20 w 237"/>
                <a:gd name="T63" fmla="*/ 265 h 336"/>
                <a:gd name="T64" fmla="*/ 43 w 237"/>
                <a:gd name="T65" fmla="*/ 225 h 336"/>
                <a:gd name="T66" fmla="*/ 101 w 237"/>
                <a:gd name="T67" fmla="*/ 216 h 336"/>
                <a:gd name="T68" fmla="*/ 210 w 237"/>
                <a:gd name="T69" fmla="*/ 26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336">
                  <a:moveTo>
                    <a:pt x="237" y="23"/>
                  </a:moveTo>
                  <a:cubicBezTo>
                    <a:pt x="237" y="13"/>
                    <a:pt x="228" y="0"/>
                    <a:pt x="204" y="0"/>
                  </a:cubicBezTo>
                  <a:cubicBezTo>
                    <a:pt x="199" y="0"/>
                    <a:pt x="175" y="1"/>
                    <a:pt x="150" y="19"/>
                  </a:cubicBezTo>
                  <a:cubicBezTo>
                    <a:pt x="139" y="12"/>
                    <a:pt x="122" y="3"/>
                    <a:pt x="100" y="3"/>
                  </a:cubicBezTo>
                  <a:cubicBezTo>
                    <a:pt x="54" y="3"/>
                    <a:pt x="20" y="39"/>
                    <a:pt x="20" y="80"/>
                  </a:cubicBezTo>
                  <a:cubicBezTo>
                    <a:pt x="20" y="101"/>
                    <a:pt x="28" y="116"/>
                    <a:pt x="37" y="129"/>
                  </a:cubicBezTo>
                  <a:cubicBezTo>
                    <a:pt x="30" y="139"/>
                    <a:pt x="26" y="150"/>
                    <a:pt x="26" y="164"/>
                  </a:cubicBezTo>
                  <a:cubicBezTo>
                    <a:pt x="26" y="181"/>
                    <a:pt x="32" y="192"/>
                    <a:pt x="40" y="203"/>
                  </a:cubicBezTo>
                  <a:cubicBezTo>
                    <a:pt x="0" y="227"/>
                    <a:pt x="0" y="260"/>
                    <a:pt x="0" y="265"/>
                  </a:cubicBezTo>
                  <a:cubicBezTo>
                    <a:pt x="0" y="307"/>
                    <a:pt x="52" y="336"/>
                    <a:pt x="115" y="336"/>
                  </a:cubicBezTo>
                  <a:cubicBezTo>
                    <a:pt x="178" y="336"/>
                    <a:pt x="230" y="307"/>
                    <a:pt x="230" y="265"/>
                  </a:cubicBezTo>
                  <a:cubicBezTo>
                    <a:pt x="230" y="248"/>
                    <a:pt x="221" y="224"/>
                    <a:pt x="197" y="211"/>
                  </a:cubicBezTo>
                  <a:cubicBezTo>
                    <a:pt x="191" y="207"/>
                    <a:pt x="170" y="197"/>
                    <a:pt x="125" y="197"/>
                  </a:cubicBezTo>
                  <a:lnTo>
                    <a:pt x="88" y="197"/>
                  </a:lnTo>
                  <a:cubicBezTo>
                    <a:pt x="84" y="197"/>
                    <a:pt x="77" y="196"/>
                    <a:pt x="73" y="196"/>
                  </a:cubicBezTo>
                  <a:cubicBezTo>
                    <a:pt x="64" y="196"/>
                    <a:pt x="60" y="195"/>
                    <a:pt x="52" y="186"/>
                  </a:cubicBezTo>
                  <a:cubicBezTo>
                    <a:pt x="46" y="178"/>
                    <a:pt x="45" y="165"/>
                    <a:pt x="45" y="165"/>
                  </a:cubicBezTo>
                  <a:cubicBezTo>
                    <a:pt x="45" y="162"/>
                    <a:pt x="46" y="154"/>
                    <a:pt x="51" y="142"/>
                  </a:cubicBezTo>
                  <a:cubicBezTo>
                    <a:pt x="58" y="147"/>
                    <a:pt x="76" y="158"/>
                    <a:pt x="100" y="158"/>
                  </a:cubicBezTo>
                  <a:cubicBezTo>
                    <a:pt x="144" y="158"/>
                    <a:pt x="180" y="123"/>
                    <a:pt x="180" y="80"/>
                  </a:cubicBezTo>
                  <a:cubicBezTo>
                    <a:pt x="180" y="66"/>
                    <a:pt x="175" y="52"/>
                    <a:pt x="164" y="33"/>
                  </a:cubicBezTo>
                  <a:cubicBezTo>
                    <a:pt x="181" y="24"/>
                    <a:pt x="194" y="22"/>
                    <a:pt x="206" y="21"/>
                  </a:cubicBezTo>
                  <a:cubicBezTo>
                    <a:pt x="208" y="36"/>
                    <a:pt x="217" y="39"/>
                    <a:pt x="221" y="39"/>
                  </a:cubicBezTo>
                  <a:cubicBezTo>
                    <a:pt x="228" y="39"/>
                    <a:pt x="237" y="34"/>
                    <a:pt x="237" y="23"/>
                  </a:cubicBezTo>
                  <a:close/>
                  <a:moveTo>
                    <a:pt x="155" y="80"/>
                  </a:moveTo>
                  <a:cubicBezTo>
                    <a:pt x="155" y="112"/>
                    <a:pt x="129" y="137"/>
                    <a:pt x="100" y="137"/>
                  </a:cubicBezTo>
                  <a:cubicBezTo>
                    <a:pt x="69" y="137"/>
                    <a:pt x="45" y="110"/>
                    <a:pt x="45" y="81"/>
                  </a:cubicBezTo>
                  <a:cubicBezTo>
                    <a:pt x="45" y="48"/>
                    <a:pt x="70" y="23"/>
                    <a:pt x="100" y="23"/>
                  </a:cubicBezTo>
                  <a:cubicBezTo>
                    <a:pt x="131" y="23"/>
                    <a:pt x="155" y="50"/>
                    <a:pt x="155" y="80"/>
                  </a:cubicBezTo>
                  <a:close/>
                  <a:moveTo>
                    <a:pt x="210" y="265"/>
                  </a:moveTo>
                  <a:cubicBezTo>
                    <a:pt x="210" y="289"/>
                    <a:pt x="170" y="315"/>
                    <a:pt x="115" y="315"/>
                  </a:cubicBezTo>
                  <a:cubicBezTo>
                    <a:pt x="59" y="315"/>
                    <a:pt x="20" y="289"/>
                    <a:pt x="20" y="265"/>
                  </a:cubicBezTo>
                  <a:cubicBezTo>
                    <a:pt x="20" y="255"/>
                    <a:pt x="24" y="236"/>
                    <a:pt x="43" y="225"/>
                  </a:cubicBezTo>
                  <a:cubicBezTo>
                    <a:pt x="56" y="216"/>
                    <a:pt x="61" y="216"/>
                    <a:pt x="101" y="216"/>
                  </a:cubicBezTo>
                  <a:cubicBezTo>
                    <a:pt x="150" y="216"/>
                    <a:pt x="210" y="218"/>
                    <a:pt x="210" y="2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43" name="Freeform 66">
              <a:extLst>
                <a:ext uri="{FF2B5EF4-FFF2-40B4-BE49-F238E27FC236}">
                  <a16:creationId xmlns:a16="http://schemas.microsoft.com/office/drawing/2014/main" id="{C577BF10-C36F-4F8A-B347-65EA712D05D2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4124325" y="2713038"/>
              <a:ext cx="61913" cy="120650"/>
            </a:xfrm>
            <a:custGeom>
              <a:avLst/>
              <a:gdLst>
                <a:gd name="T0" fmla="*/ 164 w 164"/>
                <a:gd name="T1" fmla="*/ 299 h 310"/>
                <a:gd name="T2" fmla="*/ 148 w 164"/>
                <a:gd name="T3" fmla="*/ 289 h 310"/>
                <a:gd name="T4" fmla="*/ 96 w 164"/>
                <a:gd name="T5" fmla="*/ 289 h 310"/>
                <a:gd name="T6" fmla="*/ 96 w 164"/>
                <a:gd name="T7" fmla="*/ 15 h 310"/>
                <a:gd name="T8" fmla="*/ 86 w 164"/>
                <a:gd name="T9" fmla="*/ 0 h 310"/>
                <a:gd name="T10" fmla="*/ 76 w 164"/>
                <a:gd name="T11" fmla="*/ 6 h 310"/>
                <a:gd name="T12" fmla="*/ 9 w 164"/>
                <a:gd name="T13" fmla="*/ 63 h 310"/>
                <a:gd name="T14" fmla="*/ 0 w 164"/>
                <a:gd name="T15" fmla="*/ 73 h 310"/>
                <a:gd name="T16" fmla="*/ 12 w 164"/>
                <a:gd name="T17" fmla="*/ 83 h 310"/>
                <a:gd name="T18" fmla="*/ 71 w 164"/>
                <a:gd name="T19" fmla="*/ 54 h 310"/>
                <a:gd name="T20" fmla="*/ 71 w 164"/>
                <a:gd name="T21" fmla="*/ 289 h 310"/>
                <a:gd name="T22" fmla="*/ 18 w 164"/>
                <a:gd name="T23" fmla="*/ 289 h 310"/>
                <a:gd name="T24" fmla="*/ 3 w 164"/>
                <a:gd name="T25" fmla="*/ 299 h 310"/>
                <a:gd name="T26" fmla="*/ 18 w 164"/>
                <a:gd name="T27" fmla="*/ 310 h 310"/>
                <a:gd name="T28" fmla="*/ 148 w 164"/>
                <a:gd name="T29" fmla="*/ 310 h 310"/>
                <a:gd name="T30" fmla="*/ 164 w 164"/>
                <a:gd name="T31" fmla="*/ 29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4" h="310">
                  <a:moveTo>
                    <a:pt x="164" y="299"/>
                  </a:moveTo>
                  <a:cubicBezTo>
                    <a:pt x="164" y="289"/>
                    <a:pt x="154" y="289"/>
                    <a:pt x="148" y="289"/>
                  </a:cubicBezTo>
                  <a:lnTo>
                    <a:pt x="96" y="289"/>
                  </a:lnTo>
                  <a:lnTo>
                    <a:pt x="96" y="15"/>
                  </a:lnTo>
                  <a:cubicBezTo>
                    <a:pt x="96" y="10"/>
                    <a:pt x="96" y="0"/>
                    <a:pt x="86" y="0"/>
                  </a:cubicBezTo>
                  <a:cubicBezTo>
                    <a:pt x="80" y="0"/>
                    <a:pt x="78" y="2"/>
                    <a:pt x="76" y="6"/>
                  </a:cubicBezTo>
                  <a:cubicBezTo>
                    <a:pt x="54" y="55"/>
                    <a:pt x="25" y="61"/>
                    <a:pt x="9" y="63"/>
                  </a:cubicBezTo>
                  <a:cubicBezTo>
                    <a:pt x="4" y="64"/>
                    <a:pt x="0" y="66"/>
                    <a:pt x="0" y="73"/>
                  </a:cubicBezTo>
                  <a:cubicBezTo>
                    <a:pt x="0" y="82"/>
                    <a:pt x="6" y="83"/>
                    <a:pt x="12" y="83"/>
                  </a:cubicBezTo>
                  <a:cubicBezTo>
                    <a:pt x="21" y="83"/>
                    <a:pt x="41" y="80"/>
                    <a:pt x="71" y="54"/>
                  </a:cubicBezTo>
                  <a:lnTo>
                    <a:pt x="71" y="289"/>
                  </a:lnTo>
                  <a:lnTo>
                    <a:pt x="18" y="289"/>
                  </a:lnTo>
                  <a:cubicBezTo>
                    <a:pt x="12" y="289"/>
                    <a:pt x="3" y="289"/>
                    <a:pt x="3" y="299"/>
                  </a:cubicBezTo>
                  <a:cubicBezTo>
                    <a:pt x="3" y="310"/>
                    <a:pt x="13" y="310"/>
                    <a:pt x="18" y="310"/>
                  </a:cubicBezTo>
                  <a:lnTo>
                    <a:pt x="148" y="310"/>
                  </a:lnTo>
                  <a:cubicBezTo>
                    <a:pt x="154" y="310"/>
                    <a:pt x="164" y="310"/>
                    <a:pt x="164" y="2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44" name="Freeform 67">
              <a:extLst>
                <a:ext uri="{FF2B5EF4-FFF2-40B4-BE49-F238E27FC236}">
                  <a16:creationId xmlns:a16="http://schemas.microsoft.com/office/drawing/2014/main" id="{FB79F14A-0C82-4584-B217-7EFE5D471B5D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4213225" y="2713038"/>
              <a:ext cx="79375" cy="120650"/>
            </a:xfrm>
            <a:custGeom>
              <a:avLst/>
              <a:gdLst>
                <a:gd name="T0" fmla="*/ 207 w 207"/>
                <a:gd name="T1" fmla="*/ 294 h 310"/>
                <a:gd name="T2" fmla="*/ 207 w 207"/>
                <a:gd name="T3" fmla="*/ 280 h 310"/>
                <a:gd name="T4" fmla="*/ 194 w 207"/>
                <a:gd name="T5" fmla="*/ 264 h 310"/>
                <a:gd name="T6" fmla="*/ 181 w 207"/>
                <a:gd name="T7" fmla="*/ 289 h 310"/>
                <a:gd name="T8" fmla="*/ 39 w 207"/>
                <a:gd name="T9" fmla="*/ 289 h 310"/>
                <a:gd name="T10" fmla="*/ 162 w 207"/>
                <a:gd name="T11" fmla="*/ 185 h 310"/>
                <a:gd name="T12" fmla="*/ 207 w 207"/>
                <a:gd name="T13" fmla="*/ 95 h 310"/>
                <a:gd name="T14" fmla="*/ 97 w 207"/>
                <a:gd name="T15" fmla="*/ 0 h 310"/>
                <a:gd name="T16" fmla="*/ 0 w 207"/>
                <a:gd name="T17" fmla="*/ 80 h 310"/>
                <a:gd name="T18" fmla="*/ 18 w 207"/>
                <a:gd name="T19" fmla="*/ 100 h 310"/>
                <a:gd name="T20" fmla="*/ 36 w 207"/>
                <a:gd name="T21" fmla="*/ 82 h 310"/>
                <a:gd name="T22" fmla="*/ 27 w 207"/>
                <a:gd name="T23" fmla="*/ 67 h 310"/>
                <a:gd name="T24" fmla="*/ 94 w 207"/>
                <a:gd name="T25" fmla="*/ 20 h 310"/>
                <a:gd name="T26" fmla="*/ 181 w 207"/>
                <a:gd name="T27" fmla="*/ 95 h 310"/>
                <a:gd name="T28" fmla="*/ 120 w 207"/>
                <a:gd name="T29" fmla="*/ 193 h 310"/>
                <a:gd name="T30" fmla="*/ 6 w 207"/>
                <a:gd name="T31" fmla="*/ 289 h 310"/>
                <a:gd name="T32" fmla="*/ 0 w 207"/>
                <a:gd name="T33" fmla="*/ 299 h 310"/>
                <a:gd name="T34" fmla="*/ 16 w 207"/>
                <a:gd name="T35" fmla="*/ 310 h 310"/>
                <a:gd name="T36" fmla="*/ 191 w 207"/>
                <a:gd name="T37" fmla="*/ 310 h 310"/>
                <a:gd name="T38" fmla="*/ 207 w 207"/>
                <a:gd name="T39" fmla="*/ 29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310">
                  <a:moveTo>
                    <a:pt x="207" y="294"/>
                  </a:moveTo>
                  <a:lnTo>
                    <a:pt x="207" y="280"/>
                  </a:lnTo>
                  <a:cubicBezTo>
                    <a:pt x="207" y="273"/>
                    <a:pt x="207" y="264"/>
                    <a:pt x="194" y="264"/>
                  </a:cubicBezTo>
                  <a:cubicBezTo>
                    <a:pt x="181" y="264"/>
                    <a:pt x="181" y="272"/>
                    <a:pt x="181" y="289"/>
                  </a:cubicBezTo>
                  <a:lnTo>
                    <a:pt x="39" y="289"/>
                  </a:lnTo>
                  <a:cubicBezTo>
                    <a:pt x="80" y="253"/>
                    <a:pt x="130" y="214"/>
                    <a:pt x="162" y="185"/>
                  </a:cubicBezTo>
                  <a:cubicBezTo>
                    <a:pt x="188" y="159"/>
                    <a:pt x="207" y="130"/>
                    <a:pt x="207" y="95"/>
                  </a:cubicBezTo>
                  <a:cubicBezTo>
                    <a:pt x="207" y="36"/>
                    <a:pt x="157" y="0"/>
                    <a:pt x="97" y="0"/>
                  </a:cubicBezTo>
                  <a:cubicBezTo>
                    <a:pt x="39" y="0"/>
                    <a:pt x="0" y="39"/>
                    <a:pt x="0" y="80"/>
                  </a:cubicBezTo>
                  <a:cubicBezTo>
                    <a:pt x="0" y="95"/>
                    <a:pt x="12" y="100"/>
                    <a:pt x="18" y="100"/>
                  </a:cubicBezTo>
                  <a:cubicBezTo>
                    <a:pt x="27" y="100"/>
                    <a:pt x="36" y="93"/>
                    <a:pt x="36" y="82"/>
                  </a:cubicBezTo>
                  <a:cubicBezTo>
                    <a:pt x="36" y="77"/>
                    <a:pt x="34" y="72"/>
                    <a:pt x="27" y="67"/>
                  </a:cubicBezTo>
                  <a:cubicBezTo>
                    <a:pt x="37" y="38"/>
                    <a:pt x="63" y="20"/>
                    <a:pt x="94" y="20"/>
                  </a:cubicBezTo>
                  <a:cubicBezTo>
                    <a:pt x="139" y="20"/>
                    <a:pt x="181" y="46"/>
                    <a:pt x="181" y="95"/>
                  </a:cubicBezTo>
                  <a:cubicBezTo>
                    <a:pt x="181" y="132"/>
                    <a:pt x="155" y="164"/>
                    <a:pt x="120" y="193"/>
                  </a:cubicBezTo>
                  <a:lnTo>
                    <a:pt x="6" y="289"/>
                  </a:lnTo>
                  <a:cubicBezTo>
                    <a:pt x="3" y="292"/>
                    <a:pt x="0" y="294"/>
                    <a:pt x="0" y="299"/>
                  </a:cubicBezTo>
                  <a:cubicBezTo>
                    <a:pt x="0" y="310"/>
                    <a:pt x="10" y="310"/>
                    <a:pt x="16" y="310"/>
                  </a:cubicBezTo>
                  <a:lnTo>
                    <a:pt x="191" y="310"/>
                  </a:lnTo>
                  <a:cubicBezTo>
                    <a:pt x="203" y="310"/>
                    <a:pt x="207" y="306"/>
                    <a:pt x="207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45" name="Freeform 68">
              <a:extLst>
                <a:ext uri="{FF2B5EF4-FFF2-40B4-BE49-F238E27FC236}">
                  <a16:creationId xmlns:a16="http://schemas.microsoft.com/office/drawing/2014/main" id="{06589061-FC43-4D1F-9C82-58974F540E73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4313237" y="2716213"/>
              <a:ext cx="79375" cy="119063"/>
            </a:xfrm>
            <a:custGeom>
              <a:avLst/>
              <a:gdLst>
                <a:gd name="T0" fmla="*/ 206 w 206"/>
                <a:gd name="T1" fmla="*/ 212 h 310"/>
                <a:gd name="T2" fmla="*/ 110 w 206"/>
                <a:gd name="T3" fmla="*/ 115 h 310"/>
                <a:gd name="T4" fmla="*/ 44 w 206"/>
                <a:gd name="T5" fmla="*/ 133 h 310"/>
                <a:gd name="T6" fmla="*/ 44 w 206"/>
                <a:gd name="T7" fmla="*/ 21 h 310"/>
                <a:gd name="T8" fmla="*/ 173 w 206"/>
                <a:gd name="T9" fmla="*/ 21 h 310"/>
                <a:gd name="T10" fmla="*/ 188 w 206"/>
                <a:gd name="T11" fmla="*/ 11 h 310"/>
                <a:gd name="T12" fmla="*/ 173 w 206"/>
                <a:gd name="T13" fmla="*/ 0 h 310"/>
                <a:gd name="T14" fmla="*/ 34 w 206"/>
                <a:gd name="T15" fmla="*/ 0 h 310"/>
                <a:gd name="T16" fmla="*/ 18 w 206"/>
                <a:gd name="T17" fmla="*/ 16 h 310"/>
                <a:gd name="T18" fmla="*/ 18 w 206"/>
                <a:gd name="T19" fmla="*/ 153 h 310"/>
                <a:gd name="T20" fmla="*/ 30 w 206"/>
                <a:gd name="T21" fmla="*/ 169 h 310"/>
                <a:gd name="T22" fmla="*/ 39 w 206"/>
                <a:gd name="T23" fmla="*/ 166 h 310"/>
                <a:gd name="T24" fmla="*/ 110 w 206"/>
                <a:gd name="T25" fmla="*/ 136 h 310"/>
                <a:gd name="T26" fmla="*/ 181 w 206"/>
                <a:gd name="T27" fmla="*/ 212 h 310"/>
                <a:gd name="T28" fmla="*/ 96 w 206"/>
                <a:gd name="T29" fmla="*/ 289 h 310"/>
                <a:gd name="T30" fmla="*/ 28 w 206"/>
                <a:gd name="T31" fmla="*/ 251 h 310"/>
                <a:gd name="T32" fmla="*/ 36 w 206"/>
                <a:gd name="T33" fmla="*/ 235 h 310"/>
                <a:gd name="T34" fmla="*/ 18 w 206"/>
                <a:gd name="T35" fmla="*/ 217 h 310"/>
                <a:gd name="T36" fmla="*/ 0 w 206"/>
                <a:gd name="T37" fmla="*/ 237 h 310"/>
                <a:gd name="T38" fmla="*/ 96 w 206"/>
                <a:gd name="T39" fmla="*/ 310 h 310"/>
                <a:gd name="T40" fmla="*/ 206 w 206"/>
                <a:gd name="T41" fmla="*/ 2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6" h="310">
                  <a:moveTo>
                    <a:pt x="206" y="212"/>
                  </a:moveTo>
                  <a:cubicBezTo>
                    <a:pt x="206" y="163"/>
                    <a:pt x="168" y="115"/>
                    <a:pt x="110" y="115"/>
                  </a:cubicBezTo>
                  <a:cubicBezTo>
                    <a:pt x="93" y="115"/>
                    <a:pt x="71" y="118"/>
                    <a:pt x="44" y="133"/>
                  </a:cubicBezTo>
                  <a:lnTo>
                    <a:pt x="44" y="21"/>
                  </a:lnTo>
                  <a:lnTo>
                    <a:pt x="173" y="21"/>
                  </a:lnTo>
                  <a:cubicBezTo>
                    <a:pt x="178" y="21"/>
                    <a:pt x="188" y="21"/>
                    <a:pt x="188" y="11"/>
                  </a:cubicBezTo>
                  <a:cubicBezTo>
                    <a:pt x="188" y="0"/>
                    <a:pt x="179" y="0"/>
                    <a:pt x="173" y="0"/>
                  </a:cubicBezTo>
                  <a:lnTo>
                    <a:pt x="34" y="0"/>
                  </a:lnTo>
                  <a:cubicBezTo>
                    <a:pt x="21" y="0"/>
                    <a:pt x="18" y="4"/>
                    <a:pt x="18" y="16"/>
                  </a:cubicBezTo>
                  <a:lnTo>
                    <a:pt x="18" y="153"/>
                  </a:lnTo>
                  <a:cubicBezTo>
                    <a:pt x="18" y="160"/>
                    <a:pt x="18" y="169"/>
                    <a:pt x="30" y="169"/>
                  </a:cubicBezTo>
                  <a:cubicBezTo>
                    <a:pt x="35" y="169"/>
                    <a:pt x="37" y="168"/>
                    <a:pt x="39" y="166"/>
                  </a:cubicBezTo>
                  <a:cubicBezTo>
                    <a:pt x="56" y="146"/>
                    <a:pt x="78" y="136"/>
                    <a:pt x="110" y="136"/>
                  </a:cubicBezTo>
                  <a:cubicBezTo>
                    <a:pt x="156" y="136"/>
                    <a:pt x="181" y="176"/>
                    <a:pt x="181" y="212"/>
                  </a:cubicBezTo>
                  <a:cubicBezTo>
                    <a:pt x="181" y="256"/>
                    <a:pt x="142" y="289"/>
                    <a:pt x="96" y="289"/>
                  </a:cubicBezTo>
                  <a:cubicBezTo>
                    <a:pt x="80" y="289"/>
                    <a:pt x="45" y="284"/>
                    <a:pt x="28" y="251"/>
                  </a:cubicBezTo>
                  <a:cubicBezTo>
                    <a:pt x="32" y="246"/>
                    <a:pt x="36" y="243"/>
                    <a:pt x="36" y="235"/>
                  </a:cubicBezTo>
                  <a:cubicBezTo>
                    <a:pt x="36" y="223"/>
                    <a:pt x="26" y="217"/>
                    <a:pt x="18" y="217"/>
                  </a:cubicBezTo>
                  <a:cubicBezTo>
                    <a:pt x="12" y="217"/>
                    <a:pt x="0" y="221"/>
                    <a:pt x="0" y="237"/>
                  </a:cubicBezTo>
                  <a:cubicBezTo>
                    <a:pt x="0" y="277"/>
                    <a:pt x="41" y="310"/>
                    <a:pt x="96" y="310"/>
                  </a:cubicBezTo>
                  <a:cubicBezTo>
                    <a:pt x="157" y="310"/>
                    <a:pt x="206" y="266"/>
                    <a:pt x="206" y="21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46" name="Freeform 69">
              <a:extLst>
                <a:ext uri="{FF2B5EF4-FFF2-40B4-BE49-F238E27FC236}">
                  <a16:creationId xmlns:a16="http://schemas.microsoft.com/office/drawing/2014/main" id="{F0168E02-A39C-4683-B72A-8CF50E2BB36D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4413250" y="2713038"/>
              <a:ext cx="79375" cy="120650"/>
            </a:xfrm>
            <a:custGeom>
              <a:avLst/>
              <a:gdLst>
                <a:gd name="T0" fmla="*/ 207 w 207"/>
                <a:gd name="T1" fmla="*/ 294 h 310"/>
                <a:gd name="T2" fmla="*/ 207 w 207"/>
                <a:gd name="T3" fmla="*/ 280 h 310"/>
                <a:gd name="T4" fmla="*/ 194 w 207"/>
                <a:gd name="T5" fmla="*/ 264 h 310"/>
                <a:gd name="T6" fmla="*/ 181 w 207"/>
                <a:gd name="T7" fmla="*/ 289 h 310"/>
                <a:gd name="T8" fmla="*/ 40 w 207"/>
                <a:gd name="T9" fmla="*/ 289 h 310"/>
                <a:gd name="T10" fmla="*/ 162 w 207"/>
                <a:gd name="T11" fmla="*/ 185 h 310"/>
                <a:gd name="T12" fmla="*/ 207 w 207"/>
                <a:gd name="T13" fmla="*/ 95 h 310"/>
                <a:gd name="T14" fmla="*/ 97 w 207"/>
                <a:gd name="T15" fmla="*/ 0 h 310"/>
                <a:gd name="T16" fmla="*/ 0 w 207"/>
                <a:gd name="T17" fmla="*/ 80 h 310"/>
                <a:gd name="T18" fmla="*/ 18 w 207"/>
                <a:gd name="T19" fmla="*/ 100 h 310"/>
                <a:gd name="T20" fmla="*/ 36 w 207"/>
                <a:gd name="T21" fmla="*/ 82 h 310"/>
                <a:gd name="T22" fmla="*/ 28 w 207"/>
                <a:gd name="T23" fmla="*/ 67 h 310"/>
                <a:gd name="T24" fmla="*/ 94 w 207"/>
                <a:gd name="T25" fmla="*/ 20 h 310"/>
                <a:gd name="T26" fmla="*/ 181 w 207"/>
                <a:gd name="T27" fmla="*/ 95 h 310"/>
                <a:gd name="T28" fmla="*/ 120 w 207"/>
                <a:gd name="T29" fmla="*/ 193 h 310"/>
                <a:gd name="T30" fmla="*/ 6 w 207"/>
                <a:gd name="T31" fmla="*/ 289 h 310"/>
                <a:gd name="T32" fmla="*/ 0 w 207"/>
                <a:gd name="T33" fmla="*/ 299 h 310"/>
                <a:gd name="T34" fmla="*/ 16 w 207"/>
                <a:gd name="T35" fmla="*/ 310 h 310"/>
                <a:gd name="T36" fmla="*/ 191 w 207"/>
                <a:gd name="T37" fmla="*/ 310 h 310"/>
                <a:gd name="T38" fmla="*/ 207 w 207"/>
                <a:gd name="T39" fmla="*/ 29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310">
                  <a:moveTo>
                    <a:pt x="207" y="294"/>
                  </a:moveTo>
                  <a:lnTo>
                    <a:pt x="207" y="280"/>
                  </a:lnTo>
                  <a:cubicBezTo>
                    <a:pt x="207" y="273"/>
                    <a:pt x="207" y="264"/>
                    <a:pt x="194" y="264"/>
                  </a:cubicBezTo>
                  <a:cubicBezTo>
                    <a:pt x="181" y="264"/>
                    <a:pt x="181" y="272"/>
                    <a:pt x="181" y="289"/>
                  </a:cubicBezTo>
                  <a:lnTo>
                    <a:pt x="40" y="289"/>
                  </a:lnTo>
                  <a:cubicBezTo>
                    <a:pt x="80" y="253"/>
                    <a:pt x="130" y="214"/>
                    <a:pt x="162" y="185"/>
                  </a:cubicBezTo>
                  <a:cubicBezTo>
                    <a:pt x="188" y="159"/>
                    <a:pt x="207" y="130"/>
                    <a:pt x="207" y="95"/>
                  </a:cubicBezTo>
                  <a:cubicBezTo>
                    <a:pt x="207" y="36"/>
                    <a:pt x="157" y="0"/>
                    <a:pt x="97" y="0"/>
                  </a:cubicBezTo>
                  <a:cubicBezTo>
                    <a:pt x="39" y="0"/>
                    <a:pt x="0" y="39"/>
                    <a:pt x="0" y="80"/>
                  </a:cubicBezTo>
                  <a:cubicBezTo>
                    <a:pt x="0" y="95"/>
                    <a:pt x="12" y="100"/>
                    <a:pt x="18" y="100"/>
                  </a:cubicBezTo>
                  <a:cubicBezTo>
                    <a:pt x="27" y="100"/>
                    <a:pt x="36" y="93"/>
                    <a:pt x="36" y="82"/>
                  </a:cubicBezTo>
                  <a:cubicBezTo>
                    <a:pt x="36" y="77"/>
                    <a:pt x="34" y="72"/>
                    <a:pt x="28" y="67"/>
                  </a:cubicBezTo>
                  <a:cubicBezTo>
                    <a:pt x="37" y="38"/>
                    <a:pt x="63" y="20"/>
                    <a:pt x="94" y="20"/>
                  </a:cubicBezTo>
                  <a:cubicBezTo>
                    <a:pt x="139" y="20"/>
                    <a:pt x="181" y="46"/>
                    <a:pt x="181" y="95"/>
                  </a:cubicBezTo>
                  <a:cubicBezTo>
                    <a:pt x="181" y="132"/>
                    <a:pt x="155" y="164"/>
                    <a:pt x="120" y="193"/>
                  </a:cubicBezTo>
                  <a:lnTo>
                    <a:pt x="6" y="289"/>
                  </a:lnTo>
                  <a:cubicBezTo>
                    <a:pt x="3" y="292"/>
                    <a:pt x="0" y="294"/>
                    <a:pt x="0" y="299"/>
                  </a:cubicBezTo>
                  <a:cubicBezTo>
                    <a:pt x="0" y="310"/>
                    <a:pt x="10" y="310"/>
                    <a:pt x="16" y="310"/>
                  </a:cubicBezTo>
                  <a:lnTo>
                    <a:pt x="191" y="310"/>
                  </a:lnTo>
                  <a:cubicBezTo>
                    <a:pt x="204" y="310"/>
                    <a:pt x="207" y="306"/>
                    <a:pt x="207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47" name="Freeform 70">
              <a:extLst>
                <a:ext uri="{FF2B5EF4-FFF2-40B4-BE49-F238E27FC236}">
                  <a16:creationId xmlns:a16="http://schemas.microsoft.com/office/drawing/2014/main" id="{8B27405D-90AD-4E6A-A9E9-24E1F6D49EF4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4514850" y="2713038"/>
              <a:ext cx="77788" cy="120650"/>
            </a:xfrm>
            <a:custGeom>
              <a:avLst/>
              <a:gdLst>
                <a:gd name="T0" fmla="*/ 206 w 206"/>
                <a:gd name="T1" fmla="*/ 294 h 310"/>
                <a:gd name="T2" fmla="*/ 206 w 206"/>
                <a:gd name="T3" fmla="*/ 280 h 310"/>
                <a:gd name="T4" fmla="*/ 194 w 206"/>
                <a:gd name="T5" fmla="*/ 264 h 310"/>
                <a:gd name="T6" fmla="*/ 181 w 206"/>
                <a:gd name="T7" fmla="*/ 289 h 310"/>
                <a:gd name="T8" fmla="*/ 39 w 206"/>
                <a:gd name="T9" fmla="*/ 289 h 310"/>
                <a:gd name="T10" fmla="*/ 161 w 206"/>
                <a:gd name="T11" fmla="*/ 185 h 310"/>
                <a:gd name="T12" fmla="*/ 206 w 206"/>
                <a:gd name="T13" fmla="*/ 95 h 310"/>
                <a:gd name="T14" fmla="*/ 96 w 206"/>
                <a:gd name="T15" fmla="*/ 0 h 310"/>
                <a:gd name="T16" fmla="*/ 0 w 206"/>
                <a:gd name="T17" fmla="*/ 80 h 310"/>
                <a:gd name="T18" fmla="*/ 18 w 206"/>
                <a:gd name="T19" fmla="*/ 100 h 310"/>
                <a:gd name="T20" fmla="*/ 36 w 206"/>
                <a:gd name="T21" fmla="*/ 82 h 310"/>
                <a:gd name="T22" fmla="*/ 27 w 206"/>
                <a:gd name="T23" fmla="*/ 67 h 310"/>
                <a:gd name="T24" fmla="*/ 93 w 206"/>
                <a:gd name="T25" fmla="*/ 20 h 310"/>
                <a:gd name="T26" fmla="*/ 181 w 206"/>
                <a:gd name="T27" fmla="*/ 95 h 310"/>
                <a:gd name="T28" fmla="*/ 119 w 206"/>
                <a:gd name="T29" fmla="*/ 193 h 310"/>
                <a:gd name="T30" fmla="*/ 6 w 206"/>
                <a:gd name="T31" fmla="*/ 289 h 310"/>
                <a:gd name="T32" fmla="*/ 0 w 206"/>
                <a:gd name="T33" fmla="*/ 299 h 310"/>
                <a:gd name="T34" fmla="*/ 16 w 206"/>
                <a:gd name="T35" fmla="*/ 310 h 310"/>
                <a:gd name="T36" fmla="*/ 191 w 206"/>
                <a:gd name="T37" fmla="*/ 310 h 310"/>
                <a:gd name="T38" fmla="*/ 206 w 206"/>
                <a:gd name="T39" fmla="*/ 29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6" h="310">
                  <a:moveTo>
                    <a:pt x="206" y="294"/>
                  </a:moveTo>
                  <a:lnTo>
                    <a:pt x="206" y="280"/>
                  </a:lnTo>
                  <a:cubicBezTo>
                    <a:pt x="206" y="273"/>
                    <a:pt x="206" y="264"/>
                    <a:pt x="194" y="264"/>
                  </a:cubicBezTo>
                  <a:cubicBezTo>
                    <a:pt x="181" y="264"/>
                    <a:pt x="181" y="272"/>
                    <a:pt x="181" y="289"/>
                  </a:cubicBezTo>
                  <a:lnTo>
                    <a:pt x="39" y="289"/>
                  </a:lnTo>
                  <a:cubicBezTo>
                    <a:pt x="80" y="253"/>
                    <a:pt x="129" y="214"/>
                    <a:pt x="161" y="185"/>
                  </a:cubicBezTo>
                  <a:cubicBezTo>
                    <a:pt x="188" y="159"/>
                    <a:pt x="206" y="130"/>
                    <a:pt x="206" y="95"/>
                  </a:cubicBezTo>
                  <a:cubicBezTo>
                    <a:pt x="206" y="36"/>
                    <a:pt x="156" y="0"/>
                    <a:pt x="96" y="0"/>
                  </a:cubicBezTo>
                  <a:cubicBezTo>
                    <a:pt x="39" y="0"/>
                    <a:pt x="0" y="39"/>
                    <a:pt x="0" y="80"/>
                  </a:cubicBezTo>
                  <a:cubicBezTo>
                    <a:pt x="0" y="95"/>
                    <a:pt x="11" y="100"/>
                    <a:pt x="18" y="100"/>
                  </a:cubicBezTo>
                  <a:cubicBezTo>
                    <a:pt x="26" y="100"/>
                    <a:pt x="36" y="93"/>
                    <a:pt x="36" y="82"/>
                  </a:cubicBezTo>
                  <a:cubicBezTo>
                    <a:pt x="36" y="77"/>
                    <a:pt x="34" y="72"/>
                    <a:pt x="27" y="67"/>
                  </a:cubicBezTo>
                  <a:cubicBezTo>
                    <a:pt x="37" y="38"/>
                    <a:pt x="63" y="20"/>
                    <a:pt x="93" y="20"/>
                  </a:cubicBezTo>
                  <a:cubicBezTo>
                    <a:pt x="139" y="20"/>
                    <a:pt x="181" y="46"/>
                    <a:pt x="181" y="95"/>
                  </a:cubicBezTo>
                  <a:cubicBezTo>
                    <a:pt x="181" y="132"/>
                    <a:pt x="155" y="164"/>
                    <a:pt x="119" y="193"/>
                  </a:cubicBezTo>
                  <a:lnTo>
                    <a:pt x="6" y="289"/>
                  </a:lnTo>
                  <a:cubicBezTo>
                    <a:pt x="2" y="292"/>
                    <a:pt x="0" y="294"/>
                    <a:pt x="0" y="299"/>
                  </a:cubicBezTo>
                  <a:cubicBezTo>
                    <a:pt x="0" y="310"/>
                    <a:pt x="10" y="310"/>
                    <a:pt x="16" y="310"/>
                  </a:cubicBezTo>
                  <a:lnTo>
                    <a:pt x="191" y="310"/>
                  </a:lnTo>
                  <a:cubicBezTo>
                    <a:pt x="203" y="310"/>
                    <a:pt x="206" y="306"/>
                    <a:pt x="206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48" name="Freeform 71">
              <a:extLst>
                <a:ext uri="{FF2B5EF4-FFF2-40B4-BE49-F238E27FC236}">
                  <a16:creationId xmlns:a16="http://schemas.microsoft.com/office/drawing/2014/main" id="{4C9D0F53-5091-4B99-BE4E-878EF3266301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4708525" y="2727325"/>
              <a:ext cx="80963" cy="107950"/>
            </a:xfrm>
            <a:custGeom>
              <a:avLst/>
              <a:gdLst>
                <a:gd name="T0" fmla="*/ 208 w 208"/>
                <a:gd name="T1" fmla="*/ 216 h 279"/>
                <a:gd name="T2" fmla="*/ 195 w 208"/>
                <a:gd name="T3" fmla="*/ 201 h 279"/>
                <a:gd name="T4" fmla="*/ 183 w 208"/>
                <a:gd name="T5" fmla="*/ 215 h 279"/>
                <a:gd name="T6" fmla="*/ 136 w 208"/>
                <a:gd name="T7" fmla="*/ 258 h 279"/>
                <a:gd name="T8" fmla="*/ 91 w 208"/>
                <a:gd name="T9" fmla="*/ 213 h 279"/>
                <a:gd name="T10" fmla="*/ 91 w 208"/>
                <a:gd name="T11" fmla="*/ 85 h 279"/>
                <a:gd name="T12" fmla="*/ 181 w 208"/>
                <a:gd name="T13" fmla="*/ 85 h 279"/>
                <a:gd name="T14" fmla="*/ 196 w 208"/>
                <a:gd name="T15" fmla="*/ 75 h 279"/>
                <a:gd name="T16" fmla="*/ 181 w 208"/>
                <a:gd name="T17" fmla="*/ 64 h 279"/>
                <a:gd name="T18" fmla="*/ 91 w 208"/>
                <a:gd name="T19" fmla="*/ 64 h 279"/>
                <a:gd name="T20" fmla="*/ 91 w 208"/>
                <a:gd name="T21" fmla="*/ 16 h 279"/>
                <a:gd name="T22" fmla="*/ 79 w 208"/>
                <a:gd name="T23" fmla="*/ 0 h 279"/>
                <a:gd name="T24" fmla="*/ 66 w 208"/>
                <a:gd name="T25" fmla="*/ 16 h 279"/>
                <a:gd name="T26" fmla="*/ 66 w 208"/>
                <a:gd name="T27" fmla="*/ 64 h 279"/>
                <a:gd name="T28" fmla="*/ 16 w 208"/>
                <a:gd name="T29" fmla="*/ 64 h 279"/>
                <a:gd name="T30" fmla="*/ 0 w 208"/>
                <a:gd name="T31" fmla="*/ 75 h 279"/>
                <a:gd name="T32" fmla="*/ 15 w 208"/>
                <a:gd name="T33" fmla="*/ 85 h 279"/>
                <a:gd name="T34" fmla="*/ 66 w 208"/>
                <a:gd name="T35" fmla="*/ 85 h 279"/>
                <a:gd name="T36" fmla="*/ 66 w 208"/>
                <a:gd name="T37" fmla="*/ 216 h 279"/>
                <a:gd name="T38" fmla="*/ 133 w 208"/>
                <a:gd name="T39" fmla="*/ 279 h 279"/>
                <a:gd name="T40" fmla="*/ 208 w 208"/>
                <a:gd name="T41" fmla="*/ 21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279">
                  <a:moveTo>
                    <a:pt x="208" y="216"/>
                  </a:moveTo>
                  <a:cubicBezTo>
                    <a:pt x="208" y="209"/>
                    <a:pt x="208" y="201"/>
                    <a:pt x="195" y="201"/>
                  </a:cubicBezTo>
                  <a:cubicBezTo>
                    <a:pt x="183" y="201"/>
                    <a:pt x="183" y="209"/>
                    <a:pt x="183" y="215"/>
                  </a:cubicBezTo>
                  <a:cubicBezTo>
                    <a:pt x="182" y="252"/>
                    <a:pt x="149" y="258"/>
                    <a:pt x="136" y="258"/>
                  </a:cubicBezTo>
                  <a:cubicBezTo>
                    <a:pt x="91" y="258"/>
                    <a:pt x="91" y="227"/>
                    <a:pt x="91" y="213"/>
                  </a:cubicBezTo>
                  <a:lnTo>
                    <a:pt x="91" y="85"/>
                  </a:lnTo>
                  <a:lnTo>
                    <a:pt x="181" y="85"/>
                  </a:lnTo>
                  <a:cubicBezTo>
                    <a:pt x="186" y="85"/>
                    <a:pt x="196" y="85"/>
                    <a:pt x="196" y="75"/>
                  </a:cubicBezTo>
                  <a:cubicBezTo>
                    <a:pt x="196" y="64"/>
                    <a:pt x="187" y="64"/>
                    <a:pt x="181" y="64"/>
                  </a:cubicBezTo>
                  <a:lnTo>
                    <a:pt x="91" y="64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9"/>
                    <a:pt x="66" y="16"/>
                  </a:cubicBezTo>
                  <a:lnTo>
                    <a:pt x="66" y="64"/>
                  </a:lnTo>
                  <a:lnTo>
                    <a:pt x="16" y="64"/>
                  </a:lnTo>
                  <a:cubicBezTo>
                    <a:pt x="10" y="64"/>
                    <a:pt x="0" y="64"/>
                    <a:pt x="0" y="75"/>
                  </a:cubicBezTo>
                  <a:cubicBezTo>
                    <a:pt x="0" y="85"/>
                    <a:pt x="10" y="85"/>
                    <a:pt x="15" y="85"/>
                  </a:cubicBezTo>
                  <a:lnTo>
                    <a:pt x="66" y="85"/>
                  </a:lnTo>
                  <a:lnTo>
                    <a:pt x="66" y="216"/>
                  </a:lnTo>
                  <a:cubicBezTo>
                    <a:pt x="66" y="262"/>
                    <a:pt x="98" y="279"/>
                    <a:pt x="133" y="279"/>
                  </a:cubicBezTo>
                  <a:cubicBezTo>
                    <a:pt x="169" y="279"/>
                    <a:pt x="208" y="259"/>
                    <a:pt x="208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49" name="Freeform 72">
              <a:extLst>
                <a:ext uri="{FF2B5EF4-FFF2-40B4-BE49-F238E27FC236}">
                  <a16:creationId xmlns:a16="http://schemas.microsoft.com/office/drawing/2014/main" id="{4C0C053B-EF6C-4264-9343-08DF37CDEE3F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4819650" y="2716213"/>
              <a:ext cx="71438" cy="117475"/>
            </a:xfrm>
            <a:custGeom>
              <a:avLst/>
              <a:gdLst>
                <a:gd name="T0" fmla="*/ 184 w 184"/>
                <a:gd name="T1" fmla="*/ 291 h 302"/>
                <a:gd name="T2" fmla="*/ 168 w 184"/>
                <a:gd name="T3" fmla="*/ 281 h 302"/>
                <a:gd name="T4" fmla="*/ 108 w 184"/>
                <a:gd name="T5" fmla="*/ 281 h 302"/>
                <a:gd name="T6" fmla="*/ 108 w 184"/>
                <a:gd name="T7" fmla="*/ 106 h 302"/>
                <a:gd name="T8" fmla="*/ 93 w 184"/>
                <a:gd name="T9" fmla="*/ 90 h 302"/>
                <a:gd name="T10" fmla="*/ 20 w 184"/>
                <a:gd name="T11" fmla="*/ 90 h 302"/>
                <a:gd name="T12" fmla="*/ 4 w 184"/>
                <a:gd name="T13" fmla="*/ 100 h 302"/>
                <a:gd name="T14" fmla="*/ 20 w 184"/>
                <a:gd name="T15" fmla="*/ 111 h 302"/>
                <a:gd name="T16" fmla="*/ 83 w 184"/>
                <a:gd name="T17" fmla="*/ 111 h 302"/>
                <a:gd name="T18" fmla="*/ 83 w 184"/>
                <a:gd name="T19" fmla="*/ 281 h 302"/>
                <a:gd name="T20" fmla="*/ 16 w 184"/>
                <a:gd name="T21" fmla="*/ 281 h 302"/>
                <a:gd name="T22" fmla="*/ 0 w 184"/>
                <a:gd name="T23" fmla="*/ 291 h 302"/>
                <a:gd name="T24" fmla="*/ 16 w 184"/>
                <a:gd name="T25" fmla="*/ 302 h 302"/>
                <a:gd name="T26" fmla="*/ 168 w 184"/>
                <a:gd name="T27" fmla="*/ 302 h 302"/>
                <a:gd name="T28" fmla="*/ 184 w 184"/>
                <a:gd name="T29" fmla="*/ 291 h 302"/>
                <a:gd name="T30" fmla="*/ 110 w 184"/>
                <a:gd name="T31" fmla="*/ 21 h 302"/>
                <a:gd name="T32" fmla="*/ 90 w 184"/>
                <a:gd name="T33" fmla="*/ 0 h 302"/>
                <a:gd name="T34" fmla="*/ 69 w 184"/>
                <a:gd name="T35" fmla="*/ 21 h 302"/>
                <a:gd name="T36" fmla="*/ 90 w 184"/>
                <a:gd name="T37" fmla="*/ 41 h 302"/>
                <a:gd name="T38" fmla="*/ 110 w 184"/>
                <a:gd name="T39" fmla="*/ 2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302">
                  <a:moveTo>
                    <a:pt x="184" y="291"/>
                  </a:moveTo>
                  <a:cubicBezTo>
                    <a:pt x="184" y="281"/>
                    <a:pt x="173" y="281"/>
                    <a:pt x="168" y="281"/>
                  </a:cubicBezTo>
                  <a:lnTo>
                    <a:pt x="108" y="281"/>
                  </a:lnTo>
                  <a:lnTo>
                    <a:pt x="108" y="106"/>
                  </a:lnTo>
                  <a:cubicBezTo>
                    <a:pt x="108" y="94"/>
                    <a:pt x="106" y="90"/>
                    <a:pt x="93" y="90"/>
                  </a:cubicBezTo>
                  <a:lnTo>
                    <a:pt x="20" y="90"/>
                  </a:lnTo>
                  <a:cubicBezTo>
                    <a:pt x="14" y="90"/>
                    <a:pt x="4" y="90"/>
                    <a:pt x="4" y="100"/>
                  </a:cubicBezTo>
                  <a:cubicBezTo>
                    <a:pt x="4" y="111"/>
                    <a:pt x="14" y="111"/>
                    <a:pt x="20" y="111"/>
                  </a:cubicBezTo>
                  <a:lnTo>
                    <a:pt x="83" y="111"/>
                  </a:lnTo>
                  <a:lnTo>
                    <a:pt x="83" y="281"/>
                  </a:lnTo>
                  <a:lnTo>
                    <a:pt x="16" y="281"/>
                  </a:lnTo>
                  <a:cubicBezTo>
                    <a:pt x="10" y="281"/>
                    <a:pt x="0" y="281"/>
                    <a:pt x="0" y="291"/>
                  </a:cubicBezTo>
                  <a:cubicBezTo>
                    <a:pt x="0" y="302"/>
                    <a:pt x="10" y="302"/>
                    <a:pt x="16" y="302"/>
                  </a:cubicBezTo>
                  <a:lnTo>
                    <a:pt x="168" y="302"/>
                  </a:lnTo>
                  <a:cubicBezTo>
                    <a:pt x="173" y="302"/>
                    <a:pt x="184" y="302"/>
                    <a:pt x="184" y="291"/>
                  </a:cubicBezTo>
                  <a:close/>
                  <a:moveTo>
                    <a:pt x="110" y="21"/>
                  </a:moveTo>
                  <a:cubicBezTo>
                    <a:pt x="110" y="9"/>
                    <a:pt x="101" y="0"/>
                    <a:pt x="90" y="0"/>
                  </a:cubicBezTo>
                  <a:cubicBezTo>
                    <a:pt x="78" y="0"/>
                    <a:pt x="69" y="9"/>
                    <a:pt x="69" y="21"/>
                  </a:cubicBezTo>
                  <a:cubicBezTo>
                    <a:pt x="69" y="32"/>
                    <a:pt x="78" y="41"/>
                    <a:pt x="90" y="41"/>
                  </a:cubicBezTo>
                  <a:cubicBezTo>
                    <a:pt x="101" y="41"/>
                    <a:pt x="110" y="32"/>
                    <a:pt x="110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50" name="Freeform 73">
              <a:extLst>
                <a:ext uri="{FF2B5EF4-FFF2-40B4-BE49-F238E27FC236}">
                  <a16:creationId xmlns:a16="http://schemas.microsoft.com/office/drawing/2014/main" id="{23C8E94C-23A2-4B10-9DF0-036E9A5990C0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4903787" y="2751138"/>
              <a:ext cx="98425" cy="82550"/>
            </a:xfrm>
            <a:custGeom>
              <a:avLst/>
              <a:gdLst>
                <a:gd name="T0" fmla="*/ 257 w 257"/>
                <a:gd name="T1" fmla="*/ 204 h 215"/>
                <a:gd name="T2" fmla="*/ 228 w 257"/>
                <a:gd name="T3" fmla="*/ 194 h 215"/>
                <a:gd name="T4" fmla="*/ 228 w 257"/>
                <a:gd name="T5" fmla="*/ 64 h 215"/>
                <a:gd name="T6" fmla="*/ 187 w 257"/>
                <a:gd name="T7" fmla="*/ 0 h 215"/>
                <a:gd name="T8" fmla="*/ 134 w 257"/>
                <a:gd name="T9" fmla="*/ 32 h 215"/>
                <a:gd name="T10" fmla="*/ 97 w 257"/>
                <a:gd name="T11" fmla="*/ 0 h 215"/>
                <a:gd name="T12" fmla="*/ 49 w 257"/>
                <a:gd name="T13" fmla="*/ 24 h 215"/>
                <a:gd name="T14" fmla="*/ 32 w 257"/>
                <a:gd name="T15" fmla="*/ 3 h 215"/>
                <a:gd name="T16" fmla="*/ 16 w 257"/>
                <a:gd name="T17" fmla="*/ 3 h 215"/>
                <a:gd name="T18" fmla="*/ 0 w 257"/>
                <a:gd name="T19" fmla="*/ 13 h 215"/>
                <a:gd name="T20" fmla="*/ 28 w 257"/>
                <a:gd name="T21" fmla="*/ 24 h 215"/>
                <a:gd name="T22" fmla="*/ 28 w 257"/>
                <a:gd name="T23" fmla="*/ 194 h 215"/>
                <a:gd name="T24" fmla="*/ 0 w 257"/>
                <a:gd name="T25" fmla="*/ 204 h 215"/>
                <a:gd name="T26" fmla="*/ 16 w 257"/>
                <a:gd name="T27" fmla="*/ 215 h 215"/>
                <a:gd name="T28" fmla="*/ 61 w 257"/>
                <a:gd name="T29" fmla="*/ 215 h 215"/>
                <a:gd name="T30" fmla="*/ 77 w 257"/>
                <a:gd name="T31" fmla="*/ 204 h 215"/>
                <a:gd name="T32" fmla="*/ 49 w 257"/>
                <a:gd name="T33" fmla="*/ 194 h 215"/>
                <a:gd name="T34" fmla="*/ 49 w 257"/>
                <a:gd name="T35" fmla="*/ 96 h 215"/>
                <a:gd name="T36" fmla="*/ 95 w 257"/>
                <a:gd name="T37" fmla="*/ 21 h 215"/>
                <a:gd name="T38" fmla="*/ 118 w 257"/>
                <a:gd name="T39" fmla="*/ 68 h 215"/>
                <a:gd name="T40" fmla="*/ 118 w 257"/>
                <a:gd name="T41" fmla="*/ 194 h 215"/>
                <a:gd name="T42" fmla="*/ 96 w 257"/>
                <a:gd name="T43" fmla="*/ 204 h 215"/>
                <a:gd name="T44" fmla="*/ 112 w 257"/>
                <a:gd name="T45" fmla="*/ 215 h 215"/>
                <a:gd name="T46" fmla="*/ 150 w 257"/>
                <a:gd name="T47" fmla="*/ 215 h 215"/>
                <a:gd name="T48" fmla="*/ 166 w 257"/>
                <a:gd name="T49" fmla="*/ 204 h 215"/>
                <a:gd name="T50" fmla="*/ 138 w 257"/>
                <a:gd name="T51" fmla="*/ 194 h 215"/>
                <a:gd name="T52" fmla="*/ 138 w 257"/>
                <a:gd name="T53" fmla="*/ 96 h 215"/>
                <a:gd name="T54" fmla="*/ 185 w 257"/>
                <a:gd name="T55" fmla="*/ 21 h 215"/>
                <a:gd name="T56" fmla="*/ 208 w 257"/>
                <a:gd name="T57" fmla="*/ 68 h 215"/>
                <a:gd name="T58" fmla="*/ 208 w 257"/>
                <a:gd name="T59" fmla="*/ 194 h 215"/>
                <a:gd name="T60" fmla="*/ 186 w 257"/>
                <a:gd name="T61" fmla="*/ 204 h 215"/>
                <a:gd name="T62" fmla="*/ 202 w 257"/>
                <a:gd name="T63" fmla="*/ 215 h 215"/>
                <a:gd name="T64" fmla="*/ 241 w 257"/>
                <a:gd name="T65" fmla="*/ 215 h 215"/>
                <a:gd name="T66" fmla="*/ 257 w 257"/>
                <a:gd name="T67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215">
                  <a:moveTo>
                    <a:pt x="257" y="204"/>
                  </a:moveTo>
                  <a:cubicBezTo>
                    <a:pt x="257" y="194"/>
                    <a:pt x="248" y="194"/>
                    <a:pt x="228" y="194"/>
                  </a:cubicBezTo>
                  <a:lnTo>
                    <a:pt x="228" y="64"/>
                  </a:lnTo>
                  <a:cubicBezTo>
                    <a:pt x="228" y="54"/>
                    <a:pt x="227" y="0"/>
                    <a:pt x="187" y="0"/>
                  </a:cubicBezTo>
                  <a:cubicBezTo>
                    <a:pt x="172" y="0"/>
                    <a:pt x="153" y="6"/>
                    <a:pt x="134" y="32"/>
                  </a:cubicBezTo>
                  <a:cubicBezTo>
                    <a:pt x="124" y="8"/>
                    <a:pt x="112" y="0"/>
                    <a:pt x="97" y="0"/>
                  </a:cubicBezTo>
                  <a:cubicBezTo>
                    <a:pt x="81" y="0"/>
                    <a:pt x="68" y="6"/>
                    <a:pt x="49" y="24"/>
                  </a:cubicBezTo>
                  <a:cubicBezTo>
                    <a:pt x="47" y="3"/>
                    <a:pt x="39" y="3"/>
                    <a:pt x="3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3"/>
                  </a:cubicBezTo>
                  <a:cubicBezTo>
                    <a:pt x="0" y="24"/>
                    <a:pt x="8" y="24"/>
                    <a:pt x="28" y="24"/>
                  </a:cubicBezTo>
                  <a:lnTo>
                    <a:pt x="28" y="194"/>
                  </a:lnTo>
                  <a:cubicBezTo>
                    <a:pt x="8" y="194"/>
                    <a:pt x="0" y="194"/>
                    <a:pt x="0" y="204"/>
                  </a:cubicBezTo>
                  <a:cubicBezTo>
                    <a:pt x="0" y="215"/>
                    <a:pt x="11" y="215"/>
                    <a:pt x="16" y="215"/>
                  </a:cubicBezTo>
                  <a:lnTo>
                    <a:pt x="61" y="215"/>
                  </a:lnTo>
                  <a:cubicBezTo>
                    <a:pt x="67" y="215"/>
                    <a:pt x="77" y="215"/>
                    <a:pt x="77" y="204"/>
                  </a:cubicBezTo>
                  <a:cubicBezTo>
                    <a:pt x="77" y="194"/>
                    <a:pt x="69" y="194"/>
                    <a:pt x="49" y="194"/>
                  </a:cubicBezTo>
                  <a:lnTo>
                    <a:pt x="49" y="96"/>
                  </a:lnTo>
                  <a:cubicBezTo>
                    <a:pt x="49" y="46"/>
                    <a:pt x="72" y="21"/>
                    <a:pt x="95" y="21"/>
                  </a:cubicBezTo>
                  <a:cubicBezTo>
                    <a:pt x="108" y="21"/>
                    <a:pt x="118" y="30"/>
                    <a:pt x="118" y="68"/>
                  </a:cubicBezTo>
                  <a:lnTo>
                    <a:pt x="118" y="194"/>
                  </a:lnTo>
                  <a:cubicBezTo>
                    <a:pt x="105" y="194"/>
                    <a:pt x="96" y="194"/>
                    <a:pt x="96" y="204"/>
                  </a:cubicBezTo>
                  <a:cubicBezTo>
                    <a:pt x="96" y="215"/>
                    <a:pt x="107" y="215"/>
                    <a:pt x="112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4"/>
                  </a:cubicBezTo>
                  <a:cubicBezTo>
                    <a:pt x="166" y="194"/>
                    <a:pt x="158" y="194"/>
                    <a:pt x="138" y="194"/>
                  </a:cubicBezTo>
                  <a:lnTo>
                    <a:pt x="138" y="96"/>
                  </a:lnTo>
                  <a:cubicBezTo>
                    <a:pt x="138" y="46"/>
                    <a:pt x="161" y="21"/>
                    <a:pt x="185" y="21"/>
                  </a:cubicBezTo>
                  <a:cubicBezTo>
                    <a:pt x="198" y="21"/>
                    <a:pt x="208" y="30"/>
                    <a:pt x="208" y="68"/>
                  </a:cubicBezTo>
                  <a:lnTo>
                    <a:pt x="208" y="194"/>
                  </a:lnTo>
                  <a:cubicBezTo>
                    <a:pt x="195" y="194"/>
                    <a:pt x="186" y="194"/>
                    <a:pt x="186" y="204"/>
                  </a:cubicBezTo>
                  <a:cubicBezTo>
                    <a:pt x="186" y="215"/>
                    <a:pt x="197" y="215"/>
                    <a:pt x="202" y="215"/>
                  </a:cubicBezTo>
                  <a:lnTo>
                    <a:pt x="241" y="215"/>
                  </a:lnTo>
                  <a:cubicBezTo>
                    <a:pt x="246" y="215"/>
                    <a:pt x="257" y="215"/>
                    <a:pt x="257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51" name="Freeform 74">
              <a:extLst>
                <a:ext uri="{FF2B5EF4-FFF2-40B4-BE49-F238E27FC236}">
                  <a16:creationId xmlns:a16="http://schemas.microsoft.com/office/drawing/2014/main" id="{F457DAED-B191-4607-8708-0F2C538F41F2}"/>
                </a:ext>
              </a:extLst>
            </p:cNvPr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5016500" y="2749550"/>
              <a:ext cx="76200" cy="85725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8 h 220"/>
                <a:gd name="T10" fmla="*/ 185 w 200"/>
                <a:gd name="T11" fmla="*/ 118 h 220"/>
                <a:gd name="T12" fmla="*/ 200 w 200"/>
                <a:gd name="T13" fmla="*/ 104 h 220"/>
                <a:gd name="T14" fmla="*/ 105 w 200"/>
                <a:gd name="T15" fmla="*/ 0 h 220"/>
                <a:gd name="T16" fmla="*/ 0 w 200"/>
                <a:gd name="T17" fmla="*/ 110 h 220"/>
                <a:gd name="T18" fmla="*/ 113 w 200"/>
                <a:gd name="T19" fmla="*/ 220 h 220"/>
                <a:gd name="T20" fmla="*/ 200 w 200"/>
                <a:gd name="T21" fmla="*/ 166 h 220"/>
                <a:gd name="T22" fmla="*/ 175 w 200"/>
                <a:gd name="T23" fmla="*/ 98 h 220"/>
                <a:gd name="T24" fmla="*/ 26 w 200"/>
                <a:gd name="T25" fmla="*/ 98 h 220"/>
                <a:gd name="T26" fmla="*/ 105 w 200"/>
                <a:gd name="T27" fmla="*/ 21 h 220"/>
                <a:gd name="T28" fmla="*/ 175 w 200"/>
                <a:gd name="T29" fmla="*/ 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9"/>
                    <a:pt x="169" y="0"/>
                    <a:pt x="105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50" y="220"/>
                    <a:pt x="113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8"/>
                  </a:moveTo>
                  <a:lnTo>
                    <a:pt x="26" y="98"/>
                  </a:lnTo>
                  <a:cubicBezTo>
                    <a:pt x="35" y="51"/>
                    <a:pt x="67" y="21"/>
                    <a:pt x="105" y="21"/>
                  </a:cubicBezTo>
                  <a:cubicBezTo>
                    <a:pt x="134" y="21"/>
                    <a:pt x="169" y="35"/>
                    <a:pt x="175" y="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52" name="Freeform 75">
              <a:extLst>
                <a:ext uri="{FF2B5EF4-FFF2-40B4-BE49-F238E27FC236}">
                  <a16:creationId xmlns:a16="http://schemas.microsoft.com/office/drawing/2014/main" id="{DE63BCE1-0533-4FBD-BBBC-8CA2E0BB87B3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5119687" y="2749550"/>
              <a:ext cx="71438" cy="85725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6 h 220"/>
                <a:gd name="T4" fmla="*/ 76 w 189"/>
                <a:gd name="T5" fmla="*/ 90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1 w 189"/>
                <a:gd name="T13" fmla="*/ 68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7 h 220"/>
                <a:gd name="T30" fmla="*/ 97 w 189"/>
                <a:gd name="T31" fmla="*/ 199 h 220"/>
                <a:gd name="T32" fmla="*/ 25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7 w 189"/>
                <a:gd name="T43" fmla="*/ 197 h 220"/>
                <a:gd name="T44" fmla="*/ 96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1" y="96"/>
                  </a:cubicBezTo>
                  <a:lnTo>
                    <a:pt x="76" y="90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40"/>
                    <a:pt x="149" y="60"/>
                  </a:cubicBezTo>
                  <a:cubicBezTo>
                    <a:pt x="150" y="65"/>
                    <a:pt x="153" y="68"/>
                    <a:pt x="161" y="68"/>
                  </a:cubicBezTo>
                  <a:cubicBezTo>
                    <a:pt x="174" y="68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5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3" y="107"/>
                    <a:pt x="97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20" y="219"/>
                    <a:pt x="27" y="197"/>
                  </a:cubicBezTo>
                  <a:cubicBezTo>
                    <a:pt x="57" y="219"/>
                    <a:pt x="83" y="220"/>
                    <a:pt x="96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53" name="Freeform 76">
              <a:extLst>
                <a:ext uri="{FF2B5EF4-FFF2-40B4-BE49-F238E27FC236}">
                  <a16:creationId xmlns:a16="http://schemas.microsoft.com/office/drawing/2014/main" id="{3898554D-7D8F-4D23-99B8-1E8747A20D02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5319712" y="2749550"/>
              <a:ext cx="73025" cy="85725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6 h 220"/>
                <a:gd name="T4" fmla="*/ 76 w 189"/>
                <a:gd name="T5" fmla="*/ 90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1 w 189"/>
                <a:gd name="T13" fmla="*/ 68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7 h 220"/>
                <a:gd name="T30" fmla="*/ 97 w 189"/>
                <a:gd name="T31" fmla="*/ 199 h 220"/>
                <a:gd name="T32" fmla="*/ 25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7 w 189"/>
                <a:gd name="T43" fmla="*/ 197 h 220"/>
                <a:gd name="T44" fmla="*/ 96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1" y="96"/>
                  </a:cubicBezTo>
                  <a:lnTo>
                    <a:pt x="76" y="90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40"/>
                    <a:pt x="149" y="60"/>
                  </a:cubicBezTo>
                  <a:cubicBezTo>
                    <a:pt x="150" y="65"/>
                    <a:pt x="153" y="68"/>
                    <a:pt x="161" y="68"/>
                  </a:cubicBezTo>
                  <a:cubicBezTo>
                    <a:pt x="174" y="68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5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3" y="107"/>
                    <a:pt x="97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20" y="219"/>
                    <a:pt x="27" y="197"/>
                  </a:cubicBezTo>
                  <a:cubicBezTo>
                    <a:pt x="57" y="219"/>
                    <a:pt x="83" y="220"/>
                    <a:pt x="96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54" name="Freeform 77">
              <a:extLst>
                <a:ext uri="{FF2B5EF4-FFF2-40B4-BE49-F238E27FC236}">
                  <a16:creationId xmlns:a16="http://schemas.microsoft.com/office/drawing/2014/main" id="{FA85A1BF-547C-4F30-9CE1-E140ED62370A}"/>
                </a:ext>
              </a:extLst>
            </p:cNvPr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5416550" y="2749550"/>
              <a:ext cx="77788" cy="85725"/>
            </a:xfrm>
            <a:custGeom>
              <a:avLst/>
              <a:gdLst>
                <a:gd name="T0" fmla="*/ 201 w 201"/>
                <a:gd name="T1" fmla="*/ 110 h 220"/>
                <a:gd name="T2" fmla="*/ 101 w 201"/>
                <a:gd name="T3" fmla="*/ 0 h 220"/>
                <a:gd name="T4" fmla="*/ 0 w 201"/>
                <a:gd name="T5" fmla="*/ 110 h 220"/>
                <a:gd name="T6" fmla="*/ 101 w 201"/>
                <a:gd name="T7" fmla="*/ 220 h 220"/>
                <a:gd name="T8" fmla="*/ 201 w 201"/>
                <a:gd name="T9" fmla="*/ 110 h 220"/>
                <a:gd name="T10" fmla="*/ 176 w 201"/>
                <a:gd name="T11" fmla="*/ 107 h 220"/>
                <a:gd name="T12" fmla="*/ 101 w 201"/>
                <a:gd name="T13" fmla="*/ 199 h 220"/>
                <a:gd name="T14" fmla="*/ 25 w 201"/>
                <a:gd name="T15" fmla="*/ 107 h 220"/>
                <a:gd name="T16" fmla="*/ 101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0"/>
                  </a:moveTo>
                  <a:cubicBezTo>
                    <a:pt x="201" y="49"/>
                    <a:pt x="156" y="0"/>
                    <a:pt x="101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3"/>
                    <a:pt x="47" y="220"/>
                    <a:pt x="101" y="220"/>
                  </a:cubicBezTo>
                  <a:cubicBezTo>
                    <a:pt x="155" y="220"/>
                    <a:pt x="201" y="172"/>
                    <a:pt x="201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1" y="199"/>
                  </a:cubicBezTo>
                  <a:cubicBezTo>
                    <a:pt x="60" y="199"/>
                    <a:pt x="25" y="158"/>
                    <a:pt x="25" y="107"/>
                  </a:cubicBezTo>
                  <a:cubicBezTo>
                    <a:pt x="25" y="57"/>
                    <a:pt x="62" y="21"/>
                    <a:pt x="101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55" name="Freeform 78">
              <a:extLst>
                <a:ext uri="{FF2B5EF4-FFF2-40B4-BE49-F238E27FC236}">
                  <a16:creationId xmlns:a16="http://schemas.microsoft.com/office/drawing/2014/main" id="{BF968CDE-EAB1-4B92-8B69-321F0A2EA620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5614987" y="2714625"/>
              <a:ext cx="73025" cy="119063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8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56" name="Freeform 79">
              <a:extLst>
                <a:ext uri="{FF2B5EF4-FFF2-40B4-BE49-F238E27FC236}">
                  <a16:creationId xmlns:a16="http://schemas.microsoft.com/office/drawing/2014/main" id="{90091415-3E4B-4EF1-853A-936B339A84EB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5715000" y="2749550"/>
              <a:ext cx="88900" cy="85725"/>
            </a:xfrm>
            <a:custGeom>
              <a:avLst/>
              <a:gdLst>
                <a:gd name="T0" fmla="*/ 231 w 231"/>
                <a:gd name="T1" fmla="*/ 206 h 220"/>
                <a:gd name="T2" fmla="*/ 215 w 231"/>
                <a:gd name="T3" fmla="*/ 196 h 220"/>
                <a:gd name="T4" fmla="*/ 180 w 231"/>
                <a:gd name="T5" fmla="*/ 190 h 220"/>
                <a:gd name="T6" fmla="*/ 180 w 231"/>
                <a:gd name="T7" fmla="*/ 75 h 220"/>
                <a:gd name="T8" fmla="*/ 83 w 231"/>
                <a:gd name="T9" fmla="*/ 0 h 220"/>
                <a:gd name="T10" fmla="*/ 13 w 231"/>
                <a:gd name="T11" fmla="*/ 33 h 220"/>
                <a:gd name="T12" fmla="*/ 31 w 231"/>
                <a:gd name="T13" fmla="*/ 51 h 220"/>
                <a:gd name="T14" fmla="*/ 49 w 231"/>
                <a:gd name="T15" fmla="*/ 33 h 220"/>
                <a:gd name="T16" fmla="*/ 83 w 231"/>
                <a:gd name="T17" fmla="*/ 21 h 220"/>
                <a:gd name="T18" fmla="*/ 154 w 231"/>
                <a:gd name="T19" fmla="*/ 84 h 220"/>
                <a:gd name="T20" fmla="*/ 0 w 231"/>
                <a:gd name="T21" fmla="*/ 156 h 220"/>
                <a:gd name="T22" fmla="*/ 80 w 231"/>
                <a:gd name="T23" fmla="*/ 220 h 220"/>
                <a:gd name="T24" fmla="*/ 156 w 231"/>
                <a:gd name="T25" fmla="*/ 198 h 220"/>
                <a:gd name="T26" fmla="*/ 210 w 231"/>
                <a:gd name="T27" fmla="*/ 217 h 220"/>
                <a:gd name="T28" fmla="*/ 231 w 231"/>
                <a:gd name="T29" fmla="*/ 206 h 220"/>
                <a:gd name="T30" fmla="*/ 154 w 231"/>
                <a:gd name="T31" fmla="*/ 153 h 220"/>
                <a:gd name="T32" fmla="*/ 131 w 231"/>
                <a:gd name="T33" fmla="*/ 189 h 220"/>
                <a:gd name="T34" fmla="*/ 83 w 231"/>
                <a:gd name="T35" fmla="*/ 199 h 220"/>
                <a:gd name="T36" fmla="*/ 25 w 231"/>
                <a:gd name="T37" fmla="*/ 156 h 220"/>
                <a:gd name="T38" fmla="*/ 154 w 231"/>
                <a:gd name="T39" fmla="*/ 104 h 220"/>
                <a:gd name="T40" fmla="*/ 154 w 231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220">
                  <a:moveTo>
                    <a:pt x="231" y="206"/>
                  </a:moveTo>
                  <a:cubicBezTo>
                    <a:pt x="231" y="196"/>
                    <a:pt x="221" y="196"/>
                    <a:pt x="215" y="196"/>
                  </a:cubicBezTo>
                  <a:cubicBezTo>
                    <a:pt x="195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2" y="0"/>
                    <a:pt x="13" y="0"/>
                    <a:pt x="13" y="33"/>
                  </a:cubicBezTo>
                  <a:cubicBezTo>
                    <a:pt x="13" y="45"/>
                    <a:pt x="21" y="51"/>
                    <a:pt x="31" y="51"/>
                  </a:cubicBezTo>
                  <a:cubicBezTo>
                    <a:pt x="37" y="51"/>
                    <a:pt x="48" y="48"/>
                    <a:pt x="49" y="33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6"/>
                    <a:pt x="0" y="108"/>
                    <a:pt x="0" y="156"/>
                  </a:cubicBezTo>
                  <a:cubicBezTo>
                    <a:pt x="0" y="189"/>
                    <a:pt x="30" y="220"/>
                    <a:pt x="80" y="220"/>
                  </a:cubicBezTo>
                  <a:cubicBezTo>
                    <a:pt x="98" y="220"/>
                    <a:pt x="129" y="216"/>
                    <a:pt x="156" y="198"/>
                  </a:cubicBezTo>
                  <a:cubicBezTo>
                    <a:pt x="169" y="217"/>
                    <a:pt x="193" y="217"/>
                    <a:pt x="210" y="217"/>
                  </a:cubicBezTo>
                  <a:cubicBezTo>
                    <a:pt x="221" y="217"/>
                    <a:pt x="231" y="217"/>
                    <a:pt x="231" y="206"/>
                  </a:cubicBezTo>
                  <a:close/>
                  <a:moveTo>
                    <a:pt x="154" y="153"/>
                  </a:moveTo>
                  <a:cubicBezTo>
                    <a:pt x="154" y="166"/>
                    <a:pt x="154" y="179"/>
                    <a:pt x="131" y="189"/>
                  </a:cubicBezTo>
                  <a:cubicBezTo>
                    <a:pt x="112" y="199"/>
                    <a:pt x="87" y="199"/>
                    <a:pt x="83" y="199"/>
                  </a:cubicBezTo>
                  <a:cubicBezTo>
                    <a:pt x="48" y="199"/>
                    <a:pt x="25" y="178"/>
                    <a:pt x="25" y="156"/>
                  </a:cubicBezTo>
                  <a:cubicBezTo>
                    <a:pt x="25" y="129"/>
                    <a:pt x="70" y="106"/>
                    <a:pt x="154" y="104"/>
                  </a:cubicBezTo>
                  <a:lnTo>
                    <a:pt x="154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57" name="Freeform 80">
              <a:extLst>
                <a:ext uri="{FF2B5EF4-FFF2-40B4-BE49-F238E27FC236}">
                  <a16:creationId xmlns:a16="http://schemas.microsoft.com/office/drawing/2014/main" id="{5F2D577B-9AE8-42AA-8BD7-18188108099E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5813425" y="2751138"/>
              <a:ext cx="85725" cy="82550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0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3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4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4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7"/>
                    <a:pt x="217" y="0"/>
                    <a:pt x="180" y="0"/>
                  </a:cubicBezTo>
                  <a:cubicBezTo>
                    <a:pt x="155" y="0"/>
                    <a:pt x="123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3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4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5"/>
                    <a:pt x="197" y="44"/>
                    <a:pt x="207" y="44"/>
                  </a:cubicBezTo>
                  <a:cubicBezTo>
                    <a:pt x="216" y="44"/>
                    <a:pt x="223" y="37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58" name="Freeform 81">
              <a:extLst>
                <a:ext uri="{FF2B5EF4-FFF2-40B4-BE49-F238E27FC236}">
                  <a16:creationId xmlns:a16="http://schemas.microsoft.com/office/drawing/2014/main" id="{C34718EF-AA8A-44C9-91D2-1290052C27D3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5946775" y="2813050"/>
              <a:ext cx="20638" cy="20638"/>
            </a:xfrm>
            <a:custGeom>
              <a:avLst/>
              <a:gdLst>
                <a:gd name="T0" fmla="*/ 55 w 55"/>
                <a:gd name="T1" fmla="*/ 28 h 55"/>
                <a:gd name="T2" fmla="*/ 28 w 55"/>
                <a:gd name="T3" fmla="*/ 0 h 55"/>
                <a:gd name="T4" fmla="*/ 0 w 55"/>
                <a:gd name="T5" fmla="*/ 27 h 55"/>
                <a:gd name="T6" fmla="*/ 27 w 55"/>
                <a:gd name="T7" fmla="*/ 55 h 55"/>
                <a:gd name="T8" fmla="*/ 55 w 55"/>
                <a:gd name="T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5" y="28"/>
                  </a:moveTo>
                  <a:cubicBezTo>
                    <a:pt x="55" y="12"/>
                    <a:pt x="42" y="0"/>
                    <a:pt x="28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5"/>
                    <a:pt x="27" y="55"/>
                  </a:cubicBezTo>
                  <a:cubicBezTo>
                    <a:pt x="44" y="55"/>
                    <a:pt x="55" y="41"/>
                    <a:pt x="55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59" name="Freeform 82">
              <a:extLst>
                <a:ext uri="{FF2B5EF4-FFF2-40B4-BE49-F238E27FC236}">
                  <a16:creationId xmlns:a16="http://schemas.microsoft.com/office/drawing/2014/main" id="{BF5F3559-4C7B-47EC-94C3-B0873031E08D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1236662" y="3043238"/>
              <a:ext cx="20638" cy="22225"/>
            </a:xfrm>
            <a:custGeom>
              <a:avLst/>
              <a:gdLst>
                <a:gd name="T0" fmla="*/ 54 w 54"/>
                <a:gd name="T1" fmla="*/ 28 h 55"/>
                <a:gd name="T2" fmla="*/ 27 w 54"/>
                <a:gd name="T3" fmla="*/ 0 h 55"/>
                <a:gd name="T4" fmla="*/ 0 w 54"/>
                <a:gd name="T5" fmla="*/ 27 h 55"/>
                <a:gd name="T6" fmla="*/ 27 w 54"/>
                <a:gd name="T7" fmla="*/ 55 h 55"/>
                <a:gd name="T8" fmla="*/ 54 w 54"/>
                <a:gd name="T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54" y="28"/>
                  </a:moveTo>
                  <a:cubicBezTo>
                    <a:pt x="54" y="12"/>
                    <a:pt x="41" y="0"/>
                    <a:pt x="27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5"/>
                    <a:pt x="27" y="55"/>
                  </a:cubicBezTo>
                  <a:cubicBezTo>
                    <a:pt x="43" y="55"/>
                    <a:pt x="54" y="41"/>
                    <a:pt x="54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60" name="Freeform 83">
              <a:extLst>
                <a:ext uri="{FF2B5EF4-FFF2-40B4-BE49-F238E27FC236}">
                  <a16:creationId xmlns:a16="http://schemas.microsoft.com/office/drawing/2014/main" id="{02ECCDD9-DB89-4389-A57C-EF6FC7E8AC37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1336675" y="3043238"/>
              <a:ext cx="20638" cy="22225"/>
            </a:xfrm>
            <a:custGeom>
              <a:avLst/>
              <a:gdLst>
                <a:gd name="T0" fmla="*/ 55 w 55"/>
                <a:gd name="T1" fmla="*/ 28 h 55"/>
                <a:gd name="T2" fmla="*/ 28 w 55"/>
                <a:gd name="T3" fmla="*/ 0 h 55"/>
                <a:gd name="T4" fmla="*/ 0 w 55"/>
                <a:gd name="T5" fmla="*/ 27 h 55"/>
                <a:gd name="T6" fmla="*/ 27 w 55"/>
                <a:gd name="T7" fmla="*/ 55 h 55"/>
                <a:gd name="T8" fmla="*/ 55 w 55"/>
                <a:gd name="T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5" y="28"/>
                  </a:moveTo>
                  <a:cubicBezTo>
                    <a:pt x="55" y="12"/>
                    <a:pt x="42" y="0"/>
                    <a:pt x="28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5"/>
                    <a:pt x="27" y="55"/>
                  </a:cubicBezTo>
                  <a:cubicBezTo>
                    <a:pt x="44" y="55"/>
                    <a:pt x="55" y="41"/>
                    <a:pt x="55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61" name="Freeform 84">
              <a:extLst>
                <a:ext uri="{FF2B5EF4-FFF2-40B4-BE49-F238E27FC236}">
                  <a16:creationId xmlns:a16="http://schemas.microsoft.com/office/drawing/2014/main" id="{2D41F2EF-7BAE-4B17-9EF7-B7352EEF9C3C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1436687" y="3043238"/>
              <a:ext cx="20638" cy="22225"/>
            </a:xfrm>
            <a:custGeom>
              <a:avLst/>
              <a:gdLst>
                <a:gd name="T0" fmla="*/ 54 w 54"/>
                <a:gd name="T1" fmla="*/ 28 h 55"/>
                <a:gd name="T2" fmla="*/ 27 w 54"/>
                <a:gd name="T3" fmla="*/ 0 h 55"/>
                <a:gd name="T4" fmla="*/ 0 w 54"/>
                <a:gd name="T5" fmla="*/ 27 h 55"/>
                <a:gd name="T6" fmla="*/ 27 w 54"/>
                <a:gd name="T7" fmla="*/ 55 h 55"/>
                <a:gd name="T8" fmla="*/ 54 w 54"/>
                <a:gd name="T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54" y="28"/>
                  </a:moveTo>
                  <a:cubicBezTo>
                    <a:pt x="54" y="12"/>
                    <a:pt x="41" y="0"/>
                    <a:pt x="27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5"/>
                    <a:pt x="27" y="55"/>
                  </a:cubicBezTo>
                  <a:cubicBezTo>
                    <a:pt x="43" y="55"/>
                    <a:pt x="54" y="41"/>
                    <a:pt x="54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62" name="Freeform 85">
              <a:extLst>
                <a:ext uri="{FF2B5EF4-FFF2-40B4-BE49-F238E27FC236}">
                  <a16:creationId xmlns:a16="http://schemas.microsoft.com/office/drawing/2014/main" id="{48564B81-BE32-4E56-8F9F-05C5402DF426}"/>
                </a:ext>
              </a:extLst>
            </p:cNvPr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1536700" y="2982913"/>
              <a:ext cx="20638" cy="82550"/>
            </a:xfrm>
            <a:custGeom>
              <a:avLst/>
              <a:gdLst>
                <a:gd name="T0" fmla="*/ 55 w 55"/>
                <a:gd name="T1" fmla="*/ 27 h 212"/>
                <a:gd name="T2" fmla="*/ 28 w 55"/>
                <a:gd name="T3" fmla="*/ 0 h 212"/>
                <a:gd name="T4" fmla="*/ 0 w 55"/>
                <a:gd name="T5" fmla="*/ 27 h 212"/>
                <a:gd name="T6" fmla="*/ 27 w 55"/>
                <a:gd name="T7" fmla="*/ 54 h 212"/>
                <a:gd name="T8" fmla="*/ 55 w 55"/>
                <a:gd name="T9" fmla="*/ 27 h 212"/>
                <a:gd name="T10" fmla="*/ 55 w 55"/>
                <a:gd name="T11" fmla="*/ 185 h 212"/>
                <a:gd name="T12" fmla="*/ 28 w 55"/>
                <a:gd name="T13" fmla="*/ 157 h 212"/>
                <a:gd name="T14" fmla="*/ 0 w 55"/>
                <a:gd name="T15" fmla="*/ 184 h 212"/>
                <a:gd name="T16" fmla="*/ 27 w 55"/>
                <a:gd name="T17" fmla="*/ 212 h 212"/>
                <a:gd name="T18" fmla="*/ 55 w 55"/>
                <a:gd name="T1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212">
                  <a:moveTo>
                    <a:pt x="55" y="27"/>
                  </a:moveTo>
                  <a:cubicBezTo>
                    <a:pt x="55" y="11"/>
                    <a:pt x="42" y="0"/>
                    <a:pt x="28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4" y="54"/>
                    <a:pt x="55" y="41"/>
                    <a:pt x="55" y="27"/>
                  </a:cubicBezTo>
                  <a:close/>
                  <a:moveTo>
                    <a:pt x="55" y="185"/>
                  </a:moveTo>
                  <a:cubicBezTo>
                    <a:pt x="55" y="169"/>
                    <a:pt x="42" y="157"/>
                    <a:pt x="28" y="157"/>
                  </a:cubicBezTo>
                  <a:cubicBezTo>
                    <a:pt x="11" y="157"/>
                    <a:pt x="0" y="171"/>
                    <a:pt x="0" y="184"/>
                  </a:cubicBezTo>
                  <a:cubicBezTo>
                    <a:pt x="0" y="200"/>
                    <a:pt x="13" y="212"/>
                    <a:pt x="27" y="212"/>
                  </a:cubicBezTo>
                  <a:cubicBezTo>
                    <a:pt x="44" y="212"/>
                    <a:pt x="55" y="198"/>
                    <a:pt x="55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63" name="Freeform 86">
              <a:extLst>
                <a:ext uri="{FF2B5EF4-FFF2-40B4-BE49-F238E27FC236}">
                  <a16:creationId xmlns:a16="http://schemas.microsoft.com/office/drawing/2014/main" id="{3E83D356-DFC6-4AF5-B0FE-ABFE30240547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1809750" y="2946400"/>
              <a:ext cx="76200" cy="119063"/>
            </a:xfrm>
            <a:custGeom>
              <a:avLst/>
              <a:gdLst>
                <a:gd name="T0" fmla="*/ 201 w 201"/>
                <a:gd name="T1" fmla="*/ 294 h 305"/>
                <a:gd name="T2" fmla="*/ 186 w 201"/>
                <a:gd name="T3" fmla="*/ 284 h 305"/>
                <a:gd name="T4" fmla="*/ 114 w 201"/>
                <a:gd name="T5" fmla="*/ 284 h 305"/>
                <a:gd name="T6" fmla="*/ 114 w 201"/>
                <a:gd name="T7" fmla="*/ 16 h 305"/>
                <a:gd name="T8" fmla="*/ 98 w 201"/>
                <a:gd name="T9" fmla="*/ 0 h 305"/>
                <a:gd name="T10" fmla="*/ 16 w 201"/>
                <a:gd name="T11" fmla="*/ 0 h 305"/>
                <a:gd name="T12" fmla="*/ 0 w 201"/>
                <a:gd name="T13" fmla="*/ 11 h 305"/>
                <a:gd name="T14" fmla="*/ 16 w 201"/>
                <a:gd name="T15" fmla="*/ 21 h 305"/>
                <a:gd name="T16" fmla="*/ 88 w 201"/>
                <a:gd name="T17" fmla="*/ 21 h 305"/>
                <a:gd name="T18" fmla="*/ 88 w 201"/>
                <a:gd name="T19" fmla="*/ 284 h 305"/>
                <a:gd name="T20" fmla="*/ 16 w 201"/>
                <a:gd name="T21" fmla="*/ 284 h 305"/>
                <a:gd name="T22" fmla="*/ 0 w 201"/>
                <a:gd name="T23" fmla="*/ 294 h 305"/>
                <a:gd name="T24" fmla="*/ 16 w 201"/>
                <a:gd name="T25" fmla="*/ 305 h 305"/>
                <a:gd name="T26" fmla="*/ 186 w 201"/>
                <a:gd name="T27" fmla="*/ 305 h 305"/>
                <a:gd name="T28" fmla="*/ 201 w 201"/>
                <a:gd name="T29" fmla="*/ 29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305">
                  <a:moveTo>
                    <a:pt x="201" y="294"/>
                  </a:moveTo>
                  <a:cubicBezTo>
                    <a:pt x="201" y="284"/>
                    <a:pt x="192" y="284"/>
                    <a:pt x="186" y="284"/>
                  </a:cubicBezTo>
                  <a:lnTo>
                    <a:pt x="114" y="284"/>
                  </a:lnTo>
                  <a:lnTo>
                    <a:pt x="114" y="16"/>
                  </a:lnTo>
                  <a:cubicBezTo>
                    <a:pt x="114" y="4"/>
                    <a:pt x="111" y="0"/>
                    <a:pt x="98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1" y="21"/>
                    <a:pt x="16" y="21"/>
                  </a:cubicBezTo>
                  <a:lnTo>
                    <a:pt x="88" y="21"/>
                  </a:lnTo>
                  <a:lnTo>
                    <a:pt x="88" y="284"/>
                  </a:lnTo>
                  <a:lnTo>
                    <a:pt x="16" y="284"/>
                  </a:lnTo>
                  <a:cubicBezTo>
                    <a:pt x="10" y="284"/>
                    <a:pt x="0" y="284"/>
                    <a:pt x="0" y="294"/>
                  </a:cubicBezTo>
                  <a:cubicBezTo>
                    <a:pt x="0" y="305"/>
                    <a:pt x="11" y="305"/>
                    <a:pt x="16" y="305"/>
                  </a:cubicBezTo>
                  <a:lnTo>
                    <a:pt x="186" y="305"/>
                  </a:lnTo>
                  <a:cubicBezTo>
                    <a:pt x="191" y="305"/>
                    <a:pt x="201" y="305"/>
                    <a:pt x="201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64" name="Freeform 87">
              <a:extLst>
                <a:ext uri="{FF2B5EF4-FFF2-40B4-BE49-F238E27FC236}">
                  <a16:creationId xmlns:a16="http://schemas.microsoft.com/office/drawing/2014/main" id="{F97AA977-716D-4397-88BA-E99B7DBBC30A}"/>
                </a:ext>
              </a:extLst>
            </p:cNvPr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1912937" y="2947988"/>
              <a:ext cx="71438" cy="117475"/>
            </a:xfrm>
            <a:custGeom>
              <a:avLst/>
              <a:gdLst>
                <a:gd name="T0" fmla="*/ 184 w 184"/>
                <a:gd name="T1" fmla="*/ 291 h 302"/>
                <a:gd name="T2" fmla="*/ 168 w 184"/>
                <a:gd name="T3" fmla="*/ 281 h 302"/>
                <a:gd name="T4" fmla="*/ 109 w 184"/>
                <a:gd name="T5" fmla="*/ 281 h 302"/>
                <a:gd name="T6" fmla="*/ 109 w 184"/>
                <a:gd name="T7" fmla="*/ 106 h 302"/>
                <a:gd name="T8" fmla="*/ 94 w 184"/>
                <a:gd name="T9" fmla="*/ 90 h 302"/>
                <a:gd name="T10" fmla="*/ 20 w 184"/>
                <a:gd name="T11" fmla="*/ 90 h 302"/>
                <a:gd name="T12" fmla="*/ 4 w 184"/>
                <a:gd name="T13" fmla="*/ 100 h 302"/>
                <a:gd name="T14" fmla="*/ 20 w 184"/>
                <a:gd name="T15" fmla="*/ 111 h 302"/>
                <a:gd name="T16" fmla="*/ 84 w 184"/>
                <a:gd name="T17" fmla="*/ 111 h 302"/>
                <a:gd name="T18" fmla="*/ 84 w 184"/>
                <a:gd name="T19" fmla="*/ 281 h 302"/>
                <a:gd name="T20" fmla="*/ 16 w 184"/>
                <a:gd name="T21" fmla="*/ 281 h 302"/>
                <a:gd name="T22" fmla="*/ 0 w 184"/>
                <a:gd name="T23" fmla="*/ 291 h 302"/>
                <a:gd name="T24" fmla="*/ 16 w 184"/>
                <a:gd name="T25" fmla="*/ 302 h 302"/>
                <a:gd name="T26" fmla="*/ 168 w 184"/>
                <a:gd name="T27" fmla="*/ 302 h 302"/>
                <a:gd name="T28" fmla="*/ 184 w 184"/>
                <a:gd name="T29" fmla="*/ 291 h 302"/>
                <a:gd name="T30" fmla="*/ 111 w 184"/>
                <a:gd name="T31" fmla="*/ 21 h 302"/>
                <a:gd name="T32" fmla="*/ 91 w 184"/>
                <a:gd name="T33" fmla="*/ 0 h 302"/>
                <a:gd name="T34" fmla="*/ 70 w 184"/>
                <a:gd name="T35" fmla="*/ 21 h 302"/>
                <a:gd name="T36" fmla="*/ 91 w 184"/>
                <a:gd name="T37" fmla="*/ 41 h 302"/>
                <a:gd name="T38" fmla="*/ 111 w 184"/>
                <a:gd name="T39" fmla="*/ 2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302">
                  <a:moveTo>
                    <a:pt x="184" y="291"/>
                  </a:moveTo>
                  <a:cubicBezTo>
                    <a:pt x="184" y="281"/>
                    <a:pt x="174" y="281"/>
                    <a:pt x="168" y="281"/>
                  </a:cubicBezTo>
                  <a:lnTo>
                    <a:pt x="109" y="281"/>
                  </a:lnTo>
                  <a:lnTo>
                    <a:pt x="109" y="106"/>
                  </a:lnTo>
                  <a:cubicBezTo>
                    <a:pt x="109" y="94"/>
                    <a:pt x="107" y="90"/>
                    <a:pt x="94" y="90"/>
                  </a:cubicBezTo>
                  <a:lnTo>
                    <a:pt x="20" y="90"/>
                  </a:lnTo>
                  <a:cubicBezTo>
                    <a:pt x="15" y="90"/>
                    <a:pt x="4" y="90"/>
                    <a:pt x="4" y="100"/>
                  </a:cubicBezTo>
                  <a:cubicBezTo>
                    <a:pt x="4" y="111"/>
                    <a:pt x="15" y="111"/>
                    <a:pt x="20" y="111"/>
                  </a:cubicBezTo>
                  <a:lnTo>
                    <a:pt x="84" y="111"/>
                  </a:lnTo>
                  <a:lnTo>
                    <a:pt x="84" y="281"/>
                  </a:lnTo>
                  <a:lnTo>
                    <a:pt x="16" y="281"/>
                  </a:lnTo>
                  <a:cubicBezTo>
                    <a:pt x="10" y="281"/>
                    <a:pt x="0" y="281"/>
                    <a:pt x="0" y="291"/>
                  </a:cubicBezTo>
                  <a:cubicBezTo>
                    <a:pt x="0" y="302"/>
                    <a:pt x="11" y="302"/>
                    <a:pt x="16" y="302"/>
                  </a:cubicBezTo>
                  <a:lnTo>
                    <a:pt x="168" y="302"/>
                  </a:lnTo>
                  <a:cubicBezTo>
                    <a:pt x="174" y="302"/>
                    <a:pt x="184" y="302"/>
                    <a:pt x="184" y="291"/>
                  </a:cubicBezTo>
                  <a:close/>
                  <a:moveTo>
                    <a:pt x="111" y="21"/>
                  </a:moveTo>
                  <a:cubicBezTo>
                    <a:pt x="111" y="9"/>
                    <a:pt x="102" y="0"/>
                    <a:pt x="91" y="0"/>
                  </a:cubicBezTo>
                  <a:cubicBezTo>
                    <a:pt x="79" y="0"/>
                    <a:pt x="70" y="9"/>
                    <a:pt x="70" y="21"/>
                  </a:cubicBezTo>
                  <a:cubicBezTo>
                    <a:pt x="70" y="32"/>
                    <a:pt x="79" y="41"/>
                    <a:pt x="91" y="41"/>
                  </a:cubicBezTo>
                  <a:cubicBezTo>
                    <a:pt x="102" y="41"/>
                    <a:pt x="111" y="32"/>
                    <a:pt x="11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65" name="Freeform 88">
              <a:extLst>
                <a:ext uri="{FF2B5EF4-FFF2-40B4-BE49-F238E27FC236}">
                  <a16:creationId xmlns:a16="http://schemas.microsoft.com/office/drawing/2014/main" id="{05C0B9F3-1E68-48B3-B520-93C9745B677F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2000250" y="2981325"/>
              <a:ext cx="95250" cy="84138"/>
            </a:xfrm>
            <a:custGeom>
              <a:avLst/>
              <a:gdLst>
                <a:gd name="T0" fmla="*/ 247 w 247"/>
                <a:gd name="T1" fmla="*/ 204 h 215"/>
                <a:gd name="T2" fmla="*/ 231 w 247"/>
                <a:gd name="T3" fmla="*/ 194 h 215"/>
                <a:gd name="T4" fmla="*/ 203 w 247"/>
                <a:gd name="T5" fmla="*/ 194 h 215"/>
                <a:gd name="T6" fmla="*/ 203 w 247"/>
                <a:gd name="T7" fmla="*/ 68 h 215"/>
                <a:gd name="T8" fmla="*/ 142 w 247"/>
                <a:gd name="T9" fmla="*/ 0 h 215"/>
                <a:gd name="T10" fmla="*/ 69 w 247"/>
                <a:gd name="T11" fmla="*/ 34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6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4 h 215"/>
                <a:gd name="T28" fmla="*/ 16 w 247"/>
                <a:gd name="T29" fmla="*/ 215 h 215"/>
                <a:gd name="T30" fmla="*/ 97 w 247"/>
                <a:gd name="T31" fmla="*/ 215 h 215"/>
                <a:gd name="T32" fmla="*/ 113 w 247"/>
                <a:gd name="T33" fmla="*/ 204 h 215"/>
                <a:gd name="T34" fmla="*/ 97 w 247"/>
                <a:gd name="T35" fmla="*/ 194 h 215"/>
                <a:gd name="T36" fmla="*/ 69 w 247"/>
                <a:gd name="T37" fmla="*/ 194 h 215"/>
                <a:gd name="T38" fmla="*/ 69 w 247"/>
                <a:gd name="T39" fmla="*/ 97 h 215"/>
                <a:gd name="T40" fmla="*/ 139 w 247"/>
                <a:gd name="T41" fmla="*/ 21 h 215"/>
                <a:gd name="T42" fmla="*/ 179 w 247"/>
                <a:gd name="T43" fmla="*/ 71 h 215"/>
                <a:gd name="T44" fmla="*/ 179 w 247"/>
                <a:gd name="T45" fmla="*/ 194 h 215"/>
                <a:gd name="T46" fmla="*/ 153 w 247"/>
                <a:gd name="T47" fmla="*/ 194 h 215"/>
                <a:gd name="T48" fmla="*/ 137 w 247"/>
                <a:gd name="T49" fmla="*/ 204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4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3" y="194"/>
                  </a:lnTo>
                  <a:lnTo>
                    <a:pt x="203" y="68"/>
                  </a:lnTo>
                  <a:cubicBezTo>
                    <a:pt x="203" y="21"/>
                    <a:pt x="180" y="0"/>
                    <a:pt x="142" y="0"/>
                  </a:cubicBezTo>
                  <a:cubicBezTo>
                    <a:pt x="109" y="0"/>
                    <a:pt x="87" y="16"/>
                    <a:pt x="69" y="34"/>
                  </a:cubicBezTo>
                  <a:cubicBezTo>
                    <a:pt x="69" y="9"/>
                    <a:pt x="69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4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70" y="21"/>
                    <a:pt x="179" y="37"/>
                    <a:pt x="179" y="71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4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7" y="215"/>
                    <a:pt x="247" y="215"/>
                    <a:pt x="247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66" name="Freeform 89">
              <a:extLst>
                <a:ext uri="{FF2B5EF4-FFF2-40B4-BE49-F238E27FC236}">
                  <a16:creationId xmlns:a16="http://schemas.microsoft.com/office/drawing/2014/main" id="{3CEC6606-2A35-47ED-9A31-518C4FEE2A46}"/>
                </a:ext>
              </a:extLst>
            </p:cNvPr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2109787" y="2981325"/>
              <a:ext cx="76200" cy="85725"/>
            </a:xfrm>
            <a:custGeom>
              <a:avLst/>
              <a:gdLst>
                <a:gd name="T0" fmla="*/ 200 w 200"/>
                <a:gd name="T1" fmla="*/ 166 h 220"/>
                <a:gd name="T2" fmla="*/ 187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8 h 220"/>
                <a:gd name="T10" fmla="*/ 184 w 200"/>
                <a:gd name="T11" fmla="*/ 118 h 220"/>
                <a:gd name="T12" fmla="*/ 200 w 200"/>
                <a:gd name="T13" fmla="*/ 104 h 220"/>
                <a:gd name="T14" fmla="*/ 105 w 200"/>
                <a:gd name="T15" fmla="*/ 0 h 220"/>
                <a:gd name="T16" fmla="*/ 0 w 200"/>
                <a:gd name="T17" fmla="*/ 110 h 220"/>
                <a:gd name="T18" fmla="*/ 113 w 200"/>
                <a:gd name="T19" fmla="*/ 220 h 220"/>
                <a:gd name="T20" fmla="*/ 200 w 200"/>
                <a:gd name="T21" fmla="*/ 166 h 220"/>
                <a:gd name="T22" fmla="*/ 175 w 200"/>
                <a:gd name="T23" fmla="*/ 97 h 220"/>
                <a:gd name="T24" fmla="*/ 25 w 200"/>
                <a:gd name="T25" fmla="*/ 97 h 220"/>
                <a:gd name="T26" fmla="*/ 105 w 200"/>
                <a:gd name="T27" fmla="*/ 21 h 220"/>
                <a:gd name="T28" fmla="*/ 175 w 200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89" y="156"/>
                    <a:pt x="187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4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9"/>
                    <a:pt x="169" y="0"/>
                    <a:pt x="105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49" y="220"/>
                    <a:pt x="113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5" y="97"/>
                  </a:lnTo>
                  <a:cubicBezTo>
                    <a:pt x="34" y="51"/>
                    <a:pt x="67" y="21"/>
                    <a:pt x="105" y="21"/>
                  </a:cubicBezTo>
                  <a:cubicBezTo>
                    <a:pt x="134" y="21"/>
                    <a:pt x="169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67" name="Freeform 90">
              <a:extLst>
                <a:ext uri="{FF2B5EF4-FFF2-40B4-BE49-F238E27FC236}">
                  <a16:creationId xmlns:a16="http://schemas.microsoft.com/office/drawing/2014/main" id="{CEF4D3E0-9C73-4849-A769-8E50981FBD08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2319337" y="2944813"/>
              <a:ext cx="63500" cy="120650"/>
            </a:xfrm>
            <a:custGeom>
              <a:avLst/>
              <a:gdLst>
                <a:gd name="T0" fmla="*/ 164 w 164"/>
                <a:gd name="T1" fmla="*/ 300 h 311"/>
                <a:gd name="T2" fmla="*/ 149 w 164"/>
                <a:gd name="T3" fmla="*/ 290 h 311"/>
                <a:gd name="T4" fmla="*/ 96 w 164"/>
                <a:gd name="T5" fmla="*/ 290 h 311"/>
                <a:gd name="T6" fmla="*/ 96 w 164"/>
                <a:gd name="T7" fmla="*/ 16 h 311"/>
                <a:gd name="T8" fmla="*/ 86 w 164"/>
                <a:gd name="T9" fmla="*/ 0 h 311"/>
                <a:gd name="T10" fmla="*/ 77 w 164"/>
                <a:gd name="T11" fmla="*/ 6 h 311"/>
                <a:gd name="T12" fmla="*/ 9 w 164"/>
                <a:gd name="T13" fmla="*/ 64 h 311"/>
                <a:gd name="T14" fmla="*/ 0 w 164"/>
                <a:gd name="T15" fmla="*/ 74 h 311"/>
                <a:gd name="T16" fmla="*/ 12 w 164"/>
                <a:gd name="T17" fmla="*/ 84 h 311"/>
                <a:gd name="T18" fmla="*/ 71 w 164"/>
                <a:gd name="T19" fmla="*/ 55 h 311"/>
                <a:gd name="T20" fmla="*/ 71 w 164"/>
                <a:gd name="T21" fmla="*/ 290 h 311"/>
                <a:gd name="T22" fmla="*/ 19 w 164"/>
                <a:gd name="T23" fmla="*/ 290 h 311"/>
                <a:gd name="T24" fmla="*/ 3 w 164"/>
                <a:gd name="T25" fmla="*/ 300 h 311"/>
                <a:gd name="T26" fmla="*/ 19 w 164"/>
                <a:gd name="T27" fmla="*/ 311 h 311"/>
                <a:gd name="T28" fmla="*/ 149 w 164"/>
                <a:gd name="T29" fmla="*/ 311 h 311"/>
                <a:gd name="T30" fmla="*/ 164 w 164"/>
                <a:gd name="T31" fmla="*/ 30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4" h="311">
                  <a:moveTo>
                    <a:pt x="164" y="300"/>
                  </a:moveTo>
                  <a:cubicBezTo>
                    <a:pt x="164" y="290"/>
                    <a:pt x="155" y="290"/>
                    <a:pt x="149" y="290"/>
                  </a:cubicBezTo>
                  <a:lnTo>
                    <a:pt x="96" y="290"/>
                  </a:lnTo>
                  <a:lnTo>
                    <a:pt x="96" y="16"/>
                  </a:lnTo>
                  <a:cubicBezTo>
                    <a:pt x="96" y="10"/>
                    <a:pt x="96" y="0"/>
                    <a:pt x="86" y="0"/>
                  </a:cubicBezTo>
                  <a:cubicBezTo>
                    <a:pt x="81" y="0"/>
                    <a:pt x="78" y="3"/>
                    <a:pt x="77" y="6"/>
                  </a:cubicBezTo>
                  <a:cubicBezTo>
                    <a:pt x="54" y="56"/>
                    <a:pt x="25" y="62"/>
                    <a:pt x="9" y="64"/>
                  </a:cubicBezTo>
                  <a:cubicBezTo>
                    <a:pt x="4" y="65"/>
                    <a:pt x="0" y="67"/>
                    <a:pt x="0" y="74"/>
                  </a:cubicBezTo>
                  <a:cubicBezTo>
                    <a:pt x="0" y="83"/>
                    <a:pt x="7" y="84"/>
                    <a:pt x="12" y="84"/>
                  </a:cubicBezTo>
                  <a:cubicBezTo>
                    <a:pt x="21" y="84"/>
                    <a:pt x="41" y="81"/>
                    <a:pt x="71" y="55"/>
                  </a:cubicBezTo>
                  <a:lnTo>
                    <a:pt x="71" y="290"/>
                  </a:lnTo>
                  <a:lnTo>
                    <a:pt x="19" y="290"/>
                  </a:lnTo>
                  <a:cubicBezTo>
                    <a:pt x="13" y="290"/>
                    <a:pt x="3" y="290"/>
                    <a:pt x="3" y="300"/>
                  </a:cubicBezTo>
                  <a:cubicBezTo>
                    <a:pt x="3" y="311"/>
                    <a:pt x="13" y="311"/>
                    <a:pt x="19" y="311"/>
                  </a:cubicBezTo>
                  <a:lnTo>
                    <a:pt x="149" y="311"/>
                  </a:lnTo>
                  <a:cubicBezTo>
                    <a:pt x="154" y="311"/>
                    <a:pt x="164" y="311"/>
                    <a:pt x="164" y="3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68" name="Freeform 91">
              <a:extLst>
                <a:ext uri="{FF2B5EF4-FFF2-40B4-BE49-F238E27FC236}">
                  <a16:creationId xmlns:a16="http://schemas.microsoft.com/office/drawing/2014/main" id="{4D0D3B61-A9B4-480E-AB0F-29C0D912943F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2409825" y="2944813"/>
              <a:ext cx="79375" cy="120650"/>
            </a:xfrm>
            <a:custGeom>
              <a:avLst/>
              <a:gdLst>
                <a:gd name="T0" fmla="*/ 206 w 206"/>
                <a:gd name="T1" fmla="*/ 295 h 311"/>
                <a:gd name="T2" fmla="*/ 206 w 206"/>
                <a:gd name="T3" fmla="*/ 281 h 311"/>
                <a:gd name="T4" fmla="*/ 194 w 206"/>
                <a:gd name="T5" fmla="*/ 265 h 311"/>
                <a:gd name="T6" fmla="*/ 181 w 206"/>
                <a:gd name="T7" fmla="*/ 290 h 311"/>
                <a:gd name="T8" fmla="*/ 39 w 206"/>
                <a:gd name="T9" fmla="*/ 290 h 311"/>
                <a:gd name="T10" fmla="*/ 161 w 206"/>
                <a:gd name="T11" fmla="*/ 186 h 311"/>
                <a:gd name="T12" fmla="*/ 206 w 206"/>
                <a:gd name="T13" fmla="*/ 96 h 311"/>
                <a:gd name="T14" fmla="*/ 96 w 206"/>
                <a:gd name="T15" fmla="*/ 0 h 311"/>
                <a:gd name="T16" fmla="*/ 0 w 206"/>
                <a:gd name="T17" fmla="*/ 81 h 311"/>
                <a:gd name="T18" fmla="*/ 18 w 206"/>
                <a:gd name="T19" fmla="*/ 101 h 311"/>
                <a:gd name="T20" fmla="*/ 35 w 206"/>
                <a:gd name="T21" fmla="*/ 83 h 311"/>
                <a:gd name="T22" fmla="*/ 27 w 206"/>
                <a:gd name="T23" fmla="*/ 68 h 311"/>
                <a:gd name="T24" fmla="*/ 93 w 206"/>
                <a:gd name="T25" fmla="*/ 21 h 311"/>
                <a:gd name="T26" fmla="*/ 181 w 206"/>
                <a:gd name="T27" fmla="*/ 96 h 311"/>
                <a:gd name="T28" fmla="*/ 119 w 206"/>
                <a:gd name="T29" fmla="*/ 194 h 311"/>
                <a:gd name="T30" fmla="*/ 6 w 206"/>
                <a:gd name="T31" fmla="*/ 290 h 311"/>
                <a:gd name="T32" fmla="*/ 0 w 206"/>
                <a:gd name="T33" fmla="*/ 300 h 311"/>
                <a:gd name="T34" fmla="*/ 16 w 206"/>
                <a:gd name="T35" fmla="*/ 311 h 311"/>
                <a:gd name="T36" fmla="*/ 191 w 206"/>
                <a:gd name="T37" fmla="*/ 311 h 311"/>
                <a:gd name="T38" fmla="*/ 206 w 206"/>
                <a:gd name="T39" fmla="*/ 29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6" h="311">
                  <a:moveTo>
                    <a:pt x="206" y="295"/>
                  </a:moveTo>
                  <a:lnTo>
                    <a:pt x="206" y="281"/>
                  </a:lnTo>
                  <a:cubicBezTo>
                    <a:pt x="206" y="274"/>
                    <a:pt x="206" y="265"/>
                    <a:pt x="194" y="265"/>
                  </a:cubicBezTo>
                  <a:cubicBezTo>
                    <a:pt x="181" y="265"/>
                    <a:pt x="181" y="273"/>
                    <a:pt x="181" y="290"/>
                  </a:cubicBezTo>
                  <a:lnTo>
                    <a:pt x="39" y="290"/>
                  </a:lnTo>
                  <a:cubicBezTo>
                    <a:pt x="80" y="254"/>
                    <a:pt x="129" y="215"/>
                    <a:pt x="161" y="186"/>
                  </a:cubicBezTo>
                  <a:cubicBezTo>
                    <a:pt x="188" y="160"/>
                    <a:pt x="206" y="131"/>
                    <a:pt x="206" y="96"/>
                  </a:cubicBezTo>
                  <a:cubicBezTo>
                    <a:pt x="206" y="37"/>
                    <a:pt x="156" y="0"/>
                    <a:pt x="96" y="0"/>
                  </a:cubicBezTo>
                  <a:cubicBezTo>
                    <a:pt x="38" y="0"/>
                    <a:pt x="0" y="40"/>
                    <a:pt x="0" y="81"/>
                  </a:cubicBezTo>
                  <a:cubicBezTo>
                    <a:pt x="0" y="96"/>
                    <a:pt x="11" y="101"/>
                    <a:pt x="18" y="101"/>
                  </a:cubicBezTo>
                  <a:cubicBezTo>
                    <a:pt x="26" y="101"/>
                    <a:pt x="35" y="94"/>
                    <a:pt x="35" y="83"/>
                  </a:cubicBezTo>
                  <a:cubicBezTo>
                    <a:pt x="35" y="78"/>
                    <a:pt x="33" y="73"/>
                    <a:pt x="27" y="68"/>
                  </a:cubicBezTo>
                  <a:cubicBezTo>
                    <a:pt x="36" y="39"/>
                    <a:pt x="63" y="21"/>
                    <a:pt x="93" y="21"/>
                  </a:cubicBezTo>
                  <a:cubicBezTo>
                    <a:pt x="139" y="21"/>
                    <a:pt x="181" y="47"/>
                    <a:pt x="181" y="96"/>
                  </a:cubicBezTo>
                  <a:cubicBezTo>
                    <a:pt x="181" y="133"/>
                    <a:pt x="155" y="164"/>
                    <a:pt x="119" y="194"/>
                  </a:cubicBezTo>
                  <a:lnTo>
                    <a:pt x="6" y="290"/>
                  </a:lnTo>
                  <a:cubicBezTo>
                    <a:pt x="2" y="293"/>
                    <a:pt x="0" y="295"/>
                    <a:pt x="0" y="300"/>
                  </a:cubicBezTo>
                  <a:cubicBezTo>
                    <a:pt x="0" y="311"/>
                    <a:pt x="10" y="311"/>
                    <a:pt x="16" y="311"/>
                  </a:cubicBezTo>
                  <a:lnTo>
                    <a:pt x="191" y="311"/>
                  </a:lnTo>
                  <a:cubicBezTo>
                    <a:pt x="203" y="311"/>
                    <a:pt x="206" y="307"/>
                    <a:pt x="206" y="2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69" name="Freeform 92">
              <a:extLst>
                <a:ext uri="{FF2B5EF4-FFF2-40B4-BE49-F238E27FC236}">
                  <a16:creationId xmlns:a16="http://schemas.microsoft.com/office/drawing/2014/main" id="{FDC0A976-BA1D-433C-A1CC-E77AC6411C9B}"/>
                </a:ext>
              </a:extLst>
            </p:cNvPr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2538412" y="2982913"/>
              <a:ext cx="20638" cy="82550"/>
            </a:xfrm>
            <a:custGeom>
              <a:avLst/>
              <a:gdLst>
                <a:gd name="T0" fmla="*/ 55 w 55"/>
                <a:gd name="T1" fmla="*/ 27 h 212"/>
                <a:gd name="T2" fmla="*/ 28 w 55"/>
                <a:gd name="T3" fmla="*/ 0 h 212"/>
                <a:gd name="T4" fmla="*/ 0 w 55"/>
                <a:gd name="T5" fmla="*/ 27 h 212"/>
                <a:gd name="T6" fmla="*/ 27 w 55"/>
                <a:gd name="T7" fmla="*/ 54 h 212"/>
                <a:gd name="T8" fmla="*/ 55 w 55"/>
                <a:gd name="T9" fmla="*/ 27 h 212"/>
                <a:gd name="T10" fmla="*/ 55 w 55"/>
                <a:gd name="T11" fmla="*/ 185 h 212"/>
                <a:gd name="T12" fmla="*/ 28 w 55"/>
                <a:gd name="T13" fmla="*/ 157 h 212"/>
                <a:gd name="T14" fmla="*/ 0 w 55"/>
                <a:gd name="T15" fmla="*/ 184 h 212"/>
                <a:gd name="T16" fmla="*/ 27 w 55"/>
                <a:gd name="T17" fmla="*/ 212 h 212"/>
                <a:gd name="T18" fmla="*/ 55 w 55"/>
                <a:gd name="T1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212">
                  <a:moveTo>
                    <a:pt x="55" y="27"/>
                  </a:moveTo>
                  <a:cubicBezTo>
                    <a:pt x="55" y="11"/>
                    <a:pt x="42" y="0"/>
                    <a:pt x="28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4" y="54"/>
                    <a:pt x="55" y="41"/>
                    <a:pt x="55" y="27"/>
                  </a:cubicBezTo>
                  <a:close/>
                  <a:moveTo>
                    <a:pt x="55" y="185"/>
                  </a:moveTo>
                  <a:cubicBezTo>
                    <a:pt x="55" y="169"/>
                    <a:pt x="42" y="157"/>
                    <a:pt x="28" y="157"/>
                  </a:cubicBezTo>
                  <a:cubicBezTo>
                    <a:pt x="11" y="157"/>
                    <a:pt x="0" y="171"/>
                    <a:pt x="0" y="184"/>
                  </a:cubicBezTo>
                  <a:cubicBezTo>
                    <a:pt x="0" y="200"/>
                    <a:pt x="13" y="212"/>
                    <a:pt x="27" y="212"/>
                  </a:cubicBezTo>
                  <a:cubicBezTo>
                    <a:pt x="44" y="212"/>
                    <a:pt x="55" y="198"/>
                    <a:pt x="55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70" name="Freeform 93">
              <a:extLst>
                <a:ext uri="{FF2B5EF4-FFF2-40B4-BE49-F238E27FC236}">
                  <a16:creationId xmlns:a16="http://schemas.microsoft.com/office/drawing/2014/main" id="{539A770D-17F1-4965-B007-4B16AB3E81AB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2808287" y="2944813"/>
              <a:ext cx="82550" cy="122238"/>
            </a:xfrm>
            <a:custGeom>
              <a:avLst/>
              <a:gdLst>
                <a:gd name="T0" fmla="*/ 214 w 214"/>
                <a:gd name="T1" fmla="*/ 226 h 316"/>
                <a:gd name="T2" fmla="*/ 150 w 214"/>
                <a:gd name="T3" fmla="*/ 145 h 316"/>
                <a:gd name="T4" fmla="*/ 199 w 214"/>
                <a:gd name="T5" fmla="*/ 68 h 316"/>
                <a:gd name="T6" fmla="*/ 107 w 214"/>
                <a:gd name="T7" fmla="*/ 0 h 316"/>
                <a:gd name="T8" fmla="*/ 15 w 214"/>
                <a:gd name="T9" fmla="*/ 55 h 316"/>
                <a:gd name="T10" fmla="*/ 33 w 214"/>
                <a:gd name="T11" fmla="*/ 75 h 316"/>
                <a:gd name="T12" fmla="*/ 50 w 214"/>
                <a:gd name="T13" fmla="*/ 56 h 316"/>
                <a:gd name="T14" fmla="*/ 44 w 214"/>
                <a:gd name="T15" fmla="*/ 42 h 316"/>
                <a:gd name="T16" fmla="*/ 108 w 214"/>
                <a:gd name="T17" fmla="*/ 21 h 316"/>
                <a:gd name="T18" fmla="*/ 174 w 214"/>
                <a:gd name="T19" fmla="*/ 68 h 316"/>
                <a:gd name="T20" fmla="*/ 150 w 214"/>
                <a:gd name="T21" fmla="*/ 117 h 316"/>
                <a:gd name="T22" fmla="*/ 99 w 214"/>
                <a:gd name="T23" fmla="*/ 134 h 316"/>
                <a:gd name="T24" fmla="*/ 67 w 214"/>
                <a:gd name="T25" fmla="*/ 146 h 316"/>
                <a:gd name="T26" fmla="*/ 82 w 214"/>
                <a:gd name="T27" fmla="*/ 157 h 316"/>
                <a:gd name="T28" fmla="*/ 106 w 214"/>
                <a:gd name="T29" fmla="*/ 157 h 316"/>
                <a:gd name="T30" fmla="*/ 189 w 214"/>
                <a:gd name="T31" fmla="*/ 226 h 316"/>
                <a:gd name="T32" fmla="*/ 108 w 214"/>
                <a:gd name="T33" fmla="*/ 295 h 316"/>
                <a:gd name="T34" fmla="*/ 28 w 214"/>
                <a:gd name="T35" fmla="*/ 259 h 316"/>
                <a:gd name="T36" fmla="*/ 35 w 214"/>
                <a:gd name="T37" fmla="*/ 244 h 316"/>
                <a:gd name="T38" fmla="*/ 18 w 214"/>
                <a:gd name="T39" fmla="*/ 226 h 316"/>
                <a:gd name="T40" fmla="*/ 0 w 214"/>
                <a:gd name="T41" fmla="*/ 246 h 316"/>
                <a:gd name="T42" fmla="*/ 108 w 214"/>
                <a:gd name="T43" fmla="*/ 316 h 316"/>
                <a:gd name="T44" fmla="*/ 214 w 214"/>
                <a:gd name="T45" fmla="*/ 2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316">
                  <a:moveTo>
                    <a:pt x="214" y="226"/>
                  </a:moveTo>
                  <a:cubicBezTo>
                    <a:pt x="214" y="191"/>
                    <a:pt x="191" y="163"/>
                    <a:pt x="150" y="145"/>
                  </a:cubicBezTo>
                  <a:cubicBezTo>
                    <a:pt x="186" y="122"/>
                    <a:pt x="199" y="94"/>
                    <a:pt x="199" y="68"/>
                  </a:cubicBezTo>
                  <a:cubicBezTo>
                    <a:pt x="199" y="32"/>
                    <a:pt x="163" y="0"/>
                    <a:pt x="107" y="0"/>
                  </a:cubicBezTo>
                  <a:cubicBezTo>
                    <a:pt x="50" y="0"/>
                    <a:pt x="15" y="22"/>
                    <a:pt x="15" y="55"/>
                  </a:cubicBezTo>
                  <a:cubicBezTo>
                    <a:pt x="15" y="69"/>
                    <a:pt x="25" y="75"/>
                    <a:pt x="33" y="75"/>
                  </a:cubicBezTo>
                  <a:cubicBezTo>
                    <a:pt x="41" y="75"/>
                    <a:pt x="50" y="68"/>
                    <a:pt x="50" y="56"/>
                  </a:cubicBezTo>
                  <a:cubicBezTo>
                    <a:pt x="50" y="51"/>
                    <a:pt x="48" y="47"/>
                    <a:pt x="44" y="42"/>
                  </a:cubicBezTo>
                  <a:cubicBezTo>
                    <a:pt x="64" y="22"/>
                    <a:pt x="103" y="21"/>
                    <a:pt x="108" y="21"/>
                  </a:cubicBezTo>
                  <a:cubicBezTo>
                    <a:pt x="146" y="21"/>
                    <a:pt x="174" y="43"/>
                    <a:pt x="174" y="68"/>
                  </a:cubicBezTo>
                  <a:cubicBezTo>
                    <a:pt x="174" y="85"/>
                    <a:pt x="166" y="105"/>
                    <a:pt x="150" y="117"/>
                  </a:cubicBezTo>
                  <a:cubicBezTo>
                    <a:pt x="133" y="132"/>
                    <a:pt x="119" y="133"/>
                    <a:pt x="99" y="134"/>
                  </a:cubicBezTo>
                  <a:cubicBezTo>
                    <a:pt x="75" y="136"/>
                    <a:pt x="67" y="136"/>
                    <a:pt x="67" y="146"/>
                  </a:cubicBezTo>
                  <a:cubicBezTo>
                    <a:pt x="67" y="157"/>
                    <a:pt x="76" y="157"/>
                    <a:pt x="82" y="157"/>
                  </a:cubicBezTo>
                  <a:lnTo>
                    <a:pt x="106" y="157"/>
                  </a:lnTo>
                  <a:cubicBezTo>
                    <a:pt x="161" y="157"/>
                    <a:pt x="189" y="194"/>
                    <a:pt x="189" y="226"/>
                  </a:cubicBezTo>
                  <a:cubicBezTo>
                    <a:pt x="189" y="260"/>
                    <a:pt x="158" y="295"/>
                    <a:pt x="108" y="295"/>
                  </a:cubicBezTo>
                  <a:cubicBezTo>
                    <a:pt x="86" y="295"/>
                    <a:pt x="44" y="288"/>
                    <a:pt x="28" y="259"/>
                  </a:cubicBezTo>
                  <a:cubicBezTo>
                    <a:pt x="33" y="254"/>
                    <a:pt x="35" y="252"/>
                    <a:pt x="35" y="244"/>
                  </a:cubicBezTo>
                  <a:cubicBezTo>
                    <a:pt x="35" y="234"/>
                    <a:pt x="28" y="226"/>
                    <a:pt x="18" y="226"/>
                  </a:cubicBezTo>
                  <a:cubicBezTo>
                    <a:pt x="9" y="226"/>
                    <a:pt x="0" y="233"/>
                    <a:pt x="0" y="246"/>
                  </a:cubicBezTo>
                  <a:cubicBezTo>
                    <a:pt x="0" y="289"/>
                    <a:pt x="48" y="316"/>
                    <a:pt x="108" y="316"/>
                  </a:cubicBezTo>
                  <a:cubicBezTo>
                    <a:pt x="172" y="316"/>
                    <a:pt x="214" y="272"/>
                    <a:pt x="214" y="2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71" name="Freeform 94">
              <a:extLst>
                <a:ext uri="{FF2B5EF4-FFF2-40B4-BE49-F238E27FC236}">
                  <a16:creationId xmlns:a16="http://schemas.microsoft.com/office/drawing/2014/main" id="{75CDDAEF-116F-4D8A-AD51-ADF39E1D1896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2921000" y="2944813"/>
              <a:ext cx="61913" cy="120650"/>
            </a:xfrm>
            <a:custGeom>
              <a:avLst/>
              <a:gdLst>
                <a:gd name="T0" fmla="*/ 163 w 163"/>
                <a:gd name="T1" fmla="*/ 300 h 311"/>
                <a:gd name="T2" fmla="*/ 148 w 163"/>
                <a:gd name="T3" fmla="*/ 290 h 311"/>
                <a:gd name="T4" fmla="*/ 96 w 163"/>
                <a:gd name="T5" fmla="*/ 290 h 311"/>
                <a:gd name="T6" fmla="*/ 96 w 163"/>
                <a:gd name="T7" fmla="*/ 16 h 311"/>
                <a:gd name="T8" fmla="*/ 86 w 163"/>
                <a:gd name="T9" fmla="*/ 0 h 311"/>
                <a:gd name="T10" fmla="*/ 76 w 163"/>
                <a:gd name="T11" fmla="*/ 6 h 311"/>
                <a:gd name="T12" fmla="*/ 9 w 163"/>
                <a:gd name="T13" fmla="*/ 64 h 311"/>
                <a:gd name="T14" fmla="*/ 0 w 163"/>
                <a:gd name="T15" fmla="*/ 74 h 311"/>
                <a:gd name="T16" fmla="*/ 12 w 163"/>
                <a:gd name="T17" fmla="*/ 84 h 311"/>
                <a:gd name="T18" fmla="*/ 71 w 163"/>
                <a:gd name="T19" fmla="*/ 55 h 311"/>
                <a:gd name="T20" fmla="*/ 71 w 163"/>
                <a:gd name="T21" fmla="*/ 290 h 311"/>
                <a:gd name="T22" fmla="*/ 18 w 163"/>
                <a:gd name="T23" fmla="*/ 290 h 311"/>
                <a:gd name="T24" fmla="*/ 3 w 163"/>
                <a:gd name="T25" fmla="*/ 300 h 311"/>
                <a:gd name="T26" fmla="*/ 18 w 163"/>
                <a:gd name="T27" fmla="*/ 311 h 311"/>
                <a:gd name="T28" fmla="*/ 148 w 163"/>
                <a:gd name="T29" fmla="*/ 311 h 311"/>
                <a:gd name="T30" fmla="*/ 163 w 163"/>
                <a:gd name="T31" fmla="*/ 30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311">
                  <a:moveTo>
                    <a:pt x="163" y="300"/>
                  </a:moveTo>
                  <a:cubicBezTo>
                    <a:pt x="163" y="290"/>
                    <a:pt x="154" y="290"/>
                    <a:pt x="148" y="290"/>
                  </a:cubicBezTo>
                  <a:lnTo>
                    <a:pt x="96" y="290"/>
                  </a:lnTo>
                  <a:lnTo>
                    <a:pt x="96" y="16"/>
                  </a:lnTo>
                  <a:cubicBezTo>
                    <a:pt x="96" y="10"/>
                    <a:pt x="96" y="0"/>
                    <a:pt x="86" y="0"/>
                  </a:cubicBezTo>
                  <a:cubicBezTo>
                    <a:pt x="80" y="0"/>
                    <a:pt x="78" y="3"/>
                    <a:pt x="76" y="6"/>
                  </a:cubicBezTo>
                  <a:cubicBezTo>
                    <a:pt x="54" y="56"/>
                    <a:pt x="25" y="62"/>
                    <a:pt x="9" y="64"/>
                  </a:cubicBezTo>
                  <a:cubicBezTo>
                    <a:pt x="4" y="65"/>
                    <a:pt x="0" y="67"/>
                    <a:pt x="0" y="74"/>
                  </a:cubicBezTo>
                  <a:cubicBezTo>
                    <a:pt x="0" y="83"/>
                    <a:pt x="6" y="84"/>
                    <a:pt x="12" y="84"/>
                  </a:cubicBezTo>
                  <a:cubicBezTo>
                    <a:pt x="21" y="84"/>
                    <a:pt x="41" y="81"/>
                    <a:pt x="71" y="55"/>
                  </a:cubicBezTo>
                  <a:lnTo>
                    <a:pt x="71" y="290"/>
                  </a:lnTo>
                  <a:lnTo>
                    <a:pt x="18" y="290"/>
                  </a:lnTo>
                  <a:cubicBezTo>
                    <a:pt x="12" y="290"/>
                    <a:pt x="3" y="290"/>
                    <a:pt x="3" y="300"/>
                  </a:cubicBezTo>
                  <a:cubicBezTo>
                    <a:pt x="3" y="311"/>
                    <a:pt x="13" y="311"/>
                    <a:pt x="18" y="311"/>
                  </a:cubicBezTo>
                  <a:lnTo>
                    <a:pt x="148" y="311"/>
                  </a:lnTo>
                  <a:cubicBezTo>
                    <a:pt x="153" y="311"/>
                    <a:pt x="163" y="311"/>
                    <a:pt x="163" y="3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72" name="Freeform 95">
              <a:extLst>
                <a:ext uri="{FF2B5EF4-FFF2-40B4-BE49-F238E27FC236}">
                  <a16:creationId xmlns:a16="http://schemas.microsoft.com/office/drawing/2014/main" id="{9AEC9F4D-D457-4E7C-A18B-5DB3E8B77EBA}"/>
                </a:ext>
              </a:extLst>
            </p:cNvPr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3011487" y="2944813"/>
              <a:ext cx="77788" cy="122238"/>
            </a:xfrm>
            <a:custGeom>
              <a:avLst/>
              <a:gdLst>
                <a:gd name="T0" fmla="*/ 206 w 206"/>
                <a:gd name="T1" fmla="*/ 216 h 316"/>
                <a:gd name="T2" fmla="*/ 109 w 206"/>
                <a:gd name="T3" fmla="*/ 117 h 316"/>
                <a:gd name="T4" fmla="*/ 25 w 206"/>
                <a:gd name="T5" fmla="*/ 155 h 316"/>
                <a:gd name="T6" fmla="*/ 133 w 206"/>
                <a:gd name="T7" fmla="*/ 21 h 316"/>
                <a:gd name="T8" fmla="*/ 168 w 206"/>
                <a:gd name="T9" fmla="*/ 35 h 316"/>
                <a:gd name="T10" fmla="*/ 161 w 206"/>
                <a:gd name="T11" fmla="*/ 50 h 316"/>
                <a:gd name="T12" fmla="*/ 179 w 206"/>
                <a:gd name="T13" fmla="*/ 67 h 316"/>
                <a:gd name="T14" fmla="*/ 197 w 206"/>
                <a:gd name="T15" fmla="*/ 48 h 316"/>
                <a:gd name="T16" fmla="*/ 133 w 206"/>
                <a:gd name="T17" fmla="*/ 0 h 316"/>
                <a:gd name="T18" fmla="*/ 0 w 206"/>
                <a:gd name="T19" fmla="*/ 161 h 316"/>
                <a:gd name="T20" fmla="*/ 104 w 206"/>
                <a:gd name="T21" fmla="*/ 316 h 316"/>
                <a:gd name="T22" fmla="*/ 206 w 206"/>
                <a:gd name="T23" fmla="*/ 216 h 316"/>
                <a:gd name="T24" fmla="*/ 180 w 206"/>
                <a:gd name="T25" fmla="*/ 216 h 316"/>
                <a:gd name="T26" fmla="*/ 104 w 206"/>
                <a:gd name="T27" fmla="*/ 295 h 316"/>
                <a:gd name="T28" fmla="*/ 35 w 206"/>
                <a:gd name="T29" fmla="*/ 235 h 316"/>
                <a:gd name="T30" fmla="*/ 31 w 206"/>
                <a:gd name="T31" fmla="*/ 201 h 316"/>
                <a:gd name="T32" fmla="*/ 106 w 206"/>
                <a:gd name="T33" fmla="*/ 139 h 316"/>
                <a:gd name="T34" fmla="*/ 180 w 206"/>
                <a:gd name="T35" fmla="*/ 2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316">
                  <a:moveTo>
                    <a:pt x="206" y="216"/>
                  </a:moveTo>
                  <a:cubicBezTo>
                    <a:pt x="206" y="161"/>
                    <a:pt x="162" y="117"/>
                    <a:pt x="109" y="117"/>
                  </a:cubicBezTo>
                  <a:cubicBezTo>
                    <a:pt x="83" y="117"/>
                    <a:pt x="58" y="125"/>
                    <a:pt x="25" y="155"/>
                  </a:cubicBezTo>
                  <a:cubicBezTo>
                    <a:pt x="34" y="65"/>
                    <a:pt x="86" y="21"/>
                    <a:pt x="133" y="21"/>
                  </a:cubicBezTo>
                  <a:cubicBezTo>
                    <a:pt x="153" y="21"/>
                    <a:pt x="162" y="28"/>
                    <a:pt x="168" y="35"/>
                  </a:cubicBezTo>
                  <a:cubicBezTo>
                    <a:pt x="163" y="40"/>
                    <a:pt x="161" y="43"/>
                    <a:pt x="161" y="50"/>
                  </a:cubicBezTo>
                  <a:cubicBezTo>
                    <a:pt x="161" y="59"/>
                    <a:pt x="168" y="67"/>
                    <a:pt x="179" y="67"/>
                  </a:cubicBezTo>
                  <a:cubicBezTo>
                    <a:pt x="189" y="67"/>
                    <a:pt x="197" y="60"/>
                    <a:pt x="197" y="48"/>
                  </a:cubicBezTo>
                  <a:cubicBezTo>
                    <a:pt x="197" y="25"/>
                    <a:pt x="179" y="0"/>
                    <a:pt x="133" y="0"/>
                  </a:cubicBezTo>
                  <a:cubicBezTo>
                    <a:pt x="67" y="0"/>
                    <a:pt x="0" y="61"/>
                    <a:pt x="0" y="161"/>
                  </a:cubicBezTo>
                  <a:cubicBezTo>
                    <a:pt x="0" y="279"/>
                    <a:pt x="55" y="316"/>
                    <a:pt x="104" y="316"/>
                  </a:cubicBezTo>
                  <a:cubicBezTo>
                    <a:pt x="157" y="316"/>
                    <a:pt x="206" y="275"/>
                    <a:pt x="206" y="216"/>
                  </a:cubicBezTo>
                  <a:close/>
                  <a:moveTo>
                    <a:pt x="180" y="216"/>
                  </a:moveTo>
                  <a:cubicBezTo>
                    <a:pt x="180" y="264"/>
                    <a:pt x="144" y="295"/>
                    <a:pt x="104" y="295"/>
                  </a:cubicBezTo>
                  <a:cubicBezTo>
                    <a:pt x="68" y="295"/>
                    <a:pt x="46" y="269"/>
                    <a:pt x="35" y="235"/>
                  </a:cubicBezTo>
                  <a:cubicBezTo>
                    <a:pt x="33" y="227"/>
                    <a:pt x="31" y="213"/>
                    <a:pt x="31" y="201"/>
                  </a:cubicBezTo>
                  <a:cubicBezTo>
                    <a:pt x="31" y="167"/>
                    <a:pt x="64" y="139"/>
                    <a:pt x="106" y="139"/>
                  </a:cubicBezTo>
                  <a:cubicBezTo>
                    <a:pt x="151" y="139"/>
                    <a:pt x="180" y="175"/>
                    <a:pt x="18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73" name="Freeform 96">
              <a:extLst>
                <a:ext uri="{FF2B5EF4-FFF2-40B4-BE49-F238E27FC236}">
                  <a16:creationId xmlns:a16="http://schemas.microsoft.com/office/drawing/2014/main" id="{55E18DF9-DA5C-4D58-8810-3406DA7D53BC}"/>
                </a:ext>
              </a:extLst>
            </p:cNvPr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3111500" y="2944813"/>
              <a:ext cx="77788" cy="122238"/>
            </a:xfrm>
            <a:custGeom>
              <a:avLst/>
              <a:gdLst>
                <a:gd name="T0" fmla="*/ 205 w 205"/>
                <a:gd name="T1" fmla="*/ 155 h 316"/>
                <a:gd name="T2" fmla="*/ 104 w 205"/>
                <a:gd name="T3" fmla="*/ 0 h 316"/>
                <a:gd name="T4" fmla="*/ 0 w 205"/>
                <a:gd name="T5" fmla="*/ 100 h 316"/>
                <a:gd name="T6" fmla="*/ 97 w 205"/>
                <a:gd name="T7" fmla="*/ 200 h 316"/>
                <a:gd name="T8" fmla="*/ 180 w 205"/>
                <a:gd name="T9" fmla="*/ 163 h 316"/>
                <a:gd name="T10" fmla="*/ 79 w 205"/>
                <a:gd name="T11" fmla="*/ 295 h 316"/>
                <a:gd name="T12" fmla="*/ 38 w 205"/>
                <a:gd name="T13" fmla="*/ 282 h 316"/>
                <a:gd name="T14" fmla="*/ 44 w 205"/>
                <a:gd name="T15" fmla="*/ 267 h 316"/>
                <a:gd name="T16" fmla="*/ 27 w 205"/>
                <a:gd name="T17" fmla="*/ 249 h 316"/>
                <a:gd name="T18" fmla="*/ 9 w 205"/>
                <a:gd name="T19" fmla="*/ 268 h 316"/>
                <a:gd name="T20" fmla="*/ 79 w 205"/>
                <a:gd name="T21" fmla="*/ 316 h 316"/>
                <a:gd name="T22" fmla="*/ 205 w 205"/>
                <a:gd name="T23" fmla="*/ 155 h 316"/>
                <a:gd name="T24" fmla="*/ 175 w 205"/>
                <a:gd name="T25" fmla="*/ 115 h 316"/>
                <a:gd name="T26" fmla="*/ 100 w 205"/>
                <a:gd name="T27" fmla="*/ 178 h 316"/>
                <a:gd name="T28" fmla="*/ 25 w 205"/>
                <a:gd name="T29" fmla="*/ 100 h 316"/>
                <a:gd name="T30" fmla="*/ 104 w 205"/>
                <a:gd name="T31" fmla="*/ 21 h 316"/>
                <a:gd name="T32" fmla="*/ 153 w 205"/>
                <a:gd name="T33" fmla="*/ 45 h 316"/>
                <a:gd name="T34" fmla="*/ 174 w 205"/>
                <a:gd name="T35" fmla="*/ 96 h 316"/>
                <a:gd name="T36" fmla="*/ 175 w 205"/>
                <a:gd name="T37" fmla="*/ 1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5" h="316">
                  <a:moveTo>
                    <a:pt x="205" y="155"/>
                  </a:moveTo>
                  <a:cubicBezTo>
                    <a:pt x="205" y="35"/>
                    <a:pt x="151" y="0"/>
                    <a:pt x="104" y="0"/>
                  </a:cubicBezTo>
                  <a:cubicBezTo>
                    <a:pt x="50" y="0"/>
                    <a:pt x="0" y="41"/>
                    <a:pt x="0" y="100"/>
                  </a:cubicBezTo>
                  <a:cubicBezTo>
                    <a:pt x="0" y="156"/>
                    <a:pt x="43" y="200"/>
                    <a:pt x="97" y="200"/>
                  </a:cubicBezTo>
                  <a:cubicBezTo>
                    <a:pt x="123" y="200"/>
                    <a:pt x="148" y="191"/>
                    <a:pt x="180" y="163"/>
                  </a:cubicBezTo>
                  <a:cubicBezTo>
                    <a:pt x="173" y="242"/>
                    <a:pt x="131" y="295"/>
                    <a:pt x="79" y="295"/>
                  </a:cubicBezTo>
                  <a:cubicBezTo>
                    <a:pt x="74" y="295"/>
                    <a:pt x="54" y="294"/>
                    <a:pt x="38" y="282"/>
                  </a:cubicBezTo>
                  <a:cubicBezTo>
                    <a:pt x="42" y="276"/>
                    <a:pt x="44" y="274"/>
                    <a:pt x="44" y="267"/>
                  </a:cubicBezTo>
                  <a:cubicBezTo>
                    <a:pt x="44" y="257"/>
                    <a:pt x="37" y="249"/>
                    <a:pt x="27" y="249"/>
                  </a:cubicBezTo>
                  <a:cubicBezTo>
                    <a:pt x="17" y="249"/>
                    <a:pt x="9" y="256"/>
                    <a:pt x="9" y="268"/>
                  </a:cubicBezTo>
                  <a:cubicBezTo>
                    <a:pt x="9" y="284"/>
                    <a:pt x="18" y="316"/>
                    <a:pt x="79" y="316"/>
                  </a:cubicBezTo>
                  <a:cubicBezTo>
                    <a:pt x="145" y="316"/>
                    <a:pt x="205" y="253"/>
                    <a:pt x="205" y="155"/>
                  </a:cubicBezTo>
                  <a:close/>
                  <a:moveTo>
                    <a:pt x="175" y="115"/>
                  </a:moveTo>
                  <a:cubicBezTo>
                    <a:pt x="175" y="146"/>
                    <a:pt x="145" y="178"/>
                    <a:pt x="100" y="178"/>
                  </a:cubicBezTo>
                  <a:cubicBezTo>
                    <a:pt x="55" y="178"/>
                    <a:pt x="25" y="141"/>
                    <a:pt x="25" y="100"/>
                  </a:cubicBezTo>
                  <a:cubicBezTo>
                    <a:pt x="25" y="52"/>
                    <a:pt x="64" y="21"/>
                    <a:pt x="104" y="21"/>
                  </a:cubicBezTo>
                  <a:cubicBezTo>
                    <a:pt x="129" y="21"/>
                    <a:pt x="144" y="34"/>
                    <a:pt x="153" y="45"/>
                  </a:cubicBezTo>
                  <a:cubicBezTo>
                    <a:pt x="167" y="64"/>
                    <a:pt x="174" y="92"/>
                    <a:pt x="174" y="96"/>
                  </a:cubicBezTo>
                  <a:cubicBezTo>
                    <a:pt x="174" y="96"/>
                    <a:pt x="175" y="107"/>
                    <a:pt x="175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74" name="Freeform 97">
              <a:extLst>
                <a:ext uri="{FF2B5EF4-FFF2-40B4-BE49-F238E27FC236}">
                  <a16:creationId xmlns:a16="http://schemas.microsoft.com/office/drawing/2014/main" id="{B248D677-C034-4D1C-8EF1-E73F684A1285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3211512" y="2946400"/>
              <a:ext cx="79375" cy="120650"/>
            </a:xfrm>
            <a:custGeom>
              <a:avLst/>
              <a:gdLst>
                <a:gd name="T0" fmla="*/ 206 w 206"/>
                <a:gd name="T1" fmla="*/ 212 h 310"/>
                <a:gd name="T2" fmla="*/ 111 w 206"/>
                <a:gd name="T3" fmla="*/ 115 h 310"/>
                <a:gd name="T4" fmla="*/ 44 w 206"/>
                <a:gd name="T5" fmla="*/ 133 h 310"/>
                <a:gd name="T6" fmla="*/ 44 w 206"/>
                <a:gd name="T7" fmla="*/ 21 h 310"/>
                <a:gd name="T8" fmla="*/ 173 w 206"/>
                <a:gd name="T9" fmla="*/ 21 h 310"/>
                <a:gd name="T10" fmla="*/ 188 w 206"/>
                <a:gd name="T11" fmla="*/ 11 h 310"/>
                <a:gd name="T12" fmla="*/ 173 w 206"/>
                <a:gd name="T13" fmla="*/ 0 h 310"/>
                <a:gd name="T14" fmla="*/ 34 w 206"/>
                <a:gd name="T15" fmla="*/ 0 h 310"/>
                <a:gd name="T16" fmla="*/ 18 w 206"/>
                <a:gd name="T17" fmla="*/ 16 h 310"/>
                <a:gd name="T18" fmla="*/ 18 w 206"/>
                <a:gd name="T19" fmla="*/ 153 h 310"/>
                <a:gd name="T20" fmla="*/ 30 w 206"/>
                <a:gd name="T21" fmla="*/ 169 h 310"/>
                <a:gd name="T22" fmla="*/ 39 w 206"/>
                <a:gd name="T23" fmla="*/ 166 h 310"/>
                <a:gd name="T24" fmla="*/ 110 w 206"/>
                <a:gd name="T25" fmla="*/ 136 h 310"/>
                <a:gd name="T26" fmla="*/ 181 w 206"/>
                <a:gd name="T27" fmla="*/ 212 h 310"/>
                <a:gd name="T28" fmla="*/ 96 w 206"/>
                <a:gd name="T29" fmla="*/ 289 h 310"/>
                <a:gd name="T30" fmla="*/ 28 w 206"/>
                <a:gd name="T31" fmla="*/ 251 h 310"/>
                <a:gd name="T32" fmla="*/ 36 w 206"/>
                <a:gd name="T33" fmla="*/ 235 h 310"/>
                <a:gd name="T34" fmla="*/ 18 w 206"/>
                <a:gd name="T35" fmla="*/ 217 h 310"/>
                <a:gd name="T36" fmla="*/ 0 w 206"/>
                <a:gd name="T37" fmla="*/ 237 h 310"/>
                <a:gd name="T38" fmla="*/ 96 w 206"/>
                <a:gd name="T39" fmla="*/ 310 h 310"/>
                <a:gd name="T40" fmla="*/ 206 w 206"/>
                <a:gd name="T41" fmla="*/ 2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6" h="310">
                  <a:moveTo>
                    <a:pt x="206" y="212"/>
                  </a:moveTo>
                  <a:cubicBezTo>
                    <a:pt x="206" y="162"/>
                    <a:pt x="168" y="115"/>
                    <a:pt x="111" y="115"/>
                  </a:cubicBezTo>
                  <a:cubicBezTo>
                    <a:pt x="94" y="115"/>
                    <a:pt x="72" y="118"/>
                    <a:pt x="44" y="133"/>
                  </a:cubicBezTo>
                  <a:lnTo>
                    <a:pt x="44" y="21"/>
                  </a:lnTo>
                  <a:lnTo>
                    <a:pt x="173" y="21"/>
                  </a:lnTo>
                  <a:cubicBezTo>
                    <a:pt x="178" y="21"/>
                    <a:pt x="188" y="21"/>
                    <a:pt x="188" y="11"/>
                  </a:cubicBezTo>
                  <a:cubicBezTo>
                    <a:pt x="188" y="0"/>
                    <a:pt x="179" y="0"/>
                    <a:pt x="173" y="0"/>
                  </a:cubicBezTo>
                  <a:lnTo>
                    <a:pt x="34" y="0"/>
                  </a:lnTo>
                  <a:cubicBezTo>
                    <a:pt x="21" y="0"/>
                    <a:pt x="18" y="3"/>
                    <a:pt x="18" y="16"/>
                  </a:cubicBezTo>
                  <a:lnTo>
                    <a:pt x="18" y="153"/>
                  </a:lnTo>
                  <a:cubicBezTo>
                    <a:pt x="18" y="160"/>
                    <a:pt x="18" y="169"/>
                    <a:pt x="30" y="169"/>
                  </a:cubicBezTo>
                  <a:cubicBezTo>
                    <a:pt x="35" y="169"/>
                    <a:pt x="37" y="168"/>
                    <a:pt x="39" y="166"/>
                  </a:cubicBezTo>
                  <a:cubicBezTo>
                    <a:pt x="56" y="146"/>
                    <a:pt x="79" y="136"/>
                    <a:pt x="110" y="136"/>
                  </a:cubicBezTo>
                  <a:cubicBezTo>
                    <a:pt x="156" y="136"/>
                    <a:pt x="181" y="176"/>
                    <a:pt x="181" y="212"/>
                  </a:cubicBezTo>
                  <a:cubicBezTo>
                    <a:pt x="181" y="256"/>
                    <a:pt x="142" y="289"/>
                    <a:pt x="96" y="289"/>
                  </a:cubicBezTo>
                  <a:cubicBezTo>
                    <a:pt x="80" y="289"/>
                    <a:pt x="45" y="284"/>
                    <a:pt x="28" y="251"/>
                  </a:cubicBezTo>
                  <a:cubicBezTo>
                    <a:pt x="32" y="246"/>
                    <a:pt x="36" y="243"/>
                    <a:pt x="36" y="235"/>
                  </a:cubicBezTo>
                  <a:cubicBezTo>
                    <a:pt x="36" y="223"/>
                    <a:pt x="26" y="217"/>
                    <a:pt x="18" y="217"/>
                  </a:cubicBezTo>
                  <a:cubicBezTo>
                    <a:pt x="12" y="217"/>
                    <a:pt x="0" y="221"/>
                    <a:pt x="0" y="237"/>
                  </a:cubicBezTo>
                  <a:cubicBezTo>
                    <a:pt x="0" y="277"/>
                    <a:pt x="41" y="310"/>
                    <a:pt x="96" y="310"/>
                  </a:cubicBezTo>
                  <a:cubicBezTo>
                    <a:pt x="157" y="310"/>
                    <a:pt x="206" y="266"/>
                    <a:pt x="206" y="21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75" name="Freeform 98">
              <a:extLst>
                <a:ext uri="{FF2B5EF4-FFF2-40B4-BE49-F238E27FC236}">
                  <a16:creationId xmlns:a16="http://schemas.microsoft.com/office/drawing/2014/main" id="{D829B2FB-BF5A-42C1-B562-ACDE2AD33289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3411537" y="2944813"/>
              <a:ext cx="79375" cy="122238"/>
            </a:xfrm>
            <a:custGeom>
              <a:avLst/>
              <a:gdLst>
                <a:gd name="T0" fmla="*/ 206 w 206"/>
                <a:gd name="T1" fmla="*/ 230 h 316"/>
                <a:gd name="T2" fmla="*/ 183 w 206"/>
                <a:gd name="T3" fmla="*/ 172 h 316"/>
                <a:gd name="T4" fmla="*/ 110 w 206"/>
                <a:gd name="T5" fmla="*/ 141 h 316"/>
                <a:gd name="T6" fmla="*/ 68 w 206"/>
                <a:gd name="T7" fmla="*/ 131 h 316"/>
                <a:gd name="T8" fmla="*/ 23 w 206"/>
                <a:gd name="T9" fmla="*/ 78 h 316"/>
                <a:gd name="T10" fmla="*/ 90 w 206"/>
                <a:gd name="T11" fmla="*/ 21 h 316"/>
                <a:gd name="T12" fmla="*/ 167 w 206"/>
                <a:gd name="T13" fmla="*/ 93 h 316"/>
                <a:gd name="T14" fmla="*/ 179 w 206"/>
                <a:gd name="T15" fmla="*/ 100 h 316"/>
                <a:gd name="T16" fmla="*/ 192 w 206"/>
                <a:gd name="T17" fmla="*/ 84 h 316"/>
                <a:gd name="T18" fmla="*/ 192 w 206"/>
                <a:gd name="T19" fmla="*/ 16 h 316"/>
                <a:gd name="T20" fmla="*/ 182 w 206"/>
                <a:gd name="T21" fmla="*/ 0 h 316"/>
                <a:gd name="T22" fmla="*/ 166 w 206"/>
                <a:gd name="T23" fmla="*/ 28 h 316"/>
                <a:gd name="T24" fmla="*/ 91 w 206"/>
                <a:gd name="T25" fmla="*/ 0 h 316"/>
                <a:gd name="T26" fmla="*/ 0 w 206"/>
                <a:gd name="T27" fmla="*/ 80 h 316"/>
                <a:gd name="T28" fmla="*/ 63 w 206"/>
                <a:gd name="T29" fmla="*/ 156 h 316"/>
                <a:gd name="T30" fmla="*/ 122 w 206"/>
                <a:gd name="T31" fmla="*/ 169 h 316"/>
                <a:gd name="T32" fmla="*/ 183 w 206"/>
                <a:gd name="T33" fmla="*/ 233 h 316"/>
                <a:gd name="T34" fmla="*/ 115 w 206"/>
                <a:gd name="T35" fmla="*/ 295 h 316"/>
                <a:gd name="T36" fmla="*/ 52 w 206"/>
                <a:gd name="T37" fmla="*/ 278 h 316"/>
                <a:gd name="T38" fmla="*/ 25 w 206"/>
                <a:gd name="T39" fmla="*/ 229 h 316"/>
                <a:gd name="T40" fmla="*/ 13 w 206"/>
                <a:gd name="T41" fmla="*/ 216 h 316"/>
                <a:gd name="T42" fmla="*/ 0 w 206"/>
                <a:gd name="T43" fmla="*/ 232 h 316"/>
                <a:gd name="T44" fmla="*/ 0 w 206"/>
                <a:gd name="T45" fmla="*/ 300 h 316"/>
                <a:gd name="T46" fmla="*/ 10 w 206"/>
                <a:gd name="T47" fmla="*/ 316 h 316"/>
                <a:gd name="T48" fmla="*/ 26 w 206"/>
                <a:gd name="T49" fmla="*/ 289 h 316"/>
                <a:gd name="T50" fmla="*/ 115 w 206"/>
                <a:gd name="T51" fmla="*/ 316 h 316"/>
                <a:gd name="T52" fmla="*/ 206 w 206"/>
                <a:gd name="T53" fmla="*/ 23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6" h="316">
                  <a:moveTo>
                    <a:pt x="206" y="230"/>
                  </a:moveTo>
                  <a:cubicBezTo>
                    <a:pt x="206" y="199"/>
                    <a:pt x="189" y="179"/>
                    <a:pt x="183" y="172"/>
                  </a:cubicBezTo>
                  <a:cubicBezTo>
                    <a:pt x="162" y="153"/>
                    <a:pt x="149" y="150"/>
                    <a:pt x="110" y="141"/>
                  </a:cubicBezTo>
                  <a:lnTo>
                    <a:pt x="68" y="131"/>
                  </a:lnTo>
                  <a:cubicBezTo>
                    <a:pt x="44" y="124"/>
                    <a:pt x="23" y="104"/>
                    <a:pt x="23" y="78"/>
                  </a:cubicBezTo>
                  <a:cubicBezTo>
                    <a:pt x="23" y="49"/>
                    <a:pt x="50" y="21"/>
                    <a:pt x="90" y="21"/>
                  </a:cubicBezTo>
                  <a:cubicBezTo>
                    <a:pt x="154" y="21"/>
                    <a:pt x="163" y="73"/>
                    <a:pt x="167" y="93"/>
                  </a:cubicBezTo>
                  <a:cubicBezTo>
                    <a:pt x="169" y="99"/>
                    <a:pt x="173" y="100"/>
                    <a:pt x="179" y="100"/>
                  </a:cubicBezTo>
                  <a:cubicBezTo>
                    <a:pt x="192" y="100"/>
                    <a:pt x="192" y="92"/>
                    <a:pt x="192" y="84"/>
                  </a:cubicBezTo>
                  <a:lnTo>
                    <a:pt x="192" y="16"/>
                  </a:lnTo>
                  <a:cubicBezTo>
                    <a:pt x="192" y="10"/>
                    <a:pt x="192" y="0"/>
                    <a:pt x="182" y="0"/>
                  </a:cubicBezTo>
                  <a:cubicBezTo>
                    <a:pt x="173" y="0"/>
                    <a:pt x="171" y="8"/>
                    <a:pt x="166" y="28"/>
                  </a:cubicBezTo>
                  <a:cubicBezTo>
                    <a:pt x="140" y="6"/>
                    <a:pt x="113" y="0"/>
                    <a:pt x="91" y="0"/>
                  </a:cubicBezTo>
                  <a:cubicBezTo>
                    <a:pt x="37" y="0"/>
                    <a:pt x="0" y="38"/>
                    <a:pt x="0" y="80"/>
                  </a:cubicBezTo>
                  <a:cubicBezTo>
                    <a:pt x="0" y="112"/>
                    <a:pt x="22" y="144"/>
                    <a:pt x="63" y="156"/>
                  </a:cubicBezTo>
                  <a:lnTo>
                    <a:pt x="122" y="169"/>
                  </a:lnTo>
                  <a:cubicBezTo>
                    <a:pt x="138" y="173"/>
                    <a:pt x="183" y="184"/>
                    <a:pt x="183" y="233"/>
                  </a:cubicBezTo>
                  <a:cubicBezTo>
                    <a:pt x="183" y="262"/>
                    <a:pt x="159" y="295"/>
                    <a:pt x="115" y="295"/>
                  </a:cubicBezTo>
                  <a:cubicBezTo>
                    <a:pt x="100" y="295"/>
                    <a:pt x="73" y="293"/>
                    <a:pt x="52" y="278"/>
                  </a:cubicBezTo>
                  <a:cubicBezTo>
                    <a:pt x="28" y="263"/>
                    <a:pt x="26" y="240"/>
                    <a:pt x="25" y="229"/>
                  </a:cubicBezTo>
                  <a:cubicBezTo>
                    <a:pt x="25" y="223"/>
                    <a:pt x="24" y="216"/>
                    <a:pt x="13" y="216"/>
                  </a:cubicBezTo>
                  <a:cubicBezTo>
                    <a:pt x="0" y="216"/>
                    <a:pt x="0" y="225"/>
                    <a:pt x="0" y="232"/>
                  </a:cubicBezTo>
                  <a:lnTo>
                    <a:pt x="0" y="300"/>
                  </a:lnTo>
                  <a:cubicBezTo>
                    <a:pt x="0" y="306"/>
                    <a:pt x="0" y="316"/>
                    <a:pt x="10" y="316"/>
                  </a:cubicBezTo>
                  <a:cubicBezTo>
                    <a:pt x="19" y="316"/>
                    <a:pt x="21" y="310"/>
                    <a:pt x="26" y="289"/>
                  </a:cubicBezTo>
                  <a:cubicBezTo>
                    <a:pt x="52" y="309"/>
                    <a:pt x="83" y="316"/>
                    <a:pt x="115" y="316"/>
                  </a:cubicBezTo>
                  <a:cubicBezTo>
                    <a:pt x="171" y="316"/>
                    <a:pt x="206" y="274"/>
                    <a:pt x="206" y="23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76" name="Freeform 99">
              <a:extLst>
                <a:ext uri="{FF2B5EF4-FFF2-40B4-BE49-F238E27FC236}">
                  <a16:creationId xmlns:a16="http://schemas.microsoft.com/office/drawing/2014/main" id="{F167BF9C-FFC8-4DC6-9147-012A2241B34A}"/>
                </a:ext>
              </a:extLst>
            </p:cNvPr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3513137" y="2981325"/>
              <a:ext cx="76200" cy="85725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8 h 220"/>
                <a:gd name="T10" fmla="*/ 185 w 200"/>
                <a:gd name="T11" fmla="*/ 118 h 220"/>
                <a:gd name="T12" fmla="*/ 200 w 200"/>
                <a:gd name="T13" fmla="*/ 104 h 220"/>
                <a:gd name="T14" fmla="*/ 106 w 200"/>
                <a:gd name="T15" fmla="*/ 0 h 220"/>
                <a:gd name="T16" fmla="*/ 0 w 200"/>
                <a:gd name="T17" fmla="*/ 110 h 220"/>
                <a:gd name="T18" fmla="*/ 114 w 200"/>
                <a:gd name="T19" fmla="*/ 220 h 220"/>
                <a:gd name="T20" fmla="*/ 200 w 200"/>
                <a:gd name="T21" fmla="*/ 166 h 220"/>
                <a:gd name="T22" fmla="*/ 175 w 200"/>
                <a:gd name="T23" fmla="*/ 97 h 220"/>
                <a:gd name="T24" fmla="*/ 26 w 200"/>
                <a:gd name="T25" fmla="*/ 97 h 220"/>
                <a:gd name="T26" fmla="*/ 106 w 200"/>
                <a:gd name="T27" fmla="*/ 21 h 220"/>
                <a:gd name="T28" fmla="*/ 175 w 200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9"/>
                    <a:pt x="169" y="0"/>
                    <a:pt x="106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69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77" name="Freeform 100">
              <a:extLst>
                <a:ext uri="{FF2B5EF4-FFF2-40B4-BE49-F238E27FC236}">
                  <a16:creationId xmlns:a16="http://schemas.microsoft.com/office/drawing/2014/main" id="{EC50D662-6E14-4BCE-A5C1-231DCC6A7567}"/>
                </a:ext>
              </a:extLst>
            </p:cNvPr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3606800" y="2981325"/>
              <a:ext cx="92075" cy="130175"/>
            </a:xfrm>
            <a:custGeom>
              <a:avLst/>
              <a:gdLst>
                <a:gd name="T0" fmla="*/ 237 w 237"/>
                <a:gd name="T1" fmla="*/ 23 h 336"/>
                <a:gd name="T2" fmla="*/ 205 w 237"/>
                <a:gd name="T3" fmla="*/ 0 h 336"/>
                <a:gd name="T4" fmla="*/ 151 w 237"/>
                <a:gd name="T5" fmla="*/ 19 h 336"/>
                <a:gd name="T6" fmla="*/ 100 w 237"/>
                <a:gd name="T7" fmla="*/ 3 h 336"/>
                <a:gd name="T8" fmla="*/ 20 w 237"/>
                <a:gd name="T9" fmla="*/ 80 h 336"/>
                <a:gd name="T10" fmla="*/ 38 w 237"/>
                <a:gd name="T11" fmla="*/ 129 h 336"/>
                <a:gd name="T12" fmla="*/ 26 w 237"/>
                <a:gd name="T13" fmla="*/ 164 h 336"/>
                <a:gd name="T14" fmla="*/ 41 w 237"/>
                <a:gd name="T15" fmla="*/ 203 h 336"/>
                <a:gd name="T16" fmla="*/ 0 w 237"/>
                <a:gd name="T17" fmla="*/ 265 h 336"/>
                <a:gd name="T18" fmla="*/ 115 w 237"/>
                <a:gd name="T19" fmla="*/ 336 h 336"/>
                <a:gd name="T20" fmla="*/ 230 w 237"/>
                <a:gd name="T21" fmla="*/ 265 h 336"/>
                <a:gd name="T22" fmla="*/ 197 w 237"/>
                <a:gd name="T23" fmla="*/ 211 h 336"/>
                <a:gd name="T24" fmla="*/ 125 w 237"/>
                <a:gd name="T25" fmla="*/ 197 h 336"/>
                <a:gd name="T26" fmla="*/ 89 w 237"/>
                <a:gd name="T27" fmla="*/ 197 h 336"/>
                <a:gd name="T28" fmla="*/ 73 w 237"/>
                <a:gd name="T29" fmla="*/ 196 h 336"/>
                <a:gd name="T30" fmla="*/ 53 w 237"/>
                <a:gd name="T31" fmla="*/ 186 h 336"/>
                <a:gd name="T32" fmla="*/ 45 w 237"/>
                <a:gd name="T33" fmla="*/ 165 h 336"/>
                <a:gd name="T34" fmla="*/ 51 w 237"/>
                <a:gd name="T35" fmla="*/ 142 h 336"/>
                <a:gd name="T36" fmla="*/ 100 w 237"/>
                <a:gd name="T37" fmla="*/ 158 h 336"/>
                <a:gd name="T38" fmla="*/ 180 w 237"/>
                <a:gd name="T39" fmla="*/ 80 h 336"/>
                <a:gd name="T40" fmla="*/ 165 w 237"/>
                <a:gd name="T41" fmla="*/ 33 h 336"/>
                <a:gd name="T42" fmla="*/ 206 w 237"/>
                <a:gd name="T43" fmla="*/ 21 h 336"/>
                <a:gd name="T44" fmla="*/ 222 w 237"/>
                <a:gd name="T45" fmla="*/ 39 h 336"/>
                <a:gd name="T46" fmla="*/ 237 w 237"/>
                <a:gd name="T47" fmla="*/ 23 h 336"/>
                <a:gd name="T48" fmla="*/ 155 w 237"/>
                <a:gd name="T49" fmla="*/ 80 h 336"/>
                <a:gd name="T50" fmla="*/ 100 w 237"/>
                <a:gd name="T51" fmla="*/ 137 h 336"/>
                <a:gd name="T52" fmla="*/ 45 w 237"/>
                <a:gd name="T53" fmla="*/ 80 h 336"/>
                <a:gd name="T54" fmla="*/ 100 w 237"/>
                <a:gd name="T55" fmla="*/ 23 h 336"/>
                <a:gd name="T56" fmla="*/ 155 w 237"/>
                <a:gd name="T57" fmla="*/ 80 h 336"/>
                <a:gd name="T58" fmla="*/ 210 w 237"/>
                <a:gd name="T59" fmla="*/ 265 h 336"/>
                <a:gd name="T60" fmla="*/ 115 w 237"/>
                <a:gd name="T61" fmla="*/ 315 h 336"/>
                <a:gd name="T62" fmla="*/ 20 w 237"/>
                <a:gd name="T63" fmla="*/ 265 h 336"/>
                <a:gd name="T64" fmla="*/ 43 w 237"/>
                <a:gd name="T65" fmla="*/ 225 h 336"/>
                <a:gd name="T66" fmla="*/ 101 w 237"/>
                <a:gd name="T67" fmla="*/ 216 h 336"/>
                <a:gd name="T68" fmla="*/ 210 w 237"/>
                <a:gd name="T69" fmla="*/ 26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336">
                  <a:moveTo>
                    <a:pt x="237" y="23"/>
                  </a:moveTo>
                  <a:cubicBezTo>
                    <a:pt x="237" y="13"/>
                    <a:pt x="228" y="0"/>
                    <a:pt x="205" y="0"/>
                  </a:cubicBezTo>
                  <a:cubicBezTo>
                    <a:pt x="199" y="0"/>
                    <a:pt x="176" y="1"/>
                    <a:pt x="151" y="19"/>
                  </a:cubicBezTo>
                  <a:cubicBezTo>
                    <a:pt x="140" y="12"/>
                    <a:pt x="123" y="3"/>
                    <a:pt x="100" y="3"/>
                  </a:cubicBezTo>
                  <a:cubicBezTo>
                    <a:pt x="55" y="3"/>
                    <a:pt x="20" y="39"/>
                    <a:pt x="20" y="80"/>
                  </a:cubicBezTo>
                  <a:cubicBezTo>
                    <a:pt x="20" y="101"/>
                    <a:pt x="28" y="116"/>
                    <a:pt x="38" y="129"/>
                  </a:cubicBezTo>
                  <a:cubicBezTo>
                    <a:pt x="31" y="139"/>
                    <a:pt x="26" y="150"/>
                    <a:pt x="26" y="164"/>
                  </a:cubicBezTo>
                  <a:cubicBezTo>
                    <a:pt x="26" y="181"/>
                    <a:pt x="33" y="192"/>
                    <a:pt x="41" y="203"/>
                  </a:cubicBezTo>
                  <a:cubicBezTo>
                    <a:pt x="0" y="227"/>
                    <a:pt x="0" y="260"/>
                    <a:pt x="0" y="265"/>
                  </a:cubicBezTo>
                  <a:cubicBezTo>
                    <a:pt x="0" y="307"/>
                    <a:pt x="52" y="336"/>
                    <a:pt x="115" y="336"/>
                  </a:cubicBezTo>
                  <a:cubicBezTo>
                    <a:pt x="178" y="336"/>
                    <a:pt x="230" y="307"/>
                    <a:pt x="230" y="265"/>
                  </a:cubicBezTo>
                  <a:cubicBezTo>
                    <a:pt x="230" y="248"/>
                    <a:pt x="221" y="224"/>
                    <a:pt x="197" y="211"/>
                  </a:cubicBezTo>
                  <a:cubicBezTo>
                    <a:pt x="191" y="207"/>
                    <a:pt x="170" y="197"/>
                    <a:pt x="125" y="197"/>
                  </a:cubicBezTo>
                  <a:lnTo>
                    <a:pt x="89" y="197"/>
                  </a:lnTo>
                  <a:cubicBezTo>
                    <a:pt x="85" y="197"/>
                    <a:pt x="78" y="196"/>
                    <a:pt x="73" y="196"/>
                  </a:cubicBezTo>
                  <a:cubicBezTo>
                    <a:pt x="64" y="196"/>
                    <a:pt x="60" y="195"/>
                    <a:pt x="53" y="186"/>
                  </a:cubicBezTo>
                  <a:cubicBezTo>
                    <a:pt x="46" y="178"/>
                    <a:pt x="45" y="165"/>
                    <a:pt x="45" y="165"/>
                  </a:cubicBezTo>
                  <a:cubicBezTo>
                    <a:pt x="45" y="162"/>
                    <a:pt x="47" y="154"/>
                    <a:pt x="51" y="142"/>
                  </a:cubicBezTo>
                  <a:cubicBezTo>
                    <a:pt x="58" y="147"/>
                    <a:pt x="76" y="158"/>
                    <a:pt x="100" y="158"/>
                  </a:cubicBezTo>
                  <a:cubicBezTo>
                    <a:pt x="145" y="158"/>
                    <a:pt x="180" y="123"/>
                    <a:pt x="180" y="80"/>
                  </a:cubicBezTo>
                  <a:cubicBezTo>
                    <a:pt x="180" y="65"/>
                    <a:pt x="176" y="52"/>
                    <a:pt x="165" y="33"/>
                  </a:cubicBezTo>
                  <a:cubicBezTo>
                    <a:pt x="181" y="24"/>
                    <a:pt x="194" y="22"/>
                    <a:pt x="206" y="21"/>
                  </a:cubicBezTo>
                  <a:cubicBezTo>
                    <a:pt x="209" y="36"/>
                    <a:pt x="218" y="39"/>
                    <a:pt x="222" y="39"/>
                  </a:cubicBezTo>
                  <a:cubicBezTo>
                    <a:pt x="228" y="39"/>
                    <a:pt x="237" y="34"/>
                    <a:pt x="237" y="23"/>
                  </a:cubicBezTo>
                  <a:close/>
                  <a:moveTo>
                    <a:pt x="155" y="80"/>
                  </a:moveTo>
                  <a:cubicBezTo>
                    <a:pt x="155" y="112"/>
                    <a:pt x="130" y="137"/>
                    <a:pt x="100" y="137"/>
                  </a:cubicBezTo>
                  <a:cubicBezTo>
                    <a:pt x="69" y="137"/>
                    <a:pt x="45" y="110"/>
                    <a:pt x="45" y="80"/>
                  </a:cubicBezTo>
                  <a:cubicBezTo>
                    <a:pt x="45" y="48"/>
                    <a:pt x="71" y="23"/>
                    <a:pt x="100" y="23"/>
                  </a:cubicBezTo>
                  <a:cubicBezTo>
                    <a:pt x="131" y="23"/>
                    <a:pt x="155" y="50"/>
                    <a:pt x="155" y="80"/>
                  </a:cubicBezTo>
                  <a:close/>
                  <a:moveTo>
                    <a:pt x="210" y="265"/>
                  </a:moveTo>
                  <a:cubicBezTo>
                    <a:pt x="210" y="289"/>
                    <a:pt x="170" y="315"/>
                    <a:pt x="115" y="315"/>
                  </a:cubicBezTo>
                  <a:cubicBezTo>
                    <a:pt x="60" y="315"/>
                    <a:pt x="20" y="289"/>
                    <a:pt x="20" y="265"/>
                  </a:cubicBezTo>
                  <a:cubicBezTo>
                    <a:pt x="20" y="254"/>
                    <a:pt x="25" y="236"/>
                    <a:pt x="43" y="225"/>
                  </a:cubicBezTo>
                  <a:cubicBezTo>
                    <a:pt x="57" y="216"/>
                    <a:pt x="62" y="216"/>
                    <a:pt x="101" y="216"/>
                  </a:cubicBezTo>
                  <a:cubicBezTo>
                    <a:pt x="150" y="216"/>
                    <a:pt x="210" y="218"/>
                    <a:pt x="210" y="2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78" name="Freeform 101">
              <a:extLst>
                <a:ext uri="{FF2B5EF4-FFF2-40B4-BE49-F238E27FC236}">
                  <a16:creationId xmlns:a16="http://schemas.microsoft.com/office/drawing/2014/main" id="{D17AE730-C425-4365-9C2F-A0096DAE334E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3702050" y="2981325"/>
              <a:ext cx="98425" cy="84138"/>
            </a:xfrm>
            <a:custGeom>
              <a:avLst/>
              <a:gdLst>
                <a:gd name="T0" fmla="*/ 256 w 256"/>
                <a:gd name="T1" fmla="*/ 204 h 215"/>
                <a:gd name="T2" fmla="*/ 228 w 256"/>
                <a:gd name="T3" fmla="*/ 194 h 215"/>
                <a:gd name="T4" fmla="*/ 228 w 256"/>
                <a:gd name="T5" fmla="*/ 63 h 215"/>
                <a:gd name="T6" fmla="*/ 187 w 256"/>
                <a:gd name="T7" fmla="*/ 0 h 215"/>
                <a:gd name="T8" fmla="*/ 134 w 256"/>
                <a:gd name="T9" fmla="*/ 32 h 215"/>
                <a:gd name="T10" fmla="*/ 96 w 256"/>
                <a:gd name="T11" fmla="*/ 0 h 215"/>
                <a:gd name="T12" fmla="*/ 48 w 256"/>
                <a:gd name="T13" fmla="*/ 24 h 215"/>
                <a:gd name="T14" fmla="*/ 32 w 256"/>
                <a:gd name="T15" fmla="*/ 3 h 215"/>
                <a:gd name="T16" fmla="*/ 16 w 256"/>
                <a:gd name="T17" fmla="*/ 3 h 215"/>
                <a:gd name="T18" fmla="*/ 0 w 256"/>
                <a:gd name="T19" fmla="*/ 13 h 215"/>
                <a:gd name="T20" fmla="*/ 28 w 256"/>
                <a:gd name="T21" fmla="*/ 24 h 215"/>
                <a:gd name="T22" fmla="*/ 28 w 256"/>
                <a:gd name="T23" fmla="*/ 194 h 215"/>
                <a:gd name="T24" fmla="*/ 0 w 256"/>
                <a:gd name="T25" fmla="*/ 204 h 215"/>
                <a:gd name="T26" fmla="*/ 16 w 256"/>
                <a:gd name="T27" fmla="*/ 215 h 215"/>
                <a:gd name="T28" fmla="*/ 61 w 256"/>
                <a:gd name="T29" fmla="*/ 215 h 215"/>
                <a:gd name="T30" fmla="*/ 77 w 256"/>
                <a:gd name="T31" fmla="*/ 204 h 215"/>
                <a:gd name="T32" fmla="*/ 48 w 256"/>
                <a:gd name="T33" fmla="*/ 194 h 215"/>
                <a:gd name="T34" fmla="*/ 48 w 256"/>
                <a:gd name="T35" fmla="*/ 96 h 215"/>
                <a:gd name="T36" fmla="*/ 94 w 256"/>
                <a:gd name="T37" fmla="*/ 21 h 215"/>
                <a:gd name="T38" fmla="*/ 117 w 256"/>
                <a:gd name="T39" fmla="*/ 68 h 215"/>
                <a:gd name="T40" fmla="*/ 117 w 256"/>
                <a:gd name="T41" fmla="*/ 194 h 215"/>
                <a:gd name="T42" fmla="*/ 96 w 256"/>
                <a:gd name="T43" fmla="*/ 204 h 215"/>
                <a:gd name="T44" fmla="*/ 112 w 256"/>
                <a:gd name="T45" fmla="*/ 215 h 215"/>
                <a:gd name="T46" fmla="*/ 150 w 256"/>
                <a:gd name="T47" fmla="*/ 215 h 215"/>
                <a:gd name="T48" fmla="*/ 166 w 256"/>
                <a:gd name="T49" fmla="*/ 204 h 215"/>
                <a:gd name="T50" fmla="*/ 138 w 256"/>
                <a:gd name="T51" fmla="*/ 194 h 215"/>
                <a:gd name="T52" fmla="*/ 138 w 256"/>
                <a:gd name="T53" fmla="*/ 96 h 215"/>
                <a:gd name="T54" fmla="*/ 185 w 256"/>
                <a:gd name="T55" fmla="*/ 21 h 215"/>
                <a:gd name="T56" fmla="*/ 208 w 256"/>
                <a:gd name="T57" fmla="*/ 68 h 215"/>
                <a:gd name="T58" fmla="*/ 208 w 256"/>
                <a:gd name="T59" fmla="*/ 194 h 215"/>
                <a:gd name="T60" fmla="*/ 186 w 256"/>
                <a:gd name="T61" fmla="*/ 204 h 215"/>
                <a:gd name="T62" fmla="*/ 202 w 256"/>
                <a:gd name="T63" fmla="*/ 215 h 215"/>
                <a:gd name="T64" fmla="*/ 240 w 256"/>
                <a:gd name="T65" fmla="*/ 215 h 215"/>
                <a:gd name="T66" fmla="*/ 256 w 256"/>
                <a:gd name="T67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6" h="215">
                  <a:moveTo>
                    <a:pt x="256" y="204"/>
                  </a:moveTo>
                  <a:cubicBezTo>
                    <a:pt x="256" y="194"/>
                    <a:pt x="248" y="194"/>
                    <a:pt x="228" y="194"/>
                  </a:cubicBezTo>
                  <a:lnTo>
                    <a:pt x="228" y="63"/>
                  </a:lnTo>
                  <a:cubicBezTo>
                    <a:pt x="228" y="54"/>
                    <a:pt x="227" y="0"/>
                    <a:pt x="187" y="0"/>
                  </a:cubicBezTo>
                  <a:cubicBezTo>
                    <a:pt x="172" y="0"/>
                    <a:pt x="153" y="6"/>
                    <a:pt x="134" y="32"/>
                  </a:cubicBezTo>
                  <a:cubicBezTo>
                    <a:pt x="124" y="8"/>
                    <a:pt x="111" y="0"/>
                    <a:pt x="96" y="0"/>
                  </a:cubicBezTo>
                  <a:cubicBezTo>
                    <a:pt x="81" y="0"/>
                    <a:pt x="68" y="6"/>
                    <a:pt x="48" y="24"/>
                  </a:cubicBezTo>
                  <a:cubicBezTo>
                    <a:pt x="47" y="3"/>
                    <a:pt x="39" y="3"/>
                    <a:pt x="3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3"/>
                  </a:cubicBezTo>
                  <a:cubicBezTo>
                    <a:pt x="0" y="24"/>
                    <a:pt x="8" y="24"/>
                    <a:pt x="28" y="24"/>
                  </a:cubicBezTo>
                  <a:lnTo>
                    <a:pt x="28" y="194"/>
                  </a:lnTo>
                  <a:cubicBezTo>
                    <a:pt x="8" y="194"/>
                    <a:pt x="0" y="194"/>
                    <a:pt x="0" y="204"/>
                  </a:cubicBezTo>
                  <a:cubicBezTo>
                    <a:pt x="0" y="215"/>
                    <a:pt x="11" y="215"/>
                    <a:pt x="16" y="215"/>
                  </a:cubicBezTo>
                  <a:lnTo>
                    <a:pt x="61" y="215"/>
                  </a:lnTo>
                  <a:cubicBezTo>
                    <a:pt x="67" y="215"/>
                    <a:pt x="77" y="215"/>
                    <a:pt x="77" y="204"/>
                  </a:cubicBezTo>
                  <a:cubicBezTo>
                    <a:pt x="77" y="194"/>
                    <a:pt x="68" y="194"/>
                    <a:pt x="48" y="194"/>
                  </a:cubicBezTo>
                  <a:lnTo>
                    <a:pt x="48" y="96"/>
                  </a:lnTo>
                  <a:cubicBezTo>
                    <a:pt x="48" y="46"/>
                    <a:pt x="71" y="21"/>
                    <a:pt x="94" y="21"/>
                  </a:cubicBezTo>
                  <a:cubicBezTo>
                    <a:pt x="108" y="21"/>
                    <a:pt x="117" y="30"/>
                    <a:pt x="117" y="68"/>
                  </a:cubicBezTo>
                  <a:lnTo>
                    <a:pt x="117" y="194"/>
                  </a:lnTo>
                  <a:cubicBezTo>
                    <a:pt x="105" y="194"/>
                    <a:pt x="96" y="194"/>
                    <a:pt x="96" y="204"/>
                  </a:cubicBezTo>
                  <a:cubicBezTo>
                    <a:pt x="96" y="215"/>
                    <a:pt x="106" y="215"/>
                    <a:pt x="112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4"/>
                  </a:cubicBezTo>
                  <a:cubicBezTo>
                    <a:pt x="166" y="194"/>
                    <a:pt x="158" y="194"/>
                    <a:pt x="138" y="194"/>
                  </a:cubicBezTo>
                  <a:lnTo>
                    <a:pt x="138" y="96"/>
                  </a:lnTo>
                  <a:cubicBezTo>
                    <a:pt x="138" y="46"/>
                    <a:pt x="161" y="21"/>
                    <a:pt x="185" y="21"/>
                  </a:cubicBezTo>
                  <a:cubicBezTo>
                    <a:pt x="198" y="21"/>
                    <a:pt x="208" y="30"/>
                    <a:pt x="208" y="68"/>
                  </a:cubicBezTo>
                  <a:lnTo>
                    <a:pt x="208" y="194"/>
                  </a:lnTo>
                  <a:cubicBezTo>
                    <a:pt x="195" y="194"/>
                    <a:pt x="186" y="194"/>
                    <a:pt x="186" y="204"/>
                  </a:cubicBezTo>
                  <a:cubicBezTo>
                    <a:pt x="186" y="215"/>
                    <a:pt x="197" y="215"/>
                    <a:pt x="202" y="215"/>
                  </a:cubicBezTo>
                  <a:lnTo>
                    <a:pt x="240" y="215"/>
                  </a:lnTo>
                  <a:cubicBezTo>
                    <a:pt x="246" y="215"/>
                    <a:pt x="256" y="215"/>
                    <a:pt x="256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79" name="Freeform 102">
              <a:extLst>
                <a:ext uri="{FF2B5EF4-FFF2-40B4-BE49-F238E27FC236}">
                  <a16:creationId xmlns:a16="http://schemas.microsoft.com/office/drawing/2014/main" id="{A9D71B61-F978-4930-B00F-A2FB24FF937D}"/>
                </a:ext>
              </a:extLst>
            </p:cNvPr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3813175" y="2981325"/>
              <a:ext cx="76200" cy="85725"/>
            </a:xfrm>
            <a:custGeom>
              <a:avLst/>
              <a:gdLst>
                <a:gd name="T0" fmla="*/ 200 w 200"/>
                <a:gd name="T1" fmla="*/ 166 h 220"/>
                <a:gd name="T2" fmla="*/ 187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8 h 220"/>
                <a:gd name="T10" fmla="*/ 185 w 200"/>
                <a:gd name="T11" fmla="*/ 118 h 220"/>
                <a:gd name="T12" fmla="*/ 200 w 200"/>
                <a:gd name="T13" fmla="*/ 104 h 220"/>
                <a:gd name="T14" fmla="*/ 105 w 200"/>
                <a:gd name="T15" fmla="*/ 0 h 220"/>
                <a:gd name="T16" fmla="*/ 0 w 200"/>
                <a:gd name="T17" fmla="*/ 110 h 220"/>
                <a:gd name="T18" fmla="*/ 113 w 200"/>
                <a:gd name="T19" fmla="*/ 220 h 220"/>
                <a:gd name="T20" fmla="*/ 200 w 200"/>
                <a:gd name="T21" fmla="*/ 166 h 220"/>
                <a:gd name="T22" fmla="*/ 175 w 200"/>
                <a:gd name="T23" fmla="*/ 97 h 220"/>
                <a:gd name="T24" fmla="*/ 25 w 200"/>
                <a:gd name="T25" fmla="*/ 97 h 220"/>
                <a:gd name="T26" fmla="*/ 105 w 200"/>
                <a:gd name="T27" fmla="*/ 21 h 220"/>
                <a:gd name="T28" fmla="*/ 175 w 200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89" y="156"/>
                    <a:pt x="187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9"/>
                    <a:pt x="169" y="0"/>
                    <a:pt x="105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49" y="220"/>
                    <a:pt x="113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5" y="97"/>
                  </a:lnTo>
                  <a:cubicBezTo>
                    <a:pt x="34" y="51"/>
                    <a:pt x="67" y="21"/>
                    <a:pt x="105" y="21"/>
                  </a:cubicBezTo>
                  <a:cubicBezTo>
                    <a:pt x="134" y="21"/>
                    <a:pt x="169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80" name="Freeform 103">
              <a:extLst>
                <a:ext uri="{FF2B5EF4-FFF2-40B4-BE49-F238E27FC236}">
                  <a16:creationId xmlns:a16="http://schemas.microsoft.com/office/drawing/2014/main" id="{80B1F1F7-4F60-4728-BEEE-BA66887A8373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3905250" y="2981325"/>
              <a:ext cx="93663" cy="84138"/>
            </a:xfrm>
            <a:custGeom>
              <a:avLst/>
              <a:gdLst>
                <a:gd name="T0" fmla="*/ 247 w 247"/>
                <a:gd name="T1" fmla="*/ 204 h 215"/>
                <a:gd name="T2" fmla="*/ 231 w 247"/>
                <a:gd name="T3" fmla="*/ 194 h 215"/>
                <a:gd name="T4" fmla="*/ 204 w 247"/>
                <a:gd name="T5" fmla="*/ 194 h 215"/>
                <a:gd name="T6" fmla="*/ 204 w 247"/>
                <a:gd name="T7" fmla="*/ 68 h 215"/>
                <a:gd name="T8" fmla="*/ 142 w 247"/>
                <a:gd name="T9" fmla="*/ 0 h 215"/>
                <a:gd name="T10" fmla="*/ 69 w 247"/>
                <a:gd name="T11" fmla="*/ 34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6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4 h 215"/>
                <a:gd name="T28" fmla="*/ 16 w 247"/>
                <a:gd name="T29" fmla="*/ 215 h 215"/>
                <a:gd name="T30" fmla="*/ 97 w 247"/>
                <a:gd name="T31" fmla="*/ 215 h 215"/>
                <a:gd name="T32" fmla="*/ 113 w 247"/>
                <a:gd name="T33" fmla="*/ 204 h 215"/>
                <a:gd name="T34" fmla="*/ 97 w 247"/>
                <a:gd name="T35" fmla="*/ 194 h 215"/>
                <a:gd name="T36" fmla="*/ 69 w 247"/>
                <a:gd name="T37" fmla="*/ 194 h 215"/>
                <a:gd name="T38" fmla="*/ 69 w 247"/>
                <a:gd name="T39" fmla="*/ 97 h 215"/>
                <a:gd name="T40" fmla="*/ 139 w 247"/>
                <a:gd name="T41" fmla="*/ 21 h 215"/>
                <a:gd name="T42" fmla="*/ 179 w 247"/>
                <a:gd name="T43" fmla="*/ 71 h 215"/>
                <a:gd name="T44" fmla="*/ 179 w 247"/>
                <a:gd name="T45" fmla="*/ 194 h 215"/>
                <a:gd name="T46" fmla="*/ 153 w 247"/>
                <a:gd name="T47" fmla="*/ 194 h 215"/>
                <a:gd name="T48" fmla="*/ 137 w 247"/>
                <a:gd name="T49" fmla="*/ 204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4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4" y="194"/>
                  </a:lnTo>
                  <a:lnTo>
                    <a:pt x="204" y="68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09" y="0"/>
                    <a:pt x="87" y="16"/>
                    <a:pt x="69" y="34"/>
                  </a:cubicBezTo>
                  <a:cubicBezTo>
                    <a:pt x="69" y="9"/>
                    <a:pt x="69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4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70" y="21"/>
                    <a:pt x="179" y="37"/>
                    <a:pt x="179" y="71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4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7" y="215"/>
                    <a:pt x="247" y="215"/>
                    <a:pt x="247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81" name="Freeform 104">
              <a:extLst>
                <a:ext uri="{FF2B5EF4-FFF2-40B4-BE49-F238E27FC236}">
                  <a16:creationId xmlns:a16="http://schemas.microsoft.com/office/drawing/2014/main" id="{99FF915D-86AB-4C5A-A358-A5723F4EF942}"/>
                </a:ext>
              </a:extLst>
            </p:cNvPr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4006850" y="2957513"/>
              <a:ext cx="80963" cy="109538"/>
            </a:xfrm>
            <a:custGeom>
              <a:avLst/>
              <a:gdLst>
                <a:gd name="T0" fmla="*/ 209 w 209"/>
                <a:gd name="T1" fmla="*/ 216 h 279"/>
                <a:gd name="T2" fmla="*/ 196 w 209"/>
                <a:gd name="T3" fmla="*/ 201 h 279"/>
                <a:gd name="T4" fmla="*/ 183 w 209"/>
                <a:gd name="T5" fmla="*/ 215 h 279"/>
                <a:gd name="T6" fmla="*/ 136 w 209"/>
                <a:gd name="T7" fmla="*/ 258 h 279"/>
                <a:gd name="T8" fmla="*/ 91 w 209"/>
                <a:gd name="T9" fmla="*/ 213 h 279"/>
                <a:gd name="T10" fmla="*/ 91 w 209"/>
                <a:gd name="T11" fmla="*/ 85 h 279"/>
                <a:gd name="T12" fmla="*/ 181 w 209"/>
                <a:gd name="T13" fmla="*/ 85 h 279"/>
                <a:gd name="T14" fmla="*/ 197 w 209"/>
                <a:gd name="T15" fmla="*/ 75 h 279"/>
                <a:gd name="T16" fmla="*/ 181 w 209"/>
                <a:gd name="T17" fmla="*/ 64 h 279"/>
                <a:gd name="T18" fmla="*/ 91 w 209"/>
                <a:gd name="T19" fmla="*/ 64 h 279"/>
                <a:gd name="T20" fmla="*/ 91 w 209"/>
                <a:gd name="T21" fmla="*/ 16 h 279"/>
                <a:gd name="T22" fmla="*/ 79 w 209"/>
                <a:gd name="T23" fmla="*/ 0 h 279"/>
                <a:gd name="T24" fmla="*/ 66 w 209"/>
                <a:gd name="T25" fmla="*/ 16 h 279"/>
                <a:gd name="T26" fmla="*/ 66 w 209"/>
                <a:gd name="T27" fmla="*/ 64 h 279"/>
                <a:gd name="T28" fmla="*/ 16 w 209"/>
                <a:gd name="T29" fmla="*/ 64 h 279"/>
                <a:gd name="T30" fmla="*/ 0 w 209"/>
                <a:gd name="T31" fmla="*/ 75 h 279"/>
                <a:gd name="T32" fmla="*/ 16 w 209"/>
                <a:gd name="T33" fmla="*/ 85 h 279"/>
                <a:gd name="T34" fmla="*/ 66 w 209"/>
                <a:gd name="T35" fmla="*/ 85 h 279"/>
                <a:gd name="T36" fmla="*/ 66 w 209"/>
                <a:gd name="T37" fmla="*/ 216 h 279"/>
                <a:gd name="T38" fmla="*/ 134 w 209"/>
                <a:gd name="T39" fmla="*/ 279 h 279"/>
                <a:gd name="T40" fmla="*/ 209 w 209"/>
                <a:gd name="T41" fmla="*/ 21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79">
                  <a:moveTo>
                    <a:pt x="209" y="216"/>
                  </a:moveTo>
                  <a:cubicBezTo>
                    <a:pt x="209" y="209"/>
                    <a:pt x="209" y="201"/>
                    <a:pt x="196" y="201"/>
                  </a:cubicBezTo>
                  <a:cubicBezTo>
                    <a:pt x="183" y="201"/>
                    <a:pt x="183" y="209"/>
                    <a:pt x="183" y="215"/>
                  </a:cubicBezTo>
                  <a:cubicBezTo>
                    <a:pt x="183" y="252"/>
                    <a:pt x="150" y="258"/>
                    <a:pt x="136" y="258"/>
                  </a:cubicBezTo>
                  <a:cubicBezTo>
                    <a:pt x="91" y="258"/>
                    <a:pt x="91" y="227"/>
                    <a:pt x="91" y="213"/>
                  </a:cubicBezTo>
                  <a:lnTo>
                    <a:pt x="91" y="85"/>
                  </a:lnTo>
                  <a:lnTo>
                    <a:pt x="181" y="85"/>
                  </a:lnTo>
                  <a:cubicBezTo>
                    <a:pt x="187" y="85"/>
                    <a:pt x="197" y="85"/>
                    <a:pt x="197" y="75"/>
                  </a:cubicBezTo>
                  <a:cubicBezTo>
                    <a:pt x="197" y="64"/>
                    <a:pt x="187" y="64"/>
                    <a:pt x="181" y="64"/>
                  </a:cubicBezTo>
                  <a:lnTo>
                    <a:pt x="91" y="64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9"/>
                    <a:pt x="66" y="16"/>
                  </a:cubicBezTo>
                  <a:lnTo>
                    <a:pt x="66" y="64"/>
                  </a:lnTo>
                  <a:lnTo>
                    <a:pt x="16" y="64"/>
                  </a:lnTo>
                  <a:cubicBezTo>
                    <a:pt x="10" y="64"/>
                    <a:pt x="0" y="64"/>
                    <a:pt x="0" y="75"/>
                  </a:cubicBezTo>
                  <a:cubicBezTo>
                    <a:pt x="0" y="85"/>
                    <a:pt x="10" y="85"/>
                    <a:pt x="16" y="85"/>
                  </a:cubicBezTo>
                  <a:lnTo>
                    <a:pt x="66" y="85"/>
                  </a:lnTo>
                  <a:lnTo>
                    <a:pt x="66" y="216"/>
                  </a:lnTo>
                  <a:cubicBezTo>
                    <a:pt x="66" y="262"/>
                    <a:pt x="99" y="279"/>
                    <a:pt x="134" y="279"/>
                  </a:cubicBezTo>
                  <a:cubicBezTo>
                    <a:pt x="169" y="279"/>
                    <a:pt x="209" y="259"/>
                    <a:pt x="209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82" name="Freeform 105">
              <a:extLst>
                <a:ext uri="{FF2B5EF4-FFF2-40B4-BE49-F238E27FC236}">
                  <a16:creationId xmlns:a16="http://schemas.microsoft.com/office/drawing/2014/main" id="{433CF799-9D0B-4020-9C53-69E54506D5E7}"/>
                </a:ext>
              </a:extLst>
            </p:cNvPr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4111625" y="2981325"/>
              <a:ext cx="88900" cy="85725"/>
            </a:xfrm>
            <a:custGeom>
              <a:avLst/>
              <a:gdLst>
                <a:gd name="T0" fmla="*/ 232 w 232"/>
                <a:gd name="T1" fmla="*/ 206 h 220"/>
                <a:gd name="T2" fmla="*/ 216 w 232"/>
                <a:gd name="T3" fmla="*/ 196 h 220"/>
                <a:gd name="T4" fmla="*/ 180 w 232"/>
                <a:gd name="T5" fmla="*/ 190 h 220"/>
                <a:gd name="T6" fmla="*/ 180 w 232"/>
                <a:gd name="T7" fmla="*/ 75 h 220"/>
                <a:gd name="T8" fmla="*/ 83 w 232"/>
                <a:gd name="T9" fmla="*/ 0 h 220"/>
                <a:gd name="T10" fmla="*/ 14 w 232"/>
                <a:gd name="T11" fmla="*/ 33 h 220"/>
                <a:gd name="T12" fmla="*/ 31 w 232"/>
                <a:gd name="T13" fmla="*/ 51 h 220"/>
                <a:gd name="T14" fmla="*/ 49 w 232"/>
                <a:gd name="T15" fmla="*/ 33 h 220"/>
                <a:gd name="T16" fmla="*/ 84 w 232"/>
                <a:gd name="T17" fmla="*/ 21 h 220"/>
                <a:gd name="T18" fmla="*/ 155 w 232"/>
                <a:gd name="T19" fmla="*/ 84 h 220"/>
                <a:gd name="T20" fmla="*/ 0 w 232"/>
                <a:gd name="T21" fmla="*/ 156 h 220"/>
                <a:gd name="T22" fmla="*/ 80 w 232"/>
                <a:gd name="T23" fmla="*/ 220 h 220"/>
                <a:gd name="T24" fmla="*/ 157 w 232"/>
                <a:gd name="T25" fmla="*/ 198 h 220"/>
                <a:gd name="T26" fmla="*/ 211 w 232"/>
                <a:gd name="T27" fmla="*/ 217 h 220"/>
                <a:gd name="T28" fmla="*/ 232 w 232"/>
                <a:gd name="T29" fmla="*/ 206 h 220"/>
                <a:gd name="T30" fmla="*/ 155 w 232"/>
                <a:gd name="T31" fmla="*/ 153 h 220"/>
                <a:gd name="T32" fmla="*/ 132 w 232"/>
                <a:gd name="T33" fmla="*/ 189 h 220"/>
                <a:gd name="T34" fmla="*/ 84 w 232"/>
                <a:gd name="T35" fmla="*/ 199 h 220"/>
                <a:gd name="T36" fmla="*/ 26 w 232"/>
                <a:gd name="T37" fmla="*/ 156 h 220"/>
                <a:gd name="T38" fmla="*/ 155 w 232"/>
                <a:gd name="T39" fmla="*/ 104 h 220"/>
                <a:gd name="T40" fmla="*/ 155 w 232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20">
                  <a:moveTo>
                    <a:pt x="232" y="206"/>
                  </a:moveTo>
                  <a:cubicBezTo>
                    <a:pt x="232" y="196"/>
                    <a:pt x="222" y="196"/>
                    <a:pt x="216" y="196"/>
                  </a:cubicBezTo>
                  <a:cubicBezTo>
                    <a:pt x="196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4" y="0"/>
                    <a:pt x="14" y="33"/>
                  </a:cubicBezTo>
                  <a:cubicBezTo>
                    <a:pt x="14" y="45"/>
                    <a:pt x="22" y="51"/>
                    <a:pt x="31" y="51"/>
                  </a:cubicBezTo>
                  <a:cubicBezTo>
                    <a:pt x="37" y="51"/>
                    <a:pt x="49" y="48"/>
                    <a:pt x="49" y="33"/>
                  </a:cubicBezTo>
                  <a:cubicBezTo>
                    <a:pt x="49" y="23"/>
                    <a:pt x="68" y="21"/>
                    <a:pt x="84" y="21"/>
                  </a:cubicBezTo>
                  <a:cubicBezTo>
                    <a:pt x="126" y="21"/>
                    <a:pt x="155" y="39"/>
                    <a:pt x="155" y="84"/>
                  </a:cubicBezTo>
                  <a:cubicBezTo>
                    <a:pt x="62" y="85"/>
                    <a:pt x="0" y="108"/>
                    <a:pt x="0" y="156"/>
                  </a:cubicBezTo>
                  <a:cubicBezTo>
                    <a:pt x="0" y="189"/>
                    <a:pt x="31" y="220"/>
                    <a:pt x="80" y="220"/>
                  </a:cubicBezTo>
                  <a:cubicBezTo>
                    <a:pt x="98" y="220"/>
                    <a:pt x="129" y="216"/>
                    <a:pt x="157" y="198"/>
                  </a:cubicBezTo>
                  <a:cubicBezTo>
                    <a:pt x="170" y="217"/>
                    <a:pt x="193" y="217"/>
                    <a:pt x="211" y="217"/>
                  </a:cubicBezTo>
                  <a:cubicBezTo>
                    <a:pt x="222" y="217"/>
                    <a:pt x="232" y="217"/>
                    <a:pt x="232" y="206"/>
                  </a:cubicBezTo>
                  <a:close/>
                  <a:moveTo>
                    <a:pt x="155" y="153"/>
                  </a:moveTo>
                  <a:cubicBezTo>
                    <a:pt x="155" y="166"/>
                    <a:pt x="155" y="179"/>
                    <a:pt x="132" y="189"/>
                  </a:cubicBezTo>
                  <a:cubicBezTo>
                    <a:pt x="112" y="199"/>
                    <a:pt x="88" y="199"/>
                    <a:pt x="84" y="199"/>
                  </a:cubicBezTo>
                  <a:cubicBezTo>
                    <a:pt x="48" y="199"/>
                    <a:pt x="26" y="178"/>
                    <a:pt x="26" y="156"/>
                  </a:cubicBezTo>
                  <a:cubicBezTo>
                    <a:pt x="26" y="129"/>
                    <a:pt x="71" y="106"/>
                    <a:pt x="155" y="104"/>
                  </a:cubicBezTo>
                  <a:lnTo>
                    <a:pt x="155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83" name="Freeform 106">
              <a:extLst>
                <a:ext uri="{FF2B5EF4-FFF2-40B4-BE49-F238E27FC236}">
                  <a16:creationId xmlns:a16="http://schemas.microsoft.com/office/drawing/2014/main" id="{927D1FB9-32E3-4C44-B58F-7F1360C00D35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4208462" y="2957513"/>
              <a:ext cx="79375" cy="109538"/>
            </a:xfrm>
            <a:custGeom>
              <a:avLst/>
              <a:gdLst>
                <a:gd name="T0" fmla="*/ 209 w 209"/>
                <a:gd name="T1" fmla="*/ 216 h 279"/>
                <a:gd name="T2" fmla="*/ 196 w 209"/>
                <a:gd name="T3" fmla="*/ 201 h 279"/>
                <a:gd name="T4" fmla="*/ 183 w 209"/>
                <a:gd name="T5" fmla="*/ 215 h 279"/>
                <a:gd name="T6" fmla="*/ 136 w 209"/>
                <a:gd name="T7" fmla="*/ 258 h 279"/>
                <a:gd name="T8" fmla="*/ 91 w 209"/>
                <a:gd name="T9" fmla="*/ 213 h 279"/>
                <a:gd name="T10" fmla="*/ 91 w 209"/>
                <a:gd name="T11" fmla="*/ 85 h 279"/>
                <a:gd name="T12" fmla="*/ 181 w 209"/>
                <a:gd name="T13" fmla="*/ 85 h 279"/>
                <a:gd name="T14" fmla="*/ 197 w 209"/>
                <a:gd name="T15" fmla="*/ 75 h 279"/>
                <a:gd name="T16" fmla="*/ 181 w 209"/>
                <a:gd name="T17" fmla="*/ 64 h 279"/>
                <a:gd name="T18" fmla="*/ 91 w 209"/>
                <a:gd name="T19" fmla="*/ 64 h 279"/>
                <a:gd name="T20" fmla="*/ 91 w 209"/>
                <a:gd name="T21" fmla="*/ 16 h 279"/>
                <a:gd name="T22" fmla="*/ 79 w 209"/>
                <a:gd name="T23" fmla="*/ 0 h 279"/>
                <a:gd name="T24" fmla="*/ 66 w 209"/>
                <a:gd name="T25" fmla="*/ 16 h 279"/>
                <a:gd name="T26" fmla="*/ 66 w 209"/>
                <a:gd name="T27" fmla="*/ 64 h 279"/>
                <a:gd name="T28" fmla="*/ 16 w 209"/>
                <a:gd name="T29" fmla="*/ 64 h 279"/>
                <a:gd name="T30" fmla="*/ 0 w 209"/>
                <a:gd name="T31" fmla="*/ 75 h 279"/>
                <a:gd name="T32" fmla="*/ 16 w 209"/>
                <a:gd name="T33" fmla="*/ 85 h 279"/>
                <a:gd name="T34" fmla="*/ 66 w 209"/>
                <a:gd name="T35" fmla="*/ 85 h 279"/>
                <a:gd name="T36" fmla="*/ 66 w 209"/>
                <a:gd name="T37" fmla="*/ 216 h 279"/>
                <a:gd name="T38" fmla="*/ 134 w 209"/>
                <a:gd name="T39" fmla="*/ 279 h 279"/>
                <a:gd name="T40" fmla="*/ 209 w 209"/>
                <a:gd name="T41" fmla="*/ 21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79">
                  <a:moveTo>
                    <a:pt x="209" y="216"/>
                  </a:moveTo>
                  <a:cubicBezTo>
                    <a:pt x="209" y="209"/>
                    <a:pt x="209" y="201"/>
                    <a:pt x="196" y="201"/>
                  </a:cubicBezTo>
                  <a:cubicBezTo>
                    <a:pt x="183" y="201"/>
                    <a:pt x="183" y="209"/>
                    <a:pt x="183" y="215"/>
                  </a:cubicBezTo>
                  <a:cubicBezTo>
                    <a:pt x="183" y="252"/>
                    <a:pt x="150" y="258"/>
                    <a:pt x="136" y="258"/>
                  </a:cubicBezTo>
                  <a:cubicBezTo>
                    <a:pt x="91" y="258"/>
                    <a:pt x="91" y="227"/>
                    <a:pt x="91" y="213"/>
                  </a:cubicBezTo>
                  <a:lnTo>
                    <a:pt x="91" y="85"/>
                  </a:lnTo>
                  <a:lnTo>
                    <a:pt x="181" y="85"/>
                  </a:lnTo>
                  <a:cubicBezTo>
                    <a:pt x="187" y="85"/>
                    <a:pt x="197" y="85"/>
                    <a:pt x="197" y="75"/>
                  </a:cubicBezTo>
                  <a:cubicBezTo>
                    <a:pt x="197" y="64"/>
                    <a:pt x="187" y="64"/>
                    <a:pt x="181" y="64"/>
                  </a:cubicBezTo>
                  <a:lnTo>
                    <a:pt x="91" y="64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9"/>
                    <a:pt x="66" y="16"/>
                  </a:cubicBezTo>
                  <a:lnTo>
                    <a:pt x="66" y="64"/>
                  </a:lnTo>
                  <a:lnTo>
                    <a:pt x="16" y="64"/>
                  </a:lnTo>
                  <a:cubicBezTo>
                    <a:pt x="10" y="64"/>
                    <a:pt x="0" y="64"/>
                    <a:pt x="0" y="75"/>
                  </a:cubicBezTo>
                  <a:cubicBezTo>
                    <a:pt x="0" y="85"/>
                    <a:pt x="10" y="85"/>
                    <a:pt x="16" y="85"/>
                  </a:cubicBezTo>
                  <a:lnTo>
                    <a:pt x="66" y="85"/>
                  </a:lnTo>
                  <a:lnTo>
                    <a:pt x="66" y="216"/>
                  </a:lnTo>
                  <a:cubicBezTo>
                    <a:pt x="66" y="262"/>
                    <a:pt x="99" y="279"/>
                    <a:pt x="134" y="279"/>
                  </a:cubicBezTo>
                  <a:cubicBezTo>
                    <a:pt x="169" y="279"/>
                    <a:pt x="209" y="259"/>
                    <a:pt x="209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84" name="Freeform 107">
              <a:extLst>
                <a:ext uri="{FF2B5EF4-FFF2-40B4-BE49-F238E27FC236}">
                  <a16:creationId xmlns:a16="http://schemas.microsoft.com/office/drawing/2014/main" id="{5796E4C5-154A-4656-8258-A09162EE7068}"/>
                </a:ext>
              </a:extLst>
            </p:cNvPr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4318000" y="2947988"/>
              <a:ext cx="71438" cy="117475"/>
            </a:xfrm>
            <a:custGeom>
              <a:avLst/>
              <a:gdLst>
                <a:gd name="T0" fmla="*/ 184 w 184"/>
                <a:gd name="T1" fmla="*/ 291 h 302"/>
                <a:gd name="T2" fmla="*/ 168 w 184"/>
                <a:gd name="T3" fmla="*/ 281 h 302"/>
                <a:gd name="T4" fmla="*/ 109 w 184"/>
                <a:gd name="T5" fmla="*/ 281 h 302"/>
                <a:gd name="T6" fmla="*/ 109 w 184"/>
                <a:gd name="T7" fmla="*/ 106 h 302"/>
                <a:gd name="T8" fmla="*/ 93 w 184"/>
                <a:gd name="T9" fmla="*/ 90 h 302"/>
                <a:gd name="T10" fmla="*/ 20 w 184"/>
                <a:gd name="T11" fmla="*/ 90 h 302"/>
                <a:gd name="T12" fmla="*/ 4 w 184"/>
                <a:gd name="T13" fmla="*/ 100 h 302"/>
                <a:gd name="T14" fmla="*/ 20 w 184"/>
                <a:gd name="T15" fmla="*/ 111 h 302"/>
                <a:gd name="T16" fmla="*/ 84 w 184"/>
                <a:gd name="T17" fmla="*/ 111 h 302"/>
                <a:gd name="T18" fmla="*/ 84 w 184"/>
                <a:gd name="T19" fmla="*/ 281 h 302"/>
                <a:gd name="T20" fmla="*/ 16 w 184"/>
                <a:gd name="T21" fmla="*/ 281 h 302"/>
                <a:gd name="T22" fmla="*/ 0 w 184"/>
                <a:gd name="T23" fmla="*/ 291 h 302"/>
                <a:gd name="T24" fmla="*/ 16 w 184"/>
                <a:gd name="T25" fmla="*/ 302 h 302"/>
                <a:gd name="T26" fmla="*/ 168 w 184"/>
                <a:gd name="T27" fmla="*/ 302 h 302"/>
                <a:gd name="T28" fmla="*/ 184 w 184"/>
                <a:gd name="T29" fmla="*/ 291 h 302"/>
                <a:gd name="T30" fmla="*/ 111 w 184"/>
                <a:gd name="T31" fmla="*/ 21 h 302"/>
                <a:gd name="T32" fmla="*/ 90 w 184"/>
                <a:gd name="T33" fmla="*/ 0 h 302"/>
                <a:gd name="T34" fmla="*/ 70 w 184"/>
                <a:gd name="T35" fmla="*/ 21 h 302"/>
                <a:gd name="T36" fmla="*/ 90 w 184"/>
                <a:gd name="T37" fmla="*/ 41 h 302"/>
                <a:gd name="T38" fmla="*/ 111 w 184"/>
                <a:gd name="T39" fmla="*/ 2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302">
                  <a:moveTo>
                    <a:pt x="184" y="291"/>
                  </a:moveTo>
                  <a:cubicBezTo>
                    <a:pt x="184" y="281"/>
                    <a:pt x="174" y="281"/>
                    <a:pt x="168" y="281"/>
                  </a:cubicBezTo>
                  <a:lnTo>
                    <a:pt x="109" y="281"/>
                  </a:lnTo>
                  <a:lnTo>
                    <a:pt x="109" y="106"/>
                  </a:lnTo>
                  <a:cubicBezTo>
                    <a:pt x="109" y="94"/>
                    <a:pt x="107" y="90"/>
                    <a:pt x="93" y="90"/>
                  </a:cubicBezTo>
                  <a:lnTo>
                    <a:pt x="20" y="90"/>
                  </a:lnTo>
                  <a:cubicBezTo>
                    <a:pt x="15" y="90"/>
                    <a:pt x="4" y="90"/>
                    <a:pt x="4" y="100"/>
                  </a:cubicBezTo>
                  <a:cubicBezTo>
                    <a:pt x="4" y="111"/>
                    <a:pt x="15" y="111"/>
                    <a:pt x="20" y="111"/>
                  </a:cubicBezTo>
                  <a:lnTo>
                    <a:pt x="84" y="111"/>
                  </a:lnTo>
                  <a:lnTo>
                    <a:pt x="84" y="281"/>
                  </a:lnTo>
                  <a:lnTo>
                    <a:pt x="16" y="281"/>
                  </a:lnTo>
                  <a:cubicBezTo>
                    <a:pt x="10" y="281"/>
                    <a:pt x="0" y="281"/>
                    <a:pt x="0" y="291"/>
                  </a:cubicBezTo>
                  <a:cubicBezTo>
                    <a:pt x="0" y="302"/>
                    <a:pt x="11" y="302"/>
                    <a:pt x="16" y="302"/>
                  </a:cubicBezTo>
                  <a:lnTo>
                    <a:pt x="168" y="302"/>
                  </a:lnTo>
                  <a:cubicBezTo>
                    <a:pt x="174" y="302"/>
                    <a:pt x="184" y="302"/>
                    <a:pt x="184" y="291"/>
                  </a:cubicBezTo>
                  <a:close/>
                  <a:moveTo>
                    <a:pt x="111" y="21"/>
                  </a:moveTo>
                  <a:cubicBezTo>
                    <a:pt x="111" y="9"/>
                    <a:pt x="102" y="0"/>
                    <a:pt x="90" y="0"/>
                  </a:cubicBezTo>
                  <a:cubicBezTo>
                    <a:pt x="79" y="0"/>
                    <a:pt x="70" y="9"/>
                    <a:pt x="70" y="21"/>
                  </a:cubicBezTo>
                  <a:cubicBezTo>
                    <a:pt x="70" y="32"/>
                    <a:pt x="79" y="41"/>
                    <a:pt x="90" y="41"/>
                  </a:cubicBezTo>
                  <a:cubicBezTo>
                    <a:pt x="102" y="41"/>
                    <a:pt x="111" y="32"/>
                    <a:pt x="11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85" name="Freeform 108">
              <a:extLst>
                <a:ext uri="{FF2B5EF4-FFF2-40B4-BE49-F238E27FC236}">
                  <a16:creationId xmlns:a16="http://schemas.microsoft.com/office/drawing/2014/main" id="{0787D6FD-1524-44A8-AB5C-ED2103B69A4B}"/>
                </a:ext>
              </a:extLst>
            </p:cNvPr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4414837" y="2981325"/>
              <a:ext cx="77788" cy="85725"/>
            </a:xfrm>
            <a:custGeom>
              <a:avLst/>
              <a:gdLst>
                <a:gd name="T0" fmla="*/ 201 w 201"/>
                <a:gd name="T1" fmla="*/ 110 h 220"/>
                <a:gd name="T2" fmla="*/ 100 w 201"/>
                <a:gd name="T3" fmla="*/ 0 h 220"/>
                <a:gd name="T4" fmla="*/ 0 w 201"/>
                <a:gd name="T5" fmla="*/ 110 h 220"/>
                <a:gd name="T6" fmla="*/ 100 w 201"/>
                <a:gd name="T7" fmla="*/ 220 h 220"/>
                <a:gd name="T8" fmla="*/ 201 w 201"/>
                <a:gd name="T9" fmla="*/ 110 h 220"/>
                <a:gd name="T10" fmla="*/ 176 w 201"/>
                <a:gd name="T11" fmla="*/ 107 h 220"/>
                <a:gd name="T12" fmla="*/ 100 w 201"/>
                <a:gd name="T13" fmla="*/ 199 h 220"/>
                <a:gd name="T14" fmla="*/ 25 w 201"/>
                <a:gd name="T15" fmla="*/ 107 h 220"/>
                <a:gd name="T16" fmla="*/ 100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0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3"/>
                    <a:pt x="47" y="220"/>
                    <a:pt x="100" y="220"/>
                  </a:cubicBezTo>
                  <a:cubicBezTo>
                    <a:pt x="154" y="220"/>
                    <a:pt x="201" y="172"/>
                    <a:pt x="201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0" y="199"/>
                  </a:cubicBezTo>
                  <a:cubicBezTo>
                    <a:pt x="59" y="199"/>
                    <a:pt x="25" y="158"/>
                    <a:pt x="25" y="107"/>
                  </a:cubicBezTo>
                  <a:cubicBezTo>
                    <a:pt x="25" y="57"/>
                    <a:pt x="61" y="21"/>
                    <a:pt x="100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86" name="Freeform 109">
              <a:extLst>
                <a:ext uri="{FF2B5EF4-FFF2-40B4-BE49-F238E27FC236}">
                  <a16:creationId xmlns:a16="http://schemas.microsoft.com/office/drawing/2014/main" id="{16714D82-AE96-4760-949F-83DFA015015E}"/>
                </a:ext>
              </a:extLst>
            </p:cNvPr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4505325" y="2981325"/>
              <a:ext cx="95250" cy="84138"/>
            </a:xfrm>
            <a:custGeom>
              <a:avLst/>
              <a:gdLst>
                <a:gd name="T0" fmla="*/ 248 w 248"/>
                <a:gd name="T1" fmla="*/ 204 h 215"/>
                <a:gd name="T2" fmla="*/ 232 w 248"/>
                <a:gd name="T3" fmla="*/ 194 h 215"/>
                <a:gd name="T4" fmla="*/ 204 w 248"/>
                <a:gd name="T5" fmla="*/ 194 h 215"/>
                <a:gd name="T6" fmla="*/ 204 w 248"/>
                <a:gd name="T7" fmla="*/ 68 h 215"/>
                <a:gd name="T8" fmla="*/ 142 w 248"/>
                <a:gd name="T9" fmla="*/ 0 h 215"/>
                <a:gd name="T10" fmla="*/ 69 w 248"/>
                <a:gd name="T11" fmla="*/ 34 h 215"/>
                <a:gd name="T12" fmla="*/ 54 w 248"/>
                <a:gd name="T13" fmla="*/ 3 h 215"/>
                <a:gd name="T14" fmla="*/ 16 w 248"/>
                <a:gd name="T15" fmla="*/ 3 h 215"/>
                <a:gd name="T16" fmla="*/ 0 w 248"/>
                <a:gd name="T17" fmla="*/ 14 h 215"/>
                <a:gd name="T18" fmla="*/ 16 w 248"/>
                <a:gd name="T19" fmla="*/ 24 h 215"/>
                <a:gd name="T20" fmla="*/ 44 w 248"/>
                <a:gd name="T21" fmla="*/ 24 h 215"/>
                <a:gd name="T22" fmla="*/ 44 w 248"/>
                <a:gd name="T23" fmla="*/ 194 h 215"/>
                <a:gd name="T24" fmla="*/ 16 w 248"/>
                <a:gd name="T25" fmla="*/ 194 h 215"/>
                <a:gd name="T26" fmla="*/ 0 w 248"/>
                <a:gd name="T27" fmla="*/ 204 h 215"/>
                <a:gd name="T28" fmla="*/ 16 w 248"/>
                <a:gd name="T29" fmla="*/ 215 h 215"/>
                <a:gd name="T30" fmla="*/ 97 w 248"/>
                <a:gd name="T31" fmla="*/ 215 h 215"/>
                <a:gd name="T32" fmla="*/ 113 w 248"/>
                <a:gd name="T33" fmla="*/ 204 h 215"/>
                <a:gd name="T34" fmla="*/ 97 w 248"/>
                <a:gd name="T35" fmla="*/ 194 h 215"/>
                <a:gd name="T36" fmla="*/ 69 w 248"/>
                <a:gd name="T37" fmla="*/ 194 h 215"/>
                <a:gd name="T38" fmla="*/ 69 w 248"/>
                <a:gd name="T39" fmla="*/ 97 h 215"/>
                <a:gd name="T40" fmla="*/ 139 w 248"/>
                <a:gd name="T41" fmla="*/ 21 h 215"/>
                <a:gd name="T42" fmla="*/ 179 w 248"/>
                <a:gd name="T43" fmla="*/ 71 h 215"/>
                <a:gd name="T44" fmla="*/ 179 w 248"/>
                <a:gd name="T45" fmla="*/ 194 h 215"/>
                <a:gd name="T46" fmla="*/ 153 w 248"/>
                <a:gd name="T47" fmla="*/ 194 h 215"/>
                <a:gd name="T48" fmla="*/ 137 w 248"/>
                <a:gd name="T49" fmla="*/ 204 h 215"/>
                <a:gd name="T50" fmla="*/ 153 w 248"/>
                <a:gd name="T51" fmla="*/ 215 h 215"/>
                <a:gd name="T52" fmla="*/ 232 w 248"/>
                <a:gd name="T53" fmla="*/ 215 h 215"/>
                <a:gd name="T54" fmla="*/ 248 w 248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15">
                  <a:moveTo>
                    <a:pt x="248" y="204"/>
                  </a:moveTo>
                  <a:cubicBezTo>
                    <a:pt x="248" y="194"/>
                    <a:pt x="238" y="194"/>
                    <a:pt x="232" y="194"/>
                  </a:cubicBezTo>
                  <a:lnTo>
                    <a:pt x="204" y="194"/>
                  </a:lnTo>
                  <a:lnTo>
                    <a:pt x="204" y="68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09" y="0"/>
                    <a:pt x="87" y="16"/>
                    <a:pt x="69" y="34"/>
                  </a:cubicBezTo>
                  <a:cubicBezTo>
                    <a:pt x="69" y="9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4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70" y="21"/>
                    <a:pt x="179" y="37"/>
                    <a:pt x="179" y="71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4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8" y="215"/>
                    <a:pt x="248" y="215"/>
                    <a:pt x="248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87" name="Freeform 110">
              <a:extLst>
                <a:ext uri="{FF2B5EF4-FFF2-40B4-BE49-F238E27FC236}">
                  <a16:creationId xmlns:a16="http://schemas.microsoft.com/office/drawing/2014/main" id="{1A5F189E-407E-4CF2-AA86-9DAE6DC10300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4713287" y="2946400"/>
              <a:ext cx="73025" cy="119063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8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88" name="Freeform 111">
              <a:extLst>
                <a:ext uri="{FF2B5EF4-FFF2-40B4-BE49-F238E27FC236}">
                  <a16:creationId xmlns:a16="http://schemas.microsoft.com/office/drawing/2014/main" id="{F88E07D9-395C-45A2-BB18-CDF40D41FBF9}"/>
                </a:ext>
              </a:extLst>
            </p:cNvPr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4813300" y="2981325"/>
              <a:ext cx="88900" cy="85725"/>
            </a:xfrm>
            <a:custGeom>
              <a:avLst/>
              <a:gdLst>
                <a:gd name="T0" fmla="*/ 232 w 232"/>
                <a:gd name="T1" fmla="*/ 206 h 220"/>
                <a:gd name="T2" fmla="*/ 216 w 232"/>
                <a:gd name="T3" fmla="*/ 196 h 220"/>
                <a:gd name="T4" fmla="*/ 180 w 232"/>
                <a:gd name="T5" fmla="*/ 190 h 220"/>
                <a:gd name="T6" fmla="*/ 180 w 232"/>
                <a:gd name="T7" fmla="*/ 75 h 220"/>
                <a:gd name="T8" fmla="*/ 83 w 232"/>
                <a:gd name="T9" fmla="*/ 0 h 220"/>
                <a:gd name="T10" fmla="*/ 13 w 232"/>
                <a:gd name="T11" fmla="*/ 33 h 220"/>
                <a:gd name="T12" fmla="*/ 31 w 232"/>
                <a:gd name="T13" fmla="*/ 51 h 220"/>
                <a:gd name="T14" fmla="*/ 49 w 232"/>
                <a:gd name="T15" fmla="*/ 33 h 220"/>
                <a:gd name="T16" fmla="*/ 83 w 232"/>
                <a:gd name="T17" fmla="*/ 21 h 220"/>
                <a:gd name="T18" fmla="*/ 154 w 232"/>
                <a:gd name="T19" fmla="*/ 84 h 220"/>
                <a:gd name="T20" fmla="*/ 0 w 232"/>
                <a:gd name="T21" fmla="*/ 156 h 220"/>
                <a:gd name="T22" fmla="*/ 80 w 232"/>
                <a:gd name="T23" fmla="*/ 220 h 220"/>
                <a:gd name="T24" fmla="*/ 156 w 232"/>
                <a:gd name="T25" fmla="*/ 198 h 220"/>
                <a:gd name="T26" fmla="*/ 211 w 232"/>
                <a:gd name="T27" fmla="*/ 217 h 220"/>
                <a:gd name="T28" fmla="*/ 232 w 232"/>
                <a:gd name="T29" fmla="*/ 206 h 220"/>
                <a:gd name="T30" fmla="*/ 154 w 232"/>
                <a:gd name="T31" fmla="*/ 153 h 220"/>
                <a:gd name="T32" fmla="*/ 131 w 232"/>
                <a:gd name="T33" fmla="*/ 189 h 220"/>
                <a:gd name="T34" fmla="*/ 83 w 232"/>
                <a:gd name="T35" fmla="*/ 199 h 220"/>
                <a:gd name="T36" fmla="*/ 25 w 232"/>
                <a:gd name="T37" fmla="*/ 156 h 220"/>
                <a:gd name="T38" fmla="*/ 154 w 232"/>
                <a:gd name="T39" fmla="*/ 104 h 220"/>
                <a:gd name="T40" fmla="*/ 154 w 232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20">
                  <a:moveTo>
                    <a:pt x="232" y="206"/>
                  </a:moveTo>
                  <a:cubicBezTo>
                    <a:pt x="232" y="196"/>
                    <a:pt x="222" y="196"/>
                    <a:pt x="216" y="196"/>
                  </a:cubicBezTo>
                  <a:cubicBezTo>
                    <a:pt x="195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3" y="0"/>
                    <a:pt x="13" y="33"/>
                  </a:cubicBezTo>
                  <a:cubicBezTo>
                    <a:pt x="13" y="45"/>
                    <a:pt x="22" y="51"/>
                    <a:pt x="31" y="51"/>
                  </a:cubicBezTo>
                  <a:cubicBezTo>
                    <a:pt x="37" y="51"/>
                    <a:pt x="49" y="48"/>
                    <a:pt x="49" y="33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5"/>
                    <a:pt x="0" y="108"/>
                    <a:pt x="0" y="156"/>
                  </a:cubicBezTo>
                  <a:cubicBezTo>
                    <a:pt x="0" y="189"/>
                    <a:pt x="31" y="220"/>
                    <a:pt x="80" y="220"/>
                  </a:cubicBezTo>
                  <a:cubicBezTo>
                    <a:pt x="98" y="220"/>
                    <a:pt x="129" y="216"/>
                    <a:pt x="156" y="198"/>
                  </a:cubicBezTo>
                  <a:cubicBezTo>
                    <a:pt x="169" y="217"/>
                    <a:pt x="193" y="217"/>
                    <a:pt x="211" y="217"/>
                  </a:cubicBezTo>
                  <a:cubicBezTo>
                    <a:pt x="222" y="217"/>
                    <a:pt x="232" y="217"/>
                    <a:pt x="232" y="206"/>
                  </a:cubicBezTo>
                  <a:close/>
                  <a:moveTo>
                    <a:pt x="154" y="153"/>
                  </a:moveTo>
                  <a:cubicBezTo>
                    <a:pt x="154" y="166"/>
                    <a:pt x="154" y="179"/>
                    <a:pt x="131" y="189"/>
                  </a:cubicBezTo>
                  <a:cubicBezTo>
                    <a:pt x="112" y="199"/>
                    <a:pt x="87" y="199"/>
                    <a:pt x="83" y="199"/>
                  </a:cubicBezTo>
                  <a:cubicBezTo>
                    <a:pt x="48" y="199"/>
                    <a:pt x="25" y="178"/>
                    <a:pt x="25" y="156"/>
                  </a:cubicBezTo>
                  <a:cubicBezTo>
                    <a:pt x="25" y="129"/>
                    <a:pt x="70" y="106"/>
                    <a:pt x="154" y="104"/>
                  </a:cubicBezTo>
                  <a:lnTo>
                    <a:pt x="154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89" name="Freeform 112">
              <a:extLst>
                <a:ext uri="{FF2B5EF4-FFF2-40B4-BE49-F238E27FC236}">
                  <a16:creationId xmlns:a16="http://schemas.microsoft.com/office/drawing/2014/main" id="{E9E6B298-881C-420E-97C6-79349EAC7B99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4906962" y="2982913"/>
              <a:ext cx="95250" cy="84138"/>
            </a:xfrm>
            <a:custGeom>
              <a:avLst/>
              <a:gdLst>
                <a:gd name="T0" fmla="*/ 248 w 248"/>
                <a:gd name="T1" fmla="*/ 201 h 215"/>
                <a:gd name="T2" fmla="*/ 232 w 248"/>
                <a:gd name="T3" fmla="*/ 191 h 215"/>
                <a:gd name="T4" fmla="*/ 204 w 248"/>
                <a:gd name="T5" fmla="*/ 191 h 215"/>
                <a:gd name="T6" fmla="*/ 204 w 248"/>
                <a:gd name="T7" fmla="*/ 16 h 215"/>
                <a:gd name="T8" fmla="*/ 188 w 248"/>
                <a:gd name="T9" fmla="*/ 0 h 215"/>
                <a:gd name="T10" fmla="*/ 151 w 248"/>
                <a:gd name="T11" fmla="*/ 0 h 215"/>
                <a:gd name="T12" fmla="*/ 135 w 248"/>
                <a:gd name="T13" fmla="*/ 11 h 215"/>
                <a:gd name="T14" fmla="*/ 150 w 248"/>
                <a:gd name="T15" fmla="*/ 21 h 215"/>
                <a:gd name="T16" fmla="*/ 179 w 248"/>
                <a:gd name="T17" fmla="*/ 21 h 215"/>
                <a:gd name="T18" fmla="*/ 179 w 248"/>
                <a:gd name="T19" fmla="*/ 136 h 215"/>
                <a:gd name="T20" fmla="*/ 115 w 248"/>
                <a:gd name="T21" fmla="*/ 194 h 215"/>
                <a:gd name="T22" fmla="*/ 69 w 248"/>
                <a:gd name="T23" fmla="*/ 155 h 215"/>
                <a:gd name="T24" fmla="*/ 69 w 248"/>
                <a:gd name="T25" fmla="*/ 16 h 215"/>
                <a:gd name="T26" fmla="*/ 54 w 248"/>
                <a:gd name="T27" fmla="*/ 0 h 215"/>
                <a:gd name="T28" fmla="*/ 16 w 248"/>
                <a:gd name="T29" fmla="*/ 0 h 215"/>
                <a:gd name="T30" fmla="*/ 0 w 248"/>
                <a:gd name="T31" fmla="*/ 11 h 215"/>
                <a:gd name="T32" fmla="*/ 16 w 248"/>
                <a:gd name="T33" fmla="*/ 21 h 215"/>
                <a:gd name="T34" fmla="*/ 44 w 248"/>
                <a:gd name="T35" fmla="*/ 21 h 215"/>
                <a:gd name="T36" fmla="*/ 44 w 248"/>
                <a:gd name="T37" fmla="*/ 158 h 215"/>
                <a:gd name="T38" fmla="*/ 112 w 248"/>
                <a:gd name="T39" fmla="*/ 215 h 215"/>
                <a:gd name="T40" fmla="*/ 178 w 248"/>
                <a:gd name="T41" fmla="*/ 190 h 215"/>
                <a:gd name="T42" fmla="*/ 194 w 248"/>
                <a:gd name="T43" fmla="*/ 212 h 215"/>
                <a:gd name="T44" fmla="*/ 232 w 248"/>
                <a:gd name="T45" fmla="*/ 212 h 215"/>
                <a:gd name="T46" fmla="*/ 248 w 248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8" h="215">
                  <a:moveTo>
                    <a:pt x="248" y="201"/>
                  </a:moveTo>
                  <a:cubicBezTo>
                    <a:pt x="248" y="191"/>
                    <a:pt x="238" y="191"/>
                    <a:pt x="232" y="191"/>
                  </a:cubicBezTo>
                  <a:lnTo>
                    <a:pt x="204" y="191"/>
                  </a:lnTo>
                  <a:lnTo>
                    <a:pt x="204" y="16"/>
                  </a:lnTo>
                  <a:cubicBezTo>
                    <a:pt x="204" y="4"/>
                    <a:pt x="202" y="0"/>
                    <a:pt x="188" y="0"/>
                  </a:cubicBezTo>
                  <a:lnTo>
                    <a:pt x="151" y="0"/>
                  </a:lnTo>
                  <a:cubicBezTo>
                    <a:pt x="145" y="0"/>
                    <a:pt x="135" y="0"/>
                    <a:pt x="135" y="11"/>
                  </a:cubicBezTo>
                  <a:cubicBezTo>
                    <a:pt x="135" y="21"/>
                    <a:pt x="145" y="21"/>
                    <a:pt x="150" y="21"/>
                  </a:cubicBezTo>
                  <a:lnTo>
                    <a:pt x="179" y="21"/>
                  </a:lnTo>
                  <a:lnTo>
                    <a:pt x="179" y="136"/>
                  </a:lnTo>
                  <a:cubicBezTo>
                    <a:pt x="179" y="187"/>
                    <a:pt x="133" y="194"/>
                    <a:pt x="115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2" y="215"/>
                  </a:cubicBezTo>
                  <a:cubicBezTo>
                    <a:pt x="132" y="215"/>
                    <a:pt x="152" y="210"/>
                    <a:pt x="178" y="190"/>
                  </a:cubicBezTo>
                  <a:cubicBezTo>
                    <a:pt x="179" y="212"/>
                    <a:pt x="187" y="212"/>
                    <a:pt x="194" y="212"/>
                  </a:cubicBezTo>
                  <a:lnTo>
                    <a:pt x="232" y="212"/>
                  </a:lnTo>
                  <a:cubicBezTo>
                    <a:pt x="238" y="212"/>
                    <a:pt x="248" y="212"/>
                    <a:pt x="248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90" name="Freeform 113">
              <a:extLst>
                <a:ext uri="{FF2B5EF4-FFF2-40B4-BE49-F238E27FC236}">
                  <a16:creationId xmlns:a16="http://schemas.microsoft.com/office/drawing/2014/main" id="{376A7F41-194D-4778-97C3-CC24B27E4A18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5016500" y="2946400"/>
              <a:ext cx="76200" cy="119063"/>
            </a:xfrm>
            <a:custGeom>
              <a:avLst/>
              <a:gdLst>
                <a:gd name="T0" fmla="*/ 201 w 201"/>
                <a:gd name="T1" fmla="*/ 294 h 305"/>
                <a:gd name="T2" fmla="*/ 186 w 201"/>
                <a:gd name="T3" fmla="*/ 284 h 305"/>
                <a:gd name="T4" fmla="*/ 113 w 201"/>
                <a:gd name="T5" fmla="*/ 284 h 305"/>
                <a:gd name="T6" fmla="*/ 113 w 201"/>
                <a:gd name="T7" fmla="*/ 16 h 305"/>
                <a:gd name="T8" fmla="*/ 98 w 201"/>
                <a:gd name="T9" fmla="*/ 0 h 305"/>
                <a:gd name="T10" fmla="*/ 16 w 201"/>
                <a:gd name="T11" fmla="*/ 0 h 305"/>
                <a:gd name="T12" fmla="*/ 0 w 201"/>
                <a:gd name="T13" fmla="*/ 11 h 305"/>
                <a:gd name="T14" fmla="*/ 16 w 201"/>
                <a:gd name="T15" fmla="*/ 21 h 305"/>
                <a:gd name="T16" fmla="*/ 88 w 201"/>
                <a:gd name="T17" fmla="*/ 21 h 305"/>
                <a:gd name="T18" fmla="*/ 88 w 201"/>
                <a:gd name="T19" fmla="*/ 284 h 305"/>
                <a:gd name="T20" fmla="*/ 16 w 201"/>
                <a:gd name="T21" fmla="*/ 284 h 305"/>
                <a:gd name="T22" fmla="*/ 0 w 201"/>
                <a:gd name="T23" fmla="*/ 294 h 305"/>
                <a:gd name="T24" fmla="*/ 16 w 201"/>
                <a:gd name="T25" fmla="*/ 305 h 305"/>
                <a:gd name="T26" fmla="*/ 186 w 201"/>
                <a:gd name="T27" fmla="*/ 305 h 305"/>
                <a:gd name="T28" fmla="*/ 201 w 201"/>
                <a:gd name="T29" fmla="*/ 29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305">
                  <a:moveTo>
                    <a:pt x="201" y="294"/>
                  </a:moveTo>
                  <a:cubicBezTo>
                    <a:pt x="201" y="284"/>
                    <a:pt x="192" y="284"/>
                    <a:pt x="186" y="284"/>
                  </a:cubicBezTo>
                  <a:lnTo>
                    <a:pt x="113" y="284"/>
                  </a:lnTo>
                  <a:lnTo>
                    <a:pt x="113" y="16"/>
                  </a:lnTo>
                  <a:cubicBezTo>
                    <a:pt x="113" y="4"/>
                    <a:pt x="111" y="0"/>
                    <a:pt x="98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1" y="21"/>
                    <a:pt x="16" y="21"/>
                  </a:cubicBezTo>
                  <a:lnTo>
                    <a:pt x="88" y="21"/>
                  </a:lnTo>
                  <a:lnTo>
                    <a:pt x="88" y="284"/>
                  </a:lnTo>
                  <a:lnTo>
                    <a:pt x="16" y="284"/>
                  </a:lnTo>
                  <a:cubicBezTo>
                    <a:pt x="10" y="284"/>
                    <a:pt x="0" y="284"/>
                    <a:pt x="0" y="294"/>
                  </a:cubicBezTo>
                  <a:cubicBezTo>
                    <a:pt x="0" y="305"/>
                    <a:pt x="11" y="305"/>
                    <a:pt x="16" y="305"/>
                  </a:cubicBezTo>
                  <a:lnTo>
                    <a:pt x="186" y="305"/>
                  </a:lnTo>
                  <a:cubicBezTo>
                    <a:pt x="191" y="305"/>
                    <a:pt x="201" y="305"/>
                    <a:pt x="201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91" name="Freeform 114">
              <a:extLst>
                <a:ext uri="{FF2B5EF4-FFF2-40B4-BE49-F238E27FC236}">
                  <a16:creationId xmlns:a16="http://schemas.microsoft.com/office/drawing/2014/main" id="{8E7A4511-481A-4F21-9407-D0299504144C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5110162" y="2957513"/>
              <a:ext cx="79375" cy="109538"/>
            </a:xfrm>
            <a:custGeom>
              <a:avLst/>
              <a:gdLst>
                <a:gd name="T0" fmla="*/ 208 w 208"/>
                <a:gd name="T1" fmla="*/ 216 h 279"/>
                <a:gd name="T2" fmla="*/ 195 w 208"/>
                <a:gd name="T3" fmla="*/ 201 h 279"/>
                <a:gd name="T4" fmla="*/ 183 w 208"/>
                <a:gd name="T5" fmla="*/ 215 h 279"/>
                <a:gd name="T6" fmla="*/ 136 w 208"/>
                <a:gd name="T7" fmla="*/ 258 h 279"/>
                <a:gd name="T8" fmla="*/ 91 w 208"/>
                <a:gd name="T9" fmla="*/ 213 h 279"/>
                <a:gd name="T10" fmla="*/ 91 w 208"/>
                <a:gd name="T11" fmla="*/ 85 h 279"/>
                <a:gd name="T12" fmla="*/ 181 w 208"/>
                <a:gd name="T13" fmla="*/ 85 h 279"/>
                <a:gd name="T14" fmla="*/ 196 w 208"/>
                <a:gd name="T15" fmla="*/ 75 h 279"/>
                <a:gd name="T16" fmla="*/ 181 w 208"/>
                <a:gd name="T17" fmla="*/ 64 h 279"/>
                <a:gd name="T18" fmla="*/ 91 w 208"/>
                <a:gd name="T19" fmla="*/ 64 h 279"/>
                <a:gd name="T20" fmla="*/ 91 w 208"/>
                <a:gd name="T21" fmla="*/ 16 h 279"/>
                <a:gd name="T22" fmla="*/ 79 w 208"/>
                <a:gd name="T23" fmla="*/ 0 h 279"/>
                <a:gd name="T24" fmla="*/ 66 w 208"/>
                <a:gd name="T25" fmla="*/ 16 h 279"/>
                <a:gd name="T26" fmla="*/ 66 w 208"/>
                <a:gd name="T27" fmla="*/ 64 h 279"/>
                <a:gd name="T28" fmla="*/ 16 w 208"/>
                <a:gd name="T29" fmla="*/ 64 h 279"/>
                <a:gd name="T30" fmla="*/ 0 w 208"/>
                <a:gd name="T31" fmla="*/ 75 h 279"/>
                <a:gd name="T32" fmla="*/ 15 w 208"/>
                <a:gd name="T33" fmla="*/ 85 h 279"/>
                <a:gd name="T34" fmla="*/ 66 w 208"/>
                <a:gd name="T35" fmla="*/ 85 h 279"/>
                <a:gd name="T36" fmla="*/ 66 w 208"/>
                <a:gd name="T37" fmla="*/ 216 h 279"/>
                <a:gd name="T38" fmla="*/ 133 w 208"/>
                <a:gd name="T39" fmla="*/ 279 h 279"/>
                <a:gd name="T40" fmla="*/ 208 w 208"/>
                <a:gd name="T41" fmla="*/ 21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279">
                  <a:moveTo>
                    <a:pt x="208" y="216"/>
                  </a:moveTo>
                  <a:cubicBezTo>
                    <a:pt x="208" y="209"/>
                    <a:pt x="208" y="201"/>
                    <a:pt x="195" y="201"/>
                  </a:cubicBezTo>
                  <a:cubicBezTo>
                    <a:pt x="183" y="201"/>
                    <a:pt x="183" y="209"/>
                    <a:pt x="183" y="215"/>
                  </a:cubicBezTo>
                  <a:cubicBezTo>
                    <a:pt x="182" y="252"/>
                    <a:pt x="149" y="258"/>
                    <a:pt x="136" y="258"/>
                  </a:cubicBezTo>
                  <a:cubicBezTo>
                    <a:pt x="91" y="258"/>
                    <a:pt x="91" y="227"/>
                    <a:pt x="91" y="213"/>
                  </a:cubicBezTo>
                  <a:lnTo>
                    <a:pt x="91" y="85"/>
                  </a:lnTo>
                  <a:lnTo>
                    <a:pt x="181" y="85"/>
                  </a:lnTo>
                  <a:cubicBezTo>
                    <a:pt x="186" y="85"/>
                    <a:pt x="196" y="85"/>
                    <a:pt x="196" y="75"/>
                  </a:cubicBezTo>
                  <a:cubicBezTo>
                    <a:pt x="196" y="64"/>
                    <a:pt x="187" y="64"/>
                    <a:pt x="181" y="64"/>
                  </a:cubicBezTo>
                  <a:lnTo>
                    <a:pt x="91" y="64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9"/>
                    <a:pt x="66" y="16"/>
                  </a:cubicBezTo>
                  <a:lnTo>
                    <a:pt x="66" y="64"/>
                  </a:lnTo>
                  <a:lnTo>
                    <a:pt x="16" y="64"/>
                  </a:lnTo>
                  <a:cubicBezTo>
                    <a:pt x="10" y="64"/>
                    <a:pt x="0" y="64"/>
                    <a:pt x="0" y="75"/>
                  </a:cubicBezTo>
                  <a:cubicBezTo>
                    <a:pt x="0" y="85"/>
                    <a:pt x="10" y="85"/>
                    <a:pt x="15" y="85"/>
                  </a:cubicBezTo>
                  <a:lnTo>
                    <a:pt x="66" y="85"/>
                  </a:lnTo>
                  <a:lnTo>
                    <a:pt x="66" y="216"/>
                  </a:lnTo>
                  <a:cubicBezTo>
                    <a:pt x="66" y="262"/>
                    <a:pt x="99" y="279"/>
                    <a:pt x="133" y="279"/>
                  </a:cubicBezTo>
                  <a:cubicBezTo>
                    <a:pt x="169" y="279"/>
                    <a:pt x="208" y="259"/>
                    <a:pt x="208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92" name="Freeform 115">
              <a:extLst>
                <a:ext uri="{FF2B5EF4-FFF2-40B4-BE49-F238E27FC236}">
                  <a16:creationId xmlns:a16="http://schemas.microsoft.com/office/drawing/2014/main" id="{5FF438A4-ACAD-46E6-8091-92FA3F6B66C1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5338762" y="2930525"/>
              <a:ext cx="49213" cy="150813"/>
            </a:xfrm>
            <a:custGeom>
              <a:avLst/>
              <a:gdLst>
                <a:gd name="T0" fmla="*/ 126 w 126"/>
                <a:gd name="T1" fmla="*/ 380 h 390"/>
                <a:gd name="T2" fmla="*/ 115 w 126"/>
                <a:gd name="T3" fmla="*/ 369 h 390"/>
                <a:gd name="T4" fmla="*/ 26 w 126"/>
                <a:gd name="T5" fmla="*/ 195 h 390"/>
                <a:gd name="T6" fmla="*/ 116 w 126"/>
                <a:gd name="T7" fmla="*/ 20 h 390"/>
                <a:gd name="T8" fmla="*/ 126 w 126"/>
                <a:gd name="T9" fmla="*/ 10 h 390"/>
                <a:gd name="T10" fmla="*/ 115 w 126"/>
                <a:gd name="T11" fmla="*/ 0 h 390"/>
                <a:gd name="T12" fmla="*/ 0 w 126"/>
                <a:gd name="T13" fmla="*/ 195 h 390"/>
                <a:gd name="T14" fmla="*/ 41 w 126"/>
                <a:gd name="T15" fmla="*/ 326 h 390"/>
                <a:gd name="T16" fmla="*/ 115 w 126"/>
                <a:gd name="T17" fmla="*/ 390 h 390"/>
                <a:gd name="T18" fmla="*/ 126 w 126"/>
                <a:gd name="T19" fmla="*/ 38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380"/>
                  </a:moveTo>
                  <a:cubicBezTo>
                    <a:pt x="126" y="376"/>
                    <a:pt x="123" y="374"/>
                    <a:pt x="115" y="369"/>
                  </a:cubicBezTo>
                  <a:cubicBezTo>
                    <a:pt x="50" y="325"/>
                    <a:pt x="26" y="254"/>
                    <a:pt x="26" y="195"/>
                  </a:cubicBezTo>
                  <a:cubicBezTo>
                    <a:pt x="26" y="142"/>
                    <a:pt x="45" y="69"/>
                    <a:pt x="116" y="20"/>
                  </a:cubicBezTo>
                  <a:cubicBezTo>
                    <a:pt x="123" y="16"/>
                    <a:pt x="126" y="14"/>
                    <a:pt x="126" y="10"/>
                  </a:cubicBezTo>
                  <a:cubicBezTo>
                    <a:pt x="126" y="7"/>
                    <a:pt x="124" y="0"/>
                    <a:pt x="115" y="0"/>
                  </a:cubicBezTo>
                  <a:cubicBezTo>
                    <a:pt x="101" y="0"/>
                    <a:pt x="0" y="67"/>
                    <a:pt x="0" y="195"/>
                  </a:cubicBezTo>
                  <a:cubicBezTo>
                    <a:pt x="0" y="255"/>
                    <a:pt x="24" y="300"/>
                    <a:pt x="41" y="326"/>
                  </a:cubicBezTo>
                  <a:cubicBezTo>
                    <a:pt x="67" y="362"/>
                    <a:pt x="103" y="390"/>
                    <a:pt x="115" y="390"/>
                  </a:cubicBezTo>
                  <a:cubicBezTo>
                    <a:pt x="124" y="390"/>
                    <a:pt x="126" y="383"/>
                    <a:pt x="126" y="38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93" name="Freeform 116">
              <a:extLst>
                <a:ext uri="{FF2B5EF4-FFF2-40B4-BE49-F238E27FC236}">
                  <a16:creationId xmlns:a16="http://schemas.microsoft.com/office/drawing/2014/main" id="{C2F6E22B-DF37-49D0-923D-02A40AFE8600}"/>
                </a:ext>
              </a:extLst>
            </p:cNvPr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5419725" y="2981325"/>
              <a:ext cx="74613" cy="85725"/>
            </a:xfrm>
            <a:custGeom>
              <a:avLst/>
              <a:gdLst>
                <a:gd name="T0" fmla="*/ 193 w 193"/>
                <a:gd name="T1" fmla="*/ 166 h 220"/>
                <a:gd name="T2" fmla="*/ 180 w 193"/>
                <a:gd name="T3" fmla="*/ 156 h 220"/>
                <a:gd name="T4" fmla="*/ 169 w 193"/>
                <a:gd name="T5" fmla="*/ 160 h 220"/>
                <a:gd name="T6" fmla="*/ 112 w 193"/>
                <a:gd name="T7" fmla="*/ 199 h 220"/>
                <a:gd name="T8" fmla="*/ 26 w 193"/>
                <a:gd name="T9" fmla="*/ 110 h 220"/>
                <a:gd name="T10" fmla="*/ 115 w 193"/>
                <a:gd name="T11" fmla="*/ 21 h 220"/>
                <a:gd name="T12" fmla="*/ 151 w 193"/>
                <a:gd name="T13" fmla="*/ 31 h 220"/>
                <a:gd name="T14" fmla="*/ 168 w 193"/>
                <a:gd name="T15" fmla="*/ 51 h 220"/>
                <a:gd name="T16" fmla="*/ 186 w 193"/>
                <a:gd name="T17" fmla="*/ 33 h 220"/>
                <a:gd name="T18" fmla="*/ 115 w 193"/>
                <a:gd name="T19" fmla="*/ 0 h 220"/>
                <a:gd name="T20" fmla="*/ 0 w 193"/>
                <a:gd name="T21" fmla="*/ 110 h 220"/>
                <a:gd name="T22" fmla="*/ 109 w 193"/>
                <a:gd name="T23" fmla="*/ 220 h 220"/>
                <a:gd name="T24" fmla="*/ 193 w 193"/>
                <a:gd name="T25" fmla="*/ 16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220">
                  <a:moveTo>
                    <a:pt x="193" y="166"/>
                  </a:moveTo>
                  <a:cubicBezTo>
                    <a:pt x="193" y="156"/>
                    <a:pt x="182" y="156"/>
                    <a:pt x="180" y="156"/>
                  </a:cubicBezTo>
                  <a:cubicBezTo>
                    <a:pt x="175" y="156"/>
                    <a:pt x="172" y="157"/>
                    <a:pt x="169" y="160"/>
                  </a:cubicBezTo>
                  <a:cubicBezTo>
                    <a:pt x="164" y="172"/>
                    <a:pt x="152" y="199"/>
                    <a:pt x="112" y="199"/>
                  </a:cubicBezTo>
                  <a:cubicBezTo>
                    <a:pt x="65" y="199"/>
                    <a:pt x="26" y="160"/>
                    <a:pt x="26" y="110"/>
                  </a:cubicBezTo>
                  <a:cubicBezTo>
                    <a:pt x="26" y="84"/>
                    <a:pt x="41" y="21"/>
                    <a:pt x="115" y="21"/>
                  </a:cubicBezTo>
                  <a:cubicBezTo>
                    <a:pt x="128" y="21"/>
                    <a:pt x="151" y="26"/>
                    <a:pt x="151" y="31"/>
                  </a:cubicBezTo>
                  <a:cubicBezTo>
                    <a:pt x="151" y="45"/>
                    <a:pt x="159" y="51"/>
                    <a:pt x="168" y="51"/>
                  </a:cubicBezTo>
                  <a:cubicBezTo>
                    <a:pt x="178" y="51"/>
                    <a:pt x="186" y="44"/>
                    <a:pt x="186" y="33"/>
                  </a:cubicBezTo>
                  <a:cubicBezTo>
                    <a:pt x="186" y="3"/>
                    <a:pt x="136" y="0"/>
                    <a:pt x="115" y="0"/>
                  </a:cubicBezTo>
                  <a:cubicBezTo>
                    <a:pt x="30" y="0"/>
                    <a:pt x="0" y="67"/>
                    <a:pt x="0" y="110"/>
                  </a:cubicBezTo>
                  <a:cubicBezTo>
                    <a:pt x="0" y="169"/>
                    <a:pt x="47" y="220"/>
                    <a:pt x="109" y="220"/>
                  </a:cubicBezTo>
                  <a:cubicBezTo>
                    <a:pt x="175" y="220"/>
                    <a:pt x="193" y="174"/>
                    <a:pt x="193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94" name="Freeform 117">
              <a:extLst>
                <a:ext uri="{FF2B5EF4-FFF2-40B4-BE49-F238E27FC236}">
                  <a16:creationId xmlns:a16="http://schemas.microsoft.com/office/drawing/2014/main" id="{A345B446-DBE9-4C9F-9D1D-9217AA6BFD67}"/>
                </a:ext>
              </a:extLst>
            </p:cNvPr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5516562" y="2981325"/>
              <a:ext cx="77788" cy="85725"/>
            </a:xfrm>
            <a:custGeom>
              <a:avLst/>
              <a:gdLst>
                <a:gd name="T0" fmla="*/ 202 w 202"/>
                <a:gd name="T1" fmla="*/ 110 h 220"/>
                <a:gd name="T2" fmla="*/ 101 w 202"/>
                <a:gd name="T3" fmla="*/ 0 h 220"/>
                <a:gd name="T4" fmla="*/ 0 w 202"/>
                <a:gd name="T5" fmla="*/ 110 h 220"/>
                <a:gd name="T6" fmla="*/ 101 w 202"/>
                <a:gd name="T7" fmla="*/ 220 h 220"/>
                <a:gd name="T8" fmla="*/ 202 w 202"/>
                <a:gd name="T9" fmla="*/ 110 h 220"/>
                <a:gd name="T10" fmla="*/ 177 w 202"/>
                <a:gd name="T11" fmla="*/ 107 h 220"/>
                <a:gd name="T12" fmla="*/ 101 w 202"/>
                <a:gd name="T13" fmla="*/ 199 h 220"/>
                <a:gd name="T14" fmla="*/ 26 w 202"/>
                <a:gd name="T15" fmla="*/ 107 h 220"/>
                <a:gd name="T16" fmla="*/ 101 w 202"/>
                <a:gd name="T17" fmla="*/ 21 h 220"/>
                <a:gd name="T18" fmla="*/ 177 w 202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0">
                  <a:moveTo>
                    <a:pt x="202" y="110"/>
                  </a:moveTo>
                  <a:cubicBezTo>
                    <a:pt x="202" y="49"/>
                    <a:pt x="156" y="0"/>
                    <a:pt x="101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3"/>
                    <a:pt x="47" y="220"/>
                    <a:pt x="101" y="220"/>
                  </a:cubicBezTo>
                  <a:cubicBezTo>
                    <a:pt x="155" y="220"/>
                    <a:pt x="202" y="172"/>
                    <a:pt x="202" y="110"/>
                  </a:cubicBezTo>
                  <a:close/>
                  <a:moveTo>
                    <a:pt x="177" y="107"/>
                  </a:moveTo>
                  <a:cubicBezTo>
                    <a:pt x="177" y="158"/>
                    <a:pt x="142" y="199"/>
                    <a:pt x="101" y="199"/>
                  </a:cubicBezTo>
                  <a:cubicBezTo>
                    <a:pt x="60" y="199"/>
                    <a:pt x="26" y="158"/>
                    <a:pt x="26" y="107"/>
                  </a:cubicBezTo>
                  <a:cubicBezTo>
                    <a:pt x="26" y="57"/>
                    <a:pt x="62" y="21"/>
                    <a:pt x="101" y="21"/>
                  </a:cubicBezTo>
                  <a:cubicBezTo>
                    <a:pt x="141" y="21"/>
                    <a:pt x="177" y="57"/>
                    <a:pt x="177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95" name="Freeform 118">
              <a:extLst>
                <a:ext uri="{FF2B5EF4-FFF2-40B4-BE49-F238E27FC236}">
                  <a16:creationId xmlns:a16="http://schemas.microsoft.com/office/drawing/2014/main" id="{3658E43C-6F3A-425A-B3D7-3D402488F4D6}"/>
                </a:ext>
              </a:extLst>
            </p:cNvPr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5613400" y="2981325"/>
              <a:ext cx="84138" cy="84138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0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3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4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4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7"/>
                    <a:pt x="217" y="0"/>
                    <a:pt x="180" y="0"/>
                  </a:cubicBezTo>
                  <a:cubicBezTo>
                    <a:pt x="155" y="0"/>
                    <a:pt x="123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3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4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5"/>
                    <a:pt x="197" y="44"/>
                    <a:pt x="207" y="44"/>
                  </a:cubicBezTo>
                  <a:cubicBezTo>
                    <a:pt x="216" y="44"/>
                    <a:pt x="223" y="37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96" name="Freeform 119">
              <a:extLst>
                <a:ext uri="{FF2B5EF4-FFF2-40B4-BE49-F238E27FC236}">
                  <a16:creationId xmlns:a16="http://schemas.microsoft.com/office/drawing/2014/main" id="{D928D9A0-5A7D-4489-A5F1-9E69DD7D7B27}"/>
                </a:ext>
              </a:extLst>
            </p:cNvPr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5718175" y="2981325"/>
              <a:ext cx="76200" cy="85725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8 h 220"/>
                <a:gd name="T10" fmla="*/ 185 w 200"/>
                <a:gd name="T11" fmla="*/ 118 h 220"/>
                <a:gd name="T12" fmla="*/ 200 w 200"/>
                <a:gd name="T13" fmla="*/ 104 h 220"/>
                <a:gd name="T14" fmla="*/ 105 w 200"/>
                <a:gd name="T15" fmla="*/ 0 h 220"/>
                <a:gd name="T16" fmla="*/ 0 w 200"/>
                <a:gd name="T17" fmla="*/ 110 h 220"/>
                <a:gd name="T18" fmla="*/ 113 w 200"/>
                <a:gd name="T19" fmla="*/ 220 h 220"/>
                <a:gd name="T20" fmla="*/ 200 w 200"/>
                <a:gd name="T21" fmla="*/ 166 h 220"/>
                <a:gd name="T22" fmla="*/ 175 w 200"/>
                <a:gd name="T23" fmla="*/ 97 h 220"/>
                <a:gd name="T24" fmla="*/ 25 w 200"/>
                <a:gd name="T25" fmla="*/ 97 h 220"/>
                <a:gd name="T26" fmla="*/ 105 w 200"/>
                <a:gd name="T27" fmla="*/ 21 h 220"/>
                <a:gd name="T28" fmla="*/ 175 w 200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9"/>
                    <a:pt x="169" y="0"/>
                    <a:pt x="105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49" y="220"/>
                    <a:pt x="113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5" y="97"/>
                  </a:lnTo>
                  <a:cubicBezTo>
                    <a:pt x="34" y="51"/>
                    <a:pt x="67" y="21"/>
                    <a:pt x="105" y="21"/>
                  </a:cubicBezTo>
                  <a:cubicBezTo>
                    <a:pt x="134" y="21"/>
                    <a:pt x="169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97" name="Freeform 120">
              <a:extLst>
                <a:ext uri="{FF2B5EF4-FFF2-40B4-BE49-F238E27FC236}">
                  <a16:creationId xmlns:a16="http://schemas.microsoft.com/office/drawing/2014/main" id="{3C4179D3-0E72-4A9E-BFC2-08A692796CE6}"/>
                </a:ext>
              </a:extLst>
            </p:cNvPr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5913437" y="2946400"/>
              <a:ext cx="90488" cy="120650"/>
            </a:xfrm>
            <a:custGeom>
              <a:avLst/>
              <a:gdLst>
                <a:gd name="T0" fmla="*/ 235 w 235"/>
                <a:gd name="T1" fmla="*/ 294 h 308"/>
                <a:gd name="T2" fmla="*/ 219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19 h 308"/>
                <a:gd name="T20" fmla="*/ 100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1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19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1"/>
                  </a:cubicBezTo>
                  <a:cubicBezTo>
                    <a:pt x="166" y="299"/>
                    <a:pt x="166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98" name="Freeform 121">
              <a:extLst>
                <a:ext uri="{FF2B5EF4-FFF2-40B4-BE49-F238E27FC236}">
                  <a16:creationId xmlns:a16="http://schemas.microsoft.com/office/drawing/2014/main" id="{E170A1B8-32C7-4F8B-8BF3-9452DCF90B8E}"/>
                </a:ext>
              </a:extLst>
            </p:cNvPr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6008687" y="2982913"/>
              <a:ext cx="95250" cy="84138"/>
            </a:xfrm>
            <a:custGeom>
              <a:avLst/>
              <a:gdLst>
                <a:gd name="T0" fmla="*/ 247 w 247"/>
                <a:gd name="T1" fmla="*/ 201 h 215"/>
                <a:gd name="T2" fmla="*/ 232 w 247"/>
                <a:gd name="T3" fmla="*/ 191 h 215"/>
                <a:gd name="T4" fmla="*/ 204 w 247"/>
                <a:gd name="T5" fmla="*/ 191 h 215"/>
                <a:gd name="T6" fmla="*/ 204 w 247"/>
                <a:gd name="T7" fmla="*/ 16 h 215"/>
                <a:gd name="T8" fmla="*/ 188 w 247"/>
                <a:gd name="T9" fmla="*/ 0 h 215"/>
                <a:gd name="T10" fmla="*/ 151 w 247"/>
                <a:gd name="T11" fmla="*/ 0 h 215"/>
                <a:gd name="T12" fmla="*/ 135 w 247"/>
                <a:gd name="T13" fmla="*/ 11 h 215"/>
                <a:gd name="T14" fmla="*/ 150 w 247"/>
                <a:gd name="T15" fmla="*/ 21 h 215"/>
                <a:gd name="T16" fmla="*/ 179 w 247"/>
                <a:gd name="T17" fmla="*/ 21 h 215"/>
                <a:gd name="T18" fmla="*/ 179 w 247"/>
                <a:gd name="T19" fmla="*/ 136 h 215"/>
                <a:gd name="T20" fmla="*/ 115 w 247"/>
                <a:gd name="T21" fmla="*/ 194 h 215"/>
                <a:gd name="T22" fmla="*/ 69 w 247"/>
                <a:gd name="T23" fmla="*/ 155 h 215"/>
                <a:gd name="T24" fmla="*/ 69 w 247"/>
                <a:gd name="T25" fmla="*/ 16 h 215"/>
                <a:gd name="T26" fmla="*/ 54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6 w 247"/>
                <a:gd name="T33" fmla="*/ 21 h 215"/>
                <a:gd name="T34" fmla="*/ 44 w 247"/>
                <a:gd name="T35" fmla="*/ 21 h 215"/>
                <a:gd name="T36" fmla="*/ 44 w 247"/>
                <a:gd name="T37" fmla="*/ 158 h 215"/>
                <a:gd name="T38" fmla="*/ 112 w 247"/>
                <a:gd name="T39" fmla="*/ 215 h 215"/>
                <a:gd name="T40" fmla="*/ 178 w 247"/>
                <a:gd name="T41" fmla="*/ 190 h 215"/>
                <a:gd name="T42" fmla="*/ 194 w 247"/>
                <a:gd name="T43" fmla="*/ 212 h 215"/>
                <a:gd name="T44" fmla="*/ 232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2" y="191"/>
                  </a:cubicBezTo>
                  <a:lnTo>
                    <a:pt x="204" y="191"/>
                  </a:lnTo>
                  <a:lnTo>
                    <a:pt x="204" y="16"/>
                  </a:lnTo>
                  <a:cubicBezTo>
                    <a:pt x="204" y="4"/>
                    <a:pt x="202" y="0"/>
                    <a:pt x="188" y="0"/>
                  </a:cubicBezTo>
                  <a:lnTo>
                    <a:pt x="151" y="0"/>
                  </a:lnTo>
                  <a:cubicBezTo>
                    <a:pt x="145" y="0"/>
                    <a:pt x="135" y="0"/>
                    <a:pt x="135" y="11"/>
                  </a:cubicBezTo>
                  <a:cubicBezTo>
                    <a:pt x="135" y="21"/>
                    <a:pt x="145" y="21"/>
                    <a:pt x="150" y="21"/>
                  </a:cubicBezTo>
                  <a:lnTo>
                    <a:pt x="179" y="21"/>
                  </a:lnTo>
                  <a:lnTo>
                    <a:pt x="179" y="136"/>
                  </a:lnTo>
                  <a:cubicBezTo>
                    <a:pt x="179" y="187"/>
                    <a:pt x="133" y="194"/>
                    <a:pt x="115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2" y="215"/>
                  </a:cubicBezTo>
                  <a:cubicBezTo>
                    <a:pt x="132" y="215"/>
                    <a:pt x="152" y="210"/>
                    <a:pt x="178" y="190"/>
                  </a:cubicBezTo>
                  <a:cubicBezTo>
                    <a:pt x="179" y="212"/>
                    <a:pt x="187" y="212"/>
                    <a:pt x="194" y="212"/>
                  </a:cubicBezTo>
                  <a:lnTo>
                    <a:pt x="232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99" name="Freeform 122">
              <a:extLst>
                <a:ext uri="{FF2B5EF4-FFF2-40B4-BE49-F238E27FC236}">
                  <a16:creationId xmlns:a16="http://schemas.microsoft.com/office/drawing/2014/main" id="{9EA987F9-792D-452D-9D5C-2535DA3D462B}"/>
                </a:ext>
              </a:extLst>
            </p:cNvPr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6107112" y="2981325"/>
              <a:ext cx="98425" cy="84138"/>
            </a:xfrm>
            <a:custGeom>
              <a:avLst/>
              <a:gdLst>
                <a:gd name="T0" fmla="*/ 257 w 257"/>
                <a:gd name="T1" fmla="*/ 204 h 215"/>
                <a:gd name="T2" fmla="*/ 229 w 257"/>
                <a:gd name="T3" fmla="*/ 194 h 215"/>
                <a:gd name="T4" fmla="*/ 229 w 257"/>
                <a:gd name="T5" fmla="*/ 63 h 215"/>
                <a:gd name="T6" fmla="*/ 187 w 257"/>
                <a:gd name="T7" fmla="*/ 0 h 215"/>
                <a:gd name="T8" fmla="*/ 135 w 257"/>
                <a:gd name="T9" fmla="*/ 32 h 215"/>
                <a:gd name="T10" fmla="*/ 97 w 257"/>
                <a:gd name="T11" fmla="*/ 0 h 215"/>
                <a:gd name="T12" fmla="*/ 49 w 257"/>
                <a:gd name="T13" fmla="*/ 24 h 215"/>
                <a:gd name="T14" fmla="*/ 33 w 257"/>
                <a:gd name="T15" fmla="*/ 3 h 215"/>
                <a:gd name="T16" fmla="*/ 16 w 257"/>
                <a:gd name="T17" fmla="*/ 3 h 215"/>
                <a:gd name="T18" fmla="*/ 0 w 257"/>
                <a:gd name="T19" fmla="*/ 13 h 215"/>
                <a:gd name="T20" fmla="*/ 29 w 257"/>
                <a:gd name="T21" fmla="*/ 24 h 215"/>
                <a:gd name="T22" fmla="*/ 29 w 257"/>
                <a:gd name="T23" fmla="*/ 194 h 215"/>
                <a:gd name="T24" fmla="*/ 0 w 257"/>
                <a:gd name="T25" fmla="*/ 204 h 215"/>
                <a:gd name="T26" fmla="*/ 16 w 257"/>
                <a:gd name="T27" fmla="*/ 215 h 215"/>
                <a:gd name="T28" fmla="*/ 62 w 257"/>
                <a:gd name="T29" fmla="*/ 215 h 215"/>
                <a:gd name="T30" fmla="*/ 77 w 257"/>
                <a:gd name="T31" fmla="*/ 204 h 215"/>
                <a:gd name="T32" fmla="*/ 49 w 257"/>
                <a:gd name="T33" fmla="*/ 194 h 215"/>
                <a:gd name="T34" fmla="*/ 49 w 257"/>
                <a:gd name="T35" fmla="*/ 96 h 215"/>
                <a:gd name="T36" fmla="*/ 95 w 257"/>
                <a:gd name="T37" fmla="*/ 21 h 215"/>
                <a:gd name="T38" fmla="*/ 118 w 257"/>
                <a:gd name="T39" fmla="*/ 68 h 215"/>
                <a:gd name="T40" fmla="*/ 118 w 257"/>
                <a:gd name="T41" fmla="*/ 194 h 215"/>
                <a:gd name="T42" fmla="*/ 96 w 257"/>
                <a:gd name="T43" fmla="*/ 204 h 215"/>
                <a:gd name="T44" fmla="*/ 112 w 257"/>
                <a:gd name="T45" fmla="*/ 215 h 215"/>
                <a:gd name="T46" fmla="*/ 151 w 257"/>
                <a:gd name="T47" fmla="*/ 215 h 215"/>
                <a:gd name="T48" fmla="*/ 167 w 257"/>
                <a:gd name="T49" fmla="*/ 204 h 215"/>
                <a:gd name="T50" fmla="*/ 138 w 257"/>
                <a:gd name="T51" fmla="*/ 194 h 215"/>
                <a:gd name="T52" fmla="*/ 138 w 257"/>
                <a:gd name="T53" fmla="*/ 96 h 215"/>
                <a:gd name="T54" fmla="*/ 185 w 257"/>
                <a:gd name="T55" fmla="*/ 21 h 215"/>
                <a:gd name="T56" fmla="*/ 208 w 257"/>
                <a:gd name="T57" fmla="*/ 68 h 215"/>
                <a:gd name="T58" fmla="*/ 208 w 257"/>
                <a:gd name="T59" fmla="*/ 194 h 215"/>
                <a:gd name="T60" fmla="*/ 187 w 257"/>
                <a:gd name="T61" fmla="*/ 204 h 215"/>
                <a:gd name="T62" fmla="*/ 203 w 257"/>
                <a:gd name="T63" fmla="*/ 215 h 215"/>
                <a:gd name="T64" fmla="*/ 241 w 257"/>
                <a:gd name="T65" fmla="*/ 215 h 215"/>
                <a:gd name="T66" fmla="*/ 257 w 257"/>
                <a:gd name="T67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215">
                  <a:moveTo>
                    <a:pt x="257" y="204"/>
                  </a:moveTo>
                  <a:cubicBezTo>
                    <a:pt x="257" y="194"/>
                    <a:pt x="249" y="194"/>
                    <a:pt x="229" y="194"/>
                  </a:cubicBezTo>
                  <a:lnTo>
                    <a:pt x="229" y="63"/>
                  </a:lnTo>
                  <a:cubicBezTo>
                    <a:pt x="229" y="54"/>
                    <a:pt x="228" y="0"/>
                    <a:pt x="187" y="0"/>
                  </a:cubicBezTo>
                  <a:cubicBezTo>
                    <a:pt x="173" y="0"/>
                    <a:pt x="153" y="6"/>
                    <a:pt x="135" y="32"/>
                  </a:cubicBezTo>
                  <a:cubicBezTo>
                    <a:pt x="124" y="8"/>
                    <a:pt x="112" y="0"/>
                    <a:pt x="97" y="0"/>
                  </a:cubicBezTo>
                  <a:cubicBezTo>
                    <a:pt x="81" y="0"/>
                    <a:pt x="68" y="6"/>
                    <a:pt x="49" y="24"/>
                  </a:cubicBezTo>
                  <a:cubicBezTo>
                    <a:pt x="48" y="3"/>
                    <a:pt x="40" y="3"/>
                    <a:pt x="33" y="3"/>
                  </a:cubicBezTo>
                  <a:lnTo>
                    <a:pt x="16" y="3"/>
                  </a:lnTo>
                  <a:cubicBezTo>
                    <a:pt x="11" y="3"/>
                    <a:pt x="0" y="3"/>
                    <a:pt x="0" y="13"/>
                  </a:cubicBezTo>
                  <a:cubicBezTo>
                    <a:pt x="0" y="24"/>
                    <a:pt x="9" y="24"/>
                    <a:pt x="29" y="24"/>
                  </a:cubicBezTo>
                  <a:lnTo>
                    <a:pt x="29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11" y="215"/>
                    <a:pt x="16" y="215"/>
                  </a:cubicBezTo>
                  <a:lnTo>
                    <a:pt x="62" y="215"/>
                  </a:lnTo>
                  <a:cubicBezTo>
                    <a:pt x="68" y="215"/>
                    <a:pt x="77" y="215"/>
                    <a:pt x="77" y="204"/>
                  </a:cubicBezTo>
                  <a:cubicBezTo>
                    <a:pt x="77" y="194"/>
                    <a:pt x="69" y="194"/>
                    <a:pt x="49" y="194"/>
                  </a:cubicBezTo>
                  <a:lnTo>
                    <a:pt x="49" y="96"/>
                  </a:lnTo>
                  <a:cubicBezTo>
                    <a:pt x="49" y="46"/>
                    <a:pt x="72" y="21"/>
                    <a:pt x="95" y="21"/>
                  </a:cubicBezTo>
                  <a:cubicBezTo>
                    <a:pt x="108" y="21"/>
                    <a:pt x="118" y="30"/>
                    <a:pt x="118" y="68"/>
                  </a:cubicBezTo>
                  <a:lnTo>
                    <a:pt x="118" y="194"/>
                  </a:lnTo>
                  <a:cubicBezTo>
                    <a:pt x="105" y="194"/>
                    <a:pt x="96" y="194"/>
                    <a:pt x="96" y="204"/>
                  </a:cubicBezTo>
                  <a:cubicBezTo>
                    <a:pt x="96" y="215"/>
                    <a:pt x="107" y="215"/>
                    <a:pt x="112" y="215"/>
                  </a:cubicBezTo>
                  <a:lnTo>
                    <a:pt x="151" y="215"/>
                  </a:lnTo>
                  <a:cubicBezTo>
                    <a:pt x="157" y="215"/>
                    <a:pt x="167" y="215"/>
                    <a:pt x="167" y="204"/>
                  </a:cubicBezTo>
                  <a:cubicBezTo>
                    <a:pt x="167" y="194"/>
                    <a:pt x="158" y="194"/>
                    <a:pt x="138" y="194"/>
                  </a:cubicBezTo>
                  <a:lnTo>
                    <a:pt x="138" y="96"/>
                  </a:lnTo>
                  <a:cubicBezTo>
                    <a:pt x="138" y="46"/>
                    <a:pt x="162" y="21"/>
                    <a:pt x="185" y="21"/>
                  </a:cubicBezTo>
                  <a:cubicBezTo>
                    <a:pt x="199" y="21"/>
                    <a:pt x="208" y="30"/>
                    <a:pt x="208" y="68"/>
                  </a:cubicBezTo>
                  <a:lnTo>
                    <a:pt x="208" y="194"/>
                  </a:lnTo>
                  <a:cubicBezTo>
                    <a:pt x="196" y="194"/>
                    <a:pt x="187" y="194"/>
                    <a:pt x="187" y="204"/>
                  </a:cubicBezTo>
                  <a:cubicBezTo>
                    <a:pt x="187" y="215"/>
                    <a:pt x="197" y="215"/>
                    <a:pt x="203" y="215"/>
                  </a:cubicBezTo>
                  <a:lnTo>
                    <a:pt x="241" y="215"/>
                  </a:lnTo>
                  <a:cubicBezTo>
                    <a:pt x="247" y="215"/>
                    <a:pt x="257" y="215"/>
                    <a:pt x="257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00" name="Freeform 123">
              <a:extLst>
                <a:ext uri="{FF2B5EF4-FFF2-40B4-BE49-F238E27FC236}">
                  <a16:creationId xmlns:a16="http://schemas.microsoft.com/office/drawing/2014/main" id="{36CA21F7-EFFF-43DE-A5A6-0BE972EA90B0}"/>
                </a:ext>
              </a:extLst>
            </p:cNvPr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6210300" y="2981325"/>
              <a:ext cx="88900" cy="128588"/>
            </a:xfrm>
            <a:custGeom>
              <a:avLst/>
              <a:gdLst>
                <a:gd name="T0" fmla="*/ 235 w 235"/>
                <a:gd name="T1" fmla="*/ 108 h 329"/>
                <a:gd name="T2" fmla="*/ 140 w 235"/>
                <a:gd name="T3" fmla="*/ 0 h 329"/>
                <a:gd name="T4" fmla="*/ 69 w 235"/>
                <a:gd name="T5" fmla="*/ 32 h 329"/>
                <a:gd name="T6" fmla="*/ 54 w 235"/>
                <a:gd name="T7" fmla="*/ 3 h 329"/>
                <a:gd name="T8" fmla="*/ 16 w 235"/>
                <a:gd name="T9" fmla="*/ 3 h 329"/>
                <a:gd name="T10" fmla="*/ 0 w 235"/>
                <a:gd name="T11" fmla="*/ 14 h 329"/>
                <a:gd name="T12" fmla="*/ 16 w 235"/>
                <a:gd name="T13" fmla="*/ 24 h 329"/>
                <a:gd name="T14" fmla="*/ 44 w 235"/>
                <a:gd name="T15" fmla="*/ 24 h 329"/>
                <a:gd name="T16" fmla="*/ 44 w 235"/>
                <a:gd name="T17" fmla="*/ 308 h 329"/>
                <a:gd name="T18" fmla="*/ 16 w 235"/>
                <a:gd name="T19" fmla="*/ 308 h 329"/>
                <a:gd name="T20" fmla="*/ 0 w 235"/>
                <a:gd name="T21" fmla="*/ 319 h 329"/>
                <a:gd name="T22" fmla="*/ 16 w 235"/>
                <a:gd name="T23" fmla="*/ 329 h 329"/>
                <a:gd name="T24" fmla="*/ 97 w 235"/>
                <a:gd name="T25" fmla="*/ 329 h 329"/>
                <a:gd name="T26" fmla="*/ 113 w 235"/>
                <a:gd name="T27" fmla="*/ 319 h 329"/>
                <a:gd name="T28" fmla="*/ 97 w 235"/>
                <a:gd name="T29" fmla="*/ 308 h 329"/>
                <a:gd name="T30" fmla="*/ 69 w 235"/>
                <a:gd name="T31" fmla="*/ 308 h 329"/>
                <a:gd name="T32" fmla="*/ 69 w 235"/>
                <a:gd name="T33" fmla="*/ 184 h 329"/>
                <a:gd name="T34" fmla="*/ 134 w 235"/>
                <a:gd name="T35" fmla="*/ 218 h 329"/>
                <a:gd name="T36" fmla="*/ 235 w 235"/>
                <a:gd name="T37" fmla="*/ 108 h 329"/>
                <a:gd name="T38" fmla="*/ 210 w 235"/>
                <a:gd name="T39" fmla="*/ 108 h 329"/>
                <a:gd name="T40" fmla="*/ 133 w 235"/>
                <a:gd name="T41" fmla="*/ 197 h 329"/>
                <a:gd name="T42" fmla="*/ 69 w 235"/>
                <a:gd name="T43" fmla="*/ 121 h 329"/>
                <a:gd name="T44" fmla="*/ 69 w 235"/>
                <a:gd name="T45" fmla="*/ 83 h 329"/>
                <a:gd name="T46" fmla="*/ 137 w 235"/>
                <a:gd name="T47" fmla="*/ 21 h 329"/>
                <a:gd name="T48" fmla="*/ 210 w 235"/>
                <a:gd name="T49" fmla="*/ 10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9">
                  <a:moveTo>
                    <a:pt x="235" y="108"/>
                  </a:moveTo>
                  <a:cubicBezTo>
                    <a:pt x="235" y="48"/>
                    <a:pt x="192" y="0"/>
                    <a:pt x="140" y="0"/>
                  </a:cubicBezTo>
                  <a:cubicBezTo>
                    <a:pt x="116" y="0"/>
                    <a:pt x="94" y="9"/>
                    <a:pt x="69" y="32"/>
                  </a:cubicBezTo>
                  <a:cubicBezTo>
                    <a:pt x="69" y="8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308"/>
                  </a:lnTo>
                  <a:lnTo>
                    <a:pt x="16" y="308"/>
                  </a:lnTo>
                  <a:cubicBezTo>
                    <a:pt x="10" y="308"/>
                    <a:pt x="0" y="308"/>
                    <a:pt x="0" y="319"/>
                  </a:cubicBezTo>
                  <a:cubicBezTo>
                    <a:pt x="0" y="329"/>
                    <a:pt x="10" y="329"/>
                    <a:pt x="16" y="329"/>
                  </a:cubicBezTo>
                  <a:lnTo>
                    <a:pt x="97" y="329"/>
                  </a:lnTo>
                  <a:cubicBezTo>
                    <a:pt x="103" y="329"/>
                    <a:pt x="113" y="329"/>
                    <a:pt x="113" y="319"/>
                  </a:cubicBezTo>
                  <a:cubicBezTo>
                    <a:pt x="113" y="308"/>
                    <a:pt x="103" y="308"/>
                    <a:pt x="97" y="308"/>
                  </a:cubicBezTo>
                  <a:lnTo>
                    <a:pt x="69" y="308"/>
                  </a:lnTo>
                  <a:lnTo>
                    <a:pt x="69" y="184"/>
                  </a:lnTo>
                  <a:cubicBezTo>
                    <a:pt x="98" y="213"/>
                    <a:pt x="119" y="218"/>
                    <a:pt x="134" y="218"/>
                  </a:cubicBezTo>
                  <a:cubicBezTo>
                    <a:pt x="188" y="218"/>
                    <a:pt x="235" y="171"/>
                    <a:pt x="235" y="108"/>
                  </a:cubicBezTo>
                  <a:close/>
                  <a:moveTo>
                    <a:pt x="210" y="108"/>
                  </a:moveTo>
                  <a:cubicBezTo>
                    <a:pt x="210" y="161"/>
                    <a:pt x="171" y="197"/>
                    <a:pt x="133" y="197"/>
                  </a:cubicBezTo>
                  <a:cubicBezTo>
                    <a:pt x="89" y="197"/>
                    <a:pt x="69" y="148"/>
                    <a:pt x="69" y="121"/>
                  </a:cubicBezTo>
                  <a:lnTo>
                    <a:pt x="69" y="83"/>
                  </a:lnTo>
                  <a:cubicBezTo>
                    <a:pt x="69" y="51"/>
                    <a:pt x="101" y="21"/>
                    <a:pt x="137" y="21"/>
                  </a:cubicBezTo>
                  <a:cubicBezTo>
                    <a:pt x="178" y="21"/>
                    <a:pt x="210" y="61"/>
                    <a:pt x="21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01" name="Freeform 124">
              <a:extLst>
                <a:ext uri="{FF2B5EF4-FFF2-40B4-BE49-F238E27FC236}">
                  <a16:creationId xmlns:a16="http://schemas.microsoft.com/office/drawing/2014/main" id="{5F4B489B-9D62-4832-9C34-833DCF6A4662}"/>
                </a:ext>
              </a:extLst>
            </p:cNvPr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6318250" y="2981325"/>
              <a:ext cx="77788" cy="85725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8 h 220"/>
                <a:gd name="T10" fmla="*/ 185 w 200"/>
                <a:gd name="T11" fmla="*/ 118 h 220"/>
                <a:gd name="T12" fmla="*/ 200 w 200"/>
                <a:gd name="T13" fmla="*/ 104 h 220"/>
                <a:gd name="T14" fmla="*/ 105 w 200"/>
                <a:gd name="T15" fmla="*/ 0 h 220"/>
                <a:gd name="T16" fmla="*/ 0 w 200"/>
                <a:gd name="T17" fmla="*/ 110 h 220"/>
                <a:gd name="T18" fmla="*/ 113 w 200"/>
                <a:gd name="T19" fmla="*/ 220 h 220"/>
                <a:gd name="T20" fmla="*/ 200 w 200"/>
                <a:gd name="T21" fmla="*/ 166 h 220"/>
                <a:gd name="T22" fmla="*/ 175 w 200"/>
                <a:gd name="T23" fmla="*/ 97 h 220"/>
                <a:gd name="T24" fmla="*/ 26 w 200"/>
                <a:gd name="T25" fmla="*/ 97 h 220"/>
                <a:gd name="T26" fmla="*/ 105 w 200"/>
                <a:gd name="T27" fmla="*/ 21 h 220"/>
                <a:gd name="T28" fmla="*/ 175 w 200"/>
                <a:gd name="T29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9"/>
                    <a:pt x="169" y="0"/>
                    <a:pt x="105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50" y="220"/>
                    <a:pt x="113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5" y="21"/>
                  </a:cubicBezTo>
                  <a:cubicBezTo>
                    <a:pt x="134" y="21"/>
                    <a:pt x="169" y="35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02" name="Freeform 125">
              <a:extLst>
                <a:ext uri="{FF2B5EF4-FFF2-40B4-BE49-F238E27FC236}">
                  <a16:creationId xmlns:a16="http://schemas.microsoft.com/office/drawing/2014/main" id="{CDB0F137-3606-4F9C-B5E5-73BCA40092A8}"/>
                </a:ext>
              </a:extLst>
            </p:cNvPr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6415087" y="2946400"/>
              <a:ext cx="90488" cy="120650"/>
            </a:xfrm>
            <a:custGeom>
              <a:avLst/>
              <a:gdLst>
                <a:gd name="T0" fmla="*/ 235 w 235"/>
                <a:gd name="T1" fmla="*/ 294 h 308"/>
                <a:gd name="T2" fmla="*/ 219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5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7 w 235"/>
                <a:gd name="T15" fmla="*/ 21 h 308"/>
                <a:gd name="T16" fmla="*/ 166 w 235"/>
                <a:gd name="T17" fmla="*/ 21 h 308"/>
                <a:gd name="T18" fmla="*/ 166 w 235"/>
                <a:gd name="T19" fmla="*/ 119 h 308"/>
                <a:gd name="T20" fmla="*/ 100 w 235"/>
                <a:gd name="T21" fmla="*/ 90 h 308"/>
                <a:gd name="T22" fmla="*/ 0 w 235"/>
                <a:gd name="T23" fmla="*/ 199 h 308"/>
                <a:gd name="T24" fmla="*/ 95 w 235"/>
                <a:gd name="T25" fmla="*/ 308 h 308"/>
                <a:gd name="T26" fmla="*/ 166 w 235"/>
                <a:gd name="T27" fmla="*/ 271 h 308"/>
                <a:gd name="T28" fmla="*/ 181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7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19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5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7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5" y="308"/>
                  </a:cubicBezTo>
                  <a:cubicBezTo>
                    <a:pt x="123" y="308"/>
                    <a:pt x="143" y="295"/>
                    <a:pt x="166" y="271"/>
                  </a:cubicBezTo>
                  <a:cubicBezTo>
                    <a:pt x="166" y="299"/>
                    <a:pt x="166" y="305"/>
                    <a:pt x="181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0" y="287"/>
                    <a:pt x="97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03" name="Freeform 126">
              <a:extLst>
                <a:ext uri="{FF2B5EF4-FFF2-40B4-BE49-F238E27FC236}">
                  <a16:creationId xmlns:a16="http://schemas.microsoft.com/office/drawing/2014/main" id="{C40CC767-659D-4560-9607-A2AB7766E09E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6526212" y="2930525"/>
              <a:ext cx="47625" cy="150813"/>
            </a:xfrm>
            <a:custGeom>
              <a:avLst/>
              <a:gdLst>
                <a:gd name="T0" fmla="*/ 126 w 126"/>
                <a:gd name="T1" fmla="*/ 195 h 390"/>
                <a:gd name="T2" fmla="*/ 85 w 126"/>
                <a:gd name="T3" fmla="*/ 64 h 390"/>
                <a:gd name="T4" fmla="*/ 11 w 126"/>
                <a:gd name="T5" fmla="*/ 0 h 390"/>
                <a:gd name="T6" fmla="*/ 0 w 126"/>
                <a:gd name="T7" fmla="*/ 10 h 390"/>
                <a:gd name="T8" fmla="*/ 4 w 126"/>
                <a:gd name="T9" fmla="*/ 16 h 390"/>
                <a:gd name="T10" fmla="*/ 100 w 126"/>
                <a:gd name="T11" fmla="*/ 195 h 390"/>
                <a:gd name="T12" fmla="*/ 10 w 126"/>
                <a:gd name="T13" fmla="*/ 370 h 390"/>
                <a:gd name="T14" fmla="*/ 0 w 126"/>
                <a:gd name="T15" fmla="*/ 380 h 390"/>
                <a:gd name="T16" fmla="*/ 11 w 126"/>
                <a:gd name="T17" fmla="*/ 390 h 390"/>
                <a:gd name="T18" fmla="*/ 126 w 126"/>
                <a:gd name="T19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90">
                  <a:moveTo>
                    <a:pt x="126" y="195"/>
                  </a:moveTo>
                  <a:cubicBezTo>
                    <a:pt x="126" y="135"/>
                    <a:pt x="102" y="90"/>
                    <a:pt x="85" y="64"/>
                  </a:cubicBezTo>
                  <a:cubicBezTo>
                    <a:pt x="59" y="28"/>
                    <a:pt x="23" y="0"/>
                    <a:pt x="11" y="0"/>
                  </a:cubicBezTo>
                  <a:cubicBezTo>
                    <a:pt x="2" y="0"/>
                    <a:pt x="0" y="7"/>
                    <a:pt x="0" y="10"/>
                  </a:cubicBezTo>
                  <a:cubicBezTo>
                    <a:pt x="0" y="13"/>
                    <a:pt x="2" y="15"/>
                    <a:pt x="4" y="16"/>
                  </a:cubicBezTo>
                  <a:cubicBezTo>
                    <a:pt x="92" y="76"/>
                    <a:pt x="100" y="161"/>
                    <a:pt x="100" y="195"/>
                  </a:cubicBezTo>
                  <a:cubicBezTo>
                    <a:pt x="100" y="248"/>
                    <a:pt x="81" y="321"/>
                    <a:pt x="10" y="370"/>
                  </a:cubicBezTo>
                  <a:cubicBezTo>
                    <a:pt x="4" y="374"/>
                    <a:pt x="0" y="376"/>
                    <a:pt x="0" y="380"/>
                  </a:cubicBezTo>
                  <a:cubicBezTo>
                    <a:pt x="0" y="383"/>
                    <a:pt x="2" y="390"/>
                    <a:pt x="11" y="390"/>
                  </a:cubicBezTo>
                  <a:cubicBezTo>
                    <a:pt x="25" y="390"/>
                    <a:pt x="126" y="323"/>
                    <a:pt x="126" y="1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04" name="Freeform 127">
              <a:extLst>
                <a:ext uri="{FF2B5EF4-FFF2-40B4-BE49-F238E27FC236}">
                  <a16:creationId xmlns:a16="http://schemas.microsoft.com/office/drawing/2014/main" id="{47049EE2-C244-400B-8B30-1216CAAD59EE}"/>
                </a:ext>
              </a:extLst>
            </p:cNvPr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6748462" y="3043238"/>
              <a:ext cx="20638" cy="22225"/>
            </a:xfrm>
            <a:custGeom>
              <a:avLst/>
              <a:gdLst>
                <a:gd name="T0" fmla="*/ 55 w 55"/>
                <a:gd name="T1" fmla="*/ 28 h 55"/>
                <a:gd name="T2" fmla="*/ 28 w 55"/>
                <a:gd name="T3" fmla="*/ 0 h 55"/>
                <a:gd name="T4" fmla="*/ 0 w 55"/>
                <a:gd name="T5" fmla="*/ 27 h 55"/>
                <a:gd name="T6" fmla="*/ 27 w 55"/>
                <a:gd name="T7" fmla="*/ 55 h 55"/>
                <a:gd name="T8" fmla="*/ 55 w 55"/>
                <a:gd name="T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5" y="28"/>
                  </a:moveTo>
                  <a:cubicBezTo>
                    <a:pt x="55" y="12"/>
                    <a:pt x="42" y="0"/>
                    <a:pt x="28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5"/>
                    <a:pt x="27" y="55"/>
                  </a:cubicBezTo>
                  <a:cubicBezTo>
                    <a:pt x="44" y="55"/>
                    <a:pt x="55" y="41"/>
                    <a:pt x="55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05" name="Freeform 128">
              <a:extLst>
                <a:ext uri="{FF2B5EF4-FFF2-40B4-BE49-F238E27FC236}">
                  <a16:creationId xmlns:a16="http://schemas.microsoft.com/office/drawing/2014/main" id="{0768C89F-2499-4092-9CDF-0B4E76113CC1}"/>
                </a:ext>
              </a:extLst>
            </p:cNvPr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6819900" y="2930525"/>
              <a:ext cx="76200" cy="150813"/>
            </a:xfrm>
            <a:custGeom>
              <a:avLst/>
              <a:gdLst>
                <a:gd name="T0" fmla="*/ 200 w 200"/>
                <a:gd name="T1" fmla="*/ 13 h 390"/>
                <a:gd name="T2" fmla="*/ 187 w 200"/>
                <a:gd name="T3" fmla="*/ 0 h 390"/>
                <a:gd name="T4" fmla="*/ 174 w 200"/>
                <a:gd name="T5" fmla="*/ 11 h 390"/>
                <a:gd name="T6" fmla="*/ 4 w 200"/>
                <a:gd name="T7" fmla="*/ 368 h 390"/>
                <a:gd name="T8" fmla="*/ 0 w 200"/>
                <a:gd name="T9" fmla="*/ 378 h 390"/>
                <a:gd name="T10" fmla="*/ 13 w 200"/>
                <a:gd name="T11" fmla="*/ 390 h 390"/>
                <a:gd name="T12" fmla="*/ 26 w 200"/>
                <a:gd name="T13" fmla="*/ 379 h 390"/>
                <a:gd name="T14" fmla="*/ 196 w 200"/>
                <a:gd name="T15" fmla="*/ 23 h 390"/>
                <a:gd name="T16" fmla="*/ 200 w 200"/>
                <a:gd name="T17" fmla="*/ 13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390">
                  <a:moveTo>
                    <a:pt x="200" y="13"/>
                  </a:moveTo>
                  <a:cubicBezTo>
                    <a:pt x="200" y="7"/>
                    <a:pt x="194" y="0"/>
                    <a:pt x="187" y="0"/>
                  </a:cubicBezTo>
                  <a:cubicBezTo>
                    <a:pt x="179" y="0"/>
                    <a:pt x="176" y="7"/>
                    <a:pt x="174" y="11"/>
                  </a:cubicBezTo>
                  <a:lnTo>
                    <a:pt x="4" y="368"/>
                  </a:lnTo>
                  <a:cubicBezTo>
                    <a:pt x="1" y="374"/>
                    <a:pt x="0" y="375"/>
                    <a:pt x="0" y="378"/>
                  </a:cubicBezTo>
                  <a:cubicBezTo>
                    <a:pt x="0" y="384"/>
                    <a:pt x="5" y="390"/>
                    <a:pt x="13" y="390"/>
                  </a:cubicBezTo>
                  <a:cubicBezTo>
                    <a:pt x="21" y="390"/>
                    <a:pt x="24" y="384"/>
                    <a:pt x="26" y="379"/>
                  </a:cubicBezTo>
                  <a:lnTo>
                    <a:pt x="196" y="23"/>
                  </a:lnTo>
                  <a:cubicBezTo>
                    <a:pt x="199" y="16"/>
                    <a:pt x="200" y="15"/>
                    <a:pt x="200" y="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06" name="Freeform 129">
              <a:extLst>
                <a:ext uri="{FF2B5EF4-FFF2-40B4-BE49-F238E27FC236}">
                  <a16:creationId xmlns:a16="http://schemas.microsoft.com/office/drawing/2014/main" id="{9FD02FA8-DE0D-4956-A7FF-5F5B5D29EBB5}"/>
                </a:ext>
              </a:extLst>
            </p:cNvPr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6923087" y="2981325"/>
              <a:ext cx="73025" cy="85725"/>
            </a:xfrm>
            <a:custGeom>
              <a:avLst/>
              <a:gdLst>
                <a:gd name="T0" fmla="*/ 189 w 189"/>
                <a:gd name="T1" fmla="*/ 157 h 220"/>
                <a:gd name="T2" fmla="*/ 110 w 189"/>
                <a:gd name="T3" fmla="*/ 95 h 220"/>
                <a:gd name="T4" fmla="*/ 75 w 189"/>
                <a:gd name="T5" fmla="*/ 89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0 w 189"/>
                <a:gd name="T13" fmla="*/ 67 h 220"/>
                <a:gd name="T14" fmla="*/ 173 w 189"/>
                <a:gd name="T15" fmla="*/ 52 h 220"/>
                <a:gd name="T16" fmla="*/ 173 w 189"/>
                <a:gd name="T17" fmla="*/ 16 h 220"/>
                <a:gd name="T18" fmla="*/ 163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7 h 220"/>
                <a:gd name="T30" fmla="*/ 96 w 189"/>
                <a:gd name="T31" fmla="*/ 199 h 220"/>
                <a:gd name="T32" fmla="*/ 24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0 w 189"/>
                <a:gd name="T41" fmla="*/ 220 h 220"/>
                <a:gd name="T42" fmla="*/ 26 w 189"/>
                <a:gd name="T43" fmla="*/ 197 h 220"/>
                <a:gd name="T44" fmla="*/ 96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0" y="95"/>
                  </a:cubicBezTo>
                  <a:lnTo>
                    <a:pt x="75" y="89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6" y="40"/>
                    <a:pt x="149" y="60"/>
                  </a:cubicBezTo>
                  <a:cubicBezTo>
                    <a:pt x="150" y="64"/>
                    <a:pt x="152" y="67"/>
                    <a:pt x="160" y="67"/>
                  </a:cubicBezTo>
                  <a:cubicBezTo>
                    <a:pt x="173" y="67"/>
                    <a:pt x="173" y="59"/>
                    <a:pt x="173" y="52"/>
                  </a:cubicBezTo>
                  <a:lnTo>
                    <a:pt x="173" y="16"/>
                  </a:lnTo>
                  <a:cubicBezTo>
                    <a:pt x="173" y="10"/>
                    <a:pt x="173" y="0"/>
                    <a:pt x="163" y="0"/>
                  </a:cubicBezTo>
                  <a:cubicBezTo>
                    <a:pt x="155" y="0"/>
                    <a:pt x="153" y="5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99"/>
                    <a:pt x="52" y="107"/>
                    <a:pt x="97" y="114"/>
                  </a:cubicBezTo>
                  <a:cubicBezTo>
                    <a:pt x="124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6" y="199"/>
                  </a:cubicBezTo>
                  <a:cubicBezTo>
                    <a:pt x="71" y="199"/>
                    <a:pt x="40" y="192"/>
                    <a:pt x="24" y="144"/>
                  </a:cubicBezTo>
                  <a:cubicBezTo>
                    <a:pt x="22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0" y="220"/>
                  </a:cubicBezTo>
                  <a:cubicBezTo>
                    <a:pt x="14" y="220"/>
                    <a:pt x="19" y="219"/>
                    <a:pt x="26" y="197"/>
                  </a:cubicBezTo>
                  <a:cubicBezTo>
                    <a:pt x="56" y="219"/>
                    <a:pt x="83" y="220"/>
                    <a:pt x="96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07" name="Freeform 130">
              <a:extLst>
                <a:ext uri="{FF2B5EF4-FFF2-40B4-BE49-F238E27FC236}">
                  <a16:creationId xmlns:a16="http://schemas.microsoft.com/office/drawing/2014/main" id="{7BFEDC75-0B73-4867-A584-9D1AFEA9E01E}"/>
                </a:ext>
              </a:extLst>
            </p:cNvPr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7013575" y="2957513"/>
              <a:ext cx="80963" cy="109538"/>
            </a:xfrm>
            <a:custGeom>
              <a:avLst/>
              <a:gdLst>
                <a:gd name="T0" fmla="*/ 208 w 208"/>
                <a:gd name="T1" fmla="*/ 216 h 279"/>
                <a:gd name="T2" fmla="*/ 195 w 208"/>
                <a:gd name="T3" fmla="*/ 201 h 279"/>
                <a:gd name="T4" fmla="*/ 183 w 208"/>
                <a:gd name="T5" fmla="*/ 215 h 279"/>
                <a:gd name="T6" fmla="*/ 136 w 208"/>
                <a:gd name="T7" fmla="*/ 258 h 279"/>
                <a:gd name="T8" fmla="*/ 91 w 208"/>
                <a:gd name="T9" fmla="*/ 213 h 279"/>
                <a:gd name="T10" fmla="*/ 91 w 208"/>
                <a:gd name="T11" fmla="*/ 85 h 279"/>
                <a:gd name="T12" fmla="*/ 181 w 208"/>
                <a:gd name="T13" fmla="*/ 85 h 279"/>
                <a:gd name="T14" fmla="*/ 196 w 208"/>
                <a:gd name="T15" fmla="*/ 75 h 279"/>
                <a:gd name="T16" fmla="*/ 181 w 208"/>
                <a:gd name="T17" fmla="*/ 64 h 279"/>
                <a:gd name="T18" fmla="*/ 91 w 208"/>
                <a:gd name="T19" fmla="*/ 64 h 279"/>
                <a:gd name="T20" fmla="*/ 91 w 208"/>
                <a:gd name="T21" fmla="*/ 16 h 279"/>
                <a:gd name="T22" fmla="*/ 79 w 208"/>
                <a:gd name="T23" fmla="*/ 0 h 279"/>
                <a:gd name="T24" fmla="*/ 66 w 208"/>
                <a:gd name="T25" fmla="*/ 16 h 279"/>
                <a:gd name="T26" fmla="*/ 66 w 208"/>
                <a:gd name="T27" fmla="*/ 64 h 279"/>
                <a:gd name="T28" fmla="*/ 16 w 208"/>
                <a:gd name="T29" fmla="*/ 64 h 279"/>
                <a:gd name="T30" fmla="*/ 0 w 208"/>
                <a:gd name="T31" fmla="*/ 75 h 279"/>
                <a:gd name="T32" fmla="*/ 15 w 208"/>
                <a:gd name="T33" fmla="*/ 85 h 279"/>
                <a:gd name="T34" fmla="*/ 66 w 208"/>
                <a:gd name="T35" fmla="*/ 85 h 279"/>
                <a:gd name="T36" fmla="*/ 66 w 208"/>
                <a:gd name="T37" fmla="*/ 216 h 279"/>
                <a:gd name="T38" fmla="*/ 133 w 208"/>
                <a:gd name="T39" fmla="*/ 279 h 279"/>
                <a:gd name="T40" fmla="*/ 208 w 208"/>
                <a:gd name="T41" fmla="*/ 21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279">
                  <a:moveTo>
                    <a:pt x="208" y="216"/>
                  </a:moveTo>
                  <a:cubicBezTo>
                    <a:pt x="208" y="209"/>
                    <a:pt x="208" y="201"/>
                    <a:pt x="195" y="201"/>
                  </a:cubicBezTo>
                  <a:cubicBezTo>
                    <a:pt x="183" y="201"/>
                    <a:pt x="183" y="209"/>
                    <a:pt x="183" y="215"/>
                  </a:cubicBezTo>
                  <a:cubicBezTo>
                    <a:pt x="182" y="252"/>
                    <a:pt x="149" y="258"/>
                    <a:pt x="136" y="258"/>
                  </a:cubicBezTo>
                  <a:cubicBezTo>
                    <a:pt x="91" y="258"/>
                    <a:pt x="91" y="227"/>
                    <a:pt x="91" y="213"/>
                  </a:cubicBezTo>
                  <a:lnTo>
                    <a:pt x="91" y="85"/>
                  </a:lnTo>
                  <a:lnTo>
                    <a:pt x="181" y="85"/>
                  </a:lnTo>
                  <a:cubicBezTo>
                    <a:pt x="186" y="85"/>
                    <a:pt x="196" y="85"/>
                    <a:pt x="196" y="75"/>
                  </a:cubicBezTo>
                  <a:cubicBezTo>
                    <a:pt x="196" y="64"/>
                    <a:pt x="187" y="64"/>
                    <a:pt x="181" y="64"/>
                  </a:cubicBezTo>
                  <a:lnTo>
                    <a:pt x="91" y="64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9"/>
                    <a:pt x="66" y="16"/>
                  </a:cubicBezTo>
                  <a:lnTo>
                    <a:pt x="66" y="64"/>
                  </a:lnTo>
                  <a:lnTo>
                    <a:pt x="16" y="64"/>
                  </a:lnTo>
                  <a:cubicBezTo>
                    <a:pt x="10" y="64"/>
                    <a:pt x="0" y="64"/>
                    <a:pt x="0" y="75"/>
                  </a:cubicBezTo>
                  <a:cubicBezTo>
                    <a:pt x="0" y="85"/>
                    <a:pt x="10" y="85"/>
                    <a:pt x="15" y="85"/>
                  </a:cubicBezTo>
                  <a:lnTo>
                    <a:pt x="66" y="85"/>
                  </a:lnTo>
                  <a:lnTo>
                    <a:pt x="66" y="216"/>
                  </a:lnTo>
                  <a:cubicBezTo>
                    <a:pt x="66" y="262"/>
                    <a:pt x="99" y="279"/>
                    <a:pt x="133" y="279"/>
                  </a:cubicBezTo>
                  <a:cubicBezTo>
                    <a:pt x="169" y="279"/>
                    <a:pt x="208" y="259"/>
                    <a:pt x="208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08" name="Freeform 131">
              <a:extLst>
                <a:ext uri="{FF2B5EF4-FFF2-40B4-BE49-F238E27FC236}">
                  <a16:creationId xmlns:a16="http://schemas.microsoft.com/office/drawing/2014/main" id="{5E383459-29A2-4E45-AEE6-D440C6690EF2}"/>
                </a:ext>
              </a:extLst>
            </p:cNvPr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7118350" y="2981325"/>
              <a:ext cx="88900" cy="85725"/>
            </a:xfrm>
            <a:custGeom>
              <a:avLst/>
              <a:gdLst>
                <a:gd name="T0" fmla="*/ 232 w 232"/>
                <a:gd name="T1" fmla="*/ 206 h 220"/>
                <a:gd name="T2" fmla="*/ 216 w 232"/>
                <a:gd name="T3" fmla="*/ 196 h 220"/>
                <a:gd name="T4" fmla="*/ 180 w 232"/>
                <a:gd name="T5" fmla="*/ 190 h 220"/>
                <a:gd name="T6" fmla="*/ 180 w 232"/>
                <a:gd name="T7" fmla="*/ 75 h 220"/>
                <a:gd name="T8" fmla="*/ 83 w 232"/>
                <a:gd name="T9" fmla="*/ 0 h 220"/>
                <a:gd name="T10" fmla="*/ 13 w 232"/>
                <a:gd name="T11" fmla="*/ 33 h 220"/>
                <a:gd name="T12" fmla="*/ 31 w 232"/>
                <a:gd name="T13" fmla="*/ 51 h 220"/>
                <a:gd name="T14" fmla="*/ 49 w 232"/>
                <a:gd name="T15" fmla="*/ 33 h 220"/>
                <a:gd name="T16" fmla="*/ 84 w 232"/>
                <a:gd name="T17" fmla="*/ 21 h 220"/>
                <a:gd name="T18" fmla="*/ 154 w 232"/>
                <a:gd name="T19" fmla="*/ 84 h 220"/>
                <a:gd name="T20" fmla="*/ 0 w 232"/>
                <a:gd name="T21" fmla="*/ 156 h 220"/>
                <a:gd name="T22" fmla="*/ 80 w 232"/>
                <a:gd name="T23" fmla="*/ 220 h 220"/>
                <a:gd name="T24" fmla="*/ 156 w 232"/>
                <a:gd name="T25" fmla="*/ 198 h 220"/>
                <a:gd name="T26" fmla="*/ 211 w 232"/>
                <a:gd name="T27" fmla="*/ 217 h 220"/>
                <a:gd name="T28" fmla="*/ 232 w 232"/>
                <a:gd name="T29" fmla="*/ 206 h 220"/>
                <a:gd name="T30" fmla="*/ 154 w 232"/>
                <a:gd name="T31" fmla="*/ 153 h 220"/>
                <a:gd name="T32" fmla="*/ 131 w 232"/>
                <a:gd name="T33" fmla="*/ 189 h 220"/>
                <a:gd name="T34" fmla="*/ 84 w 232"/>
                <a:gd name="T35" fmla="*/ 199 h 220"/>
                <a:gd name="T36" fmla="*/ 25 w 232"/>
                <a:gd name="T37" fmla="*/ 156 h 220"/>
                <a:gd name="T38" fmla="*/ 154 w 232"/>
                <a:gd name="T39" fmla="*/ 104 h 220"/>
                <a:gd name="T40" fmla="*/ 154 w 232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20">
                  <a:moveTo>
                    <a:pt x="232" y="206"/>
                  </a:moveTo>
                  <a:cubicBezTo>
                    <a:pt x="232" y="196"/>
                    <a:pt x="222" y="196"/>
                    <a:pt x="216" y="196"/>
                  </a:cubicBezTo>
                  <a:cubicBezTo>
                    <a:pt x="195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3" y="0"/>
                    <a:pt x="13" y="33"/>
                  </a:cubicBezTo>
                  <a:cubicBezTo>
                    <a:pt x="13" y="45"/>
                    <a:pt x="22" y="51"/>
                    <a:pt x="31" y="51"/>
                  </a:cubicBezTo>
                  <a:cubicBezTo>
                    <a:pt x="37" y="51"/>
                    <a:pt x="49" y="48"/>
                    <a:pt x="49" y="33"/>
                  </a:cubicBezTo>
                  <a:cubicBezTo>
                    <a:pt x="49" y="23"/>
                    <a:pt x="68" y="21"/>
                    <a:pt x="84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5"/>
                    <a:pt x="0" y="108"/>
                    <a:pt x="0" y="156"/>
                  </a:cubicBezTo>
                  <a:cubicBezTo>
                    <a:pt x="0" y="189"/>
                    <a:pt x="31" y="220"/>
                    <a:pt x="80" y="220"/>
                  </a:cubicBezTo>
                  <a:cubicBezTo>
                    <a:pt x="98" y="220"/>
                    <a:pt x="129" y="216"/>
                    <a:pt x="156" y="198"/>
                  </a:cubicBezTo>
                  <a:cubicBezTo>
                    <a:pt x="169" y="217"/>
                    <a:pt x="193" y="217"/>
                    <a:pt x="211" y="217"/>
                  </a:cubicBezTo>
                  <a:cubicBezTo>
                    <a:pt x="222" y="217"/>
                    <a:pt x="232" y="217"/>
                    <a:pt x="232" y="206"/>
                  </a:cubicBezTo>
                  <a:close/>
                  <a:moveTo>
                    <a:pt x="154" y="153"/>
                  </a:moveTo>
                  <a:cubicBezTo>
                    <a:pt x="154" y="166"/>
                    <a:pt x="154" y="179"/>
                    <a:pt x="131" y="189"/>
                  </a:cubicBezTo>
                  <a:cubicBezTo>
                    <a:pt x="112" y="199"/>
                    <a:pt x="88" y="199"/>
                    <a:pt x="84" y="199"/>
                  </a:cubicBezTo>
                  <a:cubicBezTo>
                    <a:pt x="48" y="199"/>
                    <a:pt x="25" y="178"/>
                    <a:pt x="25" y="156"/>
                  </a:cubicBezTo>
                  <a:cubicBezTo>
                    <a:pt x="25" y="129"/>
                    <a:pt x="71" y="106"/>
                    <a:pt x="154" y="104"/>
                  </a:cubicBezTo>
                  <a:lnTo>
                    <a:pt x="154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09" name="Freeform 132">
              <a:extLst>
                <a:ext uri="{FF2B5EF4-FFF2-40B4-BE49-F238E27FC236}">
                  <a16:creationId xmlns:a16="http://schemas.microsoft.com/office/drawing/2014/main" id="{1FBB68DF-BB83-488A-9F4F-B263157B76A0}"/>
                </a:ext>
              </a:extLst>
            </p:cNvPr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7224712" y="2981325"/>
              <a:ext cx="73025" cy="85725"/>
            </a:xfrm>
            <a:custGeom>
              <a:avLst/>
              <a:gdLst>
                <a:gd name="T0" fmla="*/ 192 w 192"/>
                <a:gd name="T1" fmla="*/ 166 h 220"/>
                <a:gd name="T2" fmla="*/ 179 w 192"/>
                <a:gd name="T3" fmla="*/ 156 h 220"/>
                <a:gd name="T4" fmla="*/ 169 w 192"/>
                <a:gd name="T5" fmla="*/ 160 h 220"/>
                <a:gd name="T6" fmla="*/ 111 w 192"/>
                <a:gd name="T7" fmla="*/ 199 h 220"/>
                <a:gd name="T8" fmla="*/ 25 w 192"/>
                <a:gd name="T9" fmla="*/ 110 h 220"/>
                <a:gd name="T10" fmla="*/ 114 w 192"/>
                <a:gd name="T11" fmla="*/ 21 h 220"/>
                <a:gd name="T12" fmla="*/ 150 w 192"/>
                <a:gd name="T13" fmla="*/ 31 h 220"/>
                <a:gd name="T14" fmla="*/ 168 w 192"/>
                <a:gd name="T15" fmla="*/ 51 h 220"/>
                <a:gd name="T16" fmla="*/ 186 w 192"/>
                <a:gd name="T17" fmla="*/ 33 h 220"/>
                <a:gd name="T18" fmla="*/ 114 w 192"/>
                <a:gd name="T19" fmla="*/ 0 h 220"/>
                <a:gd name="T20" fmla="*/ 0 w 192"/>
                <a:gd name="T21" fmla="*/ 110 h 220"/>
                <a:gd name="T22" fmla="*/ 108 w 192"/>
                <a:gd name="T23" fmla="*/ 220 h 220"/>
                <a:gd name="T24" fmla="*/ 192 w 192"/>
                <a:gd name="T25" fmla="*/ 16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20">
                  <a:moveTo>
                    <a:pt x="192" y="166"/>
                  </a:moveTo>
                  <a:cubicBezTo>
                    <a:pt x="192" y="156"/>
                    <a:pt x="181" y="156"/>
                    <a:pt x="179" y="156"/>
                  </a:cubicBezTo>
                  <a:cubicBezTo>
                    <a:pt x="174" y="156"/>
                    <a:pt x="171" y="157"/>
                    <a:pt x="169" y="160"/>
                  </a:cubicBezTo>
                  <a:cubicBezTo>
                    <a:pt x="163" y="172"/>
                    <a:pt x="151" y="199"/>
                    <a:pt x="111" y="199"/>
                  </a:cubicBezTo>
                  <a:cubicBezTo>
                    <a:pt x="65" y="199"/>
                    <a:pt x="25" y="160"/>
                    <a:pt x="25" y="110"/>
                  </a:cubicBezTo>
                  <a:cubicBezTo>
                    <a:pt x="25" y="84"/>
                    <a:pt x="40" y="21"/>
                    <a:pt x="114" y="21"/>
                  </a:cubicBezTo>
                  <a:cubicBezTo>
                    <a:pt x="127" y="21"/>
                    <a:pt x="150" y="26"/>
                    <a:pt x="150" y="31"/>
                  </a:cubicBezTo>
                  <a:cubicBezTo>
                    <a:pt x="150" y="45"/>
                    <a:pt x="158" y="51"/>
                    <a:pt x="168" y="51"/>
                  </a:cubicBezTo>
                  <a:cubicBezTo>
                    <a:pt x="177" y="51"/>
                    <a:pt x="186" y="44"/>
                    <a:pt x="186" y="33"/>
                  </a:cubicBezTo>
                  <a:cubicBezTo>
                    <a:pt x="186" y="3"/>
                    <a:pt x="135" y="0"/>
                    <a:pt x="114" y="0"/>
                  </a:cubicBezTo>
                  <a:cubicBezTo>
                    <a:pt x="29" y="0"/>
                    <a:pt x="0" y="67"/>
                    <a:pt x="0" y="110"/>
                  </a:cubicBezTo>
                  <a:cubicBezTo>
                    <a:pt x="0" y="169"/>
                    <a:pt x="46" y="220"/>
                    <a:pt x="108" y="220"/>
                  </a:cubicBezTo>
                  <a:cubicBezTo>
                    <a:pt x="175" y="220"/>
                    <a:pt x="192" y="174"/>
                    <a:pt x="192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10" name="Freeform 133">
              <a:extLst>
                <a:ext uri="{FF2B5EF4-FFF2-40B4-BE49-F238E27FC236}">
                  <a16:creationId xmlns:a16="http://schemas.microsoft.com/office/drawing/2014/main" id="{CE050B4F-C173-4A52-B885-96C046E5102C}"/>
                </a:ext>
              </a:extLst>
            </p:cNvPr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7313612" y="2946400"/>
              <a:ext cx="92075" cy="119063"/>
            </a:xfrm>
            <a:custGeom>
              <a:avLst/>
              <a:gdLst>
                <a:gd name="T0" fmla="*/ 241 w 241"/>
                <a:gd name="T1" fmla="*/ 294 h 305"/>
                <a:gd name="T2" fmla="*/ 225 w 241"/>
                <a:gd name="T3" fmla="*/ 284 h 305"/>
                <a:gd name="T4" fmla="*/ 208 w 241"/>
                <a:gd name="T5" fmla="*/ 284 h 305"/>
                <a:gd name="T6" fmla="*/ 127 w 241"/>
                <a:gd name="T7" fmla="*/ 178 h 305"/>
                <a:gd name="T8" fmla="*/ 195 w 241"/>
                <a:gd name="T9" fmla="*/ 114 h 305"/>
                <a:gd name="T10" fmla="*/ 214 w 241"/>
                <a:gd name="T11" fmla="*/ 114 h 305"/>
                <a:gd name="T12" fmla="*/ 230 w 241"/>
                <a:gd name="T13" fmla="*/ 104 h 305"/>
                <a:gd name="T14" fmla="*/ 214 w 241"/>
                <a:gd name="T15" fmla="*/ 93 h 305"/>
                <a:gd name="T16" fmla="*/ 135 w 241"/>
                <a:gd name="T17" fmla="*/ 93 h 305"/>
                <a:gd name="T18" fmla="*/ 119 w 241"/>
                <a:gd name="T19" fmla="*/ 104 h 305"/>
                <a:gd name="T20" fmla="*/ 135 w 241"/>
                <a:gd name="T21" fmla="*/ 114 h 305"/>
                <a:gd name="T22" fmla="*/ 166 w 241"/>
                <a:gd name="T23" fmla="*/ 114 h 305"/>
                <a:gd name="T24" fmla="*/ 65 w 241"/>
                <a:gd name="T25" fmla="*/ 209 h 305"/>
                <a:gd name="T26" fmla="*/ 65 w 241"/>
                <a:gd name="T27" fmla="*/ 16 h 305"/>
                <a:gd name="T28" fmla="*/ 49 w 241"/>
                <a:gd name="T29" fmla="*/ 0 h 305"/>
                <a:gd name="T30" fmla="*/ 16 w 241"/>
                <a:gd name="T31" fmla="*/ 0 h 305"/>
                <a:gd name="T32" fmla="*/ 0 w 241"/>
                <a:gd name="T33" fmla="*/ 10 h 305"/>
                <a:gd name="T34" fmla="*/ 16 w 241"/>
                <a:gd name="T35" fmla="*/ 21 h 305"/>
                <a:gd name="T36" fmla="*/ 43 w 241"/>
                <a:gd name="T37" fmla="*/ 21 h 305"/>
                <a:gd name="T38" fmla="*/ 43 w 241"/>
                <a:gd name="T39" fmla="*/ 284 h 305"/>
                <a:gd name="T40" fmla="*/ 16 w 241"/>
                <a:gd name="T41" fmla="*/ 284 h 305"/>
                <a:gd name="T42" fmla="*/ 0 w 241"/>
                <a:gd name="T43" fmla="*/ 294 h 305"/>
                <a:gd name="T44" fmla="*/ 16 w 241"/>
                <a:gd name="T45" fmla="*/ 305 h 305"/>
                <a:gd name="T46" fmla="*/ 95 w 241"/>
                <a:gd name="T47" fmla="*/ 305 h 305"/>
                <a:gd name="T48" fmla="*/ 111 w 241"/>
                <a:gd name="T49" fmla="*/ 294 h 305"/>
                <a:gd name="T50" fmla="*/ 95 w 241"/>
                <a:gd name="T51" fmla="*/ 284 h 305"/>
                <a:gd name="T52" fmla="*/ 65 w 241"/>
                <a:gd name="T53" fmla="*/ 284 h 305"/>
                <a:gd name="T54" fmla="*/ 65 w 241"/>
                <a:gd name="T55" fmla="*/ 236 h 305"/>
                <a:gd name="T56" fmla="*/ 112 w 241"/>
                <a:gd name="T57" fmla="*/ 193 h 305"/>
                <a:gd name="T58" fmla="*/ 182 w 241"/>
                <a:gd name="T59" fmla="*/ 285 h 305"/>
                <a:gd name="T60" fmla="*/ 149 w 241"/>
                <a:gd name="T61" fmla="*/ 294 h 305"/>
                <a:gd name="T62" fmla="*/ 164 w 241"/>
                <a:gd name="T63" fmla="*/ 305 h 305"/>
                <a:gd name="T64" fmla="*/ 225 w 241"/>
                <a:gd name="T65" fmla="*/ 305 h 305"/>
                <a:gd name="T66" fmla="*/ 241 w 241"/>
                <a:gd name="T67" fmla="*/ 29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1" h="305">
                  <a:moveTo>
                    <a:pt x="241" y="294"/>
                  </a:moveTo>
                  <a:cubicBezTo>
                    <a:pt x="241" y="284"/>
                    <a:pt x="231" y="284"/>
                    <a:pt x="225" y="284"/>
                  </a:cubicBezTo>
                  <a:lnTo>
                    <a:pt x="208" y="284"/>
                  </a:lnTo>
                  <a:lnTo>
                    <a:pt x="127" y="178"/>
                  </a:lnTo>
                  <a:lnTo>
                    <a:pt x="195" y="114"/>
                  </a:lnTo>
                  <a:lnTo>
                    <a:pt x="214" y="114"/>
                  </a:lnTo>
                  <a:cubicBezTo>
                    <a:pt x="219" y="114"/>
                    <a:pt x="230" y="114"/>
                    <a:pt x="230" y="104"/>
                  </a:cubicBezTo>
                  <a:cubicBezTo>
                    <a:pt x="230" y="93"/>
                    <a:pt x="219" y="93"/>
                    <a:pt x="214" y="93"/>
                  </a:cubicBezTo>
                  <a:lnTo>
                    <a:pt x="135" y="93"/>
                  </a:lnTo>
                  <a:cubicBezTo>
                    <a:pt x="129" y="93"/>
                    <a:pt x="119" y="93"/>
                    <a:pt x="119" y="104"/>
                  </a:cubicBezTo>
                  <a:cubicBezTo>
                    <a:pt x="119" y="114"/>
                    <a:pt x="129" y="114"/>
                    <a:pt x="135" y="114"/>
                  </a:cubicBezTo>
                  <a:lnTo>
                    <a:pt x="166" y="114"/>
                  </a:lnTo>
                  <a:lnTo>
                    <a:pt x="65" y="209"/>
                  </a:lnTo>
                  <a:lnTo>
                    <a:pt x="65" y="16"/>
                  </a:lnTo>
                  <a:cubicBezTo>
                    <a:pt x="65" y="4"/>
                    <a:pt x="63" y="0"/>
                    <a:pt x="49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3" y="21"/>
                  </a:lnTo>
                  <a:lnTo>
                    <a:pt x="43" y="284"/>
                  </a:lnTo>
                  <a:lnTo>
                    <a:pt x="16" y="284"/>
                  </a:lnTo>
                  <a:cubicBezTo>
                    <a:pt x="10" y="284"/>
                    <a:pt x="0" y="284"/>
                    <a:pt x="0" y="294"/>
                  </a:cubicBezTo>
                  <a:cubicBezTo>
                    <a:pt x="0" y="305"/>
                    <a:pt x="10" y="305"/>
                    <a:pt x="16" y="305"/>
                  </a:cubicBezTo>
                  <a:lnTo>
                    <a:pt x="95" y="305"/>
                  </a:lnTo>
                  <a:cubicBezTo>
                    <a:pt x="101" y="305"/>
                    <a:pt x="111" y="305"/>
                    <a:pt x="111" y="294"/>
                  </a:cubicBezTo>
                  <a:cubicBezTo>
                    <a:pt x="111" y="284"/>
                    <a:pt x="101" y="284"/>
                    <a:pt x="95" y="284"/>
                  </a:cubicBezTo>
                  <a:lnTo>
                    <a:pt x="65" y="284"/>
                  </a:lnTo>
                  <a:lnTo>
                    <a:pt x="65" y="236"/>
                  </a:lnTo>
                  <a:lnTo>
                    <a:pt x="112" y="193"/>
                  </a:lnTo>
                  <a:lnTo>
                    <a:pt x="182" y="285"/>
                  </a:lnTo>
                  <a:cubicBezTo>
                    <a:pt x="157" y="285"/>
                    <a:pt x="149" y="284"/>
                    <a:pt x="149" y="294"/>
                  </a:cubicBezTo>
                  <a:cubicBezTo>
                    <a:pt x="149" y="305"/>
                    <a:pt x="159" y="305"/>
                    <a:pt x="164" y="305"/>
                  </a:cubicBezTo>
                  <a:lnTo>
                    <a:pt x="225" y="305"/>
                  </a:lnTo>
                  <a:cubicBezTo>
                    <a:pt x="231" y="305"/>
                    <a:pt x="241" y="305"/>
                    <a:pt x="241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11" name="Freeform 134">
              <a:extLst>
                <a:ext uri="{FF2B5EF4-FFF2-40B4-BE49-F238E27FC236}">
                  <a16:creationId xmlns:a16="http://schemas.microsoft.com/office/drawing/2014/main" id="{CB780AAE-9826-43CA-B2B3-2F18792C6734}"/>
                </a:ext>
              </a:extLst>
            </p:cNvPr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1217612" y="3176588"/>
              <a:ext cx="61913" cy="119063"/>
            </a:xfrm>
            <a:custGeom>
              <a:avLst/>
              <a:gdLst>
                <a:gd name="T0" fmla="*/ 163 w 163"/>
                <a:gd name="T1" fmla="*/ 300 h 310"/>
                <a:gd name="T2" fmla="*/ 148 w 163"/>
                <a:gd name="T3" fmla="*/ 290 h 310"/>
                <a:gd name="T4" fmla="*/ 96 w 163"/>
                <a:gd name="T5" fmla="*/ 290 h 310"/>
                <a:gd name="T6" fmla="*/ 96 w 163"/>
                <a:gd name="T7" fmla="*/ 16 h 310"/>
                <a:gd name="T8" fmla="*/ 86 w 163"/>
                <a:gd name="T9" fmla="*/ 0 h 310"/>
                <a:gd name="T10" fmla="*/ 76 w 163"/>
                <a:gd name="T11" fmla="*/ 6 h 310"/>
                <a:gd name="T12" fmla="*/ 9 w 163"/>
                <a:gd name="T13" fmla="*/ 64 h 310"/>
                <a:gd name="T14" fmla="*/ 0 w 163"/>
                <a:gd name="T15" fmla="*/ 74 h 310"/>
                <a:gd name="T16" fmla="*/ 12 w 163"/>
                <a:gd name="T17" fmla="*/ 84 h 310"/>
                <a:gd name="T18" fmla="*/ 71 w 163"/>
                <a:gd name="T19" fmla="*/ 55 h 310"/>
                <a:gd name="T20" fmla="*/ 71 w 163"/>
                <a:gd name="T21" fmla="*/ 290 h 310"/>
                <a:gd name="T22" fmla="*/ 18 w 163"/>
                <a:gd name="T23" fmla="*/ 290 h 310"/>
                <a:gd name="T24" fmla="*/ 3 w 163"/>
                <a:gd name="T25" fmla="*/ 300 h 310"/>
                <a:gd name="T26" fmla="*/ 18 w 163"/>
                <a:gd name="T27" fmla="*/ 310 h 310"/>
                <a:gd name="T28" fmla="*/ 148 w 163"/>
                <a:gd name="T29" fmla="*/ 310 h 310"/>
                <a:gd name="T30" fmla="*/ 163 w 163"/>
                <a:gd name="T31" fmla="*/ 30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310">
                  <a:moveTo>
                    <a:pt x="163" y="300"/>
                  </a:moveTo>
                  <a:cubicBezTo>
                    <a:pt x="163" y="290"/>
                    <a:pt x="154" y="290"/>
                    <a:pt x="148" y="290"/>
                  </a:cubicBezTo>
                  <a:lnTo>
                    <a:pt x="96" y="290"/>
                  </a:lnTo>
                  <a:lnTo>
                    <a:pt x="96" y="16"/>
                  </a:lnTo>
                  <a:cubicBezTo>
                    <a:pt x="96" y="10"/>
                    <a:pt x="96" y="0"/>
                    <a:pt x="86" y="0"/>
                  </a:cubicBezTo>
                  <a:cubicBezTo>
                    <a:pt x="80" y="0"/>
                    <a:pt x="78" y="3"/>
                    <a:pt x="76" y="6"/>
                  </a:cubicBezTo>
                  <a:cubicBezTo>
                    <a:pt x="54" y="56"/>
                    <a:pt x="25" y="62"/>
                    <a:pt x="9" y="64"/>
                  </a:cubicBezTo>
                  <a:cubicBezTo>
                    <a:pt x="4" y="65"/>
                    <a:pt x="0" y="67"/>
                    <a:pt x="0" y="74"/>
                  </a:cubicBezTo>
                  <a:cubicBezTo>
                    <a:pt x="0" y="83"/>
                    <a:pt x="6" y="84"/>
                    <a:pt x="12" y="84"/>
                  </a:cubicBezTo>
                  <a:cubicBezTo>
                    <a:pt x="21" y="84"/>
                    <a:pt x="41" y="81"/>
                    <a:pt x="71" y="55"/>
                  </a:cubicBezTo>
                  <a:lnTo>
                    <a:pt x="71" y="290"/>
                  </a:lnTo>
                  <a:lnTo>
                    <a:pt x="18" y="290"/>
                  </a:lnTo>
                  <a:cubicBezTo>
                    <a:pt x="12" y="290"/>
                    <a:pt x="3" y="290"/>
                    <a:pt x="3" y="300"/>
                  </a:cubicBezTo>
                  <a:cubicBezTo>
                    <a:pt x="3" y="310"/>
                    <a:pt x="13" y="310"/>
                    <a:pt x="18" y="310"/>
                  </a:cubicBezTo>
                  <a:lnTo>
                    <a:pt x="148" y="310"/>
                  </a:lnTo>
                  <a:cubicBezTo>
                    <a:pt x="153" y="310"/>
                    <a:pt x="163" y="310"/>
                    <a:pt x="163" y="3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12" name="Freeform 135">
              <a:extLst>
                <a:ext uri="{FF2B5EF4-FFF2-40B4-BE49-F238E27FC236}">
                  <a16:creationId xmlns:a16="http://schemas.microsoft.com/office/drawing/2014/main" id="{85DD56AA-9020-45F9-80B2-77F69A55617B}"/>
                </a:ext>
              </a:extLst>
            </p:cNvPr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1306512" y="3176588"/>
              <a:ext cx="79375" cy="122238"/>
            </a:xfrm>
            <a:custGeom>
              <a:avLst/>
              <a:gdLst>
                <a:gd name="T0" fmla="*/ 206 w 206"/>
                <a:gd name="T1" fmla="*/ 155 h 316"/>
                <a:gd name="T2" fmla="*/ 105 w 206"/>
                <a:gd name="T3" fmla="*/ 0 h 316"/>
                <a:gd name="T4" fmla="*/ 0 w 206"/>
                <a:gd name="T5" fmla="*/ 100 h 316"/>
                <a:gd name="T6" fmla="*/ 98 w 206"/>
                <a:gd name="T7" fmla="*/ 200 h 316"/>
                <a:gd name="T8" fmla="*/ 180 w 206"/>
                <a:gd name="T9" fmla="*/ 162 h 316"/>
                <a:gd name="T10" fmla="*/ 79 w 206"/>
                <a:gd name="T11" fmla="*/ 295 h 316"/>
                <a:gd name="T12" fmla="*/ 38 w 206"/>
                <a:gd name="T13" fmla="*/ 282 h 316"/>
                <a:gd name="T14" fmla="*/ 45 w 206"/>
                <a:gd name="T15" fmla="*/ 267 h 316"/>
                <a:gd name="T16" fmla="*/ 27 w 206"/>
                <a:gd name="T17" fmla="*/ 249 h 316"/>
                <a:gd name="T18" fmla="*/ 9 w 206"/>
                <a:gd name="T19" fmla="*/ 268 h 316"/>
                <a:gd name="T20" fmla="*/ 79 w 206"/>
                <a:gd name="T21" fmla="*/ 316 h 316"/>
                <a:gd name="T22" fmla="*/ 206 w 206"/>
                <a:gd name="T23" fmla="*/ 155 h 316"/>
                <a:gd name="T24" fmla="*/ 176 w 206"/>
                <a:gd name="T25" fmla="*/ 115 h 316"/>
                <a:gd name="T26" fmla="*/ 100 w 206"/>
                <a:gd name="T27" fmla="*/ 178 h 316"/>
                <a:gd name="T28" fmla="*/ 26 w 206"/>
                <a:gd name="T29" fmla="*/ 100 h 316"/>
                <a:gd name="T30" fmla="*/ 105 w 206"/>
                <a:gd name="T31" fmla="*/ 21 h 316"/>
                <a:gd name="T32" fmla="*/ 153 w 206"/>
                <a:gd name="T33" fmla="*/ 45 h 316"/>
                <a:gd name="T34" fmla="*/ 174 w 206"/>
                <a:gd name="T35" fmla="*/ 96 h 316"/>
                <a:gd name="T36" fmla="*/ 176 w 206"/>
                <a:gd name="T37" fmla="*/ 1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316">
                  <a:moveTo>
                    <a:pt x="206" y="155"/>
                  </a:moveTo>
                  <a:cubicBezTo>
                    <a:pt x="206" y="35"/>
                    <a:pt x="152" y="0"/>
                    <a:pt x="105" y="0"/>
                  </a:cubicBezTo>
                  <a:cubicBezTo>
                    <a:pt x="50" y="0"/>
                    <a:pt x="0" y="41"/>
                    <a:pt x="0" y="100"/>
                  </a:cubicBezTo>
                  <a:cubicBezTo>
                    <a:pt x="0" y="156"/>
                    <a:pt x="44" y="200"/>
                    <a:pt x="98" y="200"/>
                  </a:cubicBezTo>
                  <a:cubicBezTo>
                    <a:pt x="123" y="200"/>
                    <a:pt x="148" y="191"/>
                    <a:pt x="180" y="162"/>
                  </a:cubicBezTo>
                  <a:cubicBezTo>
                    <a:pt x="174" y="242"/>
                    <a:pt x="131" y="295"/>
                    <a:pt x="79" y="295"/>
                  </a:cubicBezTo>
                  <a:cubicBezTo>
                    <a:pt x="74" y="295"/>
                    <a:pt x="54" y="294"/>
                    <a:pt x="38" y="282"/>
                  </a:cubicBezTo>
                  <a:cubicBezTo>
                    <a:pt x="43" y="276"/>
                    <a:pt x="45" y="274"/>
                    <a:pt x="45" y="267"/>
                  </a:cubicBezTo>
                  <a:cubicBezTo>
                    <a:pt x="45" y="257"/>
                    <a:pt x="38" y="249"/>
                    <a:pt x="27" y="249"/>
                  </a:cubicBezTo>
                  <a:cubicBezTo>
                    <a:pt x="17" y="249"/>
                    <a:pt x="9" y="256"/>
                    <a:pt x="9" y="268"/>
                  </a:cubicBezTo>
                  <a:cubicBezTo>
                    <a:pt x="9" y="284"/>
                    <a:pt x="18" y="316"/>
                    <a:pt x="79" y="316"/>
                  </a:cubicBezTo>
                  <a:cubicBezTo>
                    <a:pt x="145" y="316"/>
                    <a:pt x="206" y="253"/>
                    <a:pt x="206" y="155"/>
                  </a:cubicBezTo>
                  <a:close/>
                  <a:moveTo>
                    <a:pt x="176" y="115"/>
                  </a:moveTo>
                  <a:cubicBezTo>
                    <a:pt x="176" y="146"/>
                    <a:pt x="146" y="178"/>
                    <a:pt x="100" y="178"/>
                  </a:cubicBezTo>
                  <a:cubicBezTo>
                    <a:pt x="55" y="178"/>
                    <a:pt x="26" y="141"/>
                    <a:pt x="26" y="100"/>
                  </a:cubicBezTo>
                  <a:cubicBezTo>
                    <a:pt x="26" y="52"/>
                    <a:pt x="65" y="21"/>
                    <a:pt x="105" y="21"/>
                  </a:cubicBezTo>
                  <a:cubicBezTo>
                    <a:pt x="129" y="21"/>
                    <a:pt x="144" y="34"/>
                    <a:pt x="153" y="45"/>
                  </a:cubicBezTo>
                  <a:cubicBezTo>
                    <a:pt x="168" y="64"/>
                    <a:pt x="174" y="92"/>
                    <a:pt x="174" y="96"/>
                  </a:cubicBezTo>
                  <a:cubicBezTo>
                    <a:pt x="174" y="96"/>
                    <a:pt x="176" y="107"/>
                    <a:pt x="176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13" name="Freeform 136">
              <a:extLst>
                <a:ext uri="{FF2B5EF4-FFF2-40B4-BE49-F238E27FC236}">
                  <a16:creationId xmlns:a16="http://schemas.microsoft.com/office/drawing/2014/main" id="{CD3FBA4E-C5DA-4F94-88CA-8787B97ADF18}"/>
                </a:ext>
              </a:extLst>
            </p:cNvPr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1497012" y="3213100"/>
              <a:ext cx="98425" cy="82550"/>
            </a:xfrm>
            <a:custGeom>
              <a:avLst/>
              <a:gdLst>
                <a:gd name="T0" fmla="*/ 257 w 257"/>
                <a:gd name="T1" fmla="*/ 204 h 214"/>
                <a:gd name="T2" fmla="*/ 228 w 257"/>
                <a:gd name="T3" fmla="*/ 194 h 214"/>
                <a:gd name="T4" fmla="*/ 228 w 257"/>
                <a:gd name="T5" fmla="*/ 63 h 214"/>
                <a:gd name="T6" fmla="*/ 187 w 257"/>
                <a:gd name="T7" fmla="*/ 0 h 214"/>
                <a:gd name="T8" fmla="*/ 135 w 257"/>
                <a:gd name="T9" fmla="*/ 31 h 214"/>
                <a:gd name="T10" fmla="*/ 97 w 257"/>
                <a:gd name="T11" fmla="*/ 0 h 214"/>
                <a:gd name="T12" fmla="*/ 49 w 257"/>
                <a:gd name="T13" fmla="*/ 24 h 214"/>
                <a:gd name="T14" fmla="*/ 32 w 257"/>
                <a:gd name="T15" fmla="*/ 3 h 214"/>
                <a:gd name="T16" fmla="*/ 16 w 257"/>
                <a:gd name="T17" fmla="*/ 3 h 214"/>
                <a:gd name="T18" fmla="*/ 0 w 257"/>
                <a:gd name="T19" fmla="*/ 13 h 214"/>
                <a:gd name="T20" fmla="*/ 28 w 257"/>
                <a:gd name="T21" fmla="*/ 23 h 214"/>
                <a:gd name="T22" fmla="*/ 28 w 257"/>
                <a:gd name="T23" fmla="*/ 194 h 214"/>
                <a:gd name="T24" fmla="*/ 0 w 257"/>
                <a:gd name="T25" fmla="*/ 204 h 214"/>
                <a:gd name="T26" fmla="*/ 16 w 257"/>
                <a:gd name="T27" fmla="*/ 214 h 214"/>
                <a:gd name="T28" fmla="*/ 61 w 257"/>
                <a:gd name="T29" fmla="*/ 214 h 214"/>
                <a:gd name="T30" fmla="*/ 77 w 257"/>
                <a:gd name="T31" fmla="*/ 204 h 214"/>
                <a:gd name="T32" fmla="*/ 49 w 257"/>
                <a:gd name="T33" fmla="*/ 194 h 214"/>
                <a:gd name="T34" fmla="*/ 49 w 257"/>
                <a:gd name="T35" fmla="*/ 96 h 214"/>
                <a:gd name="T36" fmla="*/ 95 w 257"/>
                <a:gd name="T37" fmla="*/ 21 h 214"/>
                <a:gd name="T38" fmla="*/ 118 w 257"/>
                <a:gd name="T39" fmla="*/ 68 h 214"/>
                <a:gd name="T40" fmla="*/ 118 w 257"/>
                <a:gd name="T41" fmla="*/ 194 h 214"/>
                <a:gd name="T42" fmla="*/ 96 w 257"/>
                <a:gd name="T43" fmla="*/ 204 h 214"/>
                <a:gd name="T44" fmla="*/ 112 w 257"/>
                <a:gd name="T45" fmla="*/ 214 h 214"/>
                <a:gd name="T46" fmla="*/ 151 w 257"/>
                <a:gd name="T47" fmla="*/ 214 h 214"/>
                <a:gd name="T48" fmla="*/ 167 w 257"/>
                <a:gd name="T49" fmla="*/ 204 h 214"/>
                <a:gd name="T50" fmla="*/ 138 w 257"/>
                <a:gd name="T51" fmla="*/ 194 h 214"/>
                <a:gd name="T52" fmla="*/ 138 w 257"/>
                <a:gd name="T53" fmla="*/ 96 h 214"/>
                <a:gd name="T54" fmla="*/ 185 w 257"/>
                <a:gd name="T55" fmla="*/ 21 h 214"/>
                <a:gd name="T56" fmla="*/ 208 w 257"/>
                <a:gd name="T57" fmla="*/ 68 h 214"/>
                <a:gd name="T58" fmla="*/ 208 w 257"/>
                <a:gd name="T59" fmla="*/ 194 h 214"/>
                <a:gd name="T60" fmla="*/ 186 w 257"/>
                <a:gd name="T61" fmla="*/ 204 h 214"/>
                <a:gd name="T62" fmla="*/ 202 w 257"/>
                <a:gd name="T63" fmla="*/ 214 h 214"/>
                <a:gd name="T64" fmla="*/ 241 w 257"/>
                <a:gd name="T65" fmla="*/ 214 h 214"/>
                <a:gd name="T66" fmla="*/ 257 w 257"/>
                <a:gd name="T67" fmla="*/ 20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214">
                  <a:moveTo>
                    <a:pt x="257" y="204"/>
                  </a:moveTo>
                  <a:cubicBezTo>
                    <a:pt x="257" y="194"/>
                    <a:pt x="248" y="194"/>
                    <a:pt x="228" y="194"/>
                  </a:cubicBezTo>
                  <a:lnTo>
                    <a:pt x="228" y="63"/>
                  </a:lnTo>
                  <a:cubicBezTo>
                    <a:pt x="228" y="54"/>
                    <a:pt x="227" y="0"/>
                    <a:pt x="187" y="0"/>
                  </a:cubicBezTo>
                  <a:cubicBezTo>
                    <a:pt x="173" y="0"/>
                    <a:pt x="153" y="6"/>
                    <a:pt x="135" y="31"/>
                  </a:cubicBezTo>
                  <a:cubicBezTo>
                    <a:pt x="124" y="8"/>
                    <a:pt x="112" y="0"/>
                    <a:pt x="97" y="0"/>
                  </a:cubicBezTo>
                  <a:cubicBezTo>
                    <a:pt x="81" y="0"/>
                    <a:pt x="68" y="6"/>
                    <a:pt x="49" y="24"/>
                  </a:cubicBezTo>
                  <a:cubicBezTo>
                    <a:pt x="47" y="3"/>
                    <a:pt x="39" y="3"/>
                    <a:pt x="3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3"/>
                  </a:cubicBezTo>
                  <a:cubicBezTo>
                    <a:pt x="0" y="23"/>
                    <a:pt x="8" y="23"/>
                    <a:pt x="28" y="23"/>
                  </a:cubicBezTo>
                  <a:lnTo>
                    <a:pt x="28" y="194"/>
                  </a:lnTo>
                  <a:cubicBezTo>
                    <a:pt x="8" y="194"/>
                    <a:pt x="0" y="194"/>
                    <a:pt x="0" y="204"/>
                  </a:cubicBezTo>
                  <a:cubicBezTo>
                    <a:pt x="0" y="214"/>
                    <a:pt x="11" y="214"/>
                    <a:pt x="16" y="214"/>
                  </a:cubicBezTo>
                  <a:lnTo>
                    <a:pt x="61" y="214"/>
                  </a:lnTo>
                  <a:cubicBezTo>
                    <a:pt x="67" y="214"/>
                    <a:pt x="77" y="214"/>
                    <a:pt x="77" y="204"/>
                  </a:cubicBezTo>
                  <a:cubicBezTo>
                    <a:pt x="77" y="194"/>
                    <a:pt x="69" y="194"/>
                    <a:pt x="49" y="194"/>
                  </a:cubicBezTo>
                  <a:lnTo>
                    <a:pt x="49" y="96"/>
                  </a:lnTo>
                  <a:cubicBezTo>
                    <a:pt x="49" y="46"/>
                    <a:pt x="72" y="21"/>
                    <a:pt x="95" y="21"/>
                  </a:cubicBezTo>
                  <a:cubicBezTo>
                    <a:pt x="108" y="21"/>
                    <a:pt x="118" y="29"/>
                    <a:pt x="118" y="68"/>
                  </a:cubicBezTo>
                  <a:lnTo>
                    <a:pt x="118" y="194"/>
                  </a:lnTo>
                  <a:cubicBezTo>
                    <a:pt x="105" y="194"/>
                    <a:pt x="96" y="194"/>
                    <a:pt x="96" y="204"/>
                  </a:cubicBezTo>
                  <a:cubicBezTo>
                    <a:pt x="96" y="214"/>
                    <a:pt x="107" y="214"/>
                    <a:pt x="112" y="214"/>
                  </a:cubicBezTo>
                  <a:lnTo>
                    <a:pt x="151" y="214"/>
                  </a:lnTo>
                  <a:cubicBezTo>
                    <a:pt x="157" y="214"/>
                    <a:pt x="167" y="214"/>
                    <a:pt x="167" y="204"/>
                  </a:cubicBezTo>
                  <a:cubicBezTo>
                    <a:pt x="167" y="194"/>
                    <a:pt x="158" y="194"/>
                    <a:pt x="138" y="194"/>
                  </a:cubicBezTo>
                  <a:lnTo>
                    <a:pt x="138" y="96"/>
                  </a:lnTo>
                  <a:cubicBezTo>
                    <a:pt x="138" y="46"/>
                    <a:pt x="162" y="21"/>
                    <a:pt x="185" y="21"/>
                  </a:cubicBezTo>
                  <a:cubicBezTo>
                    <a:pt x="198" y="21"/>
                    <a:pt x="208" y="29"/>
                    <a:pt x="208" y="68"/>
                  </a:cubicBezTo>
                  <a:lnTo>
                    <a:pt x="208" y="194"/>
                  </a:lnTo>
                  <a:cubicBezTo>
                    <a:pt x="195" y="194"/>
                    <a:pt x="186" y="194"/>
                    <a:pt x="186" y="204"/>
                  </a:cubicBezTo>
                  <a:cubicBezTo>
                    <a:pt x="186" y="214"/>
                    <a:pt x="197" y="214"/>
                    <a:pt x="202" y="214"/>
                  </a:cubicBezTo>
                  <a:lnTo>
                    <a:pt x="241" y="214"/>
                  </a:lnTo>
                  <a:cubicBezTo>
                    <a:pt x="246" y="214"/>
                    <a:pt x="257" y="214"/>
                    <a:pt x="257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14" name="Freeform 137">
              <a:extLst>
                <a:ext uri="{FF2B5EF4-FFF2-40B4-BE49-F238E27FC236}">
                  <a16:creationId xmlns:a16="http://schemas.microsoft.com/office/drawing/2014/main" id="{0B26F03A-AEF2-4915-99C5-A1CDC48FA033}"/>
                </a:ext>
              </a:extLst>
            </p:cNvPr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1612900" y="3179763"/>
              <a:ext cx="69850" cy="115888"/>
            </a:xfrm>
            <a:custGeom>
              <a:avLst/>
              <a:gdLst>
                <a:gd name="T0" fmla="*/ 184 w 184"/>
                <a:gd name="T1" fmla="*/ 291 h 301"/>
                <a:gd name="T2" fmla="*/ 168 w 184"/>
                <a:gd name="T3" fmla="*/ 281 h 301"/>
                <a:gd name="T4" fmla="*/ 109 w 184"/>
                <a:gd name="T5" fmla="*/ 281 h 301"/>
                <a:gd name="T6" fmla="*/ 109 w 184"/>
                <a:gd name="T7" fmla="*/ 106 h 301"/>
                <a:gd name="T8" fmla="*/ 93 w 184"/>
                <a:gd name="T9" fmla="*/ 90 h 301"/>
                <a:gd name="T10" fmla="*/ 20 w 184"/>
                <a:gd name="T11" fmla="*/ 90 h 301"/>
                <a:gd name="T12" fmla="*/ 4 w 184"/>
                <a:gd name="T13" fmla="*/ 100 h 301"/>
                <a:gd name="T14" fmla="*/ 20 w 184"/>
                <a:gd name="T15" fmla="*/ 110 h 301"/>
                <a:gd name="T16" fmla="*/ 84 w 184"/>
                <a:gd name="T17" fmla="*/ 110 h 301"/>
                <a:gd name="T18" fmla="*/ 84 w 184"/>
                <a:gd name="T19" fmla="*/ 281 h 301"/>
                <a:gd name="T20" fmla="*/ 16 w 184"/>
                <a:gd name="T21" fmla="*/ 281 h 301"/>
                <a:gd name="T22" fmla="*/ 0 w 184"/>
                <a:gd name="T23" fmla="*/ 291 h 301"/>
                <a:gd name="T24" fmla="*/ 16 w 184"/>
                <a:gd name="T25" fmla="*/ 301 h 301"/>
                <a:gd name="T26" fmla="*/ 168 w 184"/>
                <a:gd name="T27" fmla="*/ 301 h 301"/>
                <a:gd name="T28" fmla="*/ 184 w 184"/>
                <a:gd name="T29" fmla="*/ 291 h 301"/>
                <a:gd name="T30" fmla="*/ 111 w 184"/>
                <a:gd name="T31" fmla="*/ 21 h 301"/>
                <a:gd name="T32" fmla="*/ 90 w 184"/>
                <a:gd name="T33" fmla="*/ 0 h 301"/>
                <a:gd name="T34" fmla="*/ 70 w 184"/>
                <a:gd name="T35" fmla="*/ 21 h 301"/>
                <a:gd name="T36" fmla="*/ 90 w 184"/>
                <a:gd name="T37" fmla="*/ 41 h 301"/>
                <a:gd name="T38" fmla="*/ 111 w 184"/>
                <a:gd name="T39" fmla="*/ 2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301">
                  <a:moveTo>
                    <a:pt x="184" y="291"/>
                  </a:moveTo>
                  <a:cubicBezTo>
                    <a:pt x="184" y="281"/>
                    <a:pt x="173" y="281"/>
                    <a:pt x="168" y="281"/>
                  </a:cubicBezTo>
                  <a:lnTo>
                    <a:pt x="109" y="281"/>
                  </a:lnTo>
                  <a:lnTo>
                    <a:pt x="109" y="106"/>
                  </a:lnTo>
                  <a:cubicBezTo>
                    <a:pt x="109" y="94"/>
                    <a:pt x="107" y="90"/>
                    <a:pt x="93" y="90"/>
                  </a:cubicBezTo>
                  <a:lnTo>
                    <a:pt x="20" y="90"/>
                  </a:lnTo>
                  <a:cubicBezTo>
                    <a:pt x="14" y="90"/>
                    <a:pt x="4" y="90"/>
                    <a:pt x="4" y="100"/>
                  </a:cubicBezTo>
                  <a:cubicBezTo>
                    <a:pt x="4" y="110"/>
                    <a:pt x="14" y="110"/>
                    <a:pt x="20" y="110"/>
                  </a:cubicBezTo>
                  <a:lnTo>
                    <a:pt x="84" y="110"/>
                  </a:lnTo>
                  <a:lnTo>
                    <a:pt x="84" y="281"/>
                  </a:lnTo>
                  <a:lnTo>
                    <a:pt x="16" y="281"/>
                  </a:lnTo>
                  <a:cubicBezTo>
                    <a:pt x="10" y="281"/>
                    <a:pt x="0" y="281"/>
                    <a:pt x="0" y="291"/>
                  </a:cubicBezTo>
                  <a:cubicBezTo>
                    <a:pt x="0" y="301"/>
                    <a:pt x="10" y="301"/>
                    <a:pt x="16" y="301"/>
                  </a:cubicBezTo>
                  <a:lnTo>
                    <a:pt x="168" y="301"/>
                  </a:lnTo>
                  <a:cubicBezTo>
                    <a:pt x="173" y="301"/>
                    <a:pt x="184" y="301"/>
                    <a:pt x="184" y="291"/>
                  </a:cubicBezTo>
                  <a:close/>
                  <a:moveTo>
                    <a:pt x="111" y="21"/>
                  </a:moveTo>
                  <a:cubicBezTo>
                    <a:pt x="111" y="9"/>
                    <a:pt x="102" y="0"/>
                    <a:pt x="90" y="0"/>
                  </a:cubicBezTo>
                  <a:cubicBezTo>
                    <a:pt x="79" y="0"/>
                    <a:pt x="70" y="9"/>
                    <a:pt x="70" y="21"/>
                  </a:cubicBezTo>
                  <a:cubicBezTo>
                    <a:pt x="70" y="32"/>
                    <a:pt x="79" y="41"/>
                    <a:pt x="90" y="41"/>
                  </a:cubicBezTo>
                  <a:cubicBezTo>
                    <a:pt x="102" y="41"/>
                    <a:pt x="111" y="32"/>
                    <a:pt x="11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15" name="Freeform 138">
              <a:extLst>
                <a:ext uri="{FF2B5EF4-FFF2-40B4-BE49-F238E27FC236}">
                  <a16:creationId xmlns:a16="http://schemas.microsoft.com/office/drawing/2014/main" id="{F1E9448B-4886-48EC-B48B-48EF64B6167F}"/>
                </a:ext>
              </a:extLst>
            </p:cNvPr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1700212" y="3213100"/>
              <a:ext cx="95250" cy="82550"/>
            </a:xfrm>
            <a:custGeom>
              <a:avLst/>
              <a:gdLst>
                <a:gd name="T0" fmla="*/ 248 w 248"/>
                <a:gd name="T1" fmla="*/ 204 h 214"/>
                <a:gd name="T2" fmla="*/ 232 w 248"/>
                <a:gd name="T3" fmla="*/ 194 h 214"/>
                <a:gd name="T4" fmla="*/ 204 w 248"/>
                <a:gd name="T5" fmla="*/ 194 h 214"/>
                <a:gd name="T6" fmla="*/ 204 w 248"/>
                <a:gd name="T7" fmla="*/ 68 h 214"/>
                <a:gd name="T8" fmla="*/ 142 w 248"/>
                <a:gd name="T9" fmla="*/ 0 h 214"/>
                <a:gd name="T10" fmla="*/ 69 w 248"/>
                <a:gd name="T11" fmla="*/ 34 h 214"/>
                <a:gd name="T12" fmla="*/ 54 w 248"/>
                <a:gd name="T13" fmla="*/ 3 h 214"/>
                <a:gd name="T14" fmla="*/ 16 w 248"/>
                <a:gd name="T15" fmla="*/ 3 h 214"/>
                <a:gd name="T16" fmla="*/ 0 w 248"/>
                <a:gd name="T17" fmla="*/ 14 h 214"/>
                <a:gd name="T18" fmla="*/ 16 w 248"/>
                <a:gd name="T19" fmla="*/ 23 h 214"/>
                <a:gd name="T20" fmla="*/ 44 w 248"/>
                <a:gd name="T21" fmla="*/ 23 h 214"/>
                <a:gd name="T22" fmla="*/ 44 w 248"/>
                <a:gd name="T23" fmla="*/ 194 h 214"/>
                <a:gd name="T24" fmla="*/ 16 w 248"/>
                <a:gd name="T25" fmla="*/ 194 h 214"/>
                <a:gd name="T26" fmla="*/ 0 w 248"/>
                <a:gd name="T27" fmla="*/ 204 h 214"/>
                <a:gd name="T28" fmla="*/ 16 w 248"/>
                <a:gd name="T29" fmla="*/ 214 h 214"/>
                <a:gd name="T30" fmla="*/ 98 w 248"/>
                <a:gd name="T31" fmla="*/ 214 h 214"/>
                <a:gd name="T32" fmla="*/ 113 w 248"/>
                <a:gd name="T33" fmla="*/ 204 h 214"/>
                <a:gd name="T34" fmla="*/ 97 w 248"/>
                <a:gd name="T35" fmla="*/ 194 h 214"/>
                <a:gd name="T36" fmla="*/ 69 w 248"/>
                <a:gd name="T37" fmla="*/ 194 h 214"/>
                <a:gd name="T38" fmla="*/ 69 w 248"/>
                <a:gd name="T39" fmla="*/ 97 h 214"/>
                <a:gd name="T40" fmla="*/ 139 w 248"/>
                <a:gd name="T41" fmla="*/ 21 h 214"/>
                <a:gd name="T42" fmla="*/ 179 w 248"/>
                <a:gd name="T43" fmla="*/ 71 h 214"/>
                <a:gd name="T44" fmla="*/ 179 w 248"/>
                <a:gd name="T45" fmla="*/ 194 h 214"/>
                <a:gd name="T46" fmla="*/ 154 w 248"/>
                <a:gd name="T47" fmla="*/ 194 h 214"/>
                <a:gd name="T48" fmla="*/ 138 w 248"/>
                <a:gd name="T49" fmla="*/ 204 h 214"/>
                <a:gd name="T50" fmla="*/ 154 w 248"/>
                <a:gd name="T51" fmla="*/ 214 h 214"/>
                <a:gd name="T52" fmla="*/ 232 w 248"/>
                <a:gd name="T53" fmla="*/ 214 h 214"/>
                <a:gd name="T54" fmla="*/ 248 w 248"/>
                <a:gd name="T55" fmla="*/ 20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14">
                  <a:moveTo>
                    <a:pt x="248" y="204"/>
                  </a:moveTo>
                  <a:cubicBezTo>
                    <a:pt x="248" y="194"/>
                    <a:pt x="238" y="194"/>
                    <a:pt x="232" y="194"/>
                  </a:cubicBezTo>
                  <a:lnTo>
                    <a:pt x="204" y="194"/>
                  </a:lnTo>
                  <a:lnTo>
                    <a:pt x="204" y="68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10" y="0"/>
                    <a:pt x="88" y="16"/>
                    <a:pt x="69" y="34"/>
                  </a:cubicBezTo>
                  <a:cubicBezTo>
                    <a:pt x="69" y="9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3"/>
                    <a:pt x="10" y="23"/>
                    <a:pt x="16" y="23"/>
                  </a:cubicBezTo>
                  <a:lnTo>
                    <a:pt x="44" y="23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4"/>
                    <a:pt x="10" y="214"/>
                    <a:pt x="16" y="214"/>
                  </a:cubicBezTo>
                  <a:lnTo>
                    <a:pt x="98" y="214"/>
                  </a:lnTo>
                  <a:cubicBezTo>
                    <a:pt x="103" y="214"/>
                    <a:pt x="113" y="214"/>
                    <a:pt x="113" y="204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1"/>
                    <a:pt x="111" y="21"/>
                    <a:pt x="139" y="21"/>
                  </a:cubicBezTo>
                  <a:cubicBezTo>
                    <a:pt x="170" y="21"/>
                    <a:pt x="179" y="36"/>
                    <a:pt x="179" y="71"/>
                  </a:cubicBezTo>
                  <a:lnTo>
                    <a:pt x="179" y="194"/>
                  </a:lnTo>
                  <a:lnTo>
                    <a:pt x="154" y="194"/>
                  </a:lnTo>
                  <a:cubicBezTo>
                    <a:pt x="148" y="194"/>
                    <a:pt x="138" y="194"/>
                    <a:pt x="138" y="204"/>
                  </a:cubicBezTo>
                  <a:cubicBezTo>
                    <a:pt x="138" y="214"/>
                    <a:pt x="148" y="214"/>
                    <a:pt x="154" y="214"/>
                  </a:cubicBezTo>
                  <a:lnTo>
                    <a:pt x="232" y="214"/>
                  </a:lnTo>
                  <a:cubicBezTo>
                    <a:pt x="238" y="214"/>
                    <a:pt x="248" y="214"/>
                    <a:pt x="248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16" name="Freeform 139">
              <a:extLst>
                <a:ext uri="{FF2B5EF4-FFF2-40B4-BE49-F238E27FC236}">
                  <a16:creationId xmlns:a16="http://schemas.microsoft.com/office/drawing/2014/main" id="{58CBA46B-034A-40D5-8578-FC0E4B45157E}"/>
                </a:ext>
              </a:extLst>
            </p:cNvPr>
            <p:cNvSpPr>
              <a:spLocks/>
            </p:cNvSpPr>
            <p:nvPr>
              <p:custDataLst>
                <p:tags r:id="rId134"/>
              </p:custDataLst>
            </p:nvPr>
          </p:nvSpPr>
          <p:spPr bwMode="auto">
            <a:xfrm>
              <a:off x="1800225" y="3214688"/>
              <a:ext cx="95250" cy="82550"/>
            </a:xfrm>
            <a:custGeom>
              <a:avLst/>
              <a:gdLst>
                <a:gd name="T0" fmla="*/ 247 w 247"/>
                <a:gd name="T1" fmla="*/ 201 h 214"/>
                <a:gd name="T2" fmla="*/ 232 w 247"/>
                <a:gd name="T3" fmla="*/ 191 h 214"/>
                <a:gd name="T4" fmla="*/ 203 w 247"/>
                <a:gd name="T5" fmla="*/ 191 h 214"/>
                <a:gd name="T6" fmla="*/ 203 w 247"/>
                <a:gd name="T7" fmla="*/ 16 h 214"/>
                <a:gd name="T8" fmla="*/ 188 w 247"/>
                <a:gd name="T9" fmla="*/ 0 h 214"/>
                <a:gd name="T10" fmla="*/ 151 w 247"/>
                <a:gd name="T11" fmla="*/ 0 h 214"/>
                <a:gd name="T12" fmla="*/ 135 w 247"/>
                <a:gd name="T13" fmla="*/ 11 h 214"/>
                <a:gd name="T14" fmla="*/ 150 w 247"/>
                <a:gd name="T15" fmla="*/ 20 h 214"/>
                <a:gd name="T16" fmla="*/ 179 w 247"/>
                <a:gd name="T17" fmla="*/ 20 h 214"/>
                <a:gd name="T18" fmla="*/ 179 w 247"/>
                <a:gd name="T19" fmla="*/ 136 h 214"/>
                <a:gd name="T20" fmla="*/ 115 w 247"/>
                <a:gd name="T21" fmla="*/ 194 h 214"/>
                <a:gd name="T22" fmla="*/ 69 w 247"/>
                <a:gd name="T23" fmla="*/ 155 h 214"/>
                <a:gd name="T24" fmla="*/ 69 w 247"/>
                <a:gd name="T25" fmla="*/ 16 h 214"/>
                <a:gd name="T26" fmla="*/ 53 w 247"/>
                <a:gd name="T27" fmla="*/ 0 h 214"/>
                <a:gd name="T28" fmla="*/ 16 w 247"/>
                <a:gd name="T29" fmla="*/ 0 h 214"/>
                <a:gd name="T30" fmla="*/ 0 w 247"/>
                <a:gd name="T31" fmla="*/ 11 h 214"/>
                <a:gd name="T32" fmla="*/ 15 w 247"/>
                <a:gd name="T33" fmla="*/ 20 h 214"/>
                <a:gd name="T34" fmla="*/ 44 w 247"/>
                <a:gd name="T35" fmla="*/ 20 h 214"/>
                <a:gd name="T36" fmla="*/ 44 w 247"/>
                <a:gd name="T37" fmla="*/ 158 h 214"/>
                <a:gd name="T38" fmla="*/ 112 w 247"/>
                <a:gd name="T39" fmla="*/ 214 h 214"/>
                <a:gd name="T40" fmla="*/ 178 w 247"/>
                <a:gd name="T41" fmla="*/ 190 h 214"/>
                <a:gd name="T42" fmla="*/ 194 w 247"/>
                <a:gd name="T43" fmla="*/ 211 h 214"/>
                <a:gd name="T44" fmla="*/ 231 w 247"/>
                <a:gd name="T45" fmla="*/ 211 h 214"/>
                <a:gd name="T46" fmla="*/ 247 w 247"/>
                <a:gd name="T47" fmla="*/ 20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4">
                  <a:moveTo>
                    <a:pt x="247" y="201"/>
                  </a:moveTo>
                  <a:cubicBezTo>
                    <a:pt x="247" y="191"/>
                    <a:pt x="237" y="191"/>
                    <a:pt x="232" y="191"/>
                  </a:cubicBezTo>
                  <a:lnTo>
                    <a:pt x="203" y="191"/>
                  </a:lnTo>
                  <a:lnTo>
                    <a:pt x="203" y="16"/>
                  </a:lnTo>
                  <a:cubicBezTo>
                    <a:pt x="203" y="4"/>
                    <a:pt x="201" y="0"/>
                    <a:pt x="188" y="0"/>
                  </a:cubicBezTo>
                  <a:lnTo>
                    <a:pt x="151" y="0"/>
                  </a:lnTo>
                  <a:cubicBezTo>
                    <a:pt x="145" y="0"/>
                    <a:pt x="135" y="0"/>
                    <a:pt x="135" y="11"/>
                  </a:cubicBezTo>
                  <a:cubicBezTo>
                    <a:pt x="135" y="20"/>
                    <a:pt x="145" y="20"/>
                    <a:pt x="150" y="20"/>
                  </a:cubicBezTo>
                  <a:lnTo>
                    <a:pt x="179" y="20"/>
                  </a:lnTo>
                  <a:lnTo>
                    <a:pt x="179" y="136"/>
                  </a:lnTo>
                  <a:cubicBezTo>
                    <a:pt x="179" y="187"/>
                    <a:pt x="133" y="194"/>
                    <a:pt x="115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0"/>
                    <a:pt x="10" y="20"/>
                    <a:pt x="15" y="20"/>
                  </a:cubicBezTo>
                  <a:lnTo>
                    <a:pt x="44" y="20"/>
                  </a:lnTo>
                  <a:lnTo>
                    <a:pt x="44" y="158"/>
                  </a:lnTo>
                  <a:cubicBezTo>
                    <a:pt x="44" y="203"/>
                    <a:pt x="77" y="214"/>
                    <a:pt x="112" y="214"/>
                  </a:cubicBezTo>
                  <a:cubicBezTo>
                    <a:pt x="132" y="214"/>
                    <a:pt x="152" y="209"/>
                    <a:pt x="178" y="190"/>
                  </a:cubicBezTo>
                  <a:cubicBezTo>
                    <a:pt x="179" y="211"/>
                    <a:pt x="187" y="211"/>
                    <a:pt x="194" y="211"/>
                  </a:cubicBezTo>
                  <a:lnTo>
                    <a:pt x="231" y="211"/>
                  </a:lnTo>
                  <a:cubicBezTo>
                    <a:pt x="237" y="211"/>
                    <a:pt x="247" y="211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17" name="Freeform 140">
              <a:extLst>
                <a:ext uri="{FF2B5EF4-FFF2-40B4-BE49-F238E27FC236}">
                  <a16:creationId xmlns:a16="http://schemas.microsoft.com/office/drawing/2014/main" id="{01146ED2-D3AB-4FB1-984E-727FD1148D37}"/>
                </a:ext>
              </a:extLst>
            </p:cNvPr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1903412" y="3189288"/>
              <a:ext cx="79375" cy="107950"/>
            </a:xfrm>
            <a:custGeom>
              <a:avLst/>
              <a:gdLst>
                <a:gd name="T0" fmla="*/ 208 w 208"/>
                <a:gd name="T1" fmla="*/ 216 h 278"/>
                <a:gd name="T2" fmla="*/ 195 w 208"/>
                <a:gd name="T3" fmla="*/ 201 h 278"/>
                <a:gd name="T4" fmla="*/ 183 w 208"/>
                <a:gd name="T5" fmla="*/ 215 h 278"/>
                <a:gd name="T6" fmla="*/ 136 w 208"/>
                <a:gd name="T7" fmla="*/ 258 h 278"/>
                <a:gd name="T8" fmla="*/ 91 w 208"/>
                <a:gd name="T9" fmla="*/ 213 h 278"/>
                <a:gd name="T10" fmla="*/ 91 w 208"/>
                <a:gd name="T11" fmla="*/ 84 h 278"/>
                <a:gd name="T12" fmla="*/ 181 w 208"/>
                <a:gd name="T13" fmla="*/ 84 h 278"/>
                <a:gd name="T14" fmla="*/ 196 w 208"/>
                <a:gd name="T15" fmla="*/ 75 h 278"/>
                <a:gd name="T16" fmla="*/ 181 w 208"/>
                <a:gd name="T17" fmla="*/ 64 h 278"/>
                <a:gd name="T18" fmla="*/ 91 w 208"/>
                <a:gd name="T19" fmla="*/ 64 h 278"/>
                <a:gd name="T20" fmla="*/ 91 w 208"/>
                <a:gd name="T21" fmla="*/ 16 h 278"/>
                <a:gd name="T22" fmla="*/ 79 w 208"/>
                <a:gd name="T23" fmla="*/ 0 h 278"/>
                <a:gd name="T24" fmla="*/ 66 w 208"/>
                <a:gd name="T25" fmla="*/ 16 h 278"/>
                <a:gd name="T26" fmla="*/ 66 w 208"/>
                <a:gd name="T27" fmla="*/ 64 h 278"/>
                <a:gd name="T28" fmla="*/ 16 w 208"/>
                <a:gd name="T29" fmla="*/ 64 h 278"/>
                <a:gd name="T30" fmla="*/ 0 w 208"/>
                <a:gd name="T31" fmla="*/ 75 h 278"/>
                <a:gd name="T32" fmla="*/ 15 w 208"/>
                <a:gd name="T33" fmla="*/ 84 h 278"/>
                <a:gd name="T34" fmla="*/ 66 w 208"/>
                <a:gd name="T35" fmla="*/ 84 h 278"/>
                <a:gd name="T36" fmla="*/ 66 w 208"/>
                <a:gd name="T37" fmla="*/ 216 h 278"/>
                <a:gd name="T38" fmla="*/ 134 w 208"/>
                <a:gd name="T39" fmla="*/ 278 h 278"/>
                <a:gd name="T40" fmla="*/ 208 w 208"/>
                <a:gd name="T41" fmla="*/ 21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278">
                  <a:moveTo>
                    <a:pt x="208" y="216"/>
                  </a:moveTo>
                  <a:cubicBezTo>
                    <a:pt x="208" y="209"/>
                    <a:pt x="208" y="201"/>
                    <a:pt x="195" y="201"/>
                  </a:cubicBezTo>
                  <a:cubicBezTo>
                    <a:pt x="183" y="201"/>
                    <a:pt x="183" y="209"/>
                    <a:pt x="183" y="215"/>
                  </a:cubicBezTo>
                  <a:cubicBezTo>
                    <a:pt x="183" y="252"/>
                    <a:pt x="150" y="258"/>
                    <a:pt x="136" y="258"/>
                  </a:cubicBezTo>
                  <a:cubicBezTo>
                    <a:pt x="91" y="258"/>
                    <a:pt x="91" y="227"/>
                    <a:pt x="91" y="213"/>
                  </a:cubicBezTo>
                  <a:lnTo>
                    <a:pt x="91" y="84"/>
                  </a:lnTo>
                  <a:lnTo>
                    <a:pt x="181" y="84"/>
                  </a:lnTo>
                  <a:cubicBezTo>
                    <a:pt x="187" y="84"/>
                    <a:pt x="196" y="84"/>
                    <a:pt x="196" y="75"/>
                  </a:cubicBezTo>
                  <a:cubicBezTo>
                    <a:pt x="196" y="64"/>
                    <a:pt x="187" y="64"/>
                    <a:pt x="181" y="64"/>
                  </a:cubicBezTo>
                  <a:lnTo>
                    <a:pt x="91" y="64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9"/>
                    <a:pt x="66" y="16"/>
                  </a:cubicBezTo>
                  <a:lnTo>
                    <a:pt x="66" y="64"/>
                  </a:lnTo>
                  <a:lnTo>
                    <a:pt x="16" y="64"/>
                  </a:lnTo>
                  <a:cubicBezTo>
                    <a:pt x="10" y="64"/>
                    <a:pt x="0" y="64"/>
                    <a:pt x="0" y="75"/>
                  </a:cubicBezTo>
                  <a:cubicBezTo>
                    <a:pt x="0" y="84"/>
                    <a:pt x="10" y="84"/>
                    <a:pt x="15" y="84"/>
                  </a:cubicBezTo>
                  <a:lnTo>
                    <a:pt x="66" y="84"/>
                  </a:lnTo>
                  <a:lnTo>
                    <a:pt x="66" y="216"/>
                  </a:lnTo>
                  <a:cubicBezTo>
                    <a:pt x="66" y="262"/>
                    <a:pt x="99" y="278"/>
                    <a:pt x="134" y="278"/>
                  </a:cubicBezTo>
                  <a:cubicBezTo>
                    <a:pt x="169" y="278"/>
                    <a:pt x="208" y="259"/>
                    <a:pt x="208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18" name="Freeform 141">
              <a:extLst>
                <a:ext uri="{FF2B5EF4-FFF2-40B4-BE49-F238E27FC236}">
                  <a16:creationId xmlns:a16="http://schemas.microsoft.com/office/drawing/2014/main" id="{91F83EB4-8B75-4C71-81E5-5318840E0AB0}"/>
                </a:ext>
              </a:extLst>
            </p:cNvPr>
            <p:cNvSpPr>
              <a:spLocks noEditPoints="1"/>
            </p:cNvSpPr>
            <p:nvPr>
              <p:custDataLst>
                <p:tags r:id="rId136"/>
              </p:custDataLst>
            </p:nvPr>
          </p:nvSpPr>
          <p:spPr bwMode="auto">
            <a:xfrm>
              <a:off x="2009775" y="3213100"/>
              <a:ext cx="76200" cy="84138"/>
            </a:xfrm>
            <a:custGeom>
              <a:avLst/>
              <a:gdLst>
                <a:gd name="T0" fmla="*/ 200 w 200"/>
                <a:gd name="T1" fmla="*/ 166 h 219"/>
                <a:gd name="T2" fmla="*/ 188 w 200"/>
                <a:gd name="T3" fmla="*/ 156 h 219"/>
                <a:gd name="T4" fmla="*/ 177 w 200"/>
                <a:gd name="T5" fmla="*/ 162 h 219"/>
                <a:gd name="T6" fmla="*/ 117 w 200"/>
                <a:gd name="T7" fmla="*/ 199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6 w 200"/>
                <a:gd name="T15" fmla="*/ 0 h 219"/>
                <a:gd name="T16" fmla="*/ 0 w 200"/>
                <a:gd name="T17" fmla="*/ 110 h 219"/>
                <a:gd name="T18" fmla="*/ 114 w 200"/>
                <a:gd name="T19" fmla="*/ 219 h 219"/>
                <a:gd name="T20" fmla="*/ 200 w 200"/>
                <a:gd name="T21" fmla="*/ 166 h 219"/>
                <a:gd name="T22" fmla="*/ 175 w 200"/>
                <a:gd name="T23" fmla="*/ 97 h 219"/>
                <a:gd name="T24" fmla="*/ 26 w 200"/>
                <a:gd name="T25" fmla="*/ 97 h 219"/>
                <a:gd name="T26" fmla="*/ 106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70" y="0"/>
                    <a:pt x="106" y="0"/>
                  </a:cubicBezTo>
                  <a:cubicBezTo>
                    <a:pt x="47" y="0"/>
                    <a:pt x="0" y="49"/>
                    <a:pt x="0" y="110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19" name="Freeform 142">
              <a:extLst>
                <a:ext uri="{FF2B5EF4-FFF2-40B4-BE49-F238E27FC236}">
                  <a16:creationId xmlns:a16="http://schemas.microsoft.com/office/drawing/2014/main" id="{E4CF4477-7F37-4583-A162-9B7392725C57}"/>
                </a:ext>
              </a:extLst>
            </p:cNvPr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2112962" y="3213100"/>
              <a:ext cx="71438" cy="84138"/>
            </a:xfrm>
            <a:custGeom>
              <a:avLst/>
              <a:gdLst>
                <a:gd name="T0" fmla="*/ 189 w 189"/>
                <a:gd name="T1" fmla="*/ 157 h 219"/>
                <a:gd name="T2" fmla="*/ 111 w 189"/>
                <a:gd name="T3" fmla="*/ 95 h 219"/>
                <a:gd name="T4" fmla="*/ 76 w 189"/>
                <a:gd name="T5" fmla="*/ 89 h 219"/>
                <a:gd name="T6" fmla="*/ 21 w 189"/>
                <a:gd name="T7" fmla="*/ 55 h 219"/>
                <a:gd name="T8" fmla="*/ 92 w 189"/>
                <a:gd name="T9" fmla="*/ 21 h 219"/>
                <a:gd name="T10" fmla="*/ 150 w 189"/>
                <a:gd name="T11" fmla="*/ 60 h 219"/>
                <a:gd name="T12" fmla="*/ 161 w 189"/>
                <a:gd name="T13" fmla="*/ 67 h 219"/>
                <a:gd name="T14" fmla="*/ 174 w 189"/>
                <a:gd name="T15" fmla="*/ 51 h 219"/>
                <a:gd name="T16" fmla="*/ 174 w 189"/>
                <a:gd name="T17" fmla="*/ 16 h 219"/>
                <a:gd name="T18" fmla="*/ 164 w 189"/>
                <a:gd name="T19" fmla="*/ 0 h 219"/>
                <a:gd name="T20" fmla="*/ 152 w 189"/>
                <a:gd name="T21" fmla="*/ 13 h 219"/>
                <a:gd name="T22" fmla="*/ 93 w 189"/>
                <a:gd name="T23" fmla="*/ 0 h 219"/>
                <a:gd name="T24" fmla="*/ 0 w 189"/>
                <a:gd name="T25" fmla="*/ 55 h 219"/>
                <a:gd name="T26" fmla="*/ 98 w 189"/>
                <a:gd name="T27" fmla="*/ 114 h 219"/>
                <a:gd name="T28" fmla="*/ 169 w 189"/>
                <a:gd name="T29" fmla="*/ 157 h 219"/>
                <a:gd name="T30" fmla="*/ 97 w 189"/>
                <a:gd name="T31" fmla="*/ 199 h 219"/>
                <a:gd name="T32" fmla="*/ 25 w 189"/>
                <a:gd name="T33" fmla="*/ 144 h 219"/>
                <a:gd name="T34" fmla="*/ 13 w 189"/>
                <a:gd name="T35" fmla="*/ 138 h 219"/>
                <a:gd name="T36" fmla="*/ 0 w 189"/>
                <a:gd name="T37" fmla="*/ 154 h 219"/>
                <a:gd name="T38" fmla="*/ 0 w 189"/>
                <a:gd name="T39" fmla="*/ 204 h 219"/>
                <a:gd name="T40" fmla="*/ 11 w 189"/>
                <a:gd name="T41" fmla="*/ 219 h 219"/>
                <a:gd name="T42" fmla="*/ 27 w 189"/>
                <a:gd name="T43" fmla="*/ 197 h 219"/>
                <a:gd name="T44" fmla="*/ 97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8"/>
                    <a:pt x="127" y="98"/>
                    <a:pt x="111" y="95"/>
                  </a:cubicBezTo>
                  <a:lnTo>
                    <a:pt x="76" y="89"/>
                  </a:lnTo>
                  <a:cubicBezTo>
                    <a:pt x="59" y="87"/>
                    <a:pt x="21" y="78"/>
                    <a:pt x="21" y="55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40" y="21"/>
                    <a:pt x="147" y="39"/>
                    <a:pt x="150" y="60"/>
                  </a:cubicBezTo>
                  <a:cubicBezTo>
                    <a:pt x="151" y="64"/>
                    <a:pt x="153" y="67"/>
                    <a:pt x="161" y="67"/>
                  </a:cubicBezTo>
                  <a:cubicBezTo>
                    <a:pt x="174" y="67"/>
                    <a:pt x="174" y="59"/>
                    <a:pt x="174" y="51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6" y="0"/>
                    <a:pt x="154" y="5"/>
                    <a:pt x="152" y="13"/>
                  </a:cubicBezTo>
                  <a:cubicBezTo>
                    <a:pt x="125" y="0"/>
                    <a:pt x="103" y="0"/>
                    <a:pt x="93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3" y="107"/>
                    <a:pt x="98" y="114"/>
                  </a:cubicBezTo>
                  <a:cubicBezTo>
                    <a:pt x="125" y="118"/>
                    <a:pt x="169" y="128"/>
                    <a:pt x="169" y="157"/>
                  </a:cubicBezTo>
                  <a:cubicBezTo>
                    <a:pt x="169" y="178"/>
                    <a:pt x="149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09"/>
                    <a:pt x="0" y="219"/>
                    <a:pt x="11" y="219"/>
                  </a:cubicBezTo>
                  <a:cubicBezTo>
                    <a:pt x="14" y="219"/>
                    <a:pt x="20" y="218"/>
                    <a:pt x="27" y="197"/>
                  </a:cubicBezTo>
                  <a:cubicBezTo>
                    <a:pt x="57" y="218"/>
                    <a:pt x="83" y="219"/>
                    <a:pt x="97" y="219"/>
                  </a:cubicBezTo>
                  <a:cubicBezTo>
                    <a:pt x="174" y="219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20" name="Freeform 143">
              <a:extLst>
                <a:ext uri="{FF2B5EF4-FFF2-40B4-BE49-F238E27FC236}">
                  <a16:creationId xmlns:a16="http://schemas.microsoft.com/office/drawing/2014/main" id="{568714B3-2D77-417B-A916-D6906055CB98}"/>
                </a:ext>
              </a:extLst>
            </p:cNvPr>
            <p:cNvSpPr>
              <a:spLocks noEditPoints="1"/>
            </p:cNvSpPr>
            <p:nvPr>
              <p:custDataLst>
                <p:tags r:id="rId138"/>
              </p:custDataLst>
            </p:nvPr>
          </p:nvSpPr>
          <p:spPr bwMode="auto">
            <a:xfrm>
              <a:off x="2308225" y="3213100"/>
              <a:ext cx="88900" cy="84138"/>
            </a:xfrm>
            <a:custGeom>
              <a:avLst/>
              <a:gdLst>
                <a:gd name="T0" fmla="*/ 231 w 231"/>
                <a:gd name="T1" fmla="*/ 206 h 219"/>
                <a:gd name="T2" fmla="*/ 215 w 231"/>
                <a:gd name="T3" fmla="*/ 196 h 219"/>
                <a:gd name="T4" fmla="*/ 180 w 231"/>
                <a:gd name="T5" fmla="*/ 190 h 219"/>
                <a:gd name="T6" fmla="*/ 180 w 231"/>
                <a:gd name="T7" fmla="*/ 75 h 219"/>
                <a:gd name="T8" fmla="*/ 83 w 231"/>
                <a:gd name="T9" fmla="*/ 0 h 219"/>
                <a:gd name="T10" fmla="*/ 13 w 231"/>
                <a:gd name="T11" fmla="*/ 32 h 219"/>
                <a:gd name="T12" fmla="*/ 31 w 231"/>
                <a:gd name="T13" fmla="*/ 51 h 219"/>
                <a:gd name="T14" fmla="*/ 49 w 231"/>
                <a:gd name="T15" fmla="*/ 32 h 219"/>
                <a:gd name="T16" fmla="*/ 83 w 231"/>
                <a:gd name="T17" fmla="*/ 21 h 219"/>
                <a:gd name="T18" fmla="*/ 154 w 231"/>
                <a:gd name="T19" fmla="*/ 84 h 219"/>
                <a:gd name="T20" fmla="*/ 0 w 231"/>
                <a:gd name="T21" fmla="*/ 156 h 219"/>
                <a:gd name="T22" fmla="*/ 80 w 231"/>
                <a:gd name="T23" fmla="*/ 219 h 219"/>
                <a:gd name="T24" fmla="*/ 156 w 231"/>
                <a:gd name="T25" fmla="*/ 198 h 219"/>
                <a:gd name="T26" fmla="*/ 210 w 231"/>
                <a:gd name="T27" fmla="*/ 216 h 219"/>
                <a:gd name="T28" fmla="*/ 231 w 231"/>
                <a:gd name="T29" fmla="*/ 206 h 219"/>
                <a:gd name="T30" fmla="*/ 154 w 231"/>
                <a:gd name="T31" fmla="*/ 153 h 219"/>
                <a:gd name="T32" fmla="*/ 131 w 231"/>
                <a:gd name="T33" fmla="*/ 189 h 219"/>
                <a:gd name="T34" fmla="*/ 83 w 231"/>
                <a:gd name="T35" fmla="*/ 199 h 219"/>
                <a:gd name="T36" fmla="*/ 25 w 231"/>
                <a:gd name="T37" fmla="*/ 156 h 219"/>
                <a:gd name="T38" fmla="*/ 154 w 231"/>
                <a:gd name="T39" fmla="*/ 104 h 219"/>
                <a:gd name="T40" fmla="*/ 154 w 231"/>
                <a:gd name="T41" fmla="*/ 15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219">
                  <a:moveTo>
                    <a:pt x="231" y="206"/>
                  </a:moveTo>
                  <a:cubicBezTo>
                    <a:pt x="231" y="196"/>
                    <a:pt x="221" y="196"/>
                    <a:pt x="215" y="196"/>
                  </a:cubicBezTo>
                  <a:cubicBezTo>
                    <a:pt x="195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2" y="0"/>
                    <a:pt x="13" y="0"/>
                    <a:pt x="13" y="32"/>
                  </a:cubicBezTo>
                  <a:cubicBezTo>
                    <a:pt x="13" y="44"/>
                    <a:pt x="21" y="51"/>
                    <a:pt x="31" y="51"/>
                  </a:cubicBezTo>
                  <a:cubicBezTo>
                    <a:pt x="37" y="51"/>
                    <a:pt x="48" y="47"/>
                    <a:pt x="49" y="32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5"/>
                    <a:pt x="0" y="108"/>
                    <a:pt x="0" y="156"/>
                  </a:cubicBezTo>
                  <a:cubicBezTo>
                    <a:pt x="0" y="189"/>
                    <a:pt x="30" y="219"/>
                    <a:pt x="80" y="219"/>
                  </a:cubicBezTo>
                  <a:cubicBezTo>
                    <a:pt x="98" y="219"/>
                    <a:pt x="129" y="216"/>
                    <a:pt x="156" y="198"/>
                  </a:cubicBezTo>
                  <a:cubicBezTo>
                    <a:pt x="169" y="216"/>
                    <a:pt x="193" y="216"/>
                    <a:pt x="210" y="216"/>
                  </a:cubicBezTo>
                  <a:cubicBezTo>
                    <a:pt x="221" y="216"/>
                    <a:pt x="231" y="216"/>
                    <a:pt x="231" y="206"/>
                  </a:cubicBezTo>
                  <a:close/>
                  <a:moveTo>
                    <a:pt x="154" y="153"/>
                  </a:moveTo>
                  <a:cubicBezTo>
                    <a:pt x="154" y="166"/>
                    <a:pt x="154" y="179"/>
                    <a:pt x="131" y="189"/>
                  </a:cubicBezTo>
                  <a:cubicBezTo>
                    <a:pt x="112" y="199"/>
                    <a:pt x="87" y="199"/>
                    <a:pt x="83" y="199"/>
                  </a:cubicBezTo>
                  <a:cubicBezTo>
                    <a:pt x="48" y="199"/>
                    <a:pt x="25" y="178"/>
                    <a:pt x="25" y="156"/>
                  </a:cubicBezTo>
                  <a:cubicBezTo>
                    <a:pt x="25" y="129"/>
                    <a:pt x="70" y="106"/>
                    <a:pt x="154" y="104"/>
                  </a:cubicBezTo>
                  <a:lnTo>
                    <a:pt x="154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21" name="Freeform 144">
              <a:extLst>
                <a:ext uri="{FF2B5EF4-FFF2-40B4-BE49-F238E27FC236}">
                  <a16:creationId xmlns:a16="http://schemas.microsoft.com/office/drawing/2014/main" id="{A6154B36-F4AD-466D-80CD-2F12E8C91A54}"/>
                </a:ext>
              </a:extLst>
            </p:cNvPr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2401887" y="3213100"/>
              <a:ext cx="93663" cy="82550"/>
            </a:xfrm>
            <a:custGeom>
              <a:avLst/>
              <a:gdLst>
                <a:gd name="T0" fmla="*/ 247 w 247"/>
                <a:gd name="T1" fmla="*/ 204 h 214"/>
                <a:gd name="T2" fmla="*/ 231 w 247"/>
                <a:gd name="T3" fmla="*/ 194 h 214"/>
                <a:gd name="T4" fmla="*/ 204 w 247"/>
                <a:gd name="T5" fmla="*/ 194 h 214"/>
                <a:gd name="T6" fmla="*/ 204 w 247"/>
                <a:gd name="T7" fmla="*/ 68 h 214"/>
                <a:gd name="T8" fmla="*/ 142 w 247"/>
                <a:gd name="T9" fmla="*/ 0 h 214"/>
                <a:gd name="T10" fmla="*/ 69 w 247"/>
                <a:gd name="T11" fmla="*/ 34 h 214"/>
                <a:gd name="T12" fmla="*/ 53 w 247"/>
                <a:gd name="T13" fmla="*/ 3 h 214"/>
                <a:gd name="T14" fmla="*/ 16 w 247"/>
                <a:gd name="T15" fmla="*/ 3 h 214"/>
                <a:gd name="T16" fmla="*/ 0 w 247"/>
                <a:gd name="T17" fmla="*/ 14 h 214"/>
                <a:gd name="T18" fmla="*/ 16 w 247"/>
                <a:gd name="T19" fmla="*/ 23 h 214"/>
                <a:gd name="T20" fmla="*/ 44 w 247"/>
                <a:gd name="T21" fmla="*/ 23 h 214"/>
                <a:gd name="T22" fmla="*/ 44 w 247"/>
                <a:gd name="T23" fmla="*/ 194 h 214"/>
                <a:gd name="T24" fmla="*/ 16 w 247"/>
                <a:gd name="T25" fmla="*/ 194 h 214"/>
                <a:gd name="T26" fmla="*/ 0 w 247"/>
                <a:gd name="T27" fmla="*/ 204 h 214"/>
                <a:gd name="T28" fmla="*/ 16 w 247"/>
                <a:gd name="T29" fmla="*/ 214 h 214"/>
                <a:gd name="T30" fmla="*/ 97 w 247"/>
                <a:gd name="T31" fmla="*/ 214 h 214"/>
                <a:gd name="T32" fmla="*/ 113 w 247"/>
                <a:gd name="T33" fmla="*/ 204 h 214"/>
                <a:gd name="T34" fmla="*/ 97 w 247"/>
                <a:gd name="T35" fmla="*/ 194 h 214"/>
                <a:gd name="T36" fmla="*/ 69 w 247"/>
                <a:gd name="T37" fmla="*/ 194 h 214"/>
                <a:gd name="T38" fmla="*/ 69 w 247"/>
                <a:gd name="T39" fmla="*/ 97 h 214"/>
                <a:gd name="T40" fmla="*/ 139 w 247"/>
                <a:gd name="T41" fmla="*/ 21 h 214"/>
                <a:gd name="T42" fmla="*/ 179 w 247"/>
                <a:gd name="T43" fmla="*/ 71 h 214"/>
                <a:gd name="T44" fmla="*/ 179 w 247"/>
                <a:gd name="T45" fmla="*/ 194 h 214"/>
                <a:gd name="T46" fmla="*/ 153 w 247"/>
                <a:gd name="T47" fmla="*/ 194 h 214"/>
                <a:gd name="T48" fmla="*/ 137 w 247"/>
                <a:gd name="T49" fmla="*/ 204 h 214"/>
                <a:gd name="T50" fmla="*/ 153 w 247"/>
                <a:gd name="T51" fmla="*/ 214 h 214"/>
                <a:gd name="T52" fmla="*/ 232 w 247"/>
                <a:gd name="T53" fmla="*/ 214 h 214"/>
                <a:gd name="T54" fmla="*/ 247 w 247"/>
                <a:gd name="T55" fmla="*/ 20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4">
                  <a:moveTo>
                    <a:pt x="247" y="204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4" y="194"/>
                  </a:lnTo>
                  <a:lnTo>
                    <a:pt x="204" y="68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09" y="0"/>
                    <a:pt x="87" y="16"/>
                    <a:pt x="69" y="34"/>
                  </a:cubicBezTo>
                  <a:cubicBezTo>
                    <a:pt x="69" y="9"/>
                    <a:pt x="69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3"/>
                    <a:pt x="10" y="23"/>
                    <a:pt x="16" y="23"/>
                  </a:cubicBezTo>
                  <a:lnTo>
                    <a:pt x="44" y="23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4"/>
                    <a:pt x="10" y="214"/>
                    <a:pt x="16" y="214"/>
                  </a:cubicBezTo>
                  <a:lnTo>
                    <a:pt x="97" y="214"/>
                  </a:lnTo>
                  <a:cubicBezTo>
                    <a:pt x="103" y="214"/>
                    <a:pt x="113" y="214"/>
                    <a:pt x="113" y="204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1"/>
                    <a:pt x="110" y="21"/>
                    <a:pt x="139" y="21"/>
                  </a:cubicBezTo>
                  <a:cubicBezTo>
                    <a:pt x="170" y="21"/>
                    <a:pt x="179" y="36"/>
                    <a:pt x="179" y="71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4"/>
                  </a:cubicBezTo>
                  <a:cubicBezTo>
                    <a:pt x="137" y="214"/>
                    <a:pt x="148" y="214"/>
                    <a:pt x="153" y="214"/>
                  </a:cubicBezTo>
                  <a:lnTo>
                    <a:pt x="232" y="214"/>
                  </a:lnTo>
                  <a:cubicBezTo>
                    <a:pt x="237" y="214"/>
                    <a:pt x="247" y="214"/>
                    <a:pt x="247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22" name="Freeform 145">
              <a:extLst>
                <a:ext uri="{FF2B5EF4-FFF2-40B4-BE49-F238E27FC236}">
                  <a16:creationId xmlns:a16="http://schemas.microsoft.com/office/drawing/2014/main" id="{24F9BC75-A7D0-4F3B-B061-9E4EB64C6B38}"/>
                </a:ext>
              </a:extLst>
            </p:cNvPr>
            <p:cNvSpPr>
              <a:spLocks noEditPoints="1"/>
            </p:cNvSpPr>
            <p:nvPr>
              <p:custDataLst>
                <p:tags r:id="rId140"/>
              </p:custDataLst>
            </p:nvPr>
          </p:nvSpPr>
          <p:spPr bwMode="auto">
            <a:xfrm>
              <a:off x="2506662" y="3178175"/>
              <a:ext cx="90488" cy="119063"/>
            </a:xfrm>
            <a:custGeom>
              <a:avLst/>
              <a:gdLst>
                <a:gd name="T0" fmla="*/ 235 w 235"/>
                <a:gd name="T1" fmla="*/ 294 h 307"/>
                <a:gd name="T2" fmla="*/ 220 w 235"/>
                <a:gd name="T3" fmla="*/ 284 h 307"/>
                <a:gd name="T4" fmla="*/ 191 w 235"/>
                <a:gd name="T5" fmla="*/ 284 h 307"/>
                <a:gd name="T6" fmla="*/ 191 w 235"/>
                <a:gd name="T7" fmla="*/ 16 h 307"/>
                <a:gd name="T8" fmla="*/ 176 w 235"/>
                <a:gd name="T9" fmla="*/ 0 h 307"/>
                <a:gd name="T10" fmla="*/ 138 w 235"/>
                <a:gd name="T11" fmla="*/ 0 h 307"/>
                <a:gd name="T12" fmla="*/ 122 w 235"/>
                <a:gd name="T13" fmla="*/ 11 h 307"/>
                <a:gd name="T14" fmla="*/ 138 w 235"/>
                <a:gd name="T15" fmla="*/ 21 h 307"/>
                <a:gd name="T16" fmla="*/ 166 w 235"/>
                <a:gd name="T17" fmla="*/ 21 h 307"/>
                <a:gd name="T18" fmla="*/ 166 w 235"/>
                <a:gd name="T19" fmla="*/ 119 h 307"/>
                <a:gd name="T20" fmla="*/ 100 w 235"/>
                <a:gd name="T21" fmla="*/ 90 h 307"/>
                <a:gd name="T22" fmla="*/ 0 w 235"/>
                <a:gd name="T23" fmla="*/ 199 h 307"/>
                <a:gd name="T24" fmla="*/ 96 w 235"/>
                <a:gd name="T25" fmla="*/ 307 h 307"/>
                <a:gd name="T26" fmla="*/ 166 w 235"/>
                <a:gd name="T27" fmla="*/ 271 h 307"/>
                <a:gd name="T28" fmla="*/ 182 w 235"/>
                <a:gd name="T29" fmla="*/ 304 h 307"/>
                <a:gd name="T30" fmla="*/ 219 w 235"/>
                <a:gd name="T31" fmla="*/ 304 h 307"/>
                <a:gd name="T32" fmla="*/ 235 w 235"/>
                <a:gd name="T33" fmla="*/ 294 h 307"/>
                <a:gd name="T34" fmla="*/ 166 w 235"/>
                <a:gd name="T35" fmla="*/ 210 h 307"/>
                <a:gd name="T36" fmla="*/ 98 w 235"/>
                <a:gd name="T37" fmla="*/ 287 h 307"/>
                <a:gd name="T38" fmla="*/ 25 w 235"/>
                <a:gd name="T39" fmla="*/ 199 h 307"/>
                <a:gd name="T40" fmla="*/ 102 w 235"/>
                <a:gd name="T41" fmla="*/ 111 h 307"/>
                <a:gd name="T42" fmla="*/ 166 w 235"/>
                <a:gd name="T43" fmla="*/ 173 h 307"/>
                <a:gd name="T44" fmla="*/ 166 w 235"/>
                <a:gd name="T45" fmla="*/ 2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7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6"/>
                    <a:pt x="0" y="199"/>
                  </a:cubicBezTo>
                  <a:cubicBezTo>
                    <a:pt x="0" y="260"/>
                    <a:pt x="44" y="307"/>
                    <a:pt x="96" y="307"/>
                  </a:cubicBezTo>
                  <a:cubicBezTo>
                    <a:pt x="123" y="307"/>
                    <a:pt x="143" y="295"/>
                    <a:pt x="166" y="271"/>
                  </a:cubicBezTo>
                  <a:cubicBezTo>
                    <a:pt x="166" y="298"/>
                    <a:pt x="166" y="304"/>
                    <a:pt x="182" y="304"/>
                  </a:cubicBezTo>
                  <a:lnTo>
                    <a:pt x="219" y="304"/>
                  </a:lnTo>
                  <a:cubicBezTo>
                    <a:pt x="225" y="304"/>
                    <a:pt x="235" y="304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23" name="Freeform 146">
              <a:extLst>
                <a:ext uri="{FF2B5EF4-FFF2-40B4-BE49-F238E27FC236}">
                  <a16:creationId xmlns:a16="http://schemas.microsoft.com/office/drawing/2014/main" id="{98426040-38D7-4CE1-8680-76D78E4FDC48}"/>
                </a:ext>
              </a:extLst>
            </p:cNvPr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2720975" y="3176588"/>
              <a:ext cx="61913" cy="119063"/>
            </a:xfrm>
            <a:custGeom>
              <a:avLst/>
              <a:gdLst>
                <a:gd name="T0" fmla="*/ 163 w 163"/>
                <a:gd name="T1" fmla="*/ 300 h 310"/>
                <a:gd name="T2" fmla="*/ 148 w 163"/>
                <a:gd name="T3" fmla="*/ 290 h 310"/>
                <a:gd name="T4" fmla="*/ 95 w 163"/>
                <a:gd name="T5" fmla="*/ 290 h 310"/>
                <a:gd name="T6" fmla="*/ 95 w 163"/>
                <a:gd name="T7" fmla="*/ 16 h 310"/>
                <a:gd name="T8" fmla="*/ 85 w 163"/>
                <a:gd name="T9" fmla="*/ 0 h 310"/>
                <a:gd name="T10" fmla="*/ 76 w 163"/>
                <a:gd name="T11" fmla="*/ 6 h 310"/>
                <a:gd name="T12" fmla="*/ 9 w 163"/>
                <a:gd name="T13" fmla="*/ 64 h 310"/>
                <a:gd name="T14" fmla="*/ 0 w 163"/>
                <a:gd name="T15" fmla="*/ 74 h 310"/>
                <a:gd name="T16" fmla="*/ 12 w 163"/>
                <a:gd name="T17" fmla="*/ 84 h 310"/>
                <a:gd name="T18" fmla="*/ 70 w 163"/>
                <a:gd name="T19" fmla="*/ 55 h 310"/>
                <a:gd name="T20" fmla="*/ 70 w 163"/>
                <a:gd name="T21" fmla="*/ 290 h 310"/>
                <a:gd name="T22" fmla="*/ 18 w 163"/>
                <a:gd name="T23" fmla="*/ 290 h 310"/>
                <a:gd name="T24" fmla="*/ 3 w 163"/>
                <a:gd name="T25" fmla="*/ 300 h 310"/>
                <a:gd name="T26" fmla="*/ 18 w 163"/>
                <a:gd name="T27" fmla="*/ 310 h 310"/>
                <a:gd name="T28" fmla="*/ 148 w 163"/>
                <a:gd name="T29" fmla="*/ 310 h 310"/>
                <a:gd name="T30" fmla="*/ 163 w 163"/>
                <a:gd name="T31" fmla="*/ 30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310">
                  <a:moveTo>
                    <a:pt x="163" y="300"/>
                  </a:moveTo>
                  <a:cubicBezTo>
                    <a:pt x="163" y="290"/>
                    <a:pt x="154" y="290"/>
                    <a:pt x="148" y="290"/>
                  </a:cubicBezTo>
                  <a:lnTo>
                    <a:pt x="95" y="290"/>
                  </a:lnTo>
                  <a:lnTo>
                    <a:pt x="95" y="16"/>
                  </a:lnTo>
                  <a:cubicBezTo>
                    <a:pt x="95" y="10"/>
                    <a:pt x="95" y="0"/>
                    <a:pt x="85" y="0"/>
                  </a:cubicBezTo>
                  <a:cubicBezTo>
                    <a:pt x="80" y="0"/>
                    <a:pt x="77" y="3"/>
                    <a:pt x="76" y="6"/>
                  </a:cubicBezTo>
                  <a:cubicBezTo>
                    <a:pt x="53" y="56"/>
                    <a:pt x="24" y="62"/>
                    <a:pt x="9" y="64"/>
                  </a:cubicBezTo>
                  <a:cubicBezTo>
                    <a:pt x="4" y="65"/>
                    <a:pt x="0" y="67"/>
                    <a:pt x="0" y="74"/>
                  </a:cubicBezTo>
                  <a:cubicBezTo>
                    <a:pt x="0" y="83"/>
                    <a:pt x="6" y="84"/>
                    <a:pt x="12" y="84"/>
                  </a:cubicBezTo>
                  <a:cubicBezTo>
                    <a:pt x="21" y="84"/>
                    <a:pt x="40" y="81"/>
                    <a:pt x="70" y="55"/>
                  </a:cubicBezTo>
                  <a:lnTo>
                    <a:pt x="70" y="290"/>
                  </a:lnTo>
                  <a:lnTo>
                    <a:pt x="18" y="290"/>
                  </a:lnTo>
                  <a:cubicBezTo>
                    <a:pt x="12" y="290"/>
                    <a:pt x="3" y="290"/>
                    <a:pt x="3" y="300"/>
                  </a:cubicBezTo>
                  <a:cubicBezTo>
                    <a:pt x="3" y="310"/>
                    <a:pt x="13" y="310"/>
                    <a:pt x="18" y="310"/>
                  </a:cubicBezTo>
                  <a:lnTo>
                    <a:pt x="148" y="310"/>
                  </a:lnTo>
                  <a:cubicBezTo>
                    <a:pt x="153" y="310"/>
                    <a:pt x="163" y="310"/>
                    <a:pt x="163" y="3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24" name="Freeform 147">
              <a:extLst>
                <a:ext uri="{FF2B5EF4-FFF2-40B4-BE49-F238E27FC236}">
                  <a16:creationId xmlns:a16="http://schemas.microsoft.com/office/drawing/2014/main" id="{CB6019AD-F467-4B81-81B3-47FB0F02065F}"/>
                </a:ext>
              </a:extLst>
            </p:cNvPr>
            <p:cNvSpPr>
              <a:spLocks noEditPoints="1"/>
            </p:cNvSpPr>
            <p:nvPr>
              <p:custDataLst>
                <p:tags r:id="rId142"/>
              </p:custDataLst>
            </p:nvPr>
          </p:nvSpPr>
          <p:spPr bwMode="auto">
            <a:xfrm>
              <a:off x="2805112" y="3176588"/>
              <a:ext cx="88900" cy="119063"/>
            </a:xfrm>
            <a:custGeom>
              <a:avLst/>
              <a:gdLst>
                <a:gd name="T0" fmla="*/ 230 w 230"/>
                <a:gd name="T1" fmla="*/ 213 h 310"/>
                <a:gd name="T2" fmla="*/ 215 w 230"/>
                <a:gd name="T3" fmla="*/ 202 h 310"/>
                <a:gd name="T4" fmla="*/ 169 w 230"/>
                <a:gd name="T5" fmla="*/ 202 h 310"/>
                <a:gd name="T6" fmla="*/ 169 w 230"/>
                <a:gd name="T7" fmla="*/ 16 h 310"/>
                <a:gd name="T8" fmla="*/ 153 w 230"/>
                <a:gd name="T9" fmla="*/ 0 h 310"/>
                <a:gd name="T10" fmla="*/ 139 w 230"/>
                <a:gd name="T11" fmla="*/ 0 h 310"/>
                <a:gd name="T12" fmla="*/ 121 w 230"/>
                <a:gd name="T13" fmla="*/ 8 h 310"/>
                <a:gd name="T14" fmla="*/ 2 w 230"/>
                <a:gd name="T15" fmla="*/ 196 h 310"/>
                <a:gd name="T16" fmla="*/ 0 w 230"/>
                <a:gd name="T17" fmla="*/ 208 h 310"/>
                <a:gd name="T18" fmla="*/ 15 w 230"/>
                <a:gd name="T19" fmla="*/ 223 h 310"/>
                <a:gd name="T20" fmla="*/ 150 w 230"/>
                <a:gd name="T21" fmla="*/ 223 h 310"/>
                <a:gd name="T22" fmla="*/ 150 w 230"/>
                <a:gd name="T23" fmla="*/ 290 h 310"/>
                <a:gd name="T24" fmla="*/ 113 w 230"/>
                <a:gd name="T25" fmla="*/ 290 h 310"/>
                <a:gd name="T26" fmla="*/ 98 w 230"/>
                <a:gd name="T27" fmla="*/ 300 h 310"/>
                <a:gd name="T28" fmla="*/ 113 w 230"/>
                <a:gd name="T29" fmla="*/ 310 h 310"/>
                <a:gd name="T30" fmla="*/ 206 w 230"/>
                <a:gd name="T31" fmla="*/ 310 h 310"/>
                <a:gd name="T32" fmla="*/ 222 w 230"/>
                <a:gd name="T33" fmla="*/ 300 h 310"/>
                <a:gd name="T34" fmla="*/ 206 w 230"/>
                <a:gd name="T35" fmla="*/ 290 h 310"/>
                <a:gd name="T36" fmla="*/ 169 w 230"/>
                <a:gd name="T37" fmla="*/ 290 h 310"/>
                <a:gd name="T38" fmla="*/ 169 w 230"/>
                <a:gd name="T39" fmla="*/ 223 h 310"/>
                <a:gd name="T40" fmla="*/ 215 w 230"/>
                <a:gd name="T41" fmla="*/ 223 h 310"/>
                <a:gd name="T42" fmla="*/ 230 w 230"/>
                <a:gd name="T43" fmla="*/ 213 h 310"/>
                <a:gd name="T44" fmla="*/ 150 w 230"/>
                <a:gd name="T45" fmla="*/ 202 h 310"/>
                <a:gd name="T46" fmla="*/ 22 w 230"/>
                <a:gd name="T47" fmla="*/ 202 h 310"/>
                <a:gd name="T48" fmla="*/ 137 w 230"/>
                <a:gd name="T49" fmla="*/ 21 h 310"/>
                <a:gd name="T50" fmla="*/ 150 w 230"/>
                <a:gd name="T51" fmla="*/ 21 h 310"/>
                <a:gd name="T52" fmla="*/ 150 w 230"/>
                <a:gd name="T53" fmla="*/ 20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0" h="310">
                  <a:moveTo>
                    <a:pt x="230" y="213"/>
                  </a:moveTo>
                  <a:cubicBezTo>
                    <a:pt x="230" y="202"/>
                    <a:pt x="220" y="202"/>
                    <a:pt x="215" y="202"/>
                  </a:cubicBezTo>
                  <a:lnTo>
                    <a:pt x="169" y="202"/>
                  </a:lnTo>
                  <a:lnTo>
                    <a:pt x="169" y="16"/>
                  </a:lnTo>
                  <a:cubicBezTo>
                    <a:pt x="169" y="3"/>
                    <a:pt x="166" y="0"/>
                    <a:pt x="153" y="0"/>
                  </a:cubicBezTo>
                  <a:lnTo>
                    <a:pt x="139" y="0"/>
                  </a:lnTo>
                  <a:cubicBezTo>
                    <a:pt x="129" y="0"/>
                    <a:pt x="127" y="0"/>
                    <a:pt x="121" y="8"/>
                  </a:cubicBezTo>
                  <a:lnTo>
                    <a:pt x="2" y="196"/>
                  </a:lnTo>
                  <a:cubicBezTo>
                    <a:pt x="0" y="199"/>
                    <a:pt x="0" y="201"/>
                    <a:pt x="0" y="208"/>
                  </a:cubicBezTo>
                  <a:cubicBezTo>
                    <a:pt x="0" y="221"/>
                    <a:pt x="3" y="223"/>
                    <a:pt x="15" y="223"/>
                  </a:cubicBezTo>
                  <a:lnTo>
                    <a:pt x="150" y="223"/>
                  </a:lnTo>
                  <a:lnTo>
                    <a:pt x="150" y="290"/>
                  </a:lnTo>
                  <a:lnTo>
                    <a:pt x="113" y="290"/>
                  </a:lnTo>
                  <a:cubicBezTo>
                    <a:pt x="107" y="290"/>
                    <a:pt x="98" y="290"/>
                    <a:pt x="98" y="300"/>
                  </a:cubicBezTo>
                  <a:cubicBezTo>
                    <a:pt x="98" y="310"/>
                    <a:pt x="108" y="310"/>
                    <a:pt x="113" y="310"/>
                  </a:cubicBezTo>
                  <a:lnTo>
                    <a:pt x="206" y="310"/>
                  </a:lnTo>
                  <a:cubicBezTo>
                    <a:pt x="212" y="310"/>
                    <a:pt x="222" y="310"/>
                    <a:pt x="222" y="300"/>
                  </a:cubicBezTo>
                  <a:cubicBezTo>
                    <a:pt x="222" y="290"/>
                    <a:pt x="212" y="290"/>
                    <a:pt x="206" y="290"/>
                  </a:cubicBezTo>
                  <a:lnTo>
                    <a:pt x="169" y="290"/>
                  </a:lnTo>
                  <a:lnTo>
                    <a:pt x="169" y="223"/>
                  </a:lnTo>
                  <a:lnTo>
                    <a:pt x="215" y="223"/>
                  </a:lnTo>
                  <a:cubicBezTo>
                    <a:pt x="220" y="223"/>
                    <a:pt x="230" y="223"/>
                    <a:pt x="230" y="213"/>
                  </a:cubicBezTo>
                  <a:close/>
                  <a:moveTo>
                    <a:pt x="150" y="202"/>
                  </a:moveTo>
                  <a:lnTo>
                    <a:pt x="22" y="202"/>
                  </a:lnTo>
                  <a:lnTo>
                    <a:pt x="137" y="21"/>
                  </a:lnTo>
                  <a:lnTo>
                    <a:pt x="150" y="21"/>
                  </a:lnTo>
                  <a:lnTo>
                    <a:pt x="150" y="20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25" name="Freeform 148">
              <a:extLst>
                <a:ext uri="{FF2B5EF4-FFF2-40B4-BE49-F238E27FC236}">
                  <a16:creationId xmlns:a16="http://schemas.microsoft.com/office/drawing/2014/main" id="{AB352306-37BC-4A68-9432-EB3B9C743BD4}"/>
                </a:ext>
              </a:extLst>
            </p:cNvPr>
            <p:cNvSpPr>
              <a:spLocks/>
            </p:cNvSpPr>
            <p:nvPr>
              <p:custDataLst>
                <p:tags r:id="rId143"/>
              </p:custDataLst>
            </p:nvPr>
          </p:nvSpPr>
          <p:spPr bwMode="auto">
            <a:xfrm>
              <a:off x="3014662" y="3213100"/>
              <a:ext cx="73025" cy="84138"/>
            </a:xfrm>
            <a:custGeom>
              <a:avLst/>
              <a:gdLst>
                <a:gd name="T0" fmla="*/ 189 w 189"/>
                <a:gd name="T1" fmla="*/ 157 h 219"/>
                <a:gd name="T2" fmla="*/ 111 w 189"/>
                <a:gd name="T3" fmla="*/ 95 h 219"/>
                <a:gd name="T4" fmla="*/ 76 w 189"/>
                <a:gd name="T5" fmla="*/ 89 h 219"/>
                <a:gd name="T6" fmla="*/ 21 w 189"/>
                <a:gd name="T7" fmla="*/ 55 h 219"/>
                <a:gd name="T8" fmla="*/ 92 w 189"/>
                <a:gd name="T9" fmla="*/ 21 h 219"/>
                <a:gd name="T10" fmla="*/ 149 w 189"/>
                <a:gd name="T11" fmla="*/ 60 h 219"/>
                <a:gd name="T12" fmla="*/ 161 w 189"/>
                <a:gd name="T13" fmla="*/ 67 h 219"/>
                <a:gd name="T14" fmla="*/ 174 w 189"/>
                <a:gd name="T15" fmla="*/ 51 h 219"/>
                <a:gd name="T16" fmla="*/ 174 w 189"/>
                <a:gd name="T17" fmla="*/ 16 h 219"/>
                <a:gd name="T18" fmla="*/ 164 w 189"/>
                <a:gd name="T19" fmla="*/ 0 h 219"/>
                <a:gd name="T20" fmla="*/ 151 w 189"/>
                <a:gd name="T21" fmla="*/ 13 h 219"/>
                <a:gd name="T22" fmla="*/ 93 w 189"/>
                <a:gd name="T23" fmla="*/ 0 h 219"/>
                <a:gd name="T24" fmla="*/ 0 w 189"/>
                <a:gd name="T25" fmla="*/ 55 h 219"/>
                <a:gd name="T26" fmla="*/ 98 w 189"/>
                <a:gd name="T27" fmla="*/ 114 h 219"/>
                <a:gd name="T28" fmla="*/ 168 w 189"/>
                <a:gd name="T29" fmla="*/ 157 h 219"/>
                <a:gd name="T30" fmla="*/ 97 w 189"/>
                <a:gd name="T31" fmla="*/ 199 h 219"/>
                <a:gd name="T32" fmla="*/ 25 w 189"/>
                <a:gd name="T33" fmla="*/ 144 h 219"/>
                <a:gd name="T34" fmla="*/ 13 w 189"/>
                <a:gd name="T35" fmla="*/ 138 h 219"/>
                <a:gd name="T36" fmla="*/ 0 w 189"/>
                <a:gd name="T37" fmla="*/ 154 h 219"/>
                <a:gd name="T38" fmla="*/ 0 w 189"/>
                <a:gd name="T39" fmla="*/ 204 h 219"/>
                <a:gd name="T40" fmla="*/ 11 w 189"/>
                <a:gd name="T41" fmla="*/ 219 h 219"/>
                <a:gd name="T42" fmla="*/ 27 w 189"/>
                <a:gd name="T43" fmla="*/ 197 h 219"/>
                <a:gd name="T44" fmla="*/ 97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8"/>
                    <a:pt x="127" y="98"/>
                    <a:pt x="111" y="95"/>
                  </a:cubicBezTo>
                  <a:lnTo>
                    <a:pt x="76" y="89"/>
                  </a:lnTo>
                  <a:cubicBezTo>
                    <a:pt x="59" y="87"/>
                    <a:pt x="21" y="78"/>
                    <a:pt x="21" y="55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39"/>
                    <a:pt x="149" y="60"/>
                  </a:cubicBezTo>
                  <a:cubicBezTo>
                    <a:pt x="150" y="64"/>
                    <a:pt x="153" y="67"/>
                    <a:pt x="161" y="67"/>
                  </a:cubicBezTo>
                  <a:cubicBezTo>
                    <a:pt x="174" y="67"/>
                    <a:pt x="174" y="59"/>
                    <a:pt x="174" y="51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5"/>
                    <a:pt x="151" y="13"/>
                  </a:cubicBezTo>
                  <a:cubicBezTo>
                    <a:pt x="125" y="0"/>
                    <a:pt x="103" y="0"/>
                    <a:pt x="93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3" y="107"/>
                    <a:pt x="98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09"/>
                    <a:pt x="0" y="219"/>
                    <a:pt x="11" y="219"/>
                  </a:cubicBezTo>
                  <a:cubicBezTo>
                    <a:pt x="14" y="219"/>
                    <a:pt x="20" y="218"/>
                    <a:pt x="27" y="197"/>
                  </a:cubicBezTo>
                  <a:cubicBezTo>
                    <a:pt x="57" y="218"/>
                    <a:pt x="83" y="219"/>
                    <a:pt x="97" y="219"/>
                  </a:cubicBezTo>
                  <a:cubicBezTo>
                    <a:pt x="173" y="219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26" name="Freeform 149">
              <a:extLst>
                <a:ext uri="{FF2B5EF4-FFF2-40B4-BE49-F238E27FC236}">
                  <a16:creationId xmlns:a16="http://schemas.microsoft.com/office/drawing/2014/main" id="{C3ACD7EF-BA0D-4EBC-B9B6-6C02A01B1A16}"/>
                </a:ext>
              </a:extLst>
            </p:cNvPr>
            <p:cNvSpPr>
              <a:spLocks noEditPoints="1"/>
            </p:cNvSpPr>
            <p:nvPr>
              <p:custDataLst>
                <p:tags r:id="rId144"/>
              </p:custDataLst>
            </p:nvPr>
          </p:nvSpPr>
          <p:spPr bwMode="auto">
            <a:xfrm>
              <a:off x="3111500" y="3213100"/>
              <a:ext cx="76200" cy="84138"/>
            </a:xfrm>
            <a:custGeom>
              <a:avLst/>
              <a:gdLst>
                <a:gd name="T0" fmla="*/ 200 w 200"/>
                <a:gd name="T1" fmla="*/ 166 h 219"/>
                <a:gd name="T2" fmla="*/ 188 w 200"/>
                <a:gd name="T3" fmla="*/ 156 h 219"/>
                <a:gd name="T4" fmla="*/ 177 w 200"/>
                <a:gd name="T5" fmla="*/ 162 h 219"/>
                <a:gd name="T6" fmla="*/ 117 w 200"/>
                <a:gd name="T7" fmla="*/ 199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6 w 200"/>
                <a:gd name="T15" fmla="*/ 0 h 219"/>
                <a:gd name="T16" fmla="*/ 0 w 200"/>
                <a:gd name="T17" fmla="*/ 110 h 219"/>
                <a:gd name="T18" fmla="*/ 114 w 200"/>
                <a:gd name="T19" fmla="*/ 219 h 219"/>
                <a:gd name="T20" fmla="*/ 200 w 200"/>
                <a:gd name="T21" fmla="*/ 166 h 219"/>
                <a:gd name="T22" fmla="*/ 175 w 200"/>
                <a:gd name="T23" fmla="*/ 97 h 219"/>
                <a:gd name="T24" fmla="*/ 26 w 200"/>
                <a:gd name="T25" fmla="*/ 97 h 219"/>
                <a:gd name="T26" fmla="*/ 106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6" y="0"/>
                  </a:cubicBezTo>
                  <a:cubicBezTo>
                    <a:pt x="47" y="0"/>
                    <a:pt x="0" y="49"/>
                    <a:pt x="0" y="110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27" name="Freeform 150">
              <a:extLst>
                <a:ext uri="{FF2B5EF4-FFF2-40B4-BE49-F238E27FC236}">
                  <a16:creationId xmlns:a16="http://schemas.microsoft.com/office/drawing/2014/main" id="{ADE6012B-A22A-4BCC-970F-DE9609C76185}"/>
                </a:ext>
              </a:extLst>
            </p:cNvPr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3214687" y="3213100"/>
              <a:ext cx="74613" cy="84138"/>
            </a:xfrm>
            <a:custGeom>
              <a:avLst/>
              <a:gdLst>
                <a:gd name="T0" fmla="*/ 192 w 192"/>
                <a:gd name="T1" fmla="*/ 166 h 219"/>
                <a:gd name="T2" fmla="*/ 179 w 192"/>
                <a:gd name="T3" fmla="*/ 156 h 219"/>
                <a:gd name="T4" fmla="*/ 169 w 192"/>
                <a:gd name="T5" fmla="*/ 160 h 219"/>
                <a:gd name="T6" fmla="*/ 111 w 192"/>
                <a:gd name="T7" fmla="*/ 199 h 219"/>
                <a:gd name="T8" fmla="*/ 25 w 192"/>
                <a:gd name="T9" fmla="*/ 110 h 219"/>
                <a:gd name="T10" fmla="*/ 114 w 192"/>
                <a:gd name="T11" fmla="*/ 21 h 219"/>
                <a:gd name="T12" fmla="*/ 150 w 192"/>
                <a:gd name="T13" fmla="*/ 31 h 219"/>
                <a:gd name="T14" fmla="*/ 168 w 192"/>
                <a:gd name="T15" fmla="*/ 51 h 219"/>
                <a:gd name="T16" fmla="*/ 186 w 192"/>
                <a:gd name="T17" fmla="*/ 32 h 219"/>
                <a:gd name="T18" fmla="*/ 114 w 192"/>
                <a:gd name="T19" fmla="*/ 0 h 219"/>
                <a:gd name="T20" fmla="*/ 0 w 192"/>
                <a:gd name="T21" fmla="*/ 110 h 219"/>
                <a:gd name="T22" fmla="*/ 108 w 192"/>
                <a:gd name="T23" fmla="*/ 219 h 219"/>
                <a:gd name="T24" fmla="*/ 192 w 192"/>
                <a:gd name="T25" fmla="*/ 16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19">
                  <a:moveTo>
                    <a:pt x="192" y="166"/>
                  </a:moveTo>
                  <a:cubicBezTo>
                    <a:pt x="192" y="156"/>
                    <a:pt x="181" y="156"/>
                    <a:pt x="179" y="156"/>
                  </a:cubicBezTo>
                  <a:cubicBezTo>
                    <a:pt x="174" y="156"/>
                    <a:pt x="171" y="157"/>
                    <a:pt x="169" y="160"/>
                  </a:cubicBezTo>
                  <a:cubicBezTo>
                    <a:pt x="163" y="172"/>
                    <a:pt x="151" y="199"/>
                    <a:pt x="111" y="199"/>
                  </a:cubicBezTo>
                  <a:cubicBezTo>
                    <a:pt x="65" y="199"/>
                    <a:pt x="25" y="160"/>
                    <a:pt x="25" y="110"/>
                  </a:cubicBezTo>
                  <a:cubicBezTo>
                    <a:pt x="25" y="84"/>
                    <a:pt x="40" y="21"/>
                    <a:pt x="114" y="21"/>
                  </a:cubicBezTo>
                  <a:cubicBezTo>
                    <a:pt x="127" y="21"/>
                    <a:pt x="150" y="25"/>
                    <a:pt x="150" y="31"/>
                  </a:cubicBezTo>
                  <a:cubicBezTo>
                    <a:pt x="150" y="45"/>
                    <a:pt x="158" y="51"/>
                    <a:pt x="168" y="51"/>
                  </a:cubicBezTo>
                  <a:cubicBezTo>
                    <a:pt x="177" y="51"/>
                    <a:pt x="186" y="44"/>
                    <a:pt x="186" y="32"/>
                  </a:cubicBezTo>
                  <a:cubicBezTo>
                    <a:pt x="186" y="3"/>
                    <a:pt x="136" y="0"/>
                    <a:pt x="114" y="0"/>
                  </a:cubicBezTo>
                  <a:cubicBezTo>
                    <a:pt x="29" y="0"/>
                    <a:pt x="0" y="67"/>
                    <a:pt x="0" y="110"/>
                  </a:cubicBezTo>
                  <a:cubicBezTo>
                    <a:pt x="0" y="169"/>
                    <a:pt x="46" y="219"/>
                    <a:pt x="108" y="219"/>
                  </a:cubicBezTo>
                  <a:cubicBezTo>
                    <a:pt x="175" y="219"/>
                    <a:pt x="192" y="174"/>
                    <a:pt x="192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28" name="Freeform 151">
              <a:extLst>
                <a:ext uri="{FF2B5EF4-FFF2-40B4-BE49-F238E27FC236}">
                  <a16:creationId xmlns:a16="http://schemas.microsoft.com/office/drawing/2014/main" id="{F86D473C-79C9-44A2-A7E2-487B557BC1D9}"/>
                </a:ext>
              </a:extLst>
            </p:cNvPr>
            <p:cNvSpPr>
              <a:spLocks noEditPoints="1"/>
            </p:cNvSpPr>
            <p:nvPr>
              <p:custDataLst>
                <p:tags r:id="rId146"/>
              </p:custDataLst>
            </p:nvPr>
          </p:nvSpPr>
          <p:spPr bwMode="auto">
            <a:xfrm>
              <a:off x="3313112" y="3213100"/>
              <a:ext cx="76200" cy="84138"/>
            </a:xfrm>
            <a:custGeom>
              <a:avLst/>
              <a:gdLst>
                <a:gd name="T0" fmla="*/ 201 w 201"/>
                <a:gd name="T1" fmla="*/ 110 h 219"/>
                <a:gd name="T2" fmla="*/ 101 w 201"/>
                <a:gd name="T3" fmla="*/ 0 h 219"/>
                <a:gd name="T4" fmla="*/ 0 w 201"/>
                <a:gd name="T5" fmla="*/ 110 h 219"/>
                <a:gd name="T6" fmla="*/ 101 w 201"/>
                <a:gd name="T7" fmla="*/ 219 h 219"/>
                <a:gd name="T8" fmla="*/ 201 w 201"/>
                <a:gd name="T9" fmla="*/ 110 h 219"/>
                <a:gd name="T10" fmla="*/ 176 w 201"/>
                <a:gd name="T11" fmla="*/ 107 h 219"/>
                <a:gd name="T12" fmla="*/ 101 w 201"/>
                <a:gd name="T13" fmla="*/ 199 h 219"/>
                <a:gd name="T14" fmla="*/ 25 w 201"/>
                <a:gd name="T15" fmla="*/ 107 h 219"/>
                <a:gd name="T16" fmla="*/ 101 w 201"/>
                <a:gd name="T17" fmla="*/ 21 h 219"/>
                <a:gd name="T18" fmla="*/ 176 w 201"/>
                <a:gd name="T19" fmla="*/ 10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19">
                  <a:moveTo>
                    <a:pt x="201" y="110"/>
                  </a:moveTo>
                  <a:cubicBezTo>
                    <a:pt x="201" y="49"/>
                    <a:pt x="155" y="0"/>
                    <a:pt x="101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3"/>
                    <a:pt x="47" y="219"/>
                    <a:pt x="101" y="219"/>
                  </a:cubicBezTo>
                  <a:cubicBezTo>
                    <a:pt x="154" y="219"/>
                    <a:pt x="201" y="172"/>
                    <a:pt x="201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1" y="199"/>
                  </a:cubicBezTo>
                  <a:cubicBezTo>
                    <a:pt x="60" y="199"/>
                    <a:pt x="25" y="158"/>
                    <a:pt x="25" y="107"/>
                  </a:cubicBezTo>
                  <a:cubicBezTo>
                    <a:pt x="25" y="56"/>
                    <a:pt x="62" y="21"/>
                    <a:pt x="101" y="21"/>
                  </a:cubicBezTo>
                  <a:cubicBezTo>
                    <a:pt x="140" y="21"/>
                    <a:pt x="176" y="56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29" name="Freeform 152">
              <a:extLst>
                <a:ext uri="{FF2B5EF4-FFF2-40B4-BE49-F238E27FC236}">
                  <a16:creationId xmlns:a16="http://schemas.microsoft.com/office/drawing/2014/main" id="{C1DAAE76-249C-455B-B9D8-4BBB90040511}"/>
                </a:ext>
              </a:extLst>
            </p:cNvPr>
            <p:cNvSpPr>
              <a:spLocks/>
            </p:cNvSpPr>
            <p:nvPr>
              <p:custDataLst>
                <p:tags r:id="rId147"/>
              </p:custDataLst>
            </p:nvPr>
          </p:nvSpPr>
          <p:spPr bwMode="auto">
            <a:xfrm>
              <a:off x="3403600" y="3213100"/>
              <a:ext cx="95250" cy="82550"/>
            </a:xfrm>
            <a:custGeom>
              <a:avLst/>
              <a:gdLst>
                <a:gd name="T0" fmla="*/ 248 w 248"/>
                <a:gd name="T1" fmla="*/ 204 h 214"/>
                <a:gd name="T2" fmla="*/ 232 w 248"/>
                <a:gd name="T3" fmla="*/ 194 h 214"/>
                <a:gd name="T4" fmla="*/ 204 w 248"/>
                <a:gd name="T5" fmla="*/ 194 h 214"/>
                <a:gd name="T6" fmla="*/ 204 w 248"/>
                <a:gd name="T7" fmla="*/ 68 h 214"/>
                <a:gd name="T8" fmla="*/ 142 w 248"/>
                <a:gd name="T9" fmla="*/ 0 h 214"/>
                <a:gd name="T10" fmla="*/ 69 w 248"/>
                <a:gd name="T11" fmla="*/ 34 h 214"/>
                <a:gd name="T12" fmla="*/ 54 w 248"/>
                <a:gd name="T13" fmla="*/ 3 h 214"/>
                <a:gd name="T14" fmla="*/ 16 w 248"/>
                <a:gd name="T15" fmla="*/ 3 h 214"/>
                <a:gd name="T16" fmla="*/ 0 w 248"/>
                <a:gd name="T17" fmla="*/ 14 h 214"/>
                <a:gd name="T18" fmla="*/ 16 w 248"/>
                <a:gd name="T19" fmla="*/ 23 h 214"/>
                <a:gd name="T20" fmla="*/ 44 w 248"/>
                <a:gd name="T21" fmla="*/ 23 h 214"/>
                <a:gd name="T22" fmla="*/ 44 w 248"/>
                <a:gd name="T23" fmla="*/ 194 h 214"/>
                <a:gd name="T24" fmla="*/ 16 w 248"/>
                <a:gd name="T25" fmla="*/ 194 h 214"/>
                <a:gd name="T26" fmla="*/ 0 w 248"/>
                <a:gd name="T27" fmla="*/ 204 h 214"/>
                <a:gd name="T28" fmla="*/ 16 w 248"/>
                <a:gd name="T29" fmla="*/ 214 h 214"/>
                <a:gd name="T30" fmla="*/ 98 w 248"/>
                <a:gd name="T31" fmla="*/ 214 h 214"/>
                <a:gd name="T32" fmla="*/ 113 w 248"/>
                <a:gd name="T33" fmla="*/ 204 h 214"/>
                <a:gd name="T34" fmla="*/ 97 w 248"/>
                <a:gd name="T35" fmla="*/ 194 h 214"/>
                <a:gd name="T36" fmla="*/ 69 w 248"/>
                <a:gd name="T37" fmla="*/ 194 h 214"/>
                <a:gd name="T38" fmla="*/ 69 w 248"/>
                <a:gd name="T39" fmla="*/ 97 h 214"/>
                <a:gd name="T40" fmla="*/ 139 w 248"/>
                <a:gd name="T41" fmla="*/ 21 h 214"/>
                <a:gd name="T42" fmla="*/ 179 w 248"/>
                <a:gd name="T43" fmla="*/ 71 h 214"/>
                <a:gd name="T44" fmla="*/ 179 w 248"/>
                <a:gd name="T45" fmla="*/ 194 h 214"/>
                <a:gd name="T46" fmla="*/ 154 w 248"/>
                <a:gd name="T47" fmla="*/ 194 h 214"/>
                <a:gd name="T48" fmla="*/ 138 w 248"/>
                <a:gd name="T49" fmla="*/ 204 h 214"/>
                <a:gd name="T50" fmla="*/ 154 w 248"/>
                <a:gd name="T51" fmla="*/ 214 h 214"/>
                <a:gd name="T52" fmla="*/ 232 w 248"/>
                <a:gd name="T53" fmla="*/ 214 h 214"/>
                <a:gd name="T54" fmla="*/ 248 w 248"/>
                <a:gd name="T55" fmla="*/ 20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14">
                  <a:moveTo>
                    <a:pt x="248" y="204"/>
                  </a:moveTo>
                  <a:cubicBezTo>
                    <a:pt x="248" y="194"/>
                    <a:pt x="238" y="194"/>
                    <a:pt x="232" y="194"/>
                  </a:cubicBezTo>
                  <a:lnTo>
                    <a:pt x="204" y="194"/>
                  </a:lnTo>
                  <a:lnTo>
                    <a:pt x="204" y="68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10" y="0"/>
                    <a:pt x="88" y="16"/>
                    <a:pt x="69" y="34"/>
                  </a:cubicBezTo>
                  <a:cubicBezTo>
                    <a:pt x="69" y="9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3"/>
                    <a:pt x="10" y="23"/>
                    <a:pt x="16" y="23"/>
                  </a:cubicBezTo>
                  <a:lnTo>
                    <a:pt x="44" y="23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4"/>
                    <a:pt x="10" y="214"/>
                    <a:pt x="16" y="214"/>
                  </a:cubicBezTo>
                  <a:lnTo>
                    <a:pt x="98" y="214"/>
                  </a:lnTo>
                  <a:cubicBezTo>
                    <a:pt x="103" y="214"/>
                    <a:pt x="113" y="214"/>
                    <a:pt x="113" y="204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1"/>
                    <a:pt x="111" y="21"/>
                    <a:pt x="139" y="21"/>
                  </a:cubicBezTo>
                  <a:cubicBezTo>
                    <a:pt x="170" y="21"/>
                    <a:pt x="179" y="36"/>
                    <a:pt x="179" y="71"/>
                  </a:cubicBezTo>
                  <a:lnTo>
                    <a:pt x="179" y="194"/>
                  </a:lnTo>
                  <a:lnTo>
                    <a:pt x="154" y="194"/>
                  </a:lnTo>
                  <a:cubicBezTo>
                    <a:pt x="148" y="194"/>
                    <a:pt x="138" y="194"/>
                    <a:pt x="138" y="204"/>
                  </a:cubicBezTo>
                  <a:cubicBezTo>
                    <a:pt x="138" y="214"/>
                    <a:pt x="148" y="214"/>
                    <a:pt x="154" y="214"/>
                  </a:cubicBezTo>
                  <a:lnTo>
                    <a:pt x="232" y="214"/>
                  </a:lnTo>
                  <a:cubicBezTo>
                    <a:pt x="238" y="214"/>
                    <a:pt x="248" y="214"/>
                    <a:pt x="248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30" name="Freeform 153">
              <a:extLst>
                <a:ext uri="{FF2B5EF4-FFF2-40B4-BE49-F238E27FC236}">
                  <a16:creationId xmlns:a16="http://schemas.microsoft.com/office/drawing/2014/main" id="{6075D566-29C2-4BB7-9BD2-23A9A313DD0E}"/>
                </a:ext>
              </a:extLst>
            </p:cNvPr>
            <p:cNvSpPr>
              <a:spLocks noEditPoints="1"/>
            </p:cNvSpPr>
            <p:nvPr>
              <p:custDataLst>
                <p:tags r:id="rId148"/>
              </p:custDataLst>
            </p:nvPr>
          </p:nvSpPr>
          <p:spPr bwMode="auto">
            <a:xfrm>
              <a:off x="3508375" y="3178175"/>
              <a:ext cx="90488" cy="119063"/>
            </a:xfrm>
            <a:custGeom>
              <a:avLst/>
              <a:gdLst>
                <a:gd name="T0" fmla="*/ 235 w 235"/>
                <a:gd name="T1" fmla="*/ 294 h 307"/>
                <a:gd name="T2" fmla="*/ 220 w 235"/>
                <a:gd name="T3" fmla="*/ 284 h 307"/>
                <a:gd name="T4" fmla="*/ 191 w 235"/>
                <a:gd name="T5" fmla="*/ 284 h 307"/>
                <a:gd name="T6" fmla="*/ 191 w 235"/>
                <a:gd name="T7" fmla="*/ 16 h 307"/>
                <a:gd name="T8" fmla="*/ 176 w 235"/>
                <a:gd name="T9" fmla="*/ 0 h 307"/>
                <a:gd name="T10" fmla="*/ 139 w 235"/>
                <a:gd name="T11" fmla="*/ 0 h 307"/>
                <a:gd name="T12" fmla="*/ 123 w 235"/>
                <a:gd name="T13" fmla="*/ 11 h 307"/>
                <a:gd name="T14" fmla="*/ 138 w 235"/>
                <a:gd name="T15" fmla="*/ 21 h 307"/>
                <a:gd name="T16" fmla="*/ 167 w 235"/>
                <a:gd name="T17" fmla="*/ 21 h 307"/>
                <a:gd name="T18" fmla="*/ 167 w 235"/>
                <a:gd name="T19" fmla="*/ 119 h 307"/>
                <a:gd name="T20" fmla="*/ 101 w 235"/>
                <a:gd name="T21" fmla="*/ 90 h 307"/>
                <a:gd name="T22" fmla="*/ 0 w 235"/>
                <a:gd name="T23" fmla="*/ 199 h 307"/>
                <a:gd name="T24" fmla="*/ 96 w 235"/>
                <a:gd name="T25" fmla="*/ 307 h 307"/>
                <a:gd name="T26" fmla="*/ 167 w 235"/>
                <a:gd name="T27" fmla="*/ 271 h 307"/>
                <a:gd name="T28" fmla="*/ 182 w 235"/>
                <a:gd name="T29" fmla="*/ 304 h 307"/>
                <a:gd name="T30" fmla="*/ 219 w 235"/>
                <a:gd name="T31" fmla="*/ 304 h 307"/>
                <a:gd name="T32" fmla="*/ 235 w 235"/>
                <a:gd name="T33" fmla="*/ 294 h 307"/>
                <a:gd name="T34" fmla="*/ 167 w 235"/>
                <a:gd name="T35" fmla="*/ 210 h 307"/>
                <a:gd name="T36" fmla="*/ 98 w 235"/>
                <a:gd name="T37" fmla="*/ 287 h 307"/>
                <a:gd name="T38" fmla="*/ 25 w 235"/>
                <a:gd name="T39" fmla="*/ 199 h 307"/>
                <a:gd name="T40" fmla="*/ 103 w 235"/>
                <a:gd name="T41" fmla="*/ 111 h 307"/>
                <a:gd name="T42" fmla="*/ 167 w 235"/>
                <a:gd name="T43" fmla="*/ 173 h 307"/>
                <a:gd name="T44" fmla="*/ 167 w 235"/>
                <a:gd name="T45" fmla="*/ 2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7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9" y="0"/>
                  </a:lnTo>
                  <a:cubicBezTo>
                    <a:pt x="133" y="0"/>
                    <a:pt x="123" y="0"/>
                    <a:pt x="123" y="11"/>
                  </a:cubicBezTo>
                  <a:cubicBezTo>
                    <a:pt x="123" y="21"/>
                    <a:pt x="133" y="21"/>
                    <a:pt x="138" y="21"/>
                  </a:cubicBezTo>
                  <a:lnTo>
                    <a:pt x="167" y="21"/>
                  </a:lnTo>
                  <a:lnTo>
                    <a:pt x="167" y="119"/>
                  </a:lnTo>
                  <a:cubicBezTo>
                    <a:pt x="142" y="98"/>
                    <a:pt x="122" y="90"/>
                    <a:pt x="101" y="90"/>
                  </a:cubicBezTo>
                  <a:cubicBezTo>
                    <a:pt x="47" y="90"/>
                    <a:pt x="0" y="136"/>
                    <a:pt x="0" y="199"/>
                  </a:cubicBezTo>
                  <a:cubicBezTo>
                    <a:pt x="0" y="260"/>
                    <a:pt x="44" y="307"/>
                    <a:pt x="96" y="307"/>
                  </a:cubicBezTo>
                  <a:cubicBezTo>
                    <a:pt x="124" y="307"/>
                    <a:pt x="144" y="295"/>
                    <a:pt x="167" y="271"/>
                  </a:cubicBezTo>
                  <a:cubicBezTo>
                    <a:pt x="167" y="298"/>
                    <a:pt x="167" y="304"/>
                    <a:pt x="182" y="304"/>
                  </a:cubicBezTo>
                  <a:lnTo>
                    <a:pt x="219" y="304"/>
                  </a:lnTo>
                  <a:cubicBezTo>
                    <a:pt x="225" y="304"/>
                    <a:pt x="235" y="304"/>
                    <a:pt x="235" y="294"/>
                  </a:cubicBezTo>
                  <a:close/>
                  <a:moveTo>
                    <a:pt x="167" y="210"/>
                  </a:moveTo>
                  <a:cubicBezTo>
                    <a:pt x="167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3" y="111"/>
                  </a:cubicBezTo>
                  <a:cubicBezTo>
                    <a:pt x="139" y="111"/>
                    <a:pt x="167" y="142"/>
                    <a:pt x="167" y="173"/>
                  </a:cubicBezTo>
                  <a:lnTo>
                    <a:pt x="167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31" name="Freeform 154">
              <a:extLst>
                <a:ext uri="{FF2B5EF4-FFF2-40B4-BE49-F238E27FC236}">
                  <a16:creationId xmlns:a16="http://schemas.microsoft.com/office/drawing/2014/main" id="{AD39397C-A88B-461C-B5CA-F74D50B23B5F}"/>
                </a:ext>
              </a:extLst>
            </p:cNvPr>
            <p:cNvSpPr>
              <a:spLocks/>
            </p:cNvSpPr>
            <p:nvPr>
              <p:custDataLst>
                <p:tags r:id="rId149"/>
              </p:custDataLst>
            </p:nvPr>
          </p:nvSpPr>
          <p:spPr bwMode="auto">
            <a:xfrm>
              <a:off x="3616325" y="3213100"/>
              <a:ext cx="71438" cy="84138"/>
            </a:xfrm>
            <a:custGeom>
              <a:avLst/>
              <a:gdLst>
                <a:gd name="T0" fmla="*/ 189 w 189"/>
                <a:gd name="T1" fmla="*/ 157 h 219"/>
                <a:gd name="T2" fmla="*/ 111 w 189"/>
                <a:gd name="T3" fmla="*/ 95 h 219"/>
                <a:gd name="T4" fmla="*/ 76 w 189"/>
                <a:gd name="T5" fmla="*/ 89 h 219"/>
                <a:gd name="T6" fmla="*/ 21 w 189"/>
                <a:gd name="T7" fmla="*/ 55 h 219"/>
                <a:gd name="T8" fmla="*/ 92 w 189"/>
                <a:gd name="T9" fmla="*/ 21 h 219"/>
                <a:gd name="T10" fmla="*/ 150 w 189"/>
                <a:gd name="T11" fmla="*/ 60 h 219"/>
                <a:gd name="T12" fmla="*/ 161 w 189"/>
                <a:gd name="T13" fmla="*/ 67 h 219"/>
                <a:gd name="T14" fmla="*/ 174 w 189"/>
                <a:gd name="T15" fmla="*/ 51 h 219"/>
                <a:gd name="T16" fmla="*/ 174 w 189"/>
                <a:gd name="T17" fmla="*/ 16 h 219"/>
                <a:gd name="T18" fmla="*/ 164 w 189"/>
                <a:gd name="T19" fmla="*/ 0 h 219"/>
                <a:gd name="T20" fmla="*/ 152 w 189"/>
                <a:gd name="T21" fmla="*/ 13 h 219"/>
                <a:gd name="T22" fmla="*/ 93 w 189"/>
                <a:gd name="T23" fmla="*/ 0 h 219"/>
                <a:gd name="T24" fmla="*/ 0 w 189"/>
                <a:gd name="T25" fmla="*/ 55 h 219"/>
                <a:gd name="T26" fmla="*/ 98 w 189"/>
                <a:gd name="T27" fmla="*/ 114 h 219"/>
                <a:gd name="T28" fmla="*/ 169 w 189"/>
                <a:gd name="T29" fmla="*/ 157 h 219"/>
                <a:gd name="T30" fmla="*/ 97 w 189"/>
                <a:gd name="T31" fmla="*/ 199 h 219"/>
                <a:gd name="T32" fmla="*/ 25 w 189"/>
                <a:gd name="T33" fmla="*/ 144 h 219"/>
                <a:gd name="T34" fmla="*/ 13 w 189"/>
                <a:gd name="T35" fmla="*/ 138 h 219"/>
                <a:gd name="T36" fmla="*/ 0 w 189"/>
                <a:gd name="T37" fmla="*/ 154 h 219"/>
                <a:gd name="T38" fmla="*/ 0 w 189"/>
                <a:gd name="T39" fmla="*/ 204 h 219"/>
                <a:gd name="T40" fmla="*/ 11 w 189"/>
                <a:gd name="T41" fmla="*/ 219 h 219"/>
                <a:gd name="T42" fmla="*/ 27 w 189"/>
                <a:gd name="T43" fmla="*/ 197 h 219"/>
                <a:gd name="T44" fmla="*/ 97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8"/>
                    <a:pt x="127" y="98"/>
                    <a:pt x="111" y="95"/>
                  </a:cubicBezTo>
                  <a:lnTo>
                    <a:pt x="76" y="89"/>
                  </a:lnTo>
                  <a:cubicBezTo>
                    <a:pt x="59" y="87"/>
                    <a:pt x="21" y="78"/>
                    <a:pt x="21" y="55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40" y="21"/>
                    <a:pt x="147" y="39"/>
                    <a:pt x="150" y="60"/>
                  </a:cubicBezTo>
                  <a:cubicBezTo>
                    <a:pt x="151" y="64"/>
                    <a:pt x="153" y="67"/>
                    <a:pt x="161" y="67"/>
                  </a:cubicBezTo>
                  <a:cubicBezTo>
                    <a:pt x="174" y="67"/>
                    <a:pt x="174" y="59"/>
                    <a:pt x="174" y="51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6" y="0"/>
                    <a:pt x="154" y="5"/>
                    <a:pt x="152" y="13"/>
                  </a:cubicBezTo>
                  <a:cubicBezTo>
                    <a:pt x="125" y="0"/>
                    <a:pt x="103" y="0"/>
                    <a:pt x="93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3" y="107"/>
                    <a:pt x="98" y="114"/>
                  </a:cubicBezTo>
                  <a:cubicBezTo>
                    <a:pt x="125" y="118"/>
                    <a:pt x="169" y="128"/>
                    <a:pt x="169" y="157"/>
                  </a:cubicBezTo>
                  <a:cubicBezTo>
                    <a:pt x="169" y="178"/>
                    <a:pt x="149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09"/>
                    <a:pt x="0" y="219"/>
                    <a:pt x="11" y="219"/>
                  </a:cubicBezTo>
                  <a:cubicBezTo>
                    <a:pt x="14" y="219"/>
                    <a:pt x="20" y="218"/>
                    <a:pt x="27" y="197"/>
                  </a:cubicBezTo>
                  <a:cubicBezTo>
                    <a:pt x="57" y="218"/>
                    <a:pt x="83" y="219"/>
                    <a:pt x="97" y="219"/>
                  </a:cubicBezTo>
                  <a:cubicBezTo>
                    <a:pt x="174" y="219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32" name="Freeform 155">
              <a:extLst>
                <a:ext uri="{FF2B5EF4-FFF2-40B4-BE49-F238E27FC236}">
                  <a16:creationId xmlns:a16="http://schemas.microsoft.com/office/drawing/2014/main" id="{AB75E871-4703-4546-B22A-489B6EB1D9BB}"/>
                </a:ext>
              </a:extLst>
            </p:cNvPr>
            <p:cNvSpPr>
              <a:spLocks noEditPoints="1"/>
            </p:cNvSpPr>
            <p:nvPr>
              <p:custDataLst>
                <p:tags r:id="rId150"/>
              </p:custDataLst>
            </p:nvPr>
          </p:nvSpPr>
          <p:spPr bwMode="auto">
            <a:xfrm>
              <a:off x="3813175" y="3213100"/>
              <a:ext cx="76200" cy="84138"/>
            </a:xfrm>
            <a:custGeom>
              <a:avLst/>
              <a:gdLst>
                <a:gd name="T0" fmla="*/ 200 w 200"/>
                <a:gd name="T1" fmla="*/ 166 h 219"/>
                <a:gd name="T2" fmla="*/ 187 w 200"/>
                <a:gd name="T3" fmla="*/ 156 h 219"/>
                <a:gd name="T4" fmla="*/ 177 w 200"/>
                <a:gd name="T5" fmla="*/ 162 h 219"/>
                <a:gd name="T6" fmla="*/ 117 w 200"/>
                <a:gd name="T7" fmla="*/ 199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5 w 200"/>
                <a:gd name="T15" fmla="*/ 0 h 219"/>
                <a:gd name="T16" fmla="*/ 0 w 200"/>
                <a:gd name="T17" fmla="*/ 110 h 219"/>
                <a:gd name="T18" fmla="*/ 113 w 200"/>
                <a:gd name="T19" fmla="*/ 219 h 219"/>
                <a:gd name="T20" fmla="*/ 200 w 200"/>
                <a:gd name="T21" fmla="*/ 166 h 219"/>
                <a:gd name="T22" fmla="*/ 175 w 200"/>
                <a:gd name="T23" fmla="*/ 97 h 219"/>
                <a:gd name="T24" fmla="*/ 25 w 200"/>
                <a:gd name="T25" fmla="*/ 97 h 219"/>
                <a:gd name="T26" fmla="*/ 105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6"/>
                  </a:moveTo>
                  <a:cubicBezTo>
                    <a:pt x="200" y="156"/>
                    <a:pt x="189" y="156"/>
                    <a:pt x="187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5" y="0"/>
                  </a:cubicBezTo>
                  <a:cubicBezTo>
                    <a:pt x="47" y="0"/>
                    <a:pt x="0" y="49"/>
                    <a:pt x="0" y="110"/>
                  </a:cubicBezTo>
                  <a:cubicBezTo>
                    <a:pt x="0" y="170"/>
                    <a:pt x="49" y="219"/>
                    <a:pt x="113" y="219"/>
                  </a:cubicBezTo>
                  <a:cubicBezTo>
                    <a:pt x="177" y="219"/>
                    <a:pt x="200" y="178"/>
                    <a:pt x="200" y="166"/>
                  </a:cubicBezTo>
                  <a:close/>
                  <a:moveTo>
                    <a:pt x="175" y="97"/>
                  </a:moveTo>
                  <a:lnTo>
                    <a:pt x="25" y="97"/>
                  </a:lnTo>
                  <a:cubicBezTo>
                    <a:pt x="34" y="51"/>
                    <a:pt x="67" y="21"/>
                    <a:pt x="105" y="21"/>
                  </a:cubicBezTo>
                  <a:cubicBezTo>
                    <a:pt x="134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33" name="Freeform 156">
              <a:extLst>
                <a:ext uri="{FF2B5EF4-FFF2-40B4-BE49-F238E27FC236}">
                  <a16:creationId xmlns:a16="http://schemas.microsoft.com/office/drawing/2014/main" id="{3F07D5E9-C5B3-466C-B2FC-5234D496F38F}"/>
                </a:ext>
              </a:extLst>
            </p:cNvPr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3914775" y="3178175"/>
              <a:ext cx="76200" cy="117475"/>
            </a:xfrm>
            <a:custGeom>
              <a:avLst/>
              <a:gdLst>
                <a:gd name="T0" fmla="*/ 200 w 200"/>
                <a:gd name="T1" fmla="*/ 294 h 304"/>
                <a:gd name="T2" fmla="*/ 185 w 200"/>
                <a:gd name="T3" fmla="*/ 284 h 304"/>
                <a:gd name="T4" fmla="*/ 113 w 200"/>
                <a:gd name="T5" fmla="*/ 284 h 304"/>
                <a:gd name="T6" fmla="*/ 113 w 200"/>
                <a:gd name="T7" fmla="*/ 16 h 304"/>
                <a:gd name="T8" fmla="*/ 97 w 200"/>
                <a:gd name="T9" fmla="*/ 0 h 304"/>
                <a:gd name="T10" fmla="*/ 15 w 200"/>
                <a:gd name="T11" fmla="*/ 0 h 304"/>
                <a:gd name="T12" fmla="*/ 0 w 200"/>
                <a:gd name="T13" fmla="*/ 11 h 304"/>
                <a:gd name="T14" fmla="*/ 15 w 200"/>
                <a:gd name="T15" fmla="*/ 21 h 304"/>
                <a:gd name="T16" fmla="*/ 87 w 200"/>
                <a:gd name="T17" fmla="*/ 21 h 304"/>
                <a:gd name="T18" fmla="*/ 87 w 200"/>
                <a:gd name="T19" fmla="*/ 284 h 304"/>
                <a:gd name="T20" fmla="*/ 15 w 200"/>
                <a:gd name="T21" fmla="*/ 284 h 304"/>
                <a:gd name="T22" fmla="*/ 0 w 200"/>
                <a:gd name="T23" fmla="*/ 294 h 304"/>
                <a:gd name="T24" fmla="*/ 15 w 200"/>
                <a:gd name="T25" fmla="*/ 304 h 304"/>
                <a:gd name="T26" fmla="*/ 185 w 200"/>
                <a:gd name="T27" fmla="*/ 304 h 304"/>
                <a:gd name="T28" fmla="*/ 200 w 200"/>
                <a:gd name="T29" fmla="*/ 29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304">
                  <a:moveTo>
                    <a:pt x="200" y="294"/>
                  </a:moveTo>
                  <a:cubicBezTo>
                    <a:pt x="200" y="284"/>
                    <a:pt x="191" y="284"/>
                    <a:pt x="185" y="284"/>
                  </a:cubicBezTo>
                  <a:lnTo>
                    <a:pt x="113" y="284"/>
                  </a:lnTo>
                  <a:lnTo>
                    <a:pt x="113" y="16"/>
                  </a:lnTo>
                  <a:cubicBezTo>
                    <a:pt x="113" y="4"/>
                    <a:pt x="110" y="0"/>
                    <a:pt x="97" y="0"/>
                  </a:cubicBezTo>
                  <a:lnTo>
                    <a:pt x="15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87" y="21"/>
                  </a:lnTo>
                  <a:lnTo>
                    <a:pt x="87" y="284"/>
                  </a:lnTo>
                  <a:lnTo>
                    <a:pt x="15" y="284"/>
                  </a:lnTo>
                  <a:cubicBezTo>
                    <a:pt x="9" y="284"/>
                    <a:pt x="0" y="284"/>
                    <a:pt x="0" y="294"/>
                  </a:cubicBezTo>
                  <a:cubicBezTo>
                    <a:pt x="0" y="304"/>
                    <a:pt x="10" y="304"/>
                    <a:pt x="15" y="304"/>
                  </a:cubicBezTo>
                  <a:lnTo>
                    <a:pt x="185" y="304"/>
                  </a:lnTo>
                  <a:cubicBezTo>
                    <a:pt x="191" y="304"/>
                    <a:pt x="200" y="304"/>
                    <a:pt x="200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34" name="Freeform 157">
              <a:extLst>
                <a:ext uri="{FF2B5EF4-FFF2-40B4-BE49-F238E27FC236}">
                  <a16:creationId xmlns:a16="http://schemas.microsoft.com/office/drawing/2014/main" id="{DD0655A8-D2A4-47A1-9508-B8152CE0C089}"/>
                </a:ext>
              </a:extLst>
            </p:cNvPr>
            <p:cNvSpPr>
              <a:spLocks noEditPoints="1"/>
            </p:cNvSpPr>
            <p:nvPr>
              <p:custDataLst>
                <p:tags r:id="rId152"/>
              </p:custDataLst>
            </p:nvPr>
          </p:nvSpPr>
          <p:spPr bwMode="auto">
            <a:xfrm>
              <a:off x="4011612" y="3213100"/>
              <a:ext cx="88900" cy="84138"/>
            </a:xfrm>
            <a:custGeom>
              <a:avLst/>
              <a:gdLst>
                <a:gd name="T0" fmla="*/ 231 w 231"/>
                <a:gd name="T1" fmla="*/ 206 h 219"/>
                <a:gd name="T2" fmla="*/ 215 w 231"/>
                <a:gd name="T3" fmla="*/ 196 h 219"/>
                <a:gd name="T4" fmla="*/ 180 w 231"/>
                <a:gd name="T5" fmla="*/ 190 h 219"/>
                <a:gd name="T6" fmla="*/ 180 w 231"/>
                <a:gd name="T7" fmla="*/ 75 h 219"/>
                <a:gd name="T8" fmla="*/ 83 w 231"/>
                <a:gd name="T9" fmla="*/ 0 h 219"/>
                <a:gd name="T10" fmla="*/ 13 w 231"/>
                <a:gd name="T11" fmla="*/ 32 h 219"/>
                <a:gd name="T12" fmla="*/ 31 w 231"/>
                <a:gd name="T13" fmla="*/ 51 h 219"/>
                <a:gd name="T14" fmla="*/ 49 w 231"/>
                <a:gd name="T15" fmla="*/ 32 h 219"/>
                <a:gd name="T16" fmla="*/ 83 w 231"/>
                <a:gd name="T17" fmla="*/ 21 h 219"/>
                <a:gd name="T18" fmla="*/ 154 w 231"/>
                <a:gd name="T19" fmla="*/ 84 h 219"/>
                <a:gd name="T20" fmla="*/ 0 w 231"/>
                <a:gd name="T21" fmla="*/ 156 h 219"/>
                <a:gd name="T22" fmla="*/ 80 w 231"/>
                <a:gd name="T23" fmla="*/ 219 h 219"/>
                <a:gd name="T24" fmla="*/ 156 w 231"/>
                <a:gd name="T25" fmla="*/ 198 h 219"/>
                <a:gd name="T26" fmla="*/ 210 w 231"/>
                <a:gd name="T27" fmla="*/ 216 h 219"/>
                <a:gd name="T28" fmla="*/ 231 w 231"/>
                <a:gd name="T29" fmla="*/ 206 h 219"/>
                <a:gd name="T30" fmla="*/ 154 w 231"/>
                <a:gd name="T31" fmla="*/ 153 h 219"/>
                <a:gd name="T32" fmla="*/ 131 w 231"/>
                <a:gd name="T33" fmla="*/ 189 h 219"/>
                <a:gd name="T34" fmla="*/ 83 w 231"/>
                <a:gd name="T35" fmla="*/ 199 h 219"/>
                <a:gd name="T36" fmla="*/ 25 w 231"/>
                <a:gd name="T37" fmla="*/ 156 h 219"/>
                <a:gd name="T38" fmla="*/ 154 w 231"/>
                <a:gd name="T39" fmla="*/ 104 h 219"/>
                <a:gd name="T40" fmla="*/ 154 w 231"/>
                <a:gd name="T41" fmla="*/ 15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219">
                  <a:moveTo>
                    <a:pt x="231" y="206"/>
                  </a:moveTo>
                  <a:cubicBezTo>
                    <a:pt x="231" y="196"/>
                    <a:pt x="221" y="196"/>
                    <a:pt x="215" y="196"/>
                  </a:cubicBezTo>
                  <a:cubicBezTo>
                    <a:pt x="195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2" y="0"/>
                    <a:pt x="13" y="0"/>
                    <a:pt x="13" y="32"/>
                  </a:cubicBezTo>
                  <a:cubicBezTo>
                    <a:pt x="13" y="44"/>
                    <a:pt x="21" y="51"/>
                    <a:pt x="31" y="51"/>
                  </a:cubicBezTo>
                  <a:cubicBezTo>
                    <a:pt x="37" y="51"/>
                    <a:pt x="48" y="47"/>
                    <a:pt x="49" y="32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5"/>
                    <a:pt x="0" y="108"/>
                    <a:pt x="0" y="156"/>
                  </a:cubicBezTo>
                  <a:cubicBezTo>
                    <a:pt x="0" y="189"/>
                    <a:pt x="30" y="219"/>
                    <a:pt x="80" y="219"/>
                  </a:cubicBezTo>
                  <a:cubicBezTo>
                    <a:pt x="98" y="219"/>
                    <a:pt x="129" y="216"/>
                    <a:pt x="156" y="198"/>
                  </a:cubicBezTo>
                  <a:cubicBezTo>
                    <a:pt x="169" y="216"/>
                    <a:pt x="193" y="216"/>
                    <a:pt x="210" y="216"/>
                  </a:cubicBezTo>
                  <a:cubicBezTo>
                    <a:pt x="221" y="216"/>
                    <a:pt x="231" y="216"/>
                    <a:pt x="231" y="206"/>
                  </a:cubicBezTo>
                  <a:close/>
                  <a:moveTo>
                    <a:pt x="154" y="153"/>
                  </a:moveTo>
                  <a:cubicBezTo>
                    <a:pt x="154" y="166"/>
                    <a:pt x="154" y="179"/>
                    <a:pt x="131" y="189"/>
                  </a:cubicBezTo>
                  <a:cubicBezTo>
                    <a:pt x="112" y="199"/>
                    <a:pt x="87" y="199"/>
                    <a:pt x="83" y="199"/>
                  </a:cubicBezTo>
                  <a:cubicBezTo>
                    <a:pt x="48" y="199"/>
                    <a:pt x="25" y="178"/>
                    <a:pt x="25" y="156"/>
                  </a:cubicBezTo>
                  <a:cubicBezTo>
                    <a:pt x="25" y="129"/>
                    <a:pt x="70" y="106"/>
                    <a:pt x="154" y="104"/>
                  </a:cubicBezTo>
                  <a:lnTo>
                    <a:pt x="154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35" name="Freeform 158">
              <a:extLst>
                <a:ext uri="{FF2B5EF4-FFF2-40B4-BE49-F238E27FC236}">
                  <a16:creationId xmlns:a16="http://schemas.microsoft.com/office/drawing/2014/main" id="{150F8FBA-2F22-4C86-8E86-273838FF4E35}"/>
                </a:ext>
              </a:extLst>
            </p:cNvPr>
            <p:cNvSpPr>
              <a:spLocks noEditPoints="1"/>
            </p:cNvSpPr>
            <p:nvPr>
              <p:custDataLst>
                <p:tags r:id="rId153"/>
              </p:custDataLst>
            </p:nvPr>
          </p:nvSpPr>
          <p:spPr bwMode="auto">
            <a:xfrm>
              <a:off x="4105275" y="3213100"/>
              <a:ext cx="90488" cy="128588"/>
            </a:xfrm>
            <a:custGeom>
              <a:avLst/>
              <a:gdLst>
                <a:gd name="T0" fmla="*/ 235 w 235"/>
                <a:gd name="T1" fmla="*/ 108 h 329"/>
                <a:gd name="T2" fmla="*/ 140 w 235"/>
                <a:gd name="T3" fmla="*/ 0 h 329"/>
                <a:gd name="T4" fmla="*/ 69 w 235"/>
                <a:gd name="T5" fmla="*/ 31 h 329"/>
                <a:gd name="T6" fmla="*/ 53 w 235"/>
                <a:gd name="T7" fmla="*/ 3 h 329"/>
                <a:gd name="T8" fmla="*/ 16 w 235"/>
                <a:gd name="T9" fmla="*/ 3 h 329"/>
                <a:gd name="T10" fmla="*/ 0 w 235"/>
                <a:gd name="T11" fmla="*/ 14 h 329"/>
                <a:gd name="T12" fmla="*/ 16 w 235"/>
                <a:gd name="T13" fmla="*/ 23 h 329"/>
                <a:gd name="T14" fmla="*/ 44 w 235"/>
                <a:gd name="T15" fmla="*/ 23 h 329"/>
                <a:gd name="T16" fmla="*/ 44 w 235"/>
                <a:gd name="T17" fmla="*/ 308 h 329"/>
                <a:gd name="T18" fmla="*/ 16 w 235"/>
                <a:gd name="T19" fmla="*/ 308 h 329"/>
                <a:gd name="T20" fmla="*/ 0 w 235"/>
                <a:gd name="T21" fmla="*/ 319 h 329"/>
                <a:gd name="T22" fmla="*/ 16 w 235"/>
                <a:gd name="T23" fmla="*/ 329 h 329"/>
                <a:gd name="T24" fmla="*/ 97 w 235"/>
                <a:gd name="T25" fmla="*/ 329 h 329"/>
                <a:gd name="T26" fmla="*/ 113 w 235"/>
                <a:gd name="T27" fmla="*/ 319 h 329"/>
                <a:gd name="T28" fmla="*/ 97 w 235"/>
                <a:gd name="T29" fmla="*/ 308 h 329"/>
                <a:gd name="T30" fmla="*/ 69 w 235"/>
                <a:gd name="T31" fmla="*/ 308 h 329"/>
                <a:gd name="T32" fmla="*/ 69 w 235"/>
                <a:gd name="T33" fmla="*/ 184 h 329"/>
                <a:gd name="T34" fmla="*/ 134 w 235"/>
                <a:gd name="T35" fmla="*/ 217 h 329"/>
                <a:gd name="T36" fmla="*/ 235 w 235"/>
                <a:gd name="T37" fmla="*/ 108 h 329"/>
                <a:gd name="T38" fmla="*/ 210 w 235"/>
                <a:gd name="T39" fmla="*/ 108 h 329"/>
                <a:gd name="T40" fmla="*/ 133 w 235"/>
                <a:gd name="T41" fmla="*/ 197 h 329"/>
                <a:gd name="T42" fmla="*/ 69 w 235"/>
                <a:gd name="T43" fmla="*/ 121 h 329"/>
                <a:gd name="T44" fmla="*/ 69 w 235"/>
                <a:gd name="T45" fmla="*/ 83 h 329"/>
                <a:gd name="T46" fmla="*/ 137 w 235"/>
                <a:gd name="T47" fmla="*/ 21 h 329"/>
                <a:gd name="T48" fmla="*/ 210 w 235"/>
                <a:gd name="T49" fmla="*/ 10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9">
                  <a:moveTo>
                    <a:pt x="235" y="108"/>
                  </a:moveTo>
                  <a:cubicBezTo>
                    <a:pt x="235" y="48"/>
                    <a:pt x="192" y="0"/>
                    <a:pt x="140" y="0"/>
                  </a:cubicBezTo>
                  <a:cubicBezTo>
                    <a:pt x="116" y="0"/>
                    <a:pt x="94" y="9"/>
                    <a:pt x="69" y="31"/>
                  </a:cubicBezTo>
                  <a:cubicBezTo>
                    <a:pt x="69" y="8"/>
                    <a:pt x="68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3"/>
                    <a:pt x="10" y="23"/>
                    <a:pt x="16" y="23"/>
                  </a:cubicBezTo>
                  <a:lnTo>
                    <a:pt x="44" y="23"/>
                  </a:lnTo>
                  <a:lnTo>
                    <a:pt x="44" y="308"/>
                  </a:lnTo>
                  <a:lnTo>
                    <a:pt x="16" y="308"/>
                  </a:lnTo>
                  <a:cubicBezTo>
                    <a:pt x="10" y="308"/>
                    <a:pt x="0" y="308"/>
                    <a:pt x="0" y="319"/>
                  </a:cubicBezTo>
                  <a:cubicBezTo>
                    <a:pt x="0" y="329"/>
                    <a:pt x="10" y="329"/>
                    <a:pt x="16" y="329"/>
                  </a:cubicBezTo>
                  <a:lnTo>
                    <a:pt x="97" y="329"/>
                  </a:lnTo>
                  <a:cubicBezTo>
                    <a:pt x="103" y="329"/>
                    <a:pt x="113" y="329"/>
                    <a:pt x="113" y="319"/>
                  </a:cubicBezTo>
                  <a:cubicBezTo>
                    <a:pt x="113" y="308"/>
                    <a:pt x="103" y="308"/>
                    <a:pt x="97" y="308"/>
                  </a:cubicBezTo>
                  <a:lnTo>
                    <a:pt x="69" y="308"/>
                  </a:lnTo>
                  <a:lnTo>
                    <a:pt x="69" y="184"/>
                  </a:lnTo>
                  <a:cubicBezTo>
                    <a:pt x="98" y="213"/>
                    <a:pt x="119" y="217"/>
                    <a:pt x="134" y="217"/>
                  </a:cubicBezTo>
                  <a:cubicBezTo>
                    <a:pt x="188" y="217"/>
                    <a:pt x="235" y="171"/>
                    <a:pt x="235" y="108"/>
                  </a:cubicBezTo>
                  <a:close/>
                  <a:moveTo>
                    <a:pt x="210" y="108"/>
                  </a:moveTo>
                  <a:cubicBezTo>
                    <a:pt x="210" y="161"/>
                    <a:pt x="171" y="197"/>
                    <a:pt x="133" y="197"/>
                  </a:cubicBezTo>
                  <a:cubicBezTo>
                    <a:pt x="89" y="197"/>
                    <a:pt x="69" y="148"/>
                    <a:pt x="69" y="121"/>
                  </a:cubicBezTo>
                  <a:lnTo>
                    <a:pt x="69" y="83"/>
                  </a:lnTo>
                  <a:cubicBezTo>
                    <a:pt x="69" y="50"/>
                    <a:pt x="101" y="21"/>
                    <a:pt x="137" y="21"/>
                  </a:cubicBezTo>
                  <a:cubicBezTo>
                    <a:pt x="178" y="21"/>
                    <a:pt x="210" y="60"/>
                    <a:pt x="21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36" name="Freeform 159">
              <a:extLst>
                <a:ext uri="{FF2B5EF4-FFF2-40B4-BE49-F238E27FC236}">
                  <a16:creationId xmlns:a16="http://schemas.microsoft.com/office/drawing/2014/main" id="{C5BBA863-0F10-4805-B607-5F6A2B22F2F0}"/>
                </a:ext>
              </a:extLst>
            </p:cNvPr>
            <p:cNvSpPr>
              <a:spLocks/>
            </p:cNvSpPr>
            <p:nvPr>
              <p:custDataLst>
                <p:tags r:id="rId154"/>
              </p:custDataLst>
            </p:nvPr>
          </p:nvSpPr>
          <p:spPr bwMode="auto">
            <a:xfrm>
              <a:off x="4217987" y="3213100"/>
              <a:ext cx="71438" cy="84138"/>
            </a:xfrm>
            <a:custGeom>
              <a:avLst/>
              <a:gdLst>
                <a:gd name="T0" fmla="*/ 189 w 189"/>
                <a:gd name="T1" fmla="*/ 157 h 219"/>
                <a:gd name="T2" fmla="*/ 110 w 189"/>
                <a:gd name="T3" fmla="*/ 95 h 219"/>
                <a:gd name="T4" fmla="*/ 75 w 189"/>
                <a:gd name="T5" fmla="*/ 89 h 219"/>
                <a:gd name="T6" fmla="*/ 20 w 189"/>
                <a:gd name="T7" fmla="*/ 55 h 219"/>
                <a:gd name="T8" fmla="*/ 91 w 189"/>
                <a:gd name="T9" fmla="*/ 21 h 219"/>
                <a:gd name="T10" fmla="*/ 149 w 189"/>
                <a:gd name="T11" fmla="*/ 60 h 219"/>
                <a:gd name="T12" fmla="*/ 160 w 189"/>
                <a:gd name="T13" fmla="*/ 67 h 219"/>
                <a:gd name="T14" fmla="*/ 173 w 189"/>
                <a:gd name="T15" fmla="*/ 51 h 219"/>
                <a:gd name="T16" fmla="*/ 173 w 189"/>
                <a:gd name="T17" fmla="*/ 16 h 219"/>
                <a:gd name="T18" fmla="*/ 163 w 189"/>
                <a:gd name="T19" fmla="*/ 0 h 219"/>
                <a:gd name="T20" fmla="*/ 151 w 189"/>
                <a:gd name="T21" fmla="*/ 13 h 219"/>
                <a:gd name="T22" fmla="*/ 92 w 189"/>
                <a:gd name="T23" fmla="*/ 0 h 219"/>
                <a:gd name="T24" fmla="*/ 0 w 189"/>
                <a:gd name="T25" fmla="*/ 55 h 219"/>
                <a:gd name="T26" fmla="*/ 97 w 189"/>
                <a:gd name="T27" fmla="*/ 114 h 219"/>
                <a:gd name="T28" fmla="*/ 168 w 189"/>
                <a:gd name="T29" fmla="*/ 157 h 219"/>
                <a:gd name="T30" fmla="*/ 96 w 189"/>
                <a:gd name="T31" fmla="*/ 199 h 219"/>
                <a:gd name="T32" fmla="*/ 24 w 189"/>
                <a:gd name="T33" fmla="*/ 144 h 219"/>
                <a:gd name="T34" fmla="*/ 13 w 189"/>
                <a:gd name="T35" fmla="*/ 138 h 219"/>
                <a:gd name="T36" fmla="*/ 0 w 189"/>
                <a:gd name="T37" fmla="*/ 154 h 219"/>
                <a:gd name="T38" fmla="*/ 0 w 189"/>
                <a:gd name="T39" fmla="*/ 204 h 219"/>
                <a:gd name="T40" fmla="*/ 10 w 189"/>
                <a:gd name="T41" fmla="*/ 219 h 219"/>
                <a:gd name="T42" fmla="*/ 26 w 189"/>
                <a:gd name="T43" fmla="*/ 197 h 219"/>
                <a:gd name="T44" fmla="*/ 96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8"/>
                    <a:pt x="126" y="98"/>
                    <a:pt x="110" y="95"/>
                  </a:cubicBezTo>
                  <a:lnTo>
                    <a:pt x="75" y="89"/>
                  </a:lnTo>
                  <a:cubicBezTo>
                    <a:pt x="58" y="87"/>
                    <a:pt x="20" y="78"/>
                    <a:pt x="20" y="55"/>
                  </a:cubicBezTo>
                  <a:cubicBezTo>
                    <a:pt x="20" y="41"/>
                    <a:pt x="37" y="21"/>
                    <a:pt x="91" y="21"/>
                  </a:cubicBezTo>
                  <a:cubicBezTo>
                    <a:pt x="139" y="21"/>
                    <a:pt x="146" y="39"/>
                    <a:pt x="149" y="60"/>
                  </a:cubicBezTo>
                  <a:cubicBezTo>
                    <a:pt x="150" y="64"/>
                    <a:pt x="152" y="67"/>
                    <a:pt x="160" y="67"/>
                  </a:cubicBezTo>
                  <a:cubicBezTo>
                    <a:pt x="173" y="67"/>
                    <a:pt x="173" y="59"/>
                    <a:pt x="173" y="51"/>
                  </a:cubicBezTo>
                  <a:lnTo>
                    <a:pt x="173" y="16"/>
                  </a:lnTo>
                  <a:cubicBezTo>
                    <a:pt x="173" y="10"/>
                    <a:pt x="173" y="0"/>
                    <a:pt x="163" y="0"/>
                  </a:cubicBezTo>
                  <a:cubicBezTo>
                    <a:pt x="155" y="0"/>
                    <a:pt x="153" y="5"/>
                    <a:pt x="151" y="13"/>
                  </a:cubicBezTo>
                  <a:cubicBezTo>
                    <a:pt x="124" y="0"/>
                    <a:pt x="102" y="0"/>
                    <a:pt x="92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2" y="107"/>
                    <a:pt x="97" y="114"/>
                  </a:cubicBezTo>
                  <a:cubicBezTo>
                    <a:pt x="124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6" y="199"/>
                  </a:cubicBezTo>
                  <a:cubicBezTo>
                    <a:pt x="70" y="199"/>
                    <a:pt x="39" y="192"/>
                    <a:pt x="24" y="144"/>
                  </a:cubicBezTo>
                  <a:cubicBezTo>
                    <a:pt x="22" y="140"/>
                    <a:pt x="19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09"/>
                    <a:pt x="0" y="219"/>
                    <a:pt x="10" y="219"/>
                  </a:cubicBezTo>
                  <a:cubicBezTo>
                    <a:pt x="14" y="219"/>
                    <a:pt x="19" y="218"/>
                    <a:pt x="26" y="197"/>
                  </a:cubicBezTo>
                  <a:cubicBezTo>
                    <a:pt x="56" y="218"/>
                    <a:pt x="82" y="219"/>
                    <a:pt x="96" y="219"/>
                  </a:cubicBezTo>
                  <a:cubicBezTo>
                    <a:pt x="173" y="219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37" name="Freeform 160">
              <a:extLst>
                <a:ext uri="{FF2B5EF4-FFF2-40B4-BE49-F238E27FC236}">
                  <a16:creationId xmlns:a16="http://schemas.microsoft.com/office/drawing/2014/main" id="{A1A01AC7-A204-432B-B031-C20BCA9EBE04}"/>
                </a:ext>
              </a:extLst>
            </p:cNvPr>
            <p:cNvSpPr>
              <a:spLocks noEditPoints="1"/>
            </p:cNvSpPr>
            <p:nvPr>
              <p:custDataLst>
                <p:tags r:id="rId155"/>
              </p:custDataLst>
            </p:nvPr>
          </p:nvSpPr>
          <p:spPr bwMode="auto">
            <a:xfrm>
              <a:off x="4314825" y="3213100"/>
              <a:ext cx="76200" cy="84138"/>
            </a:xfrm>
            <a:custGeom>
              <a:avLst/>
              <a:gdLst>
                <a:gd name="T0" fmla="*/ 201 w 201"/>
                <a:gd name="T1" fmla="*/ 166 h 219"/>
                <a:gd name="T2" fmla="*/ 188 w 201"/>
                <a:gd name="T3" fmla="*/ 156 h 219"/>
                <a:gd name="T4" fmla="*/ 177 w 201"/>
                <a:gd name="T5" fmla="*/ 162 h 219"/>
                <a:gd name="T6" fmla="*/ 117 w 201"/>
                <a:gd name="T7" fmla="*/ 199 h 219"/>
                <a:gd name="T8" fmla="*/ 26 w 201"/>
                <a:gd name="T9" fmla="*/ 118 h 219"/>
                <a:gd name="T10" fmla="*/ 185 w 201"/>
                <a:gd name="T11" fmla="*/ 118 h 219"/>
                <a:gd name="T12" fmla="*/ 201 w 201"/>
                <a:gd name="T13" fmla="*/ 104 h 219"/>
                <a:gd name="T14" fmla="*/ 106 w 201"/>
                <a:gd name="T15" fmla="*/ 0 h 219"/>
                <a:gd name="T16" fmla="*/ 0 w 201"/>
                <a:gd name="T17" fmla="*/ 110 h 219"/>
                <a:gd name="T18" fmla="*/ 114 w 201"/>
                <a:gd name="T19" fmla="*/ 219 h 219"/>
                <a:gd name="T20" fmla="*/ 201 w 201"/>
                <a:gd name="T21" fmla="*/ 166 h 219"/>
                <a:gd name="T22" fmla="*/ 175 w 201"/>
                <a:gd name="T23" fmla="*/ 97 h 219"/>
                <a:gd name="T24" fmla="*/ 26 w 201"/>
                <a:gd name="T25" fmla="*/ 97 h 219"/>
                <a:gd name="T26" fmla="*/ 106 w 201"/>
                <a:gd name="T27" fmla="*/ 21 h 219"/>
                <a:gd name="T28" fmla="*/ 175 w 201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19">
                  <a:moveTo>
                    <a:pt x="201" y="166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8"/>
                    <a:pt x="170" y="0"/>
                    <a:pt x="106" y="0"/>
                  </a:cubicBezTo>
                  <a:cubicBezTo>
                    <a:pt x="48" y="0"/>
                    <a:pt x="0" y="49"/>
                    <a:pt x="0" y="110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1" y="178"/>
                    <a:pt x="201" y="166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38" name="Freeform 161">
              <a:extLst>
                <a:ext uri="{FF2B5EF4-FFF2-40B4-BE49-F238E27FC236}">
                  <a16:creationId xmlns:a16="http://schemas.microsoft.com/office/drawing/2014/main" id="{7B9BC001-F918-4B3A-94AA-D2AB5AF3F814}"/>
                </a:ext>
              </a:extLst>
            </p:cNvPr>
            <p:cNvSpPr>
              <a:spLocks noEditPoints="1"/>
            </p:cNvSpPr>
            <p:nvPr>
              <p:custDataLst>
                <p:tags r:id="rId156"/>
              </p:custDataLst>
            </p:nvPr>
          </p:nvSpPr>
          <p:spPr bwMode="auto">
            <a:xfrm>
              <a:off x="4410075" y="3178175"/>
              <a:ext cx="90488" cy="119063"/>
            </a:xfrm>
            <a:custGeom>
              <a:avLst/>
              <a:gdLst>
                <a:gd name="T0" fmla="*/ 235 w 235"/>
                <a:gd name="T1" fmla="*/ 294 h 307"/>
                <a:gd name="T2" fmla="*/ 220 w 235"/>
                <a:gd name="T3" fmla="*/ 284 h 307"/>
                <a:gd name="T4" fmla="*/ 191 w 235"/>
                <a:gd name="T5" fmla="*/ 284 h 307"/>
                <a:gd name="T6" fmla="*/ 191 w 235"/>
                <a:gd name="T7" fmla="*/ 16 h 307"/>
                <a:gd name="T8" fmla="*/ 176 w 235"/>
                <a:gd name="T9" fmla="*/ 0 h 307"/>
                <a:gd name="T10" fmla="*/ 138 w 235"/>
                <a:gd name="T11" fmla="*/ 0 h 307"/>
                <a:gd name="T12" fmla="*/ 122 w 235"/>
                <a:gd name="T13" fmla="*/ 11 h 307"/>
                <a:gd name="T14" fmla="*/ 138 w 235"/>
                <a:gd name="T15" fmla="*/ 21 h 307"/>
                <a:gd name="T16" fmla="*/ 166 w 235"/>
                <a:gd name="T17" fmla="*/ 21 h 307"/>
                <a:gd name="T18" fmla="*/ 166 w 235"/>
                <a:gd name="T19" fmla="*/ 119 h 307"/>
                <a:gd name="T20" fmla="*/ 100 w 235"/>
                <a:gd name="T21" fmla="*/ 90 h 307"/>
                <a:gd name="T22" fmla="*/ 0 w 235"/>
                <a:gd name="T23" fmla="*/ 199 h 307"/>
                <a:gd name="T24" fmla="*/ 96 w 235"/>
                <a:gd name="T25" fmla="*/ 307 h 307"/>
                <a:gd name="T26" fmla="*/ 166 w 235"/>
                <a:gd name="T27" fmla="*/ 271 h 307"/>
                <a:gd name="T28" fmla="*/ 182 w 235"/>
                <a:gd name="T29" fmla="*/ 304 h 307"/>
                <a:gd name="T30" fmla="*/ 219 w 235"/>
                <a:gd name="T31" fmla="*/ 304 h 307"/>
                <a:gd name="T32" fmla="*/ 235 w 235"/>
                <a:gd name="T33" fmla="*/ 294 h 307"/>
                <a:gd name="T34" fmla="*/ 166 w 235"/>
                <a:gd name="T35" fmla="*/ 210 h 307"/>
                <a:gd name="T36" fmla="*/ 98 w 235"/>
                <a:gd name="T37" fmla="*/ 287 h 307"/>
                <a:gd name="T38" fmla="*/ 25 w 235"/>
                <a:gd name="T39" fmla="*/ 199 h 307"/>
                <a:gd name="T40" fmla="*/ 102 w 235"/>
                <a:gd name="T41" fmla="*/ 111 h 307"/>
                <a:gd name="T42" fmla="*/ 166 w 235"/>
                <a:gd name="T43" fmla="*/ 173 h 307"/>
                <a:gd name="T44" fmla="*/ 166 w 235"/>
                <a:gd name="T45" fmla="*/ 2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7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6"/>
                    <a:pt x="0" y="199"/>
                  </a:cubicBezTo>
                  <a:cubicBezTo>
                    <a:pt x="0" y="260"/>
                    <a:pt x="44" y="307"/>
                    <a:pt x="96" y="307"/>
                  </a:cubicBezTo>
                  <a:cubicBezTo>
                    <a:pt x="123" y="307"/>
                    <a:pt x="143" y="295"/>
                    <a:pt x="166" y="271"/>
                  </a:cubicBezTo>
                  <a:cubicBezTo>
                    <a:pt x="166" y="298"/>
                    <a:pt x="166" y="304"/>
                    <a:pt x="182" y="304"/>
                  </a:cubicBezTo>
                  <a:lnTo>
                    <a:pt x="219" y="304"/>
                  </a:lnTo>
                  <a:cubicBezTo>
                    <a:pt x="225" y="304"/>
                    <a:pt x="235" y="304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39" name="Freeform 162">
              <a:extLst>
                <a:ext uri="{FF2B5EF4-FFF2-40B4-BE49-F238E27FC236}">
                  <a16:creationId xmlns:a16="http://schemas.microsoft.com/office/drawing/2014/main" id="{975882D7-3654-40F8-A5E4-E357AF3C2443}"/>
                </a:ext>
              </a:extLst>
            </p:cNvPr>
            <p:cNvSpPr>
              <a:spLocks/>
            </p:cNvSpPr>
            <p:nvPr>
              <p:custDataLst>
                <p:tags r:id="rId157"/>
              </p:custDataLst>
            </p:nvPr>
          </p:nvSpPr>
          <p:spPr bwMode="auto">
            <a:xfrm>
              <a:off x="4543425" y="3275013"/>
              <a:ext cx="20638" cy="20638"/>
            </a:xfrm>
            <a:custGeom>
              <a:avLst/>
              <a:gdLst>
                <a:gd name="T0" fmla="*/ 54 w 54"/>
                <a:gd name="T1" fmla="*/ 28 h 54"/>
                <a:gd name="T2" fmla="*/ 27 w 54"/>
                <a:gd name="T3" fmla="*/ 0 h 54"/>
                <a:gd name="T4" fmla="*/ 0 w 54"/>
                <a:gd name="T5" fmla="*/ 27 h 54"/>
                <a:gd name="T6" fmla="*/ 27 w 54"/>
                <a:gd name="T7" fmla="*/ 54 h 54"/>
                <a:gd name="T8" fmla="*/ 54 w 54"/>
                <a:gd name="T9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54" y="28"/>
                  </a:moveTo>
                  <a:cubicBezTo>
                    <a:pt x="54" y="12"/>
                    <a:pt x="41" y="0"/>
                    <a:pt x="27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3" y="54"/>
                    <a:pt x="54" y="41"/>
                    <a:pt x="54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40" name="Freeform 163">
              <a:extLst>
                <a:ext uri="{FF2B5EF4-FFF2-40B4-BE49-F238E27FC236}">
                  <a16:creationId xmlns:a16="http://schemas.microsoft.com/office/drawing/2014/main" id="{256F56AE-F784-46D9-8846-2B695A2AE9E4}"/>
                </a:ext>
              </a:extLst>
            </p:cNvPr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1201737" y="3409950"/>
              <a:ext cx="88900" cy="117475"/>
            </a:xfrm>
            <a:custGeom>
              <a:avLst/>
              <a:gdLst>
                <a:gd name="T0" fmla="*/ 233 w 233"/>
                <a:gd name="T1" fmla="*/ 53 h 304"/>
                <a:gd name="T2" fmla="*/ 233 w 233"/>
                <a:gd name="T3" fmla="*/ 15 h 304"/>
                <a:gd name="T4" fmla="*/ 218 w 233"/>
                <a:gd name="T5" fmla="*/ 0 h 304"/>
                <a:gd name="T6" fmla="*/ 16 w 233"/>
                <a:gd name="T7" fmla="*/ 0 h 304"/>
                <a:gd name="T8" fmla="*/ 0 w 233"/>
                <a:gd name="T9" fmla="*/ 15 h 304"/>
                <a:gd name="T10" fmla="*/ 0 w 233"/>
                <a:gd name="T11" fmla="*/ 53 h 304"/>
                <a:gd name="T12" fmla="*/ 12 w 233"/>
                <a:gd name="T13" fmla="*/ 69 h 304"/>
                <a:gd name="T14" fmla="*/ 25 w 233"/>
                <a:gd name="T15" fmla="*/ 53 h 304"/>
                <a:gd name="T16" fmla="*/ 25 w 233"/>
                <a:gd name="T17" fmla="*/ 20 h 304"/>
                <a:gd name="T18" fmla="*/ 104 w 233"/>
                <a:gd name="T19" fmla="*/ 20 h 304"/>
                <a:gd name="T20" fmla="*/ 104 w 233"/>
                <a:gd name="T21" fmla="*/ 283 h 304"/>
                <a:gd name="T22" fmla="*/ 72 w 233"/>
                <a:gd name="T23" fmla="*/ 283 h 304"/>
                <a:gd name="T24" fmla="*/ 57 w 233"/>
                <a:gd name="T25" fmla="*/ 293 h 304"/>
                <a:gd name="T26" fmla="*/ 72 w 233"/>
                <a:gd name="T27" fmla="*/ 304 h 304"/>
                <a:gd name="T28" fmla="*/ 161 w 233"/>
                <a:gd name="T29" fmla="*/ 304 h 304"/>
                <a:gd name="T30" fmla="*/ 177 w 233"/>
                <a:gd name="T31" fmla="*/ 294 h 304"/>
                <a:gd name="T32" fmla="*/ 161 w 233"/>
                <a:gd name="T33" fmla="*/ 283 h 304"/>
                <a:gd name="T34" fmla="*/ 130 w 233"/>
                <a:gd name="T35" fmla="*/ 283 h 304"/>
                <a:gd name="T36" fmla="*/ 130 w 233"/>
                <a:gd name="T37" fmla="*/ 20 h 304"/>
                <a:gd name="T38" fmla="*/ 208 w 233"/>
                <a:gd name="T39" fmla="*/ 20 h 304"/>
                <a:gd name="T40" fmla="*/ 208 w 233"/>
                <a:gd name="T41" fmla="*/ 53 h 304"/>
                <a:gd name="T42" fmla="*/ 220 w 233"/>
                <a:gd name="T43" fmla="*/ 69 h 304"/>
                <a:gd name="T44" fmla="*/ 233 w 233"/>
                <a:gd name="T45" fmla="*/ 5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304">
                  <a:moveTo>
                    <a:pt x="233" y="53"/>
                  </a:moveTo>
                  <a:lnTo>
                    <a:pt x="233" y="15"/>
                  </a:lnTo>
                  <a:cubicBezTo>
                    <a:pt x="233" y="4"/>
                    <a:pt x="231" y="0"/>
                    <a:pt x="218" y="0"/>
                  </a:cubicBezTo>
                  <a:lnTo>
                    <a:pt x="16" y="0"/>
                  </a:lnTo>
                  <a:cubicBezTo>
                    <a:pt x="3" y="0"/>
                    <a:pt x="0" y="3"/>
                    <a:pt x="0" y="15"/>
                  </a:cubicBezTo>
                  <a:lnTo>
                    <a:pt x="0" y="53"/>
                  </a:lnTo>
                  <a:cubicBezTo>
                    <a:pt x="0" y="60"/>
                    <a:pt x="0" y="69"/>
                    <a:pt x="12" y="69"/>
                  </a:cubicBezTo>
                  <a:cubicBezTo>
                    <a:pt x="25" y="69"/>
                    <a:pt x="25" y="61"/>
                    <a:pt x="25" y="53"/>
                  </a:cubicBezTo>
                  <a:lnTo>
                    <a:pt x="25" y="20"/>
                  </a:lnTo>
                  <a:lnTo>
                    <a:pt x="104" y="20"/>
                  </a:lnTo>
                  <a:lnTo>
                    <a:pt x="104" y="283"/>
                  </a:lnTo>
                  <a:lnTo>
                    <a:pt x="72" y="283"/>
                  </a:lnTo>
                  <a:cubicBezTo>
                    <a:pt x="67" y="283"/>
                    <a:pt x="57" y="283"/>
                    <a:pt x="57" y="293"/>
                  </a:cubicBezTo>
                  <a:cubicBezTo>
                    <a:pt x="57" y="304"/>
                    <a:pt x="66" y="304"/>
                    <a:pt x="72" y="304"/>
                  </a:cubicBezTo>
                  <a:lnTo>
                    <a:pt x="161" y="304"/>
                  </a:lnTo>
                  <a:cubicBezTo>
                    <a:pt x="167" y="304"/>
                    <a:pt x="177" y="304"/>
                    <a:pt x="177" y="294"/>
                  </a:cubicBezTo>
                  <a:cubicBezTo>
                    <a:pt x="177" y="283"/>
                    <a:pt x="167" y="283"/>
                    <a:pt x="161" y="283"/>
                  </a:cubicBezTo>
                  <a:lnTo>
                    <a:pt x="130" y="283"/>
                  </a:lnTo>
                  <a:lnTo>
                    <a:pt x="130" y="20"/>
                  </a:lnTo>
                  <a:lnTo>
                    <a:pt x="208" y="20"/>
                  </a:lnTo>
                  <a:lnTo>
                    <a:pt x="208" y="53"/>
                  </a:lnTo>
                  <a:cubicBezTo>
                    <a:pt x="208" y="60"/>
                    <a:pt x="208" y="69"/>
                    <a:pt x="220" y="69"/>
                  </a:cubicBezTo>
                  <a:cubicBezTo>
                    <a:pt x="233" y="69"/>
                    <a:pt x="233" y="61"/>
                    <a:pt x="233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41" name="Freeform 164">
              <a:extLst>
                <a:ext uri="{FF2B5EF4-FFF2-40B4-BE49-F238E27FC236}">
                  <a16:creationId xmlns:a16="http://schemas.microsoft.com/office/drawing/2014/main" id="{8BED97D6-7576-4C14-9786-3EE0FEAC3E83}"/>
                </a:ext>
              </a:extLst>
            </p:cNvPr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1298575" y="3409950"/>
              <a:ext cx="95250" cy="117475"/>
            </a:xfrm>
            <a:custGeom>
              <a:avLst/>
              <a:gdLst>
                <a:gd name="T0" fmla="*/ 248 w 248"/>
                <a:gd name="T1" fmla="*/ 294 h 304"/>
                <a:gd name="T2" fmla="*/ 232 w 248"/>
                <a:gd name="T3" fmla="*/ 283 h 304"/>
                <a:gd name="T4" fmla="*/ 204 w 248"/>
                <a:gd name="T5" fmla="*/ 283 h 304"/>
                <a:gd name="T6" fmla="*/ 204 w 248"/>
                <a:gd name="T7" fmla="*/ 158 h 304"/>
                <a:gd name="T8" fmla="*/ 142 w 248"/>
                <a:gd name="T9" fmla="*/ 89 h 304"/>
                <a:gd name="T10" fmla="*/ 69 w 248"/>
                <a:gd name="T11" fmla="*/ 124 h 304"/>
                <a:gd name="T12" fmla="*/ 69 w 248"/>
                <a:gd name="T13" fmla="*/ 15 h 304"/>
                <a:gd name="T14" fmla="*/ 54 w 248"/>
                <a:gd name="T15" fmla="*/ 0 h 304"/>
                <a:gd name="T16" fmla="*/ 16 w 248"/>
                <a:gd name="T17" fmla="*/ 0 h 304"/>
                <a:gd name="T18" fmla="*/ 0 w 248"/>
                <a:gd name="T19" fmla="*/ 10 h 304"/>
                <a:gd name="T20" fmla="*/ 16 w 248"/>
                <a:gd name="T21" fmla="*/ 20 h 304"/>
                <a:gd name="T22" fmla="*/ 44 w 248"/>
                <a:gd name="T23" fmla="*/ 20 h 304"/>
                <a:gd name="T24" fmla="*/ 44 w 248"/>
                <a:gd name="T25" fmla="*/ 283 h 304"/>
                <a:gd name="T26" fmla="*/ 16 w 248"/>
                <a:gd name="T27" fmla="*/ 283 h 304"/>
                <a:gd name="T28" fmla="*/ 0 w 248"/>
                <a:gd name="T29" fmla="*/ 294 h 304"/>
                <a:gd name="T30" fmla="*/ 16 w 248"/>
                <a:gd name="T31" fmla="*/ 304 h 304"/>
                <a:gd name="T32" fmla="*/ 98 w 248"/>
                <a:gd name="T33" fmla="*/ 304 h 304"/>
                <a:gd name="T34" fmla="*/ 113 w 248"/>
                <a:gd name="T35" fmla="*/ 294 h 304"/>
                <a:gd name="T36" fmla="*/ 97 w 248"/>
                <a:gd name="T37" fmla="*/ 283 h 304"/>
                <a:gd name="T38" fmla="*/ 69 w 248"/>
                <a:gd name="T39" fmla="*/ 283 h 304"/>
                <a:gd name="T40" fmla="*/ 69 w 248"/>
                <a:gd name="T41" fmla="*/ 187 h 304"/>
                <a:gd name="T42" fmla="*/ 139 w 248"/>
                <a:gd name="T43" fmla="*/ 110 h 304"/>
                <a:gd name="T44" fmla="*/ 179 w 248"/>
                <a:gd name="T45" fmla="*/ 161 h 304"/>
                <a:gd name="T46" fmla="*/ 179 w 248"/>
                <a:gd name="T47" fmla="*/ 283 h 304"/>
                <a:gd name="T48" fmla="*/ 153 w 248"/>
                <a:gd name="T49" fmla="*/ 283 h 304"/>
                <a:gd name="T50" fmla="*/ 138 w 248"/>
                <a:gd name="T51" fmla="*/ 294 h 304"/>
                <a:gd name="T52" fmla="*/ 153 w 248"/>
                <a:gd name="T53" fmla="*/ 304 h 304"/>
                <a:gd name="T54" fmla="*/ 232 w 248"/>
                <a:gd name="T55" fmla="*/ 304 h 304"/>
                <a:gd name="T56" fmla="*/ 248 w 248"/>
                <a:gd name="T57" fmla="*/ 29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8" h="304">
                  <a:moveTo>
                    <a:pt x="248" y="294"/>
                  </a:moveTo>
                  <a:cubicBezTo>
                    <a:pt x="248" y="283"/>
                    <a:pt x="238" y="283"/>
                    <a:pt x="232" y="283"/>
                  </a:cubicBezTo>
                  <a:lnTo>
                    <a:pt x="204" y="283"/>
                  </a:lnTo>
                  <a:lnTo>
                    <a:pt x="204" y="158"/>
                  </a:lnTo>
                  <a:cubicBezTo>
                    <a:pt x="204" y="110"/>
                    <a:pt x="180" y="89"/>
                    <a:pt x="142" y="89"/>
                  </a:cubicBezTo>
                  <a:cubicBezTo>
                    <a:pt x="110" y="89"/>
                    <a:pt x="88" y="106"/>
                    <a:pt x="69" y="124"/>
                  </a:cubicBezTo>
                  <a:lnTo>
                    <a:pt x="69" y="15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6" y="20"/>
                  </a:cubicBezTo>
                  <a:lnTo>
                    <a:pt x="44" y="20"/>
                  </a:lnTo>
                  <a:lnTo>
                    <a:pt x="44" y="283"/>
                  </a:lnTo>
                  <a:lnTo>
                    <a:pt x="16" y="283"/>
                  </a:lnTo>
                  <a:cubicBezTo>
                    <a:pt x="10" y="283"/>
                    <a:pt x="0" y="283"/>
                    <a:pt x="0" y="294"/>
                  </a:cubicBezTo>
                  <a:cubicBezTo>
                    <a:pt x="0" y="304"/>
                    <a:pt x="10" y="304"/>
                    <a:pt x="16" y="304"/>
                  </a:cubicBezTo>
                  <a:lnTo>
                    <a:pt x="98" y="304"/>
                  </a:lnTo>
                  <a:cubicBezTo>
                    <a:pt x="103" y="304"/>
                    <a:pt x="113" y="304"/>
                    <a:pt x="113" y="294"/>
                  </a:cubicBezTo>
                  <a:cubicBezTo>
                    <a:pt x="113" y="283"/>
                    <a:pt x="103" y="283"/>
                    <a:pt x="97" y="283"/>
                  </a:cubicBezTo>
                  <a:lnTo>
                    <a:pt x="69" y="283"/>
                  </a:lnTo>
                  <a:lnTo>
                    <a:pt x="69" y="187"/>
                  </a:lnTo>
                  <a:cubicBezTo>
                    <a:pt x="69" y="131"/>
                    <a:pt x="111" y="110"/>
                    <a:pt x="139" y="110"/>
                  </a:cubicBezTo>
                  <a:cubicBezTo>
                    <a:pt x="170" y="110"/>
                    <a:pt x="179" y="126"/>
                    <a:pt x="179" y="161"/>
                  </a:cubicBezTo>
                  <a:lnTo>
                    <a:pt x="179" y="283"/>
                  </a:lnTo>
                  <a:lnTo>
                    <a:pt x="153" y="283"/>
                  </a:lnTo>
                  <a:cubicBezTo>
                    <a:pt x="148" y="283"/>
                    <a:pt x="138" y="283"/>
                    <a:pt x="138" y="294"/>
                  </a:cubicBezTo>
                  <a:cubicBezTo>
                    <a:pt x="138" y="304"/>
                    <a:pt x="148" y="304"/>
                    <a:pt x="153" y="304"/>
                  </a:cubicBezTo>
                  <a:lnTo>
                    <a:pt x="232" y="304"/>
                  </a:lnTo>
                  <a:cubicBezTo>
                    <a:pt x="238" y="304"/>
                    <a:pt x="248" y="304"/>
                    <a:pt x="248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42" name="Freeform 165">
              <a:extLst>
                <a:ext uri="{FF2B5EF4-FFF2-40B4-BE49-F238E27FC236}">
                  <a16:creationId xmlns:a16="http://schemas.microsoft.com/office/drawing/2014/main" id="{0648EBCD-B5BD-44BC-953D-C02DA83836C9}"/>
                </a:ext>
              </a:extLst>
            </p:cNvPr>
            <p:cNvSpPr>
              <a:spLocks noEditPoints="1"/>
            </p:cNvSpPr>
            <p:nvPr>
              <p:custDataLst>
                <p:tags r:id="rId160"/>
              </p:custDataLst>
            </p:nvPr>
          </p:nvSpPr>
          <p:spPr bwMode="auto">
            <a:xfrm>
              <a:off x="1408112" y="3444875"/>
              <a:ext cx="76200" cy="84138"/>
            </a:xfrm>
            <a:custGeom>
              <a:avLst/>
              <a:gdLst>
                <a:gd name="T0" fmla="*/ 200 w 200"/>
                <a:gd name="T1" fmla="*/ 165 h 219"/>
                <a:gd name="T2" fmla="*/ 188 w 200"/>
                <a:gd name="T3" fmla="*/ 156 h 219"/>
                <a:gd name="T4" fmla="*/ 177 w 200"/>
                <a:gd name="T5" fmla="*/ 161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6 w 200"/>
                <a:gd name="T15" fmla="*/ 0 h 219"/>
                <a:gd name="T16" fmla="*/ 0 w 200"/>
                <a:gd name="T17" fmla="*/ 109 h 219"/>
                <a:gd name="T18" fmla="*/ 114 w 200"/>
                <a:gd name="T19" fmla="*/ 219 h 219"/>
                <a:gd name="T20" fmla="*/ 200 w 200"/>
                <a:gd name="T21" fmla="*/ 165 h 219"/>
                <a:gd name="T22" fmla="*/ 175 w 200"/>
                <a:gd name="T23" fmla="*/ 97 h 219"/>
                <a:gd name="T24" fmla="*/ 26 w 200"/>
                <a:gd name="T25" fmla="*/ 97 h 219"/>
                <a:gd name="T26" fmla="*/ 106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5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6" y="0"/>
                  </a:cubicBezTo>
                  <a:cubicBezTo>
                    <a:pt x="47" y="0"/>
                    <a:pt x="0" y="49"/>
                    <a:pt x="0" y="109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0" y="177"/>
                    <a:pt x="200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43" name="Freeform 166">
              <a:extLst>
                <a:ext uri="{FF2B5EF4-FFF2-40B4-BE49-F238E27FC236}">
                  <a16:creationId xmlns:a16="http://schemas.microsoft.com/office/drawing/2014/main" id="{E4F2C7F9-724A-4766-9CAA-B6BCE9A3ED07}"/>
                </a:ext>
              </a:extLst>
            </p:cNvPr>
            <p:cNvSpPr>
              <a:spLocks noEditPoints="1"/>
            </p:cNvSpPr>
            <p:nvPr>
              <p:custDataLst>
                <p:tags r:id="rId161"/>
              </p:custDataLst>
            </p:nvPr>
          </p:nvSpPr>
          <p:spPr bwMode="auto">
            <a:xfrm>
              <a:off x="1600200" y="3444875"/>
              <a:ext cx="90488" cy="127000"/>
            </a:xfrm>
            <a:custGeom>
              <a:avLst/>
              <a:gdLst>
                <a:gd name="T0" fmla="*/ 235 w 235"/>
                <a:gd name="T1" fmla="*/ 109 h 330"/>
                <a:gd name="T2" fmla="*/ 140 w 235"/>
                <a:gd name="T3" fmla="*/ 0 h 330"/>
                <a:gd name="T4" fmla="*/ 69 w 235"/>
                <a:gd name="T5" fmla="*/ 32 h 330"/>
                <a:gd name="T6" fmla="*/ 53 w 235"/>
                <a:gd name="T7" fmla="*/ 3 h 330"/>
                <a:gd name="T8" fmla="*/ 16 w 235"/>
                <a:gd name="T9" fmla="*/ 3 h 330"/>
                <a:gd name="T10" fmla="*/ 0 w 235"/>
                <a:gd name="T11" fmla="*/ 14 h 330"/>
                <a:gd name="T12" fmla="*/ 15 w 235"/>
                <a:gd name="T13" fmla="*/ 24 h 330"/>
                <a:gd name="T14" fmla="*/ 44 w 235"/>
                <a:gd name="T15" fmla="*/ 24 h 330"/>
                <a:gd name="T16" fmla="*/ 44 w 235"/>
                <a:gd name="T17" fmla="*/ 308 h 330"/>
                <a:gd name="T18" fmla="*/ 16 w 235"/>
                <a:gd name="T19" fmla="*/ 308 h 330"/>
                <a:gd name="T20" fmla="*/ 0 w 235"/>
                <a:gd name="T21" fmla="*/ 319 h 330"/>
                <a:gd name="T22" fmla="*/ 15 w 235"/>
                <a:gd name="T23" fmla="*/ 330 h 330"/>
                <a:gd name="T24" fmla="*/ 97 w 235"/>
                <a:gd name="T25" fmla="*/ 330 h 330"/>
                <a:gd name="T26" fmla="*/ 113 w 235"/>
                <a:gd name="T27" fmla="*/ 319 h 330"/>
                <a:gd name="T28" fmla="*/ 97 w 235"/>
                <a:gd name="T29" fmla="*/ 308 h 330"/>
                <a:gd name="T30" fmla="*/ 69 w 235"/>
                <a:gd name="T31" fmla="*/ 308 h 330"/>
                <a:gd name="T32" fmla="*/ 69 w 235"/>
                <a:gd name="T33" fmla="*/ 184 h 330"/>
                <a:gd name="T34" fmla="*/ 134 w 235"/>
                <a:gd name="T35" fmla="*/ 218 h 330"/>
                <a:gd name="T36" fmla="*/ 235 w 235"/>
                <a:gd name="T37" fmla="*/ 109 h 330"/>
                <a:gd name="T38" fmla="*/ 210 w 235"/>
                <a:gd name="T39" fmla="*/ 109 h 330"/>
                <a:gd name="T40" fmla="*/ 133 w 235"/>
                <a:gd name="T41" fmla="*/ 197 h 330"/>
                <a:gd name="T42" fmla="*/ 69 w 235"/>
                <a:gd name="T43" fmla="*/ 122 h 330"/>
                <a:gd name="T44" fmla="*/ 69 w 235"/>
                <a:gd name="T45" fmla="*/ 84 h 330"/>
                <a:gd name="T46" fmla="*/ 137 w 235"/>
                <a:gd name="T47" fmla="*/ 21 h 330"/>
                <a:gd name="T48" fmla="*/ 210 w 235"/>
                <a:gd name="T49" fmla="*/ 10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30">
                  <a:moveTo>
                    <a:pt x="235" y="109"/>
                  </a:moveTo>
                  <a:cubicBezTo>
                    <a:pt x="235" y="49"/>
                    <a:pt x="191" y="0"/>
                    <a:pt x="140" y="0"/>
                  </a:cubicBezTo>
                  <a:cubicBezTo>
                    <a:pt x="116" y="0"/>
                    <a:pt x="94" y="9"/>
                    <a:pt x="69" y="32"/>
                  </a:cubicBezTo>
                  <a:cubicBezTo>
                    <a:pt x="69" y="9"/>
                    <a:pt x="68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4" y="24"/>
                  </a:lnTo>
                  <a:lnTo>
                    <a:pt x="44" y="308"/>
                  </a:lnTo>
                  <a:lnTo>
                    <a:pt x="16" y="308"/>
                  </a:lnTo>
                  <a:cubicBezTo>
                    <a:pt x="10" y="308"/>
                    <a:pt x="0" y="308"/>
                    <a:pt x="0" y="319"/>
                  </a:cubicBezTo>
                  <a:cubicBezTo>
                    <a:pt x="0" y="330"/>
                    <a:pt x="10" y="330"/>
                    <a:pt x="15" y="330"/>
                  </a:cubicBezTo>
                  <a:lnTo>
                    <a:pt x="97" y="330"/>
                  </a:lnTo>
                  <a:cubicBezTo>
                    <a:pt x="103" y="330"/>
                    <a:pt x="113" y="330"/>
                    <a:pt x="113" y="319"/>
                  </a:cubicBezTo>
                  <a:cubicBezTo>
                    <a:pt x="113" y="308"/>
                    <a:pt x="103" y="308"/>
                    <a:pt x="97" y="308"/>
                  </a:cubicBezTo>
                  <a:lnTo>
                    <a:pt x="69" y="308"/>
                  </a:lnTo>
                  <a:lnTo>
                    <a:pt x="69" y="184"/>
                  </a:lnTo>
                  <a:cubicBezTo>
                    <a:pt x="98" y="214"/>
                    <a:pt x="119" y="218"/>
                    <a:pt x="134" y="218"/>
                  </a:cubicBezTo>
                  <a:cubicBezTo>
                    <a:pt x="187" y="218"/>
                    <a:pt x="235" y="171"/>
                    <a:pt x="235" y="109"/>
                  </a:cubicBezTo>
                  <a:close/>
                  <a:moveTo>
                    <a:pt x="210" y="109"/>
                  </a:moveTo>
                  <a:cubicBezTo>
                    <a:pt x="210" y="162"/>
                    <a:pt x="171" y="197"/>
                    <a:pt x="133" y="197"/>
                  </a:cubicBezTo>
                  <a:cubicBezTo>
                    <a:pt x="89" y="197"/>
                    <a:pt x="69" y="148"/>
                    <a:pt x="69" y="122"/>
                  </a:cubicBezTo>
                  <a:lnTo>
                    <a:pt x="69" y="84"/>
                  </a:lnTo>
                  <a:cubicBezTo>
                    <a:pt x="69" y="51"/>
                    <a:pt x="101" y="21"/>
                    <a:pt x="137" y="21"/>
                  </a:cubicBezTo>
                  <a:cubicBezTo>
                    <a:pt x="177" y="21"/>
                    <a:pt x="210" y="61"/>
                    <a:pt x="210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44" name="Freeform 167">
              <a:extLst>
                <a:ext uri="{FF2B5EF4-FFF2-40B4-BE49-F238E27FC236}">
                  <a16:creationId xmlns:a16="http://schemas.microsoft.com/office/drawing/2014/main" id="{D390C821-21C3-487D-91C2-85B1CD1708CC}"/>
                </a:ext>
              </a:extLst>
            </p:cNvPr>
            <p:cNvSpPr>
              <a:spLocks/>
            </p:cNvSpPr>
            <p:nvPr>
              <p:custDataLst>
                <p:tags r:id="rId162"/>
              </p:custDataLst>
            </p:nvPr>
          </p:nvSpPr>
          <p:spPr bwMode="auto">
            <a:xfrm>
              <a:off x="1703387" y="3444875"/>
              <a:ext cx="87313" cy="82550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7 w 224"/>
                <a:gd name="T5" fmla="*/ 51 h 215"/>
                <a:gd name="T6" fmla="*/ 87 w 224"/>
                <a:gd name="T7" fmla="*/ 19 h 215"/>
                <a:gd name="T8" fmla="*/ 72 w 224"/>
                <a:gd name="T9" fmla="*/ 3 h 215"/>
                <a:gd name="T10" fmla="*/ 15 w 224"/>
                <a:gd name="T11" fmla="*/ 3 h 215"/>
                <a:gd name="T12" fmla="*/ 0 w 224"/>
                <a:gd name="T13" fmla="*/ 14 h 215"/>
                <a:gd name="T14" fmla="*/ 15 w 224"/>
                <a:gd name="T15" fmla="*/ 24 h 215"/>
                <a:gd name="T16" fmla="*/ 62 w 224"/>
                <a:gd name="T17" fmla="*/ 24 h 215"/>
                <a:gd name="T18" fmla="*/ 62 w 224"/>
                <a:gd name="T19" fmla="*/ 194 h 215"/>
                <a:gd name="T20" fmla="*/ 15 w 224"/>
                <a:gd name="T21" fmla="*/ 194 h 215"/>
                <a:gd name="T22" fmla="*/ 0 w 224"/>
                <a:gd name="T23" fmla="*/ 204 h 215"/>
                <a:gd name="T24" fmla="*/ 15 w 224"/>
                <a:gd name="T25" fmla="*/ 215 h 215"/>
                <a:gd name="T26" fmla="*/ 150 w 224"/>
                <a:gd name="T27" fmla="*/ 215 h 215"/>
                <a:gd name="T28" fmla="*/ 166 w 224"/>
                <a:gd name="T29" fmla="*/ 205 h 215"/>
                <a:gd name="T30" fmla="*/ 150 w 224"/>
                <a:gd name="T31" fmla="*/ 194 h 215"/>
                <a:gd name="T32" fmla="*/ 87 w 224"/>
                <a:gd name="T33" fmla="*/ 194 h 215"/>
                <a:gd name="T34" fmla="*/ 87 w 224"/>
                <a:gd name="T35" fmla="*/ 124 h 215"/>
                <a:gd name="T36" fmla="*/ 190 w 224"/>
                <a:gd name="T37" fmla="*/ 21 h 215"/>
                <a:gd name="T38" fmla="*/ 207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8"/>
                    <a:pt x="218" y="0"/>
                    <a:pt x="180" y="0"/>
                  </a:cubicBezTo>
                  <a:cubicBezTo>
                    <a:pt x="155" y="0"/>
                    <a:pt x="124" y="9"/>
                    <a:pt x="87" y="51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2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4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5"/>
                  </a:cubicBezTo>
                  <a:cubicBezTo>
                    <a:pt x="166" y="194"/>
                    <a:pt x="156" y="194"/>
                    <a:pt x="150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4"/>
                    <a:pt x="120" y="21"/>
                    <a:pt x="190" y="21"/>
                  </a:cubicBezTo>
                  <a:cubicBezTo>
                    <a:pt x="190" y="36"/>
                    <a:pt x="197" y="44"/>
                    <a:pt x="207" y="44"/>
                  </a:cubicBezTo>
                  <a:cubicBezTo>
                    <a:pt x="216" y="44"/>
                    <a:pt x="224" y="38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45" name="Freeform 168">
              <a:extLst>
                <a:ext uri="{FF2B5EF4-FFF2-40B4-BE49-F238E27FC236}">
                  <a16:creationId xmlns:a16="http://schemas.microsoft.com/office/drawing/2014/main" id="{34E3717F-783E-4A4F-9161-8473FB12CF8D}"/>
                </a:ext>
              </a:extLst>
            </p:cNvPr>
            <p:cNvSpPr>
              <a:spLocks noEditPoints="1"/>
            </p:cNvSpPr>
            <p:nvPr>
              <p:custDataLst>
                <p:tags r:id="rId163"/>
              </p:custDataLst>
            </p:nvPr>
          </p:nvSpPr>
          <p:spPr bwMode="auto">
            <a:xfrm>
              <a:off x="1809750" y="3444875"/>
              <a:ext cx="76200" cy="84138"/>
            </a:xfrm>
            <a:custGeom>
              <a:avLst/>
              <a:gdLst>
                <a:gd name="T0" fmla="*/ 201 w 201"/>
                <a:gd name="T1" fmla="*/ 110 h 219"/>
                <a:gd name="T2" fmla="*/ 101 w 201"/>
                <a:gd name="T3" fmla="*/ 0 h 219"/>
                <a:gd name="T4" fmla="*/ 0 w 201"/>
                <a:gd name="T5" fmla="*/ 110 h 219"/>
                <a:gd name="T6" fmla="*/ 101 w 201"/>
                <a:gd name="T7" fmla="*/ 219 h 219"/>
                <a:gd name="T8" fmla="*/ 201 w 201"/>
                <a:gd name="T9" fmla="*/ 110 h 219"/>
                <a:gd name="T10" fmla="*/ 176 w 201"/>
                <a:gd name="T11" fmla="*/ 106 h 219"/>
                <a:gd name="T12" fmla="*/ 101 w 201"/>
                <a:gd name="T13" fmla="*/ 198 h 219"/>
                <a:gd name="T14" fmla="*/ 25 w 201"/>
                <a:gd name="T15" fmla="*/ 106 h 219"/>
                <a:gd name="T16" fmla="*/ 101 w 201"/>
                <a:gd name="T17" fmla="*/ 21 h 219"/>
                <a:gd name="T18" fmla="*/ 176 w 201"/>
                <a:gd name="T19" fmla="*/ 10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19">
                  <a:moveTo>
                    <a:pt x="201" y="110"/>
                  </a:moveTo>
                  <a:cubicBezTo>
                    <a:pt x="201" y="49"/>
                    <a:pt x="156" y="0"/>
                    <a:pt x="101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2"/>
                    <a:pt x="47" y="219"/>
                    <a:pt x="101" y="219"/>
                  </a:cubicBezTo>
                  <a:cubicBezTo>
                    <a:pt x="155" y="219"/>
                    <a:pt x="201" y="172"/>
                    <a:pt x="201" y="110"/>
                  </a:cubicBezTo>
                  <a:close/>
                  <a:moveTo>
                    <a:pt x="176" y="106"/>
                  </a:moveTo>
                  <a:cubicBezTo>
                    <a:pt x="176" y="157"/>
                    <a:pt x="141" y="198"/>
                    <a:pt x="101" y="198"/>
                  </a:cubicBezTo>
                  <a:cubicBezTo>
                    <a:pt x="60" y="198"/>
                    <a:pt x="25" y="157"/>
                    <a:pt x="25" y="106"/>
                  </a:cubicBezTo>
                  <a:cubicBezTo>
                    <a:pt x="25" y="56"/>
                    <a:pt x="62" y="21"/>
                    <a:pt x="101" y="21"/>
                  </a:cubicBezTo>
                  <a:cubicBezTo>
                    <a:pt x="140" y="21"/>
                    <a:pt x="176" y="56"/>
                    <a:pt x="176" y="10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46" name="Freeform 169">
              <a:extLst>
                <a:ext uri="{FF2B5EF4-FFF2-40B4-BE49-F238E27FC236}">
                  <a16:creationId xmlns:a16="http://schemas.microsoft.com/office/drawing/2014/main" id="{7CC58A55-3F58-4378-A133-FC49380151DE}"/>
                </a:ext>
              </a:extLst>
            </p:cNvPr>
            <p:cNvSpPr>
              <a:spLocks noEditPoints="1"/>
            </p:cNvSpPr>
            <p:nvPr>
              <p:custDataLst>
                <p:tags r:id="rId164"/>
              </p:custDataLst>
            </p:nvPr>
          </p:nvSpPr>
          <p:spPr bwMode="auto">
            <a:xfrm>
              <a:off x="1903412" y="3443288"/>
              <a:ext cx="90488" cy="130175"/>
            </a:xfrm>
            <a:custGeom>
              <a:avLst/>
              <a:gdLst>
                <a:gd name="T0" fmla="*/ 237 w 237"/>
                <a:gd name="T1" fmla="*/ 22 h 335"/>
                <a:gd name="T2" fmla="*/ 205 w 237"/>
                <a:gd name="T3" fmla="*/ 0 h 335"/>
                <a:gd name="T4" fmla="*/ 151 w 237"/>
                <a:gd name="T5" fmla="*/ 19 h 335"/>
                <a:gd name="T6" fmla="*/ 100 w 237"/>
                <a:gd name="T7" fmla="*/ 2 h 335"/>
                <a:gd name="T8" fmla="*/ 20 w 237"/>
                <a:gd name="T9" fmla="*/ 80 h 335"/>
                <a:gd name="T10" fmla="*/ 38 w 237"/>
                <a:gd name="T11" fmla="*/ 128 h 335"/>
                <a:gd name="T12" fmla="*/ 26 w 237"/>
                <a:gd name="T13" fmla="*/ 163 h 335"/>
                <a:gd name="T14" fmla="*/ 41 w 237"/>
                <a:gd name="T15" fmla="*/ 202 h 335"/>
                <a:gd name="T16" fmla="*/ 0 w 237"/>
                <a:gd name="T17" fmla="*/ 265 h 335"/>
                <a:gd name="T18" fmla="*/ 115 w 237"/>
                <a:gd name="T19" fmla="*/ 335 h 335"/>
                <a:gd name="T20" fmla="*/ 230 w 237"/>
                <a:gd name="T21" fmla="*/ 265 h 335"/>
                <a:gd name="T22" fmla="*/ 197 w 237"/>
                <a:gd name="T23" fmla="*/ 210 h 335"/>
                <a:gd name="T24" fmla="*/ 125 w 237"/>
                <a:gd name="T25" fmla="*/ 196 h 335"/>
                <a:gd name="T26" fmla="*/ 89 w 237"/>
                <a:gd name="T27" fmla="*/ 196 h 335"/>
                <a:gd name="T28" fmla="*/ 73 w 237"/>
                <a:gd name="T29" fmla="*/ 195 h 335"/>
                <a:gd name="T30" fmla="*/ 53 w 237"/>
                <a:gd name="T31" fmla="*/ 186 h 335"/>
                <a:gd name="T32" fmla="*/ 45 w 237"/>
                <a:gd name="T33" fmla="*/ 164 h 335"/>
                <a:gd name="T34" fmla="*/ 51 w 237"/>
                <a:gd name="T35" fmla="*/ 142 h 335"/>
                <a:gd name="T36" fmla="*/ 100 w 237"/>
                <a:gd name="T37" fmla="*/ 157 h 335"/>
                <a:gd name="T38" fmla="*/ 180 w 237"/>
                <a:gd name="T39" fmla="*/ 80 h 335"/>
                <a:gd name="T40" fmla="*/ 165 w 237"/>
                <a:gd name="T41" fmla="*/ 33 h 335"/>
                <a:gd name="T42" fmla="*/ 206 w 237"/>
                <a:gd name="T43" fmla="*/ 20 h 335"/>
                <a:gd name="T44" fmla="*/ 222 w 237"/>
                <a:gd name="T45" fmla="*/ 38 h 335"/>
                <a:gd name="T46" fmla="*/ 237 w 237"/>
                <a:gd name="T47" fmla="*/ 22 h 335"/>
                <a:gd name="T48" fmla="*/ 155 w 237"/>
                <a:gd name="T49" fmla="*/ 80 h 335"/>
                <a:gd name="T50" fmla="*/ 100 w 237"/>
                <a:gd name="T51" fmla="*/ 137 h 335"/>
                <a:gd name="T52" fmla="*/ 45 w 237"/>
                <a:gd name="T53" fmla="*/ 80 h 335"/>
                <a:gd name="T54" fmla="*/ 100 w 237"/>
                <a:gd name="T55" fmla="*/ 23 h 335"/>
                <a:gd name="T56" fmla="*/ 155 w 237"/>
                <a:gd name="T57" fmla="*/ 80 h 335"/>
                <a:gd name="T58" fmla="*/ 210 w 237"/>
                <a:gd name="T59" fmla="*/ 265 h 335"/>
                <a:gd name="T60" fmla="*/ 115 w 237"/>
                <a:gd name="T61" fmla="*/ 314 h 335"/>
                <a:gd name="T62" fmla="*/ 20 w 237"/>
                <a:gd name="T63" fmla="*/ 265 h 335"/>
                <a:gd name="T64" fmla="*/ 43 w 237"/>
                <a:gd name="T65" fmla="*/ 224 h 335"/>
                <a:gd name="T66" fmla="*/ 101 w 237"/>
                <a:gd name="T67" fmla="*/ 215 h 335"/>
                <a:gd name="T68" fmla="*/ 210 w 237"/>
                <a:gd name="T69" fmla="*/ 26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335">
                  <a:moveTo>
                    <a:pt x="237" y="22"/>
                  </a:moveTo>
                  <a:cubicBezTo>
                    <a:pt x="237" y="12"/>
                    <a:pt x="228" y="0"/>
                    <a:pt x="205" y="0"/>
                  </a:cubicBezTo>
                  <a:cubicBezTo>
                    <a:pt x="199" y="0"/>
                    <a:pt x="176" y="0"/>
                    <a:pt x="151" y="19"/>
                  </a:cubicBezTo>
                  <a:cubicBezTo>
                    <a:pt x="140" y="11"/>
                    <a:pt x="123" y="2"/>
                    <a:pt x="100" y="2"/>
                  </a:cubicBezTo>
                  <a:cubicBezTo>
                    <a:pt x="55" y="2"/>
                    <a:pt x="20" y="38"/>
                    <a:pt x="20" y="80"/>
                  </a:cubicBezTo>
                  <a:cubicBezTo>
                    <a:pt x="20" y="101"/>
                    <a:pt x="28" y="116"/>
                    <a:pt x="38" y="128"/>
                  </a:cubicBezTo>
                  <a:cubicBezTo>
                    <a:pt x="31" y="139"/>
                    <a:pt x="26" y="149"/>
                    <a:pt x="26" y="163"/>
                  </a:cubicBezTo>
                  <a:cubicBezTo>
                    <a:pt x="26" y="180"/>
                    <a:pt x="33" y="192"/>
                    <a:pt x="41" y="202"/>
                  </a:cubicBezTo>
                  <a:cubicBezTo>
                    <a:pt x="1" y="227"/>
                    <a:pt x="0" y="260"/>
                    <a:pt x="0" y="265"/>
                  </a:cubicBezTo>
                  <a:cubicBezTo>
                    <a:pt x="0" y="307"/>
                    <a:pt x="52" y="335"/>
                    <a:pt x="115" y="335"/>
                  </a:cubicBezTo>
                  <a:cubicBezTo>
                    <a:pt x="178" y="335"/>
                    <a:pt x="230" y="306"/>
                    <a:pt x="230" y="265"/>
                  </a:cubicBezTo>
                  <a:cubicBezTo>
                    <a:pt x="230" y="247"/>
                    <a:pt x="221" y="223"/>
                    <a:pt x="197" y="210"/>
                  </a:cubicBezTo>
                  <a:cubicBezTo>
                    <a:pt x="191" y="207"/>
                    <a:pt x="170" y="196"/>
                    <a:pt x="125" y="196"/>
                  </a:cubicBezTo>
                  <a:lnTo>
                    <a:pt x="89" y="196"/>
                  </a:lnTo>
                  <a:cubicBezTo>
                    <a:pt x="85" y="196"/>
                    <a:pt x="78" y="196"/>
                    <a:pt x="73" y="195"/>
                  </a:cubicBezTo>
                  <a:cubicBezTo>
                    <a:pt x="64" y="195"/>
                    <a:pt x="60" y="195"/>
                    <a:pt x="53" y="186"/>
                  </a:cubicBezTo>
                  <a:cubicBezTo>
                    <a:pt x="46" y="177"/>
                    <a:pt x="45" y="164"/>
                    <a:pt x="45" y="164"/>
                  </a:cubicBezTo>
                  <a:cubicBezTo>
                    <a:pt x="45" y="162"/>
                    <a:pt x="47" y="153"/>
                    <a:pt x="51" y="142"/>
                  </a:cubicBezTo>
                  <a:cubicBezTo>
                    <a:pt x="58" y="146"/>
                    <a:pt x="76" y="157"/>
                    <a:pt x="100" y="157"/>
                  </a:cubicBezTo>
                  <a:cubicBezTo>
                    <a:pt x="145" y="157"/>
                    <a:pt x="180" y="122"/>
                    <a:pt x="180" y="80"/>
                  </a:cubicBezTo>
                  <a:cubicBezTo>
                    <a:pt x="180" y="65"/>
                    <a:pt x="176" y="51"/>
                    <a:pt x="165" y="33"/>
                  </a:cubicBezTo>
                  <a:cubicBezTo>
                    <a:pt x="181" y="24"/>
                    <a:pt x="194" y="21"/>
                    <a:pt x="206" y="20"/>
                  </a:cubicBezTo>
                  <a:cubicBezTo>
                    <a:pt x="209" y="35"/>
                    <a:pt x="218" y="38"/>
                    <a:pt x="222" y="38"/>
                  </a:cubicBezTo>
                  <a:cubicBezTo>
                    <a:pt x="228" y="38"/>
                    <a:pt x="237" y="34"/>
                    <a:pt x="237" y="22"/>
                  </a:cubicBezTo>
                  <a:close/>
                  <a:moveTo>
                    <a:pt x="155" y="80"/>
                  </a:moveTo>
                  <a:cubicBezTo>
                    <a:pt x="155" y="112"/>
                    <a:pt x="130" y="137"/>
                    <a:pt x="100" y="137"/>
                  </a:cubicBezTo>
                  <a:cubicBezTo>
                    <a:pt x="69" y="137"/>
                    <a:pt x="45" y="110"/>
                    <a:pt x="45" y="80"/>
                  </a:cubicBezTo>
                  <a:cubicBezTo>
                    <a:pt x="45" y="48"/>
                    <a:pt x="71" y="23"/>
                    <a:pt x="100" y="23"/>
                  </a:cubicBezTo>
                  <a:cubicBezTo>
                    <a:pt x="131" y="23"/>
                    <a:pt x="155" y="50"/>
                    <a:pt x="155" y="80"/>
                  </a:cubicBezTo>
                  <a:close/>
                  <a:moveTo>
                    <a:pt x="210" y="265"/>
                  </a:moveTo>
                  <a:cubicBezTo>
                    <a:pt x="210" y="289"/>
                    <a:pt x="170" y="314"/>
                    <a:pt x="115" y="314"/>
                  </a:cubicBezTo>
                  <a:cubicBezTo>
                    <a:pt x="60" y="314"/>
                    <a:pt x="20" y="289"/>
                    <a:pt x="20" y="265"/>
                  </a:cubicBezTo>
                  <a:cubicBezTo>
                    <a:pt x="20" y="254"/>
                    <a:pt x="25" y="236"/>
                    <a:pt x="43" y="224"/>
                  </a:cubicBezTo>
                  <a:cubicBezTo>
                    <a:pt x="57" y="216"/>
                    <a:pt x="62" y="215"/>
                    <a:pt x="101" y="215"/>
                  </a:cubicBezTo>
                  <a:cubicBezTo>
                    <a:pt x="150" y="215"/>
                    <a:pt x="210" y="218"/>
                    <a:pt x="210" y="2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47" name="Freeform 170">
              <a:extLst>
                <a:ext uri="{FF2B5EF4-FFF2-40B4-BE49-F238E27FC236}">
                  <a16:creationId xmlns:a16="http://schemas.microsoft.com/office/drawing/2014/main" id="{DA31695E-2DBC-4C70-B32C-DE41C236ACD9}"/>
                </a:ext>
              </a:extLst>
            </p:cNvPr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2005012" y="3444875"/>
              <a:ext cx="85725" cy="82550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1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4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5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4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8"/>
                    <a:pt x="217" y="0"/>
                    <a:pt x="180" y="0"/>
                  </a:cubicBezTo>
                  <a:cubicBezTo>
                    <a:pt x="155" y="0"/>
                    <a:pt x="123" y="9"/>
                    <a:pt x="87" y="51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4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5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4"/>
                    <a:pt x="119" y="21"/>
                    <a:pt x="190" y="21"/>
                  </a:cubicBezTo>
                  <a:cubicBezTo>
                    <a:pt x="190" y="36"/>
                    <a:pt x="197" y="44"/>
                    <a:pt x="207" y="44"/>
                  </a:cubicBezTo>
                  <a:cubicBezTo>
                    <a:pt x="216" y="44"/>
                    <a:pt x="223" y="38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48" name="Freeform 171">
              <a:extLst>
                <a:ext uri="{FF2B5EF4-FFF2-40B4-BE49-F238E27FC236}">
                  <a16:creationId xmlns:a16="http://schemas.microsoft.com/office/drawing/2014/main" id="{6DEF8DCA-7060-44EF-881C-F2DEEA373656}"/>
                </a:ext>
              </a:extLst>
            </p:cNvPr>
            <p:cNvSpPr>
              <a:spLocks noEditPoints="1"/>
            </p:cNvSpPr>
            <p:nvPr>
              <p:custDataLst>
                <p:tags r:id="rId166"/>
              </p:custDataLst>
            </p:nvPr>
          </p:nvSpPr>
          <p:spPr bwMode="auto">
            <a:xfrm>
              <a:off x="2108200" y="3444875"/>
              <a:ext cx="87313" cy="84138"/>
            </a:xfrm>
            <a:custGeom>
              <a:avLst/>
              <a:gdLst>
                <a:gd name="T0" fmla="*/ 231 w 231"/>
                <a:gd name="T1" fmla="*/ 205 h 219"/>
                <a:gd name="T2" fmla="*/ 215 w 231"/>
                <a:gd name="T3" fmla="*/ 195 h 219"/>
                <a:gd name="T4" fmla="*/ 180 w 231"/>
                <a:gd name="T5" fmla="*/ 189 h 219"/>
                <a:gd name="T6" fmla="*/ 180 w 231"/>
                <a:gd name="T7" fmla="*/ 75 h 219"/>
                <a:gd name="T8" fmla="*/ 83 w 231"/>
                <a:gd name="T9" fmla="*/ 0 h 219"/>
                <a:gd name="T10" fmla="*/ 13 w 231"/>
                <a:gd name="T11" fmla="*/ 32 h 219"/>
                <a:gd name="T12" fmla="*/ 31 w 231"/>
                <a:gd name="T13" fmla="*/ 51 h 219"/>
                <a:gd name="T14" fmla="*/ 49 w 231"/>
                <a:gd name="T15" fmla="*/ 32 h 219"/>
                <a:gd name="T16" fmla="*/ 83 w 231"/>
                <a:gd name="T17" fmla="*/ 21 h 219"/>
                <a:gd name="T18" fmla="*/ 154 w 231"/>
                <a:gd name="T19" fmla="*/ 84 h 219"/>
                <a:gd name="T20" fmla="*/ 0 w 231"/>
                <a:gd name="T21" fmla="*/ 155 h 219"/>
                <a:gd name="T22" fmla="*/ 80 w 231"/>
                <a:gd name="T23" fmla="*/ 219 h 219"/>
                <a:gd name="T24" fmla="*/ 156 w 231"/>
                <a:gd name="T25" fmla="*/ 198 h 219"/>
                <a:gd name="T26" fmla="*/ 210 w 231"/>
                <a:gd name="T27" fmla="*/ 216 h 219"/>
                <a:gd name="T28" fmla="*/ 231 w 231"/>
                <a:gd name="T29" fmla="*/ 205 h 219"/>
                <a:gd name="T30" fmla="*/ 154 w 231"/>
                <a:gd name="T31" fmla="*/ 152 h 219"/>
                <a:gd name="T32" fmla="*/ 131 w 231"/>
                <a:gd name="T33" fmla="*/ 189 h 219"/>
                <a:gd name="T34" fmla="*/ 83 w 231"/>
                <a:gd name="T35" fmla="*/ 198 h 219"/>
                <a:gd name="T36" fmla="*/ 25 w 231"/>
                <a:gd name="T37" fmla="*/ 155 h 219"/>
                <a:gd name="T38" fmla="*/ 154 w 231"/>
                <a:gd name="T39" fmla="*/ 104 h 219"/>
                <a:gd name="T40" fmla="*/ 154 w 231"/>
                <a:gd name="T41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219">
                  <a:moveTo>
                    <a:pt x="231" y="205"/>
                  </a:moveTo>
                  <a:cubicBezTo>
                    <a:pt x="231" y="195"/>
                    <a:pt x="221" y="195"/>
                    <a:pt x="215" y="195"/>
                  </a:cubicBezTo>
                  <a:cubicBezTo>
                    <a:pt x="195" y="195"/>
                    <a:pt x="188" y="192"/>
                    <a:pt x="180" y="189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2" y="0"/>
                    <a:pt x="13" y="0"/>
                    <a:pt x="13" y="32"/>
                  </a:cubicBezTo>
                  <a:cubicBezTo>
                    <a:pt x="13" y="44"/>
                    <a:pt x="21" y="51"/>
                    <a:pt x="31" y="51"/>
                  </a:cubicBezTo>
                  <a:cubicBezTo>
                    <a:pt x="37" y="51"/>
                    <a:pt x="48" y="47"/>
                    <a:pt x="49" y="32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5"/>
                    <a:pt x="0" y="108"/>
                    <a:pt x="0" y="155"/>
                  </a:cubicBezTo>
                  <a:cubicBezTo>
                    <a:pt x="0" y="189"/>
                    <a:pt x="30" y="219"/>
                    <a:pt x="80" y="219"/>
                  </a:cubicBezTo>
                  <a:cubicBezTo>
                    <a:pt x="98" y="219"/>
                    <a:pt x="129" y="216"/>
                    <a:pt x="156" y="198"/>
                  </a:cubicBezTo>
                  <a:cubicBezTo>
                    <a:pt x="169" y="216"/>
                    <a:pt x="192" y="216"/>
                    <a:pt x="210" y="216"/>
                  </a:cubicBezTo>
                  <a:cubicBezTo>
                    <a:pt x="221" y="216"/>
                    <a:pt x="231" y="216"/>
                    <a:pt x="231" y="205"/>
                  </a:cubicBezTo>
                  <a:close/>
                  <a:moveTo>
                    <a:pt x="154" y="152"/>
                  </a:moveTo>
                  <a:cubicBezTo>
                    <a:pt x="154" y="166"/>
                    <a:pt x="154" y="178"/>
                    <a:pt x="131" y="189"/>
                  </a:cubicBezTo>
                  <a:cubicBezTo>
                    <a:pt x="112" y="198"/>
                    <a:pt x="87" y="198"/>
                    <a:pt x="83" y="198"/>
                  </a:cubicBezTo>
                  <a:cubicBezTo>
                    <a:pt x="48" y="198"/>
                    <a:pt x="25" y="178"/>
                    <a:pt x="25" y="155"/>
                  </a:cubicBezTo>
                  <a:cubicBezTo>
                    <a:pt x="25" y="129"/>
                    <a:pt x="70" y="106"/>
                    <a:pt x="154" y="104"/>
                  </a:cubicBezTo>
                  <a:lnTo>
                    <a:pt x="154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49" name="Freeform 172">
              <a:extLst>
                <a:ext uri="{FF2B5EF4-FFF2-40B4-BE49-F238E27FC236}">
                  <a16:creationId xmlns:a16="http://schemas.microsoft.com/office/drawing/2014/main" id="{2EDA56E4-FCC8-4B88-9E87-380EAC70BCFB}"/>
                </a:ext>
              </a:extLst>
            </p:cNvPr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2198687" y="3444875"/>
              <a:ext cx="98425" cy="82550"/>
            </a:xfrm>
            <a:custGeom>
              <a:avLst/>
              <a:gdLst>
                <a:gd name="T0" fmla="*/ 256 w 256"/>
                <a:gd name="T1" fmla="*/ 205 h 215"/>
                <a:gd name="T2" fmla="*/ 228 w 256"/>
                <a:gd name="T3" fmla="*/ 194 h 215"/>
                <a:gd name="T4" fmla="*/ 228 w 256"/>
                <a:gd name="T5" fmla="*/ 64 h 215"/>
                <a:gd name="T6" fmla="*/ 187 w 256"/>
                <a:gd name="T7" fmla="*/ 0 h 215"/>
                <a:gd name="T8" fmla="*/ 134 w 256"/>
                <a:gd name="T9" fmla="*/ 32 h 215"/>
                <a:gd name="T10" fmla="*/ 96 w 256"/>
                <a:gd name="T11" fmla="*/ 0 h 215"/>
                <a:gd name="T12" fmla="*/ 48 w 256"/>
                <a:gd name="T13" fmla="*/ 25 h 215"/>
                <a:gd name="T14" fmla="*/ 32 w 256"/>
                <a:gd name="T15" fmla="*/ 3 h 215"/>
                <a:gd name="T16" fmla="*/ 16 w 256"/>
                <a:gd name="T17" fmla="*/ 3 h 215"/>
                <a:gd name="T18" fmla="*/ 0 w 256"/>
                <a:gd name="T19" fmla="*/ 14 h 215"/>
                <a:gd name="T20" fmla="*/ 28 w 256"/>
                <a:gd name="T21" fmla="*/ 24 h 215"/>
                <a:gd name="T22" fmla="*/ 28 w 256"/>
                <a:gd name="T23" fmla="*/ 194 h 215"/>
                <a:gd name="T24" fmla="*/ 0 w 256"/>
                <a:gd name="T25" fmla="*/ 205 h 215"/>
                <a:gd name="T26" fmla="*/ 16 w 256"/>
                <a:gd name="T27" fmla="*/ 215 h 215"/>
                <a:gd name="T28" fmla="*/ 61 w 256"/>
                <a:gd name="T29" fmla="*/ 215 h 215"/>
                <a:gd name="T30" fmla="*/ 77 w 256"/>
                <a:gd name="T31" fmla="*/ 205 h 215"/>
                <a:gd name="T32" fmla="*/ 48 w 256"/>
                <a:gd name="T33" fmla="*/ 194 h 215"/>
                <a:gd name="T34" fmla="*/ 48 w 256"/>
                <a:gd name="T35" fmla="*/ 97 h 215"/>
                <a:gd name="T36" fmla="*/ 94 w 256"/>
                <a:gd name="T37" fmla="*/ 21 h 215"/>
                <a:gd name="T38" fmla="*/ 117 w 256"/>
                <a:gd name="T39" fmla="*/ 69 h 215"/>
                <a:gd name="T40" fmla="*/ 117 w 256"/>
                <a:gd name="T41" fmla="*/ 194 h 215"/>
                <a:gd name="T42" fmla="*/ 96 w 256"/>
                <a:gd name="T43" fmla="*/ 205 h 215"/>
                <a:gd name="T44" fmla="*/ 112 w 256"/>
                <a:gd name="T45" fmla="*/ 215 h 215"/>
                <a:gd name="T46" fmla="*/ 150 w 256"/>
                <a:gd name="T47" fmla="*/ 215 h 215"/>
                <a:gd name="T48" fmla="*/ 166 w 256"/>
                <a:gd name="T49" fmla="*/ 205 h 215"/>
                <a:gd name="T50" fmla="*/ 138 w 256"/>
                <a:gd name="T51" fmla="*/ 194 h 215"/>
                <a:gd name="T52" fmla="*/ 138 w 256"/>
                <a:gd name="T53" fmla="*/ 97 h 215"/>
                <a:gd name="T54" fmla="*/ 185 w 256"/>
                <a:gd name="T55" fmla="*/ 21 h 215"/>
                <a:gd name="T56" fmla="*/ 208 w 256"/>
                <a:gd name="T57" fmla="*/ 69 h 215"/>
                <a:gd name="T58" fmla="*/ 208 w 256"/>
                <a:gd name="T59" fmla="*/ 194 h 215"/>
                <a:gd name="T60" fmla="*/ 186 w 256"/>
                <a:gd name="T61" fmla="*/ 205 h 215"/>
                <a:gd name="T62" fmla="*/ 202 w 256"/>
                <a:gd name="T63" fmla="*/ 215 h 215"/>
                <a:gd name="T64" fmla="*/ 240 w 256"/>
                <a:gd name="T65" fmla="*/ 215 h 215"/>
                <a:gd name="T66" fmla="*/ 256 w 256"/>
                <a:gd name="T67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6" h="215">
                  <a:moveTo>
                    <a:pt x="256" y="205"/>
                  </a:moveTo>
                  <a:cubicBezTo>
                    <a:pt x="256" y="194"/>
                    <a:pt x="248" y="194"/>
                    <a:pt x="228" y="194"/>
                  </a:cubicBezTo>
                  <a:lnTo>
                    <a:pt x="228" y="64"/>
                  </a:lnTo>
                  <a:cubicBezTo>
                    <a:pt x="228" y="55"/>
                    <a:pt x="227" y="0"/>
                    <a:pt x="187" y="0"/>
                  </a:cubicBezTo>
                  <a:cubicBezTo>
                    <a:pt x="172" y="0"/>
                    <a:pt x="153" y="6"/>
                    <a:pt x="134" y="32"/>
                  </a:cubicBezTo>
                  <a:cubicBezTo>
                    <a:pt x="124" y="9"/>
                    <a:pt x="111" y="0"/>
                    <a:pt x="96" y="0"/>
                  </a:cubicBezTo>
                  <a:cubicBezTo>
                    <a:pt x="81" y="0"/>
                    <a:pt x="68" y="7"/>
                    <a:pt x="48" y="25"/>
                  </a:cubicBezTo>
                  <a:cubicBezTo>
                    <a:pt x="47" y="3"/>
                    <a:pt x="39" y="3"/>
                    <a:pt x="3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8" y="24"/>
                    <a:pt x="28" y="24"/>
                  </a:cubicBezTo>
                  <a:lnTo>
                    <a:pt x="28" y="194"/>
                  </a:lnTo>
                  <a:cubicBezTo>
                    <a:pt x="8" y="194"/>
                    <a:pt x="0" y="194"/>
                    <a:pt x="0" y="205"/>
                  </a:cubicBezTo>
                  <a:cubicBezTo>
                    <a:pt x="0" y="215"/>
                    <a:pt x="11" y="215"/>
                    <a:pt x="16" y="215"/>
                  </a:cubicBezTo>
                  <a:lnTo>
                    <a:pt x="61" y="215"/>
                  </a:lnTo>
                  <a:cubicBezTo>
                    <a:pt x="67" y="215"/>
                    <a:pt x="77" y="215"/>
                    <a:pt x="77" y="205"/>
                  </a:cubicBezTo>
                  <a:cubicBezTo>
                    <a:pt x="77" y="194"/>
                    <a:pt x="68" y="194"/>
                    <a:pt x="48" y="194"/>
                  </a:cubicBezTo>
                  <a:lnTo>
                    <a:pt x="48" y="97"/>
                  </a:lnTo>
                  <a:cubicBezTo>
                    <a:pt x="48" y="47"/>
                    <a:pt x="71" y="21"/>
                    <a:pt x="94" y="21"/>
                  </a:cubicBezTo>
                  <a:cubicBezTo>
                    <a:pt x="108" y="21"/>
                    <a:pt x="117" y="30"/>
                    <a:pt x="117" y="69"/>
                  </a:cubicBezTo>
                  <a:lnTo>
                    <a:pt x="117" y="194"/>
                  </a:lnTo>
                  <a:cubicBezTo>
                    <a:pt x="105" y="194"/>
                    <a:pt x="96" y="194"/>
                    <a:pt x="96" y="205"/>
                  </a:cubicBezTo>
                  <a:cubicBezTo>
                    <a:pt x="96" y="215"/>
                    <a:pt x="106" y="215"/>
                    <a:pt x="112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5"/>
                  </a:cubicBezTo>
                  <a:cubicBezTo>
                    <a:pt x="166" y="194"/>
                    <a:pt x="158" y="194"/>
                    <a:pt x="138" y="194"/>
                  </a:cubicBezTo>
                  <a:lnTo>
                    <a:pt x="138" y="97"/>
                  </a:lnTo>
                  <a:cubicBezTo>
                    <a:pt x="138" y="47"/>
                    <a:pt x="161" y="21"/>
                    <a:pt x="185" y="21"/>
                  </a:cubicBezTo>
                  <a:cubicBezTo>
                    <a:pt x="198" y="21"/>
                    <a:pt x="208" y="30"/>
                    <a:pt x="208" y="69"/>
                  </a:cubicBezTo>
                  <a:lnTo>
                    <a:pt x="208" y="194"/>
                  </a:lnTo>
                  <a:cubicBezTo>
                    <a:pt x="195" y="194"/>
                    <a:pt x="186" y="194"/>
                    <a:pt x="186" y="205"/>
                  </a:cubicBezTo>
                  <a:cubicBezTo>
                    <a:pt x="186" y="215"/>
                    <a:pt x="197" y="215"/>
                    <a:pt x="202" y="215"/>
                  </a:cubicBezTo>
                  <a:lnTo>
                    <a:pt x="240" y="215"/>
                  </a:lnTo>
                  <a:cubicBezTo>
                    <a:pt x="246" y="215"/>
                    <a:pt x="256" y="215"/>
                    <a:pt x="256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50" name="Freeform 173">
              <a:extLst>
                <a:ext uri="{FF2B5EF4-FFF2-40B4-BE49-F238E27FC236}">
                  <a16:creationId xmlns:a16="http://schemas.microsoft.com/office/drawing/2014/main" id="{70A09DEE-4A4E-45B9-BFBA-AF051C4596DD}"/>
                </a:ext>
              </a:extLst>
            </p:cNvPr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2401887" y="3409950"/>
              <a:ext cx="93663" cy="117475"/>
            </a:xfrm>
            <a:custGeom>
              <a:avLst/>
              <a:gdLst>
                <a:gd name="T0" fmla="*/ 247 w 247"/>
                <a:gd name="T1" fmla="*/ 294 h 304"/>
                <a:gd name="T2" fmla="*/ 231 w 247"/>
                <a:gd name="T3" fmla="*/ 283 h 304"/>
                <a:gd name="T4" fmla="*/ 204 w 247"/>
                <a:gd name="T5" fmla="*/ 283 h 304"/>
                <a:gd name="T6" fmla="*/ 204 w 247"/>
                <a:gd name="T7" fmla="*/ 158 h 304"/>
                <a:gd name="T8" fmla="*/ 142 w 247"/>
                <a:gd name="T9" fmla="*/ 89 h 304"/>
                <a:gd name="T10" fmla="*/ 69 w 247"/>
                <a:gd name="T11" fmla="*/ 124 h 304"/>
                <a:gd name="T12" fmla="*/ 69 w 247"/>
                <a:gd name="T13" fmla="*/ 15 h 304"/>
                <a:gd name="T14" fmla="*/ 53 w 247"/>
                <a:gd name="T15" fmla="*/ 0 h 304"/>
                <a:gd name="T16" fmla="*/ 16 w 247"/>
                <a:gd name="T17" fmla="*/ 0 h 304"/>
                <a:gd name="T18" fmla="*/ 0 w 247"/>
                <a:gd name="T19" fmla="*/ 10 h 304"/>
                <a:gd name="T20" fmla="*/ 16 w 247"/>
                <a:gd name="T21" fmla="*/ 20 h 304"/>
                <a:gd name="T22" fmla="*/ 44 w 247"/>
                <a:gd name="T23" fmla="*/ 20 h 304"/>
                <a:gd name="T24" fmla="*/ 44 w 247"/>
                <a:gd name="T25" fmla="*/ 283 h 304"/>
                <a:gd name="T26" fmla="*/ 16 w 247"/>
                <a:gd name="T27" fmla="*/ 283 h 304"/>
                <a:gd name="T28" fmla="*/ 0 w 247"/>
                <a:gd name="T29" fmla="*/ 294 h 304"/>
                <a:gd name="T30" fmla="*/ 16 w 247"/>
                <a:gd name="T31" fmla="*/ 304 h 304"/>
                <a:gd name="T32" fmla="*/ 97 w 247"/>
                <a:gd name="T33" fmla="*/ 304 h 304"/>
                <a:gd name="T34" fmla="*/ 113 w 247"/>
                <a:gd name="T35" fmla="*/ 294 h 304"/>
                <a:gd name="T36" fmla="*/ 97 w 247"/>
                <a:gd name="T37" fmla="*/ 283 h 304"/>
                <a:gd name="T38" fmla="*/ 69 w 247"/>
                <a:gd name="T39" fmla="*/ 283 h 304"/>
                <a:gd name="T40" fmla="*/ 69 w 247"/>
                <a:gd name="T41" fmla="*/ 187 h 304"/>
                <a:gd name="T42" fmla="*/ 139 w 247"/>
                <a:gd name="T43" fmla="*/ 110 h 304"/>
                <a:gd name="T44" fmla="*/ 179 w 247"/>
                <a:gd name="T45" fmla="*/ 161 h 304"/>
                <a:gd name="T46" fmla="*/ 179 w 247"/>
                <a:gd name="T47" fmla="*/ 283 h 304"/>
                <a:gd name="T48" fmla="*/ 153 w 247"/>
                <a:gd name="T49" fmla="*/ 283 h 304"/>
                <a:gd name="T50" fmla="*/ 137 w 247"/>
                <a:gd name="T51" fmla="*/ 294 h 304"/>
                <a:gd name="T52" fmla="*/ 153 w 247"/>
                <a:gd name="T53" fmla="*/ 304 h 304"/>
                <a:gd name="T54" fmla="*/ 232 w 247"/>
                <a:gd name="T55" fmla="*/ 304 h 304"/>
                <a:gd name="T56" fmla="*/ 247 w 247"/>
                <a:gd name="T57" fmla="*/ 29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04">
                  <a:moveTo>
                    <a:pt x="247" y="294"/>
                  </a:moveTo>
                  <a:cubicBezTo>
                    <a:pt x="247" y="283"/>
                    <a:pt x="237" y="283"/>
                    <a:pt x="231" y="283"/>
                  </a:cubicBezTo>
                  <a:lnTo>
                    <a:pt x="204" y="283"/>
                  </a:lnTo>
                  <a:lnTo>
                    <a:pt x="204" y="158"/>
                  </a:lnTo>
                  <a:cubicBezTo>
                    <a:pt x="204" y="110"/>
                    <a:pt x="180" y="89"/>
                    <a:pt x="142" y="89"/>
                  </a:cubicBezTo>
                  <a:cubicBezTo>
                    <a:pt x="109" y="89"/>
                    <a:pt x="87" y="106"/>
                    <a:pt x="69" y="124"/>
                  </a:cubicBezTo>
                  <a:lnTo>
                    <a:pt x="69" y="15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6" y="20"/>
                  </a:cubicBezTo>
                  <a:lnTo>
                    <a:pt x="44" y="20"/>
                  </a:lnTo>
                  <a:lnTo>
                    <a:pt x="44" y="283"/>
                  </a:lnTo>
                  <a:lnTo>
                    <a:pt x="16" y="283"/>
                  </a:lnTo>
                  <a:cubicBezTo>
                    <a:pt x="10" y="283"/>
                    <a:pt x="0" y="283"/>
                    <a:pt x="0" y="294"/>
                  </a:cubicBezTo>
                  <a:cubicBezTo>
                    <a:pt x="0" y="304"/>
                    <a:pt x="10" y="304"/>
                    <a:pt x="16" y="304"/>
                  </a:cubicBezTo>
                  <a:lnTo>
                    <a:pt x="97" y="304"/>
                  </a:lnTo>
                  <a:cubicBezTo>
                    <a:pt x="103" y="304"/>
                    <a:pt x="113" y="304"/>
                    <a:pt x="113" y="294"/>
                  </a:cubicBezTo>
                  <a:cubicBezTo>
                    <a:pt x="113" y="283"/>
                    <a:pt x="103" y="283"/>
                    <a:pt x="97" y="283"/>
                  </a:cubicBezTo>
                  <a:lnTo>
                    <a:pt x="69" y="283"/>
                  </a:lnTo>
                  <a:lnTo>
                    <a:pt x="69" y="187"/>
                  </a:lnTo>
                  <a:cubicBezTo>
                    <a:pt x="69" y="131"/>
                    <a:pt x="110" y="110"/>
                    <a:pt x="139" y="110"/>
                  </a:cubicBezTo>
                  <a:cubicBezTo>
                    <a:pt x="170" y="110"/>
                    <a:pt x="179" y="126"/>
                    <a:pt x="179" y="161"/>
                  </a:cubicBezTo>
                  <a:lnTo>
                    <a:pt x="179" y="283"/>
                  </a:lnTo>
                  <a:lnTo>
                    <a:pt x="153" y="283"/>
                  </a:lnTo>
                  <a:cubicBezTo>
                    <a:pt x="147" y="283"/>
                    <a:pt x="137" y="283"/>
                    <a:pt x="137" y="294"/>
                  </a:cubicBezTo>
                  <a:cubicBezTo>
                    <a:pt x="137" y="304"/>
                    <a:pt x="148" y="304"/>
                    <a:pt x="153" y="304"/>
                  </a:cubicBezTo>
                  <a:lnTo>
                    <a:pt x="232" y="304"/>
                  </a:lnTo>
                  <a:cubicBezTo>
                    <a:pt x="237" y="304"/>
                    <a:pt x="247" y="304"/>
                    <a:pt x="247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51" name="Freeform 174">
              <a:extLst>
                <a:ext uri="{FF2B5EF4-FFF2-40B4-BE49-F238E27FC236}">
                  <a16:creationId xmlns:a16="http://schemas.microsoft.com/office/drawing/2014/main" id="{C810A7A1-105D-4B03-A944-DA131F7B90AA}"/>
                </a:ext>
              </a:extLst>
            </p:cNvPr>
            <p:cNvSpPr>
              <a:spLocks noEditPoints="1"/>
            </p:cNvSpPr>
            <p:nvPr>
              <p:custDataLst>
                <p:tags r:id="rId169"/>
              </p:custDataLst>
            </p:nvPr>
          </p:nvSpPr>
          <p:spPr bwMode="auto">
            <a:xfrm>
              <a:off x="2508250" y="3444875"/>
              <a:ext cx="88900" cy="84138"/>
            </a:xfrm>
            <a:custGeom>
              <a:avLst/>
              <a:gdLst>
                <a:gd name="T0" fmla="*/ 231 w 231"/>
                <a:gd name="T1" fmla="*/ 205 h 219"/>
                <a:gd name="T2" fmla="*/ 216 w 231"/>
                <a:gd name="T3" fmla="*/ 195 h 219"/>
                <a:gd name="T4" fmla="*/ 180 w 231"/>
                <a:gd name="T5" fmla="*/ 189 h 219"/>
                <a:gd name="T6" fmla="*/ 180 w 231"/>
                <a:gd name="T7" fmla="*/ 75 h 219"/>
                <a:gd name="T8" fmla="*/ 83 w 231"/>
                <a:gd name="T9" fmla="*/ 0 h 219"/>
                <a:gd name="T10" fmla="*/ 13 w 231"/>
                <a:gd name="T11" fmla="*/ 32 h 219"/>
                <a:gd name="T12" fmla="*/ 31 w 231"/>
                <a:gd name="T13" fmla="*/ 51 h 219"/>
                <a:gd name="T14" fmla="*/ 49 w 231"/>
                <a:gd name="T15" fmla="*/ 32 h 219"/>
                <a:gd name="T16" fmla="*/ 83 w 231"/>
                <a:gd name="T17" fmla="*/ 21 h 219"/>
                <a:gd name="T18" fmla="*/ 154 w 231"/>
                <a:gd name="T19" fmla="*/ 84 h 219"/>
                <a:gd name="T20" fmla="*/ 0 w 231"/>
                <a:gd name="T21" fmla="*/ 155 h 219"/>
                <a:gd name="T22" fmla="*/ 80 w 231"/>
                <a:gd name="T23" fmla="*/ 219 h 219"/>
                <a:gd name="T24" fmla="*/ 156 w 231"/>
                <a:gd name="T25" fmla="*/ 198 h 219"/>
                <a:gd name="T26" fmla="*/ 211 w 231"/>
                <a:gd name="T27" fmla="*/ 216 h 219"/>
                <a:gd name="T28" fmla="*/ 231 w 231"/>
                <a:gd name="T29" fmla="*/ 205 h 219"/>
                <a:gd name="T30" fmla="*/ 154 w 231"/>
                <a:gd name="T31" fmla="*/ 152 h 219"/>
                <a:gd name="T32" fmla="*/ 131 w 231"/>
                <a:gd name="T33" fmla="*/ 189 h 219"/>
                <a:gd name="T34" fmla="*/ 83 w 231"/>
                <a:gd name="T35" fmla="*/ 198 h 219"/>
                <a:gd name="T36" fmla="*/ 25 w 231"/>
                <a:gd name="T37" fmla="*/ 155 h 219"/>
                <a:gd name="T38" fmla="*/ 154 w 231"/>
                <a:gd name="T39" fmla="*/ 104 h 219"/>
                <a:gd name="T40" fmla="*/ 154 w 231"/>
                <a:gd name="T41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219">
                  <a:moveTo>
                    <a:pt x="231" y="205"/>
                  </a:moveTo>
                  <a:cubicBezTo>
                    <a:pt x="231" y="195"/>
                    <a:pt x="221" y="195"/>
                    <a:pt x="216" y="195"/>
                  </a:cubicBezTo>
                  <a:cubicBezTo>
                    <a:pt x="195" y="195"/>
                    <a:pt x="188" y="192"/>
                    <a:pt x="180" y="189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2" y="0"/>
                    <a:pt x="13" y="0"/>
                    <a:pt x="13" y="32"/>
                  </a:cubicBezTo>
                  <a:cubicBezTo>
                    <a:pt x="13" y="44"/>
                    <a:pt x="22" y="51"/>
                    <a:pt x="31" y="51"/>
                  </a:cubicBezTo>
                  <a:cubicBezTo>
                    <a:pt x="37" y="51"/>
                    <a:pt x="48" y="47"/>
                    <a:pt x="49" y="32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5"/>
                    <a:pt x="0" y="108"/>
                    <a:pt x="0" y="155"/>
                  </a:cubicBezTo>
                  <a:cubicBezTo>
                    <a:pt x="0" y="189"/>
                    <a:pt x="31" y="219"/>
                    <a:pt x="80" y="219"/>
                  </a:cubicBezTo>
                  <a:cubicBezTo>
                    <a:pt x="98" y="219"/>
                    <a:pt x="129" y="216"/>
                    <a:pt x="156" y="198"/>
                  </a:cubicBezTo>
                  <a:cubicBezTo>
                    <a:pt x="169" y="216"/>
                    <a:pt x="193" y="216"/>
                    <a:pt x="211" y="216"/>
                  </a:cubicBezTo>
                  <a:cubicBezTo>
                    <a:pt x="221" y="216"/>
                    <a:pt x="231" y="216"/>
                    <a:pt x="231" y="205"/>
                  </a:cubicBezTo>
                  <a:close/>
                  <a:moveTo>
                    <a:pt x="154" y="152"/>
                  </a:moveTo>
                  <a:cubicBezTo>
                    <a:pt x="154" y="166"/>
                    <a:pt x="154" y="178"/>
                    <a:pt x="131" y="189"/>
                  </a:cubicBezTo>
                  <a:cubicBezTo>
                    <a:pt x="112" y="198"/>
                    <a:pt x="87" y="198"/>
                    <a:pt x="83" y="198"/>
                  </a:cubicBezTo>
                  <a:cubicBezTo>
                    <a:pt x="48" y="198"/>
                    <a:pt x="25" y="178"/>
                    <a:pt x="25" y="155"/>
                  </a:cubicBezTo>
                  <a:cubicBezTo>
                    <a:pt x="25" y="129"/>
                    <a:pt x="70" y="106"/>
                    <a:pt x="154" y="104"/>
                  </a:cubicBezTo>
                  <a:lnTo>
                    <a:pt x="154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52" name="Freeform 175">
              <a:extLst>
                <a:ext uri="{FF2B5EF4-FFF2-40B4-BE49-F238E27FC236}">
                  <a16:creationId xmlns:a16="http://schemas.microsoft.com/office/drawing/2014/main" id="{C640377D-D870-4254-9FEF-386F20EA05FB}"/>
                </a:ext>
              </a:extLst>
            </p:cNvPr>
            <p:cNvSpPr>
              <a:spLocks/>
            </p:cNvSpPr>
            <p:nvPr>
              <p:custDataLst>
                <p:tags r:id="rId170"/>
              </p:custDataLst>
            </p:nvPr>
          </p:nvSpPr>
          <p:spPr bwMode="auto">
            <a:xfrm>
              <a:off x="2614612" y="3444875"/>
              <a:ext cx="71438" cy="84138"/>
            </a:xfrm>
            <a:custGeom>
              <a:avLst/>
              <a:gdLst>
                <a:gd name="T0" fmla="*/ 189 w 189"/>
                <a:gd name="T1" fmla="*/ 157 h 219"/>
                <a:gd name="T2" fmla="*/ 111 w 189"/>
                <a:gd name="T3" fmla="*/ 95 h 219"/>
                <a:gd name="T4" fmla="*/ 75 w 189"/>
                <a:gd name="T5" fmla="*/ 89 h 219"/>
                <a:gd name="T6" fmla="*/ 21 w 189"/>
                <a:gd name="T7" fmla="*/ 55 h 219"/>
                <a:gd name="T8" fmla="*/ 92 w 189"/>
                <a:gd name="T9" fmla="*/ 21 h 219"/>
                <a:gd name="T10" fmla="*/ 149 w 189"/>
                <a:gd name="T11" fmla="*/ 60 h 219"/>
                <a:gd name="T12" fmla="*/ 161 w 189"/>
                <a:gd name="T13" fmla="*/ 67 h 219"/>
                <a:gd name="T14" fmla="*/ 174 w 189"/>
                <a:gd name="T15" fmla="*/ 51 h 219"/>
                <a:gd name="T16" fmla="*/ 174 w 189"/>
                <a:gd name="T17" fmla="*/ 16 h 219"/>
                <a:gd name="T18" fmla="*/ 164 w 189"/>
                <a:gd name="T19" fmla="*/ 0 h 219"/>
                <a:gd name="T20" fmla="*/ 151 w 189"/>
                <a:gd name="T21" fmla="*/ 13 h 219"/>
                <a:gd name="T22" fmla="*/ 93 w 189"/>
                <a:gd name="T23" fmla="*/ 0 h 219"/>
                <a:gd name="T24" fmla="*/ 0 w 189"/>
                <a:gd name="T25" fmla="*/ 55 h 219"/>
                <a:gd name="T26" fmla="*/ 97 w 189"/>
                <a:gd name="T27" fmla="*/ 113 h 219"/>
                <a:gd name="T28" fmla="*/ 168 w 189"/>
                <a:gd name="T29" fmla="*/ 157 h 219"/>
                <a:gd name="T30" fmla="*/ 97 w 189"/>
                <a:gd name="T31" fmla="*/ 198 h 219"/>
                <a:gd name="T32" fmla="*/ 25 w 189"/>
                <a:gd name="T33" fmla="*/ 143 h 219"/>
                <a:gd name="T34" fmla="*/ 13 w 189"/>
                <a:gd name="T35" fmla="*/ 137 h 219"/>
                <a:gd name="T36" fmla="*/ 0 w 189"/>
                <a:gd name="T37" fmla="*/ 153 h 219"/>
                <a:gd name="T38" fmla="*/ 0 w 189"/>
                <a:gd name="T39" fmla="*/ 203 h 219"/>
                <a:gd name="T40" fmla="*/ 11 w 189"/>
                <a:gd name="T41" fmla="*/ 219 h 219"/>
                <a:gd name="T42" fmla="*/ 27 w 189"/>
                <a:gd name="T43" fmla="*/ 196 h 219"/>
                <a:gd name="T44" fmla="*/ 96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7"/>
                    <a:pt x="126" y="98"/>
                    <a:pt x="111" y="95"/>
                  </a:cubicBezTo>
                  <a:lnTo>
                    <a:pt x="75" y="89"/>
                  </a:lnTo>
                  <a:cubicBezTo>
                    <a:pt x="59" y="87"/>
                    <a:pt x="21" y="78"/>
                    <a:pt x="21" y="55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39"/>
                    <a:pt x="149" y="60"/>
                  </a:cubicBezTo>
                  <a:cubicBezTo>
                    <a:pt x="150" y="64"/>
                    <a:pt x="153" y="67"/>
                    <a:pt x="161" y="67"/>
                  </a:cubicBezTo>
                  <a:cubicBezTo>
                    <a:pt x="174" y="67"/>
                    <a:pt x="174" y="59"/>
                    <a:pt x="174" y="51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4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2" y="107"/>
                    <a:pt x="97" y="113"/>
                  </a:cubicBezTo>
                  <a:cubicBezTo>
                    <a:pt x="125" y="118"/>
                    <a:pt x="168" y="127"/>
                    <a:pt x="168" y="157"/>
                  </a:cubicBezTo>
                  <a:cubicBezTo>
                    <a:pt x="168" y="178"/>
                    <a:pt x="148" y="198"/>
                    <a:pt x="97" y="198"/>
                  </a:cubicBezTo>
                  <a:cubicBezTo>
                    <a:pt x="71" y="198"/>
                    <a:pt x="40" y="192"/>
                    <a:pt x="25" y="143"/>
                  </a:cubicBezTo>
                  <a:cubicBezTo>
                    <a:pt x="23" y="140"/>
                    <a:pt x="20" y="137"/>
                    <a:pt x="13" y="137"/>
                  </a:cubicBezTo>
                  <a:cubicBezTo>
                    <a:pt x="0" y="137"/>
                    <a:pt x="0" y="146"/>
                    <a:pt x="0" y="153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1" y="219"/>
                  </a:cubicBezTo>
                  <a:cubicBezTo>
                    <a:pt x="14" y="219"/>
                    <a:pt x="20" y="218"/>
                    <a:pt x="27" y="196"/>
                  </a:cubicBezTo>
                  <a:cubicBezTo>
                    <a:pt x="56" y="218"/>
                    <a:pt x="83" y="219"/>
                    <a:pt x="96" y="219"/>
                  </a:cubicBezTo>
                  <a:cubicBezTo>
                    <a:pt x="173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53" name="Freeform 176">
              <a:extLst>
                <a:ext uri="{FF2B5EF4-FFF2-40B4-BE49-F238E27FC236}">
                  <a16:creationId xmlns:a16="http://schemas.microsoft.com/office/drawing/2014/main" id="{491F0DDD-F0BC-4901-A893-BDE4EC1E8DB3}"/>
                </a:ext>
              </a:extLst>
            </p:cNvPr>
            <p:cNvSpPr>
              <a:spLocks noEditPoints="1"/>
            </p:cNvSpPr>
            <p:nvPr>
              <p:custDataLst>
                <p:tags r:id="rId171"/>
              </p:custDataLst>
            </p:nvPr>
          </p:nvSpPr>
          <p:spPr bwMode="auto">
            <a:xfrm>
              <a:off x="2801937" y="3409950"/>
              <a:ext cx="90488" cy="119063"/>
            </a:xfrm>
            <a:custGeom>
              <a:avLst/>
              <a:gdLst>
                <a:gd name="T0" fmla="*/ 235 w 235"/>
                <a:gd name="T1" fmla="*/ 198 h 307"/>
                <a:gd name="T2" fmla="*/ 140 w 235"/>
                <a:gd name="T3" fmla="*/ 89 h 307"/>
                <a:gd name="T4" fmla="*/ 69 w 235"/>
                <a:gd name="T5" fmla="*/ 121 h 307"/>
                <a:gd name="T6" fmla="*/ 69 w 235"/>
                <a:gd name="T7" fmla="*/ 15 h 307"/>
                <a:gd name="T8" fmla="*/ 54 w 235"/>
                <a:gd name="T9" fmla="*/ 0 h 307"/>
                <a:gd name="T10" fmla="*/ 16 w 235"/>
                <a:gd name="T11" fmla="*/ 0 h 307"/>
                <a:gd name="T12" fmla="*/ 0 w 235"/>
                <a:gd name="T13" fmla="*/ 10 h 307"/>
                <a:gd name="T14" fmla="*/ 16 w 235"/>
                <a:gd name="T15" fmla="*/ 20 h 307"/>
                <a:gd name="T16" fmla="*/ 44 w 235"/>
                <a:gd name="T17" fmla="*/ 20 h 307"/>
                <a:gd name="T18" fmla="*/ 44 w 235"/>
                <a:gd name="T19" fmla="*/ 288 h 307"/>
                <a:gd name="T20" fmla="*/ 57 w 235"/>
                <a:gd name="T21" fmla="*/ 304 h 307"/>
                <a:gd name="T22" fmla="*/ 69 w 235"/>
                <a:gd name="T23" fmla="*/ 273 h 307"/>
                <a:gd name="T24" fmla="*/ 134 w 235"/>
                <a:gd name="T25" fmla="*/ 307 h 307"/>
                <a:gd name="T26" fmla="*/ 235 w 235"/>
                <a:gd name="T27" fmla="*/ 198 h 307"/>
                <a:gd name="T28" fmla="*/ 210 w 235"/>
                <a:gd name="T29" fmla="*/ 198 h 307"/>
                <a:gd name="T30" fmla="*/ 133 w 235"/>
                <a:gd name="T31" fmla="*/ 286 h 307"/>
                <a:gd name="T32" fmla="*/ 69 w 235"/>
                <a:gd name="T33" fmla="*/ 211 h 307"/>
                <a:gd name="T34" fmla="*/ 69 w 235"/>
                <a:gd name="T35" fmla="*/ 173 h 307"/>
                <a:gd name="T36" fmla="*/ 137 w 235"/>
                <a:gd name="T37" fmla="*/ 110 h 307"/>
                <a:gd name="T38" fmla="*/ 210 w 235"/>
                <a:gd name="T39" fmla="*/ 19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7">
                  <a:moveTo>
                    <a:pt x="235" y="198"/>
                  </a:moveTo>
                  <a:cubicBezTo>
                    <a:pt x="235" y="138"/>
                    <a:pt x="192" y="89"/>
                    <a:pt x="140" y="89"/>
                  </a:cubicBezTo>
                  <a:cubicBezTo>
                    <a:pt x="116" y="89"/>
                    <a:pt x="94" y="98"/>
                    <a:pt x="69" y="121"/>
                  </a:cubicBezTo>
                  <a:lnTo>
                    <a:pt x="69" y="15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6" y="20"/>
                  </a:cubicBezTo>
                  <a:lnTo>
                    <a:pt x="44" y="20"/>
                  </a:lnTo>
                  <a:lnTo>
                    <a:pt x="44" y="288"/>
                  </a:lnTo>
                  <a:cubicBezTo>
                    <a:pt x="44" y="296"/>
                    <a:pt x="44" y="304"/>
                    <a:pt x="57" y="304"/>
                  </a:cubicBezTo>
                  <a:cubicBezTo>
                    <a:pt x="69" y="304"/>
                    <a:pt x="69" y="296"/>
                    <a:pt x="69" y="273"/>
                  </a:cubicBezTo>
                  <a:cubicBezTo>
                    <a:pt x="98" y="303"/>
                    <a:pt x="119" y="307"/>
                    <a:pt x="134" y="307"/>
                  </a:cubicBezTo>
                  <a:cubicBezTo>
                    <a:pt x="188" y="307"/>
                    <a:pt x="235" y="260"/>
                    <a:pt x="235" y="198"/>
                  </a:cubicBezTo>
                  <a:close/>
                  <a:moveTo>
                    <a:pt x="210" y="198"/>
                  </a:moveTo>
                  <a:cubicBezTo>
                    <a:pt x="210" y="251"/>
                    <a:pt x="171" y="286"/>
                    <a:pt x="133" y="286"/>
                  </a:cubicBezTo>
                  <a:cubicBezTo>
                    <a:pt x="89" y="286"/>
                    <a:pt x="69" y="237"/>
                    <a:pt x="69" y="211"/>
                  </a:cubicBezTo>
                  <a:lnTo>
                    <a:pt x="69" y="173"/>
                  </a:lnTo>
                  <a:cubicBezTo>
                    <a:pt x="69" y="140"/>
                    <a:pt x="101" y="110"/>
                    <a:pt x="137" y="110"/>
                  </a:cubicBezTo>
                  <a:cubicBezTo>
                    <a:pt x="178" y="110"/>
                    <a:pt x="210" y="150"/>
                    <a:pt x="21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54" name="Freeform 177">
              <a:extLst>
                <a:ext uri="{FF2B5EF4-FFF2-40B4-BE49-F238E27FC236}">
                  <a16:creationId xmlns:a16="http://schemas.microsoft.com/office/drawing/2014/main" id="{C5F90863-9E4A-4B8E-BE72-73814D3987FE}"/>
                </a:ext>
              </a:extLst>
            </p:cNvPr>
            <p:cNvSpPr>
              <a:spLocks noEditPoints="1"/>
            </p:cNvSpPr>
            <p:nvPr>
              <p:custDataLst>
                <p:tags r:id="rId172"/>
              </p:custDataLst>
            </p:nvPr>
          </p:nvSpPr>
          <p:spPr bwMode="auto">
            <a:xfrm>
              <a:off x="2911475" y="3444875"/>
              <a:ext cx="76200" cy="84138"/>
            </a:xfrm>
            <a:custGeom>
              <a:avLst/>
              <a:gdLst>
                <a:gd name="T0" fmla="*/ 200 w 200"/>
                <a:gd name="T1" fmla="*/ 165 h 219"/>
                <a:gd name="T2" fmla="*/ 188 w 200"/>
                <a:gd name="T3" fmla="*/ 156 h 219"/>
                <a:gd name="T4" fmla="*/ 177 w 200"/>
                <a:gd name="T5" fmla="*/ 161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6 w 200"/>
                <a:gd name="T15" fmla="*/ 0 h 219"/>
                <a:gd name="T16" fmla="*/ 0 w 200"/>
                <a:gd name="T17" fmla="*/ 109 h 219"/>
                <a:gd name="T18" fmla="*/ 114 w 200"/>
                <a:gd name="T19" fmla="*/ 219 h 219"/>
                <a:gd name="T20" fmla="*/ 200 w 200"/>
                <a:gd name="T21" fmla="*/ 165 h 219"/>
                <a:gd name="T22" fmla="*/ 175 w 200"/>
                <a:gd name="T23" fmla="*/ 97 h 219"/>
                <a:gd name="T24" fmla="*/ 26 w 200"/>
                <a:gd name="T25" fmla="*/ 97 h 219"/>
                <a:gd name="T26" fmla="*/ 106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5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6" y="0"/>
                  </a:cubicBezTo>
                  <a:cubicBezTo>
                    <a:pt x="47" y="0"/>
                    <a:pt x="0" y="49"/>
                    <a:pt x="0" y="109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0" y="177"/>
                    <a:pt x="200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4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55" name="Freeform 178">
              <a:extLst>
                <a:ext uri="{FF2B5EF4-FFF2-40B4-BE49-F238E27FC236}">
                  <a16:creationId xmlns:a16="http://schemas.microsoft.com/office/drawing/2014/main" id="{383EE270-EE37-4281-A58C-6B70B0BE0DC2}"/>
                </a:ext>
              </a:extLst>
            </p:cNvPr>
            <p:cNvSpPr>
              <a:spLocks noEditPoints="1"/>
            </p:cNvSpPr>
            <p:nvPr>
              <p:custDataLst>
                <p:tags r:id="rId173"/>
              </p:custDataLst>
            </p:nvPr>
          </p:nvSpPr>
          <p:spPr bwMode="auto">
            <a:xfrm>
              <a:off x="3011487" y="3444875"/>
              <a:ext cx="76200" cy="84138"/>
            </a:xfrm>
            <a:custGeom>
              <a:avLst/>
              <a:gdLst>
                <a:gd name="T0" fmla="*/ 201 w 201"/>
                <a:gd name="T1" fmla="*/ 165 h 219"/>
                <a:gd name="T2" fmla="*/ 188 w 201"/>
                <a:gd name="T3" fmla="*/ 156 h 219"/>
                <a:gd name="T4" fmla="*/ 177 w 201"/>
                <a:gd name="T5" fmla="*/ 161 h 219"/>
                <a:gd name="T6" fmla="*/ 118 w 201"/>
                <a:gd name="T7" fmla="*/ 198 h 219"/>
                <a:gd name="T8" fmla="*/ 26 w 201"/>
                <a:gd name="T9" fmla="*/ 118 h 219"/>
                <a:gd name="T10" fmla="*/ 185 w 201"/>
                <a:gd name="T11" fmla="*/ 118 h 219"/>
                <a:gd name="T12" fmla="*/ 201 w 201"/>
                <a:gd name="T13" fmla="*/ 104 h 219"/>
                <a:gd name="T14" fmla="*/ 106 w 201"/>
                <a:gd name="T15" fmla="*/ 0 h 219"/>
                <a:gd name="T16" fmla="*/ 0 w 201"/>
                <a:gd name="T17" fmla="*/ 109 h 219"/>
                <a:gd name="T18" fmla="*/ 114 w 201"/>
                <a:gd name="T19" fmla="*/ 219 h 219"/>
                <a:gd name="T20" fmla="*/ 201 w 201"/>
                <a:gd name="T21" fmla="*/ 165 h 219"/>
                <a:gd name="T22" fmla="*/ 175 w 201"/>
                <a:gd name="T23" fmla="*/ 97 h 219"/>
                <a:gd name="T24" fmla="*/ 26 w 201"/>
                <a:gd name="T25" fmla="*/ 97 h 219"/>
                <a:gd name="T26" fmla="*/ 106 w 201"/>
                <a:gd name="T27" fmla="*/ 21 h 219"/>
                <a:gd name="T28" fmla="*/ 175 w 201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19">
                  <a:moveTo>
                    <a:pt x="201" y="165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4" y="198"/>
                    <a:pt x="118" y="198"/>
                  </a:cubicBezTo>
                  <a:cubicBezTo>
                    <a:pt x="77" y="198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4"/>
                  </a:cubicBezTo>
                  <a:cubicBezTo>
                    <a:pt x="201" y="48"/>
                    <a:pt x="170" y="0"/>
                    <a:pt x="106" y="0"/>
                  </a:cubicBezTo>
                  <a:cubicBezTo>
                    <a:pt x="48" y="0"/>
                    <a:pt x="0" y="49"/>
                    <a:pt x="0" y="109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1" y="177"/>
                    <a:pt x="201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56" name="Freeform 179">
              <a:extLst>
                <a:ext uri="{FF2B5EF4-FFF2-40B4-BE49-F238E27FC236}">
                  <a16:creationId xmlns:a16="http://schemas.microsoft.com/office/drawing/2014/main" id="{57C8FF3A-61EB-4374-8CEC-B04C040BC1F2}"/>
                </a:ext>
              </a:extLst>
            </p:cNvPr>
            <p:cNvSpPr>
              <a:spLocks noEditPoints="1"/>
            </p:cNvSpPr>
            <p:nvPr>
              <p:custDataLst>
                <p:tags r:id="rId174"/>
              </p:custDataLst>
            </p:nvPr>
          </p:nvSpPr>
          <p:spPr bwMode="auto">
            <a:xfrm>
              <a:off x="3108325" y="3409950"/>
              <a:ext cx="88900" cy="119063"/>
            </a:xfrm>
            <a:custGeom>
              <a:avLst/>
              <a:gdLst>
                <a:gd name="T0" fmla="*/ 235 w 235"/>
                <a:gd name="T1" fmla="*/ 293 h 307"/>
                <a:gd name="T2" fmla="*/ 220 w 235"/>
                <a:gd name="T3" fmla="*/ 283 h 307"/>
                <a:gd name="T4" fmla="*/ 191 w 235"/>
                <a:gd name="T5" fmla="*/ 283 h 307"/>
                <a:gd name="T6" fmla="*/ 191 w 235"/>
                <a:gd name="T7" fmla="*/ 15 h 307"/>
                <a:gd name="T8" fmla="*/ 176 w 235"/>
                <a:gd name="T9" fmla="*/ 0 h 307"/>
                <a:gd name="T10" fmla="*/ 139 w 235"/>
                <a:gd name="T11" fmla="*/ 0 h 307"/>
                <a:gd name="T12" fmla="*/ 123 w 235"/>
                <a:gd name="T13" fmla="*/ 10 h 307"/>
                <a:gd name="T14" fmla="*/ 138 w 235"/>
                <a:gd name="T15" fmla="*/ 20 h 307"/>
                <a:gd name="T16" fmla="*/ 166 w 235"/>
                <a:gd name="T17" fmla="*/ 20 h 307"/>
                <a:gd name="T18" fmla="*/ 166 w 235"/>
                <a:gd name="T19" fmla="*/ 119 h 307"/>
                <a:gd name="T20" fmla="*/ 101 w 235"/>
                <a:gd name="T21" fmla="*/ 89 h 307"/>
                <a:gd name="T22" fmla="*/ 0 w 235"/>
                <a:gd name="T23" fmla="*/ 198 h 307"/>
                <a:gd name="T24" fmla="*/ 96 w 235"/>
                <a:gd name="T25" fmla="*/ 307 h 307"/>
                <a:gd name="T26" fmla="*/ 166 w 235"/>
                <a:gd name="T27" fmla="*/ 271 h 307"/>
                <a:gd name="T28" fmla="*/ 182 w 235"/>
                <a:gd name="T29" fmla="*/ 304 h 307"/>
                <a:gd name="T30" fmla="*/ 219 w 235"/>
                <a:gd name="T31" fmla="*/ 304 h 307"/>
                <a:gd name="T32" fmla="*/ 235 w 235"/>
                <a:gd name="T33" fmla="*/ 293 h 307"/>
                <a:gd name="T34" fmla="*/ 166 w 235"/>
                <a:gd name="T35" fmla="*/ 209 h 307"/>
                <a:gd name="T36" fmla="*/ 98 w 235"/>
                <a:gd name="T37" fmla="*/ 286 h 307"/>
                <a:gd name="T38" fmla="*/ 25 w 235"/>
                <a:gd name="T39" fmla="*/ 198 h 307"/>
                <a:gd name="T40" fmla="*/ 103 w 235"/>
                <a:gd name="T41" fmla="*/ 110 h 307"/>
                <a:gd name="T42" fmla="*/ 166 w 235"/>
                <a:gd name="T43" fmla="*/ 173 h 307"/>
                <a:gd name="T44" fmla="*/ 166 w 235"/>
                <a:gd name="T45" fmla="*/ 20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7">
                  <a:moveTo>
                    <a:pt x="235" y="293"/>
                  </a:moveTo>
                  <a:cubicBezTo>
                    <a:pt x="235" y="283"/>
                    <a:pt x="225" y="283"/>
                    <a:pt x="220" y="283"/>
                  </a:cubicBezTo>
                  <a:lnTo>
                    <a:pt x="191" y="283"/>
                  </a:lnTo>
                  <a:lnTo>
                    <a:pt x="191" y="15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9" y="0"/>
                  </a:lnTo>
                  <a:cubicBezTo>
                    <a:pt x="133" y="0"/>
                    <a:pt x="123" y="0"/>
                    <a:pt x="123" y="10"/>
                  </a:cubicBezTo>
                  <a:cubicBezTo>
                    <a:pt x="123" y="20"/>
                    <a:pt x="133" y="20"/>
                    <a:pt x="138" y="20"/>
                  </a:cubicBezTo>
                  <a:lnTo>
                    <a:pt x="166" y="20"/>
                  </a:lnTo>
                  <a:lnTo>
                    <a:pt x="166" y="119"/>
                  </a:lnTo>
                  <a:cubicBezTo>
                    <a:pt x="142" y="97"/>
                    <a:pt x="122" y="89"/>
                    <a:pt x="101" y="89"/>
                  </a:cubicBezTo>
                  <a:cubicBezTo>
                    <a:pt x="47" y="89"/>
                    <a:pt x="0" y="136"/>
                    <a:pt x="0" y="198"/>
                  </a:cubicBezTo>
                  <a:cubicBezTo>
                    <a:pt x="0" y="259"/>
                    <a:pt x="44" y="307"/>
                    <a:pt x="96" y="307"/>
                  </a:cubicBezTo>
                  <a:cubicBezTo>
                    <a:pt x="124" y="307"/>
                    <a:pt x="144" y="294"/>
                    <a:pt x="166" y="271"/>
                  </a:cubicBezTo>
                  <a:cubicBezTo>
                    <a:pt x="166" y="298"/>
                    <a:pt x="166" y="304"/>
                    <a:pt x="182" y="304"/>
                  </a:cubicBezTo>
                  <a:lnTo>
                    <a:pt x="219" y="304"/>
                  </a:lnTo>
                  <a:cubicBezTo>
                    <a:pt x="225" y="304"/>
                    <a:pt x="235" y="304"/>
                    <a:pt x="235" y="293"/>
                  </a:cubicBezTo>
                  <a:close/>
                  <a:moveTo>
                    <a:pt x="166" y="209"/>
                  </a:moveTo>
                  <a:cubicBezTo>
                    <a:pt x="166" y="240"/>
                    <a:pt x="141" y="286"/>
                    <a:pt x="98" y="286"/>
                  </a:cubicBezTo>
                  <a:cubicBezTo>
                    <a:pt x="59" y="286"/>
                    <a:pt x="25" y="247"/>
                    <a:pt x="25" y="198"/>
                  </a:cubicBezTo>
                  <a:cubicBezTo>
                    <a:pt x="25" y="146"/>
                    <a:pt x="64" y="110"/>
                    <a:pt x="103" y="110"/>
                  </a:cubicBezTo>
                  <a:cubicBezTo>
                    <a:pt x="139" y="110"/>
                    <a:pt x="166" y="142"/>
                    <a:pt x="166" y="173"/>
                  </a:cubicBezTo>
                  <a:lnTo>
                    <a:pt x="166" y="20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57" name="Freeform 180">
              <a:extLst>
                <a:ext uri="{FF2B5EF4-FFF2-40B4-BE49-F238E27FC236}">
                  <a16:creationId xmlns:a16="http://schemas.microsoft.com/office/drawing/2014/main" id="{3A308E97-E674-44A3-A576-3C36915139F4}"/>
                </a:ext>
              </a:extLst>
            </p:cNvPr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3306762" y="3444875"/>
              <a:ext cx="85725" cy="82550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8 w 224"/>
                <a:gd name="T5" fmla="*/ 51 h 215"/>
                <a:gd name="T6" fmla="*/ 88 w 224"/>
                <a:gd name="T7" fmla="*/ 19 h 215"/>
                <a:gd name="T8" fmla="*/ 72 w 224"/>
                <a:gd name="T9" fmla="*/ 3 h 215"/>
                <a:gd name="T10" fmla="*/ 16 w 224"/>
                <a:gd name="T11" fmla="*/ 3 h 215"/>
                <a:gd name="T12" fmla="*/ 0 w 224"/>
                <a:gd name="T13" fmla="*/ 14 h 215"/>
                <a:gd name="T14" fmla="*/ 16 w 224"/>
                <a:gd name="T15" fmla="*/ 24 h 215"/>
                <a:gd name="T16" fmla="*/ 63 w 224"/>
                <a:gd name="T17" fmla="*/ 24 h 215"/>
                <a:gd name="T18" fmla="*/ 63 w 224"/>
                <a:gd name="T19" fmla="*/ 194 h 215"/>
                <a:gd name="T20" fmla="*/ 16 w 224"/>
                <a:gd name="T21" fmla="*/ 194 h 215"/>
                <a:gd name="T22" fmla="*/ 0 w 224"/>
                <a:gd name="T23" fmla="*/ 204 h 215"/>
                <a:gd name="T24" fmla="*/ 16 w 224"/>
                <a:gd name="T25" fmla="*/ 215 h 215"/>
                <a:gd name="T26" fmla="*/ 150 w 224"/>
                <a:gd name="T27" fmla="*/ 215 h 215"/>
                <a:gd name="T28" fmla="*/ 166 w 224"/>
                <a:gd name="T29" fmla="*/ 205 h 215"/>
                <a:gd name="T30" fmla="*/ 150 w 224"/>
                <a:gd name="T31" fmla="*/ 194 h 215"/>
                <a:gd name="T32" fmla="*/ 88 w 224"/>
                <a:gd name="T33" fmla="*/ 194 h 215"/>
                <a:gd name="T34" fmla="*/ 88 w 224"/>
                <a:gd name="T35" fmla="*/ 124 h 215"/>
                <a:gd name="T36" fmla="*/ 191 w 224"/>
                <a:gd name="T37" fmla="*/ 21 h 215"/>
                <a:gd name="T38" fmla="*/ 208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8"/>
                    <a:pt x="218" y="0"/>
                    <a:pt x="180" y="0"/>
                  </a:cubicBezTo>
                  <a:cubicBezTo>
                    <a:pt x="156" y="0"/>
                    <a:pt x="124" y="9"/>
                    <a:pt x="88" y="51"/>
                  </a:cubicBezTo>
                  <a:lnTo>
                    <a:pt x="88" y="19"/>
                  </a:lnTo>
                  <a:cubicBezTo>
                    <a:pt x="88" y="7"/>
                    <a:pt x="86" y="3"/>
                    <a:pt x="7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63" y="24"/>
                  </a:lnTo>
                  <a:lnTo>
                    <a:pt x="63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5"/>
                  </a:cubicBezTo>
                  <a:cubicBezTo>
                    <a:pt x="166" y="194"/>
                    <a:pt x="156" y="194"/>
                    <a:pt x="150" y="194"/>
                  </a:cubicBezTo>
                  <a:lnTo>
                    <a:pt x="88" y="194"/>
                  </a:lnTo>
                  <a:lnTo>
                    <a:pt x="88" y="124"/>
                  </a:lnTo>
                  <a:cubicBezTo>
                    <a:pt x="88" y="74"/>
                    <a:pt x="120" y="21"/>
                    <a:pt x="191" y="21"/>
                  </a:cubicBezTo>
                  <a:cubicBezTo>
                    <a:pt x="191" y="36"/>
                    <a:pt x="198" y="44"/>
                    <a:pt x="208" y="44"/>
                  </a:cubicBezTo>
                  <a:cubicBezTo>
                    <a:pt x="217" y="44"/>
                    <a:pt x="224" y="38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58" name="Freeform 181">
              <a:extLst>
                <a:ext uri="{FF2B5EF4-FFF2-40B4-BE49-F238E27FC236}">
                  <a16:creationId xmlns:a16="http://schemas.microsoft.com/office/drawing/2014/main" id="{51CFEBD4-9D9B-4116-A31A-00B033D3621B}"/>
                </a:ext>
              </a:extLst>
            </p:cNvPr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3403600" y="3446463"/>
              <a:ext cx="95250" cy="82550"/>
            </a:xfrm>
            <a:custGeom>
              <a:avLst/>
              <a:gdLst>
                <a:gd name="T0" fmla="*/ 248 w 248"/>
                <a:gd name="T1" fmla="*/ 201 h 215"/>
                <a:gd name="T2" fmla="*/ 232 w 248"/>
                <a:gd name="T3" fmla="*/ 191 h 215"/>
                <a:gd name="T4" fmla="*/ 204 w 248"/>
                <a:gd name="T5" fmla="*/ 191 h 215"/>
                <a:gd name="T6" fmla="*/ 204 w 248"/>
                <a:gd name="T7" fmla="*/ 16 h 215"/>
                <a:gd name="T8" fmla="*/ 188 w 248"/>
                <a:gd name="T9" fmla="*/ 0 h 215"/>
                <a:gd name="T10" fmla="*/ 151 w 248"/>
                <a:gd name="T11" fmla="*/ 0 h 215"/>
                <a:gd name="T12" fmla="*/ 135 w 248"/>
                <a:gd name="T13" fmla="*/ 11 h 215"/>
                <a:gd name="T14" fmla="*/ 151 w 248"/>
                <a:gd name="T15" fmla="*/ 21 h 215"/>
                <a:gd name="T16" fmla="*/ 179 w 248"/>
                <a:gd name="T17" fmla="*/ 21 h 215"/>
                <a:gd name="T18" fmla="*/ 179 w 248"/>
                <a:gd name="T19" fmla="*/ 136 h 215"/>
                <a:gd name="T20" fmla="*/ 115 w 248"/>
                <a:gd name="T21" fmla="*/ 194 h 215"/>
                <a:gd name="T22" fmla="*/ 69 w 248"/>
                <a:gd name="T23" fmla="*/ 155 h 215"/>
                <a:gd name="T24" fmla="*/ 69 w 248"/>
                <a:gd name="T25" fmla="*/ 16 h 215"/>
                <a:gd name="T26" fmla="*/ 54 w 248"/>
                <a:gd name="T27" fmla="*/ 0 h 215"/>
                <a:gd name="T28" fmla="*/ 16 w 248"/>
                <a:gd name="T29" fmla="*/ 0 h 215"/>
                <a:gd name="T30" fmla="*/ 0 w 248"/>
                <a:gd name="T31" fmla="*/ 11 h 215"/>
                <a:gd name="T32" fmla="*/ 16 w 248"/>
                <a:gd name="T33" fmla="*/ 21 h 215"/>
                <a:gd name="T34" fmla="*/ 44 w 248"/>
                <a:gd name="T35" fmla="*/ 21 h 215"/>
                <a:gd name="T36" fmla="*/ 44 w 248"/>
                <a:gd name="T37" fmla="*/ 158 h 215"/>
                <a:gd name="T38" fmla="*/ 112 w 248"/>
                <a:gd name="T39" fmla="*/ 215 h 215"/>
                <a:gd name="T40" fmla="*/ 178 w 248"/>
                <a:gd name="T41" fmla="*/ 191 h 215"/>
                <a:gd name="T42" fmla="*/ 194 w 248"/>
                <a:gd name="T43" fmla="*/ 212 h 215"/>
                <a:gd name="T44" fmla="*/ 232 w 248"/>
                <a:gd name="T45" fmla="*/ 212 h 215"/>
                <a:gd name="T46" fmla="*/ 248 w 248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8" h="215">
                  <a:moveTo>
                    <a:pt x="248" y="201"/>
                  </a:moveTo>
                  <a:cubicBezTo>
                    <a:pt x="248" y="191"/>
                    <a:pt x="238" y="191"/>
                    <a:pt x="232" y="191"/>
                  </a:cubicBezTo>
                  <a:lnTo>
                    <a:pt x="204" y="191"/>
                  </a:lnTo>
                  <a:lnTo>
                    <a:pt x="204" y="16"/>
                  </a:lnTo>
                  <a:cubicBezTo>
                    <a:pt x="204" y="4"/>
                    <a:pt x="202" y="0"/>
                    <a:pt x="188" y="0"/>
                  </a:cubicBezTo>
                  <a:lnTo>
                    <a:pt x="151" y="0"/>
                  </a:lnTo>
                  <a:cubicBezTo>
                    <a:pt x="145" y="0"/>
                    <a:pt x="135" y="0"/>
                    <a:pt x="135" y="11"/>
                  </a:cubicBezTo>
                  <a:cubicBezTo>
                    <a:pt x="135" y="21"/>
                    <a:pt x="145" y="21"/>
                    <a:pt x="151" y="21"/>
                  </a:cubicBezTo>
                  <a:lnTo>
                    <a:pt x="179" y="21"/>
                  </a:lnTo>
                  <a:lnTo>
                    <a:pt x="179" y="136"/>
                  </a:lnTo>
                  <a:cubicBezTo>
                    <a:pt x="179" y="187"/>
                    <a:pt x="134" y="194"/>
                    <a:pt x="115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2" y="215"/>
                  </a:cubicBezTo>
                  <a:cubicBezTo>
                    <a:pt x="132" y="215"/>
                    <a:pt x="153" y="210"/>
                    <a:pt x="178" y="191"/>
                  </a:cubicBezTo>
                  <a:cubicBezTo>
                    <a:pt x="179" y="212"/>
                    <a:pt x="187" y="212"/>
                    <a:pt x="194" y="212"/>
                  </a:cubicBezTo>
                  <a:lnTo>
                    <a:pt x="232" y="212"/>
                  </a:lnTo>
                  <a:cubicBezTo>
                    <a:pt x="238" y="212"/>
                    <a:pt x="248" y="212"/>
                    <a:pt x="248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59" name="Freeform 182">
              <a:extLst>
                <a:ext uri="{FF2B5EF4-FFF2-40B4-BE49-F238E27FC236}">
                  <a16:creationId xmlns:a16="http://schemas.microsoft.com/office/drawing/2014/main" id="{120B35A2-4EED-43BA-BB95-7D67828A9706}"/>
                </a:ext>
              </a:extLst>
            </p:cNvPr>
            <p:cNvSpPr>
              <a:spLocks/>
            </p:cNvSpPr>
            <p:nvPr>
              <p:custDataLst>
                <p:tags r:id="rId177"/>
              </p:custDataLst>
            </p:nvPr>
          </p:nvSpPr>
          <p:spPr bwMode="auto">
            <a:xfrm>
              <a:off x="3503612" y="3444875"/>
              <a:ext cx="95250" cy="82550"/>
            </a:xfrm>
            <a:custGeom>
              <a:avLst/>
              <a:gdLst>
                <a:gd name="T0" fmla="*/ 247 w 247"/>
                <a:gd name="T1" fmla="*/ 205 h 215"/>
                <a:gd name="T2" fmla="*/ 231 w 247"/>
                <a:gd name="T3" fmla="*/ 194 h 215"/>
                <a:gd name="T4" fmla="*/ 203 w 247"/>
                <a:gd name="T5" fmla="*/ 194 h 215"/>
                <a:gd name="T6" fmla="*/ 203 w 247"/>
                <a:gd name="T7" fmla="*/ 69 h 215"/>
                <a:gd name="T8" fmla="*/ 142 w 247"/>
                <a:gd name="T9" fmla="*/ 0 h 215"/>
                <a:gd name="T10" fmla="*/ 69 w 247"/>
                <a:gd name="T11" fmla="*/ 35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5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5 h 215"/>
                <a:gd name="T28" fmla="*/ 15 w 247"/>
                <a:gd name="T29" fmla="*/ 215 h 215"/>
                <a:gd name="T30" fmla="*/ 97 w 247"/>
                <a:gd name="T31" fmla="*/ 215 h 215"/>
                <a:gd name="T32" fmla="*/ 113 w 247"/>
                <a:gd name="T33" fmla="*/ 205 h 215"/>
                <a:gd name="T34" fmla="*/ 97 w 247"/>
                <a:gd name="T35" fmla="*/ 194 h 215"/>
                <a:gd name="T36" fmla="*/ 69 w 247"/>
                <a:gd name="T37" fmla="*/ 194 h 215"/>
                <a:gd name="T38" fmla="*/ 69 w 247"/>
                <a:gd name="T39" fmla="*/ 98 h 215"/>
                <a:gd name="T40" fmla="*/ 139 w 247"/>
                <a:gd name="T41" fmla="*/ 21 h 215"/>
                <a:gd name="T42" fmla="*/ 179 w 247"/>
                <a:gd name="T43" fmla="*/ 72 h 215"/>
                <a:gd name="T44" fmla="*/ 179 w 247"/>
                <a:gd name="T45" fmla="*/ 194 h 215"/>
                <a:gd name="T46" fmla="*/ 153 w 247"/>
                <a:gd name="T47" fmla="*/ 194 h 215"/>
                <a:gd name="T48" fmla="*/ 137 w 247"/>
                <a:gd name="T49" fmla="*/ 205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5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3" y="194"/>
                  </a:lnTo>
                  <a:lnTo>
                    <a:pt x="203" y="69"/>
                  </a:lnTo>
                  <a:cubicBezTo>
                    <a:pt x="203" y="21"/>
                    <a:pt x="180" y="0"/>
                    <a:pt x="142" y="0"/>
                  </a:cubicBezTo>
                  <a:cubicBezTo>
                    <a:pt x="109" y="0"/>
                    <a:pt x="87" y="17"/>
                    <a:pt x="69" y="35"/>
                  </a:cubicBezTo>
                  <a:cubicBezTo>
                    <a:pt x="69" y="10"/>
                    <a:pt x="69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5"/>
                  </a:cubicBezTo>
                  <a:cubicBezTo>
                    <a:pt x="0" y="215"/>
                    <a:pt x="10" y="215"/>
                    <a:pt x="15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5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8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5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7" y="215"/>
                    <a:pt x="247" y="215"/>
                    <a:pt x="247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60" name="Freeform 183">
              <a:extLst>
                <a:ext uri="{FF2B5EF4-FFF2-40B4-BE49-F238E27FC236}">
                  <a16:creationId xmlns:a16="http://schemas.microsoft.com/office/drawing/2014/main" id="{12AD6035-5BB1-4239-AD18-2B6735A9BEFA}"/>
                </a:ext>
              </a:extLst>
            </p:cNvPr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3603625" y="3444875"/>
              <a:ext cx="95250" cy="82550"/>
            </a:xfrm>
            <a:custGeom>
              <a:avLst/>
              <a:gdLst>
                <a:gd name="T0" fmla="*/ 247 w 247"/>
                <a:gd name="T1" fmla="*/ 205 h 215"/>
                <a:gd name="T2" fmla="*/ 231 w 247"/>
                <a:gd name="T3" fmla="*/ 194 h 215"/>
                <a:gd name="T4" fmla="*/ 203 w 247"/>
                <a:gd name="T5" fmla="*/ 194 h 215"/>
                <a:gd name="T6" fmla="*/ 203 w 247"/>
                <a:gd name="T7" fmla="*/ 69 h 215"/>
                <a:gd name="T8" fmla="*/ 141 w 247"/>
                <a:gd name="T9" fmla="*/ 0 h 215"/>
                <a:gd name="T10" fmla="*/ 68 w 247"/>
                <a:gd name="T11" fmla="*/ 35 h 215"/>
                <a:gd name="T12" fmla="*/ 53 w 247"/>
                <a:gd name="T13" fmla="*/ 3 h 215"/>
                <a:gd name="T14" fmla="*/ 15 w 247"/>
                <a:gd name="T15" fmla="*/ 3 h 215"/>
                <a:gd name="T16" fmla="*/ 0 w 247"/>
                <a:gd name="T17" fmla="*/ 14 h 215"/>
                <a:gd name="T18" fmla="*/ 15 w 247"/>
                <a:gd name="T19" fmla="*/ 24 h 215"/>
                <a:gd name="T20" fmla="*/ 43 w 247"/>
                <a:gd name="T21" fmla="*/ 24 h 215"/>
                <a:gd name="T22" fmla="*/ 43 w 247"/>
                <a:gd name="T23" fmla="*/ 194 h 215"/>
                <a:gd name="T24" fmla="*/ 15 w 247"/>
                <a:gd name="T25" fmla="*/ 194 h 215"/>
                <a:gd name="T26" fmla="*/ 0 w 247"/>
                <a:gd name="T27" fmla="*/ 205 h 215"/>
                <a:gd name="T28" fmla="*/ 15 w 247"/>
                <a:gd name="T29" fmla="*/ 215 h 215"/>
                <a:gd name="T30" fmla="*/ 97 w 247"/>
                <a:gd name="T31" fmla="*/ 215 h 215"/>
                <a:gd name="T32" fmla="*/ 112 w 247"/>
                <a:gd name="T33" fmla="*/ 205 h 215"/>
                <a:gd name="T34" fmla="*/ 96 w 247"/>
                <a:gd name="T35" fmla="*/ 194 h 215"/>
                <a:gd name="T36" fmla="*/ 68 w 247"/>
                <a:gd name="T37" fmla="*/ 194 h 215"/>
                <a:gd name="T38" fmla="*/ 68 w 247"/>
                <a:gd name="T39" fmla="*/ 98 h 215"/>
                <a:gd name="T40" fmla="*/ 138 w 247"/>
                <a:gd name="T41" fmla="*/ 21 h 215"/>
                <a:gd name="T42" fmla="*/ 178 w 247"/>
                <a:gd name="T43" fmla="*/ 72 h 215"/>
                <a:gd name="T44" fmla="*/ 178 w 247"/>
                <a:gd name="T45" fmla="*/ 194 h 215"/>
                <a:gd name="T46" fmla="*/ 153 w 247"/>
                <a:gd name="T47" fmla="*/ 194 h 215"/>
                <a:gd name="T48" fmla="*/ 137 w 247"/>
                <a:gd name="T49" fmla="*/ 205 h 215"/>
                <a:gd name="T50" fmla="*/ 153 w 247"/>
                <a:gd name="T51" fmla="*/ 215 h 215"/>
                <a:gd name="T52" fmla="*/ 231 w 247"/>
                <a:gd name="T53" fmla="*/ 215 h 215"/>
                <a:gd name="T54" fmla="*/ 247 w 247"/>
                <a:gd name="T55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5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3" y="194"/>
                  </a:lnTo>
                  <a:lnTo>
                    <a:pt x="203" y="69"/>
                  </a:lnTo>
                  <a:cubicBezTo>
                    <a:pt x="203" y="21"/>
                    <a:pt x="179" y="0"/>
                    <a:pt x="141" y="0"/>
                  </a:cubicBezTo>
                  <a:cubicBezTo>
                    <a:pt x="109" y="0"/>
                    <a:pt x="87" y="17"/>
                    <a:pt x="68" y="35"/>
                  </a:cubicBezTo>
                  <a:cubicBezTo>
                    <a:pt x="68" y="10"/>
                    <a:pt x="68" y="3"/>
                    <a:pt x="53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4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43" y="24"/>
                  </a:lnTo>
                  <a:lnTo>
                    <a:pt x="43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5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97" y="215"/>
                  </a:lnTo>
                  <a:cubicBezTo>
                    <a:pt x="102" y="215"/>
                    <a:pt x="112" y="215"/>
                    <a:pt x="112" y="205"/>
                  </a:cubicBezTo>
                  <a:cubicBezTo>
                    <a:pt x="112" y="194"/>
                    <a:pt x="102" y="194"/>
                    <a:pt x="96" y="194"/>
                  </a:cubicBezTo>
                  <a:lnTo>
                    <a:pt x="68" y="194"/>
                  </a:lnTo>
                  <a:lnTo>
                    <a:pt x="68" y="98"/>
                  </a:lnTo>
                  <a:cubicBezTo>
                    <a:pt x="68" y="42"/>
                    <a:pt x="110" y="21"/>
                    <a:pt x="138" y="21"/>
                  </a:cubicBezTo>
                  <a:cubicBezTo>
                    <a:pt x="169" y="21"/>
                    <a:pt x="178" y="37"/>
                    <a:pt x="178" y="72"/>
                  </a:cubicBezTo>
                  <a:lnTo>
                    <a:pt x="178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5"/>
                  </a:cubicBezTo>
                  <a:cubicBezTo>
                    <a:pt x="137" y="215"/>
                    <a:pt x="147" y="215"/>
                    <a:pt x="153" y="215"/>
                  </a:cubicBezTo>
                  <a:lnTo>
                    <a:pt x="231" y="215"/>
                  </a:lnTo>
                  <a:cubicBezTo>
                    <a:pt x="237" y="215"/>
                    <a:pt x="247" y="215"/>
                    <a:pt x="247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61" name="Freeform 184">
              <a:extLst>
                <a:ext uri="{FF2B5EF4-FFF2-40B4-BE49-F238E27FC236}">
                  <a16:creationId xmlns:a16="http://schemas.microsoft.com/office/drawing/2014/main" id="{FA4CA745-B86A-48AD-B245-D8E2F4C6A700}"/>
                </a:ext>
              </a:extLst>
            </p:cNvPr>
            <p:cNvSpPr>
              <a:spLocks noEditPoints="1"/>
            </p:cNvSpPr>
            <p:nvPr>
              <p:custDataLst>
                <p:tags r:id="rId179"/>
              </p:custDataLst>
            </p:nvPr>
          </p:nvSpPr>
          <p:spPr bwMode="auto">
            <a:xfrm>
              <a:off x="3717925" y="3411538"/>
              <a:ext cx="69850" cy="115888"/>
            </a:xfrm>
            <a:custGeom>
              <a:avLst/>
              <a:gdLst>
                <a:gd name="T0" fmla="*/ 184 w 184"/>
                <a:gd name="T1" fmla="*/ 291 h 301"/>
                <a:gd name="T2" fmla="*/ 168 w 184"/>
                <a:gd name="T3" fmla="*/ 280 h 301"/>
                <a:gd name="T4" fmla="*/ 109 w 184"/>
                <a:gd name="T5" fmla="*/ 280 h 301"/>
                <a:gd name="T6" fmla="*/ 109 w 184"/>
                <a:gd name="T7" fmla="*/ 105 h 301"/>
                <a:gd name="T8" fmla="*/ 93 w 184"/>
                <a:gd name="T9" fmla="*/ 89 h 301"/>
                <a:gd name="T10" fmla="*/ 20 w 184"/>
                <a:gd name="T11" fmla="*/ 89 h 301"/>
                <a:gd name="T12" fmla="*/ 4 w 184"/>
                <a:gd name="T13" fmla="*/ 100 h 301"/>
                <a:gd name="T14" fmla="*/ 20 w 184"/>
                <a:gd name="T15" fmla="*/ 110 h 301"/>
                <a:gd name="T16" fmla="*/ 84 w 184"/>
                <a:gd name="T17" fmla="*/ 110 h 301"/>
                <a:gd name="T18" fmla="*/ 84 w 184"/>
                <a:gd name="T19" fmla="*/ 280 h 301"/>
                <a:gd name="T20" fmla="*/ 16 w 184"/>
                <a:gd name="T21" fmla="*/ 280 h 301"/>
                <a:gd name="T22" fmla="*/ 0 w 184"/>
                <a:gd name="T23" fmla="*/ 291 h 301"/>
                <a:gd name="T24" fmla="*/ 16 w 184"/>
                <a:gd name="T25" fmla="*/ 301 h 301"/>
                <a:gd name="T26" fmla="*/ 168 w 184"/>
                <a:gd name="T27" fmla="*/ 301 h 301"/>
                <a:gd name="T28" fmla="*/ 184 w 184"/>
                <a:gd name="T29" fmla="*/ 291 h 301"/>
                <a:gd name="T30" fmla="*/ 111 w 184"/>
                <a:gd name="T31" fmla="*/ 20 h 301"/>
                <a:gd name="T32" fmla="*/ 90 w 184"/>
                <a:gd name="T33" fmla="*/ 0 h 301"/>
                <a:gd name="T34" fmla="*/ 70 w 184"/>
                <a:gd name="T35" fmla="*/ 20 h 301"/>
                <a:gd name="T36" fmla="*/ 90 w 184"/>
                <a:gd name="T37" fmla="*/ 41 h 301"/>
                <a:gd name="T38" fmla="*/ 111 w 184"/>
                <a:gd name="T39" fmla="*/ 2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301">
                  <a:moveTo>
                    <a:pt x="184" y="291"/>
                  </a:moveTo>
                  <a:cubicBezTo>
                    <a:pt x="184" y="280"/>
                    <a:pt x="174" y="280"/>
                    <a:pt x="168" y="280"/>
                  </a:cubicBezTo>
                  <a:lnTo>
                    <a:pt x="109" y="280"/>
                  </a:lnTo>
                  <a:lnTo>
                    <a:pt x="109" y="105"/>
                  </a:lnTo>
                  <a:cubicBezTo>
                    <a:pt x="109" y="93"/>
                    <a:pt x="107" y="89"/>
                    <a:pt x="93" y="89"/>
                  </a:cubicBezTo>
                  <a:lnTo>
                    <a:pt x="20" y="89"/>
                  </a:lnTo>
                  <a:cubicBezTo>
                    <a:pt x="14" y="89"/>
                    <a:pt x="4" y="89"/>
                    <a:pt x="4" y="100"/>
                  </a:cubicBezTo>
                  <a:cubicBezTo>
                    <a:pt x="4" y="110"/>
                    <a:pt x="14" y="110"/>
                    <a:pt x="20" y="110"/>
                  </a:cubicBezTo>
                  <a:lnTo>
                    <a:pt x="84" y="110"/>
                  </a:lnTo>
                  <a:lnTo>
                    <a:pt x="84" y="280"/>
                  </a:lnTo>
                  <a:lnTo>
                    <a:pt x="16" y="280"/>
                  </a:lnTo>
                  <a:cubicBezTo>
                    <a:pt x="10" y="280"/>
                    <a:pt x="0" y="280"/>
                    <a:pt x="0" y="291"/>
                  </a:cubicBezTo>
                  <a:cubicBezTo>
                    <a:pt x="0" y="301"/>
                    <a:pt x="10" y="301"/>
                    <a:pt x="16" y="301"/>
                  </a:cubicBezTo>
                  <a:lnTo>
                    <a:pt x="168" y="301"/>
                  </a:lnTo>
                  <a:cubicBezTo>
                    <a:pt x="174" y="301"/>
                    <a:pt x="184" y="301"/>
                    <a:pt x="184" y="291"/>
                  </a:cubicBezTo>
                  <a:close/>
                  <a:moveTo>
                    <a:pt x="111" y="20"/>
                  </a:moveTo>
                  <a:cubicBezTo>
                    <a:pt x="111" y="8"/>
                    <a:pt x="102" y="0"/>
                    <a:pt x="90" y="0"/>
                  </a:cubicBezTo>
                  <a:cubicBezTo>
                    <a:pt x="79" y="0"/>
                    <a:pt x="70" y="8"/>
                    <a:pt x="70" y="20"/>
                  </a:cubicBezTo>
                  <a:cubicBezTo>
                    <a:pt x="70" y="32"/>
                    <a:pt x="79" y="41"/>
                    <a:pt x="90" y="41"/>
                  </a:cubicBezTo>
                  <a:cubicBezTo>
                    <a:pt x="102" y="41"/>
                    <a:pt x="111" y="32"/>
                    <a:pt x="111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62" name="Freeform 185">
              <a:extLst>
                <a:ext uri="{FF2B5EF4-FFF2-40B4-BE49-F238E27FC236}">
                  <a16:creationId xmlns:a16="http://schemas.microsoft.com/office/drawing/2014/main" id="{4C017743-4798-4F6E-9922-880E4D360BDD}"/>
                </a:ext>
              </a:extLst>
            </p:cNvPr>
            <p:cNvSpPr>
              <a:spLocks/>
            </p:cNvSpPr>
            <p:nvPr>
              <p:custDataLst>
                <p:tags r:id="rId180"/>
              </p:custDataLst>
            </p:nvPr>
          </p:nvSpPr>
          <p:spPr bwMode="auto">
            <a:xfrm>
              <a:off x="3805237" y="3444875"/>
              <a:ext cx="93663" cy="82550"/>
            </a:xfrm>
            <a:custGeom>
              <a:avLst/>
              <a:gdLst>
                <a:gd name="T0" fmla="*/ 247 w 247"/>
                <a:gd name="T1" fmla="*/ 205 h 215"/>
                <a:gd name="T2" fmla="*/ 231 w 247"/>
                <a:gd name="T3" fmla="*/ 194 h 215"/>
                <a:gd name="T4" fmla="*/ 203 w 247"/>
                <a:gd name="T5" fmla="*/ 194 h 215"/>
                <a:gd name="T6" fmla="*/ 203 w 247"/>
                <a:gd name="T7" fmla="*/ 69 h 215"/>
                <a:gd name="T8" fmla="*/ 141 w 247"/>
                <a:gd name="T9" fmla="*/ 0 h 215"/>
                <a:gd name="T10" fmla="*/ 68 w 247"/>
                <a:gd name="T11" fmla="*/ 35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5 w 247"/>
                <a:gd name="T19" fmla="*/ 24 h 215"/>
                <a:gd name="T20" fmla="*/ 43 w 247"/>
                <a:gd name="T21" fmla="*/ 24 h 215"/>
                <a:gd name="T22" fmla="*/ 43 w 247"/>
                <a:gd name="T23" fmla="*/ 194 h 215"/>
                <a:gd name="T24" fmla="*/ 16 w 247"/>
                <a:gd name="T25" fmla="*/ 194 h 215"/>
                <a:gd name="T26" fmla="*/ 0 w 247"/>
                <a:gd name="T27" fmla="*/ 205 h 215"/>
                <a:gd name="T28" fmla="*/ 15 w 247"/>
                <a:gd name="T29" fmla="*/ 215 h 215"/>
                <a:gd name="T30" fmla="*/ 97 w 247"/>
                <a:gd name="T31" fmla="*/ 215 h 215"/>
                <a:gd name="T32" fmla="*/ 112 w 247"/>
                <a:gd name="T33" fmla="*/ 205 h 215"/>
                <a:gd name="T34" fmla="*/ 96 w 247"/>
                <a:gd name="T35" fmla="*/ 194 h 215"/>
                <a:gd name="T36" fmla="*/ 68 w 247"/>
                <a:gd name="T37" fmla="*/ 194 h 215"/>
                <a:gd name="T38" fmla="*/ 68 w 247"/>
                <a:gd name="T39" fmla="*/ 98 h 215"/>
                <a:gd name="T40" fmla="*/ 138 w 247"/>
                <a:gd name="T41" fmla="*/ 21 h 215"/>
                <a:gd name="T42" fmla="*/ 178 w 247"/>
                <a:gd name="T43" fmla="*/ 72 h 215"/>
                <a:gd name="T44" fmla="*/ 178 w 247"/>
                <a:gd name="T45" fmla="*/ 194 h 215"/>
                <a:gd name="T46" fmla="*/ 153 w 247"/>
                <a:gd name="T47" fmla="*/ 194 h 215"/>
                <a:gd name="T48" fmla="*/ 137 w 247"/>
                <a:gd name="T49" fmla="*/ 205 h 215"/>
                <a:gd name="T50" fmla="*/ 153 w 247"/>
                <a:gd name="T51" fmla="*/ 215 h 215"/>
                <a:gd name="T52" fmla="*/ 231 w 247"/>
                <a:gd name="T53" fmla="*/ 215 h 215"/>
                <a:gd name="T54" fmla="*/ 247 w 247"/>
                <a:gd name="T55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5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3" y="194"/>
                  </a:lnTo>
                  <a:lnTo>
                    <a:pt x="203" y="69"/>
                  </a:lnTo>
                  <a:cubicBezTo>
                    <a:pt x="203" y="21"/>
                    <a:pt x="179" y="0"/>
                    <a:pt x="141" y="0"/>
                  </a:cubicBezTo>
                  <a:cubicBezTo>
                    <a:pt x="109" y="0"/>
                    <a:pt x="87" y="17"/>
                    <a:pt x="68" y="35"/>
                  </a:cubicBezTo>
                  <a:cubicBezTo>
                    <a:pt x="68" y="10"/>
                    <a:pt x="68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3" y="24"/>
                  </a:lnTo>
                  <a:lnTo>
                    <a:pt x="43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5"/>
                  </a:cubicBezTo>
                  <a:cubicBezTo>
                    <a:pt x="0" y="215"/>
                    <a:pt x="10" y="215"/>
                    <a:pt x="15" y="215"/>
                  </a:cubicBezTo>
                  <a:lnTo>
                    <a:pt x="97" y="215"/>
                  </a:lnTo>
                  <a:cubicBezTo>
                    <a:pt x="102" y="215"/>
                    <a:pt x="112" y="215"/>
                    <a:pt x="112" y="205"/>
                  </a:cubicBezTo>
                  <a:cubicBezTo>
                    <a:pt x="112" y="194"/>
                    <a:pt x="102" y="194"/>
                    <a:pt x="96" y="194"/>
                  </a:cubicBezTo>
                  <a:lnTo>
                    <a:pt x="68" y="194"/>
                  </a:lnTo>
                  <a:lnTo>
                    <a:pt x="68" y="98"/>
                  </a:lnTo>
                  <a:cubicBezTo>
                    <a:pt x="68" y="42"/>
                    <a:pt x="110" y="21"/>
                    <a:pt x="138" y="21"/>
                  </a:cubicBezTo>
                  <a:cubicBezTo>
                    <a:pt x="169" y="21"/>
                    <a:pt x="178" y="37"/>
                    <a:pt x="178" y="72"/>
                  </a:cubicBezTo>
                  <a:lnTo>
                    <a:pt x="178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5"/>
                  </a:cubicBezTo>
                  <a:cubicBezTo>
                    <a:pt x="137" y="215"/>
                    <a:pt x="147" y="215"/>
                    <a:pt x="153" y="215"/>
                  </a:cubicBezTo>
                  <a:lnTo>
                    <a:pt x="231" y="215"/>
                  </a:lnTo>
                  <a:cubicBezTo>
                    <a:pt x="237" y="215"/>
                    <a:pt x="247" y="215"/>
                    <a:pt x="247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63" name="Freeform 186">
              <a:extLst>
                <a:ext uri="{FF2B5EF4-FFF2-40B4-BE49-F238E27FC236}">
                  <a16:creationId xmlns:a16="http://schemas.microsoft.com/office/drawing/2014/main" id="{4D9C9409-FA1E-465C-BE90-A38E9388749D}"/>
                </a:ext>
              </a:extLst>
            </p:cNvPr>
            <p:cNvSpPr>
              <a:spLocks noEditPoints="1"/>
            </p:cNvSpPr>
            <p:nvPr>
              <p:custDataLst>
                <p:tags r:id="rId181"/>
              </p:custDataLst>
            </p:nvPr>
          </p:nvSpPr>
          <p:spPr bwMode="auto">
            <a:xfrm>
              <a:off x="3908425" y="3443288"/>
              <a:ext cx="90488" cy="130175"/>
            </a:xfrm>
            <a:custGeom>
              <a:avLst/>
              <a:gdLst>
                <a:gd name="T0" fmla="*/ 237 w 237"/>
                <a:gd name="T1" fmla="*/ 22 h 335"/>
                <a:gd name="T2" fmla="*/ 204 w 237"/>
                <a:gd name="T3" fmla="*/ 0 h 335"/>
                <a:gd name="T4" fmla="*/ 150 w 237"/>
                <a:gd name="T5" fmla="*/ 19 h 335"/>
                <a:gd name="T6" fmla="*/ 100 w 237"/>
                <a:gd name="T7" fmla="*/ 2 h 335"/>
                <a:gd name="T8" fmla="*/ 20 w 237"/>
                <a:gd name="T9" fmla="*/ 80 h 335"/>
                <a:gd name="T10" fmla="*/ 37 w 237"/>
                <a:gd name="T11" fmla="*/ 128 h 335"/>
                <a:gd name="T12" fmla="*/ 26 w 237"/>
                <a:gd name="T13" fmla="*/ 163 h 335"/>
                <a:gd name="T14" fmla="*/ 40 w 237"/>
                <a:gd name="T15" fmla="*/ 202 h 335"/>
                <a:gd name="T16" fmla="*/ 0 w 237"/>
                <a:gd name="T17" fmla="*/ 265 h 335"/>
                <a:gd name="T18" fmla="*/ 115 w 237"/>
                <a:gd name="T19" fmla="*/ 335 h 335"/>
                <a:gd name="T20" fmla="*/ 230 w 237"/>
                <a:gd name="T21" fmla="*/ 265 h 335"/>
                <a:gd name="T22" fmla="*/ 197 w 237"/>
                <a:gd name="T23" fmla="*/ 210 h 335"/>
                <a:gd name="T24" fmla="*/ 125 w 237"/>
                <a:gd name="T25" fmla="*/ 196 h 335"/>
                <a:gd name="T26" fmla="*/ 88 w 237"/>
                <a:gd name="T27" fmla="*/ 196 h 335"/>
                <a:gd name="T28" fmla="*/ 73 w 237"/>
                <a:gd name="T29" fmla="*/ 195 h 335"/>
                <a:gd name="T30" fmla="*/ 52 w 237"/>
                <a:gd name="T31" fmla="*/ 186 h 335"/>
                <a:gd name="T32" fmla="*/ 45 w 237"/>
                <a:gd name="T33" fmla="*/ 164 h 335"/>
                <a:gd name="T34" fmla="*/ 51 w 237"/>
                <a:gd name="T35" fmla="*/ 142 h 335"/>
                <a:gd name="T36" fmla="*/ 100 w 237"/>
                <a:gd name="T37" fmla="*/ 157 h 335"/>
                <a:gd name="T38" fmla="*/ 180 w 237"/>
                <a:gd name="T39" fmla="*/ 80 h 335"/>
                <a:gd name="T40" fmla="*/ 164 w 237"/>
                <a:gd name="T41" fmla="*/ 33 h 335"/>
                <a:gd name="T42" fmla="*/ 206 w 237"/>
                <a:gd name="T43" fmla="*/ 20 h 335"/>
                <a:gd name="T44" fmla="*/ 221 w 237"/>
                <a:gd name="T45" fmla="*/ 38 h 335"/>
                <a:gd name="T46" fmla="*/ 237 w 237"/>
                <a:gd name="T47" fmla="*/ 22 h 335"/>
                <a:gd name="T48" fmla="*/ 155 w 237"/>
                <a:gd name="T49" fmla="*/ 80 h 335"/>
                <a:gd name="T50" fmla="*/ 100 w 237"/>
                <a:gd name="T51" fmla="*/ 137 h 335"/>
                <a:gd name="T52" fmla="*/ 45 w 237"/>
                <a:gd name="T53" fmla="*/ 80 h 335"/>
                <a:gd name="T54" fmla="*/ 100 w 237"/>
                <a:gd name="T55" fmla="*/ 23 h 335"/>
                <a:gd name="T56" fmla="*/ 155 w 237"/>
                <a:gd name="T57" fmla="*/ 80 h 335"/>
                <a:gd name="T58" fmla="*/ 210 w 237"/>
                <a:gd name="T59" fmla="*/ 265 h 335"/>
                <a:gd name="T60" fmla="*/ 115 w 237"/>
                <a:gd name="T61" fmla="*/ 314 h 335"/>
                <a:gd name="T62" fmla="*/ 20 w 237"/>
                <a:gd name="T63" fmla="*/ 265 h 335"/>
                <a:gd name="T64" fmla="*/ 43 w 237"/>
                <a:gd name="T65" fmla="*/ 224 h 335"/>
                <a:gd name="T66" fmla="*/ 101 w 237"/>
                <a:gd name="T67" fmla="*/ 215 h 335"/>
                <a:gd name="T68" fmla="*/ 210 w 237"/>
                <a:gd name="T69" fmla="*/ 26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335">
                  <a:moveTo>
                    <a:pt x="237" y="22"/>
                  </a:moveTo>
                  <a:cubicBezTo>
                    <a:pt x="237" y="12"/>
                    <a:pt x="228" y="0"/>
                    <a:pt x="204" y="0"/>
                  </a:cubicBezTo>
                  <a:cubicBezTo>
                    <a:pt x="199" y="0"/>
                    <a:pt x="175" y="0"/>
                    <a:pt x="150" y="19"/>
                  </a:cubicBezTo>
                  <a:cubicBezTo>
                    <a:pt x="139" y="11"/>
                    <a:pt x="122" y="2"/>
                    <a:pt x="100" y="2"/>
                  </a:cubicBezTo>
                  <a:cubicBezTo>
                    <a:pt x="54" y="2"/>
                    <a:pt x="20" y="38"/>
                    <a:pt x="20" y="80"/>
                  </a:cubicBezTo>
                  <a:cubicBezTo>
                    <a:pt x="20" y="101"/>
                    <a:pt x="28" y="116"/>
                    <a:pt x="37" y="128"/>
                  </a:cubicBezTo>
                  <a:cubicBezTo>
                    <a:pt x="30" y="139"/>
                    <a:pt x="26" y="149"/>
                    <a:pt x="26" y="163"/>
                  </a:cubicBezTo>
                  <a:cubicBezTo>
                    <a:pt x="26" y="180"/>
                    <a:pt x="32" y="192"/>
                    <a:pt x="40" y="202"/>
                  </a:cubicBezTo>
                  <a:cubicBezTo>
                    <a:pt x="0" y="227"/>
                    <a:pt x="0" y="260"/>
                    <a:pt x="0" y="265"/>
                  </a:cubicBezTo>
                  <a:cubicBezTo>
                    <a:pt x="0" y="307"/>
                    <a:pt x="52" y="335"/>
                    <a:pt x="115" y="335"/>
                  </a:cubicBezTo>
                  <a:cubicBezTo>
                    <a:pt x="178" y="335"/>
                    <a:pt x="230" y="306"/>
                    <a:pt x="230" y="265"/>
                  </a:cubicBezTo>
                  <a:cubicBezTo>
                    <a:pt x="230" y="247"/>
                    <a:pt x="221" y="223"/>
                    <a:pt x="197" y="210"/>
                  </a:cubicBezTo>
                  <a:cubicBezTo>
                    <a:pt x="191" y="207"/>
                    <a:pt x="170" y="196"/>
                    <a:pt x="125" y="196"/>
                  </a:cubicBezTo>
                  <a:lnTo>
                    <a:pt x="88" y="196"/>
                  </a:lnTo>
                  <a:cubicBezTo>
                    <a:pt x="84" y="196"/>
                    <a:pt x="77" y="196"/>
                    <a:pt x="73" y="195"/>
                  </a:cubicBezTo>
                  <a:cubicBezTo>
                    <a:pt x="64" y="195"/>
                    <a:pt x="60" y="195"/>
                    <a:pt x="52" y="186"/>
                  </a:cubicBezTo>
                  <a:cubicBezTo>
                    <a:pt x="46" y="177"/>
                    <a:pt x="45" y="164"/>
                    <a:pt x="45" y="164"/>
                  </a:cubicBezTo>
                  <a:cubicBezTo>
                    <a:pt x="45" y="162"/>
                    <a:pt x="46" y="153"/>
                    <a:pt x="51" y="142"/>
                  </a:cubicBezTo>
                  <a:cubicBezTo>
                    <a:pt x="58" y="146"/>
                    <a:pt x="76" y="157"/>
                    <a:pt x="100" y="157"/>
                  </a:cubicBezTo>
                  <a:cubicBezTo>
                    <a:pt x="144" y="157"/>
                    <a:pt x="180" y="122"/>
                    <a:pt x="180" y="80"/>
                  </a:cubicBezTo>
                  <a:cubicBezTo>
                    <a:pt x="180" y="65"/>
                    <a:pt x="175" y="51"/>
                    <a:pt x="164" y="33"/>
                  </a:cubicBezTo>
                  <a:cubicBezTo>
                    <a:pt x="181" y="24"/>
                    <a:pt x="194" y="21"/>
                    <a:pt x="206" y="20"/>
                  </a:cubicBezTo>
                  <a:cubicBezTo>
                    <a:pt x="208" y="35"/>
                    <a:pt x="217" y="38"/>
                    <a:pt x="221" y="38"/>
                  </a:cubicBezTo>
                  <a:cubicBezTo>
                    <a:pt x="228" y="38"/>
                    <a:pt x="237" y="34"/>
                    <a:pt x="237" y="22"/>
                  </a:cubicBezTo>
                  <a:close/>
                  <a:moveTo>
                    <a:pt x="155" y="80"/>
                  </a:moveTo>
                  <a:cubicBezTo>
                    <a:pt x="155" y="112"/>
                    <a:pt x="129" y="137"/>
                    <a:pt x="100" y="137"/>
                  </a:cubicBezTo>
                  <a:cubicBezTo>
                    <a:pt x="69" y="137"/>
                    <a:pt x="45" y="110"/>
                    <a:pt x="45" y="80"/>
                  </a:cubicBezTo>
                  <a:cubicBezTo>
                    <a:pt x="45" y="48"/>
                    <a:pt x="70" y="23"/>
                    <a:pt x="100" y="23"/>
                  </a:cubicBezTo>
                  <a:cubicBezTo>
                    <a:pt x="131" y="23"/>
                    <a:pt x="155" y="50"/>
                    <a:pt x="155" y="80"/>
                  </a:cubicBezTo>
                  <a:close/>
                  <a:moveTo>
                    <a:pt x="210" y="265"/>
                  </a:moveTo>
                  <a:cubicBezTo>
                    <a:pt x="210" y="289"/>
                    <a:pt x="170" y="314"/>
                    <a:pt x="115" y="314"/>
                  </a:cubicBezTo>
                  <a:cubicBezTo>
                    <a:pt x="59" y="314"/>
                    <a:pt x="20" y="289"/>
                    <a:pt x="20" y="265"/>
                  </a:cubicBezTo>
                  <a:cubicBezTo>
                    <a:pt x="20" y="254"/>
                    <a:pt x="24" y="236"/>
                    <a:pt x="43" y="224"/>
                  </a:cubicBezTo>
                  <a:cubicBezTo>
                    <a:pt x="56" y="216"/>
                    <a:pt x="61" y="215"/>
                    <a:pt x="101" y="215"/>
                  </a:cubicBezTo>
                  <a:cubicBezTo>
                    <a:pt x="150" y="215"/>
                    <a:pt x="210" y="218"/>
                    <a:pt x="210" y="2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64" name="Freeform 187">
              <a:extLst>
                <a:ext uri="{FF2B5EF4-FFF2-40B4-BE49-F238E27FC236}">
                  <a16:creationId xmlns:a16="http://schemas.microsoft.com/office/drawing/2014/main" id="{7981E8AB-E763-40EC-918A-92482E4D97B4}"/>
                </a:ext>
              </a:extLst>
            </p:cNvPr>
            <p:cNvSpPr>
              <a:spLocks/>
            </p:cNvSpPr>
            <p:nvPr>
              <p:custDataLst>
                <p:tags r:id="rId182"/>
              </p:custDataLst>
            </p:nvPr>
          </p:nvSpPr>
          <p:spPr bwMode="auto">
            <a:xfrm>
              <a:off x="4124325" y="3408363"/>
              <a:ext cx="61913" cy="119063"/>
            </a:xfrm>
            <a:custGeom>
              <a:avLst/>
              <a:gdLst>
                <a:gd name="T0" fmla="*/ 164 w 164"/>
                <a:gd name="T1" fmla="*/ 300 h 310"/>
                <a:gd name="T2" fmla="*/ 148 w 164"/>
                <a:gd name="T3" fmla="*/ 289 h 310"/>
                <a:gd name="T4" fmla="*/ 96 w 164"/>
                <a:gd name="T5" fmla="*/ 289 h 310"/>
                <a:gd name="T6" fmla="*/ 96 w 164"/>
                <a:gd name="T7" fmla="*/ 16 h 310"/>
                <a:gd name="T8" fmla="*/ 86 w 164"/>
                <a:gd name="T9" fmla="*/ 0 h 310"/>
                <a:gd name="T10" fmla="*/ 76 w 164"/>
                <a:gd name="T11" fmla="*/ 6 h 310"/>
                <a:gd name="T12" fmla="*/ 9 w 164"/>
                <a:gd name="T13" fmla="*/ 63 h 310"/>
                <a:gd name="T14" fmla="*/ 0 w 164"/>
                <a:gd name="T15" fmla="*/ 73 h 310"/>
                <a:gd name="T16" fmla="*/ 12 w 164"/>
                <a:gd name="T17" fmla="*/ 84 h 310"/>
                <a:gd name="T18" fmla="*/ 71 w 164"/>
                <a:gd name="T19" fmla="*/ 55 h 310"/>
                <a:gd name="T20" fmla="*/ 71 w 164"/>
                <a:gd name="T21" fmla="*/ 289 h 310"/>
                <a:gd name="T22" fmla="*/ 18 w 164"/>
                <a:gd name="T23" fmla="*/ 289 h 310"/>
                <a:gd name="T24" fmla="*/ 3 w 164"/>
                <a:gd name="T25" fmla="*/ 300 h 310"/>
                <a:gd name="T26" fmla="*/ 18 w 164"/>
                <a:gd name="T27" fmla="*/ 310 h 310"/>
                <a:gd name="T28" fmla="*/ 148 w 164"/>
                <a:gd name="T29" fmla="*/ 310 h 310"/>
                <a:gd name="T30" fmla="*/ 164 w 164"/>
                <a:gd name="T31" fmla="*/ 30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4" h="310">
                  <a:moveTo>
                    <a:pt x="164" y="300"/>
                  </a:moveTo>
                  <a:cubicBezTo>
                    <a:pt x="164" y="289"/>
                    <a:pt x="154" y="289"/>
                    <a:pt x="148" y="289"/>
                  </a:cubicBezTo>
                  <a:lnTo>
                    <a:pt x="96" y="289"/>
                  </a:lnTo>
                  <a:lnTo>
                    <a:pt x="96" y="16"/>
                  </a:lnTo>
                  <a:cubicBezTo>
                    <a:pt x="96" y="10"/>
                    <a:pt x="96" y="0"/>
                    <a:pt x="86" y="0"/>
                  </a:cubicBezTo>
                  <a:cubicBezTo>
                    <a:pt x="80" y="0"/>
                    <a:pt x="78" y="3"/>
                    <a:pt x="76" y="6"/>
                  </a:cubicBezTo>
                  <a:cubicBezTo>
                    <a:pt x="54" y="56"/>
                    <a:pt x="25" y="61"/>
                    <a:pt x="9" y="63"/>
                  </a:cubicBezTo>
                  <a:cubicBezTo>
                    <a:pt x="4" y="64"/>
                    <a:pt x="0" y="66"/>
                    <a:pt x="0" y="73"/>
                  </a:cubicBezTo>
                  <a:cubicBezTo>
                    <a:pt x="0" y="82"/>
                    <a:pt x="6" y="84"/>
                    <a:pt x="12" y="84"/>
                  </a:cubicBezTo>
                  <a:cubicBezTo>
                    <a:pt x="21" y="84"/>
                    <a:pt x="41" y="81"/>
                    <a:pt x="71" y="55"/>
                  </a:cubicBezTo>
                  <a:lnTo>
                    <a:pt x="71" y="289"/>
                  </a:lnTo>
                  <a:lnTo>
                    <a:pt x="18" y="289"/>
                  </a:lnTo>
                  <a:cubicBezTo>
                    <a:pt x="12" y="289"/>
                    <a:pt x="3" y="289"/>
                    <a:pt x="3" y="300"/>
                  </a:cubicBezTo>
                  <a:cubicBezTo>
                    <a:pt x="3" y="310"/>
                    <a:pt x="13" y="310"/>
                    <a:pt x="18" y="310"/>
                  </a:cubicBezTo>
                  <a:lnTo>
                    <a:pt x="148" y="310"/>
                  </a:lnTo>
                  <a:cubicBezTo>
                    <a:pt x="154" y="310"/>
                    <a:pt x="164" y="310"/>
                    <a:pt x="164" y="3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65" name="Freeform 188">
              <a:extLst>
                <a:ext uri="{FF2B5EF4-FFF2-40B4-BE49-F238E27FC236}">
                  <a16:creationId xmlns:a16="http://schemas.microsoft.com/office/drawing/2014/main" id="{A31DB0E2-00E7-4F85-82A5-27C142ECD363}"/>
                </a:ext>
              </a:extLst>
            </p:cNvPr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4213225" y="3408363"/>
              <a:ext cx="79375" cy="119063"/>
            </a:xfrm>
            <a:custGeom>
              <a:avLst/>
              <a:gdLst>
                <a:gd name="T0" fmla="*/ 207 w 207"/>
                <a:gd name="T1" fmla="*/ 294 h 310"/>
                <a:gd name="T2" fmla="*/ 207 w 207"/>
                <a:gd name="T3" fmla="*/ 281 h 310"/>
                <a:gd name="T4" fmla="*/ 194 w 207"/>
                <a:gd name="T5" fmla="*/ 265 h 310"/>
                <a:gd name="T6" fmla="*/ 181 w 207"/>
                <a:gd name="T7" fmla="*/ 289 h 310"/>
                <a:gd name="T8" fmla="*/ 39 w 207"/>
                <a:gd name="T9" fmla="*/ 289 h 310"/>
                <a:gd name="T10" fmla="*/ 162 w 207"/>
                <a:gd name="T11" fmla="*/ 186 h 310"/>
                <a:gd name="T12" fmla="*/ 207 w 207"/>
                <a:gd name="T13" fmla="*/ 95 h 310"/>
                <a:gd name="T14" fmla="*/ 97 w 207"/>
                <a:gd name="T15" fmla="*/ 0 h 310"/>
                <a:gd name="T16" fmla="*/ 0 w 207"/>
                <a:gd name="T17" fmla="*/ 81 h 310"/>
                <a:gd name="T18" fmla="*/ 18 w 207"/>
                <a:gd name="T19" fmla="*/ 100 h 310"/>
                <a:gd name="T20" fmla="*/ 36 w 207"/>
                <a:gd name="T21" fmla="*/ 82 h 310"/>
                <a:gd name="T22" fmla="*/ 27 w 207"/>
                <a:gd name="T23" fmla="*/ 68 h 310"/>
                <a:gd name="T24" fmla="*/ 94 w 207"/>
                <a:gd name="T25" fmla="*/ 21 h 310"/>
                <a:gd name="T26" fmla="*/ 181 w 207"/>
                <a:gd name="T27" fmla="*/ 95 h 310"/>
                <a:gd name="T28" fmla="*/ 120 w 207"/>
                <a:gd name="T29" fmla="*/ 194 h 310"/>
                <a:gd name="T30" fmla="*/ 6 w 207"/>
                <a:gd name="T31" fmla="*/ 289 h 310"/>
                <a:gd name="T32" fmla="*/ 0 w 207"/>
                <a:gd name="T33" fmla="*/ 299 h 310"/>
                <a:gd name="T34" fmla="*/ 16 w 207"/>
                <a:gd name="T35" fmla="*/ 310 h 310"/>
                <a:gd name="T36" fmla="*/ 191 w 207"/>
                <a:gd name="T37" fmla="*/ 310 h 310"/>
                <a:gd name="T38" fmla="*/ 207 w 207"/>
                <a:gd name="T39" fmla="*/ 29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310">
                  <a:moveTo>
                    <a:pt x="207" y="294"/>
                  </a:moveTo>
                  <a:lnTo>
                    <a:pt x="207" y="281"/>
                  </a:lnTo>
                  <a:cubicBezTo>
                    <a:pt x="207" y="274"/>
                    <a:pt x="207" y="265"/>
                    <a:pt x="194" y="265"/>
                  </a:cubicBezTo>
                  <a:cubicBezTo>
                    <a:pt x="181" y="265"/>
                    <a:pt x="181" y="273"/>
                    <a:pt x="181" y="289"/>
                  </a:cubicBezTo>
                  <a:lnTo>
                    <a:pt x="39" y="289"/>
                  </a:lnTo>
                  <a:cubicBezTo>
                    <a:pt x="80" y="254"/>
                    <a:pt x="130" y="215"/>
                    <a:pt x="162" y="186"/>
                  </a:cubicBezTo>
                  <a:cubicBezTo>
                    <a:pt x="188" y="160"/>
                    <a:pt x="207" y="131"/>
                    <a:pt x="207" y="95"/>
                  </a:cubicBezTo>
                  <a:cubicBezTo>
                    <a:pt x="207" y="36"/>
                    <a:pt x="157" y="0"/>
                    <a:pt x="97" y="0"/>
                  </a:cubicBezTo>
                  <a:cubicBezTo>
                    <a:pt x="39" y="0"/>
                    <a:pt x="0" y="39"/>
                    <a:pt x="0" y="81"/>
                  </a:cubicBezTo>
                  <a:cubicBezTo>
                    <a:pt x="0" y="96"/>
                    <a:pt x="12" y="100"/>
                    <a:pt x="18" y="100"/>
                  </a:cubicBezTo>
                  <a:cubicBezTo>
                    <a:pt x="27" y="100"/>
                    <a:pt x="36" y="93"/>
                    <a:pt x="36" y="82"/>
                  </a:cubicBezTo>
                  <a:cubicBezTo>
                    <a:pt x="36" y="78"/>
                    <a:pt x="34" y="73"/>
                    <a:pt x="27" y="68"/>
                  </a:cubicBezTo>
                  <a:cubicBezTo>
                    <a:pt x="37" y="38"/>
                    <a:pt x="63" y="21"/>
                    <a:pt x="94" y="21"/>
                  </a:cubicBezTo>
                  <a:cubicBezTo>
                    <a:pt x="139" y="21"/>
                    <a:pt x="181" y="47"/>
                    <a:pt x="181" y="95"/>
                  </a:cubicBezTo>
                  <a:cubicBezTo>
                    <a:pt x="181" y="133"/>
                    <a:pt x="155" y="164"/>
                    <a:pt x="120" y="194"/>
                  </a:cubicBezTo>
                  <a:lnTo>
                    <a:pt x="6" y="289"/>
                  </a:lnTo>
                  <a:cubicBezTo>
                    <a:pt x="3" y="292"/>
                    <a:pt x="0" y="295"/>
                    <a:pt x="0" y="299"/>
                  </a:cubicBezTo>
                  <a:cubicBezTo>
                    <a:pt x="0" y="310"/>
                    <a:pt x="10" y="310"/>
                    <a:pt x="16" y="310"/>
                  </a:cubicBezTo>
                  <a:lnTo>
                    <a:pt x="191" y="310"/>
                  </a:lnTo>
                  <a:cubicBezTo>
                    <a:pt x="203" y="310"/>
                    <a:pt x="207" y="307"/>
                    <a:pt x="207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66" name="Freeform 189">
              <a:extLst>
                <a:ext uri="{FF2B5EF4-FFF2-40B4-BE49-F238E27FC236}">
                  <a16:creationId xmlns:a16="http://schemas.microsoft.com/office/drawing/2014/main" id="{1F471792-ED26-4067-8AEF-3A9299BEA2E8}"/>
                </a:ext>
              </a:extLst>
            </p:cNvPr>
            <p:cNvSpPr>
              <a:spLocks/>
            </p:cNvSpPr>
            <p:nvPr>
              <p:custDataLst>
                <p:tags r:id="rId184"/>
              </p:custDataLst>
            </p:nvPr>
          </p:nvSpPr>
          <p:spPr bwMode="auto">
            <a:xfrm>
              <a:off x="4313237" y="3409950"/>
              <a:ext cx="79375" cy="120650"/>
            </a:xfrm>
            <a:custGeom>
              <a:avLst/>
              <a:gdLst>
                <a:gd name="T0" fmla="*/ 206 w 206"/>
                <a:gd name="T1" fmla="*/ 211 h 310"/>
                <a:gd name="T2" fmla="*/ 110 w 206"/>
                <a:gd name="T3" fmla="*/ 114 h 310"/>
                <a:gd name="T4" fmla="*/ 44 w 206"/>
                <a:gd name="T5" fmla="*/ 132 h 310"/>
                <a:gd name="T6" fmla="*/ 44 w 206"/>
                <a:gd name="T7" fmla="*/ 20 h 310"/>
                <a:gd name="T8" fmla="*/ 173 w 206"/>
                <a:gd name="T9" fmla="*/ 20 h 310"/>
                <a:gd name="T10" fmla="*/ 188 w 206"/>
                <a:gd name="T11" fmla="*/ 10 h 310"/>
                <a:gd name="T12" fmla="*/ 173 w 206"/>
                <a:gd name="T13" fmla="*/ 0 h 310"/>
                <a:gd name="T14" fmla="*/ 34 w 206"/>
                <a:gd name="T15" fmla="*/ 0 h 310"/>
                <a:gd name="T16" fmla="*/ 18 w 206"/>
                <a:gd name="T17" fmla="*/ 15 h 310"/>
                <a:gd name="T18" fmla="*/ 18 w 206"/>
                <a:gd name="T19" fmla="*/ 153 h 310"/>
                <a:gd name="T20" fmla="*/ 30 w 206"/>
                <a:gd name="T21" fmla="*/ 169 h 310"/>
                <a:gd name="T22" fmla="*/ 39 w 206"/>
                <a:gd name="T23" fmla="*/ 166 h 310"/>
                <a:gd name="T24" fmla="*/ 110 w 206"/>
                <a:gd name="T25" fmla="*/ 135 h 310"/>
                <a:gd name="T26" fmla="*/ 181 w 206"/>
                <a:gd name="T27" fmla="*/ 211 h 310"/>
                <a:gd name="T28" fmla="*/ 96 w 206"/>
                <a:gd name="T29" fmla="*/ 289 h 310"/>
                <a:gd name="T30" fmla="*/ 28 w 206"/>
                <a:gd name="T31" fmla="*/ 250 h 310"/>
                <a:gd name="T32" fmla="*/ 36 w 206"/>
                <a:gd name="T33" fmla="*/ 234 h 310"/>
                <a:gd name="T34" fmla="*/ 18 w 206"/>
                <a:gd name="T35" fmla="*/ 216 h 310"/>
                <a:gd name="T36" fmla="*/ 0 w 206"/>
                <a:gd name="T37" fmla="*/ 236 h 310"/>
                <a:gd name="T38" fmla="*/ 96 w 206"/>
                <a:gd name="T39" fmla="*/ 310 h 310"/>
                <a:gd name="T40" fmla="*/ 206 w 206"/>
                <a:gd name="T41" fmla="*/ 21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6" h="310">
                  <a:moveTo>
                    <a:pt x="206" y="211"/>
                  </a:moveTo>
                  <a:cubicBezTo>
                    <a:pt x="206" y="162"/>
                    <a:pt x="168" y="114"/>
                    <a:pt x="110" y="114"/>
                  </a:cubicBezTo>
                  <a:cubicBezTo>
                    <a:pt x="93" y="114"/>
                    <a:pt x="71" y="117"/>
                    <a:pt x="44" y="132"/>
                  </a:cubicBezTo>
                  <a:lnTo>
                    <a:pt x="44" y="20"/>
                  </a:lnTo>
                  <a:lnTo>
                    <a:pt x="173" y="20"/>
                  </a:lnTo>
                  <a:cubicBezTo>
                    <a:pt x="178" y="20"/>
                    <a:pt x="188" y="20"/>
                    <a:pt x="188" y="10"/>
                  </a:cubicBezTo>
                  <a:cubicBezTo>
                    <a:pt x="188" y="0"/>
                    <a:pt x="179" y="0"/>
                    <a:pt x="173" y="0"/>
                  </a:cubicBezTo>
                  <a:lnTo>
                    <a:pt x="34" y="0"/>
                  </a:lnTo>
                  <a:cubicBezTo>
                    <a:pt x="21" y="0"/>
                    <a:pt x="18" y="3"/>
                    <a:pt x="18" y="15"/>
                  </a:cubicBezTo>
                  <a:lnTo>
                    <a:pt x="18" y="153"/>
                  </a:lnTo>
                  <a:cubicBezTo>
                    <a:pt x="18" y="160"/>
                    <a:pt x="18" y="169"/>
                    <a:pt x="30" y="169"/>
                  </a:cubicBezTo>
                  <a:cubicBezTo>
                    <a:pt x="35" y="169"/>
                    <a:pt x="37" y="168"/>
                    <a:pt x="39" y="166"/>
                  </a:cubicBezTo>
                  <a:cubicBezTo>
                    <a:pt x="56" y="145"/>
                    <a:pt x="78" y="135"/>
                    <a:pt x="110" y="135"/>
                  </a:cubicBezTo>
                  <a:cubicBezTo>
                    <a:pt x="156" y="135"/>
                    <a:pt x="181" y="176"/>
                    <a:pt x="181" y="211"/>
                  </a:cubicBezTo>
                  <a:cubicBezTo>
                    <a:pt x="181" y="255"/>
                    <a:pt x="142" y="289"/>
                    <a:pt x="96" y="289"/>
                  </a:cubicBezTo>
                  <a:cubicBezTo>
                    <a:pt x="80" y="289"/>
                    <a:pt x="45" y="284"/>
                    <a:pt x="28" y="250"/>
                  </a:cubicBezTo>
                  <a:cubicBezTo>
                    <a:pt x="32" y="245"/>
                    <a:pt x="36" y="242"/>
                    <a:pt x="36" y="234"/>
                  </a:cubicBezTo>
                  <a:cubicBezTo>
                    <a:pt x="36" y="223"/>
                    <a:pt x="26" y="216"/>
                    <a:pt x="18" y="216"/>
                  </a:cubicBezTo>
                  <a:cubicBezTo>
                    <a:pt x="12" y="216"/>
                    <a:pt x="0" y="220"/>
                    <a:pt x="0" y="236"/>
                  </a:cubicBezTo>
                  <a:cubicBezTo>
                    <a:pt x="0" y="277"/>
                    <a:pt x="41" y="310"/>
                    <a:pt x="96" y="310"/>
                  </a:cubicBezTo>
                  <a:cubicBezTo>
                    <a:pt x="157" y="310"/>
                    <a:pt x="206" y="266"/>
                    <a:pt x="206" y="2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67" name="Freeform 190">
              <a:extLst>
                <a:ext uri="{FF2B5EF4-FFF2-40B4-BE49-F238E27FC236}">
                  <a16:creationId xmlns:a16="http://schemas.microsoft.com/office/drawing/2014/main" id="{C43AC22B-B0CE-4076-9198-630D82FB7222}"/>
                </a:ext>
              </a:extLst>
            </p:cNvPr>
            <p:cNvSpPr>
              <a:spLocks/>
            </p:cNvSpPr>
            <p:nvPr>
              <p:custDataLst>
                <p:tags r:id="rId185"/>
              </p:custDataLst>
            </p:nvPr>
          </p:nvSpPr>
          <p:spPr bwMode="auto">
            <a:xfrm>
              <a:off x="4413250" y="3408363"/>
              <a:ext cx="79375" cy="119063"/>
            </a:xfrm>
            <a:custGeom>
              <a:avLst/>
              <a:gdLst>
                <a:gd name="T0" fmla="*/ 207 w 207"/>
                <a:gd name="T1" fmla="*/ 294 h 310"/>
                <a:gd name="T2" fmla="*/ 207 w 207"/>
                <a:gd name="T3" fmla="*/ 281 h 310"/>
                <a:gd name="T4" fmla="*/ 194 w 207"/>
                <a:gd name="T5" fmla="*/ 265 h 310"/>
                <a:gd name="T6" fmla="*/ 181 w 207"/>
                <a:gd name="T7" fmla="*/ 289 h 310"/>
                <a:gd name="T8" fmla="*/ 40 w 207"/>
                <a:gd name="T9" fmla="*/ 289 h 310"/>
                <a:gd name="T10" fmla="*/ 162 w 207"/>
                <a:gd name="T11" fmla="*/ 186 h 310"/>
                <a:gd name="T12" fmla="*/ 207 w 207"/>
                <a:gd name="T13" fmla="*/ 95 h 310"/>
                <a:gd name="T14" fmla="*/ 97 w 207"/>
                <a:gd name="T15" fmla="*/ 0 h 310"/>
                <a:gd name="T16" fmla="*/ 0 w 207"/>
                <a:gd name="T17" fmla="*/ 81 h 310"/>
                <a:gd name="T18" fmla="*/ 18 w 207"/>
                <a:gd name="T19" fmla="*/ 100 h 310"/>
                <a:gd name="T20" fmla="*/ 36 w 207"/>
                <a:gd name="T21" fmla="*/ 82 h 310"/>
                <a:gd name="T22" fmla="*/ 28 w 207"/>
                <a:gd name="T23" fmla="*/ 68 h 310"/>
                <a:gd name="T24" fmla="*/ 94 w 207"/>
                <a:gd name="T25" fmla="*/ 21 h 310"/>
                <a:gd name="T26" fmla="*/ 181 w 207"/>
                <a:gd name="T27" fmla="*/ 95 h 310"/>
                <a:gd name="T28" fmla="*/ 120 w 207"/>
                <a:gd name="T29" fmla="*/ 194 h 310"/>
                <a:gd name="T30" fmla="*/ 6 w 207"/>
                <a:gd name="T31" fmla="*/ 289 h 310"/>
                <a:gd name="T32" fmla="*/ 0 w 207"/>
                <a:gd name="T33" fmla="*/ 299 h 310"/>
                <a:gd name="T34" fmla="*/ 16 w 207"/>
                <a:gd name="T35" fmla="*/ 310 h 310"/>
                <a:gd name="T36" fmla="*/ 191 w 207"/>
                <a:gd name="T37" fmla="*/ 310 h 310"/>
                <a:gd name="T38" fmla="*/ 207 w 207"/>
                <a:gd name="T39" fmla="*/ 29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310">
                  <a:moveTo>
                    <a:pt x="207" y="294"/>
                  </a:moveTo>
                  <a:lnTo>
                    <a:pt x="207" y="281"/>
                  </a:lnTo>
                  <a:cubicBezTo>
                    <a:pt x="207" y="274"/>
                    <a:pt x="207" y="265"/>
                    <a:pt x="194" y="265"/>
                  </a:cubicBezTo>
                  <a:cubicBezTo>
                    <a:pt x="181" y="265"/>
                    <a:pt x="181" y="273"/>
                    <a:pt x="181" y="289"/>
                  </a:cubicBezTo>
                  <a:lnTo>
                    <a:pt x="40" y="289"/>
                  </a:lnTo>
                  <a:cubicBezTo>
                    <a:pt x="80" y="254"/>
                    <a:pt x="130" y="215"/>
                    <a:pt x="162" y="186"/>
                  </a:cubicBezTo>
                  <a:cubicBezTo>
                    <a:pt x="188" y="160"/>
                    <a:pt x="207" y="131"/>
                    <a:pt x="207" y="95"/>
                  </a:cubicBezTo>
                  <a:cubicBezTo>
                    <a:pt x="207" y="36"/>
                    <a:pt x="157" y="0"/>
                    <a:pt x="97" y="0"/>
                  </a:cubicBezTo>
                  <a:cubicBezTo>
                    <a:pt x="39" y="0"/>
                    <a:pt x="0" y="39"/>
                    <a:pt x="0" y="81"/>
                  </a:cubicBezTo>
                  <a:cubicBezTo>
                    <a:pt x="0" y="96"/>
                    <a:pt x="12" y="100"/>
                    <a:pt x="18" y="100"/>
                  </a:cubicBezTo>
                  <a:cubicBezTo>
                    <a:pt x="27" y="100"/>
                    <a:pt x="36" y="93"/>
                    <a:pt x="36" y="82"/>
                  </a:cubicBezTo>
                  <a:cubicBezTo>
                    <a:pt x="36" y="78"/>
                    <a:pt x="34" y="73"/>
                    <a:pt x="28" y="68"/>
                  </a:cubicBezTo>
                  <a:cubicBezTo>
                    <a:pt x="37" y="38"/>
                    <a:pt x="63" y="21"/>
                    <a:pt x="94" y="21"/>
                  </a:cubicBezTo>
                  <a:cubicBezTo>
                    <a:pt x="139" y="21"/>
                    <a:pt x="181" y="47"/>
                    <a:pt x="181" y="95"/>
                  </a:cubicBezTo>
                  <a:cubicBezTo>
                    <a:pt x="181" y="133"/>
                    <a:pt x="155" y="164"/>
                    <a:pt x="120" y="194"/>
                  </a:cubicBezTo>
                  <a:lnTo>
                    <a:pt x="6" y="289"/>
                  </a:lnTo>
                  <a:cubicBezTo>
                    <a:pt x="3" y="292"/>
                    <a:pt x="0" y="295"/>
                    <a:pt x="0" y="299"/>
                  </a:cubicBezTo>
                  <a:cubicBezTo>
                    <a:pt x="0" y="310"/>
                    <a:pt x="10" y="310"/>
                    <a:pt x="16" y="310"/>
                  </a:cubicBezTo>
                  <a:lnTo>
                    <a:pt x="191" y="310"/>
                  </a:lnTo>
                  <a:cubicBezTo>
                    <a:pt x="204" y="310"/>
                    <a:pt x="207" y="307"/>
                    <a:pt x="207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68" name="Freeform 191">
              <a:extLst>
                <a:ext uri="{FF2B5EF4-FFF2-40B4-BE49-F238E27FC236}">
                  <a16:creationId xmlns:a16="http://schemas.microsoft.com/office/drawing/2014/main" id="{B715DD79-C6D2-4F16-BE60-D4382CD6AB24}"/>
                </a:ext>
              </a:extLst>
            </p:cNvPr>
            <p:cNvSpPr>
              <a:spLocks/>
            </p:cNvSpPr>
            <p:nvPr>
              <p:custDataLst>
                <p:tags r:id="rId186"/>
              </p:custDataLst>
            </p:nvPr>
          </p:nvSpPr>
          <p:spPr bwMode="auto">
            <a:xfrm>
              <a:off x="4513262" y="3408363"/>
              <a:ext cx="80963" cy="122238"/>
            </a:xfrm>
            <a:custGeom>
              <a:avLst/>
              <a:gdLst>
                <a:gd name="T0" fmla="*/ 214 w 214"/>
                <a:gd name="T1" fmla="*/ 225 h 316"/>
                <a:gd name="T2" fmla="*/ 150 w 214"/>
                <a:gd name="T3" fmla="*/ 144 h 316"/>
                <a:gd name="T4" fmla="*/ 199 w 214"/>
                <a:gd name="T5" fmla="*/ 67 h 316"/>
                <a:gd name="T6" fmla="*/ 107 w 214"/>
                <a:gd name="T7" fmla="*/ 0 h 316"/>
                <a:gd name="T8" fmla="*/ 15 w 214"/>
                <a:gd name="T9" fmla="*/ 55 h 316"/>
                <a:gd name="T10" fmla="*/ 33 w 214"/>
                <a:gd name="T11" fmla="*/ 74 h 316"/>
                <a:gd name="T12" fmla="*/ 50 w 214"/>
                <a:gd name="T13" fmla="*/ 56 h 316"/>
                <a:gd name="T14" fmla="*/ 44 w 214"/>
                <a:gd name="T15" fmla="*/ 42 h 316"/>
                <a:gd name="T16" fmla="*/ 108 w 214"/>
                <a:gd name="T17" fmla="*/ 21 h 316"/>
                <a:gd name="T18" fmla="*/ 174 w 214"/>
                <a:gd name="T19" fmla="*/ 68 h 316"/>
                <a:gd name="T20" fmla="*/ 150 w 214"/>
                <a:gd name="T21" fmla="*/ 117 h 316"/>
                <a:gd name="T22" fmla="*/ 99 w 214"/>
                <a:gd name="T23" fmla="*/ 133 h 316"/>
                <a:gd name="T24" fmla="*/ 67 w 214"/>
                <a:gd name="T25" fmla="*/ 145 h 316"/>
                <a:gd name="T26" fmla="*/ 82 w 214"/>
                <a:gd name="T27" fmla="*/ 156 h 316"/>
                <a:gd name="T28" fmla="*/ 106 w 214"/>
                <a:gd name="T29" fmla="*/ 156 h 316"/>
                <a:gd name="T30" fmla="*/ 189 w 214"/>
                <a:gd name="T31" fmla="*/ 225 h 316"/>
                <a:gd name="T32" fmla="*/ 108 w 214"/>
                <a:gd name="T33" fmla="*/ 295 h 316"/>
                <a:gd name="T34" fmla="*/ 28 w 214"/>
                <a:gd name="T35" fmla="*/ 259 h 316"/>
                <a:gd name="T36" fmla="*/ 35 w 214"/>
                <a:gd name="T37" fmla="*/ 244 h 316"/>
                <a:gd name="T38" fmla="*/ 18 w 214"/>
                <a:gd name="T39" fmla="*/ 226 h 316"/>
                <a:gd name="T40" fmla="*/ 0 w 214"/>
                <a:gd name="T41" fmla="*/ 245 h 316"/>
                <a:gd name="T42" fmla="*/ 108 w 214"/>
                <a:gd name="T43" fmla="*/ 316 h 316"/>
                <a:gd name="T44" fmla="*/ 214 w 214"/>
                <a:gd name="T45" fmla="*/ 22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316">
                  <a:moveTo>
                    <a:pt x="214" y="225"/>
                  </a:moveTo>
                  <a:cubicBezTo>
                    <a:pt x="214" y="191"/>
                    <a:pt x="191" y="163"/>
                    <a:pt x="150" y="144"/>
                  </a:cubicBezTo>
                  <a:cubicBezTo>
                    <a:pt x="186" y="121"/>
                    <a:pt x="199" y="94"/>
                    <a:pt x="199" y="67"/>
                  </a:cubicBezTo>
                  <a:cubicBezTo>
                    <a:pt x="199" y="31"/>
                    <a:pt x="163" y="0"/>
                    <a:pt x="107" y="0"/>
                  </a:cubicBezTo>
                  <a:cubicBezTo>
                    <a:pt x="50" y="0"/>
                    <a:pt x="15" y="21"/>
                    <a:pt x="15" y="55"/>
                  </a:cubicBezTo>
                  <a:cubicBezTo>
                    <a:pt x="15" y="68"/>
                    <a:pt x="25" y="74"/>
                    <a:pt x="33" y="74"/>
                  </a:cubicBezTo>
                  <a:cubicBezTo>
                    <a:pt x="41" y="74"/>
                    <a:pt x="50" y="67"/>
                    <a:pt x="50" y="56"/>
                  </a:cubicBezTo>
                  <a:cubicBezTo>
                    <a:pt x="50" y="51"/>
                    <a:pt x="48" y="47"/>
                    <a:pt x="44" y="42"/>
                  </a:cubicBezTo>
                  <a:cubicBezTo>
                    <a:pt x="64" y="21"/>
                    <a:pt x="103" y="21"/>
                    <a:pt x="108" y="21"/>
                  </a:cubicBezTo>
                  <a:cubicBezTo>
                    <a:pt x="146" y="21"/>
                    <a:pt x="174" y="42"/>
                    <a:pt x="174" y="68"/>
                  </a:cubicBezTo>
                  <a:cubicBezTo>
                    <a:pt x="174" y="85"/>
                    <a:pt x="166" y="104"/>
                    <a:pt x="150" y="117"/>
                  </a:cubicBezTo>
                  <a:cubicBezTo>
                    <a:pt x="133" y="131"/>
                    <a:pt x="119" y="132"/>
                    <a:pt x="99" y="133"/>
                  </a:cubicBezTo>
                  <a:cubicBezTo>
                    <a:pt x="75" y="135"/>
                    <a:pt x="67" y="136"/>
                    <a:pt x="67" y="145"/>
                  </a:cubicBezTo>
                  <a:cubicBezTo>
                    <a:pt x="67" y="156"/>
                    <a:pt x="76" y="156"/>
                    <a:pt x="82" y="156"/>
                  </a:cubicBezTo>
                  <a:lnTo>
                    <a:pt x="106" y="156"/>
                  </a:lnTo>
                  <a:cubicBezTo>
                    <a:pt x="161" y="156"/>
                    <a:pt x="189" y="194"/>
                    <a:pt x="189" y="225"/>
                  </a:cubicBezTo>
                  <a:cubicBezTo>
                    <a:pt x="189" y="259"/>
                    <a:pt x="158" y="295"/>
                    <a:pt x="108" y="295"/>
                  </a:cubicBezTo>
                  <a:cubicBezTo>
                    <a:pt x="86" y="295"/>
                    <a:pt x="44" y="288"/>
                    <a:pt x="28" y="259"/>
                  </a:cubicBezTo>
                  <a:cubicBezTo>
                    <a:pt x="33" y="254"/>
                    <a:pt x="35" y="251"/>
                    <a:pt x="35" y="244"/>
                  </a:cubicBezTo>
                  <a:cubicBezTo>
                    <a:pt x="35" y="234"/>
                    <a:pt x="28" y="226"/>
                    <a:pt x="18" y="226"/>
                  </a:cubicBezTo>
                  <a:cubicBezTo>
                    <a:pt x="9" y="226"/>
                    <a:pt x="0" y="232"/>
                    <a:pt x="0" y="245"/>
                  </a:cubicBezTo>
                  <a:cubicBezTo>
                    <a:pt x="0" y="289"/>
                    <a:pt x="48" y="316"/>
                    <a:pt x="108" y="316"/>
                  </a:cubicBezTo>
                  <a:cubicBezTo>
                    <a:pt x="172" y="316"/>
                    <a:pt x="214" y="271"/>
                    <a:pt x="214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69" name="Freeform 192">
              <a:extLst>
                <a:ext uri="{FF2B5EF4-FFF2-40B4-BE49-F238E27FC236}">
                  <a16:creationId xmlns:a16="http://schemas.microsoft.com/office/drawing/2014/main" id="{522D5F1A-99B0-4E86-9205-E80D9C0BF15E}"/>
                </a:ext>
              </a:extLst>
            </p:cNvPr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4708525" y="3421063"/>
              <a:ext cx="80963" cy="107950"/>
            </a:xfrm>
            <a:custGeom>
              <a:avLst/>
              <a:gdLst>
                <a:gd name="T0" fmla="*/ 208 w 208"/>
                <a:gd name="T1" fmla="*/ 215 h 278"/>
                <a:gd name="T2" fmla="*/ 195 w 208"/>
                <a:gd name="T3" fmla="*/ 200 h 278"/>
                <a:gd name="T4" fmla="*/ 183 w 208"/>
                <a:gd name="T5" fmla="*/ 215 h 278"/>
                <a:gd name="T6" fmla="*/ 136 w 208"/>
                <a:gd name="T7" fmla="*/ 257 h 278"/>
                <a:gd name="T8" fmla="*/ 91 w 208"/>
                <a:gd name="T9" fmla="*/ 212 h 278"/>
                <a:gd name="T10" fmla="*/ 91 w 208"/>
                <a:gd name="T11" fmla="*/ 84 h 278"/>
                <a:gd name="T12" fmla="*/ 181 w 208"/>
                <a:gd name="T13" fmla="*/ 84 h 278"/>
                <a:gd name="T14" fmla="*/ 196 w 208"/>
                <a:gd name="T15" fmla="*/ 74 h 278"/>
                <a:gd name="T16" fmla="*/ 181 w 208"/>
                <a:gd name="T17" fmla="*/ 63 h 278"/>
                <a:gd name="T18" fmla="*/ 91 w 208"/>
                <a:gd name="T19" fmla="*/ 63 h 278"/>
                <a:gd name="T20" fmla="*/ 91 w 208"/>
                <a:gd name="T21" fmla="*/ 16 h 278"/>
                <a:gd name="T22" fmla="*/ 79 w 208"/>
                <a:gd name="T23" fmla="*/ 0 h 278"/>
                <a:gd name="T24" fmla="*/ 66 w 208"/>
                <a:gd name="T25" fmla="*/ 16 h 278"/>
                <a:gd name="T26" fmla="*/ 66 w 208"/>
                <a:gd name="T27" fmla="*/ 63 h 278"/>
                <a:gd name="T28" fmla="*/ 16 w 208"/>
                <a:gd name="T29" fmla="*/ 63 h 278"/>
                <a:gd name="T30" fmla="*/ 0 w 208"/>
                <a:gd name="T31" fmla="*/ 74 h 278"/>
                <a:gd name="T32" fmla="*/ 15 w 208"/>
                <a:gd name="T33" fmla="*/ 84 h 278"/>
                <a:gd name="T34" fmla="*/ 66 w 208"/>
                <a:gd name="T35" fmla="*/ 84 h 278"/>
                <a:gd name="T36" fmla="*/ 66 w 208"/>
                <a:gd name="T37" fmla="*/ 215 h 278"/>
                <a:gd name="T38" fmla="*/ 133 w 208"/>
                <a:gd name="T39" fmla="*/ 278 h 278"/>
                <a:gd name="T40" fmla="*/ 208 w 208"/>
                <a:gd name="T41" fmla="*/ 2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278">
                  <a:moveTo>
                    <a:pt x="208" y="215"/>
                  </a:moveTo>
                  <a:cubicBezTo>
                    <a:pt x="208" y="208"/>
                    <a:pt x="208" y="200"/>
                    <a:pt x="195" y="200"/>
                  </a:cubicBezTo>
                  <a:cubicBezTo>
                    <a:pt x="183" y="200"/>
                    <a:pt x="183" y="208"/>
                    <a:pt x="183" y="215"/>
                  </a:cubicBezTo>
                  <a:cubicBezTo>
                    <a:pt x="182" y="251"/>
                    <a:pt x="149" y="257"/>
                    <a:pt x="136" y="257"/>
                  </a:cubicBezTo>
                  <a:cubicBezTo>
                    <a:pt x="91" y="257"/>
                    <a:pt x="91" y="227"/>
                    <a:pt x="91" y="212"/>
                  </a:cubicBezTo>
                  <a:lnTo>
                    <a:pt x="91" y="84"/>
                  </a:lnTo>
                  <a:lnTo>
                    <a:pt x="181" y="84"/>
                  </a:lnTo>
                  <a:cubicBezTo>
                    <a:pt x="186" y="84"/>
                    <a:pt x="196" y="84"/>
                    <a:pt x="196" y="74"/>
                  </a:cubicBezTo>
                  <a:cubicBezTo>
                    <a:pt x="196" y="63"/>
                    <a:pt x="187" y="63"/>
                    <a:pt x="181" y="63"/>
                  </a:cubicBezTo>
                  <a:lnTo>
                    <a:pt x="91" y="63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8"/>
                    <a:pt x="66" y="16"/>
                  </a:cubicBezTo>
                  <a:lnTo>
                    <a:pt x="66" y="63"/>
                  </a:lnTo>
                  <a:lnTo>
                    <a:pt x="16" y="63"/>
                  </a:lnTo>
                  <a:cubicBezTo>
                    <a:pt x="10" y="63"/>
                    <a:pt x="0" y="63"/>
                    <a:pt x="0" y="74"/>
                  </a:cubicBezTo>
                  <a:cubicBezTo>
                    <a:pt x="0" y="84"/>
                    <a:pt x="10" y="84"/>
                    <a:pt x="15" y="84"/>
                  </a:cubicBezTo>
                  <a:lnTo>
                    <a:pt x="66" y="84"/>
                  </a:lnTo>
                  <a:lnTo>
                    <a:pt x="66" y="215"/>
                  </a:lnTo>
                  <a:cubicBezTo>
                    <a:pt x="66" y="261"/>
                    <a:pt x="98" y="278"/>
                    <a:pt x="133" y="278"/>
                  </a:cubicBezTo>
                  <a:cubicBezTo>
                    <a:pt x="169" y="278"/>
                    <a:pt x="208" y="258"/>
                    <a:pt x="208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70" name="Freeform 193">
              <a:extLst>
                <a:ext uri="{FF2B5EF4-FFF2-40B4-BE49-F238E27FC236}">
                  <a16:creationId xmlns:a16="http://schemas.microsoft.com/office/drawing/2014/main" id="{576F0EA7-7FE0-427E-8EEF-32A8D75AA757}"/>
                </a:ext>
              </a:extLst>
            </p:cNvPr>
            <p:cNvSpPr>
              <a:spLocks noEditPoints="1"/>
            </p:cNvSpPr>
            <p:nvPr>
              <p:custDataLst>
                <p:tags r:id="rId188"/>
              </p:custDataLst>
            </p:nvPr>
          </p:nvSpPr>
          <p:spPr bwMode="auto">
            <a:xfrm>
              <a:off x="4819650" y="3411538"/>
              <a:ext cx="71438" cy="115888"/>
            </a:xfrm>
            <a:custGeom>
              <a:avLst/>
              <a:gdLst>
                <a:gd name="T0" fmla="*/ 184 w 184"/>
                <a:gd name="T1" fmla="*/ 291 h 301"/>
                <a:gd name="T2" fmla="*/ 168 w 184"/>
                <a:gd name="T3" fmla="*/ 280 h 301"/>
                <a:gd name="T4" fmla="*/ 108 w 184"/>
                <a:gd name="T5" fmla="*/ 280 h 301"/>
                <a:gd name="T6" fmla="*/ 108 w 184"/>
                <a:gd name="T7" fmla="*/ 105 h 301"/>
                <a:gd name="T8" fmla="*/ 93 w 184"/>
                <a:gd name="T9" fmla="*/ 89 h 301"/>
                <a:gd name="T10" fmla="*/ 20 w 184"/>
                <a:gd name="T11" fmla="*/ 89 h 301"/>
                <a:gd name="T12" fmla="*/ 4 w 184"/>
                <a:gd name="T13" fmla="*/ 100 h 301"/>
                <a:gd name="T14" fmla="*/ 20 w 184"/>
                <a:gd name="T15" fmla="*/ 110 h 301"/>
                <a:gd name="T16" fmla="*/ 83 w 184"/>
                <a:gd name="T17" fmla="*/ 110 h 301"/>
                <a:gd name="T18" fmla="*/ 83 w 184"/>
                <a:gd name="T19" fmla="*/ 280 h 301"/>
                <a:gd name="T20" fmla="*/ 16 w 184"/>
                <a:gd name="T21" fmla="*/ 280 h 301"/>
                <a:gd name="T22" fmla="*/ 0 w 184"/>
                <a:gd name="T23" fmla="*/ 291 h 301"/>
                <a:gd name="T24" fmla="*/ 16 w 184"/>
                <a:gd name="T25" fmla="*/ 301 h 301"/>
                <a:gd name="T26" fmla="*/ 168 w 184"/>
                <a:gd name="T27" fmla="*/ 301 h 301"/>
                <a:gd name="T28" fmla="*/ 184 w 184"/>
                <a:gd name="T29" fmla="*/ 291 h 301"/>
                <a:gd name="T30" fmla="*/ 110 w 184"/>
                <a:gd name="T31" fmla="*/ 20 h 301"/>
                <a:gd name="T32" fmla="*/ 90 w 184"/>
                <a:gd name="T33" fmla="*/ 0 h 301"/>
                <a:gd name="T34" fmla="*/ 69 w 184"/>
                <a:gd name="T35" fmla="*/ 20 h 301"/>
                <a:gd name="T36" fmla="*/ 90 w 184"/>
                <a:gd name="T37" fmla="*/ 41 h 301"/>
                <a:gd name="T38" fmla="*/ 110 w 184"/>
                <a:gd name="T39" fmla="*/ 2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301">
                  <a:moveTo>
                    <a:pt x="184" y="291"/>
                  </a:moveTo>
                  <a:cubicBezTo>
                    <a:pt x="184" y="280"/>
                    <a:pt x="173" y="280"/>
                    <a:pt x="168" y="280"/>
                  </a:cubicBezTo>
                  <a:lnTo>
                    <a:pt x="108" y="280"/>
                  </a:lnTo>
                  <a:lnTo>
                    <a:pt x="108" y="105"/>
                  </a:lnTo>
                  <a:cubicBezTo>
                    <a:pt x="108" y="93"/>
                    <a:pt x="106" y="89"/>
                    <a:pt x="93" y="89"/>
                  </a:cubicBezTo>
                  <a:lnTo>
                    <a:pt x="20" y="89"/>
                  </a:lnTo>
                  <a:cubicBezTo>
                    <a:pt x="14" y="89"/>
                    <a:pt x="4" y="89"/>
                    <a:pt x="4" y="100"/>
                  </a:cubicBezTo>
                  <a:cubicBezTo>
                    <a:pt x="4" y="110"/>
                    <a:pt x="14" y="110"/>
                    <a:pt x="20" y="110"/>
                  </a:cubicBezTo>
                  <a:lnTo>
                    <a:pt x="83" y="110"/>
                  </a:lnTo>
                  <a:lnTo>
                    <a:pt x="83" y="280"/>
                  </a:lnTo>
                  <a:lnTo>
                    <a:pt x="16" y="280"/>
                  </a:lnTo>
                  <a:cubicBezTo>
                    <a:pt x="10" y="280"/>
                    <a:pt x="0" y="280"/>
                    <a:pt x="0" y="291"/>
                  </a:cubicBezTo>
                  <a:cubicBezTo>
                    <a:pt x="0" y="301"/>
                    <a:pt x="10" y="301"/>
                    <a:pt x="16" y="301"/>
                  </a:cubicBezTo>
                  <a:lnTo>
                    <a:pt x="168" y="301"/>
                  </a:lnTo>
                  <a:cubicBezTo>
                    <a:pt x="173" y="301"/>
                    <a:pt x="184" y="301"/>
                    <a:pt x="184" y="291"/>
                  </a:cubicBezTo>
                  <a:close/>
                  <a:moveTo>
                    <a:pt x="110" y="20"/>
                  </a:moveTo>
                  <a:cubicBezTo>
                    <a:pt x="110" y="8"/>
                    <a:pt x="101" y="0"/>
                    <a:pt x="90" y="0"/>
                  </a:cubicBezTo>
                  <a:cubicBezTo>
                    <a:pt x="78" y="0"/>
                    <a:pt x="69" y="8"/>
                    <a:pt x="69" y="20"/>
                  </a:cubicBezTo>
                  <a:cubicBezTo>
                    <a:pt x="69" y="32"/>
                    <a:pt x="78" y="41"/>
                    <a:pt x="90" y="41"/>
                  </a:cubicBezTo>
                  <a:cubicBezTo>
                    <a:pt x="101" y="41"/>
                    <a:pt x="110" y="32"/>
                    <a:pt x="110" y="2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71" name="Freeform 194">
              <a:extLst>
                <a:ext uri="{FF2B5EF4-FFF2-40B4-BE49-F238E27FC236}">
                  <a16:creationId xmlns:a16="http://schemas.microsoft.com/office/drawing/2014/main" id="{C1308F01-7721-4ACE-B7AC-747945A58EC3}"/>
                </a:ext>
              </a:extLst>
            </p:cNvPr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4903787" y="3444875"/>
              <a:ext cx="98425" cy="82550"/>
            </a:xfrm>
            <a:custGeom>
              <a:avLst/>
              <a:gdLst>
                <a:gd name="T0" fmla="*/ 257 w 257"/>
                <a:gd name="T1" fmla="*/ 205 h 215"/>
                <a:gd name="T2" fmla="*/ 228 w 257"/>
                <a:gd name="T3" fmla="*/ 194 h 215"/>
                <a:gd name="T4" fmla="*/ 228 w 257"/>
                <a:gd name="T5" fmla="*/ 64 h 215"/>
                <a:gd name="T6" fmla="*/ 187 w 257"/>
                <a:gd name="T7" fmla="*/ 0 h 215"/>
                <a:gd name="T8" fmla="*/ 134 w 257"/>
                <a:gd name="T9" fmla="*/ 32 h 215"/>
                <a:gd name="T10" fmla="*/ 97 w 257"/>
                <a:gd name="T11" fmla="*/ 0 h 215"/>
                <a:gd name="T12" fmla="*/ 49 w 257"/>
                <a:gd name="T13" fmla="*/ 25 h 215"/>
                <a:gd name="T14" fmla="*/ 32 w 257"/>
                <a:gd name="T15" fmla="*/ 3 h 215"/>
                <a:gd name="T16" fmla="*/ 16 w 257"/>
                <a:gd name="T17" fmla="*/ 3 h 215"/>
                <a:gd name="T18" fmla="*/ 0 w 257"/>
                <a:gd name="T19" fmla="*/ 14 h 215"/>
                <a:gd name="T20" fmla="*/ 28 w 257"/>
                <a:gd name="T21" fmla="*/ 24 h 215"/>
                <a:gd name="T22" fmla="*/ 28 w 257"/>
                <a:gd name="T23" fmla="*/ 194 h 215"/>
                <a:gd name="T24" fmla="*/ 0 w 257"/>
                <a:gd name="T25" fmla="*/ 205 h 215"/>
                <a:gd name="T26" fmla="*/ 16 w 257"/>
                <a:gd name="T27" fmla="*/ 215 h 215"/>
                <a:gd name="T28" fmla="*/ 61 w 257"/>
                <a:gd name="T29" fmla="*/ 215 h 215"/>
                <a:gd name="T30" fmla="*/ 77 w 257"/>
                <a:gd name="T31" fmla="*/ 205 h 215"/>
                <a:gd name="T32" fmla="*/ 49 w 257"/>
                <a:gd name="T33" fmla="*/ 194 h 215"/>
                <a:gd name="T34" fmla="*/ 49 w 257"/>
                <a:gd name="T35" fmla="*/ 97 h 215"/>
                <a:gd name="T36" fmla="*/ 95 w 257"/>
                <a:gd name="T37" fmla="*/ 21 h 215"/>
                <a:gd name="T38" fmla="*/ 118 w 257"/>
                <a:gd name="T39" fmla="*/ 69 h 215"/>
                <a:gd name="T40" fmla="*/ 118 w 257"/>
                <a:gd name="T41" fmla="*/ 194 h 215"/>
                <a:gd name="T42" fmla="*/ 96 w 257"/>
                <a:gd name="T43" fmla="*/ 205 h 215"/>
                <a:gd name="T44" fmla="*/ 112 w 257"/>
                <a:gd name="T45" fmla="*/ 215 h 215"/>
                <a:gd name="T46" fmla="*/ 150 w 257"/>
                <a:gd name="T47" fmla="*/ 215 h 215"/>
                <a:gd name="T48" fmla="*/ 166 w 257"/>
                <a:gd name="T49" fmla="*/ 205 h 215"/>
                <a:gd name="T50" fmla="*/ 138 w 257"/>
                <a:gd name="T51" fmla="*/ 194 h 215"/>
                <a:gd name="T52" fmla="*/ 138 w 257"/>
                <a:gd name="T53" fmla="*/ 97 h 215"/>
                <a:gd name="T54" fmla="*/ 185 w 257"/>
                <a:gd name="T55" fmla="*/ 21 h 215"/>
                <a:gd name="T56" fmla="*/ 208 w 257"/>
                <a:gd name="T57" fmla="*/ 69 h 215"/>
                <a:gd name="T58" fmla="*/ 208 w 257"/>
                <a:gd name="T59" fmla="*/ 194 h 215"/>
                <a:gd name="T60" fmla="*/ 186 w 257"/>
                <a:gd name="T61" fmla="*/ 205 h 215"/>
                <a:gd name="T62" fmla="*/ 202 w 257"/>
                <a:gd name="T63" fmla="*/ 215 h 215"/>
                <a:gd name="T64" fmla="*/ 241 w 257"/>
                <a:gd name="T65" fmla="*/ 215 h 215"/>
                <a:gd name="T66" fmla="*/ 257 w 257"/>
                <a:gd name="T67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215">
                  <a:moveTo>
                    <a:pt x="257" y="205"/>
                  </a:moveTo>
                  <a:cubicBezTo>
                    <a:pt x="257" y="194"/>
                    <a:pt x="248" y="194"/>
                    <a:pt x="228" y="194"/>
                  </a:cubicBezTo>
                  <a:lnTo>
                    <a:pt x="228" y="64"/>
                  </a:lnTo>
                  <a:cubicBezTo>
                    <a:pt x="228" y="55"/>
                    <a:pt x="227" y="0"/>
                    <a:pt x="187" y="0"/>
                  </a:cubicBezTo>
                  <a:cubicBezTo>
                    <a:pt x="172" y="0"/>
                    <a:pt x="153" y="6"/>
                    <a:pt x="134" y="32"/>
                  </a:cubicBezTo>
                  <a:cubicBezTo>
                    <a:pt x="124" y="9"/>
                    <a:pt x="112" y="0"/>
                    <a:pt x="97" y="0"/>
                  </a:cubicBezTo>
                  <a:cubicBezTo>
                    <a:pt x="81" y="0"/>
                    <a:pt x="68" y="7"/>
                    <a:pt x="49" y="25"/>
                  </a:cubicBezTo>
                  <a:cubicBezTo>
                    <a:pt x="47" y="3"/>
                    <a:pt x="39" y="3"/>
                    <a:pt x="3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8" y="24"/>
                    <a:pt x="28" y="24"/>
                  </a:cubicBezTo>
                  <a:lnTo>
                    <a:pt x="28" y="194"/>
                  </a:lnTo>
                  <a:cubicBezTo>
                    <a:pt x="8" y="194"/>
                    <a:pt x="0" y="194"/>
                    <a:pt x="0" y="205"/>
                  </a:cubicBezTo>
                  <a:cubicBezTo>
                    <a:pt x="0" y="215"/>
                    <a:pt x="11" y="215"/>
                    <a:pt x="16" y="215"/>
                  </a:cubicBezTo>
                  <a:lnTo>
                    <a:pt x="61" y="215"/>
                  </a:lnTo>
                  <a:cubicBezTo>
                    <a:pt x="67" y="215"/>
                    <a:pt x="77" y="215"/>
                    <a:pt x="77" y="205"/>
                  </a:cubicBezTo>
                  <a:cubicBezTo>
                    <a:pt x="77" y="194"/>
                    <a:pt x="69" y="194"/>
                    <a:pt x="49" y="194"/>
                  </a:cubicBezTo>
                  <a:lnTo>
                    <a:pt x="49" y="97"/>
                  </a:lnTo>
                  <a:cubicBezTo>
                    <a:pt x="49" y="47"/>
                    <a:pt x="72" y="21"/>
                    <a:pt x="95" y="21"/>
                  </a:cubicBezTo>
                  <a:cubicBezTo>
                    <a:pt x="108" y="21"/>
                    <a:pt x="118" y="30"/>
                    <a:pt x="118" y="69"/>
                  </a:cubicBezTo>
                  <a:lnTo>
                    <a:pt x="118" y="194"/>
                  </a:lnTo>
                  <a:cubicBezTo>
                    <a:pt x="105" y="194"/>
                    <a:pt x="96" y="194"/>
                    <a:pt x="96" y="205"/>
                  </a:cubicBezTo>
                  <a:cubicBezTo>
                    <a:pt x="96" y="215"/>
                    <a:pt x="107" y="215"/>
                    <a:pt x="112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5"/>
                  </a:cubicBezTo>
                  <a:cubicBezTo>
                    <a:pt x="166" y="194"/>
                    <a:pt x="158" y="194"/>
                    <a:pt x="138" y="194"/>
                  </a:cubicBezTo>
                  <a:lnTo>
                    <a:pt x="138" y="97"/>
                  </a:lnTo>
                  <a:cubicBezTo>
                    <a:pt x="138" y="47"/>
                    <a:pt x="161" y="21"/>
                    <a:pt x="185" y="21"/>
                  </a:cubicBezTo>
                  <a:cubicBezTo>
                    <a:pt x="198" y="21"/>
                    <a:pt x="208" y="30"/>
                    <a:pt x="208" y="69"/>
                  </a:cubicBezTo>
                  <a:lnTo>
                    <a:pt x="208" y="194"/>
                  </a:lnTo>
                  <a:cubicBezTo>
                    <a:pt x="195" y="194"/>
                    <a:pt x="186" y="194"/>
                    <a:pt x="186" y="205"/>
                  </a:cubicBezTo>
                  <a:cubicBezTo>
                    <a:pt x="186" y="215"/>
                    <a:pt x="197" y="215"/>
                    <a:pt x="202" y="215"/>
                  </a:cubicBezTo>
                  <a:lnTo>
                    <a:pt x="241" y="215"/>
                  </a:lnTo>
                  <a:cubicBezTo>
                    <a:pt x="246" y="215"/>
                    <a:pt x="257" y="215"/>
                    <a:pt x="257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72" name="Freeform 195">
              <a:extLst>
                <a:ext uri="{FF2B5EF4-FFF2-40B4-BE49-F238E27FC236}">
                  <a16:creationId xmlns:a16="http://schemas.microsoft.com/office/drawing/2014/main" id="{2D0B6B77-B857-4900-8E78-9665B33F078D}"/>
                </a:ext>
              </a:extLst>
            </p:cNvPr>
            <p:cNvSpPr>
              <a:spLocks noEditPoints="1"/>
            </p:cNvSpPr>
            <p:nvPr>
              <p:custDataLst>
                <p:tags r:id="rId190"/>
              </p:custDataLst>
            </p:nvPr>
          </p:nvSpPr>
          <p:spPr bwMode="auto">
            <a:xfrm>
              <a:off x="5016500" y="3444875"/>
              <a:ext cx="76200" cy="84138"/>
            </a:xfrm>
            <a:custGeom>
              <a:avLst/>
              <a:gdLst>
                <a:gd name="T0" fmla="*/ 200 w 200"/>
                <a:gd name="T1" fmla="*/ 165 h 219"/>
                <a:gd name="T2" fmla="*/ 188 w 200"/>
                <a:gd name="T3" fmla="*/ 156 h 219"/>
                <a:gd name="T4" fmla="*/ 177 w 200"/>
                <a:gd name="T5" fmla="*/ 161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5 w 200"/>
                <a:gd name="T15" fmla="*/ 0 h 219"/>
                <a:gd name="T16" fmla="*/ 0 w 200"/>
                <a:gd name="T17" fmla="*/ 109 h 219"/>
                <a:gd name="T18" fmla="*/ 113 w 200"/>
                <a:gd name="T19" fmla="*/ 219 h 219"/>
                <a:gd name="T20" fmla="*/ 200 w 200"/>
                <a:gd name="T21" fmla="*/ 165 h 219"/>
                <a:gd name="T22" fmla="*/ 175 w 200"/>
                <a:gd name="T23" fmla="*/ 97 h 219"/>
                <a:gd name="T24" fmla="*/ 26 w 200"/>
                <a:gd name="T25" fmla="*/ 97 h 219"/>
                <a:gd name="T26" fmla="*/ 105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5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5" y="0"/>
                  </a:cubicBezTo>
                  <a:cubicBezTo>
                    <a:pt x="47" y="0"/>
                    <a:pt x="0" y="49"/>
                    <a:pt x="0" y="109"/>
                  </a:cubicBezTo>
                  <a:cubicBezTo>
                    <a:pt x="0" y="170"/>
                    <a:pt x="50" y="219"/>
                    <a:pt x="113" y="219"/>
                  </a:cubicBezTo>
                  <a:cubicBezTo>
                    <a:pt x="177" y="219"/>
                    <a:pt x="200" y="177"/>
                    <a:pt x="200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5" y="21"/>
                  </a:cubicBezTo>
                  <a:cubicBezTo>
                    <a:pt x="134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73" name="Freeform 196">
              <a:extLst>
                <a:ext uri="{FF2B5EF4-FFF2-40B4-BE49-F238E27FC236}">
                  <a16:creationId xmlns:a16="http://schemas.microsoft.com/office/drawing/2014/main" id="{E828D4BD-818E-4F11-B2FF-D72139A646F1}"/>
                </a:ext>
              </a:extLst>
            </p:cNvPr>
            <p:cNvSpPr>
              <a:spLocks/>
            </p:cNvSpPr>
            <p:nvPr>
              <p:custDataLst>
                <p:tags r:id="rId191"/>
              </p:custDataLst>
            </p:nvPr>
          </p:nvSpPr>
          <p:spPr bwMode="auto">
            <a:xfrm>
              <a:off x="5119687" y="3444875"/>
              <a:ext cx="71438" cy="84138"/>
            </a:xfrm>
            <a:custGeom>
              <a:avLst/>
              <a:gdLst>
                <a:gd name="T0" fmla="*/ 189 w 189"/>
                <a:gd name="T1" fmla="*/ 157 h 219"/>
                <a:gd name="T2" fmla="*/ 111 w 189"/>
                <a:gd name="T3" fmla="*/ 95 h 219"/>
                <a:gd name="T4" fmla="*/ 76 w 189"/>
                <a:gd name="T5" fmla="*/ 89 h 219"/>
                <a:gd name="T6" fmla="*/ 21 w 189"/>
                <a:gd name="T7" fmla="*/ 55 h 219"/>
                <a:gd name="T8" fmla="*/ 92 w 189"/>
                <a:gd name="T9" fmla="*/ 21 h 219"/>
                <a:gd name="T10" fmla="*/ 149 w 189"/>
                <a:gd name="T11" fmla="*/ 60 h 219"/>
                <a:gd name="T12" fmla="*/ 161 w 189"/>
                <a:gd name="T13" fmla="*/ 67 h 219"/>
                <a:gd name="T14" fmla="*/ 174 w 189"/>
                <a:gd name="T15" fmla="*/ 51 h 219"/>
                <a:gd name="T16" fmla="*/ 174 w 189"/>
                <a:gd name="T17" fmla="*/ 16 h 219"/>
                <a:gd name="T18" fmla="*/ 164 w 189"/>
                <a:gd name="T19" fmla="*/ 0 h 219"/>
                <a:gd name="T20" fmla="*/ 151 w 189"/>
                <a:gd name="T21" fmla="*/ 13 h 219"/>
                <a:gd name="T22" fmla="*/ 93 w 189"/>
                <a:gd name="T23" fmla="*/ 0 h 219"/>
                <a:gd name="T24" fmla="*/ 0 w 189"/>
                <a:gd name="T25" fmla="*/ 55 h 219"/>
                <a:gd name="T26" fmla="*/ 97 w 189"/>
                <a:gd name="T27" fmla="*/ 113 h 219"/>
                <a:gd name="T28" fmla="*/ 168 w 189"/>
                <a:gd name="T29" fmla="*/ 157 h 219"/>
                <a:gd name="T30" fmla="*/ 97 w 189"/>
                <a:gd name="T31" fmla="*/ 198 h 219"/>
                <a:gd name="T32" fmla="*/ 25 w 189"/>
                <a:gd name="T33" fmla="*/ 143 h 219"/>
                <a:gd name="T34" fmla="*/ 13 w 189"/>
                <a:gd name="T35" fmla="*/ 137 h 219"/>
                <a:gd name="T36" fmla="*/ 0 w 189"/>
                <a:gd name="T37" fmla="*/ 153 h 219"/>
                <a:gd name="T38" fmla="*/ 0 w 189"/>
                <a:gd name="T39" fmla="*/ 203 h 219"/>
                <a:gd name="T40" fmla="*/ 11 w 189"/>
                <a:gd name="T41" fmla="*/ 219 h 219"/>
                <a:gd name="T42" fmla="*/ 27 w 189"/>
                <a:gd name="T43" fmla="*/ 196 h 219"/>
                <a:gd name="T44" fmla="*/ 96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7"/>
                    <a:pt x="126" y="98"/>
                    <a:pt x="111" y="95"/>
                  </a:cubicBezTo>
                  <a:lnTo>
                    <a:pt x="76" y="89"/>
                  </a:lnTo>
                  <a:cubicBezTo>
                    <a:pt x="59" y="87"/>
                    <a:pt x="21" y="78"/>
                    <a:pt x="21" y="55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39"/>
                    <a:pt x="149" y="60"/>
                  </a:cubicBezTo>
                  <a:cubicBezTo>
                    <a:pt x="150" y="64"/>
                    <a:pt x="153" y="67"/>
                    <a:pt x="161" y="67"/>
                  </a:cubicBezTo>
                  <a:cubicBezTo>
                    <a:pt x="174" y="67"/>
                    <a:pt x="174" y="59"/>
                    <a:pt x="174" y="51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4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3" y="107"/>
                    <a:pt x="97" y="113"/>
                  </a:cubicBezTo>
                  <a:cubicBezTo>
                    <a:pt x="125" y="118"/>
                    <a:pt x="168" y="127"/>
                    <a:pt x="168" y="157"/>
                  </a:cubicBezTo>
                  <a:cubicBezTo>
                    <a:pt x="168" y="178"/>
                    <a:pt x="148" y="198"/>
                    <a:pt x="97" y="198"/>
                  </a:cubicBezTo>
                  <a:cubicBezTo>
                    <a:pt x="71" y="198"/>
                    <a:pt x="40" y="192"/>
                    <a:pt x="25" y="143"/>
                  </a:cubicBezTo>
                  <a:cubicBezTo>
                    <a:pt x="23" y="140"/>
                    <a:pt x="20" y="137"/>
                    <a:pt x="13" y="137"/>
                  </a:cubicBezTo>
                  <a:cubicBezTo>
                    <a:pt x="0" y="137"/>
                    <a:pt x="0" y="146"/>
                    <a:pt x="0" y="153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1" y="219"/>
                  </a:cubicBezTo>
                  <a:cubicBezTo>
                    <a:pt x="14" y="219"/>
                    <a:pt x="20" y="218"/>
                    <a:pt x="27" y="196"/>
                  </a:cubicBezTo>
                  <a:cubicBezTo>
                    <a:pt x="57" y="218"/>
                    <a:pt x="83" y="219"/>
                    <a:pt x="96" y="219"/>
                  </a:cubicBezTo>
                  <a:cubicBezTo>
                    <a:pt x="173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74" name="Freeform 197">
              <a:extLst>
                <a:ext uri="{FF2B5EF4-FFF2-40B4-BE49-F238E27FC236}">
                  <a16:creationId xmlns:a16="http://schemas.microsoft.com/office/drawing/2014/main" id="{FB1C07D2-3B33-4B95-A19B-08EC90890EFB}"/>
                </a:ext>
              </a:extLst>
            </p:cNvPr>
            <p:cNvSpPr>
              <a:spLocks/>
            </p:cNvSpPr>
            <p:nvPr>
              <p:custDataLst>
                <p:tags r:id="rId192"/>
              </p:custDataLst>
            </p:nvPr>
          </p:nvSpPr>
          <p:spPr bwMode="auto">
            <a:xfrm>
              <a:off x="5319712" y="3444875"/>
              <a:ext cx="73025" cy="84138"/>
            </a:xfrm>
            <a:custGeom>
              <a:avLst/>
              <a:gdLst>
                <a:gd name="T0" fmla="*/ 189 w 189"/>
                <a:gd name="T1" fmla="*/ 157 h 219"/>
                <a:gd name="T2" fmla="*/ 111 w 189"/>
                <a:gd name="T3" fmla="*/ 95 h 219"/>
                <a:gd name="T4" fmla="*/ 76 w 189"/>
                <a:gd name="T5" fmla="*/ 89 h 219"/>
                <a:gd name="T6" fmla="*/ 21 w 189"/>
                <a:gd name="T7" fmla="*/ 55 h 219"/>
                <a:gd name="T8" fmla="*/ 92 w 189"/>
                <a:gd name="T9" fmla="*/ 21 h 219"/>
                <a:gd name="T10" fmla="*/ 149 w 189"/>
                <a:gd name="T11" fmla="*/ 60 h 219"/>
                <a:gd name="T12" fmla="*/ 161 w 189"/>
                <a:gd name="T13" fmla="*/ 67 h 219"/>
                <a:gd name="T14" fmla="*/ 174 w 189"/>
                <a:gd name="T15" fmla="*/ 51 h 219"/>
                <a:gd name="T16" fmla="*/ 174 w 189"/>
                <a:gd name="T17" fmla="*/ 16 h 219"/>
                <a:gd name="T18" fmla="*/ 164 w 189"/>
                <a:gd name="T19" fmla="*/ 0 h 219"/>
                <a:gd name="T20" fmla="*/ 151 w 189"/>
                <a:gd name="T21" fmla="*/ 13 h 219"/>
                <a:gd name="T22" fmla="*/ 93 w 189"/>
                <a:gd name="T23" fmla="*/ 0 h 219"/>
                <a:gd name="T24" fmla="*/ 0 w 189"/>
                <a:gd name="T25" fmla="*/ 55 h 219"/>
                <a:gd name="T26" fmla="*/ 97 w 189"/>
                <a:gd name="T27" fmla="*/ 113 h 219"/>
                <a:gd name="T28" fmla="*/ 168 w 189"/>
                <a:gd name="T29" fmla="*/ 157 h 219"/>
                <a:gd name="T30" fmla="*/ 97 w 189"/>
                <a:gd name="T31" fmla="*/ 198 h 219"/>
                <a:gd name="T32" fmla="*/ 25 w 189"/>
                <a:gd name="T33" fmla="*/ 143 h 219"/>
                <a:gd name="T34" fmla="*/ 13 w 189"/>
                <a:gd name="T35" fmla="*/ 137 h 219"/>
                <a:gd name="T36" fmla="*/ 0 w 189"/>
                <a:gd name="T37" fmla="*/ 153 h 219"/>
                <a:gd name="T38" fmla="*/ 0 w 189"/>
                <a:gd name="T39" fmla="*/ 203 h 219"/>
                <a:gd name="T40" fmla="*/ 11 w 189"/>
                <a:gd name="T41" fmla="*/ 219 h 219"/>
                <a:gd name="T42" fmla="*/ 27 w 189"/>
                <a:gd name="T43" fmla="*/ 196 h 219"/>
                <a:gd name="T44" fmla="*/ 96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7"/>
                    <a:pt x="126" y="98"/>
                    <a:pt x="111" y="95"/>
                  </a:cubicBezTo>
                  <a:lnTo>
                    <a:pt x="76" y="89"/>
                  </a:lnTo>
                  <a:cubicBezTo>
                    <a:pt x="59" y="87"/>
                    <a:pt x="21" y="78"/>
                    <a:pt x="21" y="55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39"/>
                    <a:pt x="149" y="60"/>
                  </a:cubicBezTo>
                  <a:cubicBezTo>
                    <a:pt x="150" y="64"/>
                    <a:pt x="153" y="67"/>
                    <a:pt x="161" y="67"/>
                  </a:cubicBezTo>
                  <a:cubicBezTo>
                    <a:pt x="174" y="67"/>
                    <a:pt x="174" y="59"/>
                    <a:pt x="174" y="51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4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3" y="107"/>
                    <a:pt x="97" y="113"/>
                  </a:cubicBezTo>
                  <a:cubicBezTo>
                    <a:pt x="125" y="118"/>
                    <a:pt x="168" y="127"/>
                    <a:pt x="168" y="157"/>
                  </a:cubicBezTo>
                  <a:cubicBezTo>
                    <a:pt x="168" y="178"/>
                    <a:pt x="148" y="198"/>
                    <a:pt x="97" y="198"/>
                  </a:cubicBezTo>
                  <a:cubicBezTo>
                    <a:pt x="71" y="198"/>
                    <a:pt x="40" y="192"/>
                    <a:pt x="25" y="143"/>
                  </a:cubicBezTo>
                  <a:cubicBezTo>
                    <a:pt x="23" y="140"/>
                    <a:pt x="20" y="137"/>
                    <a:pt x="13" y="137"/>
                  </a:cubicBezTo>
                  <a:cubicBezTo>
                    <a:pt x="0" y="137"/>
                    <a:pt x="0" y="146"/>
                    <a:pt x="0" y="153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1" y="219"/>
                  </a:cubicBezTo>
                  <a:cubicBezTo>
                    <a:pt x="14" y="219"/>
                    <a:pt x="20" y="218"/>
                    <a:pt x="27" y="196"/>
                  </a:cubicBezTo>
                  <a:cubicBezTo>
                    <a:pt x="57" y="218"/>
                    <a:pt x="83" y="219"/>
                    <a:pt x="96" y="219"/>
                  </a:cubicBezTo>
                  <a:cubicBezTo>
                    <a:pt x="173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75" name="Freeform 198">
              <a:extLst>
                <a:ext uri="{FF2B5EF4-FFF2-40B4-BE49-F238E27FC236}">
                  <a16:creationId xmlns:a16="http://schemas.microsoft.com/office/drawing/2014/main" id="{315B5E1F-B716-413B-BD7B-430294DD5C8C}"/>
                </a:ext>
              </a:extLst>
            </p:cNvPr>
            <p:cNvSpPr>
              <a:spLocks noEditPoints="1"/>
            </p:cNvSpPr>
            <p:nvPr>
              <p:custDataLst>
                <p:tags r:id="rId193"/>
              </p:custDataLst>
            </p:nvPr>
          </p:nvSpPr>
          <p:spPr bwMode="auto">
            <a:xfrm>
              <a:off x="5416550" y="3444875"/>
              <a:ext cx="77788" cy="84138"/>
            </a:xfrm>
            <a:custGeom>
              <a:avLst/>
              <a:gdLst>
                <a:gd name="T0" fmla="*/ 201 w 201"/>
                <a:gd name="T1" fmla="*/ 110 h 219"/>
                <a:gd name="T2" fmla="*/ 101 w 201"/>
                <a:gd name="T3" fmla="*/ 0 h 219"/>
                <a:gd name="T4" fmla="*/ 0 w 201"/>
                <a:gd name="T5" fmla="*/ 110 h 219"/>
                <a:gd name="T6" fmla="*/ 101 w 201"/>
                <a:gd name="T7" fmla="*/ 219 h 219"/>
                <a:gd name="T8" fmla="*/ 201 w 201"/>
                <a:gd name="T9" fmla="*/ 110 h 219"/>
                <a:gd name="T10" fmla="*/ 176 w 201"/>
                <a:gd name="T11" fmla="*/ 106 h 219"/>
                <a:gd name="T12" fmla="*/ 101 w 201"/>
                <a:gd name="T13" fmla="*/ 198 h 219"/>
                <a:gd name="T14" fmla="*/ 25 w 201"/>
                <a:gd name="T15" fmla="*/ 106 h 219"/>
                <a:gd name="T16" fmla="*/ 101 w 201"/>
                <a:gd name="T17" fmla="*/ 21 h 219"/>
                <a:gd name="T18" fmla="*/ 176 w 201"/>
                <a:gd name="T19" fmla="*/ 10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19">
                  <a:moveTo>
                    <a:pt x="201" y="110"/>
                  </a:moveTo>
                  <a:cubicBezTo>
                    <a:pt x="201" y="49"/>
                    <a:pt x="156" y="0"/>
                    <a:pt x="101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2"/>
                    <a:pt x="47" y="219"/>
                    <a:pt x="101" y="219"/>
                  </a:cubicBezTo>
                  <a:cubicBezTo>
                    <a:pt x="155" y="219"/>
                    <a:pt x="201" y="172"/>
                    <a:pt x="201" y="110"/>
                  </a:cubicBezTo>
                  <a:close/>
                  <a:moveTo>
                    <a:pt x="176" y="106"/>
                  </a:moveTo>
                  <a:cubicBezTo>
                    <a:pt x="176" y="157"/>
                    <a:pt x="141" y="198"/>
                    <a:pt x="101" y="198"/>
                  </a:cubicBezTo>
                  <a:cubicBezTo>
                    <a:pt x="60" y="198"/>
                    <a:pt x="25" y="157"/>
                    <a:pt x="25" y="106"/>
                  </a:cubicBezTo>
                  <a:cubicBezTo>
                    <a:pt x="25" y="56"/>
                    <a:pt x="62" y="21"/>
                    <a:pt x="101" y="21"/>
                  </a:cubicBezTo>
                  <a:cubicBezTo>
                    <a:pt x="140" y="21"/>
                    <a:pt x="176" y="56"/>
                    <a:pt x="176" y="10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76" name="Freeform 199">
              <a:extLst>
                <a:ext uri="{FF2B5EF4-FFF2-40B4-BE49-F238E27FC236}">
                  <a16:creationId xmlns:a16="http://schemas.microsoft.com/office/drawing/2014/main" id="{2A605D14-80BE-4769-8E35-9536BFC25104}"/>
                </a:ext>
              </a:extLst>
            </p:cNvPr>
            <p:cNvSpPr>
              <a:spLocks/>
            </p:cNvSpPr>
            <p:nvPr>
              <p:custDataLst>
                <p:tags r:id="rId194"/>
              </p:custDataLst>
            </p:nvPr>
          </p:nvSpPr>
          <p:spPr bwMode="auto">
            <a:xfrm>
              <a:off x="5614987" y="3408363"/>
              <a:ext cx="73025" cy="119063"/>
            </a:xfrm>
            <a:custGeom>
              <a:avLst/>
              <a:gdLst>
                <a:gd name="T0" fmla="*/ 193 w 193"/>
                <a:gd name="T1" fmla="*/ 25 h 307"/>
                <a:gd name="T2" fmla="*/ 149 w 193"/>
                <a:gd name="T3" fmla="*/ 0 h 307"/>
                <a:gd name="T4" fmla="*/ 73 w 193"/>
                <a:gd name="T5" fmla="*/ 63 h 307"/>
                <a:gd name="T6" fmla="*/ 73 w 193"/>
                <a:gd name="T7" fmla="*/ 95 h 307"/>
                <a:gd name="T8" fmla="*/ 16 w 193"/>
                <a:gd name="T9" fmla="*/ 95 h 307"/>
                <a:gd name="T10" fmla="*/ 0 w 193"/>
                <a:gd name="T11" fmla="*/ 106 h 307"/>
                <a:gd name="T12" fmla="*/ 16 w 193"/>
                <a:gd name="T13" fmla="*/ 116 h 307"/>
                <a:gd name="T14" fmla="*/ 73 w 193"/>
                <a:gd name="T15" fmla="*/ 116 h 307"/>
                <a:gd name="T16" fmla="*/ 73 w 193"/>
                <a:gd name="T17" fmla="*/ 286 h 307"/>
                <a:gd name="T18" fmla="*/ 16 w 193"/>
                <a:gd name="T19" fmla="*/ 286 h 307"/>
                <a:gd name="T20" fmla="*/ 0 w 193"/>
                <a:gd name="T21" fmla="*/ 296 h 307"/>
                <a:gd name="T22" fmla="*/ 16 w 193"/>
                <a:gd name="T23" fmla="*/ 307 h 307"/>
                <a:gd name="T24" fmla="*/ 155 w 193"/>
                <a:gd name="T25" fmla="*/ 307 h 307"/>
                <a:gd name="T26" fmla="*/ 171 w 193"/>
                <a:gd name="T27" fmla="*/ 297 h 307"/>
                <a:gd name="T28" fmla="*/ 155 w 193"/>
                <a:gd name="T29" fmla="*/ 286 h 307"/>
                <a:gd name="T30" fmla="*/ 98 w 193"/>
                <a:gd name="T31" fmla="*/ 286 h 307"/>
                <a:gd name="T32" fmla="*/ 98 w 193"/>
                <a:gd name="T33" fmla="*/ 116 h 307"/>
                <a:gd name="T34" fmla="*/ 166 w 193"/>
                <a:gd name="T35" fmla="*/ 116 h 307"/>
                <a:gd name="T36" fmla="*/ 182 w 193"/>
                <a:gd name="T37" fmla="*/ 106 h 307"/>
                <a:gd name="T38" fmla="*/ 166 w 193"/>
                <a:gd name="T39" fmla="*/ 95 h 307"/>
                <a:gd name="T40" fmla="*/ 98 w 193"/>
                <a:gd name="T41" fmla="*/ 95 h 307"/>
                <a:gd name="T42" fmla="*/ 98 w 193"/>
                <a:gd name="T43" fmla="*/ 66 h 307"/>
                <a:gd name="T44" fmla="*/ 158 w 193"/>
                <a:gd name="T45" fmla="*/ 20 h 307"/>
                <a:gd name="T46" fmla="*/ 176 w 193"/>
                <a:gd name="T47" fmla="*/ 43 h 307"/>
                <a:gd name="T48" fmla="*/ 193 w 193"/>
                <a:gd name="T49" fmla="*/ 2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7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5"/>
                  </a:lnTo>
                  <a:lnTo>
                    <a:pt x="16" y="95"/>
                  </a:lnTo>
                  <a:cubicBezTo>
                    <a:pt x="10" y="95"/>
                    <a:pt x="0" y="95"/>
                    <a:pt x="0" y="106"/>
                  </a:cubicBezTo>
                  <a:cubicBezTo>
                    <a:pt x="0" y="116"/>
                    <a:pt x="10" y="116"/>
                    <a:pt x="16" y="116"/>
                  </a:cubicBezTo>
                  <a:lnTo>
                    <a:pt x="73" y="116"/>
                  </a:lnTo>
                  <a:lnTo>
                    <a:pt x="73" y="286"/>
                  </a:lnTo>
                  <a:lnTo>
                    <a:pt x="16" y="286"/>
                  </a:lnTo>
                  <a:cubicBezTo>
                    <a:pt x="10" y="286"/>
                    <a:pt x="0" y="286"/>
                    <a:pt x="0" y="296"/>
                  </a:cubicBezTo>
                  <a:cubicBezTo>
                    <a:pt x="0" y="307"/>
                    <a:pt x="10" y="307"/>
                    <a:pt x="16" y="307"/>
                  </a:cubicBezTo>
                  <a:lnTo>
                    <a:pt x="155" y="307"/>
                  </a:lnTo>
                  <a:cubicBezTo>
                    <a:pt x="161" y="307"/>
                    <a:pt x="171" y="307"/>
                    <a:pt x="171" y="297"/>
                  </a:cubicBezTo>
                  <a:cubicBezTo>
                    <a:pt x="171" y="286"/>
                    <a:pt x="161" y="286"/>
                    <a:pt x="155" y="286"/>
                  </a:cubicBezTo>
                  <a:lnTo>
                    <a:pt x="98" y="286"/>
                  </a:lnTo>
                  <a:lnTo>
                    <a:pt x="98" y="116"/>
                  </a:lnTo>
                  <a:lnTo>
                    <a:pt x="166" y="116"/>
                  </a:lnTo>
                  <a:cubicBezTo>
                    <a:pt x="172" y="116"/>
                    <a:pt x="182" y="116"/>
                    <a:pt x="182" y="106"/>
                  </a:cubicBezTo>
                  <a:cubicBezTo>
                    <a:pt x="182" y="95"/>
                    <a:pt x="172" y="95"/>
                    <a:pt x="166" y="95"/>
                  </a:cubicBezTo>
                  <a:lnTo>
                    <a:pt x="98" y="95"/>
                  </a:lnTo>
                  <a:lnTo>
                    <a:pt x="98" y="66"/>
                  </a:lnTo>
                  <a:cubicBezTo>
                    <a:pt x="98" y="21"/>
                    <a:pt x="136" y="20"/>
                    <a:pt x="158" y="20"/>
                  </a:cubicBezTo>
                  <a:cubicBezTo>
                    <a:pt x="158" y="27"/>
                    <a:pt x="162" y="43"/>
                    <a:pt x="176" y="43"/>
                  </a:cubicBezTo>
                  <a:cubicBezTo>
                    <a:pt x="184" y="43"/>
                    <a:pt x="193" y="36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77" name="Freeform 200">
              <a:extLst>
                <a:ext uri="{FF2B5EF4-FFF2-40B4-BE49-F238E27FC236}">
                  <a16:creationId xmlns:a16="http://schemas.microsoft.com/office/drawing/2014/main" id="{070F5679-E227-4235-9B43-B331B656042B}"/>
                </a:ext>
              </a:extLst>
            </p:cNvPr>
            <p:cNvSpPr>
              <a:spLocks noEditPoints="1"/>
            </p:cNvSpPr>
            <p:nvPr>
              <p:custDataLst>
                <p:tags r:id="rId195"/>
              </p:custDataLst>
            </p:nvPr>
          </p:nvSpPr>
          <p:spPr bwMode="auto">
            <a:xfrm>
              <a:off x="5715000" y="3444875"/>
              <a:ext cx="88900" cy="84138"/>
            </a:xfrm>
            <a:custGeom>
              <a:avLst/>
              <a:gdLst>
                <a:gd name="T0" fmla="*/ 231 w 231"/>
                <a:gd name="T1" fmla="*/ 205 h 219"/>
                <a:gd name="T2" fmla="*/ 215 w 231"/>
                <a:gd name="T3" fmla="*/ 195 h 219"/>
                <a:gd name="T4" fmla="*/ 180 w 231"/>
                <a:gd name="T5" fmla="*/ 189 h 219"/>
                <a:gd name="T6" fmla="*/ 180 w 231"/>
                <a:gd name="T7" fmla="*/ 75 h 219"/>
                <a:gd name="T8" fmla="*/ 83 w 231"/>
                <a:gd name="T9" fmla="*/ 0 h 219"/>
                <a:gd name="T10" fmla="*/ 13 w 231"/>
                <a:gd name="T11" fmla="*/ 32 h 219"/>
                <a:gd name="T12" fmla="*/ 31 w 231"/>
                <a:gd name="T13" fmla="*/ 51 h 219"/>
                <a:gd name="T14" fmla="*/ 49 w 231"/>
                <a:gd name="T15" fmla="*/ 32 h 219"/>
                <a:gd name="T16" fmla="*/ 83 w 231"/>
                <a:gd name="T17" fmla="*/ 21 h 219"/>
                <a:gd name="T18" fmla="*/ 154 w 231"/>
                <a:gd name="T19" fmla="*/ 84 h 219"/>
                <a:gd name="T20" fmla="*/ 0 w 231"/>
                <a:gd name="T21" fmla="*/ 155 h 219"/>
                <a:gd name="T22" fmla="*/ 80 w 231"/>
                <a:gd name="T23" fmla="*/ 219 h 219"/>
                <a:gd name="T24" fmla="*/ 156 w 231"/>
                <a:gd name="T25" fmla="*/ 198 h 219"/>
                <a:gd name="T26" fmla="*/ 210 w 231"/>
                <a:gd name="T27" fmla="*/ 216 h 219"/>
                <a:gd name="T28" fmla="*/ 231 w 231"/>
                <a:gd name="T29" fmla="*/ 205 h 219"/>
                <a:gd name="T30" fmla="*/ 154 w 231"/>
                <a:gd name="T31" fmla="*/ 152 h 219"/>
                <a:gd name="T32" fmla="*/ 131 w 231"/>
                <a:gd name="T33" fmla="*/ 189 h 219"/>
                <a:gd name="T34" fmla="*/ 83 w 231"/>
                <a:gd name="T35" fmla="*/ 198 h 219"/>
                <a:gd name="T36" fmla="*/ 25 w 231"/>
                <a:gd name="T37" fmla="*/ 155 h 219"/>
                <a:gd name="T38" fmla="*/ 154 w 231"/>
                <a:gd name="T39" fmla="*/ 104 h 219"/>
                <a:gd name="T40" fmla="*/ 154 w 231"/>
                <a:gd name="T41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219">
                  <a:moveTo>
                    <a:pt x="231" y="205"/>
                  </a:moveTo>
                  <a:cubicBezTo>
                    <a:pt x="231" y="195"/>
                    <a:pt x="221" y="195"/>
                    <a:pt x="215" y="195"/>
                  </a:cubicBezTo>
                  <a:cubicBezTo>
                    <a:pt x="195" y="195"/>
                    <a:pt x="188" y="192"/>
                    <a:pt x="180" y="189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2" y="0"/>
                    <a:pt x="13" y="0"/>
                    <a:pt x="13" y="32"/>
                  </a:cubicBezTo>
                  <a:cubicBezTo>
                    <a:pt x="13" y="44"/>
                    <a:pt x="21" y="51"/>
                    <a:pt x="31" y="51"/>
                  </a:cubicBezTo>
                  <a:cubicBezTo>
                    <a:pt x="37" y="51"/>
                    <a:pt x="48" y="47"/>
                    <a:pt x="49" y="32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5"/>
                    <a:pt x="0" y="108"/>
                    <a:pt x="0" y="155"/>
                  </a:cubicBezTo>
                  <a:cubicBezTo>
                    <a:pt x="0" y="189"/>
                    <a:pt x="30" y="219"/>
                    <a:pt x="80" y="219"/>
                  </a:cubicBezTo>
                  <a:cubicBezTo>
                    <a:pt x="98" y="219"/>
                    <a:pt x="129" y="216"/>
                    <a:pt x="156" y="198"/>
                  </a:cubicBezTo>
                  <a:cubicBezTo>
                    <a:pt x="169" y="216"/>
                    <a:pt x="193" y="216"/>
                    <a:pt x="210" y="216"/>
                  </a:cubicBezTo>
                  <a:cubicBezTo>
                    <a:pt x="221" y="216"/>
                    <a:pt x="231" y="216"/>
                    <a:pt x="231" y="205"/>
                  </a:cubicBezTo>
                  <a:close/>
                  <a:moveTo>
                    <a:pt x="154" y="152"/>
                  </a:moveTo>
                  <a:cubicBezTo>
                    <a:pt x="154" y="166"/>
                    <a:pt x="154" y="178"/>
                    <a:pt x="131" y="189"/>
                  </a:cubicBezTo>
                  <a:cubicBezTo>
                    <a:pt x="112" y="198"/>
                    <a:pt x="87" y="198"/>
                    <a:pt x="83" y="198"/>
                  </a:cubicBezTo>
                  <a:cubicBezTo>
                    <a:pt x="48" y="198"/>
                    <a:pt x="25" y="178"/>
                    <a:pt x="25" y="155"/>
                  </a:cubicBezTo>
                  <a:cubicBezTo>
                    <a:pt x="25" y="129"/>
                    <a:pt x="70" y="106"/>
                    <a:pt x="154" y="104"/>
                  </a:cubicBezTo>
                  <a:lnTo>
                    <a:pt x="154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78" name="Freeform 201">
              <a:extLst>
                <a:ext uri="{FF2B5EF4-FFF2-40B4-BE49-F238E27FC236}">
                  <a16:creationId xmlns:a16="http://schemas.microsoft.com/office/drawing/2014/main" id="{5D5A7E91-C49B-48E7-AD5D-FCDB368E8C81}"/>
                </a:ext>
              </a:extLst>
            </p:cNvPr>
            <p:cNvSpPr>
              <a:spLocks/>
            </p:cNvSpPr>
            <p:nvPr>
              <p:custDataLst>
                <p:tags r:id="rId196"/>
              </p:custDataLst>
            </p:nvPr>
          </p:nvSpPr>
          <p:spPr bwMode="auto">
            <a:xfrm>
              <a:off x="5813425" y="3444875"/>
              <a:ext cx="85725" cy="82550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1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4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5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4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8"/>
                    <a:pt x="217" y="0"/>
                    <a:pt x="180" y="0"/>
                  </a:cubicBezTo>
                  <a:cubicBezTo>
                    <a:pt x="155" y="0"/>
                    <a:pt x="123" y="9"/>
                    <a:pt x="87" y="51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4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5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4"/>
                    <a:pt x="119" y="21"/>
                    <a:pt x="190" y="21"/>
                  </a:cubicBezTo>
                  <a:cubicBezTo>
                    <a:pt x="190" y="36"/>
                    <a:pt x="197" y="44"/>
                    <a:pt x="207" y="44"/>
                  </a:cubicBezTo>
                  <a:cubicBezTo>
                    <a:pt x="216" y="44"/>
                    <a:pt x="223" y="38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79" name="Freeform 202">
              <a:extLst>
                <a:ext uri="{FF2B5EF4-FFF2-40B4-BE49-F238E27FC236}">
                  <a16:creationId xmlns:a16="http://schemas.microsoft.com/office/drawing/2014/main" id="{A4137450-7757-47E5-9A74-22A124E87EFC}"/>
                </a:ext>
              </a:extLst>
            </p:cNvPr>
            <p:cNvSpPr>
              <a:spLocks/>
            </p:cNvSpPr>
            <p:nvPr>
              <p:custDataLst>
                <p:tags r:id="rId197"/>
              </p:custDataLst>
            </p:nvPr>
          </p:nvSpPr>
          <p:spPr bwMode="auto">
            <a:xfrm>
              <a:off x="5946775" y="3506788"/>
              <a:ext cx="20638" cy="20638"/>
            </a:xfrm>
            <a:custGeom>
              <a:avLst/>
              <a:gdLst>
                <a:gd name="T0" fmla="*/ 55 w 55"/>
                <a:gd name="T1" fmla="*/ 27 h 54"/>
                <a:gd name="T2" fmla="*/ 28 w 55"/>
                <a:gd name="T3" fmla="*/ 0 h 54"/>
                <a:gd name="T4" fmla="*/ 0 w 55"/>
                <a:gd name="T5" fmla="*/ 27 h 54"/>
                <a:gd name="T6" fmla="*/ 27 w 55"/>
                <a:gd name="T7" fmla="*/ 54 h 54"/>
                <a:gd name="T8" fmla="*/ 55 w 55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55" y="27"/>
                  </a:moveTo>
                  <a:cubicBezTo>
                    <a:pt x="55" y="11"/>
                    <a:pt x="42" y="0"/>
                    <a:pt x="28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4" y="54"/>
                    <a:pt x="55" y="41"/>
                    <a:pt x="55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80" name="Freeform 203">
              <a:extLst>
                <a:ext uri="{FF2B5EF4-FFF2-40B4-BE49-F238E27FC236}">
                  <a16:creationId xmlns:a16="http://schemas.microsoft.com/office/drawing/2014/main" id="{62040D86-D6F4-47E5-8793-1703442088EA}"/>
                </a:ext>
              </a:extLst>
            </p:cNvPr>
            <p:cNvSpPr>
              <a:spLocks/>
            </p:cNvSpPr>
            <p:nvPr>
              <p:custDataLst>
                <p:tags r:id="rId198"/>
              </p:custDataLst>
            </p:nvPr>
          </p:nvSpPr>
          <p:spPr bwMode="auto">
            <a:xfrm>
              <a:off x="1236662" y="3738563"/>
              <a:ext cx="20638" cy="20638"/>
            </a:xfrm>
            <a:custGeom>
              <a:avLst/>
              <a:gdLst>
                <a:gd name="T0" fmla="*/ 54 w 54"/>
                <a:gd name="T1" fmla="*/ 27 h 54"/>
                <a:gd name="T2" fmla="*/ 27 w 54"/>
                <a:gd name="T3" fmla="*/ 0 h 54"/>
                <a:gd name="T4" fmla="*/ 0 w 54"/>
                <a:gd name="T5" fmla="*/ 27 h 54"/>
                <a:gd name="T6" fmla="*/ 27 w 54"/>
                <a:gd name="T7" fmla="*/ 54 h 54"/>
                <a:gd name="T8" fmla="*/ 54 w 54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cubicBezTo>
                    <a:pt x="54" y="11"/>
                    <a:pt x="41" y="0"/>
                    <a:pt x="27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3" y="54"/>
                    <a:pt x="54" y="41"/>
                    <a:pt x="5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81" name="Freeform 204">
              <a:extLst>
                <a:ext uri="{FF2B5EF4-FFF2-40B4-BE49-F238E27FC236}">
                  <a16:creationId xmlns:a16="http://schemas.microsoft.com/office/drawing/2014/main" id="{D0D17BF5-9CBD-414A-BD75-3C5989FE3E4B}"/>
                </a:ext>
              </a:extLst>
            </p:cNvPr>
            <p:cNvSpPr>
              <a:spLocks/>
            </p:cNvSpPr>
            <p:nvPr>
              <p:custDataLst>
                <p:tags r:id="rId199"/>
              </p:custDataLst>
            </p:nvPr>
          </p:nvSpPr>
          <p:spPr bwMode="auto">
            <a:xfrm>
              <a:off x="1336675" y="3738563"/>
              <a:ext cx="20638" cy="20638"/>
            </a:xfrm>
            <a:custGeom>
              <a:avLst/>
              <a:gdLst>
                <a:gd name="T0" fmla="*/ 55 w 55"/>
                <a:gd name="T1" fmla="*/ 27 h 54"/>
                <a:gd name="T2" fmla="*/ 28 w 55"/>
                <a:gd name="T3" fmla="*/ 0 h 54"/>
                <a:gd name="T4" fmla="*/ 0 w 55"/>
                <a:gd name="T5" fmla="*/ 27 h 54"/>
                <a:gd name="T6" fmla="*/ 27 w 55"/>
                <a:gd name="T7" fmla="*/ 54 h 54"/>
                <a:gd name="T8" fmla="*/ 55 w 55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55" y="27"/>
                  </a:moveTo>
                  <a:cubicBezTo>
                    <a:pt x="55" y="11"/>
                    <a:pt x="42" y="0"/>
                    <a:pt x="28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4" y="54"/>
                    <a:pt x="55" y="41"/>
                    <a:pt x="55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82" name="Freeform 205">
              <a:extLst>
                <a:ext uri="{FF2B5EF4-FFF2-40B4-BE49-F238E27FC236}">
                  <a16:creationId xmlns:a16="http://schemas.microsoft.com/office/drawing/2014/main" id="{F351081F-FC41-48F1-A266-E337FBC8A0B8}"/>
                </a:ext>
              </a:extLst>
            </p:cNvPr>
            <p:cNvSpPr>
              <a:spLocks/>
            </p:cNvSpPr>
            <p:nvPr>
              <p:custDataLst>
                <p:tags r:id="rId200"/>
              </p:custDataLst>
            </p:nvPr>
          </p:nvSpPr>
          <p:spPr bwMode="auto">
            <a:xfrm>
              <a:off x="1436687" y="3738563"/>
              <a:ext cx="20638" cy="20638"/>
            </a:xfrm>
            <a:custGeom>
              <a:avLst/>
              <a:gdLst>
                <a:gd name="T0" fmla="*/ 54 w 54"/>
                <a:gd name="T1" fmla="*/ 27 h 54"/>
                <a:gd name="T2" fmla="*/ 27 w 54"/>
                <a:gd name="T3" fmla="*/ 0 h 54"/>
                <a:gd name="T4" fmla="*/ 0 w 54"/>
                <a:gd name="T5" fmla="*/ 27 h 54"/>
                <a:gd name="T6" fmla="*/ 27 w 54"/>
                <a:gd name="T7" fmla="*/ 54 h 54"/>
                <a:gd name="T8" fmla="*/ 54 w 54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cubicBezTo>
                    <a:pt x="54" y="11"/>
                    <a:pt x="41" y="0"/>
                    <a:pt x="27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3" y="54"/>
                    <a:pt x="54" y="41"/>
                    <a:pt x="5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" name="Freeform 207">
              <a:extLst>
                <a:ext uri="{FF2B5EF4-FFF2-40B4-BE49-F238E27FC236}">
                  <a16:creationId xmlns:a16="http://schemas.microsoft.com/office/drawing/2014/main" id="{21E55214-B9B8-42B9-9108-DDB6694DFCFF}"/>
                </a:ext>
              </a:extLst>
            </p:cNvPr>
            <p:cNvSpPr>
              <a:spLocks noEditPoints="1"/>
            </p:cNvSpPr>
            <p:nvPr>
              <p:custDataLst>
                <p:tags r:id="rId201"/>
              </p:custDataLst>
            </p:nvPr>
          </p:nvSpPr>
          <p:spPr bwMode="auto">
            <a:xfrm>
              <a:off x="1536700" y="3676650"/>
              <a:ext cx="20638" cy="82550"/>
            </a:xfrm>
            <a:custGeom>
              <a:avLst/>
              <a:gdLst>
                <a:gd name="T0" fmla="*/ 55 w 55"/>
                <a:gd name="T1" fmla="*/ 28 h 212"/>
                <a:gd name="T2" fmla="*/ 28 w 55"/>
                <a:gd name="T3" fmla="*/ 0 h 212"/>
                <a:gd name="T4" fmla="*/ 0 w 55"/>
                <a:gd name="T5" fmla="*/ 27 h 212"/>
                <a:gd name="T6" fmla="*/ 27 w 55"/>
                <a:gd name="T7" fmla="*/ 55 h 212"/>
                <a:gd name="T8" fmla="*/ 55 w 55"/>
                <a:gd name="T9" fmla="*/ 28 h 212"/>
                <a:gd name="T10" fmla="*/ 55 w 55"/>
                <a:gd name="T11" fmla="*/ 185 h 212"/>
                <a:gd name="T12" fmla="*/ 28 w 55"/>
                <a:gd name="T13" fmla="*/ 158 h 212"/>
                <a:gd name="T14" fmla="*/ 0 w 55"/>
                <a:gd name="T15" fmla="*/ 185 h 212"/>
                <a:gd name="T16" fmla="*/ 27 w 55"/>
                <a:gd name="T17" fmla="*/ 212 h 212"/>
                <a:gd name="T18" fmla="*/ 55 w 55"/>
                <a:gd name="T1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212">
                  <a:moveTo>
                    <a:pt x="55" y="28"/>
                  </a:moveTo>
                  <a:cubicBezTo>
                    <a:pt x="55" y="12"/>
                    <a:pt x="42" y="0"/>
                    <a:pt x="28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5"/>
                    <a:pt x="27" y="55"/>
                  </a:cubicBezTo>
                  <a:cubicBezTo>
                    <a:pt x="44" y="55"/>
                    <a:pt x="55" y="41"/>
                    <a:pt x="55" y="28"/>
                  </a:cubicBezTo>
                  <a:close/>
                  <a:moveTo>
                    <a:pt x="55" y="185"/>
                  </a:moveTo>
                  <a:cubicBezTo>
                    <a:pt x="55" y="169"/>
                    <a:pt x="42" y="158"/>
                    <a:pt x="28" y="158"/>
                  </a:cubicBezTo>
                  <a:cubicBezTo>
                    <a:pt x="11" y="158"/>
                    <a:pt x="0" y="171"/>
                    <a:pt x="0" y="185"/>
                  </a:cubicBezTo>
                  <a:cubicBezTo>
                    <a:pt x="0" y="201"/>
                    <a:pt x="13" y="212"/>
                    <a:pt x="27" y="212"/>
                  </a:cubicBezTo>
                  <a:cubicBezTo>
                    <a:pt x="44" y="212"/>
                    <a:pt x="55" y="199"/>
                    <a:pt x="55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" name="Freeform 208">
              <a:extLst>
                <a:ext uri="{FF2B5EF4-FFF2-40B4-BE49-F238E27FC236}">
                  <a16:creationId xmlns:a16="http://schemas.microsoft.com/office/drawing/2014/main" id="{F13121B5-9580-49C7-B6B3-8666BC8FE40A}"/>
                </a:ext>
              </a:extLst>
            </p:cNvPr>
            <p:cNvSpPr>
              <a:spLocks/>
            </p:cNvSpPr>
            <p:nvPr>
              <p:custDataLst>
                <p:tags r:id="rId202"/>
              </p:custDataLst>
            </p:nvPr>
          </p:nvSpPr>
          <p:spPr bwMode="auto">
            <a:xfrm>
              <a:off x="1809750" y="3641725"/>
              <a:ext cx="76200" cy="117475"/>
            </a:xfrm>
            <a:custGeom>
              <a:avLst/>
              <a:gdLst>
                <a:gd name="T0" fmla="*/ 201 w 201"/>
                <a:gd name="T1" fmla="*/ 295 h 305"/>
                <a:gd name="T2" fmla="*/ 186 w 201"/>
                <a:gd name="T3" fmla="*/ 284 h 305"/>
                <a:gd name="T4" fmla="*/ 114 w 201"/>
                <a:gd name="T5" fmla="*/ 284 h 305"/>
                <a:gd name="T6" fmla="*/ 114 w 201"/>
                <a:gd name="T7" fmla="*/ 16 h 305"/>
                <a:gd name="T8" fmla="*/ 98 w 201"/>
                <a:gd name="T9" fmla="*/ 0 h 305"/>
                <a:gd name="T10" fmla="*/ 16 w 201"/>
                <a:gd name="T11" fmla="*/ 0 h 305"/>
                <a:gd name="T12" fmla="*/ 0 w 201"/>
                <a:gd name="T13" fmla="*/ 11 h 305"/>
                <a:gd name="T14" fmla="*/ 16 w 201"/>
                <a:gd name="T15" fmla="*/ 21 h 305"/>
                <a:gd name="T16" fmla="*/ 88 w 201"/>
                <a:gd name="T17" fmla="*/ 21 h 305"/>
                <a:gd name="T18" fmla="*/ 88 w 201"/>
                <a:gd name="T19" fmla="*/ 284 h 305"/>
                <a:gd name="T20" fmla="*/ 16 w 201"/>
                <a:gd name="T21" fmla="*/ 284 h 305"/>
                <a:gd name="T22" fmla="*/ 0 w 201"/>
                <a:gd name="T23" fmla="*/ 295 h 305"/>
                <a:gd name="T24" fmla="*/ 16 w 201"/>
                <a:gd name="T25" fmla="*/ 305 h 305"/>
                <a:gd name="T26" fmla="*/ 186 w 201"/>
                <a:gd name="T27" fmla="*/ 305 h 305"/>
                <a:gd name="T28" fmla="*/ 201 w 201"/>
                <a:gd name="T29" fmla="*/ 29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305">
                  <a:moveTo>
                    <a:pt x="201" y="295"/>
                  </a:moveTo>
                  <a:cubicBezTo>
                    <a:pt x="201" y="284"/>
                    <a:pt x="192" y="284"/>
                    <a:pt x="186" y="284"/>
                  </a:cubicBezTo>
                  <a:lnTo>
                    <a:pt x="114" y="284"/>
                  </a:lnTo>
                  <a:lnTo>
                    <a:pt x="114" y="16"/>
                  </a:lnTo>
                  <a:cubicBezTo>
                    <a:pt x="114" y="4"/>
                    <a:pt x="111" y="0"/>
                    <a:pt x="98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1" y="21"/>
                    <a:pt x="16" y="21"/>
                  </a:cubicBezTo>
                  <a:lnTo>
                    <a:pt x="88" y="21"/>
                  </a:lnTo>
                  <a:lnTo>
                    <a:pt x="88" y="284"/>
                  </a:lnTo>
                  <a:lnTo>
                    <a:pt x="16" y="284"/>
                  </a:lnTo>
                  <a:cubicBezTo>
                    <a:pt x="10" y="284"/>
                    <a:pt x="0" y="284"/>
                    <a:pt x="0" y="295"/>
                  </a:cubicBezTo>
                  <a:cubicBezTo>
                    <a:pt x="0" y="305"/>
                    <a:pt x="11" y="305"/>
                    <a:pt x="16" y="305"/>
                  </a:cubicBezTo>
                  <a:lnTo>
                    <a:pt x="186" y="305"/>
                  </a:lnTo>
                  <a:cubicBezTo>
                    <a:pt x="191" y="305"/>
                    <a:pt x="201" y="305"/>
                    <a:pt x="201" y="2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" name="Freeform 209">
              <a:extLst>
                <a:ext uri="{FF2B5EF4-FFF2-40B4-BE49-F238E27FC236}">
                  <a16:creationId xmlns:a16="http://schemas.microsoft.com/office/drawing/2014/main" id="{F41ABA2B-BA5B-46EF-A439-09C0AF034932}"/>
                </a:ext>
              </a:extLst>
            </p:cNvPr>
            <p:cNvSpPr>
              <a:spLocks noEditPoints="1"/>
            </p:cNvSpPr>
            <p:nvPr>
              <p:custDataLst>
                <p:tags r:id="rId203"/>
              </p:custDataLst>
            </p:nvPr>
          </p:nvSpPr>
          <p:spPr bwMode="auto">
            <a:xfrm>
              <a:off x="1912937" y="3643313"/>
              <a:ext cx="71438" cy="115888"/>
            </a:xfrm>
            <a:custGeom>
              <a:avLst/>
              <a:gdLst>
                <a:gd name="T0" fmla="*/ 184 w 184"/>
                <a:gd name="T1" fmla="*/ 292 h 302"/>
                <a:gd name="T2" fmla="*/ 168 w 184"/>
                <a:gd name="T3" fmla="*/ 281 h 302"/>
                <a:gd name="T4" fmla="*/ 109 w 184"/>
                <a:gd name="T5" fmla="*/ 281 h 302"/>
                <a:gd name="T6" fmla="*/ 109 w 184"/>
                <a:gd name="T7" fmla="*/ 106 h 302"/>
                <a:gd name="T8" fmla="*/ 94 w 184"/>
                <a:gd name="T9" fmla="*/ 90 h 302"/>
                <a:gd name="T10" fmla="*/ 20 w 184"/>
                <a:gd name="T11" fmla="*/ 90 h 302"/>
                <a:gd name="T12" fmla="*/ 4 w 184"/>
                <a:gd name="T13" fmla="*/ 101 h 302"/>
                <a:gd name="T14" fmla="*/ 20 w 184"/>
                <a:gd name="T15" fmla="*/ 111 h 302"/>
                <a:gd name="T16" fmla="*/ 84 w 184"/>
                <a:gd name="T17" fmla="*/ 111 h 302"/>
                <a:gd name="T18" fmla="*/ 84 w 184"/>
                <a:gd name="T19" fmla="*/ 281 h 302"/>
                <a:gd name="T20" fmla="*/ 16 w 184"/>
                <a:gd name="T21" fmla="*/ 281 h 302"/>
                <a:gd name="T22" fmla="*/ 0 w 184"/>
                <a:gd name="T23" fmla="*/ 292 h 302"/>
                <a:gd name="T24" fmla="*/ 16 w 184"/>
                <a:gd name="T25" fmla="*/ 302 h 302"/>
                <a:gd name="T26" fmla="*/ 168 w 184"/>
                <a:gd name="T27" fmla="*/ 302 h 302"/>
                <a:gd name="T28" fmla="*/ 184 w 184"/>
                <a:gd name="T29" fmla="*/ 292 h 302"/>
                <a:gd name="T30" fmla="*/ 111 w 184"/>
                <a:gd name="T31" fmla="*/ 21 h 302"/>
                <a:gd name="T32" fmla="*/ 91 w 184"/>
                <a:gd name="T33" fmla="*/ 0 h 302"/>
                <a:gd name="T34" fmla="*/ 70 w 184"/>
                <a:gd name="T35" fmla="*/ 21 h 302"/>
                <a:gd name="T36" fmla="*/ 91 w 184"/>
                <a:gd name="T37" fmla="*/ 42 h 302"/>
                <a:gd name="T38" fmla="*/ 111 w 184"/>
                <a:gd name="T39" fmla="*/ 2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302">
                  <a:moveTo>
                    <a:pt x="184" y="292"/>
                  </a:moveTo>
                  <a:cubicBezTo>
                    <a:pt x="184" y="281"/>
                    <a:pt x="174" y="281"/>
                    <a:pt x="168" y="281"/>
                  </a:cubicBezTo>
                  <a:lnTo>
                    <a:pt x="109" y="281"/>
                  </a:lnTo>
                  <a:lnTo>
                    <a:pt x="109" y="106"/>
                  </a:lnTo>
                  <a:cubicBezTo>
                    <a:pt x="109" y="94"/>
                    <a:pt x="107" y="90"/>
                    <a:pt x="94" y="90"/>
                  </a:cubicBezTo>
                  <a:lnTo>
                    <a:pt x="20" y="90"/>
                  </a:lnTo>
                  <a:cubicBezTo>
                    <a:pt x="15" y="90"/>
                    <a:pt x="4" y="90"/>
                    <a:pt x="4" y="101"/>
                  </a:cubicBezTo>
                  <a:cubicBezTo>
                    <a:pt x="4" y="111"/>
                    <a:pt x="15" y="111"/>
                    <a:pt x="20" y="111"/>
                  </a:cubicBezTo>
                  <a:lnTo>
                    <a:pt x="84" y="111"/>
                  </a:lnTo>
                  <a:lnTo>
                    <a:pt x="84" y="281"/>
                  </a:lnTo>
                  <a:lnTo>
                    <a:pt x="16" y="281"/>
                  </a:lnTo>
                  <a:cubicBezTo>
                    <a:pt x="10" y="281"/>
                    <a:pt x="0" y="281"/>
                    <a:pt x="0" y="292"/>
                  </a:cubicBezTo>
                  <a:cubicBezTo>
                    <a:pt x="0" y="302"/>
                    <a:pt x="11" y="302"/>
                    <a:pt x="16" y="302"/>
                  </a:cubicBezTo>
                  <a:lnTo>
                    <a:pt x="168" y="302"/>
                  </a:lnTo>
                  <a:cubicBezTo>
                    <a:pt x="174" y="302"/>
                    <a:pt x="184" y="302"/>
                    <a:pt x="184" y="292"/>
                  </a:cubicBezTo>
                  <a:close/>
                  <a:moveTo>
                    <a:pt x="111" y="21"/>
                  </a:moveTo>
                  <a:cubicBezTo>
                    <a:pt x="111" y="9"/>
                    <a:pt x="102" y="0"/>
                    <a:pt x="91" y="0"/>
                  </a:cubicBezTo>
                  <a:cubicBezTo>
                    <a:pt x="79" y="0"/>
                    <a:pt x="70" y="9"/>
                    <a:pt x="70" y="21"/>
                  </a:cubicBezTo>
                  <a:cubicBezTo>
                    <a:pt x="70" y="33"/>
                    <a:pt x="79" y="42"/>
                    <a:pt x="91" y="42"/>
                  </a:cubicBezTo>
                  <a:cubicBezTo>
                    <a:pt x="102" y="42"/>
                    <a:pt x="111" y="33"/>
                    <a:pt x="11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" name="Freeform 210">
              <a:extLst>
                <a:ext uri="{FF2B5EF4-FFF2-40B4-BE49-F238E27FC236}">
                  <a16:creationId xmlns:a16="http://schemas.microsoft.com/office/drawing/2014/main" id="{86EE7053-9451-4922-BE21-A1090A8A540C}"/>
                </a:ext>
              </a:extLst>
            </p:cNvPr>
            <p:cNvSpPr>
              <a:spLocks/>
            </p:cNvSpPr>
            <p:nvPr>
              <p:custDataLst>
                <p:tags r:id="rId204"/>
              </p:custDataLst>
            </p:nvPr>
          </p:nvSpPr>
          <p:spPr bwMode="auto">
            <a:xfrm>
              <a:off x="2000250" y="3676650"/>
              <a:ext cx="95250" cy="82550"/>
            </a:xfrm>
            <a:custGeom>
              <a:avLst/>
              <a:gdLst>
                <a:gd name="T0" fmla="*/ 247 w 247"/>
                <a:gd name="T1" fmla="*/ 205 h 215"/>
                <a:gd name="T2" fmla="*/ 231 w 247"/>
                <a:gd name="T3" fmla="*/ 194 h 215"/>
                <a:gd name="T4" fmla="*/ 203 w 247"/>
                <a:gd name="T5" fmla="*/ 194 h 215"/>
                <a:gd name="T6" fmla="*/ 203 w 247"/>
                <a:gd name="T7" fmla="*/ 69 h 215"/>
                <a:gd name="T8" fmla="*/ 142 w 247"/>
                <a:gd name="T9" fmla="*/ 0 h 215"/>
                <a:gd name="T10" fmla="*/ 69 w 247"/>
                <a:gd name="T11" fmla="*/ 35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6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5 h 215"/>
                <a:gd name="T28" fmla="*/ 16 w 247"/>
                <a:gd name="T29" fmla="*/ 215 h 215"/>
                <a:gd name="T30" fmla="*/ 97 w 247"/>
                <a:gd name="T31" fmla="*/ 215 h 215"/>
                <a:gd name="T32" fmla="*/ 113 w 247"/>
                <a:gd name="T33" fmla="*/ 205 h 215"/>
                <a:gd name="T34" fmla="*/ 97 w 247"/>
                <a:gd name="T35" fmla="*/ 194 h 215"/>
                <a:gd name="T36" fmla="*/ 69 w 247"/>
                <a:gd name="T37" fmla="*/ 194 h 215"/>
                <a:gd name="T38" fmla="*/ 69 w 247"/>
                <a:gd name="T39" fmla="*/ 97 h 215"/>
                <a:gd name="T40" fmla="*/ 139 w 247"/>
                <a:gd name="T41" fmla="*/ 21 h 215"/>
                <a:gd name="T42" fmla="*/ 179 w 247"/>
                <a:gd name="T43" fmla="*/ 72 h 215"/>
                <a:gd name="T44" fmla="*/ 179 w 247"/>
                <a:gd name="T45" fmla="*/ 194 h 215"/>
                <a:gd name="T46" fmla="*/ 153 w 247"/>
                <a:gd name="T47" fmla="*/ 194 h 215"/>
                <a:gd name="T48" fmla="*/ 137 w 247"/>
                <a:gd name="T49" fmla="*/ 205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5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3" y="194"/>
                  </a:lnTo>
                  <a:lnTo>
                    <a:pt x="203" y="69"/>
                  </a:lnTo>
                  <a:cubicBezTo>
                    <a:pt x="203" y="21"/>
                    <a:pt x="180" y="0"/>
                    <a:pt x="142" y="0"/>
                  </a:cubicBezTo>
                  <a:cubicBezTo>
                    <a:pt x="109" y="0"/>
                    <a:pt x="87" y="17"/>
                    <a:pt x="69" y="35"/>
                  </a:cubicBezTo>
                  <a:cubicBezTo>
                    <a:pt x="69" y="10"/>
                    <a:pt x="69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5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5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5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7" y="215"/>
                    <a:pt x="247" y="215"/>
                    <a:pt x="247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8" name="Freeform 211">
              <a:extLst>
                <a:ext uri="{FF2B5EF4-FFF2-40B4-BE49-F238E27FC236}">
                  <a16:creationId xmlns:a16="http://schemas.microsoft.com/office/drawing/2014/main" id="{D78C3263-CE1E-410C-8ED8-B781D2A3BEE3}"/>
                </a:ext>
              </a:extLst>
            </p:cNvPr>
            <p:cNvSpPr>
              <a:spLocks noEditPoints="1"/>
            </p:cNvSpPr>
            <p:nvPr>
              <p:custDataLst>
                <p:tags r:id="rId205"/>
              </p:custDataLst>
            </p:nvPr>
          </p:nvSpPr>
          <p:spPr bwMode="auto">
            <a:xfrm>
              <a:off x="2109787" y="3676650"/>
              <a:ext cx="76200" cy="84138"/>
            </a:xfrm>
            <a:custGeom>
              <a:avLst/>
              <a:gdLst>
                <a:gd name="T0" fmla="*/ 200 w 200"/>
                <a:gd name="T1" fmla="*/ 165 h 219"/>
                <a:gd name="T2" fmla="*/ 187 w 200"/>
                <a:gd name="T3" fmla="*/ 156 h 219"/>
                <a:gd name="T4" fmla="*/ 177 w 200"/>
                <a:gd name="T5" fmla="*/ 161 h 219"/>
                <a:gd name="T6" fmla="*/ 117 w 200"/>
                <a:gd name="T7" fmla="*/ 198 h 219"/>
                <a:gd name="T8" fmla="*/ 25 w 200"/>
                <a:gd name="T9" fmla="*/ 118 h 219"/>
                <a:gd name="T10" fmla="*/ 184 w 200"/>
                <a:gd name="T11" fmla="*/ 118 h 219"/>
                <a:gd name="T12" fmla="*/ 200 w 200"/>
                <a:gd name="T13" fmla="*/ 104 h 219"/>
                <a:gd name="T14" fmla="*/ 105 w 200"/>
                <a:gd name="T15" fmla="*/ 0 h 219"/>
                <a:gd name="T16" fmla="*/ 0 w 200"/>
                <a:gd name="T17" fmla="*/ 109 h 219"/>
                <a:gd name="T18" fmla="*/ 113 w 200"/>
                <a:gd name="T19" fmla="*/ 219 h 219"/>
                <a:gd name="T20" fmla="*/ 200 w 200"/>
                <a:gd name="T21" fmla="*/ 165 h 219"/>
                <a:gd name="T22" fmla="*/ 175 w 200"/>
                <a:gd name="T23" fmla="*/ 97 h 219"/>
                <a:gd name="T24" fmla="*/ 25 w 200"/>
                <a:gd name="T25" fmla="*/ 97 h 219"/>
                <a:gd name="T26" fmla="*/ 105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5"/>
                  </a:moveTo>
                  <a:cubicBezTo>
                    <a:pt x="200" y="156"/>
                    <a:pt x="189" y="156"/>
                    <a:pt x="187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4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5" y="0"/>
                  </a:cubicBezTo>
                  <a:cubicBezTo>
                    <a:pt x="47" y="0"/>
                    <a:pt x="0" y="49"/>
                    <a:pt x="0" y="109"/>
                  </a:cubicBezTo>
                  <a:cubicBezTo>
                    <a:pt x="0" y="170"/>
                    <a:pt x="49" y="219"/>
                    <a:pt x="113" y="219"/>
                  </a:cubicBezTo>
                  <a:cubicBezTo>
                    <a:pt x="177" y="219"/>
                    <a:pt x="200" y="177"/>
                    <a:pt x="200" y="165"/>
                  </a:cubicBezTo>
                  <a:close/>
                  <a:moveTo>
                    <a:pt x="175" y="97"/>
                  </a:moveTo>
                  <a:lnTo>
                    <a:pt x="25" y="97"/>
                  </a:lnTo>
                  <a:cubicBezTo>
                    <a:pt x="34" y="51"/>
                    <a:pt x="67" y="21"/>
                    <a:pt x="105" y="21"/>
                  </a:cubicBezTo>
                  <a:cubicBezTo>
                    <a:pt x="134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9" name="Freeform 212">
              <a:extLst>
                <a:ext uri="{FF2B5EF4-FFF2-40B4-BE49-F238E27FC236}">
                  <a16:creationId xmlns:a16="http://schemas.microsoft.com/office/drawing/2014/main" id="{6E878F5D-DAB9-4982-BB49-0D59F3067F6E}"/>
                </a:ext>
              </a:extLst>
            </p:cNvPr>
            <p:cNvSpPr>
              <a:spLocks/>
            </p:cNvSpPr>
            <p:nvPr>
              <p:custDataLst>
                <p:tags r:id="rId206"/>
              </p:custDataLst>
            </p:nvPr>
          </p:nvSpPr>
          <p:spPr bwMode="auto">
            <a:xfrm>
              <a:off x="2319337" y="3640138"/>
              <a:ext cx="63500" cy="119063"/>
            </a:xfrm>
            <a:custGeom>
              <a:avLst/>
              <a:gdLst>
                <a:gd name="T0" fmla="*/ 164 w 164"/>
                <a:gd name="T1" fmla="*/ 300 h 310"/>
                <a:gd name="T2" fmla="*/ 149 w 164"/>
                <a:gd name="T3" fmla="*/ 289 h 310"/>
                <a:gd name="T4" fmla="*/ 96 w 164"/>
                <a:gd name="T5" fmla="*/ 289 h 310"/>
                <a:gd name="T6" fmla="*/ 96 w 164"/>
                <a:gd name="T7" fmla="*/ 16 h 310"/>
                <a:gd name="T8" fmla="*/ 86 w 164"/>
                <a:gd name="T9" fmla="*/ 0 h 310"/>
                <a:gd name="T10" fmla="*/ 77 w 164"/>
                <a:gd name="T11" fmla="*/ 6 h 310"/>
                <a:gd name="T12" fmla="*/ 9 w 164"/>
                <a:gd name="T13" fmla="*/ 63 h 310"/>
                <a:gd name="T14" fmla="*/ 0 w 164"/>
                <a:gd name="T15" fmla="*/ 73 h 310"/>
                <a:gd name="T16" fmla="*/ 12 w 164"/>
                <a:gd name="T17" fmla="*/ 84 h 310"/>
                <a:gd name="T18" fmla="*/ 71 w 164"/>
                <a:gd name="T19" fmla="*/ 55 h 310"/>
                <a:gd name="T20" fmla="*/ 71 w 164"/>
                <a:gd name="T21" fmla="*/ 289 h 310"/>
                <a:gd name="T22" fmla="*/ 19 w 164"/>
                <a:gd name="T23" fmla="*/ 289 h 310"/>
                <a:gd name="T24" fmla="*/ 3 w 164"/>
                <a:gd name="T25" fmla="*/ 300 h 310"/>
                <a:gd name="T26" fmla="*/ 19 w 164"/>
                <a:gd name="T27" fmla="*/ 310 h 310"/>
                <a:gd name="T28" fmla="*/ 149 w 164"/>
                <a:gd name="T29" fmla="*/ 310 h 310"/>
                <a:gd name="T30" fmla="*/ 164 w 164"/>
                <a:gd name="T31" fmla="*/ 30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4" h="310">
                  <a:moveTo>
                    <a:pt x="164" y="300"/>
                  </a:moveTo>
                  <a:cubicBezTo>
                    <a:pt x="164" y="289"/>
                    <a:pt x="155" y="289"/>
                    <a:pt x="149" y="289"/>
                  </a:cubicBezTo>
                  <a:lnTo>
                    <a:pt x="96" y="289"/>
                  </a:lnTo>
                  <a:lnTo>
                    <a:pt x="96" y="16"/>
                  </a:lnTo>
                  <a:cubicBezTo>
                    <a:pt x="96" y="10"/>
                    <a:pt x="96" y="0"/>
                    <a:pt x="86" y="0"/>
                  </a:cubicBezTo>
                  <a:cubicBezTo>
                    <a:pt x="81" y="0"/>
                    <a:pt x="78" y="2"/>
                    <a:pt x="77" y="6"/>
                  </a:cubicBezTo>
                  <a:cubicBezTo>
                    <a:pt x="54" y="56"/>
                    <a:pt x="25" y="61"/>
                    <a:pt x="9" y="63"/>
                  </a:cubicBezTo>
                  <a:cubicBezTo>
                    <a:pt x="4" y="64"/>
                    <a:pt x="0" y="66"/>
                    <a:pt x="0" y="73"/>
                  </a:cubicBezTo>
                  <a:cubicBezTo>
                    <a:pt x="0" y="82"/>
                    <a:pt x="7" y="84"/>
                    <a:pt x="12" y="84"/>
                  </a:cubicBezTo>
                  <a:cubicBezTo>
                    <a:pt x="21" y="84"/>
                    <a:pt x="41" y="81"/>
                    <a:pt x="71" y="55"/>
                  </a:cubicBezTo>
                  <a:lnTo>
                    <a:pt x="71" y="289"/>
                  </a:lnTo>
                  <a:lnTo>
                    <a:pt x="19" y="289"/>
                  </a:lnTo>
                  <a:cubicBezTo>
                    <a:pt x="13" y="289"/>
                    <a:pt x="3" y="289"/>
                    <a:pt x="3" y="300"/>
                  </a:cubicBezTo>
                  <a:cubicBezTo>
                    <a:pt x="3" y="310"/>
                    <a:pt x="13" y="310"/>
                    <a:pt x="19" y="310"/>
                  </a:cubicBezTo>
                  <a:lnTo>
                    <a:pt x="149" y="310"/>
                  </a:lnTo>
                  <a:cubicBezTo>
                    <a:pt x="154" y="310"/>
                    <a:pt x="164" y="310"/>
                    <a:pt x="164" y="3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0" name="Freeform 213">
              <a:extLst>
                <a:ext uri="{FF2B5EF4-FFF2-40B4-BE49-F238E27FC236}">
                  <a16:creationId xmlns:a16="http://schemas.microsoft.com/office/drawing/2014/main" id="{AFA988DD-F969-4FA6-ACFA-2B50AE541649}"/>
                </a:ext>
              </a:extLst>
            </p:cNvPr>
            <p:cNvSpPr>
              <a:spLocks/>
            </p:cNvSpPr>
            <p:nvPr>
              <p:custDataLst>
                <p:tags r:id="rId207"/>
              </p:custDataLst>
            </p:nvPr>
          </p:nvSpPr>
          <p:spPr bwMode="auto">
            <a:xfrm>
              <a:off x="2409825" y="3640138"/>
              <a:ext cx="79375" cy="119063"/>
            </a:xfrm>
            <a:custGeom>
              <a:avLst/>
              <a:gdLst>
                <a:gd name="T0" fmla="*/ 206 w 206"/>
                <a:gd name="T1" fmla="*/ 294 h 310"/>
                <a:gd name="T2" fmla="*/ 206 w 206"/>
                <a:gd name="T3" fmla="*/ 281 h 310"/>
                <a:gd name="T4" fmla="*/ 194 w 206"/>
                <a:gd name="T5" fmla="*/ 265 h 310"/>
                <a:gd name="T6" fmla="*/ 181 w 206"/>
                <a:gd name="T7" fmla="*/ 289 h 310"/>
                <a:gd name="T8" fmla="*/ 39 w 206"/>
                <a:gd name="T9" fmla="*/ 289 h 310"/>
                <a:gd name="T10" fmla="*/ 161 w 206"/>
                <a:gd name="T11" fmla="*/ 185 h 310"/>
                <a:gd name="T12" fmla="*/ 206 w 206"/>
                <a:gd name="T13" fmla="*/ 95 h 310"/>
                <a:gd name="T14" fmla="*/ 96 w 206"/>
                <a:gd name="T15" fmla="*/ 0 h 310"/>
                <a:gd name="T16" fmla="*/ 0 w 206"/>
                <a:gd name="T17" fmla="*/ 81 h 310"/>
                <a:gd name="T18" fmla="*/ 18 w 206"/>
                <a:gd name="T19" fmla="*/ 100 h 310"/>
                <a:gd name="T20" fmla="*/ 35 w 206"/>
                <a:gd name="T21" fmla="*/ 82 h 310"/>
                <a:gd name="T22" fmla="*/ 27 w 206"/>
                <a:gd name="T23" fmla="*/ 68 h 310"/>
                <a:gd name="T24" fmla="*/ 93 w 206"/>
                <a:gd name="T25" fmla="*/ 21 h 310"/>
                <a:gd name="T26" fmla="*/ 181 w 206"/>
                <a:gd name="T27" fmla="*/ 95 h 310"/>
                <a:gd name="T28" fmla="*/ 119 w 206"/>
                <a:gd name="T29" fmla="*/ 193 h 310"/>
                <a:gd name="T30" fmla="*/ 6 w 206"/>
                <a:gd name="T31" fmla="*/ 289 h 310"/>
                <a:gd name="T32" fmla="*/ 0 w 206"/>
                <a:gd name="T33" fmla="*/ 299 h 310"/>
                <a:gd name="T34" fmla="*/ 16 w 206"/>
                <a:gd name="T35" fmla="*/ 310 h 310"/>
                <a:gd name="T36" fmla="*/ 191 w 206"/>
                <a:gd name="T37" fmla="*/ 310 h 310"/>
                <a:gd name="T38" fmla="*/ 206 w 206"/>
                <a:gd name="T39" fmla="*/ 29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6" h="310">
                  <a:moveTo>
                    <a:pt x="206" y="294"/>
                  </a:moveTo>
                  <a:lnTo>
                    <a:pt x="206" y="281"/>
                  </a:lnTo>
                  <a:cubicBezTo>
                    <a:pt x="206" y="274"/>
                    <a:pt x="206" y="265"/>
                    <a:pt x="194" y="265"/>
                  </a:cubicBezTo>
                  <a:cubicBezTo>
                    <a:pt x="181" y="265"/>
                    <a:pt x="181" y="273"/>
                    <a:pt x="181" y="289"/>
                  </a:cubicBezTo>
                  <a:lnTo>
                    <a:pt x="39" y="289"/>
                  </a:lnTo>
                  <a:cubicBezTo>
                    <a:pt x="80" y="254"/>
                    <a:pt x="129" y="215"/>
                    <a:pt x="161" y="185"/>
                  </a:cubicBezTo>
                  <a:cubicBezTo>
                    <a:pt x="188" y="160"/>
                    <a:pt x="206" y="131"/>
                    <a:pt x="206" y="95"/>
                  </a:cubicBezTo>
                  <a:cubicBezTo>
                    <a:pt x="206" y="36"/>
                    <a:pt x="156" y="0"/>
                    <a:pt x="96" y="0"/>
                  </a:cubicBezTo>
                  <a:cubicBezTo>
                    <a:pt x="38" y="0"/>
                    <a:pt x="0" y="39"/>
                    <a:pt x="0" y="81"/>
                  </a:cubicBezTo>
                  <a:cubicBezTo>
                    <a:pt x="0" y="96"/>
                    <a:pt x="11" y="100"/>
                    <a:pt x="18" y="100"/>
                  </a:cubicBezTo>
                  <a:cubicBezTo>
                    <a:pt x="26" y="100"/>
                    <a:pt x="35" y="93"/>
                    <a:pt x="35" y="82"/>
                  </a:cubicBezTo>
                  <a:cubicBezTo>
                    <a:pt x="35" y="78"/>
                    <a:pt x="33" y="73"/>
                    <a:pt x="27" y="68"/>
                  </a:cubicBezTo>
                  <a:cubicBezTo>
                    <a:pt x="36" y="38"/>
                    <a:pt x="63" y="21"/>
                    <a:pt x="93" y="21"/>
                  </a:cubicBezTo>
                  <a:cubicBezTo>
                    <a:pt x="139" y="21"/>
                    <a:pt x="181" y="47"/>
                    <a:pt x="181" y="95"/>
                  </a:cubicBezTo>
                  <a:cubicBezTo>
                    <a:pt x="181" y="133"/>
                    <a:pt x="155" y="164"/>
                    <a:pt x="119" y="193"/>
                  </a:cubicBezTo>
                  <a:lnTo>
                    <a:pt x="6" y="289"/>
                  </a:lnTo>
                  <a:cubicBezTo>
                    <a:pt x="2" y="292"/>
                    <a:pt x="0" y="295"/>
                    <a:pt x="0" y="299"/>
                  </a:cubicBezTo>
                  <a:cubicBezTo>
                    <a:pt x="0" y="310"/>
                    <a:pt x="10" y="310"/>
                    <a:pt x="16" y="310"/>
                  </a:cubicBezTo>
                  <a:lnTo>
                    <a:pt x="191" y="310"/>
                  </a:lnTo>
                  <a:cubicBezTo>
                    <a:pt x="203" y="310"/>
                    <a:pt x="206" y="307"/>
                    <a:pt x="206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1" name="Freeform 214">
              <a:extLst>
                <a:ext uri="{FF2B5EF4-FFF2-40B4-BE49-F238E27FC236}">
                  <a16:creationId xmlns:a16="http://schemas.microsoft.com/office/drawing/2014/main" id="{6F8F8AAE-5301-40FC-8509-B8F9FE15348D}"/>
                </a:ext>
              </a:extLst>
            </p:cNvPr>
            <p:cNvSpPr>
              <a:spLocks noEditPoints="1"/>
            </p:cNvSpPr>
            <p:nvPr>
              <p:custDataLst>
                <p:tags r:id="rId208"/>
              </p:custDataLst>
            </p:nvPr>
          </p:nvSpPr>
          <p:spPr bwMode="auto">
            <a:xfrm>
              <a:off x="2538412" y="3676650"/>
              <a:ext cx="20638" cy="82550"/>
            </a:xfrm>
            <a:custGeom>
              <a:avLst/>
              <a:gdLst>
                <a:gd name="T0" fmla="*/ 55 w 55"/>
                <a:gd name="T1" fmla="*/ 28 h 212"/>
                <a:gd name="T2" fmla="*/ 28 w 55"/>
                <a:gd name="T3" fmla="*/ 0 h 212"/>
                <a:gd name="T4" fmla="*/ 0 w 55"/>
                <a:gd name="T5" fmla="*/ 27 h 212"/>
                <a:gd name="T6" fmla="*/ 27 w 55"/>
                <a:gd name="T7" fmla="*/ 55 h 212"/>
                <a:gd name="T8" fmla="*/ 55 w 55"/>
                <a:gd name="T9" fmla="*/ 28 h 212"/>
                <a:gd name="T10" fmla="*/ 55 w 55"/>
                <a:gd name="T11" fmla="*/ 185 h 212"/>
                <a:gd name="T12" fmla="*/ 28 w 55"/>
                <a:gd name="T13" fmla="*/ 158 h 212"/>
                <a:gd name="T14" fmla="*/ 0 w 55"/>
                <a:gd name="T15" fmla="*/ 185 h 212"/>
                <a:gd name="T16" fmla="*/ 27 w 55"/>
                <a:gd name="T17" fmla="*/ 212 h 212"/>
                <a:gd name="T18" fmla="*/ 55 w 55"/>
                <a:gd name="T1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212">
                  <a:moveTo>
                    <a:pt x="55" y="28"/>
                  </a:moveTo>
                  <a:cubicBezTo>
                    <a:pt x="55" y="12"/>
                    <a:pt x="42" y="0"/>
                    <a:pt x="28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5"/>
                    <a:pt x="27" y="55"/>
                  </a:cubicBezTo>
                  <a:cubicBezTo>
                    <a:pt x="44" y="55"/>
                    <a:pt x="55" y="41"/>
                    <a:pt x="55" y="28"/>
                  </a:cubicBezTo>
                  <a:close/>
                  <a:moveTo>
                    <a:pt x="55" y="185"/>
                  </a:moveTo>
                  <a:cubicBezTo>
                    <a:pt x="55" y="169"/>
                    <a:pt x="42" y="158"/>
                    <a:pt x="28" y="158"/>
                  </a:cubicBezTo>
                  <a:cubicBezTo>
                    <a:pt x="11" y="158"/>
                    <a:pt x="0" y="171"/>
                    <a:pt x="0" y="185"/>
                  </a:cubicBezTo>
                  <a:cubicBezTo>
                    <a:pt x="0" y="201"/>
                    <a:pt x="13" y="212"/>
                    <a:pt x="27" y="212"/>
                  </a:cubicBezTo>
                  <a:cubicBezTo>
                    <a:pt x="44" y="212"/>
                    <a:pt x="55" y="199"/>
                    <a:pt x="55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2" name="Freeform 215">
              <a:extLst>
                <a:ext uri="{FF2B5EF4-FFF2-40B4-BE49-F238E27FC236}">
                  <a16:creationId xmlns:a16="http://schemas.microsoft.com/office/drawing/2014/main" id="{29D62F7D-B050-4FB6-9392-6B4BD3D81F62}"/>
                </a:ext>
              </a:extLst>
            </p:cNvPr>
            <p:cNvSpPr>
              <a:spLocks/>
            </p:cNvSpPr>
            <p:nvPr>
              <p:custDataLst>
                <p:tags r:id="rId209"/>
              </p:custDataLst>
            </p:nvPr>
          </p:nvSpPr>
          <p:spPr bwMode="auto">
            <a:xfrm>
              <a:off x="2808287" y="3640138"/>
              <a:ext cx="82550" cy="122238"/>
            </a:xfrm>
            <a:custGeom>
              <a:avLst/>
              <a:gdLst>
                <a:gd name="T0" fmla="*/ 214 w 214"/>
                <a:gd name="T1" fmla="*/ 225 h 316"/>
                <a:gd name="T2" fmla="*/ 150 w 214"/>
                <a:gd name="T3" fmla="*/ 144 h 316"/>
                <a:gd name="T4" fmla="*/ 199 w 214"/>
                <a:gd name="T5" fmla="*/ 67 h 316"/>
                <a:gd name="T6" fmla="*/ 107 w 214"/>
                <a:gd name="T7" fmla="*/ 0 h 316"/>
                <a:gd name="T8" fmla="*/ 15 w 214"/>
                <a:gd name="T9" fmla="*/ 55 h 316"/>
                <a:gd name="T10" fmla="*/ 33 w 214"/>
                <a:gd name="T11" fmla="*/ 74 h 316"/>
                <a:gd name="T12" fmla="*/ 50 w 214"/>
                <a:gd name="T13" fmla="*/ 56 h 316"/>
                <a:gd name="T14" fmla="*/ 44 w 214"/>
                <a:gd name="T15" fmla="*/ 42 h 316"/>
                <a:gd name="T16" fmla="*/ 108 w 214"/>
                <a:gd name="T17" fmla="*/ 21 h 316"/>
                <a:gd name="T18" fmla="*/ 174 w 214"/>
                <a:gd name="T19" fmla="*/ 68 h 316"/>
                <a:gd name="T20" fmla="*/ 150 w 214"/>
                <a:gd name="T21" fmla="*/ 117 h 316"/>
                <a:gd name="T22" fmla="*/ 99 w 214"/>
                <a:gd name="T23" fmla="*/ 133 h 316"/>
                <a:gd name="T24" fmla="*/ 67 w 214"/>
                <a:gd name="T25" fmla="*/ 145 h 316"/>
                <a:gd name="T26" fmla="*/ 82 w 214"/>
                <a:gd name="T27" fmla="*/ 156 h 316"/>
                <a:gd name="T28" fmla="*/ 106 w 214"/>
                <a:gd name="T29" fmla="*/ 156 h 316"/>
                <a:gd name="T30" fmla="*/ 189 w 214"/>
                <a:gd name="T31" fmla="*/ 225 h 316"/>
                <a:gd name="T32" fmla="*/ 108 w 214"/>
                <a:gd name="T33" fmla="*/ 295 h 316"/>
                <a:gd name="T34" fmla="*/ 28 w 214"/>
                <a:gd name="T35" fmla="*/ 259 h 316"/>
                <a:gd name="T36" fmla="*/ 35 w 214"/>
                <a:gd name="T37" fmla="*/ 244 h 316"/>
                <a:gd name="T38" fmla="*/ 18 w 214"/>
                <a:gd name="T39" fmla="*/ 226 h 316"/>
                <a:gd name="T40" fmla="*/ 0 w 214"/>
                <a:gd name="T41" fmla="*/ 245 h 316"/>
                <a:gd name="T42" fmla="*/ 108 w 214"/>
                <a:gd name="T43" fmla="*/ 316 h 316"/>
                <a:gd name="T44" fmla="*/ 214 w 214"/>
                <a:gd name="T45" fmla="*/ 22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316">
                  <a:moveTo>
                    <a:pt x="214" y="225"/>
                  </a:moveTo>
                  <a:cubicBezTo>
                    <a:pt x="214" y="191"/>
                    <a:pt x="191" y="162"/>
                    <a:pt x="150" y="144"/>
                  </a:cubicBezTo>
                  <a:cubicBezTo>
                    <a:pt x="186" y="121"/>
                    <a:pt x="199" y="94"/>
                    <a:pt x="199" y="67"/>
                  </a:cubicBezTo>
                  <a:cubicBezTo>
                    <a:pt x="199" y="31"/>
                    <a:pt x="163" y="0"/>
                    <a:pt x="107" y="0"/>
                  </a:cubicBezTo>
                  <a:cubicBezTo>
                    <a:pt x="50" y="0"/>
                    <a:pt x="15" y="21"/>
                    <a:pt x="15" y="55"/>
                  </a:cubicBezTo>
                  <a:cubicBezTo>
                    <a:pt x="15" y="68"/>
                    <a:pt x="25" y="74"/>
                    <a:pt x="33" y="74"/>
                  </a:cubicBezTo>
                  <a:cubicBezTo>
                    <a:pt x="41" y="74"/>
                    <a:pt x="50" y="67"/>
                    <a:pt x="50" y="56"/>
                  </a:cubicBezTo>
                  <a:cubicBezTo>
                    <a:pt x="50" y="51"/>
                    <a:pt x="48" y="47"/>
                    <a:pt x="44" y="42"/>
                  </a:cubicBezTo>
                  <a:cubicBezTo>
                    <a:pt x="64" y="21"/>
                    <a:pt x="103" y="21"/>
                    <a:pt x="108" y="21"/>
                  </a:cubicBezTo>
                  <a:cubicBezTo>
                    <a:pt x="146" y="21"/>
                    <a:pt x="174" y="42"/>
                    <a:pt x="174" y="68"/>
                  </a:cubicBezTo>
                  <a:cubicBezTo>
                    <a:pt x="174" y="85"/>
                    <a:pt x="166" y="104"/>
                    <a:pt x="150" y="117"/>
                  </a:cubicBezTo>
                  <a:cubicBezTo>
                    <a:pt x="133" y="131"/>
                    <a:pt x="119" y="132"/>
                    <a:pt x="99" y="133"/>
                  </a:cubicBezTo>
                  <a:cubicBezTo>
                    <a:pt x="75" y="135"/>
                    <a:pt x="67" y="136"/>
                    <a:pt x="67" y="145"/>
                  </a:cubicBezTo>
                  <a:cubicBezTo>
                    <a:pt x="67" y="156"/>
                    <a:pt x="76" y="156"/>
                    <a:pt x="82" y="156"/>
                  </a:cubicBezTo>
                  <a:lnTo>
                    <a:pt x="106" y="156"/>
                  </a:lnTo>
                  <a:cubicBezTo>
                    <a:pt x="161" y="156"/>
                    <a:pt x="189" y="193"/>
                    <a:pt x="189" y="225"/>
                  </a:cubicBezTo>
                  <a:cubicBezTo>
                    <a:pt x="189" y="259"/>
                    <a:pt x="158" y="295"/>
                    <a:pt x="108" y="295"/>
                  </a:cubicBezTo>
                  <a:cubicBezTo>
                    <a:pt x="86" y="295"/>
                    <a:pt x="44" y="288"/>
                    <a:pt x="28" y="259"/>
                  </a:cubicBezTo>
                  <a:cubicBezTo>
                    <a:pt x="33" y="254"/>
                    <a:pt x="35" y="251"/>
                    <a:pt x="35" y="244"/>
                  </a:cubicBezTo>
                  <a:cubicBezTo>
                    <a:pt x="35" y="234"/>
                    <a:pt x="28" y="226"/>
                    <a:pt x="18" y="226"/>
                  </a:cubicBezTo>
                  <a:cubicBezTo>
                    <a:pt x="9" y="226"/>
                    <a:pt x="0" y="232"/>
                    <a:pt x="0" y="245"/>
                  </a:cubicBezTo>
                  <a:cubicBezTo>
                    <a:pt x="0" y="289"/>
                    <a:pt x="48" y="316"/>
                    <a:pt x="108" y="316"/>
                  </a:cubicBezTo>
                  <a:cubicBezTo>
                    <a:pt x="172" y="316"/>
                    <a:pt x="214" y="271"/>
                    <a:pt x="214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3" name="Freeform 216">
              <a:extLst>
                <a:ext uri="{FF2B5EF4-FFF2-40B4-BE49-F238E27FC236}">
                  <a16:creationId xmlns:a16="http://schemas.microsoft.com/office/drawing/2014/main" id="{E0BA3537-318C-43F9-B82E-01230B7EC1E2}"/>
                </a:ext>
              </a:extLst>
            </p:cNvPr>
            <p:cNvSpPr>
              <a:spLocks/>
            </p:cNvSpPr>
            <p:nvPr>
              <p:custDataLst>
                <p:tags r:id="rId210"/>
              </p:custDataLst>
            </p:nvPr>
          </p:nvSpPr>
          <p:spPr bwMode="auto">
            <a:xfrm>
              <a:off x="2921000" y="3640138"/>
              <a:ext cx="61913" cy="119063"/>
            </a:xfrm>
            <a:custGeom>
              <a:avLst/>
              <a:gdLst>
                <a:gd name="T0" fmla="*/ 163 w 163"/>
                <a:gd name="T1" fmla="*/ 300 h 310"/>
                <a:gd name="T2" fmla="*/ 148 w 163"/>
                <a:gd name="T3" fmla="*/ 289 h 310"/>
                <a:gd name="T4" fmla="*/ 96 w 163"/>
                <a:gd name="T5" fmla="*/ 289 h 310"/>
                <a:gd name="T6" fmla="*/ 96 w 163"/>
                <a:gd name="T7" fmla="*/ 16 h 310"/>
                <a:gd name="T8" fmla="*/ 86 w 163"/>
                <a:gd name="T9" fmla="*/ 0 h 310"/>
                <a:gd name="T10" fmla="*/ 76 w 163"/>
                <a:gd name="T11" fmla="*/ 6 h 310"/>
                <a:gd name="T12" fmla="*/ 9 w 163"/>
                <a:gd name="T13" fmla="*/ 63 h 310"/>
                <a:gd name="T14" fmla="*/ 0 w 163"/>
                <a:gd name="T15" fmla="*/ 73 h 310"/>
                <a:gd name="T16" fmla="*/ 12 w 163"/>
                <a:gd name="T17" fmla="*/ 84 h 310"/>
                <a:gd name="T18" fmla="*/ 71 w 163"/>
                <a:gd name="T19" fmla="*/ 55 h 310"/>
                <a:gd name="T20" fmla="*/ 71 w 163"/>
                <a:gd name="T21" fmla="*/ 289 h 310"/>
                <a:gd name="T22" fmla="*/ 18 w 163"/>
                <a:gd name="T23" fmla="*/ 289 h 310"/>
                <a:gd name="T24" fmla="*/ 3 w 163"/>
                <a:gd name="T25" fmla="*/ 300 h 310"/>
                <a:gd name="T26" fmla="*/ 18 w 163"/>
                <a:gd name="T27" fmla="*/ 310 h 310"/>
                <a:gd name="T28" fmla="*/ 148 w 163"/>
                <a:gd name="T29" fmla="*/ 310 h 310"/>
                <a:gd name="T30" fmla="*/ 163 w 163"/>
                <a:gd name="T31" fmla="*/ 30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310">
                  <a:moveTo>
                    <a:pt x="163" y="300"/>
                  </a:moveTo>
                  <a:cubicBezTo>
                    <a:pt x="163" y="289"/>
                    <a:pt x="154" y="289"/>
                    <a:pt x="148" y="289"/>
                  </a:cubicBezTo>
                  <a:lnTo>
                    <a:pt x="96" y="289"/>
                  </a:lnTo>
                  <a:lnTo>
                    <a:pt x="96" y="16"/>
                  </a:lnTo>
                  <a:cubicBezTo>
                    <a:pt x="96" y="10"/>
                    <a:pt x="96" y="0"/>
                    <a:pt x="86" y="0"/>
                  </a:cubicBezTo>
                  <a:cubicBezTo>
                    <a:pt x="80" y="0"/>
                    <a:pt x="78" y="2"/>
                    <a:pt x="76" y="6"/>
                  </a:cubicBezTo>
                  <a:cubicBezTo>
                    <a:pt x="54" y="56"/>
                    <a:pt x="25" y="61"/>
                    <a:pt x="9" y="63"/>
                  </a:cubicBezTo>
                  <a:cubicBezTo>
                    <a:pt x="4" y="64"/>
                    <a:pt x="0" y="66"/>
                    <a:pt x="0" y="73"/>
                  </a:cubicBezTo>
                  <a:cubicBezTo>
                    <a:pt x="0" y="82"/>
                    <a:pt x="6" y="84"/>
                    <a:pt x="12" y="84"/>
                  </a:cubicBezTo>
                  <a:cubicBezTo>
                    <a:pt x="21" y="84"/>
                    <a:pt x="41" y="81"/>
                    <a:pt x="71" y="55"/>
                  </a:cubicBezTo>
                  <a:lnTo>
                    <a:pt x="71" y="289"/>
                  </a:lnTo>
                  <a:lnTo>
                    <a:pt x="18" y="289"/>
                  </a:lnTo>
                  <a:cubicBezTo>
                    <a:pt x="12" y="289"/>
                    <a:pt x="3" y="289"/>
                    <a:pt x="3" y="300"/>
                  </a:cubicBezTo>
                  <a:cubicBezTo>
                    <a:pt x="3" y="310"/>
                    <a:pt x="13" y="310"/>
                    <a:pt x="18" y="310"/>
                  </a:cubicBezTo>
                  <a:lnTo>
                    <a:pt x="148" y="310"/>
                  </a:lnTo>
                  <a:cubicBezTo>
                    <a:pt x="153" y="310"/>
                    <a:pt x="163" y="310"/>
                    <a:pt x="163" y="3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4" name="Freeform 217">
              <a:extLst>
                <a:ext uri="{FF2B5EF4-FFF2-40B4-BE49-F238E27FC236}">
                  <a16:creationId xmlns:a16="http://schemas.microsoft.com/office/drawing/2014/main" id="{8A2642CD-3F1A-4C1D-A1D9-875DAC8678A3}"/>
                </a:ext>
              </a:extLst>
            </p:cNvPr>
            <p:cNvSpPr>
              <a:spLocks noEditPoints="1"/>
            </p:cNvSpPr>
            <p:nvPr>
              <p:custDataLst>
                <p:tags r:id="rId211"/>
              </p:custDataLst>
            </p:nvPr>
          </p:nvSpPr>
          <p:spPr bwMode="auto">
            <a:xfrm>
              <a:off x="3011487" y="3640138"/>
              <a:ext cx="77788" cy="122238"/>
            </a:xfrm>
            <a:custGeom>
              <a:avLst/>
              <a:gdLst>
                <a:gd name="T0" fmla="*/ 206 w 206"/>
                <a:gd name="T1" fmla="*/ 216 h 316"/>
                <a:gd name="T2" fmla="*/ 109 w 206"/>
                <a:gd name="T3" fmla="*/ 116 h 316"/>
                <a:gd name="T4" fmla="*/ 25 w 206"/>
                <a:gd name="T5" fmla="*/ 154 h 316"/>
                <a:gd name="T6" fmla="*/ 133 w 206"/>
                <a:gd name="T7" fmla="*/ 21 h 316"/>
                <a:gd name="T8" fmla="*/ 168 w 206"/>
                <a:gd name="T9" fmla="*/ 34 h 316"/>
                <a:gd name="T10" fmla="*/ 161 w 206"/>
                <a:gd name="T11" fmla="*/ 49 h 316"/>
                <a:gd name="T12" fmla="*/ 179 w 206"/>
                <a:gd name="T13" fmla="*/ 67 h 316"/>
                <a:gd name="T14" fmla="*/ 197 w 206"/>
                <a:gd name="T15" fmla="*/ 48 h 316"/>
                <a:gd name="T16" fmla="*/ 133 w 206"/>
                <a:gd name="T17" fmla="*/ 0 h 316"/>
                <a:gd name="T18" fmla="*/ 0 w 206"/>
                <a:gd name="T19" fmla="*/ 161 h 316"/>
                <a:gd name="T20" fmla="*/ 104 w 206"/>
                <a:gd name="T21" fmla="*/ 316 h 316"/>
                <a:gd name="T22" fmla="*/ 206 w 206"/>
                <a:gd name="T23" fmla="*/ 216 h 316"/>
                <a:gd name="T24" fmla="*/ 180 w 206"/>
                <a:gd name="T25" fmla="*/ 216 h 316"/>
                <a:gd name="T26" fmla="*/ 104 w 206"/>
                <a:gd name="T27" fmla="*/ 295 h 316"/>
                <a:gd name="T28" fmla="*/ 35 w 206"/>
                <a:gd name="T29" fmla="*/ 234 h 316"/>
                <a:gd name="T30" fmla="*/ 31 w 206"/>
                <a:gd name="T31" fmla="*/ 201 h 316"/>
                <a:gd name="T32" fmla="*/ 106 w 206"/>
                <a:gd name="T33" fmla="*/ 138 h 316"/>
                <a:gd name="T34" fmla="*/ 180 w 206"/>
                <a:gd name="T35" fmla="*/ 21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316">
                  <a:moveTo>
                    <a:pt x="206" y="216"/>
                  </a:moveTo>
                  <a:cubicBezTo>
                    <a:pt x="206" y="160"/>
                    <a:pt x="162" y="116"/>
                    <a:pt x="109" y="116"/>
                  </a:cubicBezTo>
                  <a:cubicBezTo>
                    <a:pt x="83" y="116"/>
                    <a:pt x="58" y="125"/>
                    <a:pt x="25" y="154"/>
                  </a:cubicBezTo>
                  <a:cubicBezTo>
                    <a:pt x="34" y="65"/>
                    <a:pt x="86" y="21"/>
                    <a:pt x="133" y="21"/>
                  </a:cubicBezTo>
                  <a:cubicBezTo>
                    <a:pt x="153" y="21"/>
                    <a:pt x="162" y="28"/>
                    <a:pt x="168" y="34"/>
                  </a:cubicBezTo>
                  <a:cubicBezTo>
                    <a:pt x="163" y="40"/>
                    <a:pt x="161" y="42"/>
                    <a:pt x="161" y="49"/>
                  </a:cubicBezTo>
                  <a:cubicBezTo>
                    <a:pt x="161" y="59"/>
                    <a:pt x="168" y="67"/>
                    <a:pt x="179" y="67"/>
                  </a:cubicBezTo>
                  <a:cubicBezTo>
                    <a:pt x="189" y="67"/>
                    <a:pt x="197" y="60"/>
                    <a:pt x="197" y="48"/>
                  </a:cubicBezTo>
                  <a:cubicBezTo>
                    <a:pt x="197" y="24"/>
                    <a:pt x="179" y="0"/>
                    <a:pt x="133" y="0"/>
                  </a:cubicBezTo>
                  <a:cubicBezTo>
                    <a:pt x="67" y="0"/>
                    <a:pt x="0" y="60"/>
                    <a:pt x="0" y="161"/>
                  </a:cubicBezTo>
                  <a:cubicBezTo>
                    <a:pt x="0" y="279"/>
                    <a:pt x="55" y="316"/>
                    <a:pt x="104" y="316"/>
                  </a:cubicBezTo>
                  <a:cubicBezTo>
                    <a:pt x="157" y="316"/>
                    <a:pt x="206" y="275"/>
                    <a:pt x="206" y="216"/>
                  </a:cubicBezTo>
                  <a:close/>
                  <a:moveTo>
                    <a:pt x="180" y="216"/>
                  </a:moveTo>
                  <a:cubicBezTo>
                    <a:pt x="180" y="263"/>
                    <a:pt x="144" y="295"/>
                    <a:pt x="104" y="295"/>
                  </a:cubicBezTo>
                  <a:cubicBezTo>
                    <a:pt x="68" y="295"/>
                    <a:pt x="46" y="268"/>
                    <a:pt x="35" y="234"/>
                  </a:cubicBezTo>
                  <a:cubicBezTo>
                    <a:pt x="33" y="226"/>
                    <a:pt x="31" y="212"/>
                    <a:pt x="31" y="201"/>
                  </a:cubicBezTo>
                  <a:cubicBezTo>
                    <a:pt x="31" y="166"/>
                    <a:pt x="64" y="138"/>
                    <a:pt x="106" y="138"/>
                  </a:cubicBezTo>
                  <a:cubicBezTo>
                    <a:pt x="151" y="138"/>
                    <a:pt x="180" y="175"/>
                    <a:pt x="180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5" name="Freeform 218">
              <a:extLst>
                <a:ext uri="{FF2B5EF4-FFF2-40B4-BE49-F238E27FC236}">
                  <a16:creationId xmlns:a16="http://schemas.microsoft.com/office/drawing/2014/main" id="{1F4ABBDD-188F-4DE5-8CC0-08F9512A04A1}"/>
                </a:ext>
              </a:extLst>
            </p:cNvPr>
            <p:cNvSpPr>
              <a:spLocks noEditPoints="1"/>
            </p:cNvSpPr>
            <p:nvPr>
              <p:custDataLst>
                <p:tags r:id="rId212"/>
              </p:custDataLst>
            </p:nvPr>
          </p:nvSpPr>
          <p:spPr bwMode="auto">
            <a:xfrm>
              <a:off x="3111500" y="3640138"/>
              <a:ext cx="77788" cy="122238"/>
            </a:xfrm>
            <a:custGeom>
              <a:avLst/>
              <a:gdLst>
                <a:gd name="T0" fmla="*/ 205 w 205"/>
                <a:gd name="T1" fmla="*/ 155 h 316"/>
                <a:gd name="T2" fmla="*/ 104 w 205"/>
                <a:gd name="T3" fmla="*/ 0 h 316"/>
                <a:gd name="T4" fmla="*/ 0 w 205"/>
                <a:gd name="T5" fmla="*/ 100 h 316"/>
                <a:gd name="T6" fmla="*/ 97 w 205"/>
                <a:gd name="T7" fmla="*/ 199 h 316"/>
                <a:gd name="T8" fmla="*/ 180 w 205"/>
                <a:gd name="T9" fmla="*/ 162 h 316"/>
                <a:gd name="T10" fmla="*/ 79 w 205"/>
                <a:gd name="T11" fmla="*/ 295 h 316"/>
                <a:gd name="T12" fmla="*/ 38 w 205"/>
                <a:gd name="T13" fmla="*/ 282 h 316"/>
                <a:gd name="T14" fmla="*/ 44 w 205"/>
                <a:gd name="T15" fmla="*/ 266 h 316"/>
                <a:gd name="T16" fmla="*/ 27 w 205"/>
                <a:gd name="T17" fmla="*/ 249 h 316"/>
                <a:gd name="T18" fmla="*/ 9 w 205"/>
                <a:gd name="T19" fmla="*/ 268 h 316"/>
                <a:gd name="T20" fmla="*/ 79 w 205"/>
                <a:gd name="T21" fmla="*/ 316 h 316"/>
                <a:gd name="T22" fmla="*/ 205 w 205"/>
                <a:gd name="T23" fmla="*/ 155 h 316"/>
                <a:gd name="T24" fmla="*/ 175 w 205"/>
                <a:gd name="T25" fmla="*/ 115 h 316"/>
                <a:gd name="T26" fmla="*/ 100 w 205"/>
                <a:gd name="T27" fmla="*/ 177 h 316"/>
                <a:gd name="T28" fmla="*/ 25 w 205"/>
                <a:gd name="T29" fmla="*/ 100 h 316"/>
                <a:gd name="T30" fmla="*/ 104 w 205"/>
                <a:gd name="T31" fmla="*/ 21 h 316"/>
                <a:gd name="T32" fmla="*/ 153 w 205"/>
                <a:gd name="T33" fmla="*/ 45 h 316"/>
                <a:gd name="T34" fmla="*/ 174 w 205"/>
                <a:gd name="T35" fmla="*/ 95 h 316"/>
                <a:gd name="T36" fmla="*/ 175 w 205"/>
                <a:gd name="T37" fmla="*/ 1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5" h="316">
                  <a:moveTo>
                    <a:pt x="205" y="155"/>
                  </a:moveTo>
                  <a:cubicBezTo>
                    <a:pt x="205" y="35"/>
                    <a:pt x="151" y="0"/>
                    <a:pt x="104" y="0"/>
                  </a:cubicBezTo>
                  <a:cubicBezTo>
                    <a:pt x="50" y="0"/>
                    <a:pt x="0" y="40"/>
                    <a:pt x="0" y="100"/>
                  </a:cubicBezTo>
                  <a:cubicBezTo>
                    <a:pt x="0" y="156"/>
                    <a:pt x="43" y="199"/>
                    <a:pt x="97" y="199"/>
                  </a:cubicBezTo>
                  <a:cubicBezTo>
                    <a:pt x="123" y="199"/>
                    <a:pt x="148" y="191"/>
                    <a:pt x="180" y="162"/>
                  </a:cubicBezTo>
                  <a:cubicBezTo>
                    <a:pt x="173" y="242"/>
                    <a:pt x="131" y="295"/>
                    <a:pt x="79" y="295"/>
                  </a:cubicBezTo>
                  <a:cubicBezTo>
                    <a:pt x="74" y="295"/>
                    <a:pt x="54" y="294"/>
                    <a:pt x="38" y="282"/>
                  </a:cubicBezTo>
                  <a:cubicBezTo>
                    <a:pt x="42" y="276"/>
                    <a:pt x="44" y="273"/>
                    <a:pt x="44" y="266"/>
                  </a:cubicBezTo>
                  <a:cubicBezTo>
                    <a:pt x="44" y="257"/>
                    <a:pt x="37" y="249"/>
                    <a:pt x="27" y="249"/>
                  </a:cubicBezTo>
                  <a:cubicBezTo>
                    <a:pt x="17" y="249"/>
                    <a:pt x="9" y="256"/>
                    <a:pt x="9" y="268"/>
                  </a:cubicBezTo>
                  <a:cubicBezTo>
                    <a:pt x="9" y="283"/>
                    <a:pt x="18" y="316"/>
                    <a:pt x="79" y="316"/>
                  </a:cubicBezTo>
                  <a:cubicBezTo>
                    <a:pt x="145" y="316"/>
                    <a:pt x="205" y="253"/>
                    <a:pt x="205" y="155"/>
                  </a:cubicBezTo>
                  <a:close/>
                  <a:moveTo>
                    <a:pt x="175" y="115"/>
                  </a:moveTo>
                  <a:cubicBezTo>
                    <a:pt x="175" y="146"/>
                    <a:pt x="145" y="177"/>
                    <a:pt x="100" y="177"/>
                  </a:cubicBezTo>
                  <a:cubicBezTo>
                    <a:pt x="55" y="177"/>
                    <a:pt x="25" y="141"/>
                    <a:pt x="25" y="100"/>
                  </a:cubicBezTo>
                  <a:cubicBezTo>
                    <a:pt x="25" y="52"/>
                    <a:pt x="64" y="21"/>
                    <a:pt x="104" y="21"/>
                  </a:cubicBezTo>
                  <a:cubicBezTo>
                    <a:pt x="129" y="21"/>
                    <a:pt x="144" y="34"/>
                    <a:pt x="153" y="45"/>
                  </a:cubicBezTo>
                  <a:cubicBezTo>
                    <a:pt x="167" y="63"/>
                    <a:pt x="174" y="91"/>
                    <a:pt x="174" y="95"/>
                  </a:cubicBezTo>
                  <a:cubicBezTo>
                    <a:pt x="174" y="95"/>
                    <a:pt x="175" y="107"/>
                    <a:pt x="175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6" name="Freeform 219">
              <a:extLst>
                <a:ext uri="{FF2B5EF4-FFF2-40B4-BE49-F238E27FC236}">
                  <a16:creationId xmlns:a16="http://schemas.microsoft.com/office/drawing/2014/main" id="{E76FA8F3-A356-4AF8-9EE1-05D2177AFE6B}"/>
                </a:ext>
              </a:extLst>
            </p:cNvPr>
            <p:cNvSpPr>
              <a:spLocks/>
            </p:cNvSpPr>
            <p:nvPr>
              <p:custDataLst>
                <p:tags r:id="rId213"/>
              </p:custDataLst>
            </p:nvPr>
          </p:nvSpPr>
          <p:spPr bwMode="auto">
            <a:xfrm>
              <a:off x="3209925" y="3638550"/>
              <a:ext cx="82550" cy="123825"/>
            </a:xfrm>
            <a:custGeom>
              <a:avLst/>
              <a:gdLst>
                <a:gd name="T0" fmla="*/ 214 w 214"/>
                <a:gd name="T1" fmla="*/ 19 h 319"/>
                <a:gd name="T2" fmla="*/ 199 w 214"/>
                <a:gd name="T3" fmla="*/ 8 h 319"/>
                <a:gd name="T4" fmla="*/ 25 w 214"/>
                <a:gd name="T5" fmla="*/ 8 h 319"/>
                <a:gd name="T6" fmla="*/ 12 w 214"/>
                <a:gd name="T7" fmla="*/ 0 h 319"/>
                <a:gd name="T8" fmla="*/ 0 w 214"/>
                <a:gd name="T9" fmla="*/ 16 h 319"/>
                <a:gd name="T10" fmla="*/ 0 w 214"/>
                <a:gd name="T11" fmla="*/ 38 h 319"/>
                <a:gd name="T12" fmla="*/ 12 w 214"/>
                <a:gd name="T13" fmla="*/ 54 h 319"/>
                <a:gd name="T14" fmla="*/ 25 w 214"/>
                <a:gd name="T15" fmla="*/ 29 h 319"/>
                <a:gd name="T16" fmla="*/ 178 w 214"/>
                <a:gd name="T17" fmla="*/ 29 h 319"/>
                <a:gd name="T18" fmla="*/ 65 w 214"/>
                <a:gd name="T19" fmla="*/ 300 h 319"/>
                <a:gd name="T20" fmla="*/ 78 w 214"/>
                <a:gd name="T21" fmla="*/ 319 h 319"/>
                <a:gd name="T22" fmla="*/ 90 w 214"/>
                <a:gd name="T23" fmla="*/ 305 h 319"/>
                <a:gd name="T24" fmla="*/ 212 w 214"/>
                <a:gd name="T25" fmla="*/ 25 h 319"/>
                <a:gd name="T26" fmla="*/ 214 w 214"/>
                <a:gd name="T27" fmla="*/ 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319">
                  <a:moveTo>
                    <a:pt x="214" y="19"/>
                  </a:moveTo>
                  <a:cubicBezTo>
                    <a:pt x="214" y="8"/>
                    <a:pt x="205" y="8"/>
                    <a:pt x="199" y="8"/>
                  </a:cubicBezTo>
                  <a:lnTo>
                    <a:pt x="25" y="8"/>
                  </a:lnTo>
                  <a:cubicBezTo>
                    <a:pt x="22" y="0"/>
                    <a:pt x="15" y="0"/>
                    <a:pt x="12" y="0"/>
                  </a:cubicBezTo>
                  <a:cubicBezTo>
                    <a:pt x="0" y="0"/>
                    <a:pt x="0" y="9"/>
                    <a:pt x="0" y="16"/>
                  </a:cubicBezTo>
                  <a:lnTo>
                    <a:pt x="0" y="38"/>
                  </a:lnTo>
                  <a:cubicBezTo>
                    <a:pt x="0" y="45"/>
                    <a:pt x="0" y="54"/>
                    <a:pt x="12" y="54"/>
                  </a:cubicBezTo>
                  <a:cubicBezTo>
                    <a:pt x="25" y="54"/>
                    <a:pt x="25" y="46"/>
                    <a:pt x="25" y="29"/>
                  </a:cubicBezTo>
                  <a:lnTo>
                    <a:pt x="178" y="29"/>
                  </a:lnTo>
                  <a:cubicBezTo>
                    <a:pt x="82" y="132"/>
                    <a:pt x="65" y="244"/>
                    <a:pt x="65" y="300"/>
                  </a:cubicBezTo>
                  <a:cubicBezTo>
                    <a:pt x="65" y="305"/>
                    <a:pt x="65" y="319"/>
                    <a:pt x="78" y="319"/>
                  </a:cubicBezTo>
                  <a:cubicBezTo>
                    <a:pt x="84" y="319"/>
                    <a:pt x="90" y="315"/>
                    <a:pt x="90" y="305"/>
                  </a:cubicBezTo>
                  <a:cubicBezTo>
                    <a:pt x="90" y="155"/>
                    <a:pt x="173" y="64"/>
                    <a:pt x="212" y="25"/>
                  </a:cubicBezTo>
                  <a:cubicBezTo>
                    <a:pt x="214" y="23"/>
                    <a:pt x="214" y="22"/>
                    <a:pt x="214" y="1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7" name="Freeform 220">
              <a:extLst>
                <a:ext uri="{FF2B5EF4-FFF2-40B4-BE49-F238E27FC236}">
                  <a16:creationId xmlns:a16="http://schemas.microsoft.com/office/drawing/2014/main" id="{B6BD938D-5EE7-4386-A05B-5CFFE3B85F0F}"/>
                </a:ext>
              </a:extLst>
            </p:cNvPr>
            <p:cNvSpPr>
              <a:spLocks/>
            </p:cNvSpPr>
            <p:nvPr>
              <p:custDataLst>
                <p:tags r:id="rId214"/>
              </p:custDataLst>
            </p:nvPr>
          </p:nvSpPr>
          <p:spPr bwMode="auto">
            <a:xfrm>
              <a:off x="3411537" y="3640138"/>
              <a:ext cx="79375" cy="122238"/>
            </a:xfrm>
            <a:custGeom>
              <a:avLst/>
              <a:gdLst>
                <a:gd name="T0" fmla="*/ 206 w 206"/>
                <a:gd name="T1" fmla="*/ 230 h 316"/>
                <a:gd name="T2" fmla="*/ 183 w 206"/>
                <a:gd name="T3" fmla="*/ 172 h 316"/>
                <a:gd name="T4" fmla="*/ 110 w 206"/>
                <a:gd name="T5" fmla="*/ 140 h 316"/>
                <a:gd name="T6" fmla="*/ 68 w 206"/>
                <a:gd name="T7" fmla="*/ 131 h 316"/>
                <a:gd name="T8" fmla="*/ 23 w 206"/>
                <a:gd name="T9" fmla="*/ 77 h 316"/>
                <a:gd name="T10" fmla="*/ 90 w 206"/>
                <a:gd name="T11" fmla="*/ 21 h 316"/>
                <a:gd name="T12" fmla="*/ 167 w 206"/>
                <a:gd name="T13" fmla="*/ 92 h 316"/>
                <a:gd name="T14" fmla="*/ 179 w 206"/>
                <a:gd name="T15" fmla="*/ 100 h 316"/>
                <a:gd name="T16" fmla="*/ 192 w 206"/>
                <a:gd name="T17" fmla="*/ 84 h 316"/>
                <a:gd name="T18" fmla="*/ 192 w 206"/>
                <a:gd name="T19" fmla="*/ 16 h 316"/>
                <a:gd name="T20" fmla="*/ 182 w 206"/>
                <a:gd name="T21" fmla="*/ 0 h 316"/>
                <a:gd name="T22" fmla="*/ 166 w 206"/>
                <a:gd name="T23" fmla="*/ 28 h 316"/>
                <a:gd name="T24" fmla="*/ 91 w 206"/>
                <a:gd name="T25" fmla="*/ 0 h 316"/>
                <a:gd name="T26" fmla="*/ 0 w 206"/>
                <a:gd name="T27" fmla="*/ 79 h 316"/>
                <a:gd name="T28" fmla="*/ 63 w 206"/>
                <a:gd name="T29" fmla="*/ 155 h 316"/>
                <a:gd name="T30" fmla="*/ 122 w 206"/>
                <a:gd name="T31" fmla="*/ 169 h 316"/>
                <a:gd name="T32" fmla="*/ 183 w 206"/>
                <a:gd name="T33" fmla="*/ 232 h 316"/>
                <a:gd name="T34" fmla="*/ 115 w 206"/>
                <a:gd name="T35" fmla="*/ 295 h 316"/>
                <a:gd name="T36" fmla="*/ 52 w 206"/>
                <a:gd name="T37" fmla="*/ 278 h 316"/>
                <a:gd name="T38" fmla="*/ 25 w 206"/>
                <a:gd name="T39" fmla="*/ 229 h 316"/>
                <a:gd name="T40" fmla="*/ 13 w 206"/>
                <a:gd name="T41" fmla="*/ 216 h 316"/>
                <a:gd name="T42" fmla="*/ 0 w 206"/>
                <a:gd name="T43" fmla="*/ 232 h 316"/>
                <a:gd name="T44" fmla="*/ 0 w 206"/>
                <a:gd name="T45" fmla="*/ 300 h 316"/>
                <a:gd name="T46" fmla="*/ 10 w 206"/>
                <a:gd name="T47" fmla="*/ 316 h 316"/>
                <a:gd name="T48" fmla="*/ 26 w 206"/>
                <a:gd name="T49" fmla="*/ 289 h 316"/>
                <a:gd name="T50" fmla="*/ 115 w 206"/>
                <a:gd name="T51" fmla="*/ 316 h 316"/>
                <a:gd name="T52" fmla="*/ 206 w 206"/>
                <a:gd name="T53" fmla="*/ 23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6" h="316">
                  <a:moveTo>
                    <a:pt x="206" y="230"/>
                  </a:moveTo>
                  <a:cubicBezTo>
                    <a:pt x="206" y="199"/>
                    <a:pt x="189" y="178"/>
                    <a:pt x="183" y="172"/>
                  </a:cubicBezTo>
                  <a:cubicBezTo>
                    <a:pt x="162" y="152"/>
                    <a:pt x="149" y="149"/>
                    <a:pt x="110" y="140"/>
                  </a:cubicBezTo>
                  <a:lnTo>
                    <a:pt x="68" y="131"/>
                  </a:lnTo>
                  <a:cubicBezTo>
                    <a:pt x="44" y="124"/>
                    <a:pt x="23" y="104"/>
                    <a:pt x="23" y="77"/>
                  </a:cubicBezTo>
                  <a:cubicBezTo>
                    <a:pt x="23" y="48"/>
                    <a:pt x="50" y="21"/>
                    <a:pt x="90" y="21"/>
                  </a:cubicBezTo>
                  <a:cubicBezTo>
                    <a:pt x="154" y="21"/>
                    <a:pt x="163" y="72"/>
                    <a:pt x="167" y="92"/>
                  </a:cubicBezTo>
                  <a:cubicBezTo>
                    <a:pt x="169" y="98"/>
                    <a:pt x="173" y="100"/>
                    <a:pt x="179" y="100"/>
                  </a:cubicBezTo>
                  <a:cubicBezTo>
                    <a:pt x="192" y="100"/>
                    <a:pt x="192" y="91"/>
                    <a:pt x="192" y="84"/>
                  </a:cubicBezTo>
                  <a:lnTo>
                    <a:pt x="192" y="16"/>
                  </a:lnTo>
                  <a:cubicBezTo>
                    <a:pt x="192" y="10"/>
                    <a:pt x="192" y="0"/>
                    <a:pt x="182" y="0"/>
                  </a:cubicBezTo>
                  <a:cubicBezTo>
                    <a:pt x="173" y="0"/>
                    <a:pt x="171" y="8"/>
                    <a:pt x="166" y="28"/>
                  </a:cubicBezTo>
                  <a:cubicBezTo>
                    <a:pt x="140" y="5"/>
                    <a:pt x="113" y="0"/>
                    <a:pt x="91" y="0"/>
                  </a:cubicBezTo>
                  <a:cubicBezTo>
                    <a:pt x="37" y="0"/>
                    <a:pt x="0" y="38"/>
                    <a:pt x="0" y="79"/>
                  </a:cubicBezTo>
                  <a:cubicBezTo>
                    <a:pt x="0" y="112"/>
                    <a:pt x="22" y="144"/>
                    <a:pt x="63" y="155"/>
                  </a:cubicBezTo>
                  <a:lnTo>
                    <a:pt x="122" y="169"/>
                  </a:lnTo>
                  <a:cubicBezTo>
                    <a:pt x="138" y="172"/>
                    <a:pt x="183" y="184"/>
                    <a:pt x="183" y="232"/>
                  </a:cubicBezTo>
                  <a:cubicBezTo>
                    <a:pt x="183" y="261"/>
                    <a:pt x="159" y="295"/>
                    <a:pt x="115" y="295"/>
                  </a:cubicBezTo>
                  <a:cubicBezTo>
                    <a:pt x="100" y="295"/>
                    <a:pt x="73" y="292"/>
                    <a:pt x="52" y="278"/>
                  </a:cubicBezTo>
                  <a:cubicBezTo>
                    <a:pt x="28" y="263"/>
                    <a:pt x="26" y="239"/>
                    <a:pt x="25" y="229"/>
                  </a:cubicBezTo>
                  <a:cubicBezTo>
                    <a:pt x="25" y="223"/>
                    <a:pt x="24" y="216"/>
                    <a:pt x="13" y="216"/>
                  </a:cubicBezTo>
                  <a:cubicBezTo>
                    <a:pt x="0" y="216"/>
                    <a:pt x="0" y="224"/>
                    <a:pt x="0" y="232"/>
                  </a:cubicBezTo>
                  <a:lnTo>
                    <a:pt x="0" y="300"/>
                  </a:lnTo>
                  <a:cubicBezTo>
                    <a:pt x="0" y="306"/>
                    <a:pt x="0" y="316"/>
                    <a:pt x="10" y="316"/>
                  </a:cubicBezTo>
                  <a:cubicBezTo>
                    <a:pt x="19" y="316"/>
                    <a:pt x="21" y="309"/>
                    <a:pt x="26" y="289"/>
                  </a:cubicBezTo>
                  <a:cubicBezTo>
                    <a:pt x="52" y="308"/>
                    <a:pt x="83" y="316"/>
                    <a:pt x="115" y="316"/>
                  </a:cubicBezTo>
                  <a:cubicBezTo>
                    <a:pt x="171" y="316"/>
                    <a:pt x="206" y="273"/>
                    <a:pt x="206" y="23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8" name="Freeform 221">
              <a:extLst>
                <a:ext uri="{FF2B5EF4-FFF2-40B4-BE49-F238E27FC236}">
                  <a16:creationId xmlns:a16="http://schemas.microsoft.com/office/drawing/2014/main" id="{123FA5C8-F696-4965-8706-F30383F471C3}"/>
                </a:ext>
              </a:extLst>
            </p:cNvPr>
            <p:cNvSpPr>
              <a:spLocks noEditPoints="1"/>
            </p:cNvSpPr>
            <p:nvPr>
              <p:custDataLst>
                <p:tags r:id="rId215"/>
              </p:custDataLst>
            </p:nvPr>
          </p:nvSpPr>
          <p:spPr bwMode="auto">
            <a:xfrm>
              <a:off x="3513137" y="3676650"/>
              <a:ext cx="76200" cy="84138"/>
            </a:xfrm>
            <a:custGeom>
              <a:avLst/>
              <a:gdLst>
                <a:gd name="T0" fmla="*/ 200 w 200"/>
                <a:gd name="T1" fmla="*/ 165 h 219"/>
                <a:gd name="T2" fmla="*/ 188 w 200"/>
                <a:gd name="T3" fmla="*/ 156 h 219"/>
                <a:gd name="T4" fmla="*/ 177 w 200"/>
                <a:gd name="T5" fmla="*/ 161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6 w 200"/>
                <a:gd name="T15" fmla="*/ 0 h 219"/>
                <a:gd name="T16" fmla="*/ 0 w 200"/>
                <a:gd name="T17" fmla="*/ 109 h 219"/>
                <a:gd name="T18" fmla="*/ 114 w 200"/>
                <a:gd name="T19" fmla="*/ 219 h 219"/>
                <a:gd name="T20" fmla="*/ 200 w 200"/>
                <a:gd name="T21" fmla="*/ 165 h 219"/>
                <a:gd name="T22" fmla="*/ 175 w 200"/>
                <a:gd name="T23" fmla="*/ 97 h 219"/>
                <a:gd name="T24" fmla="*/ 26 w 200"/>
                <a:gd name="T25" fmla="*/ 97 h 219"/>
                <a:gd name="T26" fmla="*/ 106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5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6" y="0"/>
                  </a:cubicBezTo>
                  <a:cubicBezTo>
                    <a:pt x="47" y="0"/>
                    <a:pt x="0" y="49"/>
                    <a:pt x="0" y="109"/>
                  </a:cubicBezTo>
                  <a:cubicBezTo>
                    <a:pt x="0" y="170"/>
                    <a:pt x="50" y="219"/>
                    <a:pt x="114" y="219"/>
                  </a:cubicBezTo>
                  <a:cubicBezTo>
                    <a:pt x="177" y="219"/>
                    <a:pt x="200" y="177"/>
                    <a:pt x="200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29" name="Freeform 222">
              <a:extLst>
                <a:ext uri="{FF2B5EF4-FFF2-40B4-BE49-F238E27FC236}">
                  <a16:creationId xmlns:a16="http://schemas.microsoft.com/office/drawing/2014/main" id="{05BE16D3-84BF-48E1-A863-E6BB077E9F87}"/>
                </a:ext>
              </a:extLst>
            </p:cNvPr>
            <p:cNvSpPr>
              <a:spLocks noEditPoints="1"/>
            </p:cNvSpPr>
            <p:nvPr>
              <p:custDataLst>
                <p:tags r:id="rId216"/>
              </p:custDataLst>
            </p:nvPr>
          </p:nvSpPr>
          <p:spPr bwMode="auto">
            <a:xfrm>
              <a:off x="3606800" y="3675063"/>
              <a:ext cx="92075" cy="130175"/>
            </a:xfrm>
            <a:custGeom>
              <a:avLst/>
              <a:gdLst>
                <a:gd name="T0" fmla="*/ 237 w 237"/>
                <a:gd name="T1" fmla="*/ 22 h 335"/>
                <a:gd name="T2" fmla="*/ 205 w 237"/>
                <a:gd name="T3" fmla="*/ 0 h 335"/>
                <a:gd name="T4" fmla="*/ 151 w 237"/>
                <a:gd name="T5" fmla="*/ 19 h 335"/>
                <a:gd name="T6" fmla="*/ 100 w 237"/>
                <a:gd name="T7" fmla="*/ 2 h 335"/>
                <a:gd name="T8" fmla="*/ 20 w 237"/>
                <a:gd name="T9" fmla="*/ 79 h 335"/>
                <a:gd name="T10" fmla="*/ 38 w 237"/>
                <a:gd name="T11" fmla="*/ 128 h 335"/>
                <a:gd name="T12" fmla="*/ 26 w 237"/>
                <a:gd name="T13" fmla="*/ 163 h 335"/>
                <a:gd name="T14" fmla="*/ 41 w 237"/>
                <a:gd name="T15" fmla="*/ 202 h 335"/>
                <a:gd name="T16" fmla="*/ 0 w 237"/>
                <a:gd name="T17" fmla="*/ 264 h 335"/>
                <a:gd name="T18" fmla="*/ 115 w 237"/>
                <a:gd name="T19" fmla="*/ 335 h 335"/>
                <a:gd name="T20" fmla="*/ 230 w 237"/>
                <a:gd name="T21" fmla="*/ 264 h 335"/>
                <a:gd name="T22" fmla="*/ 197 w 237"/>
                <a:gd name="T23" fmla="*/ 210 h 335"/>
                <a:gd name="T24" fmla="*/ 125 w 237"/>
                <a:gd name="T25" fmla="*/ 196 h 335"/>
                <a:gd name="T26" fmla="*/ 89 w 237"/>
                <a:gd name="T27" fmla="*/ 196 h 335"/>
                <a:gd name="T28" fmla="*/ 73 w 237"/>
                <a:gd name="T29" fmla="*/ 195 h 335"/>
                <a:gd name="T30" fmla="*/ 53 w 237"/>
                <a:gd name="T31" fmla="*/ 186 h 335"/>
                <a:gd name="T32" fmla="*/ 45 w 237"/>
                <a:gd name="T33" fmla="*/ 164 h 335"/>
                <a:gd name="T34" fmla="*/ 51 w 237"/>
                <a:gd name="T35" fmla="*/ 142 h 335"/>
                <a:gd name="T36" fmla="*/ 100 w 237"/>
                <a:gd name="T37" fmla="*/ 157 h 335"/>
                <a:gd name="T38" fmla="*/ 180 w 237"/>
                <a:gd name="T39" fmla="*/ 79 h 335"/>
                <a:gd name="T40" fmla="*/ 165 w 237"/>
                <a:gd name="T41" fmla="*/ 33 h 335"/>
                <a:gd name="T42" fmla="*/ 206 w 237"/>
                <a:gd name="T43" fmla="*/ 20 h 335"/>
                <a:gd name="T44" fmla="*/ 222 w 237"/>
                <a:gd name="T45" fmla="*/ 38 h 335"/>
                <a:gd name="T46" fmla="*/ 237 w 237"/>
                <a:gd name="T47" fmla="*/ 22 h 335"/>
                <a:gd name="T48" fmla="*/ 155 w 237"/>
                <a:gd name="T49" fmla="*/ 79 h 335"/>
                <a:gd name="T50" fmla="*/ 100 w 237"/>
                <a:gd name="T51" fmla="*/ 137 h 335"/>
                <a:gd name="T52" fmla="*/ 45 w 237"/>
                <a:gd name="T53" fmla="*/ 80 h 335"/>
                <a:gd name="T54" fmla="*/ 100 w 237"/>
                <a:gd name="T55" fmla="*/ 23 h 335"/>
                <a:gd name="T56" fmla="*/ 155 w 237"/>
                <a:gd name="T57" fmla="*/ 79 h 335"/>
                <a:gd name="T58" fmla="*/ 210 w 237"/>
                <a:gd name="T59" fmla="*/ 264 h 335"/>
                <a:gd name="T60" fmla="*/ 115 w 237"/>
                <a:gd name="T61" fmla="*/ 314 h 335"/>
                <a:gd name="T62" fmla="*/ 20 w 237"/>
                <a:gd name="T63" fmla="*/ 264 h 335"/>
                <a:gd name="T64" fmla="*/ 43 w 237"/>
                <a:gd name="T65" fmla="*/ 224 h 335"/>
                <a:gd name="T66" fmla="*/ 101 w 237"/>
                <a:gd name="T67" fmla="*/ 215 h 335"/>
                <a:gd name="T68" fmla="*/ 210 w 237"/>
                <a:gd name="T69" fmla="*/ 26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335">
                  <a:moveTo>
                    <a:pt x="237" y="22"/>
                  </a:moveTo>
                  <a:cubicBezTo>
                    <a:pt x="237" y="12"/>
                    <a:pt x="228" y="0"/>
                    <a:pt x="205" y="0"/>
                  </a:cubicBezTo>
                  <a:cubicBezTo>
                    <a:pt x="199" y="0"/>
                    <a:pt x="176" y="0"/>
                    <a:pt x="151" y="19"/>
                  </a:cubicBezTo>
                  <a:cubicBezTo>
                    <a:pt x="140" y="11"/>
                    <a:pt x="123" y="2"/>
                    <a:pt x="100" y="2"/>
                  </a:cubicBezTo>
                  <a:cubicBezTo>
                    <a:pt x="55" y="2"/>
                    <a:pt x="20" y="38"/>
                    <a:pt x="20" y="79"/>
                  </a:cubicBezTo>
                  <a:cubicBezTo>
                    <a:pt x="20" y="100"/>
                    <a:pt x="28" y="116"/>
                    <a:pt x="38" y="128"/>
                  </a:cubicBezTo>
                  <a:cubicBezTo>
                    <a:pt x="31" y="139"/>
                    <a:pt x="26" y="149"/>
                    <a:pt x="26" y="163"/>
                  </a:cubicBezTo>
                  <a:cubicBezTo>
                    <a:pt x="26" y="180"/>
                    <a:pt x="33" y="192"/>
                    <a:pt x="41" y="202"/>
                  </a:cubicBezTo>
                  <a:cubicBezTo>
                    <a:pt x="0" y="227"/>
                    <a:pt x="0" y="259"/>
                    <a:pt x="0" y="264"/>
                  </a:cubicBezTo>
                  <a:cubicBezTo>
                    <a:pt x="0" y="307"/>
                    <a:pt x="52" y="335"/>
                    <a:pt x="115" y="335"/>
                  </a:cubicBezTo>
                  <a:cubicBezTo>
                    <a:pt x="178" y="335"/>
                    <a:pt x="230" y="306"/>
                    <a:pt x="230" y="264"/>
                  </a:cubicBezTo>
                  <a:cubicBezTo>
                    <a:pt x="230" y="247"/>
                    <a:pt x="221" y="223"/>
                    <a:pt x="197" y="210"/>
                  </a:cubicBezTo>
                  <a:cubicBezTo>
                    <a:pt x="191" y="207"/>
                    <a:pt x="170" y="196"/>
                    <a:pt x="125" y="196"/>
                  </a:cubicBezTo>
                  <a:lnTo>
                    <a:pt x="89" y="196"/>
                  </a:lnTo>
                  <a:cubicBezTo>
                    <a:pt x="85" y="196"/>
                    <a:pt x="78" y="196"/>
                    <a:pt x="73" y="195"/>
                  </a:cubicBezTo>
                  <a:cubicBezTo>
                    <a:pt x="64" y="195"/>
                    <a:pt x="60" y="195"/>
                    <a:pt x="53" y="186"/>
                  </a:cubicBezTo>
                  <a:cubicBezTo>
                    <a:pt x="46" y="177"/>
                    <a:pt x="45" y="164"/>
                    <a:pt x="45" y="164"/>
                  </a:cubicBezTo>
                  <a:cubicBezTo>
                    <a:pt x="45" y="162"/>
                    <a:pt x="47" y="153"/>
                    <a:pt x="51" y="142"/>
                  </a:cubicBezTo>
                  <a:cubicBezTo>
                    <a:pt x="58" y="146"/>
                    <a:pt x="76" y="157"/>
                    <a:pt x="100" y="157"/>
                  </a:cubicBezTo>
                  <a:cubicBezTo>
                    <a:pt x="145" y="157"/>
                    <a:pt x="180" y="122"/>
                    <a:pt x="180" y="79"/>
                  </a:cubicBezTo>
                  <a:cubicBezTo>
                    <a:pt x="180" y="65"/>
                    <a:pt x="176" y="51"/>
                    <a:pt x="165" y="33"/>
                  </a:cubicBezTo>
                  <a:cubicBezTo>
                    <a:pt x="181" y="24"/>
                    <a:pt x="194" y="21"/>
                    <a:pt x="206" y="20"/>
                  </a:cubicBezTo>
                  <a:cubicBezTo>
                    <a:pt x="209" y="35"/>
                    <a:pt x="218" y="38"/>
                    <a:pt x="222" y="38"/>
                  </a:cubicBezTo>
                  <a:cubicBezTo>
                    <a:pt x="228" y="38"/>
                    <a:pt x="237" y="34"/>
                    <a:pt x="237" y="22"/>
                  </a:cubicBezTo>
                  <a:close/>
                  <a:moveTo>
                    <a:pt x="155" y="79"/>
                  </a:moveTo>
                  <a:cubicBezTo>
                    <a:pt x="155" y="112"/>
                    <a:pt x="130" y="137"/>
                    <a:pt x="100" y="137"/>
                  </a:cubicBezTo>
                  <a:cubicBezTo>
                    <a:pt x="69" y="137"/>
                    <a:pt x="45" y="110"/>
                    <a:pt x="45" y="80"/>
                  </a:cubicBezTo>
                  <a:cubicBezTo>
                    <a:pt x="45" y="48"/>
                    <a:pt x="71" y="23"/>
                    <a:pt x="100" y="23"/>
                  </a:cubicBezTo>
                  <a:cubicBezTo>
                    <a:pt x="131" y="23"/>
                    <a:pt x="155" y="50"/>
                    <a:pt x="155" y="79"/>
                  </a:cubicBezTo>
                  <a:close/>
                  <a:moveTo>
                    <a:pt x="210" y="264"/>
                  </a:moveTo>
                  <a:cubicBezTo>
                    <a:pt x="210" y="289"/>
                    <a:pt x="170" y="314"/>
                    <a:pt x="115" y="314"/>
                  </a:cubicBezTo>
                  <a:cubicBezTo>
                    <a:pt x="60" y="314"/>
                    <a:pt x="20" y="289"/>
                    <a:pt x="20" y="264"/>
                  </a:cubicBezTo>
                  <a:cubicBezTo>
                    <a:pt x="20" y="254"/>
                    <a:pt x="25" y="236"/>
                    <a:pt x="43" y="224"/>
                  </a:cubicBezTo>
                  <a:cubicBezTo>
                    <a:pt x="57" y="216"/>
                    <a:pt x="62" y="215"/>
                    <a:pt x="101" y="215"/>
                  </a:cubicBezTo>
                  <a:cubicBezTo>
                    <a:pt x="150" y="215"/>
                    <a:pt x="210" y="218"/>
                    <a:pt x="210" y="26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0" name="Freeform 223">
              <a:extLst>
                <a:ext uri="{FF2B5EF4-FFF2-40B4-BE49-F238E27FC236}">
                  <a16:creationId xmlns:a16="http://schemas.microsoft.com/office/drawing/2014/main" id="{7BF2F443-D01A-42CC-8F0D-0531ABBB809F}"/>
                </a:ext>
              </a:extLst>
            </p:cNvPr>
            <p:cNvSpPr>
              <a:spLocks/>
            </p:cNvSpPr>
            <p:nvPr>
              <p:custDataLst>
                <p:tags r:id="rId217"/>
              </p:custDataLst>
            </p:nvPr>
          </p:nvSpPr>
          <p:spPr bwMode="auto">
            <a:xfrm>
              <a:off x="3702050" y="3676650"/>
              <a:ext cx="98425" cy="82550"/>
            </a:xfrm>
            <a:custGeom>
              <a:avLst/>
              <a:gdLst>
                <a:gd name="T0" fmla="*/ 256 w 256"/>
                <a:gd name="T1" fmla="*/ 205 h 215"/>
                <a:gd name="T2" fmla="*/ 228 w 256"/>
                <a:gd name="T3" fmla="*/ 194 h 215"/>
                <a:gd name="T4" fmla="*/ 228 w 256"/>
                <a:gd name="T5" fmla="*/ 64 h 215"/>
                <a:gd name="T6" fmla="*/ 187 w 256"/>
                <a:gd name="T7" fmla="*/ 0 h 215"/>
                <a:gd name="T8" fmla="*/ 134 w 256"/>
                <a:gd name="T9" fmla="*/ 32 h 215"/>
                <a:gd name="T10" fmla="*/ 96 w 256"/>
                <a:gd name="T11" fmla="*/ 0 h 215"/>
                <a:gd name="T12" fmla="*/ 48 w 256"/>
                <a:gd name="T13" fmla="*/ 25 h 215"/>
                <a:gd name="T14" fmla="*/ 32 w 256"/>
                <a:gd name="T15" fmla="*/ 3 h 215"/>
                <a:gd name="T16" fmla="*/ 16 w 256"/>
                <a:gd name="T17" fmla="*/ 3 h 215"/>
                <a:gd name="T18" fmla="*/ 0 w 256"/>
                <a:gd name="T19" fmla="*/ 14 h 215"/>
                <a:gd name="T20" fmla="*/ 28 w 256"/>
                <a:gd name="T21" fmla="*/ 24 h 215"/>
                <a:gd name="T22" fmla="*/ 28 w 256"/>
                <a:gd name="T23" fmla="*/ 194 h 215"/>
                <a:gd name="T24" fmla="*/ 0 w 256"/>
                <a:gd name="T25" fmla="*/ 205 h 215"/>
                <a:gd name="T26" fmla="*/ 16 w 256"/>
                <a:gd name="T27" fmla="*/ 215 h 215"/>
                <a:gd name="T28" fmla="*/ 61 w 256"/>
                <a:gd name="T29" fmla="*/ 215 h 215"/>
                <a:gd name="T30" fmla="*/ 77 w 256"/>
                <a:gd name="T31" fmla="*/ 205 h 215"/>
                <a:gd name="T32" fmla="*/ 48 w 256"/>
                <a:gd name="T33" fmla="*/ 194 h 215"/>
                <a:gd name="T34" fmla="*/ 48 w 256"/>
                <a:gd name="T35" fmla="*/ 96 h 215"/>
                <a:gd name="T36" fmla="*/ 94 w 256"/>
                <a:gd name="T37" fmla="*/ 21 h 215"/>
                <a:gd name="T38" fmla="*/ 117 w 256"/>
                <a:gd name="T39" fmla="*/ 68 h 215"/>
                <a:gd name="T40" fmla="*/ 117 w 256"/>
                <a:gd name="T41" fmla="*/ 194 h 215"/>
                <a:gd name="T42" fmla="*/ 96 w 256"/>
                <a:gd name="T43" fmla="*/ 205 h 215"/>
                <a:gd name="T44" fmla="*/ 112 w 256"/>
                <a:gd name="T45" fmla="*/ 215 h 215"/>
                <a:gd name="T46" fmla="*/ 150 w 256"/>
                <a:gd name="T47" fmla="*/ 215 h 215"/>
                <a:gd name="T48" fmla="*/ 166 w 256"/>
                <a:gd name="T49" fmla="*/ 205 h 215"/>
                <a:gd name="T50" fmla="*/ 138 w 256"/>
                <a:gd name="T51" fmla="*/ 194 h 215"/>
                <a:gd name="T52" fmla="*/ 138 w 256"/>
                <a:gd name="T53" fmla="*/ 96 h 215"/>
                <a:gd name="T54" fmla="*/ 185 w 256"/>
                <a:gd name="T55" fmla="*/ 21 h 215"/>
                <a:gd name="T56" fmla="*/ 208 w 256"/>
                <a:gd name="T57" fmla="*/ 68 h 215"/>
                <a:gd name="T58" fmla="*/ 208 w 256"/>
                <a:gd name="T59" fmla="*/ 194 h 215"/>
                <a:gd name="T60" fmla="*/ 186 w 256"/>
                <a:gd name="T61" fmla="*/ 205 h 215"/>
                <a:gd name="T62" fmla="*/ 202 w 256"/>
                <a:gd name="T63" fmla="*/ 215 h 215"/>
                <a:gd name="T64" fmla="*/ 240 w 256"/>
                <a:gd name="T65" fmla="*/ 215 h 215"/>
                <a:gd name="T66" fmla="*/ 256 w 256"/>
                <a:gd name="T67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6" h="215">
                  <a:moveTo>
                    <a:pt x="256" y="205"/>
                  </a:moveTo>
                  <a:cubicBezTo>
                    <a:pt x="256" y="194"/>
                    <a:pt x="248" y="194"/>
                    <a:pt x="228" y="194"/>
                  </a:cubicBezTo>
                  <a:lnTo>
                    <a:pt x="228" y="64"/>
                  </a:lnTo>
                  <a:cubicBezTo>
                    <a:pt x="228" y="55"/>
                    <a:pt x="227" y="0"/>
                    <a:pt x="187" y="0"/>
                  </a:cubicBezTo>
                  <a:cubicBezTo>
                    <a:pt x="172" y="0"/>
                    <a:pt x="153" y="6"/>
                    <a:pt x="134" y="32"/>
                  </a:cubicBezTo>
                  <a:cubicBezTo>
                    <a:pt x="124" y="9"/>
                    <a:pt x="111" y="0"/>
                    <a:pt x="96" y="0"/>
                  </a:cubicBezTo>
                  <a:cubicBezTo>
                    <a:pt x="81" y="0"/>
                    <a:pt x="68" y="7"/>
                    <a:pt x="48" y="25"/>
                  </a:cubicBezTo>
                  <a:cubicBezTo>
                    <a:pt x="47" y="3"/>
                    <a:pt x="39" y="3"/>
                    <a:pt x="3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8" y="24"/>
                    <a:pt x="28" y="24"/>
                  </a:cubicBezTo>
                  <a:lnTo>
                    <a:pt x="28" y="194"/>
                  </a:lnTo>
                  <a:cubicBezTo>
                    <a:pt x="8" y="194"/>
                    <a:pt x="0" y="194"/>
                    <a:pt x="0" y="205"/>
                  </a:cubicBezTo>
                  <a:cubicBezTo>
                    <a:pt x="0" y="215"/>
                    <a:pt x="11" y="215"/>
                    <a:pt x="16" y="215"/>
                  </a:cubicBezTo>
                  <a:lnTo>
                    <a:pt x="61" y="215"/>
                  </a:lnTo>
                  <a:cubicBezTo>
                    <a:pt x="67" y="215"/>
                    <a:pt x="77" y="215"/>
                    <a:pt x="77" y="205"/>
                  </a:cubicBezTo>
                  <a:cubicBezTo>
                    <a:pt x="77" y="194"/>
                    <a:pt x="68" y="194"/>
                    <a:pt x="48" y="194"/>
                  </a:cubicBezTo>
                  <a:lnTo>
                    <a:pt x="48" y="96"/>
                  </a:lnTo>
                  <a:cubicBezTo>
                    <a:pt x="48" y="47"/>
                    <a:pt x="71" y="21"/>
                    <a:pt x="94" y="21"/>
                  </a:cubicBezTo>
                  <a:cubicBezTo>
                    <a:pt x="108" y="21"/>
                    <a:pt x="117" y="30"/>
                    <a:pt x="117" y="68"/>
                  </a:cubicBezTo>
                  <a:lnTo>
                    <a:pt x="117" y="194"/>
                  </a:lnTo>
                  <a:cubicBezTo>
                    <a:pt x="105" y="194"/>
                    <a:pt x="96" y="194"/>
                    <a:pt x="96" y="205"/>
                  </a:cubicBezTo>
                  <a:cubicBezTo>
                    <a:pt x="96" y="215"/>
                    <a:pt x="106" y="215"/>
                    <a:pt x="112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5"/>
                  </a:cubicBezTo>
                  <a:cubicBezTo>
                    <a:pt x="166" y="194"/>
                    <a:pt x="158" y="194"/>
                    <a:pt x="138" y="194"/>
                  </a:cubicBezTo>
                  <a:lnTo>
                    <a:pt x="138" y="96"/>
                  </a:lnTo>
                  <a:cubicBezTo>
                    <a:pt x="138" y="47"/>
                    <a:pt x="161" y="21"/>
                    <a:pt x="185" y="21"/>
                  </a:cubicBezTo>
                  <a:cubicBezTo>
                    <a:pt x="198" y="21"/>
                    <a:pt x="208" y="30"/>
                    <a:pt x="208" y="68"/>
                  </a:cubicBezTo>
                  <a:lnTo>
                    <a:pt x="208" y="194"/>
                  </a:lnTo>
                  <a:cubicBezTo>
                    <a:pt x="195" y="194"/>
                    <a:pt x="186" y="194"/>
                    <a:pt x="186" y="205"/>
                  </a:cubicBezTo>
                  <a:cubicBezTo>
                    <a:pt x="186" y="215"/>
                    <a:pt x="197" y="215"/>
                    <a:pt x="202" y="215"/>
                  </a:cubicBezTo>
                  <a:lnTo>
                    <a:pt x="240" y="215"/>
                  </a:lnTo>
                  <a:cubicBezTo>
                    <a:pt x="246" y="215"/>
                    <a:pt x="256" y="215"/>
                    <a:pt x="256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id="{37B88583-2384-49E8-B66C-41E0CC62A291}"/>
                </a:ext>
              </a:extLst>
            </p:cNvPr>
            <p:cNvSpPr>
              <a:spLocks noEditPoints="1"/>
            </p:cNvSpPr>
            <p:nvPr>
              <p:custDataLst>
                <p:tags r:id="rId218"/>
              </p:custDataLst>
            </p:nvPr>
          </p:nvSpPr>
          <p:spPr bwMode="auto">
            <a:xfrm>
              <a:off x="3813175" y="3676650"/>
              <a:ext cx="76200" cy="84138"/>
            </a:xfrm>
            <a:custGeom>
              <a:avLst/>
              <a:gdLst>
                <a:gd name="T0" fmla="*/ 200 w 200"/>
                <a:gd name="T1" fmla="*/ 165 h 219"/>
                <a:gd name="T2" fmla="*/ 187 w 200"/>
                <a:gd name="T3" fmla="*/ 156 h 219"/>
                <a:gd name="T4" fmla="*/ 177 w 200"/>
                <a:gd name="T5" fmla="*/ 161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5 w 200"/>
                <a:gd name="T15" fmla="*/ 0 h 219"/>
                <a:gd name="T16" fmla="*/ 0 w 200"/>
                <a:gd name="T17" fmla="*/ 109 h 219"/>
                <a:gd name="T18" fmla="*/ 113 w 200"/>
                <a:gd name="T19" fmla="*/ 219 h 219"/>
                <a:gd name="T20" fmla="*/ 200 w 200"/>
                <a:gd name="T21" fmla="*/ 165 h 219"/>
                <a:gd name="T22" fmla="*/ 175 w 200"/>
                <a:gd name="T23" fmla="*/ 97 h 219"/>
                <a:gd name="T24" fmla="*/ 25 w 200"/>
                <a:gd name="T25" fmla="*/ 97 h 219"/>
                <a:gd name="T26" fmla="*/ 105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5"/>
                  </a:moveTo>
                  <a:cubicBezTo>
                    <a:pt x="200" y="156"/>
                    <a:pt x="189" y="156"/>
                    <a:pt x="187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5" y="0"/>
                  </a:cubicBezTo>
                  <a:cubicBezTo>
                    <a:pt x="47" y="0"/>
                    <a:pt x="0" y="49"/>
                    <a:pt x="0" y="109"/>
                  </a:cubicBezTo>
                  <a:cubicBezTo>
                    <a:pt x="0" y="170"/>
                    <a:pt x="49" y="219"/>
                    <a:pt x="113" y="219"/>
                  </a:cubicBezTo>
                  <a:cubicBezTo>
                    <a:pt x="177" y="219"/>
                    <a:pt x="200" y="177"/>
                    <a:pt x="200" y="165"/>
                  </a:cubicBezTo>
                  <a:close/>
                  <a:moveTo>
                    <a:pt x="175" y="97"/>
                  </a:moveTo>
                  <a:lnTo>
                    <a:pt x="25" y="97"/>
                  </a:lnTo>
                  <a:cubicBezTo>
                    <a:pt x="34" y="51"/>
                    <a:pt x="67" y="21"/>
                    <a:pt x="105" y="21"/>
                  </a:cubicBezTo>
                  <a:cubicBezTo>
                    <a:pt x="134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" name="Freeform 225">
              <a:extLst>
                <a:ext uri="{FF2B5EF4-FFF2-40B4-BE49-F238E27FC236}">
                  <a16:creationId xmlns:a16="http://schemas.microsoft.com/office/drawing/2014/main" id="{DAE3DAF7-1143-46CD-8A2A-B3356E6ACA18}"/>
                </a:ext>
              </a:extLst>
            </p:cNvPr>
            <p:cNvSpPr>
              <a:spLocks/>
            </p:cNvSpPr>
            <p:nvPr>
              <p:custDataLst>
                <p:tags r:id="rId219"/>
              </p:custDataLst>
            </p:nvPr>
          </p:nvSpPr>
          <p:spPr bwMode="auto">
            <a:xfrm>
              <a:off x="3905250" y="3676650"/>
              <a:ext cx="93663" cy="82550"/>
            </a:xfrm>
            <a:custGeom>
              <a:avLst/>
              <a:gdLst>
                <a:gd name="T0" fmla="*/ 247 w 247"/>
                <a:gd name="T1" fmla="*/ 205 h 215"/>
                <a:gd name="T2" fmla="*/ 231 w 247"/>
                <a:gd name="T3" fmla="*/ 194 h 215"/>
                <a:gd name="T4" fmla="*/ 204 w 247"/>
                <a:gd name="T5" fmla="*/ 194 h 215"/>
                <a:gd name="T6" fmla="*/ 204 w 247"/>
                <a:gd name="T7" fmla="*/ 69 h 215"/>
                <a:gd name="T8" fmla="*/ 142 w 247"/>
                <a:gd name="T9" fmla="*/ 0 h 215"/>
                <a:gd name="T10" fmla="*/ 69 w 247"/>
                <a:gd name="T11" fmla="*/ 35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6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5 h 215"/>
                <a:gd name="T28" fmla="*/ 16 w 247"/>
                <a:gd name="T29" fmla="*/ 215 h 215"/>
                <a:gd name="T30" fmla="*/ 97 w 247"/>
                <a:gd name="T31" fmla="*/ 215 h 215"/>
                <a:gd name="T32" fmla="*/ 113 w 247"/>
                <a:gd name="T33" fmla="*/ 205 h 215"/>
                <a:gd name="T34" fmla="*/ 97 w 247"/>
                <a:gd name="T35" fmla="*/ 194 h 215"/>
                <a:gd name="T36" fmla="*/ 69 w 247"/>
                <a:gd name="T37" fmla="*/ 194 h 215"/>
                <a:gd name="T38" fmla="*/ 69 w 247"/>
                <a:gd name="T39" fmla="*/ 97 h 215"/>
                <a:gd name="T40" fmla="*/ 139 w 247"/>
                <a:gd name="T41" fmla="*/ 21 h 215"/>
                <a:gd name="T42" fmla="*/ 179 w 247"/>
                <a:gd name="T43" fmla="*/ 72 h 215"/>
                <a:gd name="T44" fmla="*/ 179 w 247"/>
                <a:gd name="T45" fmla="*/ 194 h 215"/>
                <a:gd name="T46" fmla="*/ 153 w 247"/>
                <a:gd name="T47" fmla="*/ 194 h 215"/>
                <a:gd name="T48" fmla="*/ 137 w 247"/>
                <a:gd name="T49" fmla="*/ 205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5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4" y="194"/>
                  </a:lnTo>
                  <a:lnTo>
                    <a:pt x="204" y="69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09" y="0"/>
                    <a:pt x="87" y="17"/>
                    <a:pt x="69" y="35"/>
                  </a:cubicBezTo>
                  <a:cubicBezTo>
                    <a:pt x="69" y="10"/>
                    <a:pt x="69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5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5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5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7" y="215"/>
                    <a:pt x="247" y="215"/>
                    <a:pt x="247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" name="Freeform 226">
              <a:extLst>
                <a:ext uri="{FF2B5EF4-FFF2-40B4-BE49-F238E27FC236}">
                  <a16:creationId xmlns:a16="http://schemas.microsoft.com/office/drawing/2014/main" id="{E6EBC6ED-A5DE-43A6-A7B6-A6864C900B66}"/>
                </a:ext>
              </a:extLst>
            </p:cNvPr>
            <p:cNvSpPr>
              <a:spLocks/>
            </p:cNvSpPr>
            <p:nvPr>
              <p:custDataLst>
                <p:tags r:id="rId220"/>
              </p:custDataLst>
            </p:nvPr>
          </p:nvSpPr>
          <p:spPr bwMode="auto">
            <a:xfrm>
              <a:off x="4006850" y="3652838"/>
              <a:ext cx="80963" cy="107950"/>
            </a:xfrm>
            <a:custGeom>
              <a:avLst/>
              <a:gdLst>
                <a:gd name="T0" fmla="*/ 209 w 209"/>
                <a:gd name="T1" fmla="*/ 215 h 278"/>
                <a:gd name="T2" fmla="*/ 196 w 209"/>
                <a:gd name="T3" fmla="*/ 200 h 278"/>
                <a:gd name="T4" fmla="*/ 183 w 209"/>
                <a:gd name="T5" fmla="*/ 215 h 278"/>
                <a:gd name="T6" fmla="*/ 136 w 209"/>
                <a:gd name="T7" fmla="*/ 257 h 278"/>
                <a:gd name="T8" fmla="*/ 91 w 209"/>
                <a:gd name="T9" fmla="*/ 212 h 278"/>
                <a:gd name="T10" fmla="*/ 91 w 209"/>
                <a:gd name="T11" fmla="*/ 84 h 278"/>
                <a:gd name="T12" fmla="*/ 181 w 209"/>
                <a:gd name="T13" fmla="*/ 84 h 278"/>
                <a:gd name="T14" fmla="*/ 197 w 209"/>
                <a:gd name="T15" fmla="*/ 74 h 278"/>
                <a:gd name="T16" fmla="*/ 181 w 209"/>
                <a:gd name="T17" fmla="*/ 63 h 278"/>
                <a:gd name="T18" fmla="*/ 91 w 209"/>
                <a:gd name="T19" fmla="*/ 63 h 278"/>
                <a:gd name="T20" fmla="*/ 91 w 209"/>
                <a:gd name="T21" fmla="*/ 16 h 278"/>
                <a:gd name="T22" fmla="*/ 79 w 209"/>
                <a:gd name="T23" fmla="*/ 0 h 278"/>
                <a:gd name="T24" fmla="*/ 66 w 209"/>
                <a:gd name="T25" fmla="*/ 16 h 278"/>
                <a:gd name="T26" fmla="*/ 66 w 209"/>
                <a:gd name="T27" fmla="*/ 63 h 278"/>
                <a:gd name="T28" fmla="*/ 16 w 209"/>
                <a:gd name="T29" fmla="*/ 63 h 278"/>
                <a:gd name="T30" fmla="*/ 0 w 209"/>
                <a:gd name="T31" fmla="*/ 74 h 278"/>
                <a:gd name="T32" fmla="*/ 16 w 209"/>
                <a:gd name="T33" fmla="*/ 84 h 278"/>
                <a:gd name="T34" fmla="*/ 66 w 209"/>
                <a:gd name="T35" fmla="*/ 84 h 278"/>
                <a:gd name="T36" fmla="*/ 66 w 209"/>
                <a:gd name="T37" fmla="*/ 215 h 278"/>
                <a:gd name="T38" fmla="*/ 134 w 209"/>
                <a:gd name="T39" fmla="*/ 278 h 278"/>
                <a:gd name="T40" fmla="*/ 209 w 209"/>
                <a:gd name="T41" fmla="*/ 2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78">
                  <a:moveTo>
                    <a:pt x="209" y="215"/>
                  </a:moveTo>
                  <a:cubicBezTo>
                    <a:pt x="209" y="208"/>
                    <a:pt x="209" y="200"/>
                    <a:pt x="196" y="200"/>
                  </a:cubicBezTo>
                  <a:cubicBezTo>
                    <a:pt x="183" y="200"/>
                    <a:pt x="183" y="208"/>
                    <a:pt x="183" y="215"/>
                  </a:cubicBezTo>
                  <a:cubicBezTo>
                    <a:pt x="183" y="251"/>
                    <a:pt x="150" y="257"/>
                    <a:pt x="136" y="257"/>
                  </a:cubicBezTo>
                  <a:cubicBezTo>
                    <a:pt x="91" y="257"/>
                    <a:pt x="91" y="227"/>
                    <a:pt x="91" y="212"/>
                  </a:cubicBezTo>
                  <a:lnTo>
                    <a:pt x="91" y="84"/>
                  </a:lnTo>
                  <a:lnTo>
                    <a:pt x="181" y="84"/>
                  </a:lnTo>
                  <a:cubicBezTo>
                    <a:pt x="187" y="84"/>
                    <a:pt x="197" y="84"/>
                    <a:pt x="197" y="74"/>
                  </a:cubicBezTo>
                  <a:cubicBezTo>
                    <a:pt x="197" y="63"/>
                    <a:pt x="187" y="63"/>
                    <a:pt x="181" y="63"/>
                  </a:cubicBezTo>
                  <a:lnTo>
                    <a:pt x="91" y="63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8"/>
                    <a:pt x="66" y="16"/>
                  </a:cubicBezTo>
                  <a:lnTo>
                    <a:pt x="66" y="63"/>
                  </a:lnTo>
                  <a:lnTo>
                    <a:pt x="16" y="63"/>
                  </a:lnTo>
                  <a:cubicBezTo>
                    <a:pt x="10" y="63"/>
                    <a:pt x="0" y="63"/>
                    <a:pt x="0" y="74"/>
                  </a:cubicBezTo>
                  <a:cubicBezTo>
                    <a:pt x="0" y="84"/>
                    <a:pt x="10" y="84"/>
                    <a:pt x="16" y="84"/>
                  </a:cubicBezTo>
                  <a:lnTo>
                    <a:pt x="66" y="84"/>
                  </a:lnTo>
                  <a:lnTo>
                    <a:pt x="66" y="215"/>
                  </a:lnTo>
                  <a:cubicBezTo>
                    <a:pt x="66" y="261"/>
                    <a:pt x="99" y="278"/>
                    <a:pt x="134" y="278"/>
                  </a:cubicBezTo>
                  <a:cubicBezTo>
                    <a:pt x="169" y="278"/>
                    <a:pt x="209" y="258"/>
                    <a:pt x="209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" name="Freeform 227">
              <a:extLst>
                <a:ext uri="{FF2B5EF4-FFF2-40B4-BE49-F238E27FC236}">
                  <a16:creationId xmlns:a16="http://schemas.microsoft.com/office/drawing/2014/main" id="{79EC7E27-7451-4191-A52B-E15131EA2C3A}"/>
                </a:ext>
              </a:extLst>
            </p:cNvPr>
            <p:cNvSpPr>
              <a:spLocks noEditPoints="1"/>
            </p:cNvSpPr>
            <p:nvPr>
              <p:custDataLst>
                <p:tags r:id="rId221"/>
              </p:custDataLst>
            </p:nvPr>
          </p:nvSpPr>
          <p:spPr bwMode="auto">
            <a:xfrm>
              <a:off x="4111625" y="3676650"/>
              <a:ext cx="88900" cy="84138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0 w 232"/>
                <a:gd name="T5" fmla="*/ 189 h 219"/>
                <a:gd name="T6" fmla="*/ 180 w 232"/>
                <a:gd name="T7" fmla="*/ 74 h 219"/>
                <a:gd name="T8" fmla="*/ 83 w 232"/>
                <a:gd name="T9" fmla="*/ 0 h 219"/>
                <a:gd name="T10" fmla="*/ 14 w 232"/>
                <a:gd name="T11" fmla="*/ 32 h 219"/>
                <a:gd name="T12" fmla="*/ 31 w 232"/>
                <a:gd name="T13" fmla="*/ 51 h 219"/>
                <a:gd name="T14" fmla="*/ 49 w 232"/>
                <a:gd name="T15" fmla="*/ 32 h 219"/>
                <a:gd name="T16" fmla="*/ 84 w 232"/>
                <a:gd name="T17" fmla="*/ 21 h 219"/>
                <a:gd name="T18" fmla="*/ 155 w 232"/>
                <a:gd name="T19" fmla="*/ 83 h 219"/>
                <a:gd name="T20" fmla="*/ 0 w 232"/>
                <a:gd name="T21" fmla="*/ 155 h 219"/>
                <a:gd name="T22" fmla="*/ 80 w 232"/>
                <a:gd name="T23" fmla="*/ 219 h 219"/>
                <a:gd name="T24" fmla="*/ 157 w 232"/>
                <a:gd name="T25" fmla="*/ 198 h 219"/>
                <a:gd name="T26" fmla="*/ 211 w 232"/>
                <a:gd name="T27" fmla="*/ 216 h 219"/>
                <a:gd name="T28" fmla="*/ 232 w 232"/>
                <a:gd name="T29" fmla="*/ 205 h 219"/>
                <a:gd name="T30" fmla="*/ 155 w 232"/>
                <a:gd name="T31" fmla="*/ 152 h 219"/>
                <a:gd name="T32" fmla="*/ 132 w 232"/>
                <a:gd name="T33" fmla="*/ 189 h 219"/>
                <a:gd name="T34" fmla="*/ 84 w 232"/>
                <a:gd name="T35" fmla="*/ 198 h 219"/>
                <a:gd name="T36" fmla="*/ 26 w 232"/>
                <a:gd name="T37" fmla="*/ 155 h 219"/>
                <a:gd name="T38" fmla="*/ 155 w 232"/>
                <a:gd name="T39" fmla="*/ 103 h 219"/>
                <a:gd name="T40" fmla="*/ 155 w 232"/>
                <a:gd name="T41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6" y="195"/>
                    <a:pt x="188" y="192"/>
                    <a:pt x="180" y="189"/>
                  </a:cubicBezTo>
                  <a:lnTo>
                    <a:pt x="180" y="74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4" y="0"/>
                    <a:pt x="14" y="32"/>
                  </a:cubicBezTo>
                  <a:cubicBezTo>
                    <a:pt x="14" y="44"/>
                    <a:pt x="22" y="51"/>
                    <a:pt x="31" y="51"/>
                  </a:cubicBezTo>
                  <a:cubicBezTo>
                    <a:pt x="37" y="51"/>
                    <a:pt x="49" y="47"/>
                    <a:pt x="49" y="32"/>
                  </a:cubicBezTo>
                  <a:cubicBezTo>
                    <a:pt x="49" y="23"/>
                    <a:pt x="68" y="21"/>
                    <a:pt x="84" y="21"/>
                  </a:cubicBezTo>
                  <a:cubicBezTo>
                    <a:pt x="126" y="21"/>
                    <a:pt x="155" y="39"/>
                    <a:pt x="155" y="83"/>
                  </a:cubicBezTo>
                  <a:cubicBezTo>
                    <a:pt x="62" y="85"/>
                    <a:pt x="0" y="108"/>
                    <a:pt x="0" y="155"/>
                  </a:cubicBezTo>
                  <a:cubicBezTo>
                    <a:pt x="0" y="189"/>
                    <a:pt x="31" y="219"/>
                    <a:pt x="80" y="219"/>
                  </a:cubicBezTo>
                  <a:cubicBezTo>
                    <a:pt x="98" y="219"/>
                    <a:pt x="129" y="216"/>
                    <a:pt x="157" y="198"/>
                  </a:cubicBezTo>
                  <a:cubicBezTo>
                    <a:pt x="170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5" y="152"/>
                  </a:moveTo>
                  <a:cubicBezTo>
                    <a:pt x="155" y="166"/>
                    <a:pt x="155" y="178"/>
                    <a:pt x="132" y="189"/>
                  </a:cubicBezTo>
                  <a:cubicBezTo>
                    <a:pt x="112" y="198"/>
                    <a:pt x="88" y="198"/>
                    <a:pt x="84" y="198"/>
                  </a:cubicBezTo>
                  <a:cubicBezTo>
                    <a:pt x="48" y="198"/>
                    <a:pt x="26" y="178"/>
                    <a:pt x="26" y="155"/>
                  </a:cubicBezTo>
                  <a:cubicBezTo>
                    <a:pt x="26" y="129"/>
                    <a:pt x="71" y="106"/>
                    <a:pt x="155" y="103"/>
                  </a:cubicBezTo>
                  <a:lnTo>
                    <a:pt x="155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" name="Freeform 228">
              <a:extLst>
                <a:ext uri="{FF2B5EF4-FFF2-40B4-BE49-F238E27FC236}">
                  <a16:creationId xmlns:a16="http://schemas.microsoft.com/office/drawing/2014/main" id="{0E8052A9-7165-4BFA-B9D2-3411A387562A}"/>
                </a:ext>
              </a:extLst>
            </p:cNvPr>
            <p:cNvSpPr>
              <a:spLocks/>
            </p:cNvSpPr>
            <p:nvPr>
              <p:custDataLst>
                <p:tags r:id="rId222"/>
              </p:custDataLst>
            </p:nvPr>
          </p:nvSpPr>
          <p:spPr bwMode="auto">
            <a:xfrm>
              <a:off x="4208462" y="3652838"/>
              <a:ext cx="79375" cy="107950"/>
            </a:xfrm>
            <a:custGeom>
              <a:avLst/>
              <a:gdLst>
                <a:gd name="T0" fmla="*/ 209 w 209"/>
                <a:gd name="T1" fmla="*/ 215 h 278"/>
                <a:gd name="T2" fmla="*/ 196 w 209"/>
                <a:gd name="T3" fmla="*/ 200 h 278"/>
                <a:gd name="T4" fmla="*/ 183 w 209"/>
                <a:gd name="T5" fmla="*/ 215 h 278"/>
                <a:gd name="T6" fmla="*/ 136 w 209"/>
                <a:gd name="T7" fmla="*/ 257 h 278"/>
                <a:gd name="T8" fmla="*/ 91 w 209"/>
                <a:gd name="T9" fmla="*/ 212 h 278"/>
                <a:gd name="T10" fmla="*/ 91 w 209"/>
                <a:gd name="T11" fmla="*/ 84 h 278"/>
                <a:gd name="T12" fmla="*/ 181 w 209"/>
                <a:gd name="T13" fmla="*/ 84 h 278"/>
                <a:gd name="T14" fmla="*/ 197 w 209"/>
                <a:gd name="T15" fmla="*/ 74 h 278"/>
                <a:gd name="T16" fmla="*/ 181 w 209"/>
                <a:gd name="T17" fmla="*/ 63 h 278"/>
                <a:gd name="T18" fmla="*/ 91 w 209"/>
                <a:gd name="T19" fmla="*/ 63 h 278"/>
                <a:gd name="T20" fmla="*/ 91 w 209"/>
                <a:gd name="T21" fmla="*/ 16 h 278"/>
                <a:gd name="T22" fmla="*/ 79 w 209"/>
                <a:gd name="T23" fmla="*/ 0 h 278"/>
                <a:gd name="T24" fmla="*/ 66 w 209"/>
                <a:gd name="T25" fmla="*/ 16 h 278"/>
                <a:gd name="T26" fmla="*/ 66 w 209"/>
                <a:gd name="T27" fmla="*/ 63 h 278"/>
                <a:gd name="T28" fmla="*/ 16 w 209"/>
                <a:gd name="T29" fmla="*/ 63 h 278"/>
                <a:gd name="T30" fmla="*/ 0 w 209"/>
                <a:gd name="T31" fmla="*/ 74 h 278"/>
                <a:gd name="T32" fmla="*/ 16 w 209"/>
                <a:gd name="T33" fmla="*/ 84 h 278"/>
                <a:gd name="T34" fmla="*/ 66 w 209"/>
                <a:gd name="T35" fmla="*/ 84 h 278"/>
                <a:gd name="T36" fmla="*/ 66 w 209"/>
                <a:gd name="T37" fmla="*/ 215 h 278"/>
                <a:gd name="T38" fmla="*/ 134 w 209"/>
                <a:gd name="T39" fmla="*/ 278 h 278"/>
                <a:gd name="T40" fmla="*/ 209 w 209"/>
                <a:gd name="T41" fmla="*/ 2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78">
                  <a:moveTo>
                    <a:pt x="209" y="215"/>
                  </a:moveTo>
                  <a:cubicBezTo>
                    <a:pt x="209" y="208"/>
                    <a:pt x="209" y="200"/>
                    <a:pt x="196" y="200"/>
                  </a:cubicBezTo>
                  <a:cubicBezTo>
                    <a:pt x="183" y="200"/>
                    <a:pt x="183" y="208"/>
                    <a:pt x="183" y="215"/>
                  </a:cubicBezTo>
                  <a:cubicBezTo>
                    <a:pt x="183" y="251"/>
                    <a:pt x="150" y="257"/>
                    <a:pt x="136" y="257"/>
                  </a:cubicBezTo>
                  <a:cubicBezTo>
                    <a:pt x="91" y="257"/>
                    <a:pt x="91" y="227"/>
                    <a:pt x="91" y="212"/>
                  </a:cubicBezTo>
                  <a:lnTo>
                    <a:pt x="91" y="84"/>
                  </a:lnTo>
                  <a:lnTo>
                    <a:pt x="181" y="84"/>
                  </a:lnTo>
                  <a:cubicBezTo>
                    <a:pt x="187" y="84"/>
                    <a:pt x="197" y="84"/>
                    <a:pt x="197" y="74"/>
                  </a:cubicBezTo>
                  <a:cubicBezTo>
                    <a:pt x="197" y="63"/>
                    <a:pt x="187" y="63"/>
                    <a:pt x="181" y="63"/>
                  </a:cubicBezTo>
                  <a:lnTo>
                    <a:pt x="91" y="63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8"/>
                    <a:pt x="66" y="16"/>
                  </a:cubicBezTo>
                  <a:lnTo>
                    <a:pt x="66" y="63"/>
                  </a:lnTo>
                  <a:lnTo>
                    <a:pt x="16" y="63"/>
                  </a:lnTo>
                  <a:cubicBezTo>
                    <a:pt x="10" y="63"/>
                    <a:pt x="0" y="63"/>
                    <a:pt x="0" y="74"/>
                  </a:cubicBezTo>
                  <a:cubicBezTo>
                    <a:pt x="0" y="84"/>
                    <a:pt x="10" y="84"/>
                    <a:pt x="16" y="84"/>
                  </a:cubicBezTo>
                  <a:lnTo>
                    <a:pt x="66" y="84"/>
                  </a:lnTo>
                  <a:lnTo>
                    <a:pt x="66" y="215"/>
                  </a:lnTo>
                  <a:cubicBezTo>
                    <a:pt x="66" y="261"/>
                    <a:pt x="99" y="278"/>
                    <a:pt x="134" y="278"/>
                  </a:cubicBezTo>
                  <a:cubicBezTo>
                    <a:pt x="169" y="278"/>
                    <a:pt x="209" y="258"/>
                    <a:pt x="209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" name="Freeform 229">
              <a:extLst>
                <a:ext uri="{FF2B5EF4-FFF2-40B4-BE49-F238E27FC236}">
                  <a16:creationId xmlns:a16="http://schemas.microsoft.com/office/drawing/2014/main" id="{B9390921-6821-40B4-8C7F-587107CD019B}"/>
                </a:ext>
              </a:extLst>
            </p:cNvPr>
            <p:cNvSpPr>
              <a:spLocks noEditPoints="1"/>
            </p:cNvSpPr>
            <p:nvPr>
              <p:custDataLst>
                <p:tags r:id="rId223"/>
              </p:custDataLst>
            </p:nvPr>
          </p:nvSpPr>
          <p:spPr bwMode="auto">
            <a:xfrm>
              <a:off x="4318000" y="3643313"/>
              <a:ext cx="71438" cy="115888"/>
            </a:xfrm>
            <a:custGeom>
              <a:avLst/>
              <a:gdLst>
                <a:gd name="T0" fmla="*/ 184 w 184"/>
                <a:gd name="T1" fmla="*/ 292 h 302"/>
                <a:gd name="T2" fmla="*/ 168 w 184"/>
                <a:gd name="T3" fmla="*/ 281 h 302"/>
                <a:gd name="T4" fmla="*/ 109 w 184"/>
                <a:gd name="T5" fmla="*/ 281 h 302"/>
                <a:gd name="T6" fmla="*/ 109 w 184"/>
                <a:gd name="T7" fmla="*/ 106 h 302"/>
                <a:gd name="T8" fmla="*/ 93 w 184"/>
                <a:gd name="T9" fmla="*/ 90 h 302"/>
                <a:gd name="T10" fmla="*/ 20 w 184"/>
                <a:gd name="T11" fmla="*/ 90 h 302"/>
                <a:gd name="T12" fmla="*/ 4 w 184"/>
                <a:gd name="T13" fmla="*/ 101 h 302"/>
                <a:gd name="T14" fmla="*/ 20 w 184"/>
                <a:gd name="T15" fmla="*/ 111 h 302"/>
                <a:gd name="T16" fmla="*/ 84 w 184"/>
                <a:gd name="T17" fmla="*/ 111 h 302"/>
                <a:gd name="T18" fmla="*/ 84 w 184"/>
                <a:gd name="T19" fmla="*/ 281 h 302"/>
                <a:gd name="T20" fmla="*/ 16 w 184"/>
                <a:gd name="T21" fmla="*/ 281 h 302"/>
                <a:gd name="T22" fmla="*/ 0 w 184"/>
                <a:gd name="T23" fmla="*/ 292 h 302"/>
                <a:gd name="T24" fmla="*/ 16 w 184"/>
                <a:gd name="T25" fmla="*/ 302 h 302"/>
                <a:gd name="T26" fmla="*/ 168 w 184"/>
                <a:gd name="T27" fmla="*/ 302 h 302"/>
                <a:gd name="T28" fmla="*/ 184 w 184"/>
                <a:gd name="T29" fmla="*/ 292 h 302"/>
                <a:gd name="T30" fmla="*/ 111 w 184"/>
                <a:gd name="T31" fmla="*/ 21 h 302"/>
                <a:gd name="T32" fmla="*/ 90 w 184"/>
                <a:gd name="T33" fmla="*/ 0 h 302"/>
                <a:gd name="T34" fmla="*/ 70 w 184"/>
                <a:gd name="T35" fmla="*/ 21 h 302"/>
                <a:gd name="T36" fmla="*/ 90 w 184"/>
                <a:gd name="T37" fmla="*/ 42 h 302"/>
                <a:gd name="T38" fmla="*/ 111 w 184"/>
                <a:gd name="T39" fmla="*/ 2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302">
                  <a:moveTo>
                    <a:pt x="184" y="292"/>
                  </a:moveTo>
                  <a:cubicBezTo>
                    <a:pt x="184" y="281"/>
                    <a:pt x="174" y="281"/>
                    <a:pt x="168" y="281"/>
                  </a:cubicBezTo>
                  <a:lnTo>
                    <a:pt x="109" y="281"/>
                  </a:lnTo>
                  <a:lnTo>
                    <a:pt x="109" y="106"/>
                  </a:lnTo>
                  <a:cubicBezTo>
                    <a:pt x="109" y="94"/>
                    <a:pt x="107" y="90"/>
                    <a:pt x="93" y="90"/>
                  </a:cubicBezTo>
                  <a:lnTo>
                    <a:pt x="20" y="90"/>
                  </a:lnTo>
                  <a:cubicBezTo>
                    <a:pt x="15" y="90"/>
                    <a:pt x="4" y="90"/>
                    <a:pt x="4" y="101"/>
                  </a:cubicBezTo>
                  <a:cubicBezTo>
                    <a:pt x="4" y="111"/>
                    <a:pt x="15" y="111"/>
                    <a:pt x="20" y="111"/>
                  </a:cubicBezTo>
                  <a:lnTo>
                    <a:pt x="84" y="111"/>
                  </a:lnTo>
                  <a:lnTo>
                    <a:pt x="84" y="281"/>
                  </a:lnTo>
                  <a:lnTo>
                    <a:pt x="16" y="281"/>
                  </a:lnTo>
                  <a:cubicBezTo>
                    <a:pt x="10" y="281"/>
                    <a:pt x="0" y="281"/>
                    <a:pt x="0" y="292"/>
                  </a:cubicBezTo>
                  <a:cubicBezTo>
                    <a:pt x="0" y="302"/>
                    <a:pt x="11" y="302"/>
                    <a:pt x="16" y="302"/>
                  </a:cubicBezTo>
                  <a:lnTo>
                    <a:pt x="168" y="302"/>
                  </a:lnTo>
                  <a:cubicBezTo>
                    <a:pt x="174" y="302"/>
                    <a:pt x="184" y="302"/>
                    <a:pt x="184" y="292"/>
                  </a:cubicBezTo>
                  <a:close/>
                  <a:moveTo>
                    <a:pt x="111" y="21"/>
                  </a:moveTo>
                  <a:cubicBezTo>
                    <a:pt x="111" y="9"/>
                    <a:pt x="102" y="0"/>
                    <a:pt x="90" y="0"/>
                  </a:cubicBezTo>
                  <a:cubicBezTo>
                    <a:pt x="79" y="0"/>
                    <a:pt x="70" y="9"/>
                    <a:pt x="70" y="21"/>
                  </a:cubicBezTo>
                  <a:cubicBezTo>
                    <a:pt x="70" y="33"/>
                    <a:pt x="79" y="42"/>
                    <a:pt x="90" y="42"/>
                  </a:cubicBezTo>
                  <a:cubicBezTo>
                    <a:pt x="102" y="42"/>
                    <a:pt x="111" y="33"/>
                    <a:pt x="11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" name="Freeform 230">
              <a:extLst>
                <a:ext uri="{FF2B5EF4-FFF2-40B4-BE49-F238E27FC236}">
                  <a16:creationId xmlns:a16="http://schemas.microsoft.com/office/drawing/2014/main" id="{879B0E70-08F2-4716-9683-C1B64A8D4360}"/>
                </a:ext>
              </a:extLst>
            </p:cNvPr>
            <p:cNvSpPr>
              <a:spLocks noEditPoints="1"/>
            </p:cNvSpPr>
            <p:nvPr>
              <p:custDataLst>
                <p:tags r:id="rId224"/>
              </p:custDataLst>
            </p:nvPr>
          </p:nvSpPr>
          <p:spPr bwMode="auto">
            <a:xfrm>
              <a:off x="4414837" y="3676650"/>
              <a:ext cx="77788" cy="84138"/>
            </a:xfrm>
            <a:custGeom>
              <a:avLst/>
              <a:gdLst>
                <a:gd name="T0" fmla="*/ 201 w 201"/>
                <a:gd name="T1" fmla="*/ 110 h 219"/>
                <a:gd name="T2" fmla="*/ 100 w 201"/>
                <a:gd name="T3" fmla="*/ 0 h 219"/>
                <a:gd name="T4" fmla="*/ 0 w 201"/>
                <a:gd name="T5" fmla="*/ 110 h 219"/>
                <a:gd name="T6" fmla="*/ 100 w 201"/>
                <a:gd name="T7" fmla="*/ 219 h 219"/>
                <a:gd name="T8" fmla="*/ 201 w 201"/>
                <a:gd name="T9" fmla="*/ 110 h 219"/>
                <a:gd name="T10" fmla="*/ 176 w 201"/>
                <a:gd name="T11" fmla="*/ 106 h 219"/>
                <a:gd name="T12" fmla="*/ 100 w 201"/>
                <a:gd name="T13" fmla="*/ 198 h 219"/>
                <a:gd name="T14" fmla="*/ 25 w 201"/>
                <a:gd name="T15" fmla="*/ 106 h 219"/>
                <a:gd name="T16" fmla="*/ 100 w 201"/>
                <a:gd name="T17" fmla="*/ 21 h 219"/>
                <a:gd name="T18" fmla="*/ 176 w 201"/>
                <a:gd name="T19" fmla="*/ 10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19">
                  <a:moveTo>
                    <a:pt x="201" y="110"/>
                  </a:moveTo>
                  <a:cubicBezTo>
                    <a:pt x="201" y="49"/>
                    <a:pt x="155" y="0"/>
                    <a:pt x="100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2"/>
                    <a:pt x="47" y="219"/>
                    <a:pt x="100" y="219"/>
                  </a:cubicBezTo>
                  <a:cubicBezTo>
                    <a:pt x="154" y="219"/>
                    <a:pt x="201" y="172"/>
                    <a:pt x="201" y="110"/>
                  </a:cubicBezTo>
                  <a:close/>
                  <a:moveTo>
                    <a:pt x="176" y="106"/>
                  </a:moveTo>
                  <a:cubicBezTo>
                    <a:pt x="176" y="157"/>
                    <a:pt x="141" y="198"/>
                    <a:pt x="100" y="198"/>
                  </a:cubicBezTo>
                  <a:cubicBezTo>
                    <a:pt x="59" y="198"/>
                    <a:pt x="25" y="157"/>
                    <a:pt x="25" y="106"/>
                  </a:cubicBezTo>
                  <a:cubicBezTo>
                    <a:pt x="25" y="56"/>
                    <a:pt x="61" y="21"/>
                    <a:pt x="100" y="21"/>
                  </a:cubicBezTo>
                  <a:cubicBezTo>
                    <a:pt x="140" y="21"/>
                    <a:pt x="176" y="56"/>
                    <a:pt x="176" y="10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" name="Freeform 231">
              <a:extLst>
                <a:ext uri="{FF2B5EF4-FFF2-40B4-BE49-F238E27FC236}">
                  <a16:creationId xmlns:a16="http://schemas.microsoft.com/office/drawing/2014/main" id="{93D7DD1B-2DB4-40DE-A8C2-F2C583A2CDF3}"/>
                </a:ext>
              </a:extLst>
            </p:cNvPr>
            <p:cNvSpPr>
              <a:spLocks/>
            </p:cNvSpPr>
            <p:nvPr>
              <p:custDataLst>
                <p:tags r:id="rId225"/>
              </p:custDataLst>
            </p:nvPr>
          </p:nvSpPr>
          <p:spPr bwMode="auto">
            <a:xfrm>
              <a:off x="4505325" y="3676650"/>
              <a:ext cx="95250" cy="82550"/>
            </a:xfrm>
            <a:custGeom>
              <a:avLst/>
              <a:gdLst>
                <a:gd name="T0" fmla="*/ 248 w 248"/>
                <a:gd name="T1" fmla="*/ 205 h 215"/>
                <a:gd name="T2" fmla="*/ 232 w 248"/>
                <a:gd name="T3" fmla="*/ 194 h 215"/>
                <a:gd name="T4" fmla="*/ 204 w 248"/>
                <a:gd name="T5" fmla="*/ 194 h 215"/>
                <a:gd name="T6" fmla="*/ 204 w 248"/>
                <a:gd name="T7" fmla="*/ 69 h 215"/>
                <a:gd name="T8" fmla="*/ 142 w 248"/>
                <a:gd name="T9" fmla="*/ 0 h 215"/>
                <a:gd name="T10" fmla="*/ 69 w 248"/>
                <a:gd name="T11" fmla="*/ 35 h 215"/>
                <a:gd name="T12" fmla="*/ 54 w 248"/>
                <a:gd name="T13" fmla="*/ 3 h 215"/>
                <a:gd name="T14" fmla="*/ 16 w 248"/>
                <a:gd name="T15" fmla="*/ 3 h 215"/>
                <a:gd name="T16" fmla="*/ 0 w 248"/>
                <a:gd name="T17" fmla="*/ 14 h 215"/>
                <a:gd name="T18" fmla="*/ 16 w 248"/>
                <a:gd name="T19" fmla="*/ 24 h 215"/>
                <a:gd name="T20" fmla="*/ 44 w 248"/>
                <a:gd name="T21" fmla="*/ 24 h 215"/>
                <a:gd name="T22" fmla="*/ 44 w 248"/>
                <a:gd name="T23" fmla="*/ 194 h 215"/>
                <a:gd name="T24" fmla="*/ 16 w 248"/>
                <a:gd name="T25" fmla="*/ 194 h 215"/>
                <a:gd name="T26" fmla="*/ 0 w 248"/>
                <a:gd name="T27" fmla="*/ 205 h 215"/>
                <a:gd name="T28" fmla="*/ 16 w 248"/>
                <a:gd name="T29" fmla="*/ 215 h 215"/>
                <a:gd name="T30" fmla="*/ 97 w 248"/>
                <a:gd name="T31" fmla="*/ 215 h 215"/>
                <a:gd name="T32" fmla="*/ 113 w 248"/>
                <a:gd name="T33" fmla="*/ 205 h 215"/>
                <a:gd name="T34" fmla="*/ 97 w 248"/>
                <a:gd name="T35" fmla="*/ 194 h 215"/>
                <a:gd name="T36" fmla="*/ 69 w 248"/>
                <a:gd name="T37" fmla="*/ 194 h 215"/>
                <a:gd name="T38" fmla="*/ 69 w 248"/>
                <a:gd name="T39" fmla="*/ 97 h 215"/>
                <a:gd name="T40" fmla="*/ 139 w 248"/>
                <a:gd name="T41" fmla="*/ 21 h 215"/>
                <a:gd name="T42" fmla="*/ 179 w 248"/>
                <a:gd name="T43" fmla="*/ 72 h 215"/>
                <a:gd name="T44" fmla="*/ 179 w 248"/>
                <a:gd name="T45" fmla="*/ 194 h 215"/>
                <a:gd name="T46" fmla="*/ 153 w 248"/>
                <a:gd name="T47" fmla="*/ 194 h 215"/>
                <a:gd name="T48" fmla="*/ 137 w 248"/>
                <a:gd name="T49" fmla="*/ 205 h 215"/>
                <a:gd name="T50" fmla="*/ 153 w 248"/>
                <a:gd name="T51" fmla="*/ 215 h 215"/>
                <a:gd name="T52" fmla="*/ 232 w 248"/>
                <a:gd name="T53" fmla="*/ 215 h 215"/>
                <a:gd name="T54" fmla="*/ 248 w 248"/>
                <a:gd name="T55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15">
                  <a:moveTo>
                    <a:pt x="248" y="205"/>
                  </a:moveTo>
                  <a:cubicBezTo>
                    <a:pt x="248" y="194"/>
                    <a:pt x="238" y="194"/>
                    <a:pt x="232" y="194"/>
                  </a:cubicBezTo>
                  <a:lnTo>
                    <a:pt x="204" y="194"/>
                  </a:lnTo>
                  <a:lnTo>
                    <a:pt x="204" y="69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09" y="0"/>
                    <a:pt x="87" y="17"/>
                    <a:pt x="69" y="35"/>
                  </a:cubicBezTo>
                  <a:cubicBezTo>
                    <a:pt x="69" y="10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5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5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5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8" y="215"/>
                    <a:pt x="248" y="215"/>
                    <a:pt x="248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9" name="Freeform 232">
              <a:extLst>
                <a:ext uri="{FF2B5EF4-FFF2-40B4-BE49-F238E27FC236}">
                  <a16:creationId xmlns:a16="http://schemas.microsoft.com/office/drawing/2014/main" id="{7F6AF95C-D85E-4FE8-8347-5789EB179148}"/>
                </a:ext>
              </a:extLst>
            </p:cNvPr>
            <p:cNvSpPr>
              <a:spLocks/>
            </p:cNvSpPr>
            <p:nvPr>
              <p:custDataLst>
                <p:tags r:id="rId226"/>
              </p:custDataLst>
            </p:nvPr>
          </p:nvSpPr>
          <p:spPr bwMode="auto">
            <a:xfrm>
              <a:off x="4713287" y="3640138"/>
              <a:ext cx="73025" cy="119063"/>
            </a:xfrm>
            <a:custGeom>
              <a:avLst/>
              <a:gdLst>
                <a:gd name="T0" fmla="*/ 193 w 193"/>
                <a:gd name="T1" fmla="*/ 26 h 308"/>
                <a:gd name="T2" fmla="*/ 149 w 193"/>
                <a:gd name="T3" fmla="*/ 0 h 308"/>
                <a:gd name="T4" fmla="*/ 73 w 193"/>
                <a:gd name="T5" fmla="*/ 64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8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7 h 308"/>
                <a:gd name="T44" fmla="*/ 158 w 193"/>
                <a:gd name="T45" fmla="*/ 21 h 308"/>
                <a:gd name="T46" fmla="*/ 176 w 193"/>
                <a:gd name="T47" fmla="*/ 44 h 308"/>
                <a:gd name="T48" fmla="*/ 193 w 193"/>
                <a:gd name="T49" fmla="*/ 2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6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2"/>
                    <a:pt x="73" y="64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8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7"/>
                  </a:lnTo>
                  <a:cubicBezTo>
                    <a:pt x="98" y="22"/>
                    <a:pt x="136" y="21"/>
                    <a:pt x="158" y="21"/>
                  </a:cubicBezTo>
                  <a:cubicBezTo>
                    <a:pt x="158" y="28"/>
                    <a:pt x="162" y="44"/>
                    <a:pt x="176" y="44"/>
                  </a:cubicBezTo>
                  <a:cubicBezTo>
                    <a:pt x="184" y="44"/>
                    <a:pt x="193" y="37"/>
                    <a:pt x="193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0" name="Freeform 233">
              <a:extLst>
                <a:ext uri="{FF2B5EF4-FFF2-40B4-BE49-F238E27FC236}">
                  <a16:creationId xmlns:a16="http://schemas.microsoft.com/office/drawing/2014/main" id="{256F5DCF-E24F-4E06-8C56-9B129EA3648B}"/>
                </a:ext>
              </a:extLst>
            </p:cNvPr>
            <p:cNvSpPr>
              <a:spLocks noEditPoints="1"/>
            </p:cNvSpPr>
            <p:nvPr>
              <p:custDataLst>
                <p:tags r:id="rId227"/>
              </p:custDataLst>
            </p:nvPr>
          </p:nvSpPr>
          <p:spPr bwMode="auto">
            <a:xfrm>
              <a:off x="4813300" y="3676650"/>
              <a:ext cx="88900" cy="84138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0 w 232"/>
                <a:gd name="T5" fmla="*/ 189 h 219"/>
                <a:gd name="T6" fmla="*/ 180 w 232"/>
                <a:gd name="T7" fmla="*/ 74 h 219"/>
                <a:gd name="T8" fmla="*/ 83 w 232"/>
                <a:gd name="T9" fmla="*/ 0 h 219"/>
                <a:gd name="T10" fmla="*/ 13 w 232"/>
                <a:gd name="T11" fmla="*/ 32 h 219"/>
                <a:gd name="T12" fmla="*/ 31 w 232"/>
                <a:gd name="T13" fmla="*/ 51 h 219"/>
                <a:gd name="T14" fmla="*/ 49 w 232"/>
                <a:gd name="T15" fmla="*/ 32 h 219"/>
                <a:gd name="T16" fmla="*/ 83 w 232"/>
                <a:gd name="T17" fmla="*/ 21 h 219"/>
                <a:gd name="T18" fmla="*/ 154 w 232"/>
                <a:gd name="T19" fmla="*/ 83 h 219"/>
                <a:gd name="T20" fmla="*/ 0 w 232"/>
                <a:gd name="T21" fmla="*/ 155 h 219"/>
                <a:gd name="T22" fmla="*/ 80 w 232"/>
                <a:gd name="T23" fmla="*/ 219 h 219"/>
                <a:gd name="T24" fmla="*/ 156 w 232"/>
                <a:gd name="T25" fmla="*/ 198 h 219"/>
                <a:gd name="T26" fmla="*/ 211 w 232"/>
                <a:gd name="T27" fmla="*/ 216 h 219"/>
                <a:gd name="T28" fmla="*/ 232 w 232"/>
                <a:gd name="T29" fmla="*/ 205 h 219"/>
                <a:gd name="T30" fmla="*/ 154 w 232"/>
                <a:gd name="T31" fmla="*/ 152 h 219"/>
                <a:gd name="T32" fmla="*/ 131 w 232"/>
                <a:gd name="T33" fmla="*/ 189 h 219"/>
                <a:gd name="T34" fmla="*/ 83 w 232"/>
                <a:gd name="T35" fmla="*/ 198 h 219"/>
                <a:gd name="T36" fmla="*/ 25 w 232"/>
                <a:gd name="T37" fmla="*/ 155 h 219"/>
                <a:gd name="T38" fmla="*/ 154 w 232"/>
                <a:gd name="T39" fmla="*/ 103 h 219"/>
                <a:gd name="T40" fmla="*/ 154 w 232"/>
                <a:gd name="T41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5" y="195"/>
                    <a:pt x="188" y="192"/>
                    <a:pt x="180" y="189"/>
                  </a:cubicBezTo>
                  <a:lnTo>
                    <a:pt x="180" y="74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3" y="0"/>
                    <a:pt x="13" y="32"/>
                  </a:cubicBezTo>
                  <a:cubicBezTo>
                    <a:pt x="13" y="44"/>
                    <a:pt x="22" y="51"/>
                    <a:pt x="31" y="51"/>
                  </a:cubicBezTo>
                  <a:cubicBezTo>
                    <a:pt x="37" y="51"/>
                    <a:pt x="49" y="47"/>
                    <a:pt x="49" y="32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9"/>
                    <a:pt x="154" y="83"/>
                  </a:cubicBezTo>
                  <a:cubicBezTo>
                    <a:pt x="62" y="85"/>
                    <a:pt x="0" y="108"/>
                    <a:pt x="0" y="155"/>
                  </a:cubicBezTo>
                  <a:cubicBezTo>
                    <a:pt x="0" y="189"/>
                    <a:pt x="31" y="219"/>
                    <a:pt x="80" y="219"/>
                  </a:cubicBezTo>
                  <a:cubicBezTo>
                    <a:pt x="98" y="219"/>
                    <a:pt x="129" y="216"/>
                    <a:pt x="156" y="198"/>
                  </a:cubicBezTo>
                  <a:cubicBezTo>
                    <a:pt x="169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4" y="152"/>
                  </a:moveTo>
                  <a:cubicBezTo>
                    <a:pt x="154" y="166"/>
                    <a:pt x="154" y="178"/>
                    <a:pt x="131" y="189"/>
                  </a:cubicBezTo>
                  <a:cubicBezTo>
                    <a:pt x="112" y="198"/>
                    <a:pt x="87" y="198"/>
                    <a:pt x="83" y="198"/>
                  </a:cubicBezTo>
                  <a:cubicBezTo>
                    <a:pt x="48" y="198"/>
                    <a:pt x="25" y="178"/>
                    <a:pt x="25" y="155"/>
                  </a:cubicBezTo>
                  <a:cubicBezTo>
                    <a:pt x="25" y="129"/>
                    <a:pt x="70" y="106"/>
                    <a:pt x="154" y="103"/>
                  </a:cubicBezTo>
                  <a:lnTo>
                    <a:pt x="154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1" name="Freeform 234">
              <a:extLst>
                <a:ext uri="{FF2B5EF4-FFF2-40B4-BE49-F238E27FC236}">
                  <a16:creationId xmlns:a16="http://schemas.microsoft.com/office/drawing/2014/main" id="{0AC0FE6A-2591-4C76-8D17-C13811894B84}"/>
                </a:ext>
              </a:extLst>
            </p:cNvPr>
            <p:cNvSpPr>
              <a:spLocks/>
            </p:cNvSpPr>
            <p:nvPr>
              <p:custDataLst>
                <p:tags r:id="rId228"/>
              </p:custDataLst>
            </p:nvPr>
          </p:nvSpPr>
          <p:spPr bwMode="auto">
            <a:xfrm>
              <a:off x="4906962" y="3676650"/>
              <a:ext cx="95250" cy="84138"/>
            </a:xfrm>
            <a:custGeom>
              <a:avLst/>
              <a:gdLst>
                <a:gd name="T0" fmla="*/ 248 w 248"/>
                <a:gd name="T1" fmla="*/ 201 h 215"/>
                <a:gd name="T2" fmla="*/ 232 w 248"/>
                <a:gd name="T3" fmla="*/ 191 h 215"/>
                <a:gd name="T4" fmla="*/ 204 w 248"/>
                <a:gd name="T5" fmla="*/ 191 h 215"/>
                <a:gd name="T6" fmla="*/ 204 w 248"/>
                <a:gd name="T7" fmla="*/ 16 h 215"/>
                <a:gd name="T8" fmla="*/ 188 w 248"/>
                <a:gd name="T9" fmla="*/ 0 h 215"/>
                <a:gd name="T10" fmla="*/ 151 w 248"/>
                <a:gd name="T11" fmla="*/ 0 h 215"/>
                <a:gd name="T12" fmla="*/ 135 w 248"/>
                <a:gd name="T13" fmla="*/ 11 h 215"/>
                <a:gd name="T14" fmla="*/ 150 w 248"/>
                <a:gd name="T15" fmla="*/ 21 h 215"/>
                <a:gd name="T16" fmla="*/ 179 w 248"/>
                <a:gd name="T17" fmla="*/ 21 h 215"/>
                <a:gd name="T18" fmla="*/ 179 w 248"/>
                <a:gd name="T19" fmla="*/ 136 h 215"/>
                <a:gd name="T20" fmla="*/ 115 w 248"/>
                <a:gd name="T21" fmla="*/ 194 h 215"/>
                <a:gd name="T22" fmla="*/ 69 w 248"/>
                <a:gd name="T23" fmla="*/ 155 h 215"/>
                <a:gd name="T24" fmla="*/ 69 w 248"/>
                <a:gd name="T25" fmla="*/ 16 h 215"/>
                <a:gd name="T26" fmla="*/ 54 w 248"/>
                <a:gd name="T27" fmla="*/ 0 h 215"/>
                <a:gd name="T28" fmla="*/ 16 w 248"/>
                <a:gd name="T29" fmla="*/ 0 h 215"/>
                <a:gd name="T30" fmla="*/ 0 w 248"/>
                <a:gd name="T31" fmla="*/ 11 h 215"/>
                <a:gd name="T32" fmla="*/ 16 w 248"/>
                <a:gd name="T33" fmla="*/ 21 h 215"/>
                <a:gd name="T34" fmla="*/ 44 w 248"/>
                <a:gd name="T35" fmla="*/ 21 h 215"/>
                <a:gd name="T36" fmla="*/ 44 w 248"/>
                <a:gd name="T37" fmla="*/ 158 h 215"/>
                <a:gd name="T38" fmla="*/ 112 w 248"/>
                <a:gd name="T39" fmla="*/ 215 h 215"/>
                <a:gd name="T40" fmla="*/ 178 w 248"/>
                <a:gd name="T41" fmla="*/ 191 h 215"/>
                <a:gd name="T42" fmla="*/ 194 w 248"/>
                <a:gd name="T43" fmla="*/ 212 h 215"/>
                <a:gd name="T44" fmla="*/ 232 w 248"/>
                <a:gd name="T45" fmla="*/ 212 h 215"/>
                <a:gd name="T46" fmla="*/ 248 w 248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8" h="215">
                  <a:moveTo>
                    <a:pt x="248" y="201"/>
                  </a:moveTo>
                  <a:cubicBezTo>
                    <a:pt x="248" y="191"/>
                    <a:pt x="238" y="191"/>
                    <a:pt x="232" y="191"/>
                  </a:cubicBezTo>
                  <a:lnTo>
                    <a:pt x="204" y="191"/>
                  </a:lnTo>
                  <a:lnTo>
                    <a:pt x="204" y="16"/>
                  </a:lnTo>
                  <a:cubicBezTo>
                    <a:pt x="204" y="4"/>
                    <a:pt x="202" y="0"/>
                    <a:pt x="188" y="0"/>
                  </a:cubicBezTo>
                  <a:lnTo>
                    <a:pt x="151" y="0"/>
                  </a:lnTo>
                  <a:cubicBezTo>
                    <a:pt x="145" y="0"/>
                    <a:pt x="135" y="0"/>
                    <a:pt x="135" y="11"/>
                  </a:cubicBezTo>
                  <a:cubicBezTo>
                    <a:pt x="135" y="21"/>
                    <a:pt x="145" y="21"/>
                    <a:pt x="150" y="21"/>
                  </a:cubicBezTo>
                  <a:lnTo>
                    <a:pt x="179" y="21"/>
                  </a:lnTo>
                  <a:lnTo>
                    <a:pt x="179" y="136"/>
                  </a:lnTo>
                  <a:cubicBezTo>
                    <a:pt x="179" y="187"/>
                    <a:pt x="133" y="194"/>
                    <a:pt x="115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2" y="215"/>
                  </a:cubicBezTo>
                  <a:cubicBezTo>
                    <a:pt x="132" y="215"/>
                    <a:pt x="152" y="210"/>
                    <a:pt x="178" y="191"/>
                  </a:cubicBezTo>
                  <a:cubicBezTo>
                    <a:pt x="179" y="212"/>
                    <a:pt x="187" y="212"/>
                    <a:pt x="194" y="212"/>
                  </a:cubicBezTo>
                  <a:lnTo>
                    <a:pt x="232" y="212"/>
                  </a:lnTo>
                  <a:cubicBezTo>
                    <a:pt x="238" y="212"/>
                    <a:pt x="248" y="212"/>
                    <a:pt x="248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2" name="Freeform 235">
              <a:extLst>
                <a:ext uri="{FF2B5EF4-FFF2-40B4-BE49-F238E27FC236}">
                  <a16:creationId xmlns:a16="http://schemas.microsoft.com/office/drawing/2014/main" id="{E4FA2087-2AAF-4D2B-BA6E-F63696A1ABC9}"/>
                </a:ext>
              </a:extLst>
            </p:cNvPr>
            <p:cNvSpPr>
              <a:spLocks/>
            </p:cNvSpPr>
            <p:nvPr>
              <p:custDataLst>
                <p:tags r:id="rId229"/>
              </p:custDataLst>
            </p:nvPr>
          </p:nvSpPr>
          <p:spPr bwMode="auto">
            <a:xfrm>
              <a:off x="5016500" y="3641725"/>
              <a:ext cx="76200" cy="117475"/>
            </a:xfrm>
            <a:custGeom>
              <a:avLst/>
              <a:gdLst>
                <a:gd name="T0" fmla="*/ 201 w 201"/>
                <a:gd name="T1" fmla="*/ 295 h 305"/>
                <a:gd name="T2" fmla="*/ 186 w 201"/>
                <a:gd name="T3" fmla="*/ 284 h 305"/>
                <a:gd name="T4" fmla="*/ 113 w 201"/>
                <a:gd name="T5" fmla="*/ 284 h 305"/>
                <a:gd name="T6" fmla="*/ 113 w 201"/>
                <a:gd name="T7" fmla="*/ 16 h 305"/>
                <a:gd name="T8" fmla="*/ 98 w 201"/>
                <a:gd name="T9" fmla="*/ 0 h 305"/>
                <a:gd name="T10" fmla="*/ 16 w 201"/>
                <a:gd name="T11" fmla="*/ 0 h 305"/>
                <a:gd name="T12" fmla="*/ 0 w 201"/>
                <a:gd name="T13" fmla="*/ 11 h 305"/>
                <a:gd name="T14" fmla="*/ 16 w 201"/>
                <a:gd name="T15" fmla="*/ 21 h 305"/>
                <a:gd name="T16" fmla="*/ 88 w 201"/>
                <a:gd name="T17" fmla="*/ 21 h 305"/>
                <a:gd name="T18" fmla="*/ 88 w 201"/>
                <a:gd name="T19" fmla="*/ 284 h 305"/>
                <a:gd name="T20" fmla="*/ 16 w 201"/>
                <a:gd name="T21" fmla="*/ 284 h 305"/>
                <a:gd name="T22" fmla="*/ 0 w 201"/>
                <a:gd name="T23" fmla="*/ 295 h 305"/>
                <a:gd name="T24" fmla="*/ 16 w 201"/>
                <a:gd name="T25" fmla="*/ 305 h 305"/>
                <a:gd name="T26" fmla="*/ 186 w 201"/>
                <a:gd name="T27" fmla="*/ 305 h 305"/>
                <a:gd name="T28" fmla="*/ 201 w 201"/>
                <a:gd name="T29" fmla="*/ 29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305">
                  <a:moveTo>
                    <a:pt x="201" y="295"/>
                  </a:moveTo>
                  <a:cubicBezTo>
                    <a:pt x="201" y="284"/>
                    <a:pt x="192" y="284"/>
                    <a:pt x="186" y="284"/>
                  </a:cubicBezTo>
                  <a:lnTo>
                    <a:pt x="113" y="284"/>
                  </a:lnTo>
                  <a:lnTo>
                    <a:pt x="113" y="16"/>
                  </a:lnTo>
                  <a:cubicBezTo>
                    <a:pt x="113" y="4"/>
                    <a:pt x="111" y="0"/>
                    <a:pt x="98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1" y="21"/>
                    <a:pt x="16" y="21"/>
                  </a:cubicBezTo>
                  <a:lnTo>
                    <a:pt x="88" y="21"/>
                  </a:lnTo>
                  <a:lnTo>
                    <a:pt x="88" y="284"/>
                  </a:lnTo>
                  <a:lnTo>
                    <a:pt x="16" y="284"/>
                  </a:lnTo>
                  <a:cubicBezTo>
                    <a:pt x="10" y="284"/>
                    <a:pt x="0" y="284"/>
                    <a:pt x="0" y="295"/>
                  </a:cubicBezTo>
                  <a:cubicBezTo>
                    <a:pt x="0" y="305"/>
                    <a:pt x="11" y="305"/>
                    <a:pt x="16" y="305"/>
                  </a:cubicBezTo>
                  <a:lnTo>
                    <a:pt x="186" y="305"/>
                  </a:lnTo>
                  <a:cubicBezTo>
                    <a:pt x="191" y="305"/>
                    <a:pt x="201" y="305"/>
                    <a:pt x="201" y="2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3" name="Freeform 236">
              <a:extLst>
                <a:ext uri="{FF2B5EF4-FFF2-40B4-BE49-F238E27FC236}">
                  <a16:creationId xmlns:a16="http://schemas.microsoft.com/office/drawing/2014/main" id="{2257B5ED-E7D3-4655-9DC0-A956F6809A71}"/>
                </a:ext>
              </a:extLst>
            </p:cNvPr>
            <p:cNvSpPr>
              <a:spLocks/>
            </p:cNvSpPr>
            <p:nvPr>
              <p:custDataLst>
                <p:tags r:id="rId230"/>
              </p:custDataLst>
            </p:nvPr>
          </p:nvSpPr>
          <p:spPr bwMode="auto">
            <a:xfrm>
              <a:off x="5110162" y="3652838"/>
              <a:ext cx="79375" cy="107950"/>
            </a:xfrm>
            <a:custGeom>
              <a:avLst/>
              <a:gdLst>
                <a:gd name="T0" fmla="*/ 208 w 208"/>
                <a:gd name="T1" fmla="*/ 215 h 278"/>
                <a:gd name="T2" fmla="*/ 195 w 208"/>
                <a:gd name="T3" fmla="*/ 200 h 278"/>
                <a:gd name="T4" fmla="*/ 183 w 208"/>
                <a:gd name="T5" fmla="*/ 215 h 278"/>
                <a:gd name="T6" fmla="*/ 136 w 208"/>
                <a:gd name="T7" fmla="*/ 257 h 278"/>
                <a:gd name="T8" fmla="*/ 91 w 208"/>
                <a:gd name="T9" fmla="*/ 212 h 278"/>
                <a:gd name="T10" fmla="*/ 91 w 208"/>
                <a:gd name="T11" fmla="*/ 84 h 278"/>
                <a:gd name="T12" fmla="*/ 181 w 208"/>
                <a:gd name="T13" fmla="*/ 84 h 278"/>
                <a:gd name="T14" fmla="*/ 196 w 208"/>
                <a:gd name="T15" fmla="*/ 74 h 278"/>
                <a:gd name="T16" fmla="*/ 181 w 208"/>
                <a:gd name="T17" fmla="*/ 63 h 278"/>
                <a:gd name="T18" fmla="*/ 91 w 208"/>
                <a:gd name="T19" fmla="*/ 63 h 278"/>
                <a:gd name="T20" fmla="*/ 91 w 208"/>
                <a:gd name="T21" fmla="*/ 16 h 278"/>
                <a:gd name="T22" fmla="*/ 79 w 208"/>
                <a:gd name="T23" fmla="*/ 0 h 278"/>
                <a:gd name="T24" fmla="*/ 66 w 208"/>
                <a:gd name="T25" fmla="*/ 16 h 278"/>
                <a:gd name="T26" fmla="*/ 66 w 208"/>
                <a:gd name="T27" fmla="*/ 63 h 278"/>
                <a:gd name="T28" fmla="*/ 16 w 208"/>
                <a:gd name="T29" fmla="*/ 63 h 278"/>
                <a:gd name="T30" fmla="*/ 0 w 208"/>
                <a:gd name="T31" fmla="*/ 74 h 278"/>
                <a:gd name="T32" fmla="*/ 15 w 208"/>
                <a:gd name="T33" fmla="*/ 84 h 278"/>
                <a:gd name="T34" fmla="*/ 66 w 208"/>
                <a:gd name="T35" fmla="*/ 84 h 278"/>
                <a:gd name="T36" fmla="*/ 66 w 208"/>
                <a:gd name="T37" fmla="*/ 215 h 278"/>
                <a:gd name="T38" fmla="*/ 133 w 208"/>
                <a:gd name="T39" fmla="*/ 278 h 278"/>
                <a:gd name="T40" fmla="*/ 208 w 208"/>
                <a:gd name="T41" fmla="*/ 2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278">
                  <a:moveTo>
                    <a:pt x="208" y="215"/>
                  </a:moveTo>
                  <a:cubicBezTo>
                    <a:pt x="208" y="208"/>
                    <a:pt x="208" y="200"/>
                    <a:pt x="195" y="200"/>
                  </a:cubicBezTo>
                  <a:cubicBezTo>
                    <a:pt x="183" y="200"/>
                    <a:pt x="183" y="208"/>
                    <a:pt x="183" y="215"/>
                  </a:cubicBezTo>
                  <a:cubicBezTo>
                    <a:pt x="182" y="251"/>
                    <a:pt x="149" y="257"/>
                    <a:pt x="136" y="257"/>
                  </a:cubicBezTo>
                  <a:cubicBezTo>
                    <a:pt x="91" y="257"/>
                    <a:pt x="91" y="227"/>
                    <a:pt x="91" y="212"/>
                  </a:cubicBezTo>
                  <a:lnTo>
                    <a:pt x="91" y="84"/>
                  </a:lnTo>
                  <a:lnTo>
                    <a:pt x="181" y="84"/>
                  </a:lnTo>
                  <a:cubicBezTo>
                    <a:pt x="186" y="84"/>
                    <a:pt x="196" y="84"/>
                    <a:pt x="196" y="74"/>
                  </a:cubicBezTo>
                  <a:cubicBezTo>
                    <a:pt x="196" y="63"/>
                    <a:pt x="187" y="63"/>
                    <a:pt x="181" y="63"/>
                  </a:cubicBezTo>
                  <a:lnTo>
                    <a:pt x="91" y="63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8"/>
                    <a:pt x="66" y="16"/>
                  </a:cubicBezTo>
                  <a:lnTo>
                    <a:pt x="66" y="63"/>
                  </a:lnTo>
                  <a:lnTo>
                    <a:pt x="16" y="63"/>
                  </a:lnTo>
                  <a:cubicBezTo>
                    <a:pt x="10" y="63"/>
                    <a:pt x="0" y="63"/>
                    <a:pt x="0" y="74"/>
                  </a:cubicBezTo>
                  <a:cubicBezTo>
                    <a:pt x="0" y="84"/>
                    <a:pt x="10" y="84"/>
                    <a:pt x="15" y="84"/>
                  </a:cubicBezTo>
                  <a:lnTo>
                    <a:pt x="66" y="84"/>
                  </a:lnTo>
                  <a:lnTo>
                    <a:pt x="66" y="215"/>
                  </a:lnTo>
                  <a:cubicBezTo>
                    <a:pt x="66" y="261"/>
                    <a:pt x="99" y="278"/>
                    <a:pt x="133" y="278"/>
                  </a:cubicBezTo>
                  <a:cubicBezTo>
                    <a:pt x="169" y="278"/>
                    <a:pt x="208" y="258"/>
                    <a:pt x="208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4" name="Freeform 237">
              <a:extLst>
                <a:ext uri="{FF2B5EF4-FFF2-40B4-BE49-F238E27FC236}">
                  <a16:creationId xmlns:a16="http://schemas.microsoft.com/office/drawing/2014/main" id="{68906FE2-BAA6-4822-BB3E-72AB8B27B28F}"/>
                </a:ext>
              </a:extLst>
            </p:cNvPr>
            <p:cNvSpPr>
              <a:spLocks/>
            </p:cNvSpPr>
            <p:nvPr>
              <p:custDataLst>
                <p:tags r:id="rId231"/>
              </p:custDataLst>
            </p:nvPr>
          </p:nvSpPr>
          <p:spPr bwMode="auto">
            <a:xfrm>
              <a:off x="5338762" y="3625850"/>
              <a:ext cx="49213" cy="149225"/>
            </a:xfrm>
            <a:custGeom>
              <a:avLst/>
              <a:gdLst>
                <a:gd name="T0" fmla="*/ 126 w 126"/>
                <a:gd name="T1" fmla="*/ 380 h 389"/>
                <a:gd name="T2" fmla="*/ 115 w 126"/>
                <a:gd name="T3" fmla="*/ 369 h 389"/>
                <a:gd name="T4" fmla="*/ 26 w 126"/>
                <a:gd name="T5" fmla="*/ 195 h 389"/>
                <a:gd name="T6" fmla="*/ 116 w 126"/>
                <a:gd name="T7" fmla="*/ 20 h 389"/>
                <a:gd name="T8" fmla="*/ 126 w 126"/>
                <a:gd name="T9" fmla="*/ 9 h 389"/>
                <a:gd name="T10" fmla="*/ 115 w 126"/>
                <a:gd name="T11" fmla="*/ 0 h 389"/>
                <a:gd name="T12" fmla="*/ 0 w 126"/>
                <a:gd name="T13" fmla="*/ 195 h 389"/>
                <a:gd name="T14" fmla="*/ 41 w 126"/>
                <a:gd name="T15" fmla="*/ 325 h 389"/>
                <a:gd name="T16" fmla="*/ 115 w 126"/>
                <a:gd name="T17" fmla="*/ 389 h 389"/>
                <a:gd name="T18" fmla="*/ 126 w 126"/>
                <a:gd name="T19" fmla="*/ 38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89">
                  <a:moveTo>
                    <a:pt x="126" y="380"/>
                  </a:moveTo>
                  <a:cubicBezTo>
                    <a:pt x="126" y="376"/>
                    <a:pt x="123" y="373"/>
                    <a:pt x="115" y="369"/>
                  </a:cubicBezTo>
                  <a:cubicBezTo>
                    <a:pt x="50" y="324"/>
                    <a:pt x="26" y="254"/>
                    <a:pt x="26" y="195"/>
                  </a:cubicBezTo>
                  <a:cubicBezTo>
                    <a:pt x="26" y="142"/>
                    <a:pt x="45" y="68"/>
                    <a:pt x="116" y="20"/>
                  </a:cubicBezTo>
                  <a:cubicBezTo>
                    <a:pt x="123" y="16"/>
                    <a:pt x="126" y="13"/>
                    <a:pt x="126" y="9"/>
                  </a:cubicBezTo>
                  <a:cubicBezTo>
                    <a:pt x="126" y="6"/>
                    <a:pt x="124" y="0"/>
                    <a:pt x="115" y="0"/>
                  </a:cubicBezTo>
                  <a:cubicBezTo>
                    <a:pt x="101" y="0"/>
                    <a:pt x="0" y="66"/>
                    <a:pt x="0" y="195"/>
                  </a:cubicBezTo>
                  <a:cubicBezTo>
                    <a:pt x="0" y="254"/>
                    <a:pt x="24" y="300"/>
                    <a:pt x="41" y="325"/>
                  </a:cubicBezTo>
                  <a:cubicBezTo>
                    <a:pt x="67" y="361"/>
                    <a:pt x="103" y="389"/>
                    <a:pt x="115" y="389"/>
                  </a:cubicBezTo>
                  <a:cubicBezTo>
                    <a:pt x="124" y="389"/>
                    <a:pt x="126" y="383"/>
                    <a:pt x="126" y="38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5" name="Freeform 238">
              <a:extLst>
                <a:ext uri="{FF2B5EF4-FFF2-40B4-BE49-F238E27FC236}">
                  <a16:creationId xmlns:a16="http://schemas.microsoft.com/office/drawing/2014/main" id="{7497D438-8FED-4322-A4FC-181F5D4B6987}"/>
                </a:ext>
              </a:extLst>
            </p:cNvPr>
            <p:cNvSpPr>
              <a:spLocks/>
            </p:cNvSpPr>
            <p:nvPr>
              <p:custDataLst>
                <p:tags r:id="rId232"/>
              </p:custDataLst>
            </p:nvPr>
          </p:nvSpPr>
          <p:spPr bwMode="auto">
            <a:xfrm>
              <a:off x="5419725" y="3676650"/>
              <a:ext cx="74613" cy="84138"/>
            </a:xfrm>
            <a:custGeom>
              <a:avLst/>
              <a:gdLst>
                <a:gd name="T0" fmla="*/ 193 w 193"/>
                <a:gd name="T1" fmla="*/ 165 h 219"/>
                <a:gd name="T2" fmla="*/ 180 w 193"/>
                <a:gd name="T3" fmla="*/ 156 h 219"/>
                <a:gd name="T4" fmla="*/ 169 w 193"/>
                <a:gd name="T5" fmla="*/ 160 h 219"/>
                <a:gd name="T6" fmla="*/ 112 w 193"/>
                <a:gd name="T7" fmla="*/ 198 h 219"/>
                <a:gd name="T8" fmla="*/ 26 w 193"/>
                <a:gd name="T9" fmla="*/ 110 h 219"/>
                <a:gd name="T10" fmla="*/ 115 w 193"/>
                <a:gd name="T11" fmla="*/ 21 h 219"/>
                <a:gd name="T12" fmla="*/ 151 w 193"/>
                <a:gd name="T13" fmla="*/ 31 h 219"/>
                <a:gd name="T14" fmla="*/ 168 w 193"/>
                <a:gd name="T15" fmla="*/ 51 h 219"/>
                <a:gd name="T16" fmla="*/ 186 w 193"/>
                <a:gd name="T17" fmla="*/ 32 h 219"/>
                <a:gd name="T18" fmla="*/ 115 w 193"/>
                <a:gd name="T19" fmla="*/ 0 h 219"/>
                <a:gd name="T20" fmla="*/ 0 w 193"/>
                <a:gd name="T21" fmla="*/ 110 h 219"/>
                <a:gd name="T22" fmla="*/ 109 w 193"/>
                <a:gd name="T23" fmla="*/ 219 h 219"/>
                <a:gd name="T24" fmla="*/ 193 w 193"/>
                <a:gd name="T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219">
                  <a:moveTo>
                    <a:pt x="193" y="165"/>
                  </a:moveTo>
                  <a:cubicBezTo>
                    <a:pt x="193" y="156"/>
                    <a:pt x="182" y="156"/>
                    <a:pt x="180" y="156"/>
                  </a:cubicBezTo>
                  <a:cubicBezTo>
                    <a:pt x="175" y="156"/>
                    <a:pt x="172" y="156"/>
                    <a:pt x="169" y="160"/>
                  </a:cubicBezTo>
                  <a:cubicBezTo>
                    <a:pt x="164" y="171"/>
                    <a:pt x="152" y="198"/>
                    <a:pt x="112" y="198"/>
                  </a:cubicBezTo>
                  <a:cubicBezTo>
                    <a:pt x="65" y="198"/>
                    <a:pt x="26" y="160"/>
                    <a:pt x="26" y="110"/>
                  </a:cubicBezTo>
                  <a:cubicBezTo>
                    <a:pt x="26" y="83"/>
                    <a:pt x="41" y="21"/>
                    <a:pt x="115" y="21"/>
                  </a:cubicBezTo>
                  <a:cubicBezTo>
                    <a:pt x="128" y="21"/>
                    <a:pt x="151" y="25"/>
                    <a:pt x="151" y="31"/>
                  </a:cubicBezTo>
                  <a:cubicBezTo>
                    <a:pt x="151" y="45"/>
                    <a:pt x="159" y="51"/>
                    <a:pt x="168" y="51"/>
                  </a:cubicBezTo>
                  <a:cubicBezTo>
                    <a:pt x="178" y="51"/>
                    <a:pt x="186" y="44"/>
                    <a:pt x="186" y="32"/>
                  </a:cubicBezTo>
                  <a:cubicBezTo>
                    <a:pt x="186" y="3"/>
                    <a:pt x="136" y="0"/>
                    <a:pt x="115" y="0"/>
                  </a:cubicBezTo>
                  <a:cubicBezTo>
                    <a:pt x="30" y="0"/>
                    <a:pt x="0" y="67"/>
                    <a:pt x="0" y="110"/>
                  </a:cubicBezTo>
                  <a:cubicBezTo>
                    <a:pt x="0" y="169"/>
                    <a:pt x="47" y="219"/>
                    <a:pt x="109" y="219"/>
                  </a:cubicBezTo>
                  <a:cubicBezTo>
                    <a:pt x="175" y="219"/>
                    <a:pt x="193" y="173"/>
                    <a:pt x="193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6" name="Freeform 239">
              <a:extLst>
                <a:ext uri="{FF2B5EF4-FFF2-40B4-BE49-F238E27FC236}">
                  <a16:creationId xmlns:a16="http://schemas.microsoft.com/office/drawing/2014/main" id="{68123C4F-216F-4023-BB3C-C99B8C167AD2}"/>
                </a:ext>
              </a:extLst>
            </p:cNvPr>
            <p:cNvSpPr>
              <a:spLocks noEditPoints="1"/>
            </p:cNvSpPr>
            <p:nvPr>
              <p:custDataLst>
                <p:tags r:id="rId233"/>
              </p:custDataLst>
            </p:nvPr>
          </p:nvSpPr>
          <p:spPr bwMode="auto">
            <a:xfrm>
              <a:off x="5516562" y="3676650"/>
              <a:ext cx="77788" cy="84138"/>
            </a:xfrm>
            <a:custGeom>
              <a:avLst/>
              <a:gdLst>
                <a:gd name="T0" fmla="*/ 202 w 202"/>
                <a:gd name="T1" fmla="*/ 110 h 219"/>
                <a:gd name="T2" fmla="*/ 101 w 202"/>
                <a:gd name="T3" fmla="*/ 0 h 219"/>
                <a:gd name="T4" fmla="*/ 0 w 202"/>
                <a:gd name="T5" fmla="*/ 110 h 219"/>
                <a:gd name="T6" fmla="*/ 101 w 202"/>
                <a:gd name="T7" fmla="*/ 219 h 219"/>
                <a:gd name="T8" fmla="*/ 202 w 202"/>
                <a:gd name="T9" fmla="*/ 110 h 219"/>
                <a:gd name="T10" fmla="*/ 177 w 202"/>
                <a:gd name="T11" fmla="*/ 106 h 219"/>
                <a:gd name="T12" fmla="*/ 101 w 202"/>
                <a:gd name="T13" fmla="*/ 198 h 219"/>
                <a:gd name="T14" fmla="*/ 26 w 202"/>
                <a:gd name="T15" fmla="*/ 106 h 219"/>
                <a:gd name="T16" fmla="*/ 101 w 202"/>
                <a:gd name="T17" fmla="*/ 21 h 219"/>
                <a:gd name="T18" fmla="*/ 177 w 202"/>
                <a:gd name="T19" fmla="*/ 10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19">
                  <a:moveTo>
                    <a:pt x="202" y="110"/>
                  </a:moveTo>
                  <a:cubicBezTo>
                    <a:pt x="202" y="49"/>
                    <a:pt x="156" y="0"/>
                    <a:pt x="101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2"/>
                    <a:pt x="47" y="219"/>
                    <a:pt x="101" y="219"/>
                  </a:cubicBezTo>
                  <a:cubicBezTo>
                    <a:pt x="155" y="219"/>
                    <a:pt x="202" y="172"/>
                    <a:pt x="202" y="110"/>
                  </a:cubicBezTo>
                  <a:close/>
                  <a:moveTo>
                    <a:pt x="177" y="106"/>
                  </a:moveTo>
                  <a:cubicBezTo>
                    <a:pt x="177" y="157"/>
                    <a:pt x="142" y="198"/>
                    <a:pt x="101" y="198"/>
                  </a:cubicBezTo>
                  <a:cubicBezTo>
                    <a:pt x="60" y="198"/>
                    <a:pt x="26" y="157"/>
                    <a:pt x="26" y="106"/>
                  </a:cubicBezTo>
                  <a:cubicBezTo>
                    <a:pt x="26" y="56"/>
                    <a:pt x="62" y="21"/>
                    <a:pt x="101" y="21"/>
                  </a:cubicBezTo>
                  <a:cubicBezTo>
                    <a:pt x="141" y="21"/>
                    <a:pt x="177" y="56"/>
                    <a:pt x="177" y="10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7" name="Freeform 240">
              <a:extLst>
                <a:ext uri="{FF2B5EF4-FFF2-40B4-BE49-F238E27FC236}">
                  <a16:creationId xmlns:a16="http://schemas.microsoft.com/office/drawing/2014/main" id="{3CFE47D2-5883-41E3-BBB5-A3318EE2954D}"/>
                </a:ext>
              </a:extLst>
            </p:cNvPr>
            <p:cNvSpPr>
              <a:spLocks/>
            </p:cNvSpPr>
            <p:nvPr>
              <p:custDataLst>
                <p:tags r:id="rId234"/>
              </p:custDataLst>
            </p:nvPr>
          </p:nvSpPr>
          <p:spPr bwMode="auto">
            <a:xfrm>
              <a:off x="5613400" y="3676650"/>
              <a:ext cx="84138" cy="82550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1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4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5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4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8"/>
                    <a:pt x="217" y="0"/>
                    <a:pt x="180" y="0"/>
                  </a:cubicBezTo>
                  <a:cubicBezTo>
                    <a:pt x="155" y="0"/>
                    <a:pt x="123" y="9"/>
                    <a:pt x="87" y="51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4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5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6"/>
                    <a:pt x="197" y="44"/>
                    <a:pt x="207" y="44"/>
                  </a:cubicBezTo>
                  <a:cubicBezTo>
                    <a:pt x="216" y="44"/>
                    <a:pt x="223" y="38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8" name="Freeform 241">
              <a:extLst>
                <a:ext uri="{FF2B5EF4-FFF2-40B4-BE49-F238E27FC236}">
                  <a16:creationId xmlns:a16="http://schemas.microsoft.com/office/drawing/2014/main" id="{1026C3CA-D2B7-4E1E-B3EB-16D44669743C}"/>
                </a:ext>
              </a:extLst>
            </p:cNvPr>
            <p:cNvSpPr>
              <a:spLocks noEditPoints="1"/>
            </p:cNvSpPr>
            <p:nvPr>
              <p:custDataLst>
                <p:tags r:id="rId235"/>
              </p:custDataLst>
            </p:nvPr>
          </p:nvSpPr>
          <p:spPr bwMode="auto">
            <a:xfrm>
              <a:off x="5718175" y="3676650"/>
              <a:ext cx="76200" cy="84138"/>
            </a:xfrm>
            <a:custGeom>
              <a:avLst/>
              <a:gdLst>
                <a:gd name="T0" fmla="*/ 200 w 200"/>
                <a:gd name="T1" fmla="*/ 165 h 219"/>
                <a:gd name="T2" fmla="*/ 188 w 200"/>
                <a:gd name="T3" fmla="*/ 156 h 219"/>
                <a:gd name="T4" fmla="*/ 177 w 200"/>
                <a:gd name="T5" fmla="*/ 161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5 w 200"/>
                <a:gd name="T15" fmla="*/ 0 h 219"/>
                <a:gd name="T16" fmla="*/ 0 w 200"/>
                <a:gd name="T17" fmla="*/ 109 h 219"/>
                <a:gd name="T18" fmla="*/ 113 w 200"/>
                <a:gd name="T19" fmla="*/ 219 h 219"/>
                <a:gd name="T20" fmla="*/ 200 w 200"/>
                <a:gd name="T21" fmla="*/ 165 h 219"/>
                <a:gd name="T22" fmla="*/ 175 w 200"/>
                <a:gd name="T23" fmla="*/ 97 h 219"/>
                <a:gd name="T24" fmla="*/ 25 w 200"/>
                <a:gd name="T25" fmla="*/ 97 h 219"/>
                <a:gd name="T26" fmla="*/ 105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5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5" y="0"/>
                  </a:cubicBezTo>
                  <a:cubicBezTo>
                    <a:pt x="47" y="0"/>
                    <a:pt x="0" y="49"/>
                    <a:pt x="0" y="109"/>
                  </a:cubicBezTo>
                  <a:cubicBezTo>
                    <a:pt x="0" y="170"/>
                    <a:pt x="49" y="219"/>
                    <a:pt x="113" y="219"/>
                  </a:cubicBezTo>
                  <a:cubicBezTo>
                    <a:pt x="177" y="219"/>
                    <a:pt x="200" y="177"/>
                    <a:pt x="200" y="165"/>
                  </a:cubicBezTo>
                  <a:close/>
                  <a:moveTo>
                    <a:pt x="175" y="97"/>
                  </a:moveTo>
                  <a:lnTo>
                    <a:pt x="25" y="97"/>
                  </a:lnTo>
                  <a:cubicBezTo>
                    <a:pt x="34" y="51"/>
                    <a:pt x="67" y="21"/>
                    <a:pt x="105" y="21"/>
                  </a:cubicBezTo>
                  <a:cubicBezTo>
                    <a:pt x="134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9" name="Freeform 242">
              <a:extLst>
                <a:ext uri="{FF2B5EF4-FFF2-40B4-BE49-F238E27FC236}">
                  <a16:creationId xmlns:a16="http://schemas.microsoft.com/office/drawing/2014/main" id="{96AD92CD-EC52-49D5-B78A-3FE641D863D7}"/>
                </a:ext>
              </a:extLst>
            </p:cNvPr>
            <p:cNvSpPr>
              <a:spLocks noEditPoints="1"/>
            </p:cNvSpPr>
            <p:nvPr>
              <p:custDataLst>
                <p:tags r:id="rId236"/>
              </p:custDataLst>
            </p:nvPr>
          </p:nvSpPr>
          <p:spPr bwMode="auto">
            <a:xfrm>
              <a:off x="5913437" y="3641725"/>
              <a:ext cx="90488" cy="119063"/>
            </a:xfrm>
            <a:custGeom>
              <a:avLst/>
              <a:gdLst>
                <a:gd name="T0" fmla="*/ 235 w 235"/>
                <a:gd name="T1" fmla="*/ 294 h 308"/>
                <a:gd name="T2" fmla="*/ 219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20 h 308"/>
                <a:gd name="T20" fmla="*/ 100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2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19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20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2"/>
                  </a:cubicBezTo>
                  <a:cubicBezTo>
                    <a:pt x="166" y="299"/>
                    <a:pt x="166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7"/>
                    <a:pt x="64" y="111"/>
                    <a:pt x="102" y="111"/>
                  </a:cubicBezTo>
                  <a:cubicBezTo>
                    <a:pt x="138" y="111"/>
                    <a:pt x="166" y="143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0" name="Freeform 243">
              <a:extLst>
                <a:ext uri="{FF2B5EF4-FFF2-40B4-BE49-F238E27FC236}">
                  <a16:creationId xmlns:a16="http://schemas.microsoft.com/office/drawing/2014/main" id="{A1EE6790-2C8D-430C-8BB8-0B5B8EC92EA2}"/>
                </a:ext>
              </a:extLst>
            </p:cNvPr>
            <p:cNvSpPr>
              <a:spLocks/>
            </p:cNvSpPr>
            <p:nvPr>
              <p:custDataLst>
                <p:tags r:id="rId237"/>
              </p:custDataLst>
            </p:nvPr>
          </p:nvSpPr>
          <p:spPr bwMode="auto">
            <a:xfrm>
              <a:off x="6008687" y="3676650"/>
              <a:ext cx="95250" cy="84138"/>
            </a:xfrm>
            <a:custGeom>
              <a:avLst/>
              <a:gdLst>
                <a:gd name="T0" fmla="*/ 247 w 247"/>
                <a:gd name="T1" fmla="*/ 201 h 215"/>
                <a:gd name="T2" fmla="*/ 232 w 247"/>
                <a:gd name="T3" fmla="*/ 191 h 215"/>
                <a:gd name="T4" fmla="*/ 204 w 247"/>
                <a:gd name="T5" fmla="*/ 191 h 215"/>
                <a:gd name="T6" fmla="*/ 204 w 247"/>
                <a:gd name="T7" fmla="*/ 16 h 215"/>
                <a:gd name="T8" fmla="*/ 188 w 247"/>
                <a:gd name="T9" fmla="*/ 0 h 215"/>
                <a:gd name="T10" fmla="*/ 151 w 247"/>
                <a:gd name="T11" fmla="*/ 0 h 215"/>
                <a:gd name="T12" fmla="*/ 135 w 247"/>
                <a:gd name="T13" fmla="*/ 11 h 215"/>
                <a:gd name="T14" fmla="*/ 150 w 247"/>
                <a:gd name="T15" fmla="*/ 21 h 215"/>
                <a:gd name="T16" fmla="*/ 179 w 247"/>
                <a:gd name="T17" fmla="*/ 21 h 215"/>
                <a:gd name="T18" fmla="*/ 179 w 247"/>
                <a:gd name="T19" fmla="*/ 136 h 215"/>
                <a:gd name="T20" fmla="*/ 115 w 247"/>
                <a:gd name="T21" fmla="*/ 194 h 215"/>
                <a:gd name="T22" fmla="*/ 69 w 247"/>
                <a:gd name="T23" fmla="*/ 155 h 215"/>
                <a:gd name="T24" fmla="*/ 69 w 247"/>
                <a:gd name="T25" fmla="*/ 16 h 215"/>
                <a:gd name="T26" fmla="*/ 54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6 w 247"/>
                <a:gd name="T33" fmla="*/ 21 h 215"/>
                <a:gd name="T34" fmla="*/ 44 w 247"/>
                <a:gd name="T35" fmla="*/ 21 h 215"/>
                <a:gd name="T36" fmla="*/ 44 w 247"/>
                <a:gd name="T37" fmla="*/ 158 h 215"/>
                <a:gd name="T38" fmla="*/ 112 w 247"/>
                <a:gd name="T39" fmla="*/ 215 h 215"/>
                <a:gd name="T40" fmla="*/ 178 w 247"/>
                <a:gd name="T41" fmla="*/ 191 h 215"/>
                <a:gd name="T42" fmla="*/ 194 w 247"/>
                <a:gd name="T43" fmla="*/ 212 h 215"/>
                <a:gd name="T44" fmla="*/ 232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2" y="191"/>
                  </a:cubicBezTo>
                  <a:lnTo>
                    <a:pt x="204" y="191"/>
                  </a:lnTo>
                  <a:lnTo>
                    <a:pt x="204" y="16"/>
                  </a:lnTo>
                  <a:cubicBezTo>
                    <a:pt x="204" y="4"/>
                    <a:pt x="202" y="0"/>
                    <a:pt x="188" y="0"/>
                  </a:cubicBezTo>
                  <a:lnTo>
                    <a:pt x="151" y="0"/>
                  </a:lnTo>
                  <a:cubicBezTo>
                    <a:pt x="145" y="0"/>
                    <a:pt x="135" y="0"/>
                    <a:pt x="135" y="11"/>
                  </a:cubicBezTo>
                  <a:cubicBezTo>
                    <a:pt x="135" y="21"/>
                    <a:pt x="145" y="21"/>
                    <a:pt x="150" y="21"/>
                  </a:cubicBezTo>
                  <a:lnTo>
                    <a:pt x="179" y="21"/>
                  </a:lnTo>
                  <a:lnTo>
                    <a:pt x="179" y="136"/>
                  </a:lnTo>
                  <a:cubicBezTo>
                    <a:pt x="179" y="187"/>
                    <a:pt x="133" y="194"/>
                    <a:pt x="115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2" y="215"/>
                  </a:cubicBezTo>
                  <a:cubicBezTo>
                    <a:pt x="132" y="215"/>
                    <a:pt x="152" y="210"/>
                    <a:pt x="178" y="191"/>
                  </a:cubicBezTo>
                  <a:cubicBezTo>
                    <a:pt x="179" y="212"/>
                    <a:pt x="187" y="212"/>
                    <a:pt x="194" y="212"/>
                  </a:cubicBezTo>
                  <a:lnTo>
                    <a:pt x="232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" name="Freeform 244">
              <a:extLst>
                <a:ext uri="{FF2B5EF4-FFF2-40B4-BE49-F238E27FC236}">
                  <a16:creationId xmlns:a16="http://schemas.microsoft.com/office/drawing/2014/main" id="{46B40E5B-70DB-4DE5-A38A-0C98274190CA}"/>
                </a:ext>
              </a:extLst>
            </p:cNvPr>
            <p:cNvSpPr>
              <a:spLocks/>
            </p:cNvSpPr>
            <p:nvPr>
              <p:custDataLst>
                <p:tags r:id="rId238"/>
              </p:custDataLst>
            </p:nvPr>
          </p:nvSpPr>
          <p:spPr bwMode="auto">
            <a:xfrm>
              <a:off x="6107112" y="3676650"/>
              <a:ext cx="98425" cy="82550"/>
            </a:xfrm>
            <a:custGeom>
              <a:avLst/>
              <a:gdLst>
                <a:gd name="T0" fmla="*/ 257 w 257"/>
                <a:gd name="T1" fmla="*/ 205 h 215"/>
                <a:gd name="T2" fmla="*/ 229 w 257"/>
                <a:gd name="T3" fmla="*/ 194 h 215"/>
                <a:gd name="T4" fmla="*/ 229 w 257"/>
                <a:gd name="T5" fmla="*/ 64 h 215"/>
                <a:gd name="T6" fmla="*/ 187 w 257"/>
                <a:gd name="T7" fmla="*/ 0 h 215"/>
                <a:gd name="T8" fmla="*/ 135 w 257"/>
                <a:gd name="T9" fmla="*/ 32 h 215"/>
                <a:gd name="T10" fmla="*/ 97 w 257"/>
                <a:gd name="T11" fmla="*/ 0 h 215"/>
                <a:gd name="T12" fmla="*/ 49 w 257"/>
                <a:gd name="T13" fmla="*/ 25 h 215"/>
                <a:gd name="T14" fmla="*/ 33 w 257"/>
                <a:gd name="T15" fmla="*/ 3 h 215"/>
                <a:gd name="T16" fmla="*/ 16 w 257"/>
                <a:gd name="T17" fmla="*/ 3 h 215"/>
                <a:gd name="T18" fmla="*/ 0 w 257"/>
                <a:gd name="T19" fmla="*/ 14 h 215"/>
                <a:gd name="T20" fmla="*/ 29 w 257"/>
                <a:gd name="T21" fmla="*/ 24 h 215"/>
                <a:gd name="T22" fmla="*/ 29 w 257"/>
                <a:gd name="T23" fmla="*/ 194 h 215"/>
                <a:gd name="T24" fmla="*/ 0 w 257"/>
                <a:gd name="T25" fmla="*/ 205 h 215"/>
                <a:gd name="T26" fmla="*/ 16 w 257"/>
                <a:gd name="T27" fmla="*/ 215 h 215"/>
                <a:gd name="T28" fmla="*/ 62 w 257"/>
                <a:gd name="T29" fmla="*/ 215 h 215"/>
                <a:gd name="T30" fmla="*/ 77 w 257"/>
                <a:gd name="T31" fmla="*/ 205 h 215"/>
                <a:gd name="T32" fmla="*/ 49 w 257"/>
                <a:gd name="T33" fmla="*/ 194 h 215"/>
                <a:gd name="T34" fmla="*/ 49 w 257"/>
                <a:gd name="T35" fmla="*/ 96 h 215"/>
                <a:gd name="T36" fmla="*/ 95 w 257"/>
                <a:gd name="T37" fmla="*/ 21 h 215"/>
                <a:gd name="T38" fmla="*/ 118 w 257"/>
                <a:gd name="T39" fmla="*/ 68 h 215"/>
                <a:gd name="T40" fmla="*/ 118 w 257"/>
                <a:gd name="T41" fmla="*/ 194 h 215"/>
                <a:gd name="T42" fmla="*/ 96 w 257"/>
                <a:gd name="T43" fmla="*/ 205 h 215"/>
                <a:gd name="T44" fmla="*/ 112 w 257"/>
                <a:gd name="T45" fmla="*/ 215 h 215"/>
                <a:gd name="T46" fmla="*/ 151 w 257"/>
                <a:gd name="T47" fmla="*/ 215 h 215"/>
                <a:gd name="T48" fmla="*/ 167 w 257"/>
                <a:gd name="T49" fmla="*/ 205 h 215"/>
                <a:gd name="T50" fmla="*/ 138 w 257"/>
                <a:gd name="T51" fmla="*/ 194 h 215"/>
                <a:gd name="T52" fmla="*/ 138 w 257"/>
                <a:gd name="T53" fmla="*/ 96 h 215"/>
                <a:gd name="T54" fmla="*/ 185 w 257"/>
                <a:gd name="T55" fmla="*/ 21 h 215"/>
                <a:gd name="T56" fmla="*/ 208 w 257"/>
                <a:gd name="T57" fmla="*/ 68 h 215"/>
                <a:gd name="T58" fmla="*/ 208 w 257"/>
                <a:gd name="T59" fmla="*/ 194 h 215"/>
                <a:gd name="T60" fmla="*/ 187 w 257"/>
                <a:gd name="T61" fmla="*/ 205 h 215"/>
                <a:gd name="T62" fmla="*/ 203 w 257"/>
                <a:gd name="T63" fmla="*/ 215 h 215"/>
                <a:gd name="T64" fmla="*/ 241 w 257"/>
                <a:gd name="T65" fmla="*/ 215 h 215"/>
                <a:gd name="T66" fmla="*/ 257 w 257"/>
                <a:gd name="T67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215">
                  <a:moveTo>
                    <a:pt x="257" y="205"/>
                  </a:moveTo>
                  <a:cubicBezTo>
                    <a:pt x="257" y="194"/>
                    <a:pt x="249" y="194"/>
                    <a:pt x="229" y="194"/>
                  </a:cubicBezTo>
                  <a:lnTo>
                    <a:pt x="229" y="64"/>
                  </a:lnTo>
                  <a:cubicBezTo>
                    <a:pt x="229" y="55"/>
                    <a:pt x="228" y="0"/>
                    <a:pt x="187" y="0"/>
                  </a:cubicBezTo>
                  <a:cubicBezTo>
                    <a:pt x="173" y="0"/>
                    <a:pt x="153" y="6"/>
                    <a:pt x="135" y="32"/>
                  </a:cubicBezTo>
                  <a:cubicBezTo>
                    <a:pt x="124" y="9"/>
                    <a:pt x="112" y="0"/>
                    <a:pt x="97" y="0"/>
                  </a:cubicBezTo>
                  <a:cubicBezTo>
                    <a:pt x="81" y="0"/>
                    <a:pt x="68" y="7"/>
                    <a:pt x="49" y="25"/>
                  </a:cubicBezTo>
                  <a:cubicBezTo>
                    <a:pt x="48" y="3"/>
                    <a:pt x="40" y="3"/>
                    <a:pt x="33" y="3"/>
                  </a:cubicBezTo>
                  <a:lnTo>
                    <a:pt x="16" y="3"/>
                  </a:lnTo>
                  <a:cubicBezTo>
                    <a:pt x="11" y="3"/>
                    <a:pt x="0" y="3"/>
                    <a:pt x="0" y="14"/>
                  </a:cubicBezTo>
                  <a:cubicBezTo>
                    <a:pt x="0" y="24"/>
                    <a:pt x="9" y="24"/>
                    <a:pt x="29" y="24"/>
                  </a:cubicBezTo>
                  <a:lnTo>
                    <a:pt x="29" y="194"/>
                  </a:lnTo>
                  <a:cubicBezTo>
                    <a:pt x="9" y="194"/>
                    <a:pt x="0" y="194"/>
                    <a:pt x="0" y="205"/>
                  </a:cubicBezTo>
                  <a:cubicBezTo>
                    <a:pt x="0" y="215"/>
                    <a:pt x="11" y="215"/>
                    <a:pt x="16" y="215"/>
                  </a:cubicBezTo>
                  <a:lnTo>
                    <a:pt x="62" y="215"/>
                  </a:lnTo>
                  <a:cubicBezTo>
                    <a:pt x="68" y="215"/>
                    <a:pt x="77" y="215"/>
                    <a:pt x="77" y="205"/>
                  </a:cubicBezTo>
                  <a:cubicBezTo>
                    <a:pt x="77" y="194"/>
                    <a:pt x="69" y="194"/>
                    <a:pt x="49" y="194"/>
                  </a:cubicBezTo>
                  <a:lnTo>
                    <a:pt x="49" y="96"/>
                  </a:lnTo>
                  <a:cubicBezTo>
                    <a:pt x="49" y="47"/>
                    <a:pt x="72" y="21"/>
                    <a:pt x="95" y="21"/>
                  </a:cubicBezTo>
                  <a:cubicBezTo>
                    <a:pt x="108" y="21"/>
                    <a:pt x="118" y="30"/>
                    <a:pt x="118" y="68"/>
                  </a:cubicBezTo>
                  <a:lnTo>
                    <a:pt x="118" y="194"/>
                  </a:lnTo>
                  <a:cubicBezTo>
                    <a:pt x="105" y="194"/>
                    <a:pt x="96" y="194"/>
                    <a:pt x="96" y="205"/>
                  </a:cubicBezTo>
                  <a:cubicBezTo>
                    <a:pt x="96" y="215"/>
                    <a:pt x="107" y="215"/>
                    <a:pt x="112" y="215"/>
                  </a:cubicBezTo>
                  <a:lnTo>
                    <a:pt x="151" y="215"/>
                  </a:lnTo>
                  <a:cubicBezTo>
                    <a:pt x="157" y="215"/>
                    <a:pt x="167" y="215"/>
                    <a:pt x="167" y="205"/>
                  </a:cubicBezTo>
                  <a:cubicBezTo>
                    <a:pt x="167" y="194"/>
                    <a:pt x="158" y="194"/>
                    <a:pt x="138" y="194"/>
                  </a:cubicBezTo>
                  <a:lnTo>
                    <a:pt x="138" y="96"/>
                  </a:lnTo>
                  <a:cubicBezTo>
                    <a:pt x="138" y="47"/>
                    <a:pt x="162" y="21"/>
                    <a:pt x="185" y="21"/>
                  </a:cubicBezTo>
                  <a:cubicBezTo>
                    <a:pt x="199" y="21"/>
                    <a:pt x="208" y="30"/>
                    <a:pt x="208" y="68"/>
                  </a:cubicBezTo>
                  <a:lnTo>
                    <a:pt x="208" y="194"/>
                  </a:lnTo>
                  <a:cubicBezTo>
                    <a:pt x="196" y="194"/>
                    <a:pt x="187" y="194"/>
                    <a:pt x="187" y="205"/>
                  </a:cubicBezTo>
                  <a:cubicBezTo>
                    <a:pt x="187" y="215"/>
                    <a:pt x="197" y="215"/>
                    <a:pt x="203" y="215"/>
                  </a:cubicBezTo>
                  <a:lnTo>
                    <a:pt x="241" y="215"/>
                  </a:lnTo>
                  <a:cubicBezTo>
                    <a:pt x="247" y="215"/>
                    <a:pt x="257" y="215"/>
                    <a:pt x="257" y="20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2" name="Freeform 245">
              <a:extLst>
                <a:ext uri="{FF2B5EF4-FFF2-40B4-BE49-F238E27FC236}">
                  <a16:creationId xmlns:a16="http://schemas.microsoft.com/office/drawing/2014/main" id="{884A3F12-B2D6-485B-9AF0-178873C224EF}"/>
                </a:ext>
              </a:extLst>
            </p:cNvPr>
            <p:cNvSpPr>
              <a:spLocks noEditPoints="1"/>
            </p:cNvSpPr>
            <p:nvPr>
              <p:custDataLst>
                <p:tags r:id="rId239"/>
              </p:custDataLst>
            </p:nvPr>
          </p:nvSpPr>
          <p:spPr bwMode="auto">
            <a:xfrm>
              <a:off x="6210300" y="3676650"/>
              <a:ext cx="88900" cy="127000"/>
            </a:xfrm>
            <a:custGeom>
              <a:avLst/>
              <a:gdLst>
                <a:gd name="T0" fmla="*/ 235 w 235"/>
                <a:gd name="T1" fmla="*/ 109 h 330"/>
                <a:gd name="T2" fmla="*/ 140 w 235"/>
                <a:gd name="T3" fmla="*/ 0 h 330"/>
                <a:gd name="T4" fmla="*/ 69 w 235"/>
                <a:gd name="T5" fmla="*/ 32 h 330"/>
                <a:gd name="T6" fmla="*/ 54 w 235"/>
                <a:gd name="T7" fmla="*/ 3 h 330"/>
                <a:gd name="T8" fmla="*/ 16 w 235"/>
                <a:gd name="T9" fmla="*/ 3 h 330"/>
                <a:gd name="T10" fmla="*/ 0 w 235"/>
                <a:gd name="T11" fmla="*/ 14 h 330"/>
                <a:gd name="T12" fmla="*/ 16 w 235"/>
                <a:gd name="T13" fmla="*/ 24 h 330"/>
                <a:gd name="T14" fmla="*/ 44 w 235"/>
                <a:gd name="T15" fmla="*/ 24 h 330"/>
                <a:gd name="T16" fmla="*/ 44 w 235"/>
                <a:gd name="T17" fmla="*/ 308 h 330"/>
                <a:gd name="T18" fmla="*/ 16 w 235"/>
                <a:gd name="T19" fmla="*/ 308 h 330"/>
                <a:gd name="T20" fmla="*/ 0 w 235"/>
                <a:gd name="T21" fmla="*/ 319 h 330"/>
                <a:gd name="T22" fmla="*/ 16 w 235"/>
                <a:gd name="T23" fmla="*/ 330 h 330"/>
                <a:gd name="T24" fmla="*/ 97 w 235"/>
                <a:gd name="T25" fmla="*/ 330 h 330"/>
                <a:gd name="T26" fmla="*/ 113 w 235"/>
                <a:gd name="T27" fmla="*/ 319 h 330"/>
                <a:gd name="T28" fmla="*/ 97 w 235"/>
                <a:gd name="T29" fmla="*/ 308 h 330"/>
                <a:gd name="T30" fmla="*/ 69 w 235"/>
                <a:gd name="T31" fmla="*/ 308 h 330"/>
                <a:gd name="T32" fmla="*/ 69 w 235"/>
                <a:gd name="T33" fmla="*/ 184 h 330"/>
                <a:gd name="T34" fmla="*/ 134 w 235"/>
                <a:gd name="T35" fmla="*/ 218 h 330"/>
                <a:gd name="T36" fmla="*/ 235 w 235"/>
                <a:gd name="T37" fmla="*/ 109 h 330"/>
                <a:gd name="T38" fmla="*/ 210 w 235"/>
                <a:gd name="T39" fmla="*/ 109 h 330"/>
                <a:gd name="T40" fmla="*/ 133 w 235"/>
                <a:gd name="T41" fmla="*/ 197 h 330"/>
                <a:gd name="T42" fmla="*/ 69 w 235"/>
                <a:gd name="T43" fmla="*/ 122 h 330"/>
                <a:gd name="T44" fmla="*/ 69 w 235"/>
                <a:gd name="T45" fmla="*/ 84 h 330"/>
                <a:gd name="T46" fmla="*/ 137 w 235"/>
                <a:gd name="T47" fmla="*/ 21 h 330"/>
                <a:gd name="T48" fmla="*/ 210 w 235"/>
                <a:gd name="T49" fmla="*/ 10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30">
                  <a:moveTo>
                    <a:pt x="235" y="109"/>
                  </a:moveTo>
                  <a:cubicBezTo>
                    <a:pt x="235" y="49"/>
                    <a:pt x="192" y="0"/>
                    <a:pt x="140" y="0"/>
                  </a:cubicBezTo>
                  <a:cubicBezTo>
                    <a:pt x="116" y="0"/>
                    <a:pt x="94" y="9"/>
                    <a:pt x="69" y="32"/>
                  </a:cubicBezTo>
                  <a:cubicBezTo>
                    <a:pt x="69" y="9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308"/>
                  </a:lnTo>
                  <a:lnTo>
                    <a:pt x="16" y="308"/>
                  </a:lnTo>
                  <a:cubicBezTo>
                    <a:pt x="10" y="308"/>
                    <a:pt x="0" y="308"/>
                    <a:pt x="0" y="319"/>
                  </a:cubicBezTo>
                  <a:cubicBezTo>
                    <a:pt x="0" y="330"/>
                    <a:pt x="10" y="330"/>
                    <a:pt x="16" y="330"/>
                  </a:cubicBezTo>
                  <a:lnTo>
                    <a:pt x="97" y="330"/>
                  </a:lnTo>
                  <a:cubicBezTo>
                    <a:pt x="103" y="330"/>
                    <a:pt x="113" y="330"/>
                    <a:pt x="113" y="319"/>
                  </a:cubicBezTo>
                  <a:cubicBezTo>
                    <a:pt x="113" y="308"/>
                    <a:pt x="103" y="308"/>
                    <a:pt x="97" y="308"/>
                  </a:cubicBezTo>
                  <a:lnTo>
                    <a:pt x="69" y="308"/>
                  </a:lnTo>
                  <a:lnTo>
                    <a:pt x="69" y="184"/>
                  </a:lnTo>
                  <a:cubicBezTo>
                    <a:pt x="98" y="214"/>
                    <a:pt x="119" y="218"/>
                    <a:pt x="134" y="218"/>
                  </a:cubicBezTo>
                  <a:cubicBezTo>
                    <a:pt x="188" y="218"/>
                    <a:pt x="235" y="171"/>
                    <a:pt x="235" y="109"/>
                  </a:cubicBezTo>
                  <a:close/>
                  <a:moveTo>
                    <a:pt x="210" y="109"/>
                  </a:moveTo>
                  <a:cubicBezTo>
                    <a:pt x="210" y="162"/>
                    <a:pt x="171" y="197"/>
                    <a:pt x="133" y="197"/>
                  </a:cubicBezTo>
                  <a:cubicBezTo>
                    <a:pt x="89" y="197"/>
                    <a:pt x="69" y="148"/>
                    <a:pt x="69" y="122"/>
                  </a:cubicBezTo>
                  <a:lnTo>
                    <a:pt x="69" y="84"/>
                  </a:lnTo>
                  <a:cubicBezTo>
                    <a:pt x="69" y="51"/>
                    <a:pt x="101" y="21"/>
                    <a:pt x="137" y="21"/>
                  </a:cubicBezTo>
                  <a:cubicBezTo>
                    <a:pt x="178" y="21"/>
                    <a:pt x="210" y="61"/>
                    <a:pt x="210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3" name="Freeform 246">
              <a:extLst>
                <a:ext uri="{FF2B5EF4-FFF2-40B4-BE49-F238E27FC236}">
                  <a16:creationId xmlns:a16="http://schemas.microsoft.com/office/drawing/2014/main" id="{5E63FED8-9EF2-48B7-AA57-E99D90E8F5A4}"/>
                </a:ext>
              </a:extLst>
            </p:cNvPr>
            <p:cNvSpPr>
              <a:spLocks noEditPoints="1"/>
            </p:cNvSpPr>
            <p:nvPr>
              <p:custDataLst>
                <p:tags r:id="rId240"/>
              </p:custDataLst>
            </p:nvPr>
          </p:nvSpPr>
          <p:spPr bwMode="auto">
            <a:xfrm>
              <a:off x="6318250" y="3676650"/>
              <a:ext cx="77788" cy="84138"/>
            </a:xfrm>
            <a:custGeom>
              <a:avLst/>
              <a:gdLst>
                <a:gd name="T0" fmla="*/ 200 w 200"/>
                <a:gd name="T1" fmla="*/ 165 h 219"/>
                <a:gd name="T2" fmla="*/ 188 w 200"/>
                <a:gd name="T3" fmla="*/ 156 h 219"/>
                <a:gd name="T4" fmla="*/ 177 w 200"/>
                <a:gd name="T5" fmla="*/ 161 h 219"/>
                <a:gd name="T6" fmla="*/ 117 w 200"/>
                <a:gd name="T7" fmla="*/ 198 h 219"/>
                <a:gd name="T8" fmla="*/ 25 w 200"/>
                <a:gd name="T9" fmla="*/ 118 h 219"/>
                <a:gd name="T10" fmla="*/ 185 w 200"/>
                <a:gd name="T11" fmla="*/ 118 h 219"/>
                <a:gd name="T12" fmla="*/ 200 w 200"/>
                <a:gd name="T13" fmla="*/ 104 h 219"/>
                <a:gd name="T14" fmla="*/ 105 w 200"/>
                <a:gd name="T15" fmla="*/ 0 h 219"/>
                <a:gd name="T16" fmla="*/ 0 w 200"/>
                <a:gd name="T17" fmla="*/ 109 h 219"/>
                <a:gd name="T18" fmla="*/ 113 w 200"/>
                <a:gd name="T19" fmla="*/ 219 h 219"/>
                <a:gd name="T20" fmla="*/ 200 w 200"/>
                <a:gd name="T21" fmla="*/ 165 h 219"/>
                <a:gd name="T22" fmla="*/ 175 w 200"/>
                <a:gd name="T23" fmla="*/ 97 h 219"/>
                <a:gd name="T24" fmla="*/ 26 w 200"/>
                <a:gd name="T25" fmla="*/ 97 h 219"/>
                <a:gd name="T26" fmla="*/ 105 w 200"/>
                <a:gd name="T27" fmla="*/ 21 h 219"/>
                <a:gd name="T28" fmla="*/ 175 w 200"/>
                <a:gd name="T29" fmla="*/ 9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19">
                  <a:moveTo>
                    <a:pt x="200" y="165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6"/>
                    <a:pt x="177" y="161"/>
                  </a:cubicBezTo>
                  <a:cubicBezTo>
                    <a:pt x="163" y="193"/>
                    <a:pt x="133" y="198"/>
                    <a:pt x="117" y="198"/>
                  </a:cubicBezTo>
                  <a:cubicBezTo>
                    <a:pt x="76" y="198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4"/>
                  </a:cubicBezTo>
                  <a:cubicBezTo>
                    <a:pt x="200" y="48"/>
                    <a:pt x="169" y="0"/>
                    <a:pt x="105" y="0"/>
                  </a:cubicBezTo>
                  <a:cubicBezTo>
                    <a:pt x="47" y="0"/>
                    <a:pt x="0" y="49"/>
                    <a:pt x="0" y="109"/>
                  </a:cubicBezTo>
                  <a:cubicBezTo>
                    <a:pt x="0" y="170"/>
                    <a:pt x="50" y="219"/>
                    <a:pt x="113" y="219"/>
                  </a:cubicBezTo>
                  <a:cubicBezTo>
                    <a:pt x="177" y="219"/>
                    <a:pt x="200" y="177"/>
                    <a:pt x="200" y="165"/>
                  </a:cubicBezTo>
                  <a:close/>
                  <a:moveTo>
                    <a:pt x="175" y="97"/>
                  </a:moveTo>
                  <a:lnTo>
                    <a:pt x="26" y="97"/>
                  </a:lnTo>
                  <a:cubicBezTo>
                    <a:pt x="35" y="51"/>
                    <a:pt x="67" y="21"/>
                    <a:pt x="105" y="21"/>
                  </a:cubicBezTo>
                  <a:cubicBezTo>
                    <a:pt x="134" y="21"/>
                    <a:pt x="169" y="34"/>
                    <a:pt x="175" y="9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4" name="Freeform 247">
              <a:extLst>
                <a:ext uri="{FF2B5EF4-FFF2-40B4-BE49-F238E27FC236}">
                  <a16:creationId xmlns:a16="http://schemas.microsoft.com/office/drawing/2014/main" id="{C312C577-A29E-4CCC-9E35-024BD84FD622}"/>
                </a:ext>
              </a:extLst>
            </p:cNvPr>
            <p:cNvSpPr>
              <a:spLocks noEditPoints="1"/>
            </p:cNvSpPr>
            <p:nvPr>
              <p:custDataLst>
                <p:tags r:id="rId241"/>
              </p:custDataLst>
            </p:nvPr>
          </p:nvSpPr>
          <p:spPr bwMode="auto">
            <a:xfrm>
              <a:off x="6415087" y="3641725"/>
              <a:ext cx="90488" cy="119063"/>
            </a:xfrm>
            <a:custGeom>
              <a:avLst/>
              <a:gdLst>
                <a:gd name="T0" fmla="*/ 235 w 235"/>
                <a:gd name="T1" fmla="*/ 294 h 308"/>
                <a:gd name="T2" fmla="*/ 219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5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7 w 235"/>
                <a:gd name="T15" fmla="*/ 21 h 308"/>
                <a:gd name="T16" fmla="*/ 166 w 235"/>
                <a:gd name="T17" fmla="*/ 21 h 308"/>
                <a:gd name="T18" fmla="*/ 166 w 235"/>
                <a:gd name="T19" fmla="*/ 120 h 308"/>
                <a:gd name="T20" fmla="*/ 100 w 235"/>
                <a:gd name="T21" fmla="*/ 90 h 308"/>
                <a:gd name="T22" fmla="*/ 0 w 235"/>
                <a:gd name="T23" fmla="*/ 199 h 308"/>
                <a:gd name="T24" fmla="*/ 95 w 235"/>
                <a:gd name="T25" fmla="*/ 308 h 308"/>
                <a:gd name="T26" fmla="*/ 166 w 235"/>
                <a:gd name="T27" fmla="*/ 272 h 308"/>
                <a:gd name="T28" fmla="*/ 181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7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19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5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7" y="21"/>
                  </a:cubicBezTo>
                  <a:lnTo>
                    <a:pt x="166" y="21"/>
                  </a:lnTo>
                  <a:lnTo>
                    <a:pt x="166" y="120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5" y="308"/>
                  </a:cubicBezTo>
                  <a:cubicBezTo>
                    <a:pt x="123" y="308"/>
                    <a:pt x="143" y="295"/>
                    <a:pt x="166" y="272"/>
                  </a:cubicBezTo>
                  <a:cubicBezTo>
                    <a:pt x="166" y="299"/>
                    <a:pt x="166" y="305"/>
                    <a:pt x="181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0" y="287"/>
                    <a:pt x="97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7"/>
                    <a:pt x="64" y="111"/>
                    <a:pt x="102" y="111"/>
                  </a:cubicBezTo>
                  <a:cubicBezTo>
                    <a:pt x="138" y="111"/>
                    <a:pt x="166" y="143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5" name="Freeform 248">
              <a:extLst>
                <a:ext uri="{FF2B5EF4-FFF2-40B4-BE49-F238E27FC236}">
                  <a16:creationId xmlns:a16="http://schemas.microsoft.com/office/drawing/2014/main" id="{44D63F91-8404-4F27-A70F-07D54AD92050}"/>
                </a:ext>
              </a:extLst>
            </p:cNvPr>
            <p:cNvSpPr>
              <a:spLocks/>
            </p:cNvSpPr>
            <p:nvPr>
              <p:custDataLst>
                <p:tags r:id="rId242"/>
              </p:custDataLst>
            </p:nvPr>
          </p:nvSpPr>
          <p:spPr bwMode="auto">
            <a:xfrm>
              <a:off x="6526212" y="3625850"/>
              <a:ext cx="47625" cy="149225"/>
            </a:xfrm>
            <a:custGeom>
              <a:avLst/>
              <a:gdLst>
                <a:gd name="T0" fmla="*/ 126 w 126"/>
                <a:gd name="T1" fmla="*/ 195 h 389"/>
                <a:gd name="T2" fmla="*/ 85 w 126"/>
                <a:gd name="T3" fmla="*/ 64 h 389"/>
                <a:gd name="T4" fmla="*/ 11 w 126"/>
                <a:gd name="T5" fmla="*/ 0 h 389"/>
                <a:gd name="T6" fmla="*/ 0 w 126"/>
                <a:gd name="T7" fmla="*/ 9 h 389"/>
                <a:gd name="T8" fmla="*/ 4 w 126"/>
                <a:gd name="T9" fmla="*/ 16 h 389"/>
                <a:gd name="T10" fmla="*/ 100 w 126"/>
                <a:gd name="T11" fmla="*/ 195 h 389"/>
                <a:gd name="T12" fmla="*/ 10 w 126"/>
                <a:gd name="T13" fmla="*/ 369 h 389"/>
                <a:gd name="T14" fmla="*/ 0 w 126"/>
                <a:gd name="T15" fmla="*/ 380 h 389"/>
                <a:gd name="T16" fmla="*/ 11 w 126"/>
                <a:gd name="T17" fmla="*/ 389 h 389"/>
                <a:gd name="T18" fmla="*/ 126 w 126"/>
                <a:gd name="T19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389">
                  <a:moveTo>
                    <a:pt x="126" y="195"/>
                  </a:moveTo>
                  <a:cubicBezTo>
                    <a:pt x="126" y="135"/>
                    <a:pt x="102" y="89"/>
                    <a:pt x="85" y="64"/>
                  </a:cubicBezTo>
                  <a:cubicBezTo>
                    <a:pt x="59" y="28"/>
                    <a:pt x="23" y="0"/>
                    <a:pt x="11" y="0"/>
                  </a:cubicBezTo>
                  <a:cubicBezTo>
                    <a:pt x="2" y="0"/>
                    <a:pt x="0" y="6"/>
                    <a:pt x="0" y="9"/>
                  </a:cubicBezTo>
                  <a:cubicBezTo>
                    <a:pt x="0" y="13"/>
                    <a:pt x="2" y="14"/>
                    <a:pt x="4" y="16"/>
                  </a:cubicBezTo>
                  <a:cubicBezTo>
                    <a:pt x="92" y="75"/>
                    <a:pt x="100" y="160"/>
                    <a:pt x="100" y="195"/>
                  </a:cubicBezTo>
                  <a:cubicBezTo>
                    <a:pt x="100" y="247"/>
                    <a:pt x="81" y="321"/>
                    <a:pt x="10" y="369"/>
                  </a:cubicBezTo>
                  <a:cubicBezTo>
                    <a:pt x="4" y="373"/>
                    <a:pt x="0" y="376"/>
                    <a:pt x="0" y="380"/>
                  </a:cubicBezTo>
                  <a:cubicBezTo>
                    <a:pt x="0" y="383"/>
                    <a:pt x="2" y="389"/>
                    <a:pt x="11" y="389"/>
                  </a:cubicBezTo>
                  <a:cubicBezTo>
                    <a:pt x="25" y="389"/>
                    <a:pt x="126" y="323"/>
                    <a:pt x="126" y="1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6" name="Freeform 249">
              <a:extLst>
                <a:ext uri="{FF2B5EF4-FFF2-40B4-BE49-F238E27FC236}">
                  <a16:creationId xmlns:a16="http://schemas.microsoft.com/office/drawing/2014/main" id="{4ED29725-D8EF-4945-8253-13F69AD159DC}"/>
                </a:ext>
              </a:extLst>
            </p:cNvPr>
            <p:cNvSpPr>
              <a:spLocks/>
            </p:cNvSpPr>
            <p:nvPr>
              <p:custDataLst>
                <p:tags r:id="rId243"/>
              </p:custDataLst>
            </p:nvPr>
          </p:nvSpPr>
          <p:spPr bwMode="auto">
            <a:xfrm>
              <a:off x="6748462" y="3738563"/>
              <a:ext cx="20638" cy="20638"/>
            </a:xfrm>
            <a:custGeom>
              <a:avLst/>
              <a:gdLst>
                <a:gd name="T0" fmla="*/ 55 w 55"/>
                <a:gd name="T1" fmla="*/ 27 h 54"/>
                <a:gd name="T2" fmla="*/ 28 w 55"/>
                <a:gd name="T3" fmla="*/ 0 h 54"/>
                <a:gd name="T4" fmla="*/ 0 w 55"/>
                <a:gd name="T5" fmla="*/ 27 h 54"/>
                <a:gd name="T6" fmla="*/ 27 w 55"/>
                <a:gd name="T7" fmla="*/ 54 h 54"/>
                <a:gd name="T8" fmla="*/ 55 w 55"/>
                <a:gd name="T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55" y="27"/>
                  </a:moveTo>
                  <a:cubicBezTo>
                    <a:pt x="55" y="11"/>
                    <a:pt x="42" y="0"/>
                    <a:pt x="28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43"/>
                    <a:pt x="13" y="54"/>
                    <a:pt x="27" y="54"/>
                  </a:cubicBezTo>
                  <a:cubicBezTo>
                    <a:pt x="44" y="54"/>
                    <a:pt x="55" y="41"/>
                    <a:pt x="55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" name="Freeform 250">
              <a:extLst>
                <a:ext uri="{FF2B5EF4-FFF2-40B4-BE49-F238E27FC236}">
                  <a16:creationId xmlns:a16="http://schemas.microsoft.com/office/drawing/2014/main" id="{F4D4582E-3FBB-4483-8938-B4733F797F72}"/>
                </a:ext>
              </a:extLst>
            </p:cNvPr>
            <p:cNvSpPr>
              <a:spLocks/>
            </p:cNvSpPr>
            <p:nvPr>
              <p:custDataLst>
                <p:tags r:id="rId244"/>
              </p:custDataLst>
            </p:nvPr>
          </p:nvSpPr>
          <p:spPr bwMode="auto">
            <a:xfrm>
              <a:off x="6819900" y="3625850"/>
              <a:ext cx="76200" cy="150813"/>
            </a:xfrm>
            <a:custGeom>
              <a:avLst/>
              <a:gdLst>
                <a:gd name="T0" fmla="*/ 200 w 200"/>
                <a:gd name="T1" fmla="*/ 13 h 390"/>
                <a:gd name="T2" fmla="*/ 187 w 200"/>
                <a:gd name="T3" fmla="*/ 0 h 390"/>
                <a:gd name="T4" fmla="*/ 174 w 200"/>
                <a:gd name="T5" fmla="*/ 11 h 390"/>
                <a:gd name="T6" fmla="*/ 4 w 200"/>
                <a:gd name="T7" fmla="*/ 367 h 390"/>
                <a:gd name="T8" fmla="*/ 0 w 200"/>
                <a:gd name="T9" fmla="*/ 377 h 390"/>
                <a:gd name="T10" fmla="*/ 13 w 200"/>
                <a:gd name="T11" fmla="*/ 390 h 390"/>
                <a:gd name="T12" fmla="*/ 26 w 200"/>
                <a:gd name="T13" fmla="*/ 379 h 390"/>
                <a:gd name="T14" fmla="*/ 196 w 200"/>
                <a:gd name="T15" fmla="*/ 23 h 390"/>
                <a:gd name="T16" fmla="*/ 200 w 200"/>
                <a:gd name="T17" fmla="*/ 13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390">
                  <a:moveTo>
                    <a:pt x="200" y="13"/>
                  </a:moveTo>
                  <a:cubicBezTo>
                    <a:pt x="200" y="6"/>
                    <a:pt x="194" y="0"/>
                    <a:pt x="187" y="0"/>
                  </a:cubicBezTo>
                  <a:cubicBezTo>
                    <a:pt x="179" y="0"/>
                    <a:pt x="176" y="6"/>
                    <a:pt x="174" y="11"/>
                  </a:cubicBezTo>
                  <a:lnTo>
                    <a:pt x="4" y="367"/>
                  </a:lnTo>
                  <a:cubicBezTo>
                    <a:pt x="1" y="374"/>
                    <a:pt x="0" y="375"/>
                    <a:pt x="0" y="377"/>
                  </a:cubicBezTo>
                  <a:cubicBezTo>
                    <a:pt x="0" y="383"/>
                    <a:pt x="5" y="390"/>
                    <a:pt x="13" y="390"/>
                  </a:cubicBezTo>
                  <a:cubicBezTo>
                    <a:pt x="21" y="390"/>
                    <a:pt x="24" y="383"/>
                    <a:pt x="26" y="379"/>
                  </a:cubicBezTo>
                  <a:lnTo>
                    <a:pt x="196" y="23"/>
                  </a:lnTo>
                  <a:cubicBezTo>
                    <a:pt x="199" y="16"/>
                    <a:pt x="200" y="14"/>
                    <a:pt x="200" y="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8" name="Freeform 251">
              <a:extLst>
                <a:ext uri="{FF2B5EF4-FFF2-40B4-BE49-F238E27FC236}">
                  <a16:creationId xmlns:a16="http://schemas.microsoft.com/office/drawing/2014/main" id="{A0E89754-902C-4A7C-8F33-A68CFCEC8E0B}"/>
                </a:ext>
              </a:extLst>
            </p:cNvPr>
            <p:cNvSpPr>
              <a:spLocks/>
            </p:cNvSpPr>
            <p:nvPr>
              <p:custDataLst>
                <p:tags r:id="rId245"/>
              </p:custDataLst>
            </p:nvPr>
          </p:nvSpPr>
          <p:spPr bwMode="auto">
            <a:xfrm>
              <a:off x="6923087" y="3676650"/>
              <a:ext cx="73025" cy="84138"/>
            </a:xfrm>
            <a:custGeom>
              <a:avLst/>
              <a:gdLst>
                <a:gd name="T0" fmla="*/ 189 w 189"/>
                <a:gd name="T1" fmla="*/ 157 h 219"/>
                <a:gd name="T2" fmla="*/ 110 w 189"/>
                <a:gd name="T3" fmla="*/ 95 h 219"/>
                <a:gd name="T4" fmla="*/ 75 w 189"/>
                <a:gd name="T5" fmla="*/ 89 h 219"/>
                <a:gd name="T6" fmla="*/ 21 w 189"/>
                <a:gd name="T7" fmla="*/ 55 h 219"/>
                <a:gd name="T8" fmla="*/ 92 w 189"/>
                <a:gd name="T9" fmla="*/ 21 h 219"/>
                <a:gd name="T10" fmla="*/ 149 w 189"/>
                <a:gd name="T11" fmla="*/ 60 h 219"/>
                <a:gd name="T12" fmla="*/ 160 w 189"/>
                <a:gd name="T13" fmla="*/ 67 h 219"/>
                <a:gd name="T14" fmla="*/ 173 w 189"/>
                <a:gd name="T15" fmla="*/ 51 h 219"/>
                <a:gd name="T16" fmla="*/ 173 w 189"/>
                <a:gd name="T17" fmla="*/ 16 h 219"/>
                <a:gd name="T18" fmla="*/ 163 w 189"/>
                <a:gd name="T19" fmla="*/ 0 h 219"/>
                <a:gd name="T20" fmla="*/ 151 w 189"/>
                <a:gd name="T21" fmla="*/ 13 h 219"/>
                <a:gd name="T22" fmla="*/ 93 w 189"/>
                <a:gd name="T23" fmla="*/ 0 h 219"/>
                <a:gd name="T24" fmla="*/ 0 w 189"/>
                <a:gd name="T25" fmla="*/ 55 h 219"/>
                <a:gd name="T26" fmla="*/ 97 w 189"/>
                <a:gd name="T27" fmla="*/ 113 h 219"/>
                <a:gd name="T28" fmla="*/ 168 w 189"/>
                <a:gd name="T29" fmla="*/ 157 h 219"/>
                <a:gd name="T30" fmla="*/ 96 w 189"/>
                <a:gd name="T31" fmla="*/ 198 h 219"/>
                <a:gd name="T32" fmla="*/ 24 w 189"/>
                <a:gd name="T33" fmla="*/ 143 h 219"/>
                <a:gd name="T34" fmla="*/ 13 w 189"/>
                <a:gd name="T35" fmla="*/ 137 h 219"/>
                <a:gd name="T36" fmla="*/ 0 w 189"/>
                <a:gd name="T37" fmla="*/ 153 h 219"/>
                <a:gd name="T38" fmla="*/ 0 w 189"/>
                <a:gd name="T39" fmla="*/ 203 h 219"/>
                <a:gd name="T40" fmla="*/ 10 w 189"/>
                <a:gd name="T41" fmla="*/ 219 h 219"/>
                <a:gd name="T42" fmla="*/ 26 w 189"/>
                <a:gd name="T43" fmla="*/ 196 h 219"/>
                <a:gd name="T44" fmla="*/ 96 w 189"/>
                <a:gd name="T45" fmla="*/ 219 h 219"/>
                <a:gd name="T46" fmla="*/ 189 w 189"/>
                <a:gd name="T47" fmla="*/ 15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19">
                  <a:moveTo>
                    <a:pt x="189" y="157"/>
                  </a:moveTo>
                  <a:cubicBezTo>
                    <a:pt x="189" y="107"/>
                    <a:pt x="126" y="97"/>
                    <a:pt x="110" y="95"/>
                  </a:cubicBezTo>
                  <a:lnTo>
                    <a:pt x="75" y="89"/>
                  </a:lnTo>
                  <a:cubicBezTo>
                    <a:pt x="59" y="86"/>
                    <a:pt x="21" y="77"/>
                    <a:pt x="21" y="55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6" y="39"/>
                    <a:pt x="149" y="60"/>
                  </a:cubicBezTo>
                  <a:cubicBezTo>
                    <a:pt x="150" y="64"/>
                    <a:pt x="152" y="67"/>
                    <a:pt x="160" y="67"/>
                  </a:cubicBezTo>
                  <a:cubicBezTo>
                    <a:pt x="173" y="67"/>
                    <a:pt x="173" y="59"/>
                    <a:pt x="173" y="51"/>
                  </a:cubicBezTo>
                  <a:lnTo>
                    <a:pt x="173" y="16"/>
                  </a:lnTo>
                  <a:cubicBezTo>
                    <a:pt x="173" y="10"/>
                    <a:pt x="173" y="0"/>
                    <a:pt x="163" y="0"/>
                  </a:cubicBezTo>
                  <a:cubicBezTo>
                    <a:pt x="155" y="0"/>
                    <a:pt x="153" y="4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8"/>
                    <a:pt x="0" y="55"/>
                  </a:cubicBezTo>
                  <a:cubicBezTo>
                    <a:pt x="0" y="99"/>
                    <a:pt x="52" y="107"/>
                    <a:pt x="97" y="113"/>
                  </a:cubicBezTo>
                  <a:cubicBezTo>
                    <a:pt x="124" y="118"/>
                    <a:pt x="168" y="127"/>
                    <a:pt x="168" y="157"/>
                  </a:cubicBezTo>
                  <a:cubicBezTo>
                    <a:pt x="168" y="178"/>
                    <a:pt x="148" y="198"/>
                    <a:pt x="96" y="198"/>
                  </a:cubicBezTo>
                  <a:cubicBezTo>
                    <a:pt x="71" y="198"/>
                    <a:pt x="40" y="192"/>
                    <a:pt x="24" y="143"/>
                  </a:cubicBezTo>
                  <a:cubicBezTo>
                    <a:pt x="22" y="140"/>
                    <a:pt x="20" y="137"/>
                    <a:pt x="13" y="137"/>
                  </a:cubicBezTo>
                  <a:cubicBezTo>
                    <a:pt x="0" y="137"/>
                    <a:pt x="0" y="146"/>
                    <a:pt x="0" y="153"/>
                  </a:cubicBezTo>
                  <a:lnTo>
                    <a:pt x="0" y="203"/>
                  </a:lnTo>
                  <a:cubicBezTo>
                    <a:pt x="0" y="209"/>
                    <a:pt x="0" y="219"/>
                    <a:pt x="10" y="219"/>
                  </a:cubicBezTo>
                  <a:cubicBezTo>
                    <a:pt x="14" y="219"/>
                    <a:pt x="19" y="218"/>
                    <a:pt x="26" y="196"/>
                  </a:cubicBezTo>
                  <a:cubicBezTo>
                    <a:pt x="56" y="218"/>
                    <a:pt x="83" y="219"/>
                    <a:pt x="96" y="219"/>
                  </a:cubicBezTo>
                  <a:cubicBezTo>
                    <a:pt x="173" y="219"/>
                    <a:pt x="189" y="180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9" name="Freeform 252">
              <a:extLst>
                <a:ext uri="{FF2B5EF4-FFF2-40B4-BE49-F238E27FC236}">
                  <a16:creationId xmlns:a16="http://schemas.microsoft.com/office/drawing/2014/main" id="{465C0554-9382-42F3-8025-AD3CD26F5446}"/>
                </a:ext>
              </a:extLst>
            </p:cNvPr>
            <p:cNvSpPr>
              <a:spLocks/>
            </p:cNvSpPr>
            <p:nvPr>
              <p:custDataLst>
                <p:tags r:id="rId246"/>
              </p:custDataLst>
            </p:nvPr>
          </p:nvSpPr>
          <p:spPr bwMode="auto">
            <a:xfrm>
              <a:off x="7013575" y="3652838"/>
              <a:ext cx="80963" cy="107950"/>
            </a:xfrm>
            <a:custGeom>
              <a:avLst/>
              <a:gdLst>
                <a:gd name="T0" fmla="*/ 208 w 208"/>
                <a:gd name="T1" fmla="*/ 215 h 278"/>
                <a:gd name="T2" fmla="*/ 195 w 208"/>
                <a:gd name="T3" fmla="*/ 200 h 278"/>
                <a:gd name="T4" fmla="*/ 183 w 208"/>
                <a:gd name="T5" fmla="*/ 215 h 278"/>
                <a:gd name="T6" fmla="*/ 136 w 208"/>
                <a:gd name="T7" fmla="*/ 257 h 278"/>
                <a:gd name="T8" fmla="*/ 91 w 208"/>
                <a:gd name="T9" fmla="*/ 212 h 278"/>
                <a:gd name="T10" fmla="*/ 91 w 208"/>
                <a:gd name="T11" fmla="*/ 84 h 278"/>
                <a:gd name="T12" fmla="*/ 181 w 208"/>
                <a:gd name="T13" fmla="*/ 84 h 278"/>
                <a:gd name="T14" fmla="*/ 196 w 208"/>
                <a:gd name="T15" fmla="*/ 74 h 278"/>
                <a:gd name="T16" fmla="*/ 181 w 208"/>
                <a:gd name="T17" fmla="*/ 63 h 278"/>
                <a:gd name="T18" fmla="*/ 91 w 208"/>
                <a:gd name="T19" fmla="*/ 63 h 278"/>
                <a:gd name="T20" fmla="*/ 91 w 208"/>
                <a:gd name="T21" fmla="*/ 16 h 278"/>
                <a:gd name="T22" fmla="*/ 79 w 208"/>
                <a:gd name="T23" fmla="*/ 0 h 278"/>
                <a:gd name="T24" fmla="*/ 66 w 208"/>
                <a:gd name="T25" fmla="*/ 16 h 278"/>
                <a:gd name="T26" fmla="*/ 66 w 208"/>
                <a:gd name="T27" fmla="*/ 63 h 278"/>
                <a:gd name="T28" fmla="*/ 16 w 208"/>
                <a:gd name="T29" fmla="*/ 63 h 278"/>
                <a:gd name="T30" fmla="*/ 0 w 208"/>
                <a:gd name="T31" fmla="*/ 74 h 278"/>
                <a:gd name="T32" fmla="*/ 15 w 208"/>
                <a:gd name="T33" fmla="*/ 84 h 278"/>
                <a:gd name="T34" fmla="*/ 66 w 208"/>
                <a:gd name="T35" fmla="*/ 84 h 278"/>
                <a:gd name="T36" fmla="*/ 66 w 208"/>
                <a:gd name="T37" fmla="*/ 215 h 278"/>
                <a:gd name="T38" fmla="*/ 133 w 208"/>
                <a:gd name="T39" fmla="*/ 278 h 278"/>
                <a:gd name="T40" fmla="*/ 208 w 208"/>
                <a:gd name="T41" fmla="*/ 2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278">
                  <a:moveTo>
                    <a:pt x="208" y="215"/>
                  </a:moveTo>
                  <a:cubicBezTo>
                    <a:pt x="208" y="208"/>
                    <a:pt x="208" y="200"/>
                    <a:pt x="195" y="200"/>
                  </a:cubicBezTo>
                  <a:cubicBezTo>
                    <a:pt x="183" y="200"/>
                    <a:pt x="183" y="208"/>
                    <a:pt x="183" y="215"/>
                  </a:cubicBezTo>
                  <a:cubicBezTo>
                    <a:pt x="182" y="251"/>
                    <a:pt x="149" y="257"/>
                    <a:pt x="136" y="257"/>
                  </a:cubicBezTo>
                  <a:cubicBezTo>
                    <a:pt x="91" y="257"/>
                    <a:pt x="91" y="227"/>
                    <a:pt x="91" y="212"/>
                  </a:cubicBezTo>
                  <a:lnTo>
                    <a:pt x="91" y="84"/>
                  </a:lnTo>
                  <a:lnTo>
                    <a:pt x="181" y="84"/>
                  </a:lnTo>
                  <a:cubicBezTo>
                    <a:pt x="186" y="84"/>
                    <a:pt x="196" y="84"/>
                    <a:pt x="196" y="74"/>
                  </a:cubicBezTo>
                  <a:cubicBezTo>
                    <a:pt x="196" y="63"/>
                    <a:pt x="187" y="63"/>
                    <a:pt x="181" y="63"/>
                  </a:cubicBezTo>
                  <a:lnTo>
                    <a:pt x="91" y="63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8"/>
                    <a:pt x="66" y="16"/>
                  </a:cubicBezTo>
                  <a:lnTo>
                    <a:pt x="66" y="63"/>
                  </a:lnTo>
                  <a:lnTo>
                    <a:pt x="16" y="63"/>
                  </a:lnTo>
                  <a:cubicBezTo>
                    <a:pt x="10" y="63"/>
                    <a:pt x="0" y="63"/>
                    <a:pt x="0" y="74"/>
                  </a:cubicBezTo>
                  <a:cubicBezTo>
                    <a:pt x="0" y="84"/>
                    <a:pt x="10" y="84"/>
                    <a:pt x="15" y="84"/>
                  </a:cubicBezTo>
                  <a:lnTo>
                    <a:pt x="66" y="84"/>
                  </a:lnTo>
                  <a:lnTo>
                    <a:pt x="66" y="215"/>
                  </a:lnTo>
                  <a:cubicBezTo>
                    <a:pt x="66" y="261"/>
                    <a:pt x="99" y="278"/>
                    <a:pt x="133" y="278"/>
                  </a:cubicBezTo>
                  <a:cubicBezTo>
                    <a:pt x="169" y="278"/>
                    <a:pt x="208" y="258"/>
                    <a:pt x="208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0" name="Freeform 253">
              <a:extLst>
                <a:ext uri="{FF2B5EF4-FFF2-40B4-BE49-F238E27FC236}">
                  <a16:creationId xmlns:a16="http://schemas.microsoft.com/office/drawing/2014/main" id="{EAB35A0B-0AD5-4837-87D9-17AAE60C1F11}"/>
                </a:ext>
              </a:extLst>
            </p:cNvPr>
            <p:cNvSpPr>
              <a:spLocks noEditPoints="1"/>
            </p:cNvSpPr>
            <p:nvPr>
              <p:custDataLst>
                <p:tags r:id="rId247"/>
              </p:custDataLst>
            </p:nvPr>
          </p:nvSpPr>
          <p:spPr bwMode="auto">
            <a:xfrm>
              <a:off x="7118350" y="3676650"/>
              <a:ext cx="88900" cy="84138"/>
            </a:xfrm>
            <a:custGeom>
              <a:avLst/>
              <a:gdLst>
                <a:gd name="T0" fmla="*/ 232 w 232"/>
                <a:gd name="T1" fmla="*/ 205 h 219"/>
                <a:gd name="T2" fmla="*/ 216 w 232"/>
                <a:gd name="T3" fmla="*/ 195 h 219"/>
                <a:gd name="T4" fmla="*/ 180 w 232"/>
                <a:gd name="T5" fmla="*/ 189 h 219"/>
                <a:gd name="T6" fmla="*/ 180 w 232"/>
                <a:gd name="T7" fmla="*/ 74 h 219"/>
                <a:gd name="T8" fmla="*/ 83 w 232"/>
                <a:gd name="T9" fmla="*/ 0 h 219"/>
                <a:gd name="T10" fmla="*/ 13 w 232"/>
                <a:gd name="T11" fmla="*/ 32 h 219"/>
                <a:gd name="T12" fmla="*/ 31 w 232"/>
                <a:gd name="T13" fmla="*/ 51 h 219"/>
                <a:gd name="T14" fmla="*/ 49 w 232"/>
                <a:gd name="T15" fmla="*/ 32 h 219"/>
                <a:gd name="T16" fmla="*/ 84 w 232"/>
                <a:gd name="T17" fmla="*/ 21 h 219"/>
                <a:gd name="T18" fmla="*/ 154 w 232"/>
                <a:gd name="T19" fmla="*/ 83 h 219"/>
                <a:gd name="T20" fmla="*/ 0 w 232"/>
                <a:gd name="T21" fmla="*/ 155 h 219"/>
                <a:gd name="T22" fmla="*/ 80 w 232"/>
                <a:gd name="T23" fmla="*/ 219 h 219"/>
                <a:gd name="T24" fmla="*/ 156 w 232"/>
                <a:gd name="T25" fmla="*/ 198 h 219"/>
                <a:gd name="T26" fmla="*/ 211 w 232"/>
                <a:gd name="T27" fmla="*/ 216 h 219"/>
                <a:gd name="T28" fmla="*/ 232 w 232"/>
                <a:gd name="T29" fmla="*/ 205 h 219"/>
                <a:gd name="T30" fmla="*/ 154 w 232"/>
                <a:gd name="T31" fmla="*/ 152 h 219"/>
                <a:gd name="T32" fmla="*/ 131 w 232"/>
                <a:gd name="T33" fmla="*/ 189 h 219"/>
                <a:gd name="T34" fmla="*/ 84 w 232"/>
                <a:gd name="T35" fmla="*/ 198 h 219"/>
                <a:gd name="T36" fmla="*/ 25 w 232"/>
                <a:gd name="T37" fmla="*/ 155 h 219"/>
                <a:gd name="T38" fmla="*/ 154 w 232"/>
                <a:gd name="T39" fmla="*/ 103 h 219"/>
                <a:gd name="T40" fmla="*/ 154 w 232"/>
                <a:gd name="T41" fmla="*/ 15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2" h="219">
                  <a:moveTo>
                    <a:pt x="232" y="205"/>
                  </a:moveTo>
                  <a:cubicBezTo>
                    <a:pt x="232" y="195"/>
                    <a:pt x="222" y="195"/>
                    <a:pt x="216" y="195"/>
                  </a:cubicBezTo>
                  <a:cubicBezTo>
                    <a:pt x="195" y="195"/>
                    <a:pt x="188" y="192"/>
                    <a:pt x="180" y="189"/>
                  </a:cubicBezTo>
                  <a:lnTo>
                    <a:pt x="180" y="74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3" y="0"/>
                    <a:pt x="13" y="0"/>
                    <a:pt x="13" y="32"/>
                  </a:cubicBezTo>
                  <a:cubicBezTo>
                    <a:pt x="13" y="44"/>
                    <a:pt x="22" y="51"/>
                    <a:pt x="31" y="51"/>
                  </a:cubicBezTo>
                  <a:cubicBezTo>
                    <a:pt x="37" y="51"/>
                    <a:pt x="49" y="47"/>
                    <a:pt x="49" y="32"/>
                  </a:cubicBezTo>
                  <a:cubicBezTo>
                    <a:pt x="49" y="23"/>
                    <a:pt x="68" y="21"/>
                    <a:pt x="84" y="21"/>
                  </a:cubicBezTo>
                  <a:cubicBezTo>
                    <a:pt x="126" y="21"/>
                    <a:pt x="154" y="39"/>
                    <a:pt x="154" y="83"/>
                  </a:cubicBezTo>
                  <a:cubicBezTo>
                    <a:pt x="62" y="85"/>
                    <a:pt x="0" y="108"/>
                    <a:pt x="0" y="155"/>
                  </a:cubicBezTo>
                  <a:cubicBezTo>
                    <a:pt x="0" y="189"/>
                    <a:pt x="31" y="219"/>
                    <a:pt x="80" y="219"/>
                  </a:cubicBezTo>
                  <a:cubicBezTo>
                    <a:pt x="98" y="219"/>
                    <a:pt x="129" y="216"/>
                    <a:pt x="156" y="198"/>
                  </a:cubicBezTo>
                  <a:cubicBezTo>
                    <a:pt x="169" y="216"/>
                    <a:pt x="193" y="216"/>
                    <a:pt x="211" y="216"/>
                  </a:cubicBezTo>
                  <a:cubicBezTo>
                    <a:pt x="222" y="216"/>
                    <a:pt x="232" y="216"/>
                    <a:pt x="232" y="205"/>
                  </a:cubicBezTo>
                  <a:close/>
                  <a:moveTo>
                    <a:pt x="154" y="152"/>
                  </a:moveTo>
                  <a:cubicBezTo>
                    <a:pt x="154" y="166"/>
                    <a:pt x="154" y="178"/>
                    <a:pt x="131" y="189"/>
                  </a:cubicBezTo>
                  <a:cubicBezTo>
                    <a:pt x="112" y="198"/>
                    <a:pt x="88" y="198"/>
                    <a:pt x="84" y="198"/>
                  </a:cubicBezTo>
                  <a:cubicBezTo>
                    <a:pt x="48" y="198"/>
                    <a:pt x="25" y="178"/>
                    <a:pt x="25" y="155"/>
                  </a:cubicBezTo>
                  <a:cubicBezTo>
                    <a:pt x="25" y="129"/>
                    <a:pt x="71" y="106"/>
                    <a:pt x="154" y="103"/>
                  </a:cubicBezTo>
                  <a:lnTo>
                    <a:pt x="154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1" name="Freeform 254">
              <a:extLst>
                <a:ext uri="{FF2B5EF4-FFF2-40B4-BE49-F238E27FC236}">
                  <a16:creationId xmlns:a16="http://schemas.microsoft.com/office/drawing/2014/main" id="{F94AF398-FD40-420E-8C05-1F6B03F8994E}"/>
                </a:ext>
              </a:extLst>
            </p:cNvPr>
            <p:cNvSpPr>
              <a:spLocks/>
            </p:cNvSpPr>
            <p:nvPr>
              <p:custDataLst>
                <p:tags r:id="rId248"/>
              </p:custDataLst>
            </p:nvPr>
          </p:nvSpPr>
          <p:spPr bwMode="auto">
            <a:xfrm>
              <a:off x="7224712" y="3676650"/>
              <a:ext cx="73025" cy="84138"/>
            </a:xfrm>
            <a:custGeom>
              <a:avLst/>
              <a:gdLst>
                <a:gd name="T0" fmla="*/ 192 w 192"/>
                <a:gd name="T1" fmla="*/ 165 h 219"/>
                <a:gd name="T2" fmla="*/ 179 w 192"/>
                <a:gd name="T3" fmla="*/ 156 h 219"/>
                <a:gd name="T4" fmla="*/ 169 w 192"/>
                <a:gd name="T5" fmla="*/ 160 h 219"/>
                <a:gd name="T6" fmla="*/ 111 w 192"/>
                <a:gd name="T7" fmla="*/ 198 h 219"/>
                <a:gd name="T8" fmla="*/ 25 w 192"/>
                <a:gd name="T9" fmla="*/ 110 h 219"/>
                <a:gd name="T10" fmla="*/ 114 w 192"/>
                <a:gd name="T11" fmla="*/ 21 h 219"/>
                <a:gd name="T12" fmla="*/ 150 w 192"/>
                <a:gd name="T13" fmla="*/ 31 h 219"/>
                <a:gd name="T14" fmla="*/ 168 w 192"/>
                <a:gd name="T15" fmla="*/ 51 h 219"/>
                <a:gd name="T16" fmla="*/ 186 w 192"/>
                <a:gd name="T17" fmla="*/ 32 h 219"/>
                <a:gd name="T18" fmla="*/ 114 w 192"/>
                <a:gd name="T19" fmla="*/ 0 h 219"/>
                <a:gd name="T20" fmla="*/ 0 w 192"/>
                <a:gd name="T21" fmla="*/ 110 h 219"/>
                <a:gd name="T22" fmla="*/ 108 w 192"/>
                <a:gd name="T23" fmla="*/ 219 h 219"/>
                <a:gd name="T24" fmla="*/ 192 w 192"/>
                <a:gd name="T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19">
                  <a:moveTo>
                    <a:pt x="192" y="165"/>
                  </a:moveTo>
                  <a:cubicBezTo>
                    <a:pt x="192" y="156"/>
                    <a:pt x="181" y="156"/>
                    <a:pt x="179" y="156"/>
                  </a:cubicBezTo>
                  <a:cubicBezTo>
                    <a:pt x="174" y="156"/>
                    <a:pt x="171" y="156"/>
                    <a:pt x="169" y="160"/>
                  </a:cubicBezTo>
                  <a:cubicBezTo>
                    <a:pt x="163" y="171"/>
                    <a:pt x="151" y="198"/>
                    <a:pt x="111" y="198"/>
                  </a:cubicBezTo>
                  <a:cubicBezTo>
                    <a:pt x="65" y="198"/>
                    <a:pt x="25" y="160"/>
                    <a:pt x="25" y="110"/>
                  </a:cubicBezTo>
                  <a:cubicBezTo>
                    <a:pt x="25" y="83"/>
                    <a:pt x="40" y="21"/>
                    <a:pt x="114" y="21"/>
                  </a:cubicBezTo>
                  <a:cubicBezTo>
                    <a:pt x="127" y="21"/>
                    <a:pt x="150" y="25"/>
                    <a:pt x="150" y="31"/>
                  </a:cubicBezTo>
                  <a:cubicBezTo>
                    <a:pt x="150" y="45"/>
                    <a:pt x="158" y="51"/>
                    <a:pt x="168" y="51"/>
                  </a:cubicBezTo>
                  <a:cubicBezTo>
                    <a:pt x="177" y="51"/>
                    <a:pt x="186" y="44"/>
                    <a:pt x="186" y="32"/>
                  </a:cubicBezTo>
                  <a:cubicBezTo>
                    <a:pt x="186" y="3"/>
                    <a:pt x="135" y="0"/>
                    <a:pt x="114" y="0"/>
                  </a:cubicBezTo>
                  <a:cubicBezTo>
                    <a:pt x="29" y="0"/>
                    <a:pt x="0" y="67"/>
                    <a:pt x="0" y="110"/>
                  </a:cubicBezTo>
                  <a:cubicBezTo>
                    <a:pt x="0" y="169"/>
                    <a:pt x="46" y="219"/>
                    <a:pt x="108" y="219"/>
                  </a:cubicBezTo>
                  <a:cubicBezTo>
                    <a:pt x="175" y="219"/>
                    <a:pt x="192" y="173"/>
                    <a:pt x="192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" name="Freeform 255">
              <a:extLst>
                <a:ext uri="{FF2B5EF4-FFF2-40B4-BE49-F238E27FC236}">
                  <a16:creationId xmlns:a16="http://schemas.microsoft.com/office/drawing/2014/main" id="{44819C21-653F-4A4E-AC01-0BB2DDF4CF39}"/>
                </a:ext>
              </a:extLst>
            </p:cNvPr>
            <p:cNvSpPr>
              <a:spLocks/>
            </p:cNvSpPr>
            <p:nvPr>
              <p:custDataLst>
                <p:tags r:id="rId249"/>
              </p:custDataLst>
            </p:nvPr>
          </p:nvSpPr>
          <p:spPr bwMode="auto">
            <a:xfrm>
              <a:off x="7313612" y="3641725"/>
              <a:ext cx="92075" cy="117475"/>
            </a:xfrm>
            <a:custGeom>
              <a:avLst/>
              <a:gdLst>
                <a:gd name="T0" fmla="*/ 241 w 241"/>
                <a:gd name="T1" fmla="*/ 295 h 305"/>
                <a:gd name="T2" fmla="*/ 225 w 241"/>
                <a:gd name="T3" fmla="*/ 284 h 305"/>
                <a:gd name="T4" fmla="*/ 208 w 241"/>
                <a:gd name="T5" fmla="*/ 284 h 305"/>
                <a:gd name="T6" fmla="*/ 127 w 241"/>
                <a:gd name="T7" fmla="*/ 179 h 305"/>
                <a:gd name="T8" fmla="*/ 195 w 241"/>
                <a:gd name="T9" fmla="*/ 114 h 305"/>
                <a:gd name="T10" fmla="*/ 214 w 241"/>
                <a:gd name="T11" fmla="*/ 114 h 305"/>
                <a:gd name="T12" fmla="*/ 230 w 241"/>
                <a:gd name="T13" fmla="*/ 104 h 305"/>
                <a:gd name="T14" fmla="*/ 214 w 241"/>
                <a:gd name="T15" fmla="*/ 93 h 305"/>
                <a:gd name="T16" fmla="*/ 135 w 241"/>
                <a:gd name="T17" fmla="*/ 93 h 305"/>
                <a:gd name="T18" fmla="*/ 119 w 241"/>
                <a:gd name="T19" fmla="*/ 104 h 305"/>
                <a:gd name="T20" fmla="*/ 135 w 241"/>
                <a:gd name="T21" fmla="*/ 114 h 305"/>
                <a:gd name="T22" fmla="*/ 166 w 241"/>
                <a:gd name="T23" fmla="*/ 114 h 305"/>
                <a:gd name="T24" fmla="*/ 65 w 241"/>
                <a:gd name="T25" fmla="*/ 210 h 305"/>
                <a:gd name="T26" fmla="*/ 65 w 241"/>
                <a:gd name="T27" fmla="*/ 16 h 305"/>
                <a:gd name="T28" fmla="*/ 49 w 241"/>
                <a:gd name="T29" fmla="*/ 0 h 305"/>
                <a:gd name="T30" fmla="*/ 16 w 241"/>
                <a:gd name="T31" fmla="*/ 0 h 305"/>
                <a:gd name="T32" fmla="*/ 0 w 241"/>
                <a:gd name="T33" fmla="*/ 11 h 305"/>
                <a:gd name="T34" fmla="*/ 16 w 241"/>
                <a:gd name="T35" fmla="*/ 21 h 305"/>
                <a:gd name="T36" fmla="*/ 43 w 241"/>
                <a:gd name="T37" fmla="*/ 21 h 305"/>
                <a:gd name="T38" fmla="*/ 43 w 241"/>
                <a:gd name="T39" fmla="*/ 284 h 305"/>
                <a:gd name="T40" fmla="*/ 16 w 241"/>
                <a:gd name="T41" fmla="*/ 284 h 305"/>
                <a:gd name="T42" fmla="*/ 0 w 241"/>
                <a:gd name="T43" fmla="*/ 294 h 305"/>
                <a:gd name="T44" fmla="*/ 16 w 241"/>
                <a:gd name="T45" fmla="*/ 305 h 305"/>
                <a:gd name="T46" fmla="*/ 95 w 241"/>
                <a:gd name="T47" fmla="*/ 305 h 305"/>
                <a:gd name="T48" fmla="*/ 111 w 241"/>
                <a:gd name="T49" fmla="*/ 295 h 305"/>
                <a:gd name="T50" fmla="*/ 95 w 241"/>
                <a:gd name="T51" fmla="*/ 284 h 305"/>
                <a:gd name="T52" fmla="*/ 65 w 241"/>
                <a:gd name="T53" fmla="*/ 284 h 305"/>
                <a:gd name="T54" fmla="*/ 65 w 241"/>
                <a:gd name="T55" fmla="*/ 236 h 305"/>
                <a:gd name="T56" fmla="*/ 112 w 241"/>
                <a:gd name="T57" fmla="*/ 194 h 305"/>
                <a:gd name="T58" fmla="*/ 182 w 241"/>
                <a:gd name="T59" fmla="*/ 285 h 305"/>
                <a:gd name="T60" fmla="*/ 149 w 241"/>
                <a:gd name="T61" fmla="*/ 295 h 305"/>
                <a:gd name="T62" fmla="*/ 164 w 241"/>
                <a:gd name="T63" fmla="*/ 305 h 305"/>
                <a:gd name="T64" fmla="*/ 225 w 241"/>
                <a:gd name="T65" fmla="*/ 305 h 305"/>
                <a:gd name="T66" fmla="*/ 241 w 241"/>
                <a:gd name="T67" fmla="*/ 29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1" h="305">
                  <a:moveTo>
                    <a:pt x="241" y="295"/>
                  </a:moveTo>
                  <a:cubicBezTo>
                    <a:pt x="241" y="284"/>
                    <a:pt x="231" y="284"/>
                    <a:pt x="225" y="284"/>
                  </a:cubicBezTo>
                  <a:lnTo>
                    <a:pt x="208" y="284"/>
                  </a:lnTo>
                  <a:lnTo>
                    <a:pt x="127" y="179"/>
                  </a:lnTo>
                  <a:lnTo>
                    <a:pt x="195" y="114"/>
                  </a:lnTo>
                  <a:lnTo>
                    <a:pt x="214" y="114"/>
                  </a:lnTo>
                  <a:cubicBezTo>
                    <a:pt x="219" y="114"/>
                    <a:pt x="230" y="114"/>
                    <a:pt x="230" y="104"/>
                  </a:cubicBezTo>
                  <a:cubicBezTo>
                    <a:pt x="230" y="93"/>
                    <a:pt x="219" y="93"/>
                    <a:pt x="214" y="93"/>
                  </a:cubicBezTo>
                  <a:lnTo>
                    <a:pt x="135" y="93"/>
                  </a:lnTo>
                  <a:cubicBezTo>
                    <a:pt x="129" y="93"/>
                    <a:pt x="119" y="93"/>
                    <a:pt x="119" y="104"/>
                  </a:cubicBezTo>
                  <a:cubicBezTo>
                    <a:pt x="119" y="114"/>
                    <a:pt x="129" y="114"/>
                    <a:pt x="135" y="114"/>
                  </a:cubicBezTo>
                  <a:lnTo>
                    <a:pt x="166" y="114"/>
                  </a:lnTo>
                  <a:lnTo>
                    <a:pt x="65" y="210"/>
                  </a:lnTo>
                  <a:lnTo>
                    <a:pt x="65" y="16"/>
                  </a:lnTo>
                  <a:cubicBezTo>
                    <a:pt x="65" y="4"/>
                    <a:pt x="63" y="0"/>
                    <a:pt x="49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3" y="21"/>
                  </a:lnTo>
                  <a:lnTo>
                    <a:pt x="43" y="284"/>
                  </a:lnTo>
                  <a:lnTo>
                    <a:pt x="16" y="284"/>
                  </a:lnTo>
                  <a:cubicBezTo>
                    <a:pt x="10" y="284"/>
                    <a:pt x="0" y="284"/>
                    <a:pt x="0" y="294"/>
                  </a:cubicBezTo>
                  <a:cubicBezTo>
                    <a:pt x="0" y="305"/>
                    <a:pt x="10" y="305"/>
                    <a:pt x="16" y="305"/>
                  </a:cubicBezTo>
                  <a:lnTo>
                    <a:pt x="95" y="305"/>
                  </a:lnTo>
                  <a:cubicBezTo>
                    <a:pt x="101" y="305"/>
                    <a:pt x="111" y="305"/>
                    <a:pt x="111" y="295"/>
                  </a:cubicBezTo>
                  <a:cubicBezTo>
                    <a:pt x="111" y="284"/>
                    <a:pt x="101" y="284"/>
                    <a:pt x="95" y="284"/>
                  </a:cubicBezTo>
                  <a:lnTo>
                    <a:pt x="65" y="284"/>
                  </a:lnTo>
                  <a:lnTo>
                    <a:pt x="65" y="236"/>
                  </a:lnTo>
                  <a:lnTo>
                    <a:pt x="112" y="194"/>
                  </a:lnTo>
                  <a:lnTo>
                    <a:pt x="182" y="285"/>
                  </a:lnTo>
                  <a:cubicBezTo>
                    <a:pt x="157" y="285"/>
                    <a:pt x="149" y="284"/>
                    <a:pt x="149" y="295"/>
                  </a:cubicBezTo>
                  <a:cubicBezTo>
                    <a:pt x="149" y="305"/>
                    <a:pt x="159" y="305"/>
                    <a:pt x="164" y="305"/>
                  </a:cubicBezTo>
                  <a:lnTo>
                    <a:pt x="225" y="305"/>
                  </a:lnTo>
                  <a:cubicBezTo>
                    <a:pt x="231" y="305"/>
                    <a:pt x="241" y="305"/>
                    <a:pt x="241" y="2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" name="Freeform 256">
              <a:extLst>
                <a:ext uri="{FF2B5EF4-FFF2-40B4-BE49-F238E27FC236}">
                  <a16:creationId xmlns:a16="http://schemas.microsoft.com/office/drawing/2014/main" id="{049531DE-9BBC-415D-A461-9B930D23FFA0}"/>
                </a:ext>
              </a:extLst>
            </p:cNvPr>
            <p:cNvSpPr>
              <a:spLocks/>
            </p:cNvSpPr>
            <p:nvPr>
              <p:custDataLst>
                <p:tags r:id="rId250"/>
              </p:custDataLst>
            </p:nvPr>
          </p:nvSpPr>
          <p:spPr bwMode="auto">
            <a:xfrm>
              <a:off x="1217612" y="3870325"/>
              <a:ext cx="61913" cy="120650"/>
            </a:xfrm>
            <a:custGeom>
              <a:avLst/>
              <a:gdLst>
                <a:gd name="T0" fmla="*/ 163 w 163"/>
                <a:gd name="T1" fmla="*/ 299 h 310"/>
                <a:gd name="T2" fmla="*/ 148 w 163"/>
                <a:gd name="T3" fmla="*/ 289 h 310"/>
                <a:gd name="T4" fmla="*/ 96 w 163"/>
                <a:gd name="T5" fmla="*/ 289 h 310"/>
                <a:gd name="T6" fmla="*/ 96 w 163"/>
                <a:gd name="T7" fmla="*/ 16 h 310"/>
                <a:gd name="T8" fmla="*/ 86 w 163"/>
                <a:gd name="T9" fmla="*/ 0 h 310"/>
                <a:gd name="T10" fmla="*/ 76 w 163"/>
                <a:gd name="T11" fmla="*/ 6 h 310"/>
                <a:gd name="T12" fmla="*/ 9 w 163"/>
                <a:gd name="T13" fmla="*/ 63 h 310"/>
                <a:gd name="T14" fmla="*/ 0 w 163"/>
                <a:gd name="T15" fmla="*/ 73 h 310"/>
                <a:gd name="T16" fmla="*/ 12 w 163"/>
                <a:gd name="T17" fmla="*/ 83 h 310"/>
                <a:gd name="T18" fmla="*/ 71 w 163"/>
                <a:gd name="T19" fmla="*/ 55 h 310"/>
                <a:gd name="T20" fmla="*/ 71 w 163"/>
                <a:gd name="T21" fmla="*/ 289 h 310"/>
                <a:gd name="T22" fmla="*/ 18 w 163"/>
                <a:gd name="T23" fmla="*/ 289 h 310"/>
                <a:gd name="T24" fmla="*/ 3 w 163"/>
                <a:gd name="T25" fmla="*/ 299 h 310"/>
                <a:gd name="T26" fmla="*/ 18 w 163"/>
                <a:gd name="T27" fmla="*/ 310 h 310"/>
                <a:gd name="T28" fmla="*/ 148 w 163"/>
                <a:gd name="T29" fmla="*/ 310 h 310"/>
                <a:gd name="T30" fmla="*/ 163 w 163"/>
                <a:gd name="T31" fmla="*/ 29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310">
                  <a:moveTo>
                    <a:pt x="163" y="299"/>
                  </a:moveTo>
                  <a:cubicBezTo>
                    <a:pt x="163" y="289"/>
                    <a:pt x="154" y="289"/>
                    <a:pt x="148" y="289"/>
                  </a:cubicBezTo>
                  <a:lnTo>
                    <a:pt x="96" y="289"/>
                  </a:lnTo>
                  <a:lnTo>
                    <a:pt x="96" y="16"/>
                  </a:lnTo>
                  <a:cubicBezTo>
                    <a:pt x="96" y="10"/>
                    <a:pt x="96" y="0"/>
                    <a:pt x="86" y="0"/>
                  </a:cubicBezTo>
                  <a:cubicBezTo>
                    <a:pt x="80" y="0"/>
                    <a:pt x="78" y="2"/>
                    <a:pt x="76" y="6"/>
                  </a:cubicBezTo>
                  <a:cubicBezTo>
                    <a:pt x="54" y="55"/>
                    <a:pt x="25" y="61"/>
                    <a:pt x="9" y="63"/>
                  </a:cubicBezTo>
                  <a:cubicBezTo>
                    <a:pt x="4" y="64"/>
                    <a:pt x="0" y="66"/>
                    <a:pt x="0" y="73"/>
                  </a:cubicBezTo>
                  <a:cubicBezTo>
                    <a:pt x="0" y="82"/>
                    <a:pt x="6" y="83"/>
                    <a:pt x="12" y="83"/>
                  </a:cubicBezTo>
                  <a:cubicBezTo>
                    <a:pt x="21" y="83"/>
                    <a:pt x="41" y="80"/>
                    <a:pt x="71" y="55"/>
                  </a:cubicBezTo>
                  <a:lnTo>
                    <a:pt x="71" y="289"/>
                  </a:lnTo>
                  <a:lnTo>
                    <a:pt x="18" y="289"/>
                  </a:lnTo>
                  <a:cubicBezTo>
                    <a:pt x="12" y="289"/>
                    <a:pt x="3" y="289"/>
                    <a:pt x="3" y="299"/>
                  </a:cubicBezTo>
                  <a:cubicBezTo>
                    <a:pt x="3" y="310"/>
                    <a:pt x="13" y="310"/>
                    <a:pt x="18" y="310"/>
                  </a:cubicBezTo>
                  <a:lnTo>
                    <a:pt x="148" y="310"/>
                  </a:lnTo>
                  <a:cubicBezTo>
                    <a:pt x="153" y="310"/>
                    <a:pt x="163" y="310"/>
                    <a:pt x="163" y="2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0" name="Freeform 257">
              <a:extLst>
                <a:ext uri="{FF2B5EF4-FFF2-40B4-BE49-F238E27FC236}">
                  <a16:creationId xmlns:a16="http://schemas.microsoft.com/office/drawing/2014/main" id="{BA45B527-84CF-48E9-90CF-67CF7837807E}"/>
                </a:ext>
              </a:extLst>
            </p:cNvPr>
            <p:cNvSpPr>
              <a:spLocks noEditPoints="1"/>
            </p:cNvSpPr>
            <p:nvPr>
              <p:custDataLst>
                <p:tags r:id="rId251"/>
              </p:custDataLst>
            </p:nvPr>
          </p:nvSpPr>
          <p:spPr bwMode="auto">
            <a:xfrm>
              <a:off x="1306512" y="3870325"/>
              <a:ext cx="79375" cy="122238"/>
            </a:xfrm>
            <a:custGeom>
              <a:avLst/>
              <a:gdLst>
                <a:gd name="T0" fmla="*/ 206 w 206"/>
                <a:gd name="T1" fmla="*/ 154 h 315"/>
                <a:gd name="T2" fmla="*/ 105 w 206"/>
                <a:gd name="T3" fmla="*/ 0 h 315"/>
                <a:gd name="T4" fmla="*/ 0 w 206"/>
                <a:gd name="T5" fmla="*/ 99 h 315"/>
                <a:gd name="T6" fmla="*/ 98 w 206"/>
                <a:gd name="T7" fmla="*/ 199 h 315"/>
                <a:gd name="T8" fmla="*/ 180 w 206"/>
                <a:gd name="T9" fmla="*/ 162 h 315"/>
                <a:gd name="T10" fmla="*/ 79 w 206"/>
                <a:gd name="T11" fmla="*/ 294 h 315"/>
                <a:gd name="T12" fmla="*/ 38 w 206"/>
                <a:gd name="T13" fmla="*/ 281 h 315"/>
                <a:gd name="T14" fmla="*/ 45 w 206"/>
                <a:gd name="T15" fmla="*/ 266 h 315"/>
                <a:gd name="T16" fmla="*/ 27 w 206"/>
                <a:gd name="T17" fmla="*/ 248 h 315"/>
                <a:gd name="T18" fmla="*/ 9 w 206"/>
                <a:gd name="T19" fmla="*/ 267 h 315"/>
                <a:gd name="T20" fmla="*/ 79 w 206"/>
                <a:gd name="T21" fmla="*/ 315 h 315"/>
                <a:gd name="T22" fmla="*/ 206 w 206"/>
                <a:gd name="T23" fmla="*/ 154 h 315"/>
                <a:gd name="T24" fmla="*/ 176 w 206"/>
                <a:gd name="T25" fmla="*/ 114 h 315"/>
                <a:gd name="T26" fmla="*/ 100 w 206"/>
                <a:gd name="T27" fmla="*/ 177 h 315"/>
                <a:gd name="T28" fmla="*/ 26 w 206"/>
                <a:gd name="T29" fmla="*/ 99 h 315"/>
                <a:gd name="T30" fmla="*/ 105 w 206"/>
                <a:gd name="T31" fmla="*/ 21 h 315"/>
                <a:gd name="T32" fmla="*/ 153 w 206"/>
                <a:gd name="T33" fmla="*/ 45 h 315"/>
                <a:gd name="T34" fmla="*/ 174 w 206"/>
                <a:gd name="T35" fmla="*/ 95 h 315"/>
                <a:gd name="T36" fmla="*/ 176 w 206"/>
                <a:gd name="T37" fmla="*/ 1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315">
                  <a:moveTo>
                    <a:pt x="206" y="154"/>
                  </a:moveTo>
                  <a:cubicBezTo>
                    <a:pt x="206" y="35"/>
                    <a:pt x="152" y="0"/>
                    <a:pt x="105" y="0"/>
                  </a:cubicBezTo>
                  <a:cubicBezTo>
                    <a:pt x="50" y="0"/>
                    <a:pt x="0" y="40"/>
                    <a:pt x="0" y="99"/>
                  </a:cubicBezTo>
                  <a:cubicBezTo>
                    <a:pt x="0" y="155"/>
                    <a:pt x="44" y="199"/>
                    <a:pt x="98" y="199"/>
                  </a:cubicBezTo>
                  <a:cubicBezTo>
                    <a:pt x="123" y="199"/>
                    <a:pt x="148" y="191"/>
                    <a:pt x="180" y="162"/>
                  </a:cubicBezTo>
                  <a:cubicBezTo>
                    <a:pt x="174" y="241"/>
                    <a:pt x="131" y="294"/>
                    <a:pt x="79" y="294"/>
                  </a:cubicBezTo>
                  <a:cubicBezTo>
                    <a:pt x="74" y="294"/>
                    <a:pt x="54" y="293"/>
                    <a:pt x="38" y="281"/>
                  </a:cubicBezTo>
                  <a:cubicBezTo>
                    <a:pt x="43" y="275"/>
                    <a:pt x="45" y="273"/>
                    <a:pt x="45" y="266"/>
                  </a:cubicBezTo>
                  <a:cubicBezTo>
                    <a:pt x="45" y="256"/>
                    <a:pt x="38" y="248"/>
                    <a:pt x="27" y="248"/>
                  </a:cubicBezTo>
                  <a:cubicBezTo>
                    <a:pt x="17" y="248"/>
                    <a:pt x="9" y="255"/>
                    <a:pt x="9" y="267"/>
                  </a:cubicBezTo>
                  <a:cubicBezTo>
                    <a:pt x="9" y="283"/>
                    <a:pt x="18" y="315"/>
                    <a:pt x="79" y="315"/>
                  </a:cubicBezTo>
                  <a:cubicBezTo>
                    <a:pt x="145" y="315"/>
                    <a:pt x="206" y="252"/>
                    <a:pt x="206" y="154"/>
                  </a:cubicBezTo>
                  <a:close/>
                  <a:moveTo>
                    <a:pt x="176" y="114"/>
                  </a:moveTo>
                  <a:cubicBezTo>
                    <a:pt x="176" y="145"/>
                    <a:pt x="146" y="177"/>
                    <a:pt x="100" y="177"/>
                  </a:cubicBezTo>
                  <a:cubicBezTo>
                    <a:pt x="55" y="177"/>
                    <a:pt x="26" y="140"/>
                    <a:pt x="26" y="99"/>
                  </a:cubicBezTo>
                  <a:cubicBezTo>
                    <a:pt x="26" y="52"/>
                    <a:pt x="65" y="21"/>
                    <a:pt x="105" y="21"/>
                  </a:cubicBezTo>
                  <a:cubicBezTo>
                    <a:pt x="129" y="21"/>
                    <a:pt x="144" y="34"/>
                    <a:pt x="153" y="45"/>
                  </a:cubicBezTo>
                  <a:cubicBezTo>
                    <a:pt x="168" y="63"/>
                    <a:pt x="174" y="91"/>
                    <a:pt x="174" y="95"/>
                  </a:cubicBezTo>
                  <a:cubicBezTo>
                    <a:pt x="174" y="95"/>
                    <a:pt x="176" y="106"/>
                    <a:pt x="176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1" name="Freeform 258">
              <a:extLst>
                <a:ext uri="{FF2B5EF4-FFF2-40B4-BE49-F238E27FC236}">
                  <a16:creationId xmlns:a16="http://schemas.microsoft.com/office/drawing/2014/main" id="{0D49416D-2FB8-4C6C-B684-02DC2FD0EFEB}"/>
                </a:ext>
              </a:extLst>
            </p:cNvPr>
            <p:cNvSpPr>
              <a:spLocks/>
            </p:cNvSpPr>
            <p:nvPr>
              <p:custDataLst>
                <p:tags r:id="rId252"/>
              </p:custDataLst>
            </p:nvPr>
          </p:nvSpPr>
          <p:spPr bwMode="auto">
            <a:xfrm>
              <a:off x="1497012" y="3908425"/>
              <a:ext cx="98425" cy="82550"/>
            </a:xfrm>
            <a:custGeom>
              <a:avLst/>
              <a:gdLst>
                <a:gd name="T0" fmla="*/ 257 w 257"/>
                <a:gd name="T1" fmla="*/ 204 h 215"/>
                <a:gd name="T2" fmla="*/ 228 w 257"/>
                <a:gd name="T3" fmla="*/ 194 h 215"/>
                <a:gd name="T4" fmla="*/ 228 w 257"/>
                <a:gd name="T5" fmla="*/ 64 h 215"/>
                <a:gd name="T6" fmla="*/ 187 w 257"/>
                <a:gd name="T7" fmla="*/ 0 h 215"/>
                <a:gd name="T8" fmla="*/ 135 w 257"/>
                <a:gd name="T9" fmla="*/ 32 h 215"/>
                <a:gd name="T10" fmla="*/ 97 w 257"/>
                <a:gd name="T11" fmla="*/ 0 h 215"/>
                <a:gd name="T12" fmla="*/ 49 w 257"/>
                <a:gd name="T13" fmla="*/ 24 h 215"/>
                <a:gd name="T14" fmla="*/ 32 w 257"/>
                <a:gd name="T15" fmla="*/ 3 h 215"/>
                <a:gd name="T16" fmla="*/ 16 w 257"/>
                <a:gd name="T17" fmla="*/ 3 h 215"/>
                <a:gd name="T18" fmla="*/ 0 w 257"/>
                <a:gd name="T19" fmla="*/ 13 h 215"/>
                <a:gd name="T20" fmla="*/ 28 w 257"/>
                <a:gd name="T21" fmla="*/ 24 h 215"/>
                <a:gd name="T22" fmla="*/ 28 w 257"/>
                <a:gd name="T23" fmla="*/ 194 h 215"/>
                <a:gd name="T24" fmla="*/ 0 w 257"/>
                <a:gd name="T25" fmla="*/ 204 h 215"/>
                <a:gd name="T26" fmla="*/ 16 w 257"/>
                <a:gd name="T27" fmla="*/ 215 h 215"/>
                <a:gd name="T28" fmla="*/ 61 w 257"/>
                <a:gd name="T29" fmla="*/ 215 h 215"/>
                <a:gd name="T30" fmla="*/ 77 w 257"/>
                <a:gd name="T31" fmla="*/ 204 h 215"/>
                <a:gd name="T32" fmla="*/ 49 w 257"/>
                <a:gd name="T33" fmla="*/ 194 h 215"/>
                <a:gd name="T34" fmla="*/ 49 w 257"/>
                <a:gd name="T35" fmla="*/ 96 h 215"/>
                <a:gd name="T36" fmla="*/ 95 w 257"/>
                <a:gd name="T37" fmla="*/ 21 h 215"/>
                <a:gd name="T38" fmla="*/ 118 w 257"/>
                <a:gd name="T39" fmla="*/ 68 h 215"/>
                <a:gd name="T40" fmla="*/ 118 w 257"/>
                <a:gd name="T41" fmla="*/ 194 h 215"/>
                <a:gd name="T42" fmla="*/ 96 w 257"/>
                <a:gd name="T43" fmla="*/ 204 h 215"/>
                <a:gd name="T44" fmla="*/ 112 w 257"/>
                <a:gd name="T45" fmla="*/ 215 h 215"/>
                <a:gd name="T46" fmla="*/ 151 w 257"/>
                <a:gd name="T47" fmla="*/ 215 h 215"/>
                <a:gd name="T48" fmla="*/ 167 w 257"/>
                <a:gd name="T49" fmla="*/ 204 h 215"/>
                <a:gd name="T50" fmla="*/ 138 w 257"/>
                <a:gd name="T51" fmla="*/ 194 h 215"/>
                <a:gd name="T52" fmla="*/ 138 w 257"/>
                <a:gd name="T53" fmla="*/ 96 h 215"/>
                <a:gd name="T54" fmla="*/ 185 w 257"/>
                <a:gd name="T55" fmla="*/ 21 h 215"/>
                <a:gd name="T56" fmla="*/ 208 w 257"/>
                <a:gd name="T57" fmla="*/ 68 h 215"/>
                <a:gd name="T58" fmla="*/ 208 w 257"/>
                <a:gd name="T59" fmla="*/ 194 h 215"/>
                <a:gd name="T60" fmla="*/ 186 w 257"/>
                <a:gd name="T61" fmla="*/ 204 h 215"/>
                <a:gd name="T62" fmla="*/ 202 w 257"/>
                <a:gd name="T63" fmla="*/ 215 h 215"/>
                <a:gd name="T64" fmla="*/ 241 w 257"/>
                <a:gd name="T65" fmla="*/ 215 h 215"/>
                <a:gd name="T66" fmla="*/ 257 w 257"/>
                <a:gd name="T67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215">
                  <a:moveTo>
                    <a:pt x="257" y="204"/>
                  </a:moveTo>
                  <a:cubicBezTo>
                    <a:pt x="257" y="194"/>
                    <a:pt x="248" y="194"/>
                    <a:pt x="228" y="194"/>
                  </a:cubicBezTo>
                  <a:lnTo>
                    <a:pt x="228" y="64"/>
                  </a:lnTo>
                  <a:cubicBezTo>
                    <a:pt x="228" y="54"/>
                    <a:pt x="227" y="0"/>
                    <a:pt x="187" y="0"/>
                  </a:cubicBezTo>
                  <a:cubicBezTo>
                    <a:pt x="173" y="0"/>
                    <a:pt x="153" y="6"/>
                    <a:pt x="135" y="32"/>
                  </a:cubicBezTo>
                  <a:cubicBezTo>
                    <a:pt x="124" y="8"/>
                    <a:pt x="112" y="0"/>
                    <a:pt x="97" y="0"/>
                  </a:cubicBezTo>
                  <a:cubicBezTo>
                    <a:pt x="81" y="0"/>
                    <a:pt x="68" y="6"/>
                    <a:pt x="49" y="24"/>
                  </a:cubicBezTo>
                  <a:cubicBezTo>
                    <a:pt x="47" y="3"/>
                    <a:pt x="39" y="3"/>
                    <a:pt x="3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3"/>
                  </a:cubicBezTo>
                  <a:cubicBezTo>
                    <a:pt x="0" y="24"/>
                    <a:pt x="8" y="24"/>
                    <a:pt x="28" y="24"/>
                  </a:cubicBezTo>
                  <a:lnTo>
                    <a:pt x="28" y="194"/>
                  </a:lnTo>
                  <a:cubicBezTo>
                    <a:pt x="8" y="194"/>
                    <a:pt x="0" y="194"/>
                    <a:pt x="0" y="204"/>
                  </a:cubicBezTo>
                  <a:cubicBezTo>
                    <a:pt x="0" y="215"/>
                    <a:pt x="11" y="215"/>
                    <a:pt x="16" y="215"/>
                  </a:cubicBezTo>
                  <a:lnTo>
                    <a:pt x="61" y="215"/>
                  </a:lnTo>
                  <a:cubicBezTo>
                    <a:pt x="67" y="215"/>
                    <a:pt x="77" y="215"/>
                    <a:pt x="77" y="204"/>
                  </a:cubicBezTo>
                  <a:cubicBezTo>
                    <a:pt x="77" y="194"/>
                    <a:pt x="69" y="194"/>
                    <a:pt x="49" y="194"/>
                  </a:cubicBezTo>
                  <a:lnTo>
                    <a:pt x="49" y="96"/>
                  </a:lnTo>
                  <a:cubicBezTo>
                    <a:pt x="49" y="46"/>
                    <a:pt x="72" y="21"/>
                    <a:pt x="95" y="21"/>
                  </a:cubicBezTo>
                  <a:cubicBezTo>
                    <a:pt x="108" y="21"/>
                    <a:pt x="118" y="30"/>
                    <a:pt x="118" y="68"/>
                  </a:cubicBezTo>
                  <a:lnTo>
                    <a:pt x="118" y="194"/>
                  </a:lnTo>
                  <a:cubicBezTo>
                    <a:pt x="105" y="194"/>
                    <a:pt x="96" y="194"/>
                    <a:pt x="96" y="204"/>
                  </a:cubicBezTo>
                  <a:cubicBezTo>
                    <a:pt x="96" y="215"/>
                    <a:pt x="107" y="215"/>
                    <a:pt x="112" y="215"/>
                  </a:cubicBezTo>
                  <a:lnTo>
                    <a:pt x="151" y="215"/>
                  </a:lnTo>
                  <a:cubicBezTo>
                    <a:pt x="157" y="215"/>
                    <a:pt x="167" y="215"/>
                    <a:pt x="167" y="204"/>
                  </a:cubicBezTo>
                  <a:cubicBezTo>
                    <a:pt x="167" y="194"/>
                    <a:pt x="158" y="194"/>
                    <a:pt x="138" y="194"/>
                  </a:cubicBezTo>
                  <a:lnTo>
                    <a:pt x="138" y="96"/>
                  </a:lnTo>
                  <a:cubicBezTo>
                    <a:pt x="138" y="46"/>
                    <a:pt x="162" y="21"/>
                    <a:pt x="185" y="21"/>
                  </a:cubicBezTo>
                  <a:cubicBezTo>
                    <a:pt x="198" y="21"/>
                    <a:pt x="208" y="30"/>
                    <a:pt x="208" y="68"/>
                  </a:cubicBezTo>
                  <a:lnTo>
                    <a:pt x="208" y="194"/>
                  </a:lnTo>
                  <a:cubicBezTo>
                    <a:pt x="195" y="194"/>
                    <a:pt x="186" y="194"/>
                    <a:pt x="186" y="204"/>
                  </a:cubicBezTo>
                  <a:cubicBezTo>
                    <a:pt x="186" y="215"/>
                    <a:pt x="197" y="215"/>
                    <a:pt x="202" y="215"/>
                  </a:cubicBezTo>
                  <a:lnTo>
                    <a:pt x="241" y="215"/>
                  </a:lnTo>
                  <a:cubicBezTo>
                    <a:pt x="246" y="215"/>
                    <a:pt x="257" y="215"/>
                    <a:pt x="257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2" name="Freeform 259">
              <a:extLst>
                <a:ext uri="{FF2B5EF4-FFF2-40B4-BE49-F238E27FC236}">
                  <a16:creationId xmlns:a16="http://schemas.microsoft.com/office/drawing/2014/main" id="{54800C82-49B5-48A6-A290-99EAB6B3E0C1}"/>
                </a:ext>
              </a:extLst>
            </p:cNvPr>
            <p:cNvSpPr>
              <a:spLocks noEditPoints="1"/>
            </p:cNvSpPr>
            <p:nvPr>
              <p:custDataLst>
                <p:tags r:id="rId253"/>
              </p:custDataLst>
            </p:nvPr>
          </p:nvSpPr>
          <p:spPr bwMode="auto">
            <a:xfrm>
              <a:off x="1612900" y="3873500"/>
              <a:ext cx="69850" cy="117475"/>
            </a:xfrm>
            <a:custGeom>
              <a:avLst/>
              <a:gdLst>
                <a:gd name="T0" fmla="*/ 184 w 184"/>
                <a:gd name="T1" fmla="*/ 291 h 302"/>
                <a:gd name="T2" fmla="*/ 168 w 184"/>
                <a:gd name="T3" fmla="*/ 281 h 302"/>
                <a:gd name="T4" fmla="*/ 109 w 184"/>
                <a:gd name="T5" fmla="*/ 281 h 302"/>
                <a:gd name="T6" fmla="*/ 109 w 184"/>
                <a:gd name="T7" fmla="*/ 106 h 302"/>
                <a:gd name="T8" fmla="*/ 93 w 184"/>
                <a:gd name="T9" fmla="*/ 90 h 302"/>
                <a:gd name="T10" fmla="*/ 20 w 184"/>
                <a:gd name="T11" fmla="*/ 90 h 302"/>
                <a:gd name="T12" fmla="*/ 4 w 184"/>
                <a:gd name="T13" fmla="*/ 100 h 302"/>
                <a:gd name="T14" fmla="*/ 20 w 184"/>
                <a:gd name="T15" fmla="*/ 111 h 302"/>
                <a:gd name="T16" fmla="*/ 84 w 184"/>
                <a:gd name="T17" fmla="*/ 111 h 302"/>
                <a:gd name="T18" fmla="*/ 84 w 184"/>
                <a:gd name="T19" fmla="*/ 281 h 302"/>
                <a:gd name="T20" fmla="*/ 16 w 184"/>
                <a:gd name="T21" fmla="*/ 281 h 302"/>
                <a:gd name="T22" fmla="*/ 0 w 184"/>
                <a:gd name="T23" fmla="*/ 291 h 302"/>
                <a:gd name="T24" fmla="*/ 16 w 184"/>
                <a:gd name="T25" fmla="*/ 302 h 302"/>
                <a:gd name="T26" fmla="*/ 168 w 184"/>
                <a:gd name="T27" fmla="*/ 302 h 302"/>
                <a:gd name="T28" fmla="*/ 184 w 184"/>
                <a:gd name="T29" fmla="*/ 291 h 302"/>
                <a:gd name="T30" fmla="*/ 111 w 184"/>
                <a:gd name="T31" fmla="*/ 21 h 302"/>
                <a:gd name="T32" fmla="*/ 90 w 184"/>
                <a:gd name="T33" fmla="*/ 0 h 302"/>
                <a:gd name="T34" fmla="*/ 70 w 184"/>
                <a:gd name="T35" fmla="*/ 21 h 302"/>
                <a:gd name="T36" fmla="*/ 90 w 184"/>
                <a:gd name="T37" fmla="*/ 42 h 302"/>
                <a:gd name="T38" fmla="*/ 111 w 184"/>
                <a:gd name="T39" fmla="*/ 2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302">
                  <a:moveTo>
                    <a:pt x="184" y="291"/>
                  </a:moveTo>
                  <a:cubicBezTo>
                    <a:pt x="184" y="281"/>
                    <a:pt x="173" y="281"/>
                    <a:pt x="168" y="281"/>
                  </a:cubicBezTo>
                  <a:lnTo>
                    <a:pt x="109" y="281"/>
                  </a:lnTo>
                  <a:lnTo>
                    <a:pt x="109" y="106"/>
                  </a:lnTo>
                  <a:cubicBezTo>
                    <a:pt x="109" y="94"/>
                    <a:pt x="107" y="90"/>
                    <a:pt x="93" y="90"/>
                  </a:cubicBezTo>
                  <a:lnTo>
                    <a:pt x="20" y="90"/>
                  </a:lnTo>
                  <a:cubicBezTo>
                    <a:pt x="14" y="90"/>
                    <a:pt x="4" y="90"/>
                    <a:pt x="4" y="100"/>
                  </a:cubicBezTo>
                  <a:cubicBezTo>
                    <a:pt x="4" y="111"/>
                    <a:pt x="14" y="111"/>
                    <a:pt x="20" y="111"/>
                  </a:cubicBezTo>
                  <a:lnTo>
                    <a:pt x="84" y="111"/>
                  </a:lnTo>
                  <a:lnTo>
                    <a:pt x="84" y="281"/>
                  </a:lnTo>
                  <a:lnTo>
                    <a:pt x="16" y="281"/>
                  </a:lnTo>
                  <a:cubicBezTo>
                    <a:pt x="10" y="281"/>
                    <a:pt x="0" y="281"/>
                    <a:pt x="0" y="291"/>
                  </a:cubicBezTo>
                  <a:cubicBezTo>
                    <a:pt x="0" y="302"/>
                    <a:pt x="10" y="302"/>
                    <a:pt x="16" y="302"/>
                  </a:cubicBezTo>
                  <a:lnTo>
                    <a:pt x="168" y="302"/>
                  </a:lnTo>
                  <a:cubicBezTo>
                    <a:pt x="173" y="302"/>
                    <a:pt x="184" y="302"/>
                    <a:pt x="184" y="291"/>
                  </a:cubicBezTo>
                  <a:close/>
                  <a:moveTo>
                    <a:pt x="111" y="21"/>
                  </a:moveTo>
                  <a:cubicBezTo>
                    <a:pt x="111" y="9"/>
                    <a:pt x="102" y="0"/>
                    <a:pt x="90" y="0"/>
                  </a:cubicBezTo>
                  <a:cubicBezTo>
                    <a:pt x="79" y="0"/>
                    <a:pt x="70" y="9"/>
                    <a:pt x="70" y="21"/>
                  </a:cubicBezTo>
                  <a:cubicBezTo>
                    <a:pt x="70" y="33"/>
                    <a:pt x="79" y="42"/>
                    <a:pt x="90" y="42"/>
                  </a:cubicBezTo>
                  <a:cubicBezTo>
                    <a:pt x="102" y="42"/>
                    <a:pt x="111" y="33"/>
                    <a:pt x="11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3" name="Freeform 260">
              <a:extLst>
                <a:ext uri="{FF2B5EF4-FFF2-40B4-BE49-F238E27FC236}">
                  <a16:creationId xmlns:a16="http://schemas.microsoft.com/office/drawing/2014/main" id="{C8AC91A7-40F2-481A-B70B-146C60986E66}"/>
                </a:ext>
              </a:extLst>
            </p:cNvPr>
            <p:cNvSpPr>
              <a:spLocks/>
            </p:cNvSpPr>
            <p:nvPr>
              <p:custDataLst>
                <p:tags r:id="rId254"/>
              </p:custDataLst>
            </p:nvPr>
          </p:nvSpPr>
          <p:spPr bwMode="auto">
            <a:xfrm>
              <a:off x="1700212" y="3908425"/>
              <a:ext cx="95250" cy="82550"/>
            </a:xfrm>
            <a:custGeom>
              <a:avLst/>
              <a:gdLst>
                <a:gd name="T0" fmla="*/ 248 w 248"/>
                <a:gd name="T1" fmla="*/ 204 h 215"/>
                <a:gd name="T2" fmla="*/ 232 w 248"/>
                <a:gd name="T3" fmla="*/ 194 h 215"/>
                <a:gd name="T4" fmla="*/ 204 w 248"/>
                <a:gd name="T5" fmla="*/ 194 h 215"/>
                <a:gd name="T6" fmla="*/ 204 w 248"/>
                <a:gd name="T7" fmla="*/ 69 h 215"/>
                <a:gd name="T8" fmla="*/ 142 w 248"/>
                <a:gd name="T9" fmla="*/ 0 h 215"/>
                <a:gd name="T10" fmla="*/ 69 w 248"/>
                <a:gd name="T11" fmla="*/ 34 h 215"/>
                <a:gd name="T12" fmla="*/ 54 w 248"/>
                <a:gd name="T13" fmla="*/ 3 h 215"/>
                <a:gd name="T14" fmla="*/ 16 w 248"/>
                <a:gd name="T15" fmla="*/ 3 h 215"/>
                <a:gd name="T16" fmla="*/ 0 w 248"/>
                <a:gd name="T17" fmla="*/ 14 h 215"/>
                <a:gd name="T18" fmla="*/ 16 w 248"/>
                <a:gd name="T19" fmla="*/ 24 h 215"/>
                <a:gd name="T20" fmla="*/ 44 w 248"/>
                <a:gd name="T21" fmla="*/ 24 h 215"/>
                <a:gd name="T22" fmla="*/ 44 w 248"/>
                <a:gd name="T23" fmla="*/ 194 h 215"/>
                <a:gd name="T24" fmla="*/ 16 w 248"/>
                <a:gd name="T25" fmla="*/ 194 h 215"/>
                <a:gd name="T26" fmla="*/ 0 w 248"/>
                <a:gd name="T27" fmla="*/ 204 h 215"/>
                <a:gd name="T28" fmla="*/ 16 w 248"/>
                <a:gd name="T29" fmla="*/ 215 h 215"/>
                <a:gd name="T30" fmla="*/ 98 w 248"/>
                <a:gd name="T31" fmla="*/ 215 h 215"/>
                <a:gd name="T32" fmla="*/ 113 w 248"/>
                <a:gd name="T33" fmla="*/ 204 h 215"/>
                <a:gd name="T34" fmla="*/ 97 w 248"/>
                <a:gd name="T35" fmla="*/ 194 h 215"/>
                <a:gd name="T36" fmla="*/ 69 w 248"/>
                <a:gd name="T37" fmla="*/ 194 h 215"/>
                <a:gd name="T38" fmla="*/ 69 w 248"/>
                <a:gd name="T39" fmla="*/ 97 h 215"/>
                <a:gd name="T40" fmla="*/ 139 w 248"/>
                <a:gd name="T41" fmla="*/ 21 h 215"/>
                <a:gd name="T42" fmla="*/ 179 w 248"/>
                <a:gd name="T43" fmla="*/ 72 h 215"/>
                <a:gd name="T44" fmla="*/ 179 w 248"/>
                <a:gd name="T45" fmla="*/ 194 h 215"/>
                <a:gd name="T46" fmla="*/ 154 w 248"/>
                <a:gd name="T47" fmla="*/ 194 h 215"/>
                <a:gd name="T48" fmla="*/ 138 w 248"/>
                <a:gd name="T49" fmla="*/ 204 h 215"/>
                <a:gd name="T50" fmla="*/ 154 w 248"/>
                <a:gd name="T51" fmla="*/ 215 h 215"/>
                <a:gd name="T52" fmla="*/ 232 w 248"/>
                <a:gd name="T53" fmla="*/ 215 h 215"/>
                <a:gd name="T54" fmla="*/ 248 w 248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15">
                  <a:moveTo>
                    <a:pt x="248" y="204"/>
                  </a:moveTo>
                  <a:cubicBezTo>
                    <a:pt x="248" y="194"/>
                    <a:pt x="238" y="194"/>
                    <a:pt x="232" y="194"/>
                  </a:cubicBezTo>
                  <a:lnTo>
                    <a:pt x="204" y="194"/>
                  </a:lnTo>
                  <a:lnTo>
                    <a:pt x="204" y="69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10" y="0"/>
                    <a:pt x="88" y="16"/>
                    <a:pt x="69" y="34"/>
                  </a:cubicBezTo>
                  <a:cubicBezTo>
                    <a:pt x="69" y="9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8" y="215"/>
                  </a:lnTo>
                  <a:cubicBezTo>
                    <a:pt x="103" y="215"/>
                    <a:pt x="113" y="215"/>
                    <a:pt x="113" y="204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1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4" y="194"/>
                  </a:lnTo>
                  <a:cubicBezTo>
                    <a:pt x="148" y="194"/>
                    <a:pt x="138" y="194"/>
                    <a:pt x="138" y="204"/>
                  </a:cubicBezTo>
                  <a:cubicBezTo>
                    <a:pt x="138" y="215"/>
                    <a:pt x="148" y="215"/>
                    <a:pt x="154" y="215"/>
                  </a:cubicBezTo>
                  <a:lnTo>
                    <a:pt x="232" y="215"/>
                  </a:lnTo>
                  <a:cubicBezTo>
                    <a:pt x="238" y="215"/>
                    <a:pt x="248" y="215"/>
                    <a:pt x="248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4" name="Freeform 261">
              <a:extLst>
                <a:ext uri="{FF2B5EF4-FFF2-40B4-BE49-F238E27FC236}">
                  <a16:creationId xmlns:a16="http://schemas.microsoft.com/office/drawing/2014/main" id="{3F9A8090-75A1-4B9F-9FF5-5B3989042B19}"/>
                </a:ext>
              </a:extLst>
            </p:cNvPr>
            <p:cNvSpPr>
              <a:spLocks/>
            </p:cNvSpPr>
            <p:nvPr>
              <p:custDataLst>
                <p:tags r:id="rId255"/>
              </p:custDataLst>
            </p:nvPr>
          </p:nvSpPr>
          <p:spPr bwMode="auto">
            <a:xfrm>
              <a:off x="1800225" y="3908425"/>
              <a:ext cx="95250" cy="84138"/>
            </a:xfrm>
            <a:custGeom>
              <a:avLst/>
              <a:gdLst>
                <a:gd name="T0" fmla="*/ 247 w 247"/>
                <a:gd name="T1" fmla="*/ 201 h 215"/>
                <a:gd name="T2" fmla="*/ 232 w 247"/>
                <a:gd name="T3" fmla="*/ 191 h 215"/>
                <a:gd name="T4" fmla="*/ 203 w 247"/>
                <a:gd name="T5" fmla="*/ 191 h 215"/>
                <a:gd name="T6" fmla="*/ 203 w 247"/>
                <a:gd name="T7" fmla="*/ 16 h 215"/>
                <a:gd name="T8" fmla="*/ 188 w 247"/>
                <a:gd name="T9" fmla="*/ 0 h 215"/>
                <a:gd name="T10" fmla="*/ 151 w 247"/>
                <a:gd name="T11" fmla="*/ 0 h 215"/>
                <a:gd name="T12" fmla="*/ 135 w 247"/>
                <a:gd name="T13" fmla="*/ 11 h 215"/>
                <a:gd name="T14" fmla="*/ 150 w 247"/>
                <a:gd name="T15" fmla="*/ 21 h 215"/>
                <a:gd name="T16" fmla="*/ 179 w 247"/>
                <a:gd name="T17" fmla="*/ 21 h 215"/>
                <a:gd name="T18" fmla="*/ 179 w 247"/>
                <a:gd name="T19" fmla="*/ 136 h 215"/>
                <a:gd name="T20" fmla="*/ 115 w 247"/>
                <a:gd name="T21" fmla="*/ 194 h 215"/>
                <a:gd name="T22" fmla="*/ 69 w 247"/>
                <a:gd name="T23" fmla="*/ 155 h 215"/>
                <a:gd name="T24" fmla="*/ 69 w 247"/>
                <a:gd name="T25" fmla="*/ 16 h 215"/>
                <a:gd name="T26" fmla="*/ 53 w 247"/>
                <a:gd name="T27" fmla="*/ 0 h 215"/>
                <a:gd name="T28" fmla="*/ 16 w 247"/>
                <a:gd name="T29" fmla="*/ 0 h 215"/>
                <a:gd name="T30" fmla="*/ 0 w 247"/>
                <a:gd name="T31" fmla="*/ 11 h 215"/>
                <a:gd name="T32" fmla="*/ 15 w 247"/>
                <a:gd name="T33" fmla="*/ 21 h 215"/>
                <a:gd name="T34" fmla="*/ 44 w 247"/>
                <a:gd name="T35" fmla="*/ 21 h 215"/>
                <a:gd name="T36" fmla="*/ 44 w 247"/>
                <a:gd name="T37" fmla="*/ 158 h 215"/>
                <a:gd name="T38" fmla="*/ 112 w 247"/>
                <a:gd name="T39" fmla="*/ 215 h 215"/>
                <a:gd name="T40" fmla="*/ 178 w 247"/>
                <a:gd name="T41" fmla="*/ 190 h 215"/>
                <a:gd name="T42" fmla="*/ 194 w 247"/>
                <a:gd name="T43" fmla="*/ 212 h 215"/>
                <a:gd name="T44" fmla="*/ 231 w 247"/>
                <a:gd name="T45" fmla="*/ 212 h 215"/>
                <a:gd name="T46" fmla="*/ 247 w 247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15">
                  <a:moveTo>
                    <a:pt x="247" y="201"/>
                  </a:moveTo>
                  <a:cubicBezTo>
                    <a:pt x="247" y="191"/>
                    <a:pt x="237" y="191"/>
                    <a:pt x="232" y="191"/>
                  </a:cubicBezTo>
                  <a:lnTo>
                    <a:pt x="203" y="191"/>
                  </a:lnTo>
                  <a:lnTo>
                    <a:pt x="203" y="16"/>
                  </a:lnTo>
                  <a:cubicBezTo>
                    <a:pt x="203" y="4"/>
                    <a:pt x="201" y="0"/>
                    <a:pt x="188" y="0"/>
                  </a:cubicBezTo>
                  <a:lnTo>
                    <a:pt x="151" y="0"/>
                  </a:lnTo>
                  <a:cubicBezTo>
                    <a:pt x="145" y="0"/>
                    <a:pt x="135" y="0"/>
                    <a:pt x="135" y="11"/>
                  </a:cubicBezTo>
                  <a:cubicBezTo>
                    <a:pt x="135" y="21"/>
                    <a:pt x="145" y="21"/>
                    <a:pt x="150" y="21"/>
                  </a:cubicBezTo>
                  <a:lnTo>
                    <a:pt x="179" y="21"/>
                  </a:lnTo>
                  <a:lnTo>
                    <a:pt x="179" y="136"/>
                  </a:lnTo>
                  <a:cubicBezTo>
                    <a:pt x="179" y="187"/>
                    <a:pt x="133" y="194"/>
                    <a:pt x="115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2" y="215"/>
                  </a:cubicBezTo>
                  <a:cubicBezTo>
                    <a:pt x="132" y="215"/>
                    <a:pt x="152" y="210"/>
                    <a:pt x="178" y="190"/>
                  </a:cubicBezTo>
                  <a:cubicBezTo>
                    <a:pt x="179" y="212"/>
                    <a:pt x="187" y="212"/>
                    <a:pt x="194" y="212"/>
                  </a:cubicBezTo>
                  <a:lnTo>
                    <a:pt x="231" y="212"/>
                  </a:lnTo>
                  <a:cubicBezTo>
                    <a:pt x="237" y="212"/>
                    <a:pt x="247" y="212"/>
                    <a:pt x="247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5" name="Freeform 262">
              <a:extLst>
                <a:ext uri="{FF2B5EF4-FFF2-40B4-BE49-F238E27FC236}">
                  <a16:creationId xmlns:a16="http://schemas.microsoft.com/office/drawing/2014/main" id="{18D9A86B-27A3-4C39-946A-DF59E04536DE}"/>
                </a:ext>
              </a:extLst>
            </p:cNvPr>
            <p:cNvSpPr>
              <a:spLocks/>
            </p:cNvSpPr>
            <p:nvPr>
              <p:custDataLst>
                <p:tags r:id="rId256"/>
              </p:custDataLst>
            </p:nvPr>
          </p:nvSpPr>
          <p:spPr bwMode="auto">
            <a:xfrm>
              <a:off x="1903412" y="3884613"/>
              <a:ext cx="79375" cy="107950"/>
            </a:xfrm>
            <a:custGeom>
              <a:avLst/>
              <a:gdLst>
                <a:gd name="T0" fmla="*/ 208 w 208"/>
                <a:gd name="T1" fmla="*/ 215 h 278"/>
                <a:gd name="T2" fmla="*/ 195 w 208"/>
                <a:gd name="T3" fmla="*/ 200 h 278"/>
                <a:gd name="T4" fmla="*/ 183 w 208"/>
                <a:gd name="T5" fmla="*/ 214 h 278"/>
                <a:gd name="T6" fmla="*/ 136 w 208"/>
                <a:gd name="T7" fmla="*/ 257 h 278"/>
                <a:gd name="T8" fmla="*/ 91 w 208"/>
                <a:gd name="T9" fmla="*/ 212 h 278"/>
                <a:gd name="T10" fmla="*/ 91 w 208"/>
                <a:gd name="T11" fmla="*/ 84 h 278"/>
                <a:gd name="T12" fmla="*/ 181 w 208"/>
                <a:gd name="T13" fmla="*/ 84 h 278"/>
                <a:gd name="T14" fmla="*/ 196 w 208"/>
                <a:gd name="T15" fmla="*/ 74 h 278"/>
                <a:gd name="T16" fmla="*/ 181 w 208"/>
                <a:gd name="T17" fmla="*/ 63 h 278"/>
                <a:gd name="T18" fmla="*/ 91 w 208"/>
                <a:gd name="T19" fmla="*/ 63 h 278"/>
                <a:gd name="T20" fmla="*/ 91 w 208"/>
                <a:gd name="T21" fmla="*/ 16 h 278"/>
                <a:gd name="T22" fmla="*/ 79 w 208"/>
                <a:gd name="T23" fmla="*/ 0 h 278"/>
                <a:gd name="T24" fmla="*/ 66 w 208"/>
                <a:gd name="T25" fmla="*/ 16 h 278"/>
                <a:gd name="T26" fmla="*/ 66 w 208"/>
                <a:gd name="T27" fmla="*/ 63 h 278"/>
                <a:gd name="T28" fmla="*/ 16 w 208"/>
                <a:gd name="T29" fmla="*/ 63 h 278"/>
                <a:gd name="T30" fmla="*/ 0 w 208"/>
                <a:gd name="T31" fmla="*/ 74 h 278"/>
                <a:gd name="T32" fmla="*/ 15 w 208"/>
                <a:gd name="T33" fmla="*/ 84 h 278"/>
                <a:gd name="T34" fmla="*/ 66 w 208"/>
                <a:gd name="T35" fmla="*/ 84 h 278"/>
                <a:gd name="T36" fmla="*/ 66 w 208"/>
                <a:gd name="T37" fmla="*/ 215 h 278"/>
                <a:gd name="T38" fmla="*/ 134 w 208"/>
                <a:gd name="T39" fmla="*/ 278 h 278"/>
                <a:gd name="T40" fmla="*/ 208 w 208"/>
                <a:gd name="T41" fmla="*/ 21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278">
                  <a:moveTo>
                    <a:pt x="208" y="215"/>
                  </a:moveTo>
                  <a:cubicBezTo>
                    <a:pt x="208" y="208"/>
                    <a:pt x="208" y="200"/>
                    <a:pt x="195" y="200"/>
                  </a:cubicBezTo>
                  <a:cubicBezTo>
                    <a:pt x="183" y="200"/>
                    <a:pt x="183" y="208"/>
                    <a:pt x="183" y="214"/>
                  </a:cubicBezTo>
                  <a:cubicBezTo>
                    <a:pt x="183" y="251"/>
                    <a:pt x="150" y="257"/>
                    <a:pt x="136" y="257"/>
                  </a:cubicBezTo>
                  <a:cubicBezTo>
                    <a:pt x="91" y="257"/>
                    <a:pt x="91" y="226"/>
                    <a:pt x="91" y="212"/>
                  </a:cubicBezTo>
                  <a:lnTo>
                    <a:pt x="91" y="84"/>
                  </a:lnTo>
                  <a:lnTo>
                    <a:pt x="181" y="84"/>
                  </a:lnTo>
                  <a:cubicBezTo>
                    <a:pt x="187" y="84"/>
                    <a:pt x="196" y="84"/>
                    <a:pt x="196" y="74"/>
                  </a:cubicBezTo>
                  <a:cubicBezTo>
                    <a:pt x="196" y="63"/>
                    <a:pt x="187" y="63"/>
                    <a:pt x="181" y="63"/>
                  </a:cubicBezTo>
                  <a:lnTo>
                    <a:pt x="91" y="63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8"/>
                    <a:pt x="66" y="16"/>
                  </a:cubicBezTo>
                  <a:lnTo>
                    <a:pt x="66" y="63"/>
                  </a:lnTo>
                  <a:lnTo>
                    <a:pt x="16" y="63"/>
                  </a:lnTo>
                  <a:cubicBezTo>
                    <a:pt x="10" y="63"/>
                    <a:pt x="0" y="63"/>
                    <a:pt x="0" y="74"/>
                  </a:cubicBezTo>
                  <a:cubicBezTo>
                    <a:pt x="0" y="84"/>
                    <a:pt x="10" y="84"/>
                    <a:pt x="15" y="84"/>
                  </a:cubicBezTo>
                  <a:lnTo>
                    <a:pt x="66" y="84"/>
                  </a:lnTo>
                  <a:lnTo>
                    <a:pt x="66" y="215"/>
                  </a:lnTo>
                  <a:cubicBezTo>
                    <a:pt x="66" y="261"/>
                    <a:pt x="99" y="278"/>
                    <a:pt x="134" y="278"/>
                  </a:cubicBezTo>
                  <a:cubicBezTo>
                    <a:pt x="169" y="278"/>
                    <a:pt x="208" y="258"/>
                    <a:pt x="208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6" name="Freeform 263">
              <a:extLst>
                <a:ext uri="{FF2B5EF4-FFF2-40B4-BE49-F238E27FC236}">
                  <a16:creationId xmlns:a16="http://schemas.microsoft.com/office/drawing/2014/main" id="{5DA21B47-A82B-4073-8214-64D72D3CFB88}"/>
                </a:ext>
              </a:extLst>
            </p:cNvPr>
            <p:cNvSpPr>
              <a:spLocks noEditPoints="1"/>
            </p:cNvSpPr>
            <p:nvPr>
              <p:custDataLst>
                <p:tags r:id="rId257"/>
              </p:custDataLst>
            </p:nvPr>
          </p:nvSpPr>
          <p:spPr bwMode="auto">
            <a:xfrm>
              <a:off x="2009775" y="3906838"/>
              <a:ext cx="76200" cy="85725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9 h 220"/>
                <a:gd name="T10" fmla="*/ 185 w 200"/>
                <a:gd name="T11" fmla="*/ 119 h 220"/>
                <a:gd name="T12" fmla="*/ 200 w 200"/>
                <a:gd name="T13" fmla="*/ 105 h 220"/>
                <a:gd name="T14" fmla="*/ 106 w 200"/>
                <a:gd name="T15" fmla="*/ 0 h 220"/>
                <a:gd name="T16" fmla="*/ 0 w 200"/>
                <a:gd name="T17" fmla="*/ 110 h 220"/>
                <a:gd name="T18" fmla="*/ 114 w 200"/>
                <a:gd name="T19" fmla="*/ 220 h 220"/>
                <a:gd name="T20" fmla="*/ 200 w 200"/>
                <a:gd name="T21" fmla="*/ 166 h 220"/>
                <a:gd name="T22" fmla="*/ 175 w 200"/>
                <a:gd name="T23" fmla="*/ 98 h 220"/>
                <a:gd name="T24" fmla="*/ 26 w 200"/>
                <a:gd name="T25" fmla="*/ 98 h 220"/>
                <a:gd name="T26" fmla="*/ 106 w 200"/>
                <a:gd name="T27" fmla="*/ 21 h 220"/>
                <a:gd name="T28" fmla="*/ 175 w 200"/>
                <a:gd name="T29" fmla="*/ 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9"/>
                  </a:cubicBezTo>
                  <a:lnTo>
                    <a:pt x="185" y="119"/>
                  </a:lnTo>
                  <a:cubicBezTo>
                    <a:pt x="193" y="119"/>
                    <a:pt x="200" y="119"/>
                    <a:pt x="200" y="105"/>
                  </a:cubicBezTo>
                  <a:cubicBezTo>
                    <a:pt x="200" y="49"/>
                    <a:pt x="170" y="0"/>
                    <a:pt x="106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8"/>
                  </a:moveTo>
                  <a:lnTo>
                    <a:pt x="26" y="98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70" y="35"/>
                    <a:pt x="175" y="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7" name="Freeform 264">
              <a:extLst>
                <a:ext uri="{FF2B5EF4-FFF2-40B4-BE49-F238E27FC236}">
                  <a16:creationId xmlns:a16="http://schemas.microsoft.com/office/drawing/2014/main" id="{0827E982-EB0B-47CF-A869-61F8CACDF5E5}"/>
                </a:ext>
              </a:extLst>
            </p:cNvPr>
            <p:cNvSpPr>
              <a:spLocks/>
            </p:cNvSpPr>
            <p:nvPr>
              <p:custDataLst>
                <p:tags r:id="rId258"/>
              </p:custDataLst>
            </p:nvPr>
          </p:nvSpPr>
          <p:spPr bwMode="auto">
            <a:xfrm>
              <a:off x="2112962" y="3906838"/>
              <a:ext cx="71438" cy="85725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6 h 220"/>
                <a:gd name="T4" fmla="*/ 76 w 189"/>
                <a:gd name="T5" fmla="*/ 90 h 220"/>
                <a:gd name="T6" fmla="*/ 21 w 189"/>
                <a:gd name="T7" fmla="*/ 56 h 220"/>
                <a:gd name="T8" fmla="*/ 92 w 189"/>
                <a:gd name="T9" fmla="*/ 21 h 220"/>
                <a:gd name="T10" fmla="*/ 150 w 189"/>
                <a:gd name="T11" fmla="*/ 60 h 220"/>
                <a:gd name="T12" fmla="*/ 161 w 189"/>
                <a:gd name="T13" fmla="*/ 68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2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8 w 189"/>
                <a:gd name="T27" fmla="*/ 114 h 220"/>
                <a:gd name="T28" fmla="*/ 169 w 189"/>
                <a:gd name="T29" fmla="*/ 157 h 220"/>
                <a:gd name="T30" fmla="*/ 97 w 189"/>
                <a:gd name="T31" fmla="*/ 199 h 220"/>
                <a:gd name="T32" fmla="*/ 25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7 w 189"/>
                <a:gd name="T43" fmla="*/ 197 h 220"/>
                <a:gd name="T44" fmla="*/ 97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7" y="98"/>
                    <a:pt x="111" y="96"/>
                  </a:cubicBezTo>
                  <a:lnTo>
                    <a:pt x="76" y="90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40" y="21"/>
                    <a:pt x="147" y="40"/>
                    <a:pt x="150" y="60"/>
                  </a:cubicBezTo>
                  <a:cubicBezTo>
                    <a:pt x="151" y="65"/>
                    <a:pt x="153" y="68"/>
                    <a:pt x="161" y="68"/>
                  </a:cubicBezTo>
                  <a:cubicBezTo>
                    <a:pt x="174" y="68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6" y="0"/>
                    <a:pt x="154" y="5"/>
                    <a:pt x="152" y="13"/>
                  </a:cubicBezTo>
                  <a:cubicBezTo>
                    <a:pt x="125" y="0"/>
                    <a:pt x="103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100"/>
                    <a:pt x="53" y="108"/>
                    <a:pt x="98" y="114"/>
                  </a:cubicBezTo>
                  <a:cubicBezTo>
                    <a:pt x="125" y="119"/>
                    <a:pt x="169" y="128"/>
                    <a:pt x="169" y="157"/>
                  </a:cubicBezTo>
                  <a:cubicBezTo>
                    <a:pt x="169" y="178"/>
                    <a:pt x="149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1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20" y="219"/>
                    <a:pt x="27" y="197"/>
                  </a:cubicBezTo>
                  <a:cubicBezTo>
                    <a:pt x="57" y="219"/>
                    <a:pt x="83" y="220"/>
                    <a:pt x="97" y="220"/>
                  </a:cubicBezTo>
                  <a:cubicBezTo>
                    <a:pt x="174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8" name="Freeform 265">
              <a:extLst>
                <a:ext uri="{FF2B5EF4-FFF2-40B4-BE49-F238E27FC236}">
                  <a16:creationId xmlns:a16="http://schemas.microsoft.com/office/drawing/2014/main" id="{0E67ECC9-4B90-4221-ABBF-D9F15B7E88E5}"/>
                </a:ext>
              </a:extLst>
            </p:cNvPr>
            <p:cNvSpPr>
              <a:spLocks noEditPoints="1"/>
            </p:cNvSpPr>
            <p:nvPr>
              <p:custDataLst>
                <p:tags r:id="rId259"/>
              </p:custDataLst>
            </p:nvPr>
          </p:nvSpPr>
          <p:spPr bwMode="auto">
            <a:xfrm>
              <a:off x="2308225" y="3906838"/>
              <a:ext cx="88900" cy="85725"/>
            </a:xfrm>
            <a:custGeom>
              <a:avLst/>
              <a:gdLst>
                <a:gd name="T0" fmla="*/ 231 w 231"/>
                <a:gd name="T1" fmla="*/ 206 h 220"/>
                <a:gd name="T2" fmla="*/ 215 w 231"/>
                <a:gd name="T3" fmla="*/ 196 h 220"/>
                <a:gd name="T4" fmla="*/ 180 w 231"/>
                <a:gd name="T5" fmla="*/ 190 h 220"/>
                <a:gd name="T6" fmla="*/ 180 w 231"/>
                <a:gd name="T7" fmla="*/ 75 h 220"/>
                <a:gd name="T8" fmla="*/ 83 w 231"/>
                <a:gd name="T9" fmla="*/ 0 h 220"/>
                <a:gd name="T10" fmla="*/ 13 w 231"/>
                <a:gd name="T11" fmla="*/ 33 h 220"/>
                <a:gd name="T12" fmla="*/ 31 w 231"/>
                <a:gd name="T13" fmla="*/ 51 h 220"/>
                <a:gd name="T14" fmla="*/ 49 w 231"/>
                <a:gd name="T15" fmla="*/ 33 h 220"/>
                <a:gd name="T16" fmla="*/ 83 w 231"/>
                <a:gd name="T17" fmla="*/ 21 h 220"/>
                <a:gd name="T18" fmla="*/ 154 w 231"/>
                <a:gd name="T19" fmla="*/ 84 h 220"/>
                <a:gd name="T20" fmla="*/ 0 w 231"/>
                <a:gd name="T21" fmla="*/ 156 h 220"/>
                <a:gd name="T22" fmla="*/ 80 w 231"/>
                <a:gd name="T23" fmla="*/ 220 h 220"/>
                <a:gd name="T24" fmla="*/ 156 w 231"/>
                <a:gd name="T25" fmla="*/ 198 h 220"/>
                <a:gd name="T26" fmla="*/ 210 w 231"/>
                <a:gd name="T27" fmla="*/ 217 h 220"/>
                <a:gd name="T28" fmla="*/ 231 w 231"/>
                <a:gd name="T29" fmla="*/ 206 h 220"/>
                <a:gd name="T30" fmla="*/ 154 w 231"/>
                <a:gd name="T31" fmla="*/ 153 h 220"/>
                <a:gd name="T32" fmla="*/ 131 w 231"/>
                <a:gd name="T33" fmla="*/ 189 h 220"/>
                <a:gd name="T34" fmla="*/ 83 w 231"/>
                <a:gd name="T35" fmla="*/ 199 h 220"/>
                <a:gd name="T36" fmla="*/ 25 w 231"/>
                <a:gd name="T37" fmla="*/ 156 h 220"/>
                <a:gd name="T38" fmla="*/ 154 w 231"/>
                <a:gd name="T39" fmla="*/ 104 h 220"/>
                <a:gd name="T40" fmla="*/ 154 w 231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220">
                  <a:moveTo>
                    <a:pt x="231" y="206"/>
                  </a:moveTo>
                  <a:cubicBezTo>
                    <a:pt x="231" y="196"/>
                    <a:pt x="221" y="196"/>
                    <a:pt x="215" y="196"/>
                  </a:cubicBezTo>
                  <a:cubicBezTo>
                    <a:pt x="195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2" y="0"/>
                    <a:pt x="13" y="0"/>
                    <a:pt x="13" y="33"/>
                  </a:cubicBezTo>
                  <a:cubicBezTo>
                    <a:pt x="13" y="45"/>
                    <a:pt x="21" y="51"/>
                    <a:pt x="31" y="51"/>
                  </a:cubicBezTo>
                  <a:cubicBezTo>
                    <a:pt x="37" y="51"/>
                    <a:pt x="48" y="48"/>
                    <a:pt x="49" y="33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6"/>
                    <a:pt x="0" y="109"/>
                    <a:pt x="0" y="156"/>
                  </a:cubicBezTo>
                  <a:cubicBezTo>
                    <a:pt x="0" y="189"/>
                    <a:pt x="30" y="220"/>
                    <a:pt x="80" y="220"/>
                  </a:cubicBezTo>
                  <a:cubicBezTo>
                    <a:pt x="98" y="220"/>
                    <a:pt x="129" y="216"/>
                    <a:pt x="156" y="198"/>
                  </a:cubicBezTo>
                  <a:cubicBezTo>
                    <a:pt x="169" y="217"/>
                    <a:pt x="193" y="217"/>
                    <a:pt x="210" y="217"/>
                  </a:cubicBezTo>
                  <a:cubicBezTo>
                    <a:pt x="221" y="217"/>
                    <a:pt x="231" y="217"/>
                    <a:pt x="231" y="206"/>
                  </a:cubicBezTo>
                  <a:close/>
                  <a:moveTo>
                    <a:pt x="154" y="153"/>
                  </a:moveTo>
                  <a:cubicBezTo>
                    <a:pt x="154" y="166"/>
                    <a:pt x="154" y="179"/>
                    <a:pt x="131" y="189"/>
                  </a:cubicBezTo>
                  <a:cubicBezTo>
                    <a:pt x="112" y="199"/>
                    <a:pt x="87" y="199"/>
                    <a:pt x="83" y="199"/>
                  </a:cubicBezTo>
                  <a:cubicBezTo>
                    <a:pt x="48" y="199"/>
                    <a:pt x="25" y="178"/>
                    <a:pt x="25" y="156"/>
                  </a:cubicBezTo>
                  <a:cubicBezTo>
                    <a:pt x="25" y="130"/>
                    <a:pt x="70" y="107"/>
                    <a:pt x="154" y="104"/>
                  </a:cubicBezTo>
                  <a:lnTo>
                    <a:pt x="154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69" name="Freeform 266">
              <a:extLst>
                <a:ext uri="{FF2B5EF4-FFF2-40B4-BE49-F238E27FC236}">
                  <a16:creationId xmlns:a16="http://schemas.microsoft.com/office/drawing/2014/main" id="{12D889C1-3185-4926-9BAC-EB422829EBF9}"/>
                </a:ext>
              </a:extLst>
            </p:cNvPr>
            <p:cNvSpPr>
              <a:spLocks/>
            </p:cNvSpPr>
            <p:nvPr>
              <p:custDataLst>
                <p:tags r:id="rId260"/>
              </p:custDataLst>
            </p:nvPr>
          </p:nvSpPr>
          <p:spPr bwMode="auto">
            <a:xfrm>
              <a:off x="2401887" y="3908425"/>
              <a:ext cx="93663" cy="82550"/>
            </a:xfrm>
            <a:custGeom>
              <a:avLst/>
              <a:gdLst>
                <a:gd name="T0" fmla="*/ 247 w 247"/>
                <a:gd name="T1" fmla="*/ 204 h 215"/>
                <a:gd name="T2" fmla="*/ 231 w 247"/>
                <a:gd name="T3" fmla="*/ 194 h 215"/>
                <a:gd name="T4" fmla="*/ 204 w 247"/>
                <a:gd name="T5" fmla="*/ 194 h 215"/>
                <a:gd name="T6" fmla="*/ 204 w 247"/>
                <a:gd name="T7" fmla="*/ 69 h 215"/>
                <a:gd name="T8" fmla="*/ 142 w 247"/>
                <a:gd name="T9" fmla="*/ 0 h 215"/>
                <a:gd name="T10" fmla="*/ 69 w 247"/>
                <a:gd name="T11" fmla="*/ 34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6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4 h 215"/>
                <a:gd name="T28" fmla="*/ 16 w 247"/>
                <a:gd name="T29" fmla="*/ 215 h 215"/>
                <a:gd name="T30" fmla="*/ 97 w 247"/>
                <a:gd name="T31" fmla="*/ 215 h 215"/>
                <a:gd name="T32" fmla="*/ 113 w 247"/>
                <a:gd name="T33" fmla="*/ 204 h 215"/>
                <a:gd name="T34" fmla="*/ 97 w 247"/>
                <a:gd name="T35" fmla="*/ 194 h 215"/>
                <a:gd name="T36" fmla="*/ 69 w 247"/>
                <a:gd name="T37" fmla="*/ 194 h 215"/>
                <a:gd name="T38" fmla="*/ 69 w 247"/>
                <a:gd name="T39" fmla="*/ 97 h 215"/>
                <a:gd name="T40" fmla="*/ 139 w 247"/>
                <a:gd name="T41" fmla="*/ 21 h 215"/>
                <a:gd name="T42" fmla="*/ 179 w 247"/>
                <a:gd name="T43" fmla="*/ 72 h 215"/>
                <a:gd name="T44" fmla="*/ 179 w 247"/>
                <a:gd name="T45" fmla="*/ 194 h 215"/>
                <a:gd name="T46" fmla="*/ 153 w 247"/>
                <a:gd name="T47" fmla="*/ 194 h 215"/>
                <a:gd name="T48" fmla="*/ 137 w 247"/>
                <a:gd name="T49" fmla="*/ 204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4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4" y="194"/>
                  </a:lnTo>
                  <a:lnTo>
                    <a:pt x="204" y="69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09" y="0"/>
                    <a:pt x="87" y="16"/>
                    <a:pt x="69" y="34"/>
                  </a:cubicBezTo>
                  <a:cubicBezTo>
                    <a:pt x="69" y="9"/>
                    <a:pt x="69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4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4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7" y="215"/>
                    <a:pt x="247" y="215"/>
                    <a:pt x="247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0" name="Freeform 267">
              <a:extLst>
                <a:ext uri="{FF2B5EF4-FFF2-40B4-BE49-F238E27FC236}">
                  <a16:creationId xmlns:a16="http://schemas.microsoft.com/office/drawing/2014/main" id="{39742A0D-8358-4469-A3A5-8D8F2772EA41}"/>
                </a:ext>
              </a:extLst>
            </p:cNvPr>
            <p:cNvSpPr>
              <a:spLocks noEditPoints="1"/>
            </p:cNvSpPr>
            <p:nvPr>
              <p:custDataLst>
                <p:tags r:id="rId261"/>
              </p:custDataLst>
            </p:nvPr>
          </p:nvSpPr>
          <p:spPr bwMode="auto">
            <a:xfrm>
              <a:off x="2506662" y="3873500"/>
              <a:ext cx="90488" cy="119063"/>
            </a:xfrm>
            <a:custGeom>
              <a:avLst/>
              <a:gdLst>
                <a:gd name="T0" fmla="*/ 235 w 235"/>
                <a:gd name="T1" fmla="*/ 294 h 308"/>
                <a:gd name="T2" fmla="*/ 220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19 h 308"/>
                <a:gd name="T20" fmla="*/ 100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1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1"/>
                  </a:cubicBezTo>
                  <a:cubicBezTo>
                    <a:pt x="166" y="299"/>
                    <a:pt x="166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1" name="Freeform 268">
              <a:extLst>
                <a:ext uri="{FF2B5EF4-FFF2-40B4-BE49-F238E27FC236}">
                  <a16:creationId xmlns:a16="http://schemas.microsoft.com/office/drawing/2014/main" id="{534A45C8-A6B3-405E-8DD3-E542401645B8}"/>
                </a:ext>
              </a:extLst>
            </p:cNvPr>
            <p:cNvSpPr>
              <a:spLocks/>
            </p:cNvSpPr>
            <p:nvPr>
              <p:custDataLst>
                <p:tags r:id="rId262"/>
              </p:custDataLst>
            </p:nvPr>
          </p:nvSpPr>
          <p:spPr bwMode="auto">
            <a:xfrm>
              <a:off x="2720975" y="3870325"/>
              <a:ext cx="61913" cy="120650"/>
            </a:xfrm>
            <a:custGeom>
              <a:avLst/>
              <a:gdLst>
                <a:gd name="T0" fmla="*/ 163 w 163"/>
                <a:gd name="T1" fmla="*/ 299 h 310"/>
                <a:gd name="T2" fmla="*/ 148 w 163"/>
                <a:gd name="T3" fmla="*/ 289 h 310"/>
                <a:gd name="T4" fmla="*/ 95 w 163"/>
                <a:gd name="T5" fmla="*/ 289 h 310"/>
                <a:gd name="T6" fmla="*/ 95 w 163"/>
                <a:gd name="T7" fmla="*/ 16 h 310"/>
                <a:gd name="T8" fmla="*/ 85 w 163"/>
                <a:gd name="T9" fmla="*/ 0 h 310"/>
                <a:gd name="T10" fmla="*/ 76 w 163"/>
                <a:gd name="T11" fmla="*/ 6 h 310"/>
                <a:gd name="T12" fmla="*/ 9 w 163"/>
                <a:gd name="T13" fmla="*/ 63 h 310"/>
                <a:gd name="T14" fmla="*/ 0 w 163"/>
                <a:gd name="T15" fmla="*/ 73 h 310"/>
                <a:gd name="T16" fmla="*/ 12 w 163"/>
                <a:gd name="T17" fmla="*/ 83 h 310"/>
                <a:gd name="T18" fmla="*/ 70 w 163"/>
                <a:gd name="T19" fmla="*/ 55 h 310"/>
                <a:gd name="T20" fmla="*/ 70 w 163"/>
                <a:gd name="T21" fmla="*/ 289 h 310"/>
                <a:gd name="T22" fmla="*/ 18 w 163"/>
                <a:gd name="T23" fmla="*/ 289 h 310"/>
                <a:gd name="T24" fmla="*/ 3 w 163"/>
                <a:gd name="T25" fmla="*/ 299 h 310"/>
                <a:gd name="T26" fmla="*/ 18 w 163"/>
                <a:gd name="T27" fmla="*/ 310 h 310"/>
                <a:gd name="T28" fmla="*/ 148 w 163"/>
                <a:gd name="T29" fmla="*/ 310 h 310"/>
                <a:gd name="T30" fmla="*/ 163 w 163"/>
                <a:gd name="T31" fmla="*/ 29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310">
                  <a:moveTo>
                    <a:pt x="163" y="299"/>
                  </a:moveTo>
                  <a:cubicBezTo>
                    <a:pt x="163" y="289"/>
                    <a:pt x="154" y="289"/>
                    <a:pt x="148" y="289"/>
                  </a:cubicBezTo>
                  <a:lnTo>
                    <a:pt x="95" y="289"/>
                  </a:lnTo>
                  <a:lnTo>
                    <a:pt x="95" y="16"/>
                  </a:lnTo>
                  <a:cubicBezTo>
                    <a:pt x="95" y="10"/>
                    <a:pt x="95" y="0"/>
                    <a:pt x="85" y="0"/>
                  </a:cubicBezTo>
                  <a:cubicBezTo>
                    <a:pt x="80" y="0"/>
                    <a:pt x="77" y="2"/>
                    <a:pt x="76" y="6"/>
                  </a:cubicBezTo>
                  <a:cubicBezTo>
                    <a:pt x="53" y="55"/>
                    <a:pt x="24" y="61"/>
                    <a:pt x="9" y="63"/>
                  </a:cubicBezTo>
                  <a:cubicBezTo>
                    <a:pt x="4" y="64"/>
                    <a:pt x="0" y="66"/>
                    <a:pt x="0" y="73"/>
                  </a:cubicBezTo>
                  <a:cubicBezTo>
                    <a:pt x="0" y="82"/>
                    <a:pt x="6" y="83"/>
                    <a:pt x="12" y="83"/>
                  </a:cubicBezTo>
                  <a:cubicBezTo>
                    <a:pt x="21" y="83"/>
                    <a:pt x="40" y="80"/>
                    <a:pt x="70" y="55"/>
                  </a:cubicBezTo>
                  <a:lnTo>
                    <a:pt x="70" y="289"/>
                  </a:lnTo>
                  <a:lnTo>
                    <a:pt x="18" y="289"/>
                  </a:lnTo>
                  <a:cubicBezTo>
                    <a:pt x="12" y="289"/>
                    <a:pt x="3" y="289"/>
                    <a:pt x="3" y="299"/>
                  </a:cubicBezTo>
                  <a:cubicBezTo>
                    <a:pt x="3" y="310"/>
                    <a:pt x="13" y="310"/>
                    <a:pt x="18" y="310"/>
                  </a:cubicBezTo>
                  <a:lnTo>
                    <a:pt x="148" y="310"/>
                  </a:lnTo>
                  <a:cubicBezTo>
                    <a:pt x="153" y="310"/>
                    <a:pt x="163" y="310"/>
                    <a:pt x="163" y="2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2" name="Freeform 269">
              <a:extLst>
                <a:ext uri="{FF2B5EF4-FFF2-40B4-BE49-F238E27FC236}">
                  <a16:creationId xmlns:a16="http://schemas.microsoft.com/office/drawing/2014/main" id="{75D7E912-A81A-4CAF-9AE5-383CD5ACC557}"/>
                </a:ext>
              </a:extLst>
            </p:cNvPr>
            <p:cNvSpPr>
              <a:spLocks noEditPoints="1"/>
            </p:cNvSpPr>
            <p:nvPr>
              <p:custDataLst>
                <p:tags r:id="rId263"/>
              </p:custDataLst>
            </p:nvPr>
          </p:nvSpPr>
          <p:spPr bwMode="auto">
            <a:xfrm>
              <a:off x="2805112" y="3870325"/>
              <a:ext cx="88900" cy="120650"/>
            </a:xfrm>
            <a:custGeom>
              <a:avLst/>
              <a:gdLst>
                <a:gd name="T0" fmla="*/ 230 w 230"/>
                <a:gd name="T1" fmla="*/ 214 h 311"/>
                <a:gd name="T2" fmla="*/ 215 w 230"/>
                <a:gd name="T3" fmla="*/ 203 h 311"/>
                <a:gd name="T4" fmla="*/ 169 w 230"/>
                <a:gd name="T5" fmla="*/ 203 h 311"/>
                <a:gd name="T6" fmla="*/ 169 w 230"/>
                <a:gd name="T7" fmla="*/ 16 h 311"/>
                <a:gd name="T8" fmla="*/ 153 w 230"/>
                <a:gd name="T9" fmla="*/ 0 h 311"/>
                <a:gd name="T10" fmla="*/ 139 w 230"/>
                <a:gd name="T11" fmla="*/ 0 h 311"/>
                <a:gd name="T12" fmla="*/ 121 w 230"/>
                <a:gd name="T13" fmla="*/ 9 h 311"/>
                <a:gd name="T14" fmla="*/ 2 w 230"/>
                <a:gd name="T15" fmla="*/ 196 h 311"/>
                <a:gd name="T16" fmla="*/ 0 w 230"/>
                <a:gd name="T17" fmla="*/ 208 h 311"/>
                <a:gd name="T18" fmla="*/ 15 w 230"/>
                <a:gd name="T19" fmla="*/ 224 h 311"/>
                <a:gd name="T20" fmla="*/ 150 w 230"/>
                <a:gd name="T21" fmla="*/ 224 h 311"/>
                <a:gd name="T22" fmla="*/ 150 w 230"/>
                <a:gd name="T23" fmla="*/ 290 h 311"/>
                <a:gd name="T24" fmla="*/ 113 w 230"/>
                <a:gd name="T25" fmla="*/ 290 h 311"/>
                <a:gd name="T26" fmla="*/ 98 w 230"/>
                <a:gd name="T27" fmla="*/ 300 h 311"/>
                <a:gd name="T28" fmla="*/ 113 w 230"/>
                <a:gd name="T29" fmla="*/ 311 h 311"/>
                <a:gd name="T30" fmla="*/ 206 w 230"/>
                <a:gd name="T31" fmla="*/ 311 h 311"/>
                <a:gd name="T32" fmla="*/ 222 w 230"/>
                <a:gd name="T33" fmla="*/ 300 h 311"/>
                <a:gd name="T34" fmla="*/ 206 w 230"/>
                <a:gd name="T35" fmla="*/ 290 h 311"/>
                <a:gd name="T36" fmla="*/ 169 w 230"/>
                <a:gd name="T37" fmla="*/ 290 h 311"/>
                <a:gd name="T38" fmla="*/ 169 w 230"/>
                <a:gd name="T39" fmla="*/ 224 h 311"/>
                <a:gd name="T40" fmla="*/ 215 w 230"/>
                <a:gd name="T41" fmla="*/ 224 h 311"/>
                <a:gd name="T42" fmla="*/ 230 w 230"/>
                <a:gd name="T43" fmla="*/ 214 h 311"/>
                <a:gd name="T44" fmla="*/ 150 w 230"/>
                <a:gd name="T45" fmla="*/ 203 h 311"/>
                <a:gd name="T46" fmla="*/ 22 w 230"/>
                <a:gd name="T47" fmla="*/ 203 h 311"/>
                <a:gd name="T48" fmla="*/ 137 w 230"/>
                <a:gd name="T49" fmla="*/ 21 h 311"/>
                <a:gd name="T50" fmla="*/ 150 w 230"/>
                <a:gd name="T51" fmla="*/ 21 h 311"/>
                <a:gd name="T52" fmla="*/ 150 w 230"/>
                <a:gd name="T53" fmla="*/ 203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0" h="311">
                  <a:moveTo>
                    <a:pt x="230" y="214"/>
                  </a:moveTo>
                  <a:cubicBezTo>
                    <a:pt x="230" y="203"/>
                    <a:pt x="220" y="203"/>
                    <a:pt x="215" y="203"/>
                  </a:cubicBezTo>
                  <a:lnTo>
                    <a:pt x="169" y="203"/>
                  </a:lnTo>
                  <a:lnTo>
                    <a:pt x="169" y="16"/>
                  </a:lnTo>
                  <a:cubicBezTo>
                    <a:pt x="169" y="3"/>
                    <a:pt x="166" y="0"/>
                    <a:pt x="153" y="0"/>
                  </a:cubicBezTo>
                  <a:lnTo>
                    <a:pt x="139" y="0"/>
                  </a:lnTo>
                  <a:cubicBezTo>
                    <a:pt x="129" y="0"/>
                    <a:pt x="127" y="0"/>
                    <a:pt x="121" y="9"/>
                  </a:cubicBezTo>
                  <a:lnTo>
                    <a:pt x="2" y="196"/>
                  </a:lnTo>
                  <a:cubicBezTo>
                    <a:pt x="0" y="200"/>
                    <a:pt x="0" y="202"/>
                    <a:pt x="0" y="208"/>
                  </a:cubicBezTo>
                  <a:cubicBezTo>
                    <a:pt x="0" y="221"/>
                    <a:pt x="3" y="224"/>
                    <a:pt x="15" y="224"/>
                  </a:cubicBezTo>
                  <a:lnTo>
                    <a:pt x="150" y="224"/>
                  </a:lnTo>
                  <a:lnTo>
                    <a:pt x="150" y="290"/>
                  </a:lnTo>
                  <a:lnTo>
                    <a:pt x="113" y="290"/>
                  </a:lnTo>
                  <a:cubicBezTo>
                    <a:pt x="107" y="290"/>
                    <a:pt x="98" y="290"/>
                    <a:pt x="98" y="300"/>
                  </a:cubicBezTo>
                  <a:cubicBezTo>
                    <a:pt x="98" y="311"/>
                    <a:pt x="108" y="311"/>
                    <a:pt x="113" y="311"/>
                  </a:cubicBezTo>
                  <a:lnTo>
                    <a:pt x="206" y="311"/>
                  </a:lnTo>
                  <a:cubicBezTo>
                    <a:pt x="212" y="311"/>
                    <a:pt x="222" y="311"/>
                    <a:pt x="222" y="300"/>
                  </a:cubicBezTo>
                  <a:cubicBezTo>
                    <a:pt x="222" y="290"/>
                    <a:pt x="212" y="290"/>
                    <a:pt x="206" y="290"/>
                  </a:cubicBezTo>
                  <a:lnTo>
                    <a:pt x="169" y="290"/>
                  </a:lnTo>
                  <a:lnTo>
                    <a:pt x="169" y="224"/>
                  </a:lnTo>
                  <a:lnTo>
                    <a:pt x="215" y="224"/>
                  </a:lnTo>
                  <a:cubicBezTo>
                    <a:pt x="220" y="224"/>
                    <a:pt x="230" y="224"/>
                    <a:pt x="230" y="214"/>
                  </a:cubicBezTo>
                  <a:close/>
                  <a:moveTo>
                    <a:pt x="150" y="203"/>
                  </a:moveTo>
                  <a:lnTo>
                    <a:pt x="22" y="203"/>
                  </a:lnTo>
                  <a:lnTo>
                    <a:pt x="137" y="21"/>
                  </a:lnTo>
                  <a:lnTo>
                    <a:pt x="150" y="21"/>
                  </a:lnTo>
                  <a:lnTo>
                    <a:pt x="150" y="20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3" name="Freeform 270">
              <a:extLst>
                <a:ext uri="{FF2B5EF4-FFF2-40B4-BE49-F238E27FC236}">
                  <a16:creationId xmlns:a16="http://schemas.microsoft.com/office/drawing/2014/main" id="{8DF570C4-D4F6-44DD-B22D-CD3C1A697831}"/>
                </a:ext>
              </a:extLst>
            </p:cNvPr>
            <p:cNvSpPr>
              <a:spLocks/>
            </p:cNvSpPr>
            <p:nvPr>
              <p:custDataLst>
                <p:tags r:id="rId264"/>
              </p:custDataLst>
            </p:nvPr>
          </p:nvSpPr>
          <p:spPr bwMode="auto">
            <a:xfrm>
              <a:off x="3014662" y="3906838"/>
              <a:ext cx="73025" cy="85725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6 h 220"/>
                <a:gd name="T4" fmla="*/ 76 w 189"/>
                <a:gd name="T5" fmla="*/ 90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1 w 189"/>
                <a:gd name="T13" fmla="*/ 68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8 w 189"/>
                <a:gd name="T27" fmla="*/ 114 h 220"/>
                <a:gd name="T28" fmla="*/ 168 w 189"/>
                <a:gd name="T29" fmla="*/ 157 h 220"/>
                <a:gd name="T30" fmla="*/ 97 w 189"/>
                <a:gd name="T31" fmla="*/ 199 h 220"/>
                <a:gd name="T32" fmla="*/ 25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7 w 189"/>
                <a:gd name="T43" fmla="*/ 197 h 220"/>
                <a:gd name="T44" fmla="*/ 97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7" y="98"/>
                    <a:pt x="111" y="96"/>
                  </a:cubicBezTo>
                  <a:lnTo>
                    <a:pt x="76" y="90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40"/>
                    <a:pt x="149" y="60"/>
                  </a:cubicBezTo>
                  <a:cubicBezTo>
                    <a:pt x="150" y="65"/>
                    <a:pt x="153" y="68"/>
                    <a:pt x="161" y="68"/>
                  </a:cubicBezTo>
                  <a:cubicBezTo>
                    <a:pt x="174" y="68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5"/>
                    <a:pt x="151" y="13"/>
                  </a:cubicBezTo>
                  <a:cubicBezTo>
                    <a:pt x="125" y="0"/>
                    <a:pt x="103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100"/>
                    <a:pt x="53" y="108"/>
                    <a:pt x="98" y="114"/>
                  </a:cubicBezTo>
                  <a:cubicBezTo>
                    <a:pt x="125" y="119"/>
                    <a:pt x="168" y="128"/>
                    <a:pt x="168" y="157"/>
                  </a:cubicBezTo>
                  <a:cubicBezTo>
                    <a:pt x="168" y="178"/>
                    <a:pt x="148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1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20" y="219"/>
                    <a:pt x="27" y="197"/>
                  </a:cubicBezTo>
                  <a:cubicBezTo>
                    <a:pt x="57" y="219"/>
                    <a:pt x="83" y="220"/>
                    <a:pt x="97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4" name="Freeform 271">
              <a:extLst>
                <a:ext uri="{FF2B5EF4-FFF2-40B4-BE49-F238E27FC236}">
                  <a16:creationId xmlns:a16="http://schemas.microsoft.com/office/drawing/2014/main" id="{D85D3F72-0B30-476F-9D87-5B85D3CFC65B}"/>
                </a:ext>
              </a:extLst>
            </p:cNvPr>
            <p:cNvSpPr>
              <a:spLocks noEditPoints="1"/>
            </p:cNvSpPr>
            <p:nvPr>
              <p:custDataLst>
                <p:tags r:id="rId265"/>
              </p:custDataLst>
            </p:nvPr>
          </p:nvSpPr>
          <p:spPr bwMode="auto">
            <a:xfrm>
              <a:off x="3111500" y="3906838"/>
              <a:ext cx="76200" cy="85725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9 h 220"/>
                <a:gd name="T10" fmla="*/ 185 w 200"/>
                <a:gd name="T11" fmla="*/ 119 h 220"/>
                <a:gd name="T12" fmla="*/ 200 w 200"/>
                <a:gd name="T13" fmla="*/ 105 h 220"/>
                <a:gd name="T14" fmla="*/ 106 w 200"/>
                <a:gd name="T15" fmla="*/ 0 h 220"/>
                <a:gd name="T16" fmla="*/ 0 w 200"/>
                <a:gd name="T17" fmla="*/ 110 h 220"/>
                <a:gd name="T18" fmla="*/ 114 w 200"/>
                <a:gd name="T19" fmla="*/ 220 h 220"/>
                <a:gd name="T20" fmla="*/ 200 w 200"/>
                <a:gd name="T21" fmla="*/ 166 h 220"/>
                <a:gd name="T22" fmla="*/ 175 w 200"/>
                <a:gd name="T23" fmla="*/ 98 h 220"/>
                <a:gd name="T24" fmla="*/ 26 w 200"/>
                <a:gd name="T25" fmla="*/ 98 h 220"/>
                <a:gd name="T26" fmla="*/ 106 w 200"/>
                <a:gd name="T27" fmla="*/ 21 h 220"/>
                <a:gd name="T28" fmla="*/ 175 w 200"/>
                <a:gd name="T29" fmla="*/ 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9"/>
                  </a:cubicBezTo>
                  <a:lnTo>
                    <a:pt x="185" y="119"/>
                  </a:lnTo>
                  <a:cubicBezTo>
                    <a:pt x="193" y="119"/>
                    <a:pt x="200" y="119"/>
                    <a:pt x="200" y="105"/>
                  </a:cubicBezTo>
                  <a:cubicBezTo>
                    <a:pt x="200" y="49"/>
                    <a:pt x="169" y="0"/>
                    <a:pt x="106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8"/>
                  </a:moveTo>
                  <a:lnTo>
                    <a:pt x="26" y="98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69" y="35"/>
                    <a:pt x="175" y="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5" name="Freeform 272">
              <a:extLst>
                <a:ext uri="{FF2B5EF4-FFF2-40B4-BE49-F238E27FC236}">
                  <a16:creationId xmlns:a16="http://schemas.microsoft.com/office/drawing/2014/main" id="{88E37089-ED97-46F1-96BD-9849F7FB236B}"/>
                </a:ext>
              </a:extLst>
            </p:cNvPr>
            <p:cNvSpPr>
              <a:spLocks/>
            </p:cNvSpPr>
            <p:nvPr>
              <p:custDataLst>
                <p:tags r:id="rId266"/>
              </p:custDataLst>
            </p:nvPr>
          </p:nvSpPr>
          <p:spPr bwMode="auto">
            <a:xfrm>
              <a:off x="3214687" y="3906838"/>
              <a:ext cx="74613" cy="85725"/>
            </a:xfrm>
            <a:custGeom>
              <a:avLst/>
              <a:gdLst>
                <a:gd name="T0" fmla="*/ 192 w 192"/>
                <a:gd name="T1" fmla="*/ 166 h 220"/>
                <a:gd name="T2" fmla="*/ 179 w 192"/>
                <a:gd name="T3" fmla="*/ 156 h 220"/>
                <a:gd name="T4" fmla="*/ 169 w 192"/>
                <a:gd name="T5" fmla="*/ 160 h 220"/>
                <a:gd name="T6" fmla="*/ 111 w 192"/>
                <a:gd name="T7" fmla="*/ 199 h 220"/>
                <a:gd name="T8" fmla="*/ 25 w 192"/>
                <a:gd name="T9" fmla="*/ 111 h 220"/>
                <a:gd name="T10" fmla="*/ 114 w 192"/>
                <a:gd name="T11" fmla="*/ 21 h 220"/>
                <a:gd name="T12" fmla="*/ 150 w 192"/>
                <a:gd name="T13" fmla="*/ 31 h 220"/>
                <a:gd name="T14" fmla="*/ 168 w 192"/>
                <a:gd name="T15" fmla="*/ 51 h 220"/>
                <a:gd name="T16" fmla="*/ 186 w 192"/>
                <a:gd name="T17" fmla="*/ 33 h 220"/>
                <a:gd name="T18" fmla="*/ 114 w 192"/>
                <a:gd name="T19" fmla="*/ 0 h 220"/>
                <a:gd name="T20" fmla="*/ 0 w 192"/>
                <a:gd name="T21" fmla="*/ 111 h 220"/>
                <a:gd name="T22" fmla="*/ 108 w 192"/>
                <a:gd name="T23" fmla="*/ 220 h 220"/>
                <a:gd name="T24" fmla="*/ 192 w 192"/>
                <a:gd name="T25" fmla="*/ 16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20">
                  <a:moveTo>
                    <a:pt x="192" y="166"/>
                  </a:moveTo>
                  <a:cubicBezTo>
                    <a:pt x="192" y="156"/>
                    <a:pt x="181" y="156"/>
                    <a:pt x="179" y="156"/>
                  </a:cubicBezTo>
                  <a:cubicBezTo>
                    <a:pt x="174" y="156"/>
                    <a:pt x="171" y="157"/>
                    <a:pt x="169" y="160"/>
                  </a:cubicBezTo>
                  <a:cubicBezTo>
                    <a:pt x="163" y="172"/>
                    <a:pt x="151" y="199"/>
                    <a:pt x="111" y="199"/>
                  </a:cubicBezTo>
                  <a:cubicBezTo>
                    <a:pt x="65" y="199"/>
                    <a:pt x="25" y="160"/>
                    <a:pt x="25" y="111"/>
                  </a:cubicBezTo>
                  <a:cubicBezTo>
                    <a:pt x="25" y="84"/>
                    <a:pt x="40" y="21"/>
                    <a:pt x="114" y="21"/>
                  </a:cubicBezTo>
                  <a:cubicBezTo>
                    <a:pt x="127" y="21"/>
                    <a:pt x="150" y="26"/>
                    <a:pt x="150" y="31"/>
                  </a:cubicBezTo>
                  <a:cubicBezTo>
                    <a:pt x="150" y="45"/>
                    <a:pt x="158" y="51"/>
                    <a:pt x="168" y="51"/>
                  </a:cubicBezTo>
                  <a:cubicBezTo>
                    <a:pt x="177" y="51"/>
                    <a:pt x="186" y="44"/>
                    <a:pt x="186" y="33"/>
                  </a:cubicBezTo>
                  <a:cubicBezTo>
                    <a:pt x="186" y="3"/>
                    <a:pt x="136" y="0"/>
                    <a:pt x="114" y="0"/>
                  </a:cubicBezTo>
                  <a:cubicBezTo>
                    <a:pt x="29" y="0"/>
                    <a:pt x="0" y="67"/>
                    <a:pt x="0" y="111"/>
                  </a:cubicBezTo>
                  <a:cubicBezTo>
                    <a:pt x="0" y="169"/>
                    <a:pt x="46" y="220"/>
                    <a:pt x="108" y="220"/>
                  </a:cubicBezTo>
                  <a:cubicBezTo>
                    <a:pt x="175" y="220"/>
                    <a:pt x="192" y="174"/>
                    <a:pt x="192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6" name="Freeform 273">
              <a:extLst>
                <a:ext uri="{FF2B5EF4-FFF2-40B4-BE49-F238E27FC236}">
                  <a16:creationId xmlns:a16="http://schemas.microsoft.com/office/drawing/2014/main" id="{0602F71B-AF1A-4F31-B51D-07C7A5CBAB4D}"/>
                </a:ext>
              </a:extLst>
            </p:cNvPr>
            <p:cNvSpPr>
              <a:spLocks noEditPoints="1"/>
            </p:cNvSpPr>
            <p:nvPr>
              <p:custDataLst>
                <p:tags r:id="rId267"/>
              </p:custDataLst>
            </p:nvPr>
          </p:nvSpPr>
          <p:spPr bwMode="auto">
            <a:xfrm>
              <a:off x="3313112" y="3906838"/>
              <a:ext cx="76200" cy="85725"/>
            </a:xfrm>
            <a:custGeom>
              <a:avLst/>
              <a:gdLst>
                <a:gd name="T0" fmla="*/ 201 w 201"/>
                <a:gd name="T1" fmla="*/ 111 h 220"/>
                <a:gd name="T2" fmla="*/ 101 w 201"/>
                <a:gd name="T3" fmla="*/ 0 h 220"/>
                <a:gd name="T4" fmla="*/ 0 w 201"/>
                <a:gd name="T5" fmla="*/ 111 h 220"/>
                <a:gd name="T6" fmla="*/ 101 w 201"/>
                <a:gd name="T7" fmla="*/ 220 h 220"/>
                <a:gd name="T8" fmla="*/ 201 w 201"/>
                <a:gd name="T9" fmla="*/ 111 h 220"/>
                <a:gd name="T10" fmla="*/ 176 w 201"/>
                <a:gd name="T11" fmla="*/ 107 h 220"/>
                <a:gd name="T12" fmla="*/ 101 w 201"/>
                <a:gd name="T13" fmla="*/ 199 h 220"/>
                <a:gd name="T14" fmla="*/ 25 w 201"/>
                <a:gd name="T15" fmla="*/ 107 h 220"/>
                <a:gd name="T16" fmla="*/ 101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1"/>
                  </a:moveTo>
                  <a:cubicBezTo>
                    <a:pt x="201" y="49"/>
                    <a:pt x="155" y="0"/>
                    <a:pt x="101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3"/>
                    <a:pt x="47" y="220"/>
                    <a:pt x="101" y="220"/>
                  </a:cubicBezTo>
                  <a:cubicBezTo>
                    <a:pt x="154" y="220"/>
                    <a:pt x="201" y="172"/>
                    <a:pt x="201" y="111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1" y="199"/>
                  </a:cubicBezTo>
                  <a:cubicBezTo>
                    <a:pt x="60" y="199"/>
                    <a:pt x="25" y="158"/>
                    <a:pt x="25" y="107"/>
                  </a:cubicBezTo>
                  <a:cubicBezTo>
                    <a:pt x="25" y="57"/>
                    <a:pt x="62" y="21"/>
                    <a:pt x="101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7" name="Freeform 274">
              <a:extLst>
                <a:ext uri="{FF2B5EF4-FFF2-40B4-BE49-F238E27FC236}">
                  <a16:creationId xmlns:a16="http://schemas.microsoft.com/office/drawing/2014/main" id="{BE4E0548-7B8B-4C50-8E9A-1EC9788ED48C}"/>
                </a:ext>
              </a:extLst>
            </p:cNvPr>
            <p:cNvSpPr>
              <a:spLocks/>
            </p:cNvSpPr>
            <p:nvPr>
              <p:custDataLst>
                <p:tags r:id="rId268"/>
              </p:custDataLst>
            </p:nvPr>
          </p:nvSpPr>
          <p:spPr bwMode="auto">
            <a:xfrm>
              <a:off x="3403600" y="3908425"/>
              <a:ext cx="95250" cy="82550"/>
            </a:xfrm>
            <a:custGeom>
              <a:avLst/>
              <a:gdLst>
                <a:gd name="T0" fmla="*/ 248 w 248"/>
                <a:gd name="T1" fmla="*/ 204 h 215"/>
                <a:gd name="T2" fmla="*/ 232 w 248"/>
                <a:gd name="T3" fmla="*/ 194 h 215"/>
                <a:gd name="T4" fmla="*/ 204 w 248"/>
                <a:gd name="T5" fmla="*/ 194 h 215"/>
                <a:gd name="T6" fmla="*/ 204 w 248"/>
                <a:gd name="T7" fmla="*/ 69 h 215"/>
                <a:gd name="T8" fmla="*/ 142 w 248"/>
                <a:gd name="T9" fmla="*/ 0 h 215"/>
                <a:gd name="T10" fmla="*/ 69 w 248"/>
                <a:gd name="T11" fmla="*/ 34 h 215"/>
                <a:gd name="T12" fmla="*/ 54 w 248"/>
                <a:gd name="T13" fmla="*/ 3 h 215"/>
                <a:gd name="T14" fmla="*/ 16 w 248"/>
                <a:gd name="T15" fmla="*/ 3 h 215"/>
                <a:gd name="T16" fmla="*/ 0 w 248"/>
                <a:gd name="T17" fmla="*/ 14 h 215"/>
                <a:gd name="T18" fmla="*/ 16 w 248"/>
                <a:gd name="T19" fmla="*/ 24 h 215"/>
                <a:gd name="T20" fmla="*/ 44 w 248"/>
                <a:gd name="T21" fmla="*/ 24 h 215"/>
                <a:gd name="T22" fmla="*/ 44 w 248"/>
                <a:gd name="T23" fmla="*/ 194 h 215"/>
                <a:gd name="T24" fmla="*/ 16 w 248"/>
                <a:gd name="T25" fmla="*/ 194 h 215"/>
                <a:gd name="T26" fmla="*/ 0 w 248"/>
                <a:gd name="T27" fmla="*/ 204 h 215"/>
                <a:gd name="T28" fmla="*/ 16 w 248"/>
                <a:gd name="T29" fmla="*/ 215 h 215"/>
                <a:gd name="T30" fmla="*/ 98 w 248"/>
                <a:gd name="T31" fmla="*/ 215 h 215"/>
                <a:gd name="T32" fmla="*/ 113 w 248"/>
                <a:gd name="T33" fmla="*/ 204 h 215"/>
                <a:gd name="T34" fmla="*/ 97 w 248"/>
                <a:gd name="T35" fmla="*/ 194 h 215"/>
                <a:gd name="T36" fmla="*/ 69 w 248"/>
                <a:gd name="T37" fmla="*/ 194 h 215"/>
                <a:gd name="T38" fmla="*/ 69 w 248"/>
                <a:gd name="T39" fmla="*/ 97 h 215"/>
                <a:gd name="T40" fmla="*/ 139 w 248"/>
                <a:gd name="T41" fmla="*/ 21 h 215"/>
                <a:gd name="T42" fmla="*/ 179 w 248"/>
                <a:gd name="T43" fmla="*/ 72 h 215"/>
                <a:gd name="T44" fmla="*/ 179 w 248"/>
                <a:gd name="T45" fmla="*/ 194 h 215"/>
                <a:gd name="T46" fmla="*/ 154 w 248"/>
                <a:gd name="T47" fmla="*/ 194 h 215"/>
                <a:gd name="T48" fmla="*/ 138 w 248"/>
                <a:gd name="T49" fmla="*/ 204 h 215"/>
                <a:gd name="T50" fmla="*/ 154 w 248"/>
                <a:gd name="T51" fmla="*/ 215 h 215"/>
                <a:gd name="T52" fmla="*/ 232 w 248"/>
                <a:gd name="T53" fmla="*/ 215 h 215"/>
                <a:gd name="T54" fmla="*/ 248 w 248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15">
                  <a:moveTo>
                    <a:pt x="248" y="204"/>
                  </a:moveTo>
                  <a:cubicBezTo>
                    <a:pt x="248" y="194"/>
                    <a:pt x="238" y="194"/>
                    <a:pt x="232" y="194"/>
                  </a:cubicBezTo>
                  <a:lnTo>
                    <a:pt x="204" y="194"/>
                  </a:lnTo>
                  <a:lnTo>
                    <a:pt x="204" y="69"/>
                  </a:lnTo>
                  <a:cubicBezTo>
                    <a:pt x="204" y="21"/>
                    <a:pt x="180" y="0"/>
                    <a:pt x="142" y="0"/>
                  </a:cubicBezTo>
                  <a:cubicBezTo>
                    <a:pt x="110" y="0"/>
                    <a:pt x="88" y="16"/>
                    <a:pt x="69" y="34"/>
                  </a:cubicBezTo>
                  <a:cubicBezTo>
                    <a:pt x="69" y="9"/>
                    <a:pt x="69" y="3"/>
                    <a:pt x="54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98" y="215"/>
                  </a:lnTo>
                  <a:cubicBezTo>
                    <a:pt x="103" y="215"/>
                    <a:pt x="113" y="215"/>
                    <a:pt x="113" y="204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1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4" y="194"/>
                  </a:lnTo>
                  <a:cubicBezTo>
                    <a:pt x="148" y="194"/>
                    <a:pt x="138" y="194"/>
                    <a:pt x="138" y="204"/>
                  </a:cubicBezTo>
                  <a:cubicBezTo>
                    <a:pt x="138" y="215"/>
                    <a:pt x="148" y="215"/>
                    <a:pt x="154" y="215"/>
                  </a:cubicBezTo>
                  <a:lnTo>
                    <a:pt x="232" y="215"/>
                  </a:lnTo>
                  <a:cubicBezTo>
                    <a:pt x="238" y="215"/>
                    <a:pt x="248" y="215"/>
                    <a:pt x="248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8" name="Freeform 275">
              <a:extLst>
                <a:ext uri="{FF2B5EF4-FFF2-40B4-BE49-F238E27FC236}">
                  <a16:creationId xmlns:a16="http://schemas.microsoft.com/office/drawing/2014/main" id="{AA7FC2EF-D85F-4E70-AA59-454349E206F6}"/>
                </a:ext>
              </a:extLst>
            </p:cNvPr>
            <p:cNvSpPr>
              <a:spLocks noEditPoints="1"/>
            </p:cNvSpPr>
            <p:nvPr>
              <p:custDataLst>
                <p:tags r:id="rId269"/>
              </p:custDataLst>
            </p:nvPr>
          </p:nvSpPr>
          <p:spPr bwMode="auto">
            <a:xfrm>
              <a:off x="3508375" y="3873500"/>
              <a:ext cx="90488" cy="119063"/>
            </a:xfrm>
            <a:custGeom>
              <a:avLst/>
              <a:gdLst>
                <a:gd name="T0" fmla="*/ 235 w 235"/>
                <a:gd name="T1" fmla="*/ 294 h 308"/>
                <a:gd name="T2" fmla="*/ 220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9 w 235"/>
                <a:gd name="T11" fmla="*/ 0 h 308"/>
                <a:gd name="T12" fmla="*/ 123 w 235"/>
                <a:gd name="T13" fmla="*/ 11 h 308"/>
                <a:gd name="T14" fmla="*/ 138 w 235"/>
                <a:gd name="T15" fmla="*/ 21 h 308"/>
                <a:gd name="T16" fmla="*/ 167 w 235"/>
                <a:gd name="T17" fmla="*/ 21 h 308"/>
                <a:gd name="T18" fmla="*/ 167 w 235"/>
                <a:gd name="T19" fmla="*/ 119 h 308"/>
                <a:gd name="T20" fmla="*/ 101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7 w 235"/>
                <a:gd name="T27" fmla="*/ 271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7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3 w 235"/>
                <a:gd name="T41" fmla="*/ 111 h 308"/>
                <a:gd name="T42" fmla="*/ 167 w 235"/>
                <a:gd name="T43" fmla="*/ 173 h 308"/>
                <a:gd name="T44" fmla="*/ 167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9" y="0"/>
                  </a:lnTo>
                  <a:cubicBezTo>
                    <a:pt x="133" y="0"/>
                    <a:pt x="123" y="0"/>
                    <a:pt x="123" y="11"/>
                  </a:cubicBezTo>
                  <a:cubicBezTo>
                    <a:pt x="123" y="21"/>
                    <a:pt x="133" y="21"/>
                    <a:pt x="138" y="21"/>
                  </a:cubicBezTo>
                  <a:lnTo>
                    <a:pt x="167" y="21"/>
                  </a:lnTo>
                  <a:lnTo>
                    <a:pt x="167" y="119"/>
                  </a:lnTo>
                  <a:cubicBezTo>
                    <a:pt x="142" y="98"/>
                    <a:pt x="122" y="90"/>
                    <a:pt x="101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4" y="308"/>
                    <a:pt x="144" y="295"/>
                    <a:pt x="167" y="271"/>
                  </a:cubicBezTo>
                  <a:cubicBezTo>
                    <a:pt x="167" y="299"/>
                    <a:pt x="167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7" y="210"/>
                  </a:moveTo>
                  <a:cubicBezTo>
                    <a:pt x="167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3" y="111"/>
                  </a:cubicBezTo>
                  <a:cubicBezTo>
                    <a:pt x="139" y="111"/>
                    <a:pt x="167" y="142"/>
                    <a:pt x="167" y="173"/>
                  </a:cubicBezTo>
                  <a:lnTo>
                    <a:pt x="167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79" name="Freeform 276">
              <a:extLst>
                <a:ext uri="{FF2B5EF4-FFF2-40B4-BE49-F238E27FC236}">
                  <a16:creationId xmlns:a16="http://schemas.microsoft.com/office/drawing/2014/main" id="{C7E4DC1E-005E-4433-BD00-4955493B5343}"/>
                </a:ext>
              </a:extLst>
            </p:cNvPr>
            <p:cNvSpPr>
              <a:spLocks/>
            </p:cNvSpPr>
            <p:nvPr>
              <p:custDataLst>
                <p:tags r:id="rId270"/>
              </p:custDataLst>
            </p:nvPr>
          </p:nvSpPr>
          <p:spPr bwMode="auto">
            <a:xfrm>
              <a:off x="3616325" y="3906838"/>
              <a:ext cx="71438" cy="85725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6 h 220"/>
                <a:gd name="T4" fmla="*/ 76 w 189"/>
                <a:gd name="T5" fmla="*/ 90 h 220"/>
                <a:gd name="T6" fmla="*/ 21 w 189"/>
                <a:gd name="T7" fmla="*/ 56 h 220"/>
                <a:gd name="T8" fmla="*/ 92 w 189"/>
                <a:gd name="T9" fmla="*/ 21 h 220"/>
                <a:gd name="T10" fmla="*/ 150 w 189"/>
                <a:gd name="T11" fmla="*/ 60 h 220"/>
                <a:gd name="T12" fmla="*/ 161 w 189"/>
                <a:gd name="T13" fmla="*/ 68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2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8 w 189"/>
                <a:gd name="T27" fmla="*/ 114 h 220"/>
                <a:gd name="T28" fmla="*/ 169 w 189"/>
                <a:gd name="T29" fmla="*/ 157 h 220"/>
                <a:gd name="T30" fmla="*/ 97 w 189"/>
                <a:gd name="T31" fmla="*/ 199 h 220"/>
                <a:gd name="T32" fmla="*/ 25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7 w 189"/>
                <a:gd name="T43" fmla="*/ 197 h 220"/>
                <a:gd name="T44" fmla="*/ 97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7" y="98"/>
                    <a:pt x="111" y="96"/>
                  </a:cubicBezTo>
                  <a:lnTo>
                    <a:pt x="76" y="90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40" y="21"/>
                    <a:pt x="147" y="40"/>
                    <a:pt x="150" y="60"/>
                  </a:cubicBezTo>
                  <a:cubicBezTo>
                    <a:pt x="151" y="65"/>
                    <a:pt x="153" y="68"/>
                    <a:pt x="161" y="68"/>
                  </a:cubicBezTo>
                  <a:cubicBezTo>
                    <a:pt x="174" y="68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6" y="0"/>
                    <a:pt x="154" y="5"/>
                    <a:pt x="152" y="13"/>
                  </a:cubicBezTo>
                  <a:cubicBezTo>
                    <a:pt x="125" y="0"/>
                    <a:pt x="103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100"/>
                    <a:pt x="53" y="108"/>
                    <a:pt x="98" y="114"/>
                  </a:cubicBezTo>
                  <a:cubicBezTo>
                    <a:pt x="125" y="119"/>
                    <a:pt x="169" y="128"/>
                    <a:pt x="169" y="157"/>
                  </a:cubicBezTo>
                  <a:cubicBezTo>
                    <a:pt x="169" y="178"/>
                    <a:pt x="149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1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20" y="219"/>
                    <a:pt x="27" y="197"/>
                  </a:cubicBezTo>
                  <a:cubicBezTo>
                    <a:pt x="57" y="219"/>
                    <a:pt x="83" y="220"/>
                    <a:pt x="97" y="220"/>
                  </a:cubicBezTo>
                  <a:cubicBezTo>
                    <a:pt x="174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80" name="Freeform 277">
              <a:extLst>
                <a:ext uri="{FF2B5EF4-FFF2-40B4-BE49-F238E27FC236}">
                  <a16:creationId xmlns:a16="http://schemas.microsoft.com/office/drawing/2014/main" id="{C40CB396-8FB0-4B9C-B72C-B974840CFE31}"/>
                </a:ext>
              </a:extLst>
            </p:cNvPr>
            <p:cNvSpPr>
              <a:spLocks noEditPoints="1"/>
            </p:cNvSpPr>
            <p:nvPr>
              <p:custDataLst>
                <p:tags r:id="rId271"/>
              </p:custDataLst>
            </p:nvPr>
          </p:nvSpPr>
          <p:spPr bwMode="auto">
            <a:xfrm>
              <a:off x="3813175" y="3906838"/>
              <a:ext cx="76200" cy="85725"/>
            </a:xfrm>
            <a:custGeom>
              <a:avLst/>
              <a:gdLst>
                <a:gd name="T0" fmla="*/ 200 w 200"/>
                <a:gd name="T1" fmla="*/ 166 h 220"/>
                <a:gd name="T2" fmla="*/ 187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9 h 220"/>
                <a:gd name="T10" fmla="*/ 185 w 200"/>
                <a:gd name="T11" fmla="*/ 119 h 220"/>
                <a:gd name="T12" fmla="*/ 200 w 200"/>
                <a:gd name="T13" fmla="*/ 105 h 220"/>
                <a:gd name="T14" fmla="*/ 105 w 200"/>
                <a:gd name="T15" fmla="*/ 0 h 220"/>
                <a:gd name="T16" fmla="*/ 0 w 200"/>
                <a:gd name="T17" fmla="*/ 110 h 220"/>
                <a:gd name="T18" fmla="*/ 113 w 200"/>
                <a:gd name="T19" fmla="*/ 220 h 220"/>
                <a:gd name="T20" fmla="*/ 200 w 200"/>
                <a:gd name="T21" fmla="*/ 166 h 220"/>
                <a:gd name="T22" fmla="*/ 175 w 200"/>
                <a:gd name="T23" fmla="*/ 98 h 220"/>
                <a:gd name="T24" fmla="*/ 25 w 200"/>
                <a:gd name="T25" fmla="*/ 98 h 220"/>
                <a:gd name="T26" fmla="*/ 105 w 200"/>
                <a:gd name="T27" fmla="*/ 21 h 220"/>
                <a:gd name="T28" fmla="*/ 175 w 200"/>
                <a:gd name="T29" fmla="*/ 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89" y="156"/>
                    <a:pt x="187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9"/>
                  </a:cubicBezTo>
                  <a:lnTo>
                    <a:pt x="185" y="119"/>
                  </a:lnTo>
                  <a:cubicBezTo>
                    <a:pt x="193" y="119"/>
                    <a:pt x="200" y="119"/>
                    <a:pt x="200" y="105"/>
                  </a:cubicBezTo>
                  <a:cubicBezTo>
                    <a:pt x="200" y="49"/>
                    <a:pt x="169" y="0"/>
                    <a:pt x="105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49" y="220"/>
                    <a:pt x="113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8"/>
                  </a:moveTo>
                  <a:lnTo>
                    <a:pt x="25" y="98"/>
                  </a:lnTo>
                  <a:cubicBezTo>
                    <a:pt x="34" y="51"/>
                    <a:pt x="67" y="21"/>
                    <a:pt x="105" y="21"/>
                  </a:cubicBezTo>
                  <a:cubicBezTo>
                    <a:pt x="134" y="21"/>
                    <a:pt x="169" y="35"/>
                    <a:pt x="175" y="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81" name="Freeform 278">
              <a:extLst>
                <a:ext uri="{FF2B5EF4-FFF2-40B4-BE49-F238E27FC236}">
                  <a16:creationId xmlns:a16="http://schemas.microsoft.com/office/drawing/2014/main" id="{93392D82-8994-4995-A64B-1B1A9CE98963}"/>
                </a:ext>
              </a:extLst>
            </p:cNvPr>
            <p:cNvSpPr>
              <a:spLocks/>
            </p:cNvSpPr>
            <p:nvPr>
              <p:custDataLst>
                <p:tags r:id="rId272"/>
              </p:custDataLst>
            </p:nvPr>
          </p:nvSpPr>
          <p:spPr bwMode="auto">
            <a:xfrm>
              <a:off x="3914775" y="3873500"/>
              <a:ext cx="76200" cy="117475"/>
            </a:xfrm>
            <a:custGeom>
              <a:avLst/>
              <a:gdLst>
                <a:gd name="T0" fmla="*/ 200 w 200"/>
                <a:gd name="T1" fmla="*/ 294 h 305"/>
                <a:gd name="T2" fmla="*/ 185 w 200"/>
                <a:gd name="T3" fmla="*/ 284 h 305"/>
                <a:gd name="T4" fmla="*/ 113 w 200"/>
                <a:gd name="T5" fmla="*/ 284 h 305"/>
                <a:gd name="T6" fmla="*/ 113 w 200"/>
                <a:gd name="T7" fmla="*/ 16 h 305"/>
                <a:gd name="T8" fmla="*/ 97 w 200"/>
                <a:gd name="T9" fmla="*/ 0 h 305"/>
                <a:gd name="T10" fmla="*/ 15 w 200"/>
                <a:gd name="T11" fmla="*/ 0 h 305"/>
                <a:gd name="T12" fmla="*/ 0 w 200"/>
                <a:gd name="T13" fmla="*/ 11 h 305"/>
                <a:gd name="T14" fmla="*/ 15 w 200"/>
                <a:gd name="T15" fmla="*/ 21 h 305"/>
                <a:gd name="T16" fmla="*/ 87 w 200"/>
                <a:gd name="T17" fmla="*/ 21 h 305"/>
                <a:gd name="T18" fmla="*/ 87 w 200"/>
                <a:gd name="T19" fmla="*/ 284 h 305"/>
                <a:gd name="T20" fmla="*/ 15 w 200"/>
                <a:gd name="T21" fmla="*/ 284 h 305"/>
                <a:gd name="T22" fmla="*/ 0 w 200"/>
                <a:gd name="T23" fmla="*/ 294 h 305"/>
                <a:gd name="T24" fmla="*/ 15 w 200"/>
                <a:gd name="T25" fmla="*/ 305 h 305"/>
                <a:gd name="T26" fmla="*/ 185 w 200"/>
                <a:gd name="T27" fmla="*/ 305 h 305"/>
                <a:gd name="T28" fmla="*/ 200 w 200"/>
                <a:gd name="T29" fmla="*/ 29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305">
                  <a:moveTo>
                    <a:pt x="200" y="294"/>
                  </a:moveTo>
                  <a:cubicBezTo>
                    <a:pt x="200" y="284"/>
                    <a:pt x="191" y="284"/>
                    <a:pt x="185" y="284"/>
                  </a:cubicBezTo>
                  <a:lnTo>
                    <a:pt x="113" y="284"/>
                  </a:lnTo>
                  <a:lnTo>
                    <a:pt x="113" y="16"/>
                  </a:lnTo>
                  <a:cubicBezTo>
                    <a:pt x="113" y="4"/>
                    <a:pt x="110" y="0"/>
                    <a:pt x="97" y="0"/>
                  </a:cubicBezTo>
                  <a:lnTo>
                    <a:pt x="15" y="0"/>
                  </a:lnTo>
                  <a:cubicBezTo>
                    <a:pt x="9" y="0"/>
                    <a:pt x="0" y="0"/>
                    <a:pt x="0" y="11"/>
                  </a:cubicBezTo>
                  <a:cubicBezTo>
                    <a:pt x="0" y="21"/>
                    <a:pt x="10" y="21"/>
                    <a:pt x="15" y="21"/>
                  </a:cubicBezTo>
                  <a:lnTo>
                    <a:pt x="87" y="21"/>
                  </a:lnTo>
                  <a:lnTo>
                    <a:pt x="87" y="284"/>
                  </a:lnTo>
                  <a:lnTo>
                    <a:pt x="15" y="284"/>
                  </a:lnTo>
                  <a:cubicBezTo>
                    <a:pt x="9" y="284"/>
                    <a:pt x="0" y="284"/>
                    <a:pt x="0" y="294"/>
                  </a:cubicBezTo>
                  <a:cubicBezTo>
                    <a:pt x="0" y="305"/>
                    <a:pt x="10" y="305"/>
                    <a:pt x="15" y="305"/>
                  </a:cubicBezTo>
                  <a:lnTo>
                    <a:pt x="185" y="305"/>
                  </a:lnTo>
                  <a:cubicBezTo>
                    <a:pt x="191" y="305"/>
                    <a:pt x="200" y="305"/>
                    <a:pt x="200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82" name="Freeform 279">
              <a:extLst>
                <a:ext uri="{FF2B5EF4-FFF2-40B4-BE49-F238E27FC236}">
                  <a16:creationId xmlns:a16="http://schemas.microsoft.com/office/drawing/2014/main" id="{8AF4D943-57CC-4199-ACCB-F6BED81395B3}"/>
                </a:ext>
              </a:extLst>
            </p:cNvPr>
            <p:cNvSpPr>
              <a:spLocks noEditPoints="1"/>
            </p:cNvSpPr>
            <p:nvPr>
              <p:custDataLst>
                <p:tags r:id="rId273"/>
              </p:custDataLst>
            </p:nvPr>
          </p:nvSpPr>
          <p:spPr bwMode="auto">
            <a:xfrm>
              <a:off x="4011612" y="3906838"/>
              <a:ext cx="88900" cy="85725"/>
            </a:xfrm>
            <a:custGeom>
              <a:avLst/>
              <a:gdLst>
                <a:gd name="T0" fmla="*/ 231 w 231"/>
                <a:gd name="T1" fmla="*/ 206 h 220"/>
                <a:gd name="T2" fmla="*/ 215 w 231"/>
                <a:gd name="T3" fmla="*/ 196 h 220"/>
                <a:gd name="T4" fmla="*/ 180 w 231"/>
                <a:gd name="T5" fmla="*/ 190 h 220"/>
                <a:gd name="T6" fmla="*/ 180 w 231"/>
                <a:gd name="T7" fmla="*/ 75 h 220"/>
                <a:gd name="T8" fmla="*/ 83 w 231"/>
                <a:gd name="T9" fmla="*/ 0 h 220"/>
                <a:gd name="T10" fmla="*/ 13 w 231"/>
                <a:gd name="T11" fmla="*/ 33 h 220"/>
                <a:gd name="T12" fmla="*/ 31 w 231"/>
                <a:gd name="T13" fmla="*/ 51 h 220"/>
                <a:gd name="T14" fmla="*/ 49 w 231"/>
                <a:gd name="T15" fmla="*/ 33 h 220"/>
                <a:gd name="T16" fmla="*/ 83 w 231"/>
                <a:gd name="T17" fmla="*/ 21 h 220"/>
                <a:gd name="T18" fmla="*/ 154 w 231"/>
                <a:gd name="T19" fmla="*/ 84 h 220"/>
                <a:gd name="T20" fmla="*/ 0 w 231"/>
                <a:gd name="T21" fmla="*/ 156 h 220"/>
                <a:gd name="T22" fmla="*/ 80 w 231"/>
                <a:gd name="T23" fmla="*/ 220 h 220"/>
                <a:gd name="T24" fmla="*/ 156 w 231"/>
                <a:gd name="T25" fmla="*/ 198 h 220"/>
                <a:gd name="T26" fmla="*/ 210 w 231"/>
                <a:gd name="T27" fmla="*/ 217 h 220"/>
                <a:gd name="T28" fmla="*/ 231 w 231"/>
                <a:gd name="T29" fmla="*/ 206 h 220"/>
                <a:gd name="T30" fmla="*/ 154 w 231"/>
                <a:gd name="T31" fmla="*/ 153 h 220"/>
                <a:gd name="T32" fmla="*/ 131 w 231"/>
                <a:gd name="T33" fmla="*/ 189 h 220"/>
                <a:gd name="T34" fmla="*/ 83 w 231"/>
                <a:gd name="T35" fmla="*/ 199 h 220"/>
                <a:gd name="T36" fmla="*/ 25 w 231"/>
                <a:gd name="T37" fmla="*/ 156 h 220"/>
                <a:gd name="T38" fmla="*/ 154 w 231"/>
                <a:gd name="T39" fmla="*/ 104 h 220"/>
                <a:gd name="T40" fmla="*/ 154 w 231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220">
                  <a:moveTo>
                    <a:pt x="231" y="206"/>
                  </a:moveTo>
                  <a:cubicBezTo>
                    <a:pt x="231" y="196"/>
                    <a:pt x="221" y="196"/>
                    <a:pt x="215" y="196"/>
                  </a:cubicBezTo>
                  <a:cubicBezTo>
                    <a:pt x="195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2" y="0"/>
                    <a:pt x="13" y="0"/>
                    <a:pt x="13" y="33"/>
                  </a:cubicBezTo>
                  <a:cubicBezTo>
                    <a:pt x="13" y="45"/>
                    <a:pt x="21" y="51"/>
                    <a:pt x="31" y="51"/>
                  </a:cubicBezTo>
                  <a:cubicBezTo>
                    <a:pt x="37" y="51"/>
                    <a:pt x="48" y="48"/>
                    <a:pt x="49" y="33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6"/>
                    <a:pt x="0" y="109"/>
                    <a:pt x="0" y="156"/>
                  </a:cubicBezTo>
                  <a:cubicBezTo>
                    <a:pt x="0" y="189"/>
                    <a:pt x="30" y="220"/>
                    <a:pt x="80" y="220"/>
                  </a:cubicBezTo>
                  <a:cubicBezTo>
                    <a:pt x="98" y="220"/>
                    <a:pt x="129" y="216"/>
                    <a:pt x="156" y="198"/>
                  </a:cubicBezTo>
                  <a:cubicBezTo>
                    <a:pt x="169" y="217"/>
                    <a:pt x="193" y="217"/>
                    <a:pt x="210" y="217"/>
                  </a:cubicBezTo>
                  <a:cubicBezTo>
                    <a:pt x="221" y="217"/>
                    <a:pt x="231" y="217"/>
                    <a:pt x="231" y="206"/>
                  </a:cubicBezTo>
                  <a:close/>
                  <a:moveTo>
                    <a:pt x="154" y="153"/>
                  </a:moveTo>
                  <a:cubicBezTo>
                    <a:pt x="154" y="166"/>
                    <a:pt x="154" y="179"/>
                    <a:pt x="131" y="189"/>
                  </a:cubicBezTo>
                  <a:cubicBezTo>
                    <a:pt x="112" y="199"/>
                    <a:pt x="87" y="199"/>
                    <a:pt x="83" y="199"/>
                  </a:cubicBezTo>
                  <a:cubicBezTo>
                    <a:pt x="48" y="199"/>
                    <a:pt x="25" y="178"/>
                    <a:pt x="25" y="156"/>
                  </a:cubicBezTo>
                  <a:cubicBezTo>
                    <a:pt x="25" y="130"/>
                    <a:pt x="70" y="107"/>
                    <a:pt x="154" y="104"/>
                  </a:cubicBezTo>
                  <a:lnTo>
                    <a:pt x="154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83" name="Freeform 280">
              <a:extLst>
                <a:ext uri="{FF2B5EF4-FFF2-40B4-BE49-F238E27FC236}">
                  <a16:creationId xmlns:a16="http://schemas.microsoft.com/office/drawing/2014/main" id="{D1CCBE20-765E-4220-96A7-E30664CFD1EF}"/>
                </a:ext>
              </a:extLst>
            </p:cNvPr>
            <p:cNvSpPr>
              <a:spLocks noEditPoints="1"/>
            </p:cNvSpPr>
            <p:nvPr>
              <p:custDataLst>
                <p:tags r:id="rId274"/>
              </p:custDataLst>
            </p:nvPr>
          </p:nvSpPr>
          <p:spPr bwMode="auto">
            <a:xfrm>
              <a:off x="4105275" y="3908425"/>
              <a:ext cx="90488" cy="127000"/>
            </a:xfrm>
            <a:custGeom>
              <a:avLst/>
              <a:gdLst>
                <a:gd name="T0" fmla="*/ 235 w 235"/>
                <a:gd name="T1" fmla="*/ 109 h 329"/>
                <a:gd name="T2" fmla="*/ 140 w 235"/>
                <a:gd name="T3" fmla="*/ 0 h 329"/>
                <a:gd name="T4" fmla="*/ 69 w 235"/>
                <a:gd name="T5" fmla="*/ 32 h 329"/>
                <a:gd name="T6" fmla="*/ 53 w 235"/>
                <a:gd name="T7" fmla="*/ 3 h 329"/>
                <a:gd name="T8" fmla="*/ 16 w 235"/>
                <a:gd name="T9" fmla="*/ 3 h 329"/>
                <a:gd name="T10" fmla="*/ 0 w 235"/>
                <a:gd name="T11" fmla="*/ 14 h 329"/>
                <a:gd name="T12" fmla="*/ 16 w 235"/>
                <a:gd name="T13" fmla="*/ 24 h 329"/>
                <a:gd name="T14" fmla="*/ 44 w 235"/>
                <a:gd name="T15" fmla="*/ 24 h 329"/>
                <a:gd name="T16" fmla="*/ 44 w 235"/>
                <a:gd name="T17" fmla="*/ 308 h 329"/>
                <a:gd name="T18" fmla="*/ 16 w 235"/>
                <a:gd name="T19" fmla="*/ 308 h 329"/>
                <a:gd name="T20" fmla="*/ 0 w 235"/>
                <a:gd name="T21" fmla="*/ 319 h 329"/>
                <a:gd name="T22" fmla="*/ 16 w 235"/>
                <a:gd name="T23" fmla="*/ 329 h 329"/>
                <a:gd name="T24" fmla="*/ 97 w 235"/>
                <a:gd name="T25" fmla="*/ 329 h 329"/>
                <a:gd name="T26" fmla="*/ 113 w 235"/>
                <a:gd name="T27" fmla="*/ 319 h 329"/>
                <a:gd name="T28" fmla="*/ 97 w 235"/>
                <a:gd name="T29" fmla="*/ 308 h 329"/>
                <a:gd name="T30" fmla="*/ 69 w 235"/>
                <a:gd name="T31" fmla="*/ 308 h 329"/>
                <a:gd name="T32" fmla="*/ 69 w 235"/>
                <a:gd name="T33" fmla="*/ 184 h 329"/>
                <a:gd name="T34" fmla="*/ 134 w 235"/>
                <a:gd name="T35" fmla="*/ 218 h 329"/>
                <a:gd name="T36" fmla="*/ 235 w 235"/>
                <a:gd name="T37" fmla="*/ 109 h 329"/>
                <a:gd name="T38" fmla="*/ 210 w 235"/>
                <a:gd name="T39" fmla="*/ 109 h 329"/>
                <a:gd name="T40" fmla="*/ 133 w 235"/>
                <a:gd name="T41" fmla="*/ 197 h 329"/>
                <a:gd name="T42" fmla="*/ 69 w 235"/>
                <a:gd name="T43" fmla="*/ 122 h 329"/>
                <a:gd name="T44" fmla="*/ 69 w 235"/>
                <a:gd name="T45" fmla="*/ 84 h 329"/>
                <a:gd name="T46" fmla="*/ 137 w 235"/>
                <a:gd name="T47" fmla="*/ 21 h 329"/>
                <a:gd name="T48" fmla="*/ 210 w 235"/>
                <a:gd name="T49" fmla="*/ 10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9">
                  <a:moveTo>
                    <a:pt x="235" y="109"/>
                  </a:moveTo>
                  <a:cubicBezTo>
                    <a:pt x="235" y="48"/>
                    <a:pt x="192" y="0"/>
                    <a:pt x="140" y="0"/>
                  </a:cubicBezTo>
                  <a:cubicBezTo>
                    <a:pt x="116" y="0"/>
                    <a:pt x="94" y="9"/>
                    <a:pt x="69" y="32"/>
                  </a:cubicBezTo>
                  <a:cubicBezTo>
                    <a:pt x="69" y="8"/>
                    <a:pt x="68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44" y="24"/>
                  </a:lnTo>
                  <a:lnTo>
                    <a:pt x="44" y="308"/>
                  </a:lnTo>
                  <a:lnTo>
                    <a:pt x="16" y="308"/>
                  </a:lnTo>
                  <a:cubicBezTo>
                    <a:pt x="10" y="308"/>
                    <a:pt x="0" y="308"/>
                    <a:pt x="0" y="319"/>
                  </a:cubicBezTo>
                  <a:cubicBezTo>
                    <a:pt x="0" y="329"/>
                    <a:pt x="10" y="329"/>
                    <a:pt x="16" y="329"/>
                  </a:cubicBezTo>
                  <a:lnTo>
                    <a:pt x="97" y="329"/>
                  </a:lnTo>
                  <a:cubicBezTo>
                    <a:pt x="103" y="329"/>
                    <a:pt x="113" y="329"/>
                    <a:pt x="113" y="319"/>
                  </a:cubicBezTo>
                  <a:cubicBezTo>
                    <a:pt x="113" y="308"/>
                    <a:pt x="103" y="308"/>
                    <a:pt x="97" y="308"/>
                  </a:cubicBezTo>
                  <a:lnTo>
                    <a:pt x="69" y="308"/>
                  </a:lnTo>
                  <a:lnTo>
                    <a:pt x="69" y="184"/>
                  </a:lnTo>
                  <a:cubicBezTo>
                    <a:pt x="98" y="213"/>
                    <a:pt x="119" y="218"/>
                    <a:pt x="134" y="218"/>
                  </a:cubicBezTo>
                  <a:cubicBezTo>
                    <a:pt x="188" y="218"/>
                    <a:pt x="235" y="171"/>
                    <a:pt x="235" y="109"/>
                  </a:cubicBezTo>
                  <a:close/>
                  <a:moveTo>
                    <a:pt x="210" y="109"/>
                  </a:moveTo>
                  <a:cubicBezTo>
                    <a:pt x="210" y="161"/>
                    <a:pt x="171" y="197"/>
                    <a:pt x="133" y="197"/>
                  </a:cubicBezTo>
                  <a:cubicBezTo>
                    <a:pt x="89" y="197"/>
                    <a:pt x="69" y="148"/>
                    <a:pt x="69" y="122"/>
                  </a:cubicBezTo>
                  <a:lnTo>
                    <a:pt x="69" y="84"/>
                  </a:lnTo>
                  <a:cubicBezTo>
                    <a:pt x="69" y="51"/>
                    <a:pt x="101" y="21"/>
                    <a:pt x="137" y="21"/>
                  </a:cubicBezTo>
                  <a:cubicBezTo>
                    <a:pt x="178" y="21"/>
                    <a:pt x="210" y="61"/>
                    <a:pt x="210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84" name="Freeform 281">
              <a:extLst>
                <a:ext uri="{FF2B5EF4-FFF2-40B4-BE49-F238E27FC236}">
                  <a16:creationId xmlns:a16="http://schemas.microsoft.com/office/drawing/2014/main" id="{A1A77517-10CE-4E59-9B09-6F2E4B7C28ED}"/>
                </a:ext>
              </a:extLst>
            </p:cNvPr>
            <p:cNvSpPr>
              <a:spLocks/>
            </p:cNvSpPr>
            <p:nvPr>
              <p:custDataLst>
                <p:tags r:id="rId275"/>
              </p:custDataLst>
            </p:nvPr>
          </p:nvSpPr>
          <p:spPr bwMode="auto">
            <a:xfrm>
              <a:off x="4217987" y="3906838"/>
              <a:ext cx="71438" cy="85725"/>
            </a:xfrm>
            <a:custGeom>
              <a:avLst/>
              <a:gdLst>
                <a:gd name="T0" fmla="*/ 189 w 189"/>
                <a:gd name="T1" fmla="*/ 157 h 220"/>
                <a:gd name="T2" fmla="*/ 110 w 189"/>
                <a:gd name="T3" fmla="*/ 96 h 220"/>
                <a:gd name="T4" fmla="*/ 75 w 189"/>
                <a:gd name="T5" fmla="*/ 90 h 220"/>
                <a:gd name="T6" fmla="*/ 20 w 189"/>
                <a:gd name="T7" fmla="*/ 56 h 220"/>
                <a:gd name="T8" fmla="*/ 91 w 189"/>
                <a:gd name="T9" fmla="*/ 21 h 220"/>
                <a:gd name="T10" fmla="*/ 149 w 189"/>
                <a:gd name="T11" fmla="*/ 60 h 220"/>
                <a:gd name="T12" fmla="*/ 160 w 189"/>
                <a:gd name="T13" fmla="*/ 68 h 220"/>
                <a:gd name="T14" fmla="*/ 173 w 189"/>
                <a:gd name="T15" fmla="*/ 52 h 220"/>
                <a:gd name="T16" fmla="*/ 173 w 189"/>
                <a:gd name="T17" fmla="*/ 16 h 220"/>
                <a:gd name="T18" fmla="*/ 163 w 189"/>
                <a:gd name="T19" fmla="*/ 0 h 220"/>
                <a:gd name="T20" fmla="*/ 151 w 189"/>
                <a:gd name="T21" fmla="*/ 13 h 220"/>
                <a:gd name="T22" fmla="*/ 92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7 h 220"/>
                <a:gd name="T30" fmla="*/ 96 w 189"/>
                <a:gd name="T31" fmla="*/ 199 h 220"/>
                <a:gd name="T32" fmla="*/ 24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0 w 189"/>
                <a:gd name="T41" fmla="*/ 220 h 220"/>
                <a:gd name="T42" fmla="*/ 26 w 189"/>
                <a:gd name="T43" fmla="*/ 197 h 220"/>
                <a:gd name="T44" fmla="*/ 96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0" y="96"/>
                  </a:cubicBezTo>
                  <a:lnTo>
                    <a:pt x="75" y="90"/>
                  </a:lnTo>
                  <a:cubicBezTo>
                    <a:pt x="58" y="87"/>
                    <a:pt x="20" y="78"/>
                    <a:pt x="20" y="56"/>
                  </a:cubicBezTo>
                  <a:cubicBezTo>
                    <a:pt x="20" y="41"/>
                    <a:pt x="37" y="21"/>
                    <a:pt x="91" y="21"/>
                  </a:cubicBezTo>
                  <a:cubicBezTo>
                    <a:pt x="139" y="21"/>
                    <a:pt x="146" y="40"/>
                    <a:pt x="149" y="60"/>
                  </a:cubicBezTo>
                  <a:cubicBezTo>
                    <a:pt x="150" y="65"/>
                    <a:pt x="152" y="68"/>
                    <a:pt x="160" y="68"/>
                  </a:cubicBezTo>
                  <a:cubicBezTo>
                    <a:pt x="173" y="68"/>
                    <a:pt x="173" y="59"/>
                    <a:pt x="173" y="52"/>
                  </a:cubicBezTo>
                  <a:lnTo>
                    <a:pt x="173" y="16"/>
                  </a:lnTo>
                  <a:cubicBezTo>
                    <a:pt x="173" y="10"/>
                    <a:pt x="173" y="0"/>
                    <a:pt x="163" y="0"/>
                  </a:cubicBezTo>
                  <a:cubicBezTo>
                    <a:pt x="155" y="0"/>
                    <a:pt x="153" y="5"/>
                    <a:pt x="151" y="13"/>
                  </a:cubicBezTo>
                  <a:cubicBezTo>
                    <a:pt x="124" y="0"/>
                    <a:pt x="102" y="0"/>
                    <a:pt x="92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100"/>
                    <a:pt x="52" y="108"/>
                    <a:pt x="97" y="114"/>
                  </a:cubicBezTo>
                  <a:cubicBezTo>
                    <a:pt x="124" y="119"/>
                    <a:pt x="168" y="128"/>
                    <a:pt x="168" y="157"/>
                  </a:cubicBezTo>
                  <a:cubicBezTo>
                    <a:pt x="168" y="178"/>
                    <a:pt x="148" y="199"/>
                    <a:pt x="96" y="199"/>
                  </a:cubicBezTo>
                  <a:cubicBezTo>
                    <a:pt x="70" y="199"/>
                    <a:pt x="39" y="192"/>
                    <a:pt x="24" y="144"/>
                  </a:cubicBezTo>
                  <a:cubicBezTo>
                    <a:pt x="22" y="141"/>
                    <a:pt x="19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0" y="220"/>
                  </a:cubicBezTo>
                  <a:cubicBezTo>
                    <a:pt x="14" y="220"/>
                    <a:pt x="19" y="219"/>
                    <a:pt x="26" y="197"/>
                  </a:cubicBezTo>
                  <a:cubicBezTo>
                    <a:pt x="56" y="219"/>
                    <a:pt x="82" y="220"/>
                    <a:pt x="96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85" name="Freeform 282">
              <a:extLst>
                <a:ext uri="{FF2B5EF4-FFF2-40B4-BE49-F238E27FC236}">
                  <a16:creationId xmlns:a16="http://schemas.microsoft.com/office/drawing/2014/main" id="{F6612A5E-F166-4844-BE12-BAB8E39A2F2E}"/>
                </a:ext>
              </a:extLst>
            </p:cNvPr>
            <p:cNvSpPr>
              <a:spLocks noEditPoints="1"/>
            </p:cNvSpPr>
            <p:nvPr>
              <p:custDataLst>
                <p:tags r:id="rId276"/>
              </p:custDataLst>
            </p:nvPr>
          </p:nvSpPr>
          <p:spPr bwMode="auto">
            <a:xfrm>
              <a:off x="4314825" y="3906838"/>
              <a:ext cx="76200" cy="85725"/>
            </a:xfrm>
            <a:custGeom>
              <a:avLst/>
              <a:gdLst>
                <a:gd name="T0" fmla="*/ 201 w 201"/>
                <a:gd name="T1" fmla="*/ 166 h 220"/>
                <a:gd name="T2" fmla="*/ 188 w 201"/>
                <a:gd name="T3" fmla="*/ 156 h 220"/>
                <a:gd name="T4" fmla="*/ 177 w 201"/>
                <a:gd name="T5" fmla="*/ 162 h 220"/>
                <a:gd name="T6" fmla="*/ 117 w 201"/>
                <a:gd name="T7" fmla="*/ 199 h 220"/>
                <a:gd name="T8" fmla="*/ 26 w 201"/>
                <a:gd name="T9" fmla="*/ 119 h 220"/>
                <a:gd name="T10" fmla="*/ 185 w 201"/>
                <a:gd name="T11" fmla="*/ 119 h 220"/>
                <a:gd name="T12" fmla="*/ 201 w 201"/>
                <a:gd name="T13" fmla="*/ 105 h 220"/>
                <a:gd name="T14" fmla="*/ 106 w 201"/>
                <a:gd name="T15" fmla="*/ 0 h 220"/>
                <a:gd name="T16" fmla="*/ 0 w 201"/>
                <a:gd name="T17" fmla="*/ 110 h 220"/>
                <a:gd name="T18" fmla="*/ 114 w 201"/>
                <a:gd name="T19" fmla="*/ 220 h 220"/>
                <a:gd name="T20" fmla="*/ 201 w 201"/>
                <a:gd name="T21" fmla="*/ 166 h 220"/>
                <a:gd name="T22" fmla="*/ 175 w 201"/>
                <a:gd name="T23" fmla="*/ 98 h 220"/>
                <a:gd name="T24" fmla="*/ 26 w 201"/>
                <a:gd name="T25" fmla="*/ 98 h 220"/>
                <a:gd name="T26" fmla="*/ 106 w 201"/>
                <a:gd name="T27" fmla="*/ 21 h 220"/>
                <a:gd name="T28" fmla="*/ 175 w 201"/>
                <a:gd name="T29" fmla="*/ 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20">
                  <a:moveTo>
                    <a:pt x="201" y="166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6" y="171"/>
                    <a:pt x="26" y="119"/>
                  </a:cubicBezTo>
                  <a:lnTo>
                    <a:pt x="185" y="119"/>
                  </a:lnTo>
                  <a:cubicBezTo>
                    <a:pt x="194" y="119"/>
                    <a:pt x="201" y="119"/>
                    <a:pt x="201" y="105"/>
                  </a:cubicBezTo>
                  <a:cubicBezTo>
                    <a:pt x="201" y="49"/>
                    <a:pt x="170" y="0"/>
                    <a:pt x="106" y="0"/>
                  </a:cubicBezTo>
                  <a:cubicBezTo>
                    <a:pt x="48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1" y="178"/>
                    <a:pt x="201" y="166"/>
                  </a:cubicBezTo>
                  <a:close/>
                  <a:moveTo>
                    <a:pt x="175" y="98"/>
                  </a:moveTo>
                  <a:lnTo>
                    <a:pt x="26" y="98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70" y="35"/>
                    <a:pt x="175" y="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86" name="Freeform 283">
              <a:extLst>
                <a:ext uri="{FF2B5EF4-FFF2-40B4-BE49-F238E27FC236}">
                  <a16:creationId xmlns:a16="http://schemas.microsoft.com/office/drawing/2014/main" id="{22258C63-7AD8-43D9-9F16-A2382EC45D6D}"/>
                </a:ext>
              </a:extLst>
            </p:cNvPr>
            <p:cNvSpPr>
              <a:spLocks noEditPoints="1"/>
            </p:cNvSpPr>
            <p:nvPr>
              <p:custDataLst>
                <p:tags r:id="rId277"/>
              </p:custDataLst>
            </p:nvPr>
          </p:nvSpPr>
          <p:spPr bwMode="auto">
            <a:xfrm>
              <a:off x="4410075" y="3873500"/>
              <a:ext cx="90488" cy="119063"/>
            </a:xfrm>
            <a:custGeom>
              <a:avLst/>
              <a:gdLst>
                <a:gd name="T0" fmla="*/ 235 w 235"/>
                <a:gd name="T1" fmla="*/ 294 h 308"/>
                <a:gd name="T2" fmla="*/ 220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8 w 235"/>
                <a:gd name="T11" fmla="*/ 0 h 308"/>
                <a:gd name="T12" fmla="*/ 122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19 h 308"/>
                <a:gd name="T20" fmla="*/ 100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1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2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8" y="0"/>
                  </a:lnTo>
                  <a:cubicBezTo>
                    <a:pt x="132" y="0"/>
                    <a:pt x="122" y="0"/>
                    <a:pt x="122" y="11"/>
                  </a:cubicBezTo>
                  <a:cubicBezTo>
                    <a:pt x="122" y="21"/>
                    <a:pt x="132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1" y="98"/>
                    <a:pt x="121" y="90"/>
                    <a:pt x="100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3" y="308"/>
                    <a:pt x="143" y="295"/>
                    <a:pt x="166" y="271"/>
                  </a:cubicBezTo>
                  <a:cubicBezTo>
                    <a:pt x="166" y="299"/>
                    <a:pt x="166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2" y="111"/>
                  </a:cubicBezTo>
                  <a:cubicBezTo>
                    <a:pt x="138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87" name="Freeform 284">
              <a:extLst>
                <a:ext uri="{FF2B5EF4-FFF2-40B4-BE49-F238E27FC236}">
                  <a16:creationId xmlns:a16="http://schemas.microsoft.com/office/drawing/2014/main" id="{1E189142-FA37-4FBB-B644-86905540806D}"/>
                </a:ext>
              </a:extLst>
            </p:cNvPr>
            <p:cNvSpPr>
              <a:spLocks/>
            </p:cNvSpPr>
            <p:nvPr>
              <p:custDataLst>
                <p:tags r:id="rId278"/>
              </p:custDataLst>
            </p:nvPr>
          </p:nvSpPr>
          <p:spPr bwMode="auto">
            <a:xfrm>
              <a:off x="4543425" y="3970338"/>
              <a:ext cx="20638" cy="20638"/>
            </a:xfrm>
            <a:custGeom>
              <a:avLst/>
              <a:gdLst>
                <a:gd name="T0" fmla="*/ 54 w 54"/>
                <a:gd name="T1" fmla="*/ 28 h 55"/>
                <a:gd name="T2" fmla="*/ 27 w 54"/>
                <a:gd name="T3" fmla="*/ 0 h 55"/>
                <a:gd name="T4" fmla="*/ 0 w 54"/>
                <a:gd name="T5" fmla="*/ 27 h 55"/>
                <a:gd name="T6" fmla="*/ 27 w 54"/>
                <a:gd name="T7" fmla="*/ 55 h 55"/>
                <a:gd name="T8" fmla="*/ 54 w 54"/>
                <a:gd name="T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5">
                  <a:moveTo>
                    <a:pt x="54" y="28"/>
                  </a:moveTo>
                  <a:cubicBezTo>
                    <a:pt x="54" y="12"/>
                    <a:pt x="41" y="0"/>
                    <a:pt x="27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5"/>
                    <a:pt x="27" y="55"/>
                  </a:cubicBezTo>
                  <a:cubicBezTo>
                    <a:pt x="43" y="55"/>
                    <a:pt x="54" y="41"/>
                    <a:pt x="54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88" name="Freeform 285">
              <a:extLst>
                <a:ext uri="{FF2B5EF4-FFF2-40B4-BE49-F238E27FC236}">
                  <a16:creationId xmlns:a16="http://schemas.microsoft.com/office/drawing/2014/main" id="{68FA328E-42D1-46D6-8B31-DEA602D294C4}"/>
                </a:ext>
              </a:extLst>
            </p:cNvPr>
            <p:cNvSpPr>
              <a:spLocks/>
            </p:cNvSpPr>
            <p:nvPr>
              <p:custDataLst>
                <p:tags r:id="rId279"/>
              </p:custDataLst>
            </p:nvPr>
          </p:nvSpPr>
          <p:spPr bwMode="auto">
            <a:xfrm>
              <a:off x="1201737" y="4105275"/>
              <a:ext cx="88900" cy="117475"/>
            </a:xfrm>
            <a:custGeom>
              <a:avLst/>
              <a:gdLst>
                <a:gd name="T0" fmla="*/ 233 w 233"/>
                <a:gd name="T1" fmla="*/ 54 h 305"/>
                <a:gd name="T2" fmla="*/ 233 w 233"/>
                <a:gd name="T3" fmla="*/ 16 h 305"/>
                <a:gd name="T4" fmla="*/ 218 w 233"/>
                <a:gd name="T5" fmla="*/ 0 h 305"/>
                <a:gd name="T6" fmla="*/ 16 w 233"/>
                <a:gd name="T7" fmla="*/ 0 h 305"/>
                <a:gd name="T8" fmla="*/ 0 w 233"/>
                <a:gd name="T9" fmla="*/ 16 h 305"/>
                <a:gd name="T10" fmla="*/ 0 w 233"/>
                <a:gd name="T11" fmla="*/ 54 h 305"/>
                <a:gd name="T12" fmla="*/ 12 w 233"/>
                <a:gd name="T13" fmla="*/ 70 h 305"/>
                <a:gd name="T14" fmla="*/ 25 w 233"/>
                <a:gd name="T15" fmla="*/ 54 h 305"/>
                <a:gd name="T16" fmla="*/ 25 w 233"/>
                <a:gd name="T17" fmla="*/ 21 h 305"/>
                <a:gd name="T18" fmla="*/ 104 w 233"/>
                <a:gd name="T19" fmla="*/ 21 h 305"/>
                <a:gd name="T20" fmla="*/ 104 w 233"/>
                <a:gd name="T21" fmla="*/ 284 h 305"/>
                <a:gd name="T22" fmla="*/ 72 w 233"/>
                <a:gd name="T23" fmla="*/ 284 h 305"/>
                <a:gd name="T24" fmla="*/ 57 w 233"/>
                <a:gd name="T25" fmla="*/ 294 h 305"/>
                <a:gd name="T26" fmla="*/ 72 w 233"/>
                <a:gd name="T27" fmla="*/ 305 h 305"/>
                <a:gd name="T28" fmla="*/ 161 w 233"/>
                <a:gd name="T29" fmla="*/ 305 h 305"/>
                <a:gd name="T30" fmla="*/ 177 w 233"/>
                <a:gd name="T31" fmla="*/ 294 h 305"/>
                <a:gd name="T32" fmla="*/ 161 w 233"/>
                <a:gd name="T33" fmla="*/ 284 h 305"/>
                <a:gd name="T34" fmla="*/ 130 w 233"/>
                <a:gd name="T35" fmla="*/ 284 h 305"/>
                <a:gd name="T36" fmla="*/ 130 w 233"/>
                <a:gd name="T37" fmla="*/ 21 h 305"/>
                <a:gd name="T38" fmla="*/ 208 w 233"/>
                <a:gd name="T39" fmla="*/ 21 h 305"/>
                <a:gd name="T40" fmla="*/ 208 w 233"/>
                <a:gd name="T41" fmla="*/ 54 h 305"/>
                <a:gd name="T42" fmla="*/ 220 w 233"/>
                <a:gd name="T43" fmla="*/ 70 h 305"/>
                <a:gd name="T44" fmla="*/ 233 w 233"/>
                <a:gd name="T45" fmla="*/ 5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305">
                  <a:moveTo>
                    <a:pt x="233" y="54"/>
                  </a:moveTo>
                  <a:lnTo>
                    <a:pt x="233" y="16"/>
                  </a:lnTo>
                  <a:cubicBezTo>
                    <a:pt x="233" y="4"/>
                    <a:pt x="231" y="0"/>
                    <a:pt x="218" y="0"/>
                  </a:cubicBezTo>
                  <a:lnTo>
                    <a:pt x="16" y="0"/>
                  </a:lnTo>
                  <a:cubicBezTo>
                    <a:pt x="3" y="0"/>
                    <a:pt x="0" y="3"/>
                    <a:pt x="0" y="16"/>
                  </a:cubicBezTo>
                  <a:lnTo>
                    <a:pt x="0" y="54"/>
                  </a:lnTo>
                  <a:cubicBezTo>
                    <a:pt x="0" y="61"/>
                    <a:pt x="0" y="70"/>
                    <a:pt x="12" y="70"/>
                  </a:cubicBezTo>
                  <a:cubicBezTo>
                    <a:pt x="25" y="70"/>
                    <a:pt x="25" y="61"/>
                    <a:pt x="25" y="54"/>
                  </a:cubicBezTo>
                  <a:lnTo>
                    <a:pt x="25" y="21"/>
                  </a:lnTo>
                  <a:lnTo>
                    <a:pt x="104" y="21"/>
                  </a:lnTo>
                  <a:lnTo>
                    <a:pt x="104" y="284"/>
                  </a:lnTo>
                  <a:lnTo>
                    <a:pt x="72" y="284"/>
                  </a:lnTo>
                  <a:cubicBezTo>
                    <a:pt x="67" y="284"/>
                    <a:pt x="57" y="284"/>
                    <a:pt x="57" y="294"/>
                  </a:cubicBezTo>
                  <a:cubicBezTo>
                    <a:pt x="57" y="305"/>
                    <a:pt x="66" y="305"/>
                    <a:pt x="72" y="305"/>
                  </a:cubicBezTo>
                  <a:lnTo>
                    <a:pt x="161" y="305"/>
                  </a:lnTo>
                  <a:cubicBezTo>
                    <a:pt x="167" y="305"/>
                    <a:pt x="177" y="305"/>
                    <a:pt x="177" y="294"/>
                  </a:cubicBezTo>
                  <a:cubicBezTo>
                    <a:pt x="177" y="284"/>
                    <a:pt x="167" y="284"/>
                    <a:pt x="161" y="284"/>
                  </a:cubicBezTo>
                  <a:lnTo>
                    <a:pt x="130" y="284"/>
                  </a:lnTo>
                  <a:lnTo>
                    <a:pt x="130" y="21"/>
                  </a:lnTo>
                  <a:lnTo>
                    <a:pt x="208" y="21"/>
                  </a:lnTo>
                  <a:lnTo>
                    <a:pt x="208" y="54"/>
                  </a:lnTo>
                  <a:cubicBezTo>
                    <a:pt x="208" y="61"/>
                    <a:pt x="208" y="70"/>
                    <a:pt x="220" y="70"/>
                  </a:cubicBezTo>
                  <a:cubicBezTo>
                    <a:pt x="233" y="70"/>
                    <a:pt x="233" y="61"/>
                    <a:pt x="233" y="5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89" name="Freeform 286">
              <a:extLst>
                <a:ext uri="{FF2B5EF4-FFF2-40B4-BE49-F238E27FC236}">
                  <a16:creationId xmlns:a16="http://schemas.microsoft.com/office/drawing/2014/main" id="{5C554136-9A78-4D8D-BD7E-486ACD5361D6}"/>
                </a:ext>
              </a:extLst>
            </p:cNvPr>
            <p:cNvSpPr>
              <a:spLocks/>
            </p:cNvSpPr>
            <p:nvPr>
              <p:custDataLst>
                <p:tags r:id="rId280"/>
              </p:custDataLst>
            </p:nvPr>
          </p:nvSpPr>
          <p:spPr bwMode="auto">
            <a:xfrm>
              <a:off x="1298575" y="4105275"/>
              <a:ext cx="95250" cy="117475"/>
            </a:xfrm>
            <a:custGeom>
              <a:avLst/>
              <a:gdLst>
                <a:gd name="T0" fmla="*/ 248 w 248"/>
                <a:gd name="T1" fmla="*/ 294 h 305"/>
                <a:gd name="T2" fmla="*/ 232 w 248"/>
                <a:gd name="T3" fmla="*/ 284 h 305"/>
                <a:gd name="T4" fmla="*/ 204 w 248"/>
                <a:gd name="T5" fmla="*/ 284 h 305"/>
                <a:gd name="T6" fmla="*/ 204 w 248"/>
                <a:gd name="T7" fmla="*/ 159 h 305"/>
                <a:gd name="T8" fmla="*/ 142 w 248"/>
                <a:gd name="T9" fmla="*/ 90 h 305"/>
                <a:gd name="T10" fmla="*/ 69 w 248"/>
                <a:gd name="T11" fmla="*/ 124 h 305"/>
                <a:gd name="T12" fmla="*/ 69 w 248"/>
                <a:gd name="T13" fmla="*/ 16 h 305"/>
                <a:gd name="T14" fmla="*/ 54 w 248"/>
                <a:gd name="T15" fmla="*/ 0 h 305"/>
                <a:gd name="T16" fmla="*/ 16 w 248"/>
                <a:gd name="T17" fmla="*/ 0 h 305"/>
                <a:gd name="T18" fmla="*/ 0 w 248"/>
                <a:gd name="T19" fmla="*/ 11 h 305"/>
                <a:gd name="T20" fmla="*/ 16 w 248"/>
                <a:gd name="T21" fmla="*/ 21 h 305"/>
                <a:gd name="T22" fmla="*/ 44 w 248"/>
                <a:gd name="T23" fmla="*/ 21 h 305"/>
                <a:gd name="T24" fmla="*/ 44 w 248"/>
                <a:gd name="T25" fmla="*/ 284 h 305"/>
                <a:gd name="T26" fmla="*/ 16 w 248"/>
                <a:gd name="T27" fmla="*/ 284 h 305"/>
                <a:gd name="T28" fmla="*/ 0 w 248"/>
                <a:gd name="T29" fmla="*/ 294 h 305"/>
                <a:gd name="T30" fmla="*/ 16 w 248"/>
                <a:gd name="T31" fmla="*/ 305 h 305"/>
                <a:gd name="T32" fmla="*/ 98 w 248"/>
                <a:gd name="T33" fmla="*/ 305 h 305"/>
                <a:gd name="T34" fmla="*/ 113 w 248"/>
                <a:gd name="T35" fmla="*/ 294 h 305"/>
                <a:gd name="T36" fmla="*/ 97 w 248"/>
                <a:gd name="T37" fmla="*/ 284 h 305"/>
                <a:gd name="T38" fmla="*/ 69 w 248"/>
                <a:gd name="T39" fmla="*/ 284 h 305"/>
                <a:gd name="T40" fmla="*/ 69 w 248"/>
                <a:gd name="T41" fmla="*/ 187 h 305"/>
                <a:gd name="T42" fmla="*/ 139 w 248"/>
                <a:gd name="T43" fmla="*/ 111 h 305"/>
                <a:gd name="T44" fmla="*/ 179 w 248"/>
                <a:gd name="T45" fmla="*/ 162 h 305"/>
                <a:gd name="T46" fmla="*/ 179 w 248"/>
                <a:gd name="T47" fmla="*/ 284 h 305"/>
                <a:gd name="T48" fmla="*/ 153 w 248"/>
                <a:gd name="T49" fmla="*/ 284 h 305"/>
                <a:gd name="T50" fmla="*/ 138 w 248"/>
                <a:gd name="T51" fmla="*/ 294 h 305"/>
                <a:gd name="T52" fmla="*/ 153 w 248"/>
                <a:gd name="T53" fmla="*/ 305 h 305"/>
                <a:gd name="T54" fmla="*/ 232 w 248"/>
                <a:gd name="T55" fmla="*/ 305 h 305"/>
                <a:gd name="T56" fmla="*/ 248 w 248"/>
                <a:gd name="T57" fmla="*/ 29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8" h="305">
                  <a:moveTo>
                    <a:pt x="248" y="294"/>
                  </a:moveTo>
                  <a:cubicBezTo>
                    <a:pt x="248" y="284"/>
                    <a:pt x="238" y="284"/>
                    <a:pt x="232" y="284"/>
                  </a:cubicBezTo>
                  <a:lnTo>
                    <a:pt x="204" y="284"/>
                  </a:lnTo>
                  <a:lnTo>
                    <a:pt x="204" y="159"/>
                  </a:lnTo>
                  <a:cubicBezTo>
                    <a:pt x="204" y="111"/>
                    <a:pt x="180" y="90"/>
                    <a:pt x="142" y="90"/>
                  </a:cubicBezTo>
                  <a:cubicBezTo>
                    <a:pt x="110" y="90"/>
                    <a:pt x="88" y="106"/>
                    <a:pt x="69" y="124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4"/>
                  </a:lnTo>
                  <a:lnTo>
                    <a:pt x="16" y="284"/>
                  </a:lnTo>
                  <a:cubicBezTo>
                    <a:pt x="10" y="284"/>
                    <a:pt x="0" y="284"/>
                    <a:pt x="0" y="294"/>
                  </a:cubicBezTo>
                  <a:cubicBezTo>
                    <a:pt x="0" y="305"/>
                    <a:pt x="10" y="305"/>
                    <a:pt x="16" y="305"/>
                  </a:cubicBezTo>
                  <a:lnTo>
                    <a:pt x="98" y="305"/>
                  </a:lnTo>
                  <a:cubicBezTo>
                    <a:pt x="103" y="305"/>
                    <a:pt x="113" y="305"/>
                    <a:pt x="113" y="294"/>
                  </a:cubicBezTo>
                  <a:cubicBezTo>
                    <a:pt x="113" y="284"/>
                    <a:pt x="103" y="284"/>
                    <a:pt x="97" y="284"/>
                  </a:cubicBezTo>
                  <a:lnTo>
                    <a:pt x="69" y="284"/>
                  </a:lnTo>
                  <a:lnTo>
                    <a:pt x="69" y="187"/>
                  </a:lnTo>
                  <a:cubicBezTo>
                    <a:pt x="69" y="132"/>
                    <a:pt x="111" y="111"/>
                    <a:pt x="139" y="111"/>
                  </a:cubicBezTo>
                  <a:cubicBezTo>
                    <a:pt x="170" y="111"/>
                    <a:pt x="179" y="127"/>
                    <a:pt x="179" y="162"/>
                  </a:cubicBezTo>
                  <a:lnTo>
                    <a:pt x="179" y="284"/>
                  </a:lnTo>
                  <a:lnTo>
                    <a:pt x="153" y="284"/>
                  </a:lnTo>
                  <a:cubicBezTo>
                    <a:pt x="148" y="284"/>
                    <a:pt x="138" y="284"/>
                    <a:pt x="138" y="294"/>
                  </a:cubicBezTo>
                  <a:cubicBezTo>
                    <a:pt x="138" y="305"/>
                    <a:pt x="148" y="305"/>
                    <a:pt x="153" y="305"/>
                  </a:cubicBezTo>
                  <a:lnTo>
                    <a:pt x="232" y="305"/>
                  </a:lnTo>
                  <a:cubicBezTo>
                    <a:pt x="238" y="305"/>
                    <a:pt x="248" y="305"/>
                    <a:pt x="248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90" name="Freeform 287">
              <a:extLst>
                <a:ext uri="{FF2B5EF4-FFF2-40B4-BE49-F238E27FC236}">
                  <a16:creationId xmlns:a16="http://schemas.microsoft.com/office/drawing/2014/main" id="{0F680D34-208F-4349-94A5-842CC0C77F16}"/>
                </a:ext>
              </a:extLst>
            </p:cNvPr>
            <p:cNvSpPr>
              <a:spLocks noEditPoints="1"/>
            </p:cNvSpPr>
            <p:nvPr>
              <p:custDataLst>
                <p:tags r:id="rId281"/>
              </p:custDataLst>
            </p:nvPr>
          </p:nvSpPr>
          <p:spPr bwMode="auto">
            <a:xfrm>
              <a:off x="1408112" y="4138613"/>
              <a:ext cx="76200" cy="85725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8 h 220"/>
                <a:gd name="T10" fmla="*/ 185 w 200"/>
                <a:gd name="T11" fmla="*/ 118 h 220"/>
                <a:gd name="T12" fmla="*/ 200 w 200"/>
                <a:gd name="T13" fmla="*/ 105 h 220"/>
                <a:gd name="T14" fmla="*/ 106 w 200"/>
                <a:gd name="T15" fmla="*/ 0 h 220"/>
                <a:gd name="T16" fmla="*/ 0 w 200"/>
                <a:gd name="T17" fmla="*/ 110 h 220"/>
                <a:gd name="T18" fmla="*/ 114 w 200"/>
                <a:gd name="T19" fmla="*/ 220 h 220"/>
                <a:gd name="T20" fmla="*/ 200 w 200"/>
                <a:gd name="T21" fmla="*/ 166 h 220"/>
                <a:gd name="T22" fmla="*/ 175 w 200"/>
                <a:gd name="T23" fmla="*/ 98 h 220"/>
                <a:gd name="T24" fmla="*/ 26 w 200"/>
                <a:gd name="T25" fmla="*/ 98 h 220"/>
                <a:gd name="T26" fmla="*/ 106 w 200"/>
                <a:gd name="T27" fmla="*/ 21 h 220"/>
                <a:gd name="T28" fmla="*/ 175 w 200"/>
                <a:gd name="T29" fmla="*/ 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5"/>
                  </a:cubicBezTo>
                  <a:cubicBezTo>
                    <a:pt x="200" y="49"/>
                    <a:pt x="169" y="0"/>
                    <a:pt x="106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8"/>
                  </a:moveTo>
                  <a:lnTo>
                    <a:pt x="26" y="98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5" y="21"/>
                    <a:pt x="169" y="35"/>
                    <a:pt x="175" y="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91" name="Freeform 288">
              <a:extLst>
                <a:ext uri="{FF2B5EF4-FFF2-40B4-BE49-F238E27FC236}">
                  <a16:creationId xmlns:a16="http://schemas.microsoft.com/office/drawing/2014/main" id="{C659B727-CEF5-46BD-9CE5-99AEB78BF1B6}"/>
                </a:ext>
              </a:extLst>
            </p:cNvPr>
            <p:cNvSpPr>
              <a:spLocks noEditPoints="1"/>
            </p:cNvSpPr>
            <p:nvPr>
              <p:custDataLst>
                <p:tags r:id="rId282"/>
              </p:custDataLst>
            </p:nvPr>
          </p:nvSpPr>
          <p:spPr bwMode="auto">
            <a:xfrm>
              <a:off x="1600200" y="4140200"/>
              <a:ext cx="90488" cy="127000"/>
            </a:xfrm>
            <a:custGeom>
              <a:avLst/>
              <a:gdLst>
                <a:gd name="T0" fmla="*/ 235 w 235"/>
                <a:gd name="T1" fmla="*/ 108 h 329"/>
                <a:gd name="T2" fmla="*/ 140 w 235"/>
                <a:gd name="T3" fmla="*/ 0 h 329"/>
                <a:gd name="T4" fmla="*/ 69 w 235"/>
                <a:gd name="T5" fmla="*/ 32 h 329"/>
                <a:gd name="T6" fmla="*/ 53 w 235"/>
                <a:gd name="T7" fmla="*/ 3 h 329"/>
                <a:gd name="T8" fmla="*/ 16 w 235"/>
                <a:gd name="T9" fmla="*/ 3 h 329"/>
                <a:gd name="T10" fmla="*/ 0 w 235"/>
                <a:gd name="T11" fmla="*/ 14 h 329"/>
                <a:gd name="T12" fmla="*/ 15 w 235"/>
                <a:gd name="T13" fmla="*/ 24 h 329"/>
                <a:gd name="T14" fmla="*/ 44 w 235"/>
                <a:gd name="T15" fmla="*/ 24 h 329"/>
                <a:gd name="T16" fmla="*/ 44 w 235"/>
                <a:gd name="T17" fmla="*/ 308 h 329"/>
                <a:gd name="T18" fmla="*/ 16 w 235"/>
                <a:gd name="T19" fmla="*/ 308 h 329"/>
                <a:gd name="T20" fmla="*/ 0 w 235"/>
                <a:gd name="T21" fmla="*/ 319 h 329"/>
                <a:gd name="T22" fmla="*/ 15 w 235"/>
                <a:gd name="T23" fmla="*/ 329 h 329"/>
                <a:gd name="T24" fmla="*/ 97 w 235"/>
                <a:gd name="T25" fmla="*/ 329 h 329"/>
                <a:gd name="T26" fmla="*/ 113 w 235"/>
                <a:gd name="T27" fmla="*/ 319 h 329"/>
                <a:gd name="T28" fmla="*/ 97 w 235"/>
                <a:gd name="T29" fmla="*/ 308 h 329"/>
                <a:gd name="T30" fmla="*/ 69 w 235"/>
                <a:gd name="T31" fmla="*/ 308 h 329"/>
                <a:gd name="T32" fmla="*/ 69 w 235"/>
                <a:gd name="T33" fmla="*/ 184 h 329"/>
                <a:gd name="T34" fmla="*/ 134 w 235"/>
                <a:gd name="T35" fmla="*/ 218 h 329"/>
                <a:gd name="T36" fmla="*/ 235 w 235"/>
                <a:gd name="T37" fmla="*/ 108 h 329"/>
                <a:gd name="T38" fmla="*/ 210 w 235"/>
                <a:gd name="T39" fmla="*/ 108 h 329"/>
                <a:gd name="T40" fmla="*/ 133 w 235"/>
                <a:gd name="T41" fmla="*/ 197 h 329"/>
                <a:gd name="T42" fmla="*/ 69 w 235"/>
                <a:gd name="T43" fmla="*/ 121 h 329"/>
                <a:gd name="T44" fmla="*/ 69 w 235"/>
                <a:gd name="T45" fmla="*/ 84 h 329"/>
                <a:gd name="T46" fmla="*/ 137 w 235"/>
                <a:gd name="T47" fmla="*/ 21 h 329"/>
                <a:gd name="T48" fmla="*/ 210 w 235"/>
                <a:gd name="T49" fmla="*/ 10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5" h="329">
                  <a:moveTo>
                    <a:pt x="235" y="108"/>
                  </a:moveTo>
                  <a:cubicBezTo>
                    <a:pt x="235" y="48"/>
                    <a:pt x="191" y="0"/>
                    <a:pt x="140" y="0"/>
                  </a:cubicBezTo>
                  <a:cubicBezTo>
                    <a:pt x="116" y="0"/>
                    <a:pt x="94" y="9"/>
                    <a:pt x="69" y="32"/>
                  </a:cubicBezTo>
                  <a:cubicBezTo>
                    <a:pt x="69" y="8"/>
                    <a:pt x="68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4" y="24"/>
                  </a:lnTo>
                  <a:lnTo>
                    <a:pt x="44" y="308"/>
                  </a:lnTo>
                  <a:lnTo>
                    <a:pt x="16" y="308"/>
                  </a:lnTo>
                  <a:cubicBezTo>
                    <a:pt x="10" y="308"/>
                    <a:pt x="0" y="308"/>
                    <a:pt x="0" y="319"/>
                  </a:cubicBezTo>
                  <a:cubicBezTo>
                    <a:pt x="0" y="329"/>
                    <a:pt x="10" y="329"/>
                    <a:pt x="15" y="329"/>
                  </a:cubicBezTo>
                  <a:lnTo>
                    <a:pt x="97" y="329"/>
                  </a:lnTo>
                  <a:cubicBezTo>
                    <a:pt x="103" y="329"/>
                    <a:pt x="113" y="329"/>
                    <a:pt x="113" y="319"/>
                  </a:cubicBezTo>
                  <a:cubicBezTo>
                    <a:pt x="113" y="308"/>
                    <a:pt x="103" y="308"/>
                    <a:pt x="97" y="308"/>
                  </a:cubicBezTo>
                  <a:lnTo>
                    <a:pt x="69" y="308"/>
                  </a:lnTo>
                  <a:lnTo>
                    <a:pt x="69" y="184"/>
                  </a:lnTo>
                  <a:cubicBezTo>
                    <a:pt x="98" y="213"/>
                    <a:pt x="119" y="218"/>
                    <a:pt x="134" y="218"/>
                  </a:cubicBezTo>
                  <a:cubicBezTo>
                    <a:pt x="187" y="218"/>
                    <a:pt x="235" y="171"/>
                    <a:pt x="235" y="108"/>
                  </a:cubicBezTo>
                  <a:close/>
                  <a:moveTo>
                    <a:pt x="210" y="108"/>
                  </a:moveTo>
                  <a:cubicBezTo>
                    <a:pt x="210" y="161"/>
                    <a:pt x="171" y="197"/>
                    <a:pt x="133" y="197"/>
                  </a:cubicBezTo>
                  <a:cubicBezTo>
                    <a:pt x="89" y="197"/>
                    <a:pt x="69" y="148"/>
                    <a:pt x="69" y="121"/>
                  </a:cubicBezTo>
                  <a:lnTo>
                    <a:pt x="69" y="84"/>
                  </a:lnTo>
                  <a:cubicBezTo>
                    <a:pt x="69" y="51"/>
                    <a:pt x="101" y="21"/>
                    <a:pt x="137" y="21"/>
                  </a:cubicBezTo>
                  <a:cubicBezTo>
                    <a:pt x="177" y="21"/>
                    <a:pt x="210" y="61"/>
                    <a:pt x="21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92" name="Freeform 289">
              <a:extLst>
                <a:ext uri="{FF2B5EF4-FFF2-40B4-BE49-F238E27FC236}">
                  <a16:creationId xmlns:a16="http://schemas.microsoft.com/office/drawing/2014/main" id="{9F295B82-48B7-43B9-AE16-850A40F9B827}"/>
                </a:ext>
              </a:extLst>
            </p:cNvPr>
            <p:cNvSpPr>
              <a:spLocks/>
            </p:cNvSpPr>
            <p:nvPr>
              <p:custDataLst>
                <p:tags r:id="rId283"/>
              </p:custDataLst>
            </p:nvPr>
          </p:nvSpPr>
          <p:spPr bwMode="auto">
            <a:xfrm>
              <a:off x="1703387" y="4140200"/>
              <a:ext cx="87313" cy="82550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7 w 224"/>
                <a:gd name="T5" fmla="*/ 50 h 215"/>
                <a:gd name="T6" fmla="*/ 87 w 224"/>
                <a:gd name="T7" fmla="*/ 19 h 215"/>
                <a:gd name="T8" fmla="*/ 72 w 224"/>
                <a:gd name="T9" fmla="*/ 3 h 215"/>
                <a:gd name="T10" fmla="*/ 15 w 224"/>
                <a:gd name="T11" fmla="*/ 3 h 215"/>
                <a:gd name="T12" fmla="*/ 0 w 224"/>
                <a:gd name="T13" fmla="*/ 13 h 215"/>
                <a:gd name="T14" fmla="*/ 15 w 224"/>
                <a:gd name="T15" fmla="*/ 24 h 215"/>
                <a:gd name="T16" fmla="*/ 62 w 224"/>
                <a:gd name="T17" fmla="*/ 24 h 215"/>
                <a:gd name="T18" fmla="*/ 62 w 224"/>
                <a:gd name="T19" fmla="*/ 194 h 215"/>
                <a:gd name="T20" fmla="*/ 15 w 224"/>
                <a:gd name="T21" fmla="*/ 194 h 215"/>
                <a:gd name="T22" fmla="*/ 0 w 224"/>
                <a:gd name="T23" fmla="*/ 204 h 215"/>
                <a:gd name="T24" fmla="*/ 15 w 224"/>
                <a:gd name="T25" fmla="*/ 215 h 215"/>
                <a:gd name="T26" fmla="*/ 150 w 224"/>
                <a:gd name="T27" fmla="*/ 215 h 215"/>
                <a:gd name="T28" fmla="*/ 166 w 224"/>
                <a:gd name="T29" fmla="*/ 204 h 215"/>
                <a:gd name="T30" fmla="*/ 150 w 224"/>
                <a:gd name="T31" fmla="*/ 194 h 215"/>
                <a:gd name="T32" fmla="*/ 87 w 224"/>
                <a:gd name="T33" fmla="*/ 194 h 215"/>
                <a:gd name="T34" fmla="*/ 87 w 224"/>
                <a:gd name="T35" fmla="*/ 124 h 215"/>
                <a:gd name="T36" fmla="*/ 190 w 224"/>
                <a:gd name="T37" fmla="*/ 21 h 215"/>
                <a:gd name="T38" fmla="*/ 207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7"/>
                    <a:pt x="218" y="0"/>
                    <a:pt x="180" y="0"/>
                  </a:cubicBezTo>
                  <a:cubicBezTo>
                    <a:pt x="155" y="0"/>
                    <a:pt x="124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2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3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4"/>
                  </a:cubicBezTo>
                  <a:cubicBezTo>
                    <a:pt x="166" y="194"/>
                    <a:pt x="156" y="194"/>
                    <a:pt x="150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20" y="21"/>
                    <a:pt x="190" y="21"/>
                  </a:cubicBezTo>
                  <a:cubicBezTo>
                    <a:pt x="190" y="35"/>
                    <a:pt x="197" y="44"/>
                    <a:pt x="207" y="44"/>
                  </a:cubicBezTo>
                  <a:cubicBezTo>
                    <a:pt x="216" y="44"/>
                    <a:pt x="224" y="37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93" name="Freeform 290">
              <a:extLst>
                <a:ext uri="{FF2B5EF4-FFF2-40B4-BE49-F238E27FC236}">
                  <a16:creationId xmlns:a16="http://schemas.microsoft.com/office/drawing/2014/main" id="{463C8EE5-EDAD-4B1B-8708-13654B654580}"/>
                </a:ext>
              </a:extLst>
            </p:cNvPr>
            <p:cNvSpPr>
              <a:spLocks noEditPoints="1"/>
            </p:cNvSpPr>
            <p:nvPr>
              <p:custDataLst>
                <p:tags r:id="rId284"/>
              </p:custDataLst>
            </p:nvPr>
          </p:nvSpPr>
          <p:spPr bwMode="auto">
            <a:xfrm>
              <a:off x="1809750" y="4138613"/>
              <a:ext cx="76200" cy="85725"/>
            </a:xfrm>
            <a:custGeom>
              <a:avLst/>
              <a:gdLst>
                <a:gd name="T0" fmla="*/ 201 w 201"/>
                <a:gd name="T1" fmla="*/ 110 h 220"/>
                <a:gd name="T2" fmla="*/ 101 w 201"/>
                <a:gd name="T3" fmla="*/ 0 h 220"/>
                <a:gd name="T4" fmla="*/ 0 w 201"/>
                <a:gd name="T5" fmla="*/ 110 h 220"/>
                <a:gd name="T6" fmla="*/ 101 w 201"/>
                <a:gd name="T7" fmla="*/ 220 h 220"/>
                <a:gd name="T8" fmla="*/ 201 w 201"/>
                <a:gd name="T9" fmla="*/ 110 h 220"/>
                <a:gd name="T10" fmla="*/ 176 w 201"/>
                <a:gd name="T11" fmla="*/ 107 h 220"/>
                <a:gd name="T12" fmla="*/ 101 w 201"/>
                <a:gd name="T13" fmla="*/ 199 h 220"/>
                <a:gd name="T14" fmla="*/ 25 w 201"/>
                <a:gd name="T15" fmla="*/ 107 h 220"/>
                <a:gd name="T16" fmla="*/ 101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0"/>
                  </a:moveTo>
                  <a:cubicBezTo>
                    <a:pt x="201" y="49"/>
                    <a:pt x="156" y="0"/>
                    <a:pt x="101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3"/>
                    <a:pt x="47" y="220"/>
                    <a:pt x="101" y="220"/>
                  </a:cubicBezTo>
                  <a:cubicBezTo>
                    <a:pt x="155" y="220"/>
                    <a:pt x="201" y="172"/>
                    <a:pt x="201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1" y="199"/>
                  </a:cubicBezTo>
                  <a:cubicBezTo>
                    <a:pt x="60" y="199"/>
                    <a:pt x="25" y="158"/>
                    <a:pt x="25" y="107"/>
                  </a:cubicBezTo>
                  <a:cubicBezTo>
                    <a:pt x="25" y="57"/>
                    <a:pt x="62" y="21"/>
                    <a:pt x="101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94" name="Freeform 291">
              <a:extLst>
                <a:ext uri="{FF2B5EF4-FFF2-40B4-BE49-F238E27FC236}">
                  <a16:creationId xmlns:a16="http://schemas.microsoft.com/office/drawing/2014/main" id="{83AE3A84-79B6-4829-85B9-C3B61F99C67E}"/>
                </a:ext>
              </a:extLst>
            </p:cNvPr>
            <p:cNvSpPr>
              <a:spLocks noEditPoints="1"/>
            </p:cNvSpPr>
            <p:nvPr>
              <p:custDataLst>
                <p:tags r:id="rId285"/>
              </p:custDataLst>
            </p:nvPr>
          </p:nvSpPr>
          <p:spPr bwMode="auto">
            <a:xfrm>
              <a:off x="1903412" y="4138613"/>
              <a:ext cx="90488" cy="130175"/>
            </a:xfrm>
            <a:custGeom>
              <a:avLst/>
              <a:gdLst>
                <a:gd name="T0" fmla="*/ 237 w 237"/>
                <a:gd name="T1" fmla="*/ 23 h 336"/>
                <a:gd name="T2" fmla="*/ 205 w 237"/>
                <a:gd name="T3" fmla="*/ 0 h 336"/>
                <a:gd name="T4" fmla="*/ 151 w 237"/>
                <a:gd name="T5" fmla="*/ 19 h 336"/>
                <a:gd name="T6" fmla="*/ 100 w 237"/>
                <a:gd name="T7" fmla="*/ 3 h 336"/>
                <a:gd name="T8" fmla="*/ 20 w 237"/>
                <a:gd name="T9" fmla="*/ 80 h 336"/>
                <a:gd name="T10" fmla="*/ 38 w 237"/>
                <a:gd name="T11" fmla="*/ 129 h 336"/>
                <a:gd name="T12" fmla="*/ 26 w 237"/>
                <a:gd name="T13" fmla="*/ 164 h 336"/>
                <a:gd name="T14" fmla="*/ 41 w 237"/>
                <a:gd name="T15" fmla="*/ 203 h 336"/>
                <a:gd name="T16" fmla="*/ 0 w 237"/>
                <a:gd name="T17" fmla="*/ 265 h 336"/>
                <a:gd name="T18" fmla="*/ 115 w 237"/>
                <a:gd name="T19" fmla="*/ 336 h 336"/>
                <a:gd name="T20" fmla="*/ 230 w 237"/>
                <a:gd name="T21" fmla="*/ 265 h 336"/>
                <a:gd name="T22" fmla="*/ 197 w 237"/>
                <a:gd name="T23" fmla="*/ 211 h 336"/>
                <a:gd name="T24" fmla="*/ 125 w 237"/>
                <a:gd name="T25" fmla="*/ 197 h 336"/>
                <a:gd name="T26" fmla="*/ 89 w 237"/>
                <a:gd name="T27" fmla="*/ 197 h 336"/>
                <a:gd name="T28" fmla="*/ 73 w 237"/>
                <a:gd name="T29" fmla="*/ 196 h 336"/>
                <a:gd name="T30" fmla="*/ 53 w 237"/>
                <a:gd name="T31" fmla="*/ 186 h 336"/>
                <a:gd name="T32" fmla="*/ 45 w 237"/>
                <a:gd name="T33" fmla="*/ 165 h 336"/>
                <a:gd name="T34" fmla="*/ 51 w 237"/>
                <a:gd name="T35" fmla="*/ 142 h 336"/>
                <a:gd name="T36" fmla="*/ 100 w 237"/>
                <a:gd name="T37" fmla="*/ 158 h 336"/>
                <a:gd name="T38" fmla="*/ 180 w 237"/>
                <a:gd name="T39" fmla="*/ 80 h 336"/>
                <a:gd name="T40" fmla="*/ 165 w 237"/>
                <a:gd name="T41" fmla="*/ 33 h 336"/>
                <a:gd name="T42" fmla="*/ 206 w 237"/>
                <a:gd name="T43" fmla="*/ 21 h 336"/>
                <a:gd name="T44" fmla="*/ 222 w 237"/>
                <a:gd name="T45" fmla="*/ 39 h 336"/>
                <a:gd name="T46" fmla="*/ 237 w 237"/>
                <a:gd name="T47" fmla="*/ 23 h 336"/>
                <a:gd name="T48" fmla="*/ 155 w 237"/>
                <a:gd name="T49" fmla="*/ 80 h 336"/>
                <a:gd name="T50" fmla="*/ 100 w 237"/>
                <a:gd name="T51" fmla="*/ 137 h 336"/>
                <a:gd name="T52" fmla="*/ 45 w 237"/>
                <a:gd name="T53" fmla="*/ 81 h 336"/>
                <a:gd name="T54" fmla="*/ 100 w 237"/>
                <a:gd name="T55" fmla="*/ 23 h 336"/>
                <a:gd name="T56" fmla="*/ 155 w 237"/>
                <a:gd name="T57" fmla="*/ 80 h 336"/>
                <a:gd name="T58" fmla="*/ 210 w 237"/>
                <a:gd name="T59" fmla="*/ 265 h 336"/>
                <a:gd name="T60" fmla="*/ 115 w 237"/>
                <a:gd name="T61" fmla="*/ 315 h 336"/>
                <a:gd name="T62" fmla="*/ 20 w 237"/>
                <a:gd name="T63" fmla="*/ 265 h 336"/>
                <a:gd name="T64" fmla="*/ 43 w 237"/>
                <a:gd name="T65" fmla="*/ 225 h 336"/>
                <a:gd name="T66" fmla="*/ 101 w 237"/>
                <a:gd name="T67" fmla="*/ 216 h 336"/>
                <a:gd name="T68" fmla="*/ 210 w 237"/>
                <a:gd name="T69" fmla="*/ 26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336">
                  <a:moveTo>
                    <a:pt x="237" y="23"/>
                  </a:moveTo>
                  <a:cubicBezTo>
                    <a:pt x="237" y="13"/>
                    <a:pt x="228" y="0"/>
                    <a:pt x="205" y="0"/>
                  </a:cubicBezTo>
                  <a:cubicBezTo>
                    <a:pt x="199" y="0"/>
                    <a:pt x="176" y="1"/>
                    <a:pt x="151" y="19"/>
                  </a:cubicBezTo>
                  <a:cubicBezTo>
                    <a:pt x="140" y="12"/>
                    <a:pt x="123" y="3"/>
                    <a:pt x="100" y="3"/>
                  </a:cubicBezTo>
                  <a:cubicBezTo>
                    <a:pt x="55" y="3"/>
                    <a:pt x="20" y="39"/>
                    <a:pt x="20" y="80"/>
                  </a:cubicBezTo>
                  <a:cubicBezTo>
                    <a:pt x="20" y="101"/>
                    <a:pt x="28" y="116"/>
                    <a:pt x="38" y="129"/>
                  </a:cubicBezTo>
                  <a:cubicBezTo>
                    <a:pt x="31" y="139"/>
                    <a:pt x="26" y="150"/>
                    <a:pt x="26" y="164"/>
                  </a:cubicBezTo>
                  <a:cubicBezTo>
                    <a:pt x="26" y="181"/>
                    <a:pt x="33" y="192"/>
                    <a:pt x="41" y="203"/>
                  </a:cubicBezTo>
                  <a:cubicBezTo>
                    <a:pt x="1" y="227"/>
                    <a:pt x="0" y="260"/>
                    <a:pt x="0" y="265"/>
                  </a:cubicBezTo>
                  <a:cubicBezTo>
                    <a:pt x="0" y="307"/>
                    <a:pt x="52" y="336"/>
                    <a:pt x="115" y="336"/>
                  </a:cubicBezTo>
                  <a:cubicBezTo>
                    <a:pt x="178" y="336"/>
                    <a:pt x="230" y="307"/>
                    <a:pt x="230" y="265"/>
                  </a:cubicBezTo>
                  <a:cubicBezTo>
                    <a:pt x="230" y="248"/>
                    <a:pt x="221" y="224"/>
                    <a:pt x="197" y="211"/>
                  </a:cubicBezTo>
                  <a:cubicBezTo>
                    <a:pt x="191" y="207"/>
                    <a:pt x="170" y="197"/>
                    <a:pt x="125" y="197"/>
                  </a:cubicBezTo>
                  <a:lnTo>
                    <a:pt x="89" y="197"/>
                  </a:lnTo>
                  <a:cubicBezTo>
                    <a:pt x="85" y="197"/>
                    <a:pt x="78" y="196"/>
                    <a:pt x="73" y="196"/>
                  </a:cubicBezTo>
                  <a:cubicBezTo>
                    <a:pt x="64" y="196"/>
                    <a:pt x="60" y="195"/>
                    <a:pt x="53" y="186"/>
                  </a:cubicBezTo>
                  <a:cubicBezTo>
                    <a:pt x="46" y="178"/>
                    <a:pt x="45" y="165"/>
                    <a:pt x="45" y="165"/>
                  </a:cubicBezTo>
                  <a:cubicBezTo>
                    <a:pt x="45" y="162"/>
                    <a:pt x="47" y="154"/>
                    <a:pt x="51" y="142"/>
                  </a:cubicBezTo>
                  <a:cubicBezTo>
                    <a:pt x="58" y="147"/>
                    <a:pt x="76" y="158"/>
                    <a:pt x="100" y="158"/>
                  </a:cubicBezTo>
                  <a:cubicBezTo>
                    <a:pt x="145" y="158"/>
                    <a:pt x="180" y="123"/>
                    <a:pt x="180" y="80"/>
                  </a:cubicBezTo>
                  <a:cubicBezTo>
                    <a:pt x="180" y="66"/>
                    <a:pt x="176" y="52"/>
                    <a:pt x="165" y="33"/>
                  </a:cubicBezTo>
                  <a:cubicBezTo>
                    <a:pt x="181" y="24"/>
                    <a:pt x="194" y="22"/>
                    <a:pt x="206" y="21"/>
                  </a:cubicBezTo>
                  <a:cubicBezTo>
                    <a:pt x="209" y="36"/>
                    <a:pt x="218" y="39"/>
                    <a:pt x="222" y="39"/>
                  </a:cubicBezTo>
                  <a:cubicBezTo>
                    <a:pt x="228" y="39"/>
                    <a:pt x="237" y="34"/>
                    <a:pt x="237" y="23"/>
                  </a:cubicBezTo>
                  <a:close/>
                  <a:moveTo>
                    <a:pt x="155" y="80"/>
                  </a:moveTo>
                  <a:cubicBezTo>
                    <a:pt x="155" y="112"/>
                    <a:pt x="130" y="137"/>
                    <a:pt x="100" y="137"/>
                  </a:cubicBezTo>
                  <a:cubicBezTo>
                    <a:pt x="69" y="137"/>
                    <a:pt x="45" y="111"/>
                    <a:pt x="45" y="81"/>
                  </a:cubicBezTo>
                  <a:cubicBezTo>
                    <a:pt x="45" y="48"/>
                    <a:pt x="71" y="23"/>
                    <a:pt x="100" y="23"/>
                  </a:cubicBezTo>
                  <a:cubicBezTo>
                    <a:pt x="131" y="23"/>
                    <a:pt x="155" y="50"/>
                    <a:pt x="155" y="80"/>
                  </a:cubicBezTo>
                  <a:close/>
                  <a:moveTo>
                    <a:pt x="210" y="265"/>
                  </a:moveTo>
                  <a:cubicBezTo>
                    <a:pt x="210" y="290"/>
                    <a:pt x="170" y="315"/>
                    <a:pt x="115" y="315"/>
                  </a:cubicBezTo>
                  <a:cubicBezTo>
                    <a:pt x="60" y="315"/>
                    <a:pt x="20" y="290"/>
                    <a:pt x="20" y="265"/>
                  </a:cubicBezTo>
                  <a:cubicBezTo>
                    <a:pt x="20" y="255"/>
                    <a:pt x="25" y="236"/>
                    <a:pt x="43" y="225"/>
                  </a:cubicBezTo>
                  <a:cubicBezTo>
                    <a:pt x="57" y="216"/>
                    <a:pt x="62" y="216"/>
                    <a:pt x="101" y="216"/>
                  </a:cubicBezTo>
                  <a:cubicBezTo>
                    <a:pt x="150" y="216"/>
                    <a:pt x="210" y="218"/>
                    <a:pt x="210" y="2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95" name="Freeform 292">
              <a:extLst>
                <a:ext uri="{FF2B5EF4-FFF2-40B4-BE49-F238E27FC236}">
                  <a16:creationId xmlns:a16="http://schemas.microsoft.com/office/drawing/2014/main" id="{3AB4FF5B-2916-4EEA-8F4E-56273E2A766B}"/>
                </a:ext>
              </a:extLst>
            </p:cNvPr>
            <p:cNvSpPr>
              <a:spLocks/>
            </p:cNvSpPr>
            <p:nvPr>
              <p:custDataLst>
                <p:tags r:id="rId286"/>
              </p:custDataLst>
            </p:nvPr>
          </p:nvSpPr>
          <p:spPr bwMode="auto">
            <a:xfrm>
              <a:off x="2005012" y="4140200"/>
              <a:ext cx="85725" cy="82550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0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3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4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4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7"/>
                    <a:pt x="217" y="0"/>
                    <a:pt x="180" y="0"/>
                  </a:cubicBezTo>
                  <a:cubicBezTo>
                    <a:pt x="155" y="0"/>
                    <a:pt x="123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3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4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5"/>
                    <a:pt x="197" y="44"/>
                    <a:pt x="207" y="44"/>
                  </a:cubicBezTo>
                  <a:cubicBezTo>
                    <a:pt x="216" y="44"/>
                    <a:pt x="223" y="37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96" name="Freeform 293">
              <a:extLst>
                <a:ext uri="{FF2B5EF4-FFF2-40B4-BE49-F238E27FC236}">
                  <a16:creationId xmlns:a16="http://schemas.microsoft.com/office/drawing/2014/main" id="{DC38DE63-9493-468C-9D46-A20E7F912779}"/>
                </a:ext>
              </a:extLst>
            </p:cNvPr>
            <p:cNvSpPr>
              <a:spLocks noEditPoints="1"/>
            </p:cNvSpPr>
            <p:nvPr>
              <p:custDataLst>
                <p:tags r:id="rId287"/>
              </p:custDataLst>
            </p:nvPr>
          </p:nvSpPr>
          <p:spPr bwMode="auto">
            <a:xfrm>
              <a:off x="2108200" y="4138613"/>
              <a:ext cx="87313" cy="85725"/>
            </a:xfrm>
            <a:custGeom>
              <a:avLst/>
              <a:gdLst>
                <a:gd name="T0" fmla="*/ 231 w 231"/>
                <a:gd name="T1" fmla="*/ 206 h 220"/>
                <a:gd name="T2" fmla="*/ 215 w 231"/>
                <a:gd name="T3" fmla="*/ 196 h 220"/>
                <a:gd name="T4" fmla="*/ 180 w 231"/>
                <a:gd name="T5" fmla="*/ 190 h 220"/>
                <a:gd name="T6" fmla="*/ 180 w 231"/>
                <a:gd name="T7" fmla="*/ 75 h 220"/>
                <a:gd name="T8" fmla="*/ 83 w 231"/>
                <a:gd name="T9" fmla="*/ 0 h 220"/>
                <a:gd name="T10" fmla="*/ 13 w 231"/>
                <a:gd name="T11" fmla="*/ 33 h 220"/>
                <a:gd name="T12" fmla="*/ 31 w 231"/>
                <a:gd name="T13" fmla="*/ 51 h 220"/>
                <a:gd name="T14" fmla="*/ 49 w 231"/>
                <a:gd name="T15" fmla="*/ 33 h 220"/>
                <a:gd name="T16" fmla="*/ 83 w 231"/>
                <a:gd name="T17" fmla="*/ 21 h 220"/>
                <a:gd name="T18" fmla="*/ 154 w 231"/>
                <a:gd name="T19" fmla="*/ 84 h 220"/>
                <a:gd name="T20" fmla="*/ 0 w 231"/>
                <a:gd name="T21" fmla="*/ 156 h 220"/>
                <a:gd name="T22" fmla="*/ 80 w 231"/>
                <a:gd name="T23" fmla="*/ 220 h 220"/>
                <a:gd name="T24" fmla="*/ 156 w 231"/>
                <a:gd name="T25" fmla="*/ 198 h 220"/>
                <a:gd name="T26" fmla="*/ 210 w 231"/>
                <a:gd name="T27" fmla="*/ 217 h 220"/>
                <a:gd name="T28" fmla="*/ 231 w 231"/>
                <a:gd name="T29" fmla="*/ 206 h 220"/>
                <a:gd name="T30" fmla="*/ 154 w 231"/>
                <a:gd name="T31" fmla="*/ 153 h 220"/>
                <a:gd name="T32" fmla="*/ 131 w 231"/>
                <a:gd name="T33" fmla="*/ 189 h 220"/>
                <a:gd name="T34" fmla="*/ 83 w 231"/>
                <a:gd name="T35" fmla="*/ 199 h 220"/>
                <a:gd name="T36" fmla="*/ 25 w 231"/>
                <a:gd name="T37" fmla="*/ 156 h 220"/>
                <a:gd name="T38" fmla="*/ 154 w 231"/>
                <a:gd name="T39" fmla="*/ 104 h 220"/>
                <a:gd name="T40" fmla="*/ 154 w 231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220">
                  <a:moveTo>
                    <a:pt x="231" y="206"/>
                  </a:moveTo>
                  <a:cubicBezTo>
                    <a:pt x="231" y="196"/>
                    <a:pt x="221" y="196"/>
                    <a:pt x="215" y="196"/>
                  </a:cubicBezTo>
                  <a:cubicBezTo>
                    <a:pt x="195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2" y="0"/>
                    <a:pt x="13" y="0"/>
                    <a:pt x="13" y="33"/>
                  </a:cubicBezTo>
                  <a:cubicBezTo>
                    <a:pt x="13" y="45"/>
                    <a:pt x="21" y="51"/>
                    <a:pt x="31" y="51"/>
                  </a:cubicBezTo>
                  <a:cubicBezTo>
                    <a:pt x="37" y="51"/>
                    <a:pt x="48" y="48"/>
                    <a:pt x="49" y="33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6"/>
                    <a:pt x="0" y="109"/>
                    <a:pt x="0" y="156"/>
                  </a:cubicBezTo>
                  <a:cubicBezTo>
                    <a:pt x="0" y="189"/>
                    <a:pt x="30" y="220"/>
                    <a:pt x="80" y="220"/>
                  </a:cubicBezTo>
                  <a:cubicBezTo>
                    <a:pt x="98" y="220"/>
                    <a:pt x="129" y="216"/>
                    <a:pt x="156" y="198"/>
                  </a:cubicBezTo>
                  <a:cubicBezTo>
                    <a:pt x="169" y="217"/>
                    <a:pt x="192" y="217"/>
                    <a:pt x="210" y="217"/>
                  </a:cubicBezTo>
                  <a:cubicBezTo>
                    <a:pt x="221" y="217"/>
                    <a:pt x="231" y="217"/>
                    <a:pt x="231" y="206"/>
                  </a:cubicBezTo>
                  <a:close/>
                  <a:moveTo>
                    <a:pt x="154" y="153"/>
                  </a:moveTo>
                  <a:cubicBezTo>
                    <a:pt x="154" y="166"/>
                    <a:pt x="154" y="179"/>
                    <a:pt x="131" y="189"/>
                  </a:cubicBezTo>
                  <a:cubicBezTo>
                    <a:pt x="112" y="199"/>
                    <a:pt x="87" y="199"/>
                    <a:pt x="83" y="199"/>
                  </a:cubicBezTo>
                  <a:cubicBezTo>
                    <a:pt x="48" y="199"/>
                    <a:pt x="25" y="178"/>
                    <a:pt x="25" y="156"/>
                  </a:cubicBezTo>
                  <a:cubicBezTo>
                    <a:pt x="25" y="129"/>
                    <a:pt x="70" y="107"/>
                    <a:pt x="154" y="104"/>
                  </a:cubicBezTo>
                  <a:lnTo>
                    <a:pt x="154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97" name="Freeform 294">
              <a:extLst>
                <a:ext uri="{FF2B5EF4-FFF2-40B4-BE49-F238E27FC236}">
                  <a16:creationId xmlns:a16="http://schemas.microsoft.com/office/drawing/2014/main" id="{45A976D2-61AB-4228-BFEC-11D3A8D140E7}"/>
                </a:ext>
              </a:extLst>
            </p:cNvPr>
            <p:cNvSpPr>
              <a:spLocks/>
            </p:cNvSpPr>
            <p:nvPr>
              <p:custDataLst>
                <p:tags r:id="rId288"/>
              </p:custDataLst>
            </p:nvPr>
          </p:nvSpPr>
          <p:spPr bwMode="auto">
            <a:xfrm>
              <a:off x="2198687" y="4140200"/>
              <a:ext cx="98425" cy="82550"/>
            </a:xfrm>
            <a:custGeom>
              <a:avLst/>
              <a:gdLst>
                <a:gd name="T0" fmla="*/ 256 w 256"/>
                <a:gd name="T1" fmla="*/ 204 h 215"/>
                <a:gd name="T2" fmla="*/ 228 w 256"/>
                <a:gd name="T3" fmla="*/ 194 h 215"/>
                <a:gd name="T4" fmla="*/ 228 w 256"/>
                <a:gd name="T5" fmla="*/ 64 h 215"/>
                <a:gd name="T6" fmla="*/ 187 w 256"/>
                <a:gd name="T7" fmla="*/ 0 h 215"/>
                <a:gd name="T8" fmla="*/ 134 w 256"/>
                <a:gd name="T9" fmla="*/ 32 h 215"/>
                <a:gd name="T10" fmla="*/ 96 w 256"/>
                <a:gd name="T11" fmla="*/ 0 h 215"/>
                <a:gd name="T12" fmla="*/ 48 w 256"/>
                <a:gd name="T13" fmla="*/ 24 h 215"/>
                <a:gd name="T14" fmla="*/ 32 w 256"/>
                <a:gd name="T15" fmla="*/ 3 h 215"/>
                <a:gd name="T16" fmla="*/ 16 w 256"/>
                <a:gd name="T17" fmla="*/ 3 h 215"/>
                <a:gd name="T18" fmla="*/ 0 w 256"/>
                <a:gd name="T19" fmla="*/ 13 h 215"/>
                <a:gd name="T20" fmla="*/ 28 w 256"/>
                <a:gd name="T21" fmla="*/ 24 h 215"/>
                <a:gd name="T22" fmla="*/ 28 w 256"/>
                <a:gd name="T23" fmla="*/ 194 h 215"/>
                <a:gd name="T24" fmla="*/ 0 w 256"/>
                <a:gd name="T25" fmla="*/ 204 h 215"/>
                <a:gd name="T26" fmla="*/ 16 w 256"/>
                <a:gd name="T27" fmla="*/ 215 h 215"/>
                <a:gd name="T28" fmla="*/ 61 w 256"/>
                <a:gd name="T29" fmla="*/ 215 h 215"/>
                <a:gd name="T30" fmla="*/ 77 w 256"/>
                <a:gd name="T31" fmla="*/ 204 h 215"/>
                <a:gd name="T32" fmla="*/ 48 w 256"/>
                <a:gd name="T33" fmla="*/ 194 h 215"/>
                <a:gd name="T34" fmla="*/ 48 w 256"/>
                <a:gd name="T35" fmla="*/ 96 h 215"/>
                <a:gd name="T36" fmla="*/ 94 w 256"/>
                <a:gd name="T37" fmla="*/ 21 h 215"/>
                <a:gd name="T38" fmla="*/ 117 w 256"/>
                <a:gd name="T39" fmla="*/ 68 h 215"/>
                <a:gd name="T40" fmla="*/ 117 w 256"/>
                <a:gd name="T41" fmla="*/ 194 h 215"/>
                <a:gd name="T42" fmla="*/ 96 w 256"/>
                <a:gd name="T43" fmla="*/ 204 h 215"/>
                <a:gd name="T44" fmla="*/ 112 w 256"/>
                <a:gd name="T45" fmla="*/ 215 h 215"/>
                <a:gd name="T46" fmla="*/ 150 w 256"/>
                <a:gd name="T47" fmla="*/ 215 h 215"/>
                <a:gd name="T48" fmla="*/ 166 w 256"/>
                <a:gd name="T49" fmla="*/ 204 h 215"/>
                <a:gd name="T50" fmla="*/ 138 w 256"/>
                <a:gd name="T51" fmla="*/ 194 h 215"/>
                <a:gd name="T52" fmla="*/ 138 w 256"/>
                <a:gd name="T53" fmla="*/ 96 h 215"/>
                <a:gd name="T54" fmla="*/ 185 w 256"/>
                <a:gd name="T55" fmla="*/ 21 h 215"/>
                <a:gd name="T56" fmla="*/ 208 w 256"/>
                <a:gd name="T57" fmla="*/ 68 h 215"/>
                <a:gd name="T58" fmla="*/ 208 w 256"/>
                <a:gd name="T59" fmla="*/ 194 h 215"/>
                <a:gd name="T60" fmla="*/ 186 w 256"/>
                <a:gd name="T61" fmla="*/ 204 h 215"/>
                <a:gd name="T62" fmla="*/ 202 w 256"/>
                <a:gd name="T63" fmla="*/ 215 h 215"/>
                <a:gd name="T64" fmla="*/ 240 w 256"/>
                <a:gd name="T65" fmla="*/ 215 h 215"/>
                <a:gd name="T66" fmla="*/ 256 w 256"/>
                <a:gd name="T67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6" h="215">
                  <a:moveTo>
                    <a:pt x="256" y="204"/>
                  </a:moveTo>
                  <a:cubicBezTo>
                    <a:pt x="256" y="194"/>
                    <a:pt x="248" y="194"/>
                    <a:pt x="228" y="194"/>
                  </a:cubicBezTo>
                  <a:lnTo>
                    <a:pt x="228" y="64"/>
                  </a:lnTo>
                  <a:cubicBezTo>
                    <a:pt x="228" y="54"/>
                    <a:pt x="227" y="0"/>
                    <a:pt x="187" y="0"/>
                  </a:cubicBezTo>
                  <a:cubicBezTo>
                    <a:pt x="172" y="0"/>
                    <a:pt x="153" y="6"/>
                    <a:pt x="134" y="32"/>
                  </a:cubicBezTo>
                  <a:cubicBezTo>
                    <a:pt x="124" y="8"/>
                    <a:pt x="111" y="0"/>
                    <a:pt x="96" y="0"/>
                  </a:cubicBezTo>
                  <a:cubicBezTo>
                    <a:pt x="81" y="0"/>
                    <a:pt x="68" y="6"/>
                    <a:pt x="48" y="24"/>
                  </a:cubicBezTo>
                  <a:cubicBezTo>
                    <a:pt x="47" y="3"/>
                    <a:pt x="39" y="3"/>
                    <a:pt x="3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3"/>
                  </a:cubicBezTo>
                  <a:cubicBezTo>
                    <a:pt x="0" y="24"/>
                    <a:pt x="8" y="24"/>
                    <a:pt x="28" y="24"/>
                  </a:cubicBezTo>
                  <a:lnTo>
                    <a:pt x="28" y="194"/>
                  </a:lnTo>
                  <a:cubicBezTo>
                    <a:pt x="8" y="194"/>
                    <a:pt x="0" y="194"/>
                    <a:pt x="0" y="204"/>
                  </a:cubicBezTo>
                  <a:cubicBezTo>
                    <a:pt x="0" y="215"/>
                    <a:pt x="11" y="215"/>
                    <a:pt x="16" y="215"/>
                  </a:cubicBezTo>
                  <a:lnTo>
                    <a:pt x="61" y="215"/>
                  </a:lnTo>
                  <a:cubicBezTo>
                    <a:pt x="67" y="215"/>
                    <a:pt x="77" y="215"/>
                    <a:pt x="77" y="204"/>
                  </a:cubicBezTo>
                  <a:cubicBezTo>
                    <a:pt x="77" y="194"/>
                    <a:pt x="68" y="194"/>
                    <a:pt x="48" y="194"/>
                  </a:cubicBezTo>
                  <a:lnTo>
                    <a:pt x="48" y="96"/>
                  </a:lnTo>
                  <a:cubicBezTo>
                    <a:pt x="48" y="46"/>
                    <a:pt x="71" y="21"/>
                    <a:pt x="94" y="21"/>
                  </a:cubicBezTo>
                  <a:cubicBezTo>
                    <a:pt x="108" y="21"/>
                    <a:pt x="117" y="30"/>
                    <a:pt x="117" y="68"/>
                  </a:cubicBezTo>
                  <a:lnTo>
                    <a:pt x="117" y="194"/>
                  </a:lnTo>
                  <a:cubicBezTo>
                    <a:pt x="105" y="194"/>
                    <a:pt x="96" y="194"/>
                    <a:pt x="96" y="204"/>
                  </a:cubicBezTo>
                  <a:cubicBezTo>
                    <a:pt x="96" y="215"/>
                    <a:pt x="106" y="215"/>
                    <a:pt x="112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4"/>
                  </a:cubicBezTo>
                  <a:cubicBezTo>
                    <a:pt x="166" y="194"/>
                    <a:pt x="158" y="194"/>
                    <a:pt x="138" y="194"/>
                  </a:cubicBezTo>
                  <a:lnTo>
                    <a:pt x="138" y="96"/>
                  </a:lnTo>
                  <a:cubicBezTo>
                    <a:pt x="138" y="46"/>
                    <a:pt x="161" y="21"/>
                    <a:pt x="185" y="21"/>
                  </a:cubicBezTo>
                  <a:cubicBezTo>
                    <a:pt x="198" y="21"/>
                    <a:pt x="208" y="30"/>
                    <a:pt x="208" y="68"/>
                  </a:cubicBezTo>
                  <a:lnTo>
                    <a:pt x="208" y="194"/>
                  </a:lnTo>
                  <a:cubicBezTo>
                    <a:pt x="195" y="194"/>
                    <a:pt x="186" y="194"/>
                    <a:pt x="186" y="204"/>
                  </a:cubicBezTo>
                  <a:cubicBezTo>
                    <a:pt x="186" y="215"/>
                    <a:pt x="197" y="215"/>
                    <a:pt x="202" y="215"/>
                  </a:cubicBezTo>
                  <a:lnTo>
                    <a:pt x="240" y="215"/>
                  </a:lnTo>
                  <a:cubicBezTo>
                    <a:pt x="246" y="215"/>
                    <a:pt x="256" y="215"/>
                    <a:pt x="256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98" name="Freeform 295">
              <a:extLst>
                <a:ext uri="{FF2B5EF4-FFF2-40B4-BE49-F238E27FC236}">
                  <a16:creationId xmlns:a16="http://schemas.microsoft.com/office/drawing/2014/main" id="{4FFA735B-347F-4C3C-82F0-78936F0398E0}"/>
                </a:ext>
              </a:extLst>
            </p:cNvPr>
            <p:cNvSpPr>
              <a:spLocks/>
            </p:cNvSpPr>
            <p:nvPr>
              <p:custDataLst>
                <p:tags r:id="rId289"/>
              </p:custDataLst>
            </p:nvPr>
          </p:nvSpPr>
          <p:spPr bwMode="auto">
            <a:xfrm>
              <a:off x="2401887" y="4105275"/>
              <a:ext cx="93663" cy="117475"/>
            </a:xfrm>
            <a:custGeom>
              <a:avLst/>
              <a:gdLst>
                <a:gd name="T0" fmla="*/ 247 w 247"/>
                <a:gd name="T1" fmla="*/ 294 h 305"/>
                <a:gd name="T2" fmla="*/ 231 w 247"/>
                <a:gd name="T3" fmla="*/ 284 h 305"/>
                <a:gd name="T4" fmla="*/ 204 w 247"/>
                <a:gd name="T5" fmla="*/ 284 h 305"/>
                <a:gd name="T6" fmla="*/ 204 w 247"/>
                <a:gd name="T7" fmla="*/ 159 h 305"/>
                <a:gd name="T8" fmla="*/ 142 w 247"/>
                <a:gd name="T9" fmla="*/ 90 h 305"/>
                <a:gd name="T10" fmla="*/ 69 w 247"/>
                <a:gd name="T11" fmla="*/ 124 h 305"/>
                <a:gd name="T12" fmla="*/ 69 w 247"/>
                <a:gd name="T13" fmla="*/ 16 h 305"/>
                <a:gd name="T14" fmla="*/ 53 w 247"/>
                <a:gd name="T15" fmla="*/ 0 h 305"/>
                <a:gd name="T16" fmla="*/ 16 w 247"/>
                <a:gd name="T17" fmla="*/ 0 h 305"/>
                <a:gd name="T18" fmla="*/ 0 w 247"/>
                <a:gd name="T19" fmla="*/ 11 h 305"/>
                <a:gd name="T20" fmla="*/ 16 w 247"/>
                <a:gd name="T21" fmla="*/ 21 h 305"/>
                <a:gd name="T22" fmla="*/ 44 w 247"/>
                <a:gd name="T23" fmla="*/ 21 h 305"/>
                <a:gd name="T24" fmla="*/ 44 w 247"/>
                <a:gd name="T25" fmla="*/ 284 h 305"/>
                <a:gd name="T26" fmla="*/ 16 w 247"/>
                <a:gd name="T27" fmla="*/ 284 h 305"/>
                <a:gd name="T28" fmla="*/ 0 w 247"/>
                <a:gd name="T29" fmla="*/ 294 h 305"/>
                <a:gd name="T30" fmla="*/ 16 w 247"/>
                <a:gd name="T31" fmla="*/ 305 h 305"/>
                <a:gd name="T32" fmla="*/ 97 w 247"/>
                <a:gd name="T33" fmla="*/ 305 h 305"/>
                <a:gd name="T34" fmla="*/ 113 w 247"/>
                <a:gd name="T35" fmla="*/ 294 h 305"/>
                <a:gd name="T36" fmla="*/ 97 w 247"/>
                <a:gd name="T37" fmla="*/ 284 h 305"/>
                <a:gd name="T38" fmla="*/ 69 w 247"/>
                <a:gd name="T39" fmla="*/ 284 h 305"/>
                <a:gd name="T40" fmla="*/ 69 w 247"/>
                <a:gd name="T41" fmla="*/ 187 h 305"/>
                <a:gd name="T42" fmla="*/ 139 w 247"/>
                <a:gd name="T43" fmla="*/ 111 h 305"/>
                <a:gd name="T44" fmla="*/ 179 w 247"/>
                <a:gd name="T45" fmla="*/ 162 h 305"/>
                <a:gd name="T46" fmla="*/ 179 w 247"/>
                <a:gd name="T47" fmla="*/ 284 h 305"/>
                <a:gd name="T48" fmla="*/ 153 w 247"/>
                <a:gd name="T49" fmla="*/ 284 h 305"/>
                <a:gd name="T50" fmla="*/ 137 w 247"/>
                <a:gd name="T51" fmla="*/ 294 h 305"/>
                <a:gd name="T52" fmla="*/ 153 w 247"/>
                <a:gd name="T53" fmla="*/ 305 h 305"/>
                <a:gd name="T54" fmla="*/ 232 w 247"/>
                <a:gd name="T55" fmla="*/ 305 h 305"/>
                <a:gd name="T56" fmla="*/ 247 w 247"/>
                <a:gd name="T57" fmla="*/ 29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05">
                  <a:moveTo>
                    <a:pt x="247" y="294"/>
                  </a:moveTo>
                  <a:cubicBezTo>
                    <a:pt x="247" y="284"/>
                    <a:pt x="237" y="284"/>
                    <a:pt x="231" y="284"/>
                  </a:cubicBezTo>
                  <a:lnTo>
                    <a:pt x="204" y="284"/>
                  </a:lnTo>
                  <a:lnTo>
                    <a:pt x="204" y="159"/>
                  </a:lnTo>
                  <a:cubicBezTo>
                    <a:pt x="204" y="111"/>
                    <a:pt x="180" y="90"/>
                    <a:pt x="142" y="90"/>
                  </a:cubicBezTo>
                  <a:cubicBezTo>
                    <a:pt x="109" y="90"/>
                    <a:pt x="87" y="106"/>
                    <a:pt x="69" y="124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3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4"/>
                  </a:lnTo>
                  <a:lnTo>
                    <a:pt x="16" y="284"/>
                  </a:lnTo>
                  <a:cubicBezTo>
                    <a:pt x="10" y="284"/>
                    <a:pt x="0" y="284"/>
                    <a:pt x="0" y="294"/>
                  </a:cubicBezTo>
                  <a:cubicBezTo>
                    <a:pt x="0" y="305"/>
                    <a:pt x="10" y="305"/>
                    <a:pt x="16" y="305"/>
                  </a:cubicBezTo>
                  <a:lnTo>
                    <a:pt x="97" y="305"/>
                  </a:lnTo>
                  <a:cubicBezTo>
                    <a:pt x="103" y="305"/>
                    <a:pt x="113" y="305"/>
                    <a:pt x="113" y="294"/>
                  </a:cubicBezTo>
                  <a:cubicBezTo>
                    <a:pt x="113" y="284"/>
                    <a:pt x="103" y="284"/>
                    <a:pt x="97" y="284"/>
                  </a:cubicBezTo>
                  <a:lnTo>
                    <a:pt x="69" y="284"/>
                  </a:lnTo>
                  <a:lnTo>
                    <a:pt x="69" y="187"/>
                  </a:lnTo>
                  <a:cubicBezTo>
                    <a:pt x="69" y="132"/>
                    <a:pt x="110" y="111"/>
                    <a:pt x="139" y="111"/>
                  </a:cubicBezTo>
                  <a:cubicBezTo>
                    <a:pt x="170" y="111"/>
                    <a:pt x="179" y="127"/>
                    <a:pt x="179" y="162"/>
                  </a:cubicBezTo>
                  <a:lnTo>
                    <a:pt x="179" y="284"/>
                  </a:lnTo>
                  <a:lnTo>
                    <a:pt x="153" y="284"/>
                  </a:lnTo>
                  <a:cubicBezTo>
                    <a:pt x="147" y="284"/>
                    <a:pt x="137" y="284"/>
                    <a:pt x="137" y="294"/>
                  </a:cubicBezTo>
                  <a:cubicBezTo>
                    <a:pt x="137" y="305"/>
                    <a:pt x="148" y="305"/>
                    <a:pt x="153" y="305"/>
                  </a:cubicBezTo>
                  <a:lnTo>
                    <a:pt x="232" y="305"/>
                  </a:lnTo>
                  <a:cubicBezTo>
                    <a:pt x="237" y="305"/>
                    <a:pt x="247" y="305"/>
                    <a:pt x="247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99" name="Freeform 296">
              <a:extLst>
                <a:ext uri="{FF2B5EF4-FFF2-40B4-BE49-F238E27FC236}">
                  <a16:creationId xmlns:a16="http://schemas.microsoft.com/office/drawing/2014/main" id="{D41F3738-BADD-4B37-BEBE-E8F8107B9D63}"/>
                </a:ext>
              </a:extLst>
            </p:cNvPr>
            <p:cNvSpPr>
              <a:spLocks noEditPoints="1"/>
            </p:cNvSpPr>
            <p:nvPr>
              <p:custDataLst>
                <p:tags r:id="rId290"/>
              </p:custDataLst>
            </p:nvPr>
          </p:nvSpPr>
          <p:spPr bwMode="auto">
            <a:xfrm>
              <a:off x="2508250" y="4138613"/>
              <a:ext cx="88900" cy="85725"/>
            </a:xfrm>
            <a:custGeom>
              <a:avLst/>
              <a:gdLst>
                <a:gd name="T0" fmla="*/ 231 w 231"/>
                <a:gd name="T1" fmla="*/ 206 h 220"/>
                <a:gd name="T2" fmla="*/ 216 w 231"/>
                <a:gd name="T3" fmla="*/ 196 h 220"/>
                <a:gd name="T4" fmla="*/ 180 w 231"/>
                <a:gd name="T5" fmla="*/ 190 h 220"/>
                <a:gd name="T6" fmla="*/ 180 w 231"/>
                <a:gd name="T7" fmla="*/ 75 h 220"/>
                <a:gd name="T8" fmla="*/ 83 w 231"/>
                <a:gd name="T9" fmla="*/ 0 h 220"/>
                <a:gd name="T10" fmla="*/ 13 w 231"/>
                <a:gd name="T11" fmla="*/ 33 h 220"/>
                <a:gd name="T12" fmla="*/ 31 w 231"/>
                <a:gd name="T13" fmla="*/ 51 h 220"/>
                <a:gd name="T14" fmla="*/ 49 w 231"/>
                <a:gd name="T15" fmla="*/ 33 h 220"/>
                <a:gd name="T16" fmla="*/ 83 w 231"/>
                <a:gd name="T17" fmla="*/ 21 h 220"/>
                <a:gd name="T18" fmla="*/ 154 w 231"/>
                <a:gd name="T19" fmla="*/ 84 h 220"/>
                <a:gd name="T20" fmla="*/ 0 w 231"/>
                <a:gd name="T21" fmla="*/ 156 h 220"/>
                <a:gd name="T22" fmla="*/ 80 w 231"/>
                <a:gd name="T23" fmla="*/ 220 h 220"/>
                <a:gd name="T24" fmla="*/ 156 w 231"/>
                <a:gd name="T25" fmla="*/ 198 h 220"/>
                <a:gd name="T26" fmla="*/ 211 w 231"/>
                <a:gd name="T27" fmla="*/ 217 h 220"/>
                <a:gd name="T28" fmla="*/ 231 w 231"/>
                <a:gd name="T29" fmla="*/ 206 h 220"/>
                <a:gd name="T30" fmla="*/ 154 w 231"/>
                <a:gd name="T31" fmla="*/ 153 h 220"/>
                <a:gd name="T32" fmla="*/ 131 w 231"/>
                <a:gd name="T33" fmla="*/ 189 h 220"/>
                <a:gd name="T34" fmla="*/ 83 w 231"/>
                <a:gd name="T35" fmla="*/ 199 h 220"/>
                <a:gd name="T36" fmla="*/ 25 w 231"/>
                <a:gd name="T37" fmla="*/ 156 h 220"/>
                <a:gd name="T38" fmla="*/ 154 w 231"/>
                <a:gd name="T39" fmla="*/ 104 h 220"/>
                <a:gd name="T40" fmla="*/ 154 w 231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220">
                  <a:moveTo>
                    <a:pt x="231" y="206"/>
                  </a:moveTo>
                  <a:cubicBezTo>
                    <a:pt x="231" y="196"/>
                    <a:pt x="221" y="196"/>
                    <a:pt x="216" y="196"/>
                  </a:cubicBezTo>
                  <a:cubicBezTo>
                    <a:pt x="195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2" y="0"/>
                    <a:pt x="13" y="0"/>
                    <a:pt x="13" y="33"/>
                  </a:cubicBezTo>
                  <a:cubicBezTo>
                    <a:pt x="13" y="45"/>
                    <a:pt x="22" y="51"/>
                    <a:pt x="31" y="51"/>
                  </a:cubicBezTo>
                  <a:cubicBezTo>
                    <a:pt x="37" y="51"/>
                    <a:pt x="48" y="48"/>
                    <a:pt x="49" y="33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6"/>
                    <a:pt x="0" y="109"/>
                    <a:pt x="0" y="156"/>
                  </a:cubicBezTo>
                  <a:cubicBezTo>
                    <a:pt x="0" y="189"/>
                    <a:pt x="31" y="220"/>
                    <a:pt x="80" y="220"/>
                  </a:cubicBezTo>
                  <a:cubicBezTo>
                    <a:pt x="98" y="220"/>
                    <a:pt x="129" y="216"/>
                    <a:pt x="156" y="198"/>
                  </a:cubicBezTo>
                  <a:cubicBezTo>
                    <a:pt x="169" y="217"/>
                    <a:pt x="193" y="217"/>
                    <a:pt x="211" y="217"/>
                  </a:cubicBezTo>
                  <a:cubicBezTo>
                    <a:pt x="221" y="217"/>
                    <a:pt x="231" y="217"/>
                    <a:pt x="231" y="206"/>
                  </a:cubicBezTo>
                  <a:close/>
                  <a:moveTo>
                    <a:pt x="154" y="153"/>
                  </a:moveTo>
                  <a:cubicBezTo>
                    <a:pt x="154" y="166"/>
                    <a:pt x="154" y="179"/>
                    <a:pt x="131" y="189"/>
                  </a:cubicBezTo>
                  <a:cubicBezTo>
                    <a:pt x="112" y="199"/>
                    <a:pt x="87" y="199"/>
                    <a:pt x="83" y="199"/>
                  </a:cubicBezTo>
                  <a:cubicBezTo>
                    <a:pt x="48" y="199"/>
                    <a:pt x="25" y="178"/>
                    <a:pt x="25" y="156"/>
                  </a:cubicBezTo>
                  <a:cubicBezTo>
                    <a:pt x="25" y="129"/>
                    <a:pt x="70" y="107"/>
                    <a:pt x="154" y="104"/>
                  </a:cubicBezTo>
                  <a:lnTo>
                    <a:pt x="154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00" name="Freeform 297">
              <a:extLst>
                <a:ext uri="{FF2B5EF4-FFF2-40B4-BE49-F238E27FC236}">
                  <a16:creationId xmlns:a16="http://schemas.microsoft.com/office/drawing/2014/main" id="{A577DD45-6EF9-41F5-8450-E7D2DC9885A8}"/>
                </a:ext>
              </a:extLst>
            </p:cNvPr>
            <p:cNvSpPr>
              <a:spLocks/>
            </p:cNvSpPr>
            <p:nvPr>
              <p:custDataLst>
                <p:tags r:id="rId291"/>
              </p:custDataLst>
            </p:nvPr>
          </p:nvSpPr>
          <p:spPr bwMode="auto">
            <a:xfrm>
              <a:off x="2614612" y="4138613"/>
              <a:ext cx="71438" cy="85725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6 h 220"/>
                <a:gd name="T4" fmla="*/ 75 w 189"/>
                <a:gd name="T5" fmla="*/ 90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1 w 189"/>
                <a:gd name="T13" fmla="*/ 68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7 h 220"/>
                <a:gd name="T30" fmla="*/ 97 w 189"/>
                <a:gd name="T31" fmla="*/ 199 h 220"/>
                <a:gd name="T32" fmla="*/ 25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7 w 189"/>
                <a:gd name="T43" fmla="*/ 197 h 220"/>
                <a:gd name="T44" fmla="*/ 96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1" y="96"/>
                  </a:cubicBezTo>
                  <a:lnTo>
                    <a:pt x="75" y="90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40"/>
                    <a:pt x="149" y="60"/>
                  </a:cubicBezTo>
                  <a:cubicBezTo>
                    <a:pt x="150" y="65"/>
                    <a:pt x="153" y="68"/>
                    <a:pt x="161" y="68"/>
                  </a:cubicBezTo>
                  <a:cubicBezTo>
                    <a:pt x="174" y="68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5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100"/>
                    <a:pt x="52" y="108"/>
                    <a:pt x="97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20" y="219"/>
                    <a:pt x="27" y="197"/>
                  </a:cubicBezTo>
                  <a:cubicBezTo>
                    <a:pt x="56" y="219"/>
                    <a:pt x="83" y="220"/>
                    <a:pt x="96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01" name="Freeform 298">
              <a:extLst>
                <a:ext uri="{FF2B5EF4-FFF2-40B4-BE49-F238E27FC236}">
                  <a16:creationId xmlns:a16="http://schemas.microsoft.com/office/drawing/2014/main" id="{C1B86A30-9FE0-459F-A804-E7FEA39D96E1}"/>
                </a:ext>
              </a:extLst>
            </p:cNvPr>
            <p:cNvSpPr>
              <a:spLocks noEditPoints="1"/>
            </p:cNvSpPr>
            <p:nvPr>
              <p:custDataLst>
                <p:tags r:id="rId292"/>
              </p:custDataLst>
            </p:nvPr>
          </p:nvSpPr>
          <p:spPr bwMode="auto">
            <a:xfrm>
              <a:off x="2801937" y="4105275"/>
              <a:ext cx="90488" cy="119063"/>
            </a:xfrm>
            <a:custGeom>
              <a:avLst/>
              <a:gdLst>
                <a:gd name="T0" fmla="*/ 235 w 235"/>
                <a:gd name="T1" fmla="*/ 198 h 308"/>
                <a:gd name="T2" fmla="*/ 140 w 235"/>
                <a:gd name="T3" fmla="*/ 90 h 308"/>
                <a:gd name="T4" fmla="*/ 69 w 235"/>
                <a:gd name="T5" fmla="*/ 122 h 308"/>
                <a:gd name="T6" fmla="*/ 69 w 235"/>
                <a:gd name="T7" fmla="*/ 16 h 308"/>
                <a:gd name="T8" fmla="*/ 54 w 235"/>
                <a:gd name="T9" fmla="*/ 0 h 308"/>
                <a:gd name="T10" fmla="*/ 16 w 235"/>
                <a:gd name="T11" fmla="*/ 0 h 308"/>
                <a:gd name="T12" fmla="*/ 0 w 235"/>
                <a:gd name="T13" fmla="*/ 11 h 308"/>
                <a:gd name="T14" fmla="*/ 16 w 235"/>
                <a:gd name="T15" fmla="*/ 21 h 308"/>
                <a:gd name="T16" fmla="*/ 44 w 235"/>
                <a:gd name="T17" fmla="*/ 21 h 308"/>
                <a:gd name="T18" fmla="*/ 44 w 235"/>
                <a:gd name="T19" fmla="*/ 289 h 308"/>
                <a:gd name="T20" fmla="*/ 57 w 235"/>
                <a:gd name="T21" fmla="*/ 305 h 308"/>
                <a:gd name="T22" fmla="*/ 69 w 235"/>
                <a:gd name="T23" fmla="*/ 274 h 308"/>
                <a:gd name="T24" fmla="*/ 134 w 235"/>
                <a:gd name="T25" fmla="*/ 308 h 308"/>
                <a:gd name="T26" fmla="*/ 235 w 235"/>
                <a:gd name="T27" fmla="*/ 198 h 308"/>
                <a:gd name="T28" fmla="*/ 210 w 235"/>
                <a:gd name="T29" fmla="*/ 198 h 308"/>
                <a:gd name="T30" fmla="*/ 133 w 235"/>
                <a:gd name="T31" fmla="*/ 287 h 308"/>
                <a:gd name="T32" fmla="*/ 69 w 235"/>
                <a:gd name="T33" fmla="*/ 211 h 308"/>
                <a:gd name="T34" fmla="*/ 69 w 235"/>
                <a:gd name="T35" fmla="*/ 174 h 308"/>
                <a:gd name="T36" fmla="*/ 137 w 235"/>
                <a:gd name="T37" fmla="*/ 111 h 308"/>
                <a:gd name="T38" fmla="*/ 210 w 235"/>
                <a:gd name="T39" fmla="*/ 19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5" h="308">
                  <a:moveTo>
                    <a:pt x="235" y="198"/>
                  </a:moveTo>
                  <a:cubicBezTo>
                    <a:pt x="235" y="138"/>
                    <a:pt x="192" y="90"/>
                    <a:pt x="140" y="90"/>
                  </a:cubicBezTo>
                  <a:cubicBezTo>
                    <a:pt x="116" y="90"/>
                    <a:pt x="94" y="99"/>
                    <a:pt x="69" y="122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289"/>
                  </a:lnTo>
                  <a:cubicBezTo>
                    <a:pt x="44" y="296"/>
                    <a:pt x="44" y="305"/>
                    <a:pt x="57" y="305"/>
                  </a:cubicBezTo>
                  <a:cubicBezTo>
                    <a:pt x="69" y="305"/>
                    <a:pt x="69" y="296"/>
                    <a:pt x="69" y="274"/>
                  </a:cubicBezTo>
                  <a:cubicBezTo>
                    <a:pt x="98" y="303"/>
                    <a:pt x="119" y="308"/>
                    <a:pt x="134" y="308"/>
                  </a:cubicBezTo>
                  <a:cubicBezTo>
                    <a:pt x="188" y="308"/>
                    <a:pt x="235" y="261"/>
                    <a:pt x="235" y="198"/>
                  </a:cubicBezTo>
                  <a:close/>
                  <a:moveTo>
                    <a:pt x="210" y="198"/>
                  </a:moveTo>
                  <a:cubicBezTo>
                    <a:pt x="210" y="251"/>
                    <a:pt x="171" y="287"/>
                    <a:pt x="133" y="287"/>
                  </a:cubicBezTo>
                  <a:cubicBezTo>
                    <a:pt x="89" y="287"/>
                    <a:pt x="69" y="238"/>
                    <a:pt x="69" y="211"/>
                  </a:cubicBezTo>
                  <a:lnTo>
                    <a:pt x="69" y="174"/>
                  </a:lnTo>
                  <a:cubicBezTo>
                    <a:pt x="69" y="141"/>
                    <a:pt x="101" y="111"/>
                    <a:pt x="137" y="111"/>
                  </a:cubicBezTo>
                  <a:cubicBezTo>
                    <a:pt x="178" y="111"/>
                    <a:pt x="210" y="151"/>
                    <a:pt x="210" y="1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02" name="Freeform 299">
              <a:extLst>
                <a:ext uri="{FF2B5EF4-FFF2-40B4-BE49-F238E27FC236}">
                  <a16:creationId xmlns:a16="http://schemas.microsoft.com/office/drawing/2014/main" id="{A2F1DADC-6DFB-403D-8D3B-0FCDF1503F33}"/>
                </a:ext>
              </a:extLst>
            </p:cNvPr>
            <p:cNvSpPr>
              <a:spLocks noEditPoints="1"/>
            </p:cNvSpPr>
            <p:nvPr>
              <p:custDataLst>
                <p:tags r:id="rId293"/>
              </p:custDataLst>
            </p:nvPr>
          </p:nvSpPr>
          <p:spPr bwMode="auto">
            <a:xfrm>
              <a:off x="2911475" y="4138613"/>
              <a:ext cx="76200" cy="85725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8 h 220"/>
                <a:gd name="T10" fmla="*/ 185 w 200"/>
                <a:gd name="T11" fmla="*/ 118 h 220"/>
                <a:gd name="T12" fmla="*/ 200 w 200"/>
                <a:gd name="T13" fmla="*/ 105 h 220"/>
                <a:gd name="T14" fmla="*/ 106 w 200"/>
                <a:gd name="T15" fmla="*/ 0 h 220"/>
                <a:gd name="T16" fmla="*/ 0 w 200"/>
                <a:gd name="T17" fmla="*/ 110 h 220"/>
                <a:gd name="T18" fmla="*/ 114 w 200"/>
                <a:gd name="T19" fmla="*/ 220 h 220"/>
                <a:gd name="T20" fmla="*/ 200 w 200"/>
                <a:gd name="T21" fmla="*/ 166 h 220"/>
                <a:gd name="T22" fmla="*/ 175 w 200"/>
                <a:gd name="T23" fmla="*/ 98 h 220"/>
                <a:gd name="T24" fmla="*/ 26 w 200"/>
                <a:gd name="T25" fmla="*/ 98 h 220"/>
                <a:gd name="T26" fmla="*/ 106 w 200"/>
                <a:gd name="T27" fmla="*/ 21 h 220"/>
                <a:gd name="T28" fmla="*/ 175 w 200"/>
                <a:gd name="T29" fmla="*/ 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5"/>
                  </a:cubicBezTo>
                  <a:cubicBezTo>
                    <a:pt x="200" y="49"/>
                    <a:pt x="169" y="0"/>
                    <a:pt x="106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8"/>
                  </a:moveTo>
                  <a:lnTo>
                    <a:pt x="26" y="98"/>
                  </a:lnTo>
                  <a:cubicBezTo>
                    <a:pt x="35" y="51"/>
                    <a:pt x="67" y="21"/>
                    <a:pt x="106" y="21"/>
                  </a:cubicBezTo>
                  <a:cubicBezTo>
                    <a:pt x="134" y="21"/>
                    <a:pt x="169" y="35"/>
                    <a:pt x="175" y="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03" name="Freeform 300">
              <a:extLst>
                <a:ext uri="{FF2B5EF4-FFF2-40B4-BE49-F238E27FC236}">
                  <a16:creationId xmlns:a16="http://schemas.microsoft.com/office/drawing/2014/main" id="{2618A364-FF8A-47B7-B270-587D8A7F18D4}"/>
                </a:ext>
              </a:extLst>
            </p:cNvPr>
            <p:cNvSpPr>
              <a:spLocks noEditPoints="1"/>
            </p:cNvSpPr>
            <p:nvPr>
              <p:custDataLst>
                <p:tags r:id="rId294"/>
              </p:custDataLst>
            </p:nvPr>
          </p:nvSpPr>
          <p:spPr bwMode="auto">
            <a:xfrm>
              <a:off x="3011487" y="4138613"/>
              <a:ext cx="76200" cy="85725"/>
            </a:xfrm>
            <a:custGeom>
              <a:avLst/>
              <a:gdLst>
                <a:gd name="T0" fmla="*/ 201 w 201"/>
                <a:gd name="T1" fmla="*/ 166 h 220"/>
                <a:gd name="T2" fmla="*/ 188 w 201"/>
                <a:gd name="T3" fmla="*/ 156 h 220"/>
                <a:gd name="T4" fmla="*/ 177 w 201"/>
                <a:gd name="T5" fmla="*/ 162 h 220"/>
                <a:gd name="T6" fmla="*/ 118 w 201"/>
                <a:gd name="T7" fmla="*/ 199 h 220"/>
                <a:gd name="T8" fmla="*/ 26 w 201"/>
                <a:gd name="T9" fmla="*/ 118 h 220"/>
                <a:gd name="T10" fmla="*/ 185 w 201"/>
                <a:gd name="T11" fmla="*/ 118 h 220"/>
                <a:gd name="T12" fmla="*/ 201 w 201"/>
                <a:gd name="T13" fmla="*/ 105 h 220"/>
                <a:gd name="T14" fmla="*/ 106 w 201"/>
                <a:gd name="T15" fmla="*/ 0 h 220"/>
                <a:gd name="T16" fmla="*/ 0 w 201"/>
                <a:gd name="T17" fmla="*/ 110 h 220"/>
                <a:gd name="T18" fmla="*/ 114 w 201"/>
                <a:gd name="T19" fmla="*/ 220 h 220"/>
                <a:gd name="T20" fmla="*/ 201 w 201"/>
                <a:gd name="T21" fmla="*/ 166 h 220"/>
                <a:gd name="T22" fmla="*/ 175 w 201"/>
                <a:gd name="T23" fmla="*/ 98 h 220"/>
                <a:gd name="T24" fmla="*/ 26 w 201"/>
                <a:gd name="T25" fmla="*/ 98 h 220"/>
                <a:gd name="T26" fmla="*/ 106 w 201"/>
                <a:gd name="T27" fmla="*/ 21 h 220"/>
                <a:gd name="T28" fmla="*/ 175 w 201"/>
                <a:gd name="T29" fmla="*/ 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220">
                  <a:moveTo>
                    <a:pt x="201" y="166"/>
                  </a:moveTo>
                  <a:cubicBezTo>
                    <a:pt x="201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4" y="199"/>
                    <a:pt x="118" y="199"/>
                  </a:cubicBezTo>
                  <a:cubicBezTo>
                    <a:pt x="77" y="199"/>
                    <a:pt x="36" y="171"/>
                    <a:pt x="26" y="118"/>
                  </a:cubicBezTo>
                  <a:lnTo>
                    <a:pt x="185" y="118"/>
                  </a:lnTo>
                  <a:cubicBezTo>
                    <a:pt x="194" y="118"/>
                    <a:pt x="201" y="118"/>
                    <a:pt x="201" y="105"/>
                  </a:cubicBezTo>
                  <a:cubicBezTo>
                    <a:pt x="201" y="49"/>
                    <a:pt x="170" y="0"/>
                    <a:pt x="106" y="0"/>
                  </a:cubicBezTo>
                  <a:cubicBezTo>
                    <a:pt x="48" y="0"/>
                    <a:pt x="0" y="50"/>
                    <a:pt x="0" y="110"/>
                  </a:cubicBezTo>
                  <a:cubicBezTo>
                    <a:pt x="0" y="170"/>
                    <a:pt x="50" y="220"/>
                    <a:pt x="114" y="220"/>
                  </a:cubicBezTo>
                  <a:cubicBezTo>
                    <a:pt x="177" y="220"/>
                    <a:pt x="201" y="178"/>
                    <a:pt x="201" y="166"/>
                  </a:cubicBezTo>
                  <a:close/>
                  <a:moveTo>
                    <a:pt x="175" y="98"/>
                  </a:moveTo>
                  <a:lnTo>
                    <a:pt x="26" y="98"/>
                  </a:lnTo>
                  <a:cubicBezTo>
                    <a:pt x="35" y="51"/>
                    <a:pt x="68" y="21"/>
                    <a:pt x="106" y="21"/>
                  </a:cubicBezTo>
                  <a:cubicBezTo>
                    <a:pt x="135" y="21"/>
                    <a:pt x="170" y="35"/>
                    <a:pt x="175" y="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04" name="Freeform 301">
              <a:extLst>
                <a:ext uri="{FF2B5EF4-FFF2-40B4-BE49-F238E27FC236}">
                  <a16:creationId xmlns:a16="http://schemas.microsoft.com/office/drawing/2014/main" id="{7E833ABF-E82E-4670-90DF-A3C49E50454C}"/>
                </a:ext>
              </a:extLst>
            </p:cNvPr>
            <p:cNvSpPr>
              <a:spLocks noEditPoints="1"/>
            </p:cNvSpPr>
            <p:nvPr>
              <p:custDataLst>
                <p:tags r:id="rId295"/>
              </p:custDataLst>
            </p:nvPr>
          </p:nvSpPr>
          <p:spPr bwMode="auto">
            <a:xfrm>
              <a:off x="3108325" y="4105275"/>
              <a:ext cx="88900" cy="119063"/>
            </a:xfrm>
            <a:custGeom>
              <a:avLst/>
              <a:gdLst>
                <a:gd name="T0" fmla="*/ 235 w 235"/>
                <a:gd name="T1" fmla="*/ 294 h 308"/>
                <a:gd name="T2" fmla="*/ 220 w 235"/>
                <a:gd name="T3" fmla="*/ 284 h 308"/>
                <a:gd name="T4" fmla="*/ 191 w 235"/>
                <a:gd name="T5" fmla="*/ 284 h 308"/>
                <a:gd name="T6" fmla="*/ 191 w 235"/>
                <a:gd name="T7" fmla="*/ 16 h 308"/>
                <a:gd name="T8" fmla="*/ 176 w 235"/>
                <a:gd name="T9" fmla="*/ 0 h 308"/>
                <a:gd name="T10" fmla="*/ 139 w 235"/>
                <a:gd name="T11" fmla="*/ 0 h 308"/>
                <a:gd name="T12" fmla="*/ 123 w 235"/>
                <a:gd name="T13" fmla="*/ 11 h 308"/>
                <a:gd name="T14" fmla="*/ 138 w 235"/>
                <a:gd name="T15" fmla="*/ 21 h 308"/>
                <a:gd name="T16" fmla="*/ 166 w 235"/>
                <a:gd name="T17" fmla="*/ 21 h 308"/>
                <a:gd name="T18" fmla="*/ 166 w 235"/>
                <a:gd name="T19" fmla="*/ 119 h 308"/>
                <a:gd name="T20" fmla="*/ 101 w 235"/>
                <a:gd name="T21" fmla="*/ 90 h 308"/>
                <a:gd name="T22" fmla="*/ 0 w 235"/>
                <a:gd name="T23" fmla="*/ 199 h 308"/>
                <a:gd name="T24" fmla="*/ 96 w 235"/>
                <a:gd name="T25" fmla="*/ 308 h 308"/>
                <a:gd name="T26" fmla="*/ 166 w 235"/>
                <a:gd name="T27" fmla="*/ 271 h 308"/>
                <a:gd name="T28" fmla="*/ 182 w 235"/>
                <a:gd name="T29" fmla="*/ 305 h 308"/>
                <a:gd name="T30" fmla="*/ 219 w 235"/>
                <a:gd name="T31" fmla="*/ 305 h 308"/>
                <a:gd name="T32" fmla="*/ 235 w 235"/>
                <a:gd name="T33" fmla="*/ 294 h 308"/>
                <a:gd name="T34" fmla="*/ 166 w 235"/>
                <a:gd name="T35" fmla="*/ 210 h 308"/>
                <a:gd name="T36" fmla="*/ 98 w 235"/>
                <a:gd name="T37" fmla="*/ 287 h 308"/>
                <a:gd name="T38" fmla="*/ 25 w 235"/>
                <a:gd name="T39" fmla="*/ 199 h 308"/>
                <a:gd name="T40" fmla="*/ 103 w 235"/>
                <a:gd name="T41" fmla="*/ 111 h 308"/>
                <a:gd name="T42" fmla="*/ 166 w 235"/>
                <a:gd name="T43" fmla="*/ 173 h 308"/>
                <a:gd name="T44" fmla="*/ 166 w 235"/>
                <a:gd name="T45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5" h="308">
                  <a:moveTo>
                    <a:pt x="235" y="294"/>
                  </a:moveTo>
                  <a:cubicBezTo>
                    <a:pt x="235" y="284"/>
                    <a:pt x="225" y="284"/>
                    <a:pt x="220" y="284"/>
                  </a:cubicBezTo>
                  <a:lnTo>
                    <a:pt x="191" y="284"/>
                  </a:lnTo>
                  <a:lnTo>
                    <a:pt x="191" y="16"/>
                  </a:lnTo>
                  <a:cubicBezTo>
                    <a:pt x="191" y="4"/>
                    <a:pt x="189" y="0"/>
                    <a:pt x="176" y="0"/>
                  </a:cubicBezTo>
                  <a:lnTo>
                    <a:pt x="139" y="0"/>
                  </a:lnTo>
                  <a:cubicBezTo>
                    <a:pt x="133" y="0"/>
                    <a:pt x="123" y="0"/>
                    <a:pt x="123" y="11"/>
                  </a:cubicBezTo>
                  <a:cubicBezTo>
                    <a:pt x="123" y="21"/>
                    <a:pt x="133" y="21"/>
                    <a:pt x="138" y="21"/>
                  </a:cubicBezTo>
                  <a:lnTo>
                    <a:pt x="166" y="21"/>
                  </a:lnTo>
                  <a:lnTo>
                    <a:pt x="166" y="119"/>
                  </a:lnTo>
                  <a:cubicBezTo>
                    <a:pt x="142" y="98"/>
                    <a:pt x="122" y="90"/>
                    <a:pt x="101" y="90"/>
                  </a:cubicBezTo>
                  <a:cubicBezTo>
                    <a:pt x="47" y="90"/>
                    <a:pt x="0" y="137"/>
                    <a:pt x="0" y="199"/>
                  </a:cubicBezTo>
                  <a:cubicBezTo>
                    <a:pt x="0" y="260"/>
                    <a:pt x="44" y="308"/>
                    <a:pt x="96" y="308"/>
                  </a:cubicBezTo>
                  <a:cubicBezTo>
                    <a:pt x="124" y="308"/>
                    <a:pt x="144" y="295"/>
                    <a:pt x="166" y="271"/>
                  </a:cubicBezTo>
                  <a:cubicBezTo>
                    <a:pt x="166" y="299"/>
                    <a:pt x="166" y="305"/>
                    <a:pt x="182" y="305"/>
                  </a:cubicBezTo>
                  <a:lnTo>
                    <a:pt x="219" y="305"/>
                  </a:lnTo>
                  <a:cubicBezTo>
                    <a:pt x="225" y="305"/>
                    <a:pt x="235" y="305"/>
                    <a:pt x="235" y="294"/>
                  </a:cubicBezTo>
                  <a:close/>
                  <a:moveTo>
                    <a:pt x="166" y="210"/>
                  </a:moveTo>
                  <a:cubicBezTo>
                    <a:pt x="166" y="241"/>
                    <a:pt x="141" y="287"/>
                    <a:pt x="98" y="287"/>
                  </a:cubicBezTo>
                  <a:cubicBezTo>
                    <a:pt x="59" y="287"/>
                    <a:pt x="25" y="248"/>
                    <a:pt x="25" y="199"/>
                  </a:cubicBezTo>
                  <a:cubicBezTo>
                    <a:pt x="25" y="146"/>
                    <a:pt x="64" y="111"/>
                    <a:pt x="103" y="111"/>
                  </a:cubicBezTo>
                  <a:cubicBezTo>
                    <a:pt x="139" y="111"/>
                    <a:pt x="166" y="142"/>
                    <a:pt x="166" y="173"/>
                  </a:cubicBezTo>
                  <a:lnTo>
                    <a:pt x="166" y="2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41" name="Freeform 302">
              <a:extLst>
                <a:ext uri="{FF2B5EF4-FFF2-40B4-BE49-F238E27FC236}">
                  <a16:creationId xmlns:a16="http://schemas.microsoft.com/office/drawing/2014/main" id="{E5A8ECD5-B63F-4992-A370-AB19E0E6F7B9}"/>
                </a:ext>
              </a:extLst>
            </p:cNvPr>
            <p:cNvSpPr>
              <a:spLocks/>
            </p:cNvSpPr>
            <p:nvPr>
              <p:custDataLst>
                <p:tags r:id="rId296"/>
              </p:custDataLst>
            </p:nvPr>
          </p:nvSpPr>
          <p:spPr bwMode="auto">
            <a:xfrm>
              <a:off x="3306762" y="4140200"/>
              <a:ext cx="85725" cy="82550"/>
            </a:xfrm>
            <a:custGeom>
              <a:avLst/>
              <a:gdLst>
                <a:gd name="T0" fmla="*/ 224 w 224"/>
                <a:gd name="T1" fmla="*/ 27 h 215"/>
                <a:gd name="T2" fmla="*/ 180 w 224"/>
                <a:gd name="T3" fmla="*/ 0 h 215"/>
                <a:gd name="T4" fmla="*/ 88 w 224"/>
                <a:gd name="T5" fmla="*/ 50 h 215"/>
                <a:gd name="T6" fmla="*/ 88 w 224"/>
                <a:gd name="T7" fmla="*/ 19 h 215"/>
                <a:gd name="T8" fmla="*/ 72 w 224"/>
                <a:gd name="T9" fmla="*/ 3 h 215"/>
                <a:gd name="T10" fmla="*/ 16 w 224"/>
                <a:gd name="T11" fmla="*/ 3 h 215"/>
                <a:gd name="T12" fmla="*/ 0 w 224"/>
                <a:gd name="T13" fmla="*/ 13 h 215"/>
                <a:gd name="T14" fmla="*/ 16 w 224"/>
                <a:gd name="T15" fmla="*/ 24 h 215"/>
                <a:gd name="T16" fmla="*/ 63 w 224"/>
                <a:gd name="T17" fmla="*/ 24 h 215"/>
                <a:gd name="T18" fmla="*/ 63 w 224"/>
                <a:gd name="T19" fmla="*/ 194 h 215"/>
                <a:gd name="T20" fmla="*/ 16 w 224"/>
                <a:gd name="T21" fmla="*/ 194 h 215"/>
                <a:gd name="T22" fmla="*/ 0 w 224"/>
                <a:gd name="T23" fmla="*/ 204 h 215"/>
                <a:gd name="T24" fmla="*/ 16 w 224"/>
                <a:gd name="T25" fmla="*/ 215 h 215"/>
                <a:gd name="T26" fmla="*/ 150 w 224"/>
                <a:gd name="T27" fmla="*/ 215 h 215"/>
                <a:gd name="T28" fmla="*/ 166 w 224"/>
                <a:gd name="T29" fmla="*/ 204 h 215"/>
                <a:gd name="T30" fmla="*/ 150 w 224"/>
                <a:gd name="T31" fmla="*/ 194 h 215"/>
                <a:gd name="T32" fmla="*/ 88 w 224"/>
                <a:gd name="T33" fmla="*/ 194 h 215"/>
                <a:gd name="T34" fmla="*/ 88 w 224"/>
                <a:gd name="T35" fmla="*/ 124 h 215"/>
                <a:gd name="T36" fmla="*/ 191 w 224"/>
                <a:gd name="T37" fmla="*/ 21 h 215"/>
                <a:gd name="T38" fmla="*/ 208 w 224"/>
                <a:gd name="T39" fmla="*/ 44 h 215"/>
                <a:gd name="T40" fmla="*/ 224 w 224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215">
                  <a:moveTo>
                    <a:pt x="224" y="27"/>
                  </a:moveTo>
                  <a:cubicBezTo>
                    <a:pt x="224" y="17"/>
                    <a:pt x="218" y="0"/>
                    <a:pt x="180" y="0"/>
                  </a:cubicBezTo>
                  <a:cubicBezTo>
                    <a:pt x="156" y="0"/>
                    <a:pt x="124" y="9"/>
                    <a:pt x="88" y="50"/>
                  </a:cubicBezTo>
                  <a:lnTo>
                    <a:pt x="88" y="19"/>
                  </a:lnTo>
                  <a:cubicBezTo>
                    <a:pt x="88" y="7"/>
                    <a:pt x="86" y="3"/>
                    <a:pt x="7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3"/>
                  </a:cubicBezTo>
                  <a:cubicBezTo>
                    <a:pt x="0" y="24"/>
                    <a:pt x="10" y="24"/>
                    <a:pt x="16" y="24"/>
                  </a:cubicBezTo>
                  <a:lnTo>
                    <a:pt x="63" y="24"/>
                  </a:lnTo>
                  <a:lnTo>
                    <a:pt x="63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6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4"/>
                  </a:cubicBezTo>
                  <a:cubicBezTo>
                    <a:pt x="166" y="194"/>
                    <a:pt x="156" y="194"/>
                    <a:pt x="150" y="194"/>
                  </a:cubicBezTo>
                  <a:lnTo>
                    <a:pt x="88" y="194"/>
                  </a:lnTo>
                  <a:lnTo>
                    <a:pt x="88" y="124"/>
                  </a:lnTo>
                  <a:cubicBezTo>
                    <a:pt x="88" y="73"/>
                    <a:pt x="120" y="21"/>
                    <a:pt x="191" y="21"/>
                  </a:cubicBezTo>
                  <a:cubicBezTo>
                    <a:pt x="191" y="35"/>
                    <a:pt x="198" y="44"/>
                    <a:pt x="208" y="44"/>
                  </a:cubicBezTo>
                  <a:cubicBezTo>
                    <a:pt x="217" y="44"/>
                    <a:pt x="224" y="37"/>
                    <a:pt x="22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41" name="Freeform 303">
              <a:extLst>
                <a:ext uri="{FF2B5EF4-FFF2-40B4-BE49-F238E27FC236}">
                  <a16:creationId xmlns:a16="http://schemas.microsoft.com/office/drawing/2014/main" id="{EC0DD31F-BCAA-452C-BFF6-5B0101D3F46F}"/>
                </a:ext>
              </a:extLst>
            </p:cNvPr>
            <p:cNvSpPr>
              <a:spLocks/>
            </p:cNvSpPr>
            <p:nvPr>
              <p:custDataLst>
                <p:tags r:id="rId297"/>
              </p:custDataLst>
            </p:nvPr>
          </p:nvSpPr>
          <p:spPr bwMode="auto">
            <a:xfrm>
              <a:off x="3403600" y="4140200"/>
              <a:ext cx="95250" cy="84138"/>
            </a:xfrm>
            <a:custGeom>
              <a:avLst/>
              <a:gdLst>
                <a:gd name="T0" fmla="*/ 248 w 248"/>
                <a:gd name="T1" fmla="*/ 201 h 215"/>
                <a:gd name="T2" fmla="*/ 232 w 248"/>
                <a:gd name="T3" fmla="*/ 191 h 215"/>
                <a:gd name="T4" fmla="*/ 204 w 248"/>
                <a:gd name="T5" fmla="*/ 191 h 215"/>
                <a:gd name="T6" fmla="*/ 204 w 248"/>
                <a:gd name="T7" fmla="*/ 16 h 215"/>
                <a:gd name="T8" fmla="*/ 188 w 248"/>
                <a:gd name="T9" fmla="*/ 0 h 215"/>
                <a:gd name="T10" fmla="*/ 151 w 248"/>
                <a:gd name="T11" fmla="*/ 0 h 215"/>
                <a:gd name="T12" fmla="*/ 135 w 248"/>
                <a:gd name="T13" fmla="*/ 11 h 215"/>
                <a:gd name="T14" fmla="*/ 151 w 248"/>
                <a:gd name="T15" fmla="*/ 21 h 215"/>
                <a:gd name="T16" fmla="*/ 179 w 248"/>
                <a:gd name="T17" fmla="*/ 21 h 215"/>
                <a:gd name="T18" fmla="*/ 179 w 248"/>
                <a:gd name="T19" fmla="*/ 136 h 215"/>
                <a:gd name="T20" fmla="*/ 115 w 248"/>
                <a:gd name="T21" fmla="*/ 194 h 215"/>
                <a:gd name="T22" fmla="*/ 69 w 248"/>
                <a:gd name="T23" fmla="*/ 155 h 215"/>
                <a:gd name="T24" fmla="*/ 69 w 248"/>
                <a:gd name="T25" fmla="*/ 16 h 215"/>
                <a:gd name="T26" fmla="*/ 54 w 248"/>
                <a:gd name="T27" fmla="*/ 0 h 215"/>
                <a:gd name="T28" fmla="*/ 16 w 248"/>
                <a:gd name="T29" fmla="*/ 0 h 215"/>
                <a:gd name="T30" fmla="*/ 0 w 248"/>
                <a:gd name="T31" fmla="*/ 11 h 215"/>
                <a:gd name="T32" fmla="*/ 16 w 248"/>
                <a:gd name="T33" fmla="*/ 21 h 215"/>
                <a:gd name="T34" fmla="*/ 44 w 248"/>
                <a:gd name="T35" fmla="*/ 21 h 215"/>
                <a:gd name="T36" fmla="*/ 44 w 248"/>
                <a:gd name="T37" fmla="*/ 158 h 215"/>
                <a:gd name="T38" fmla="*/ 112 w 248"/>
                <a:gd name="T39" fmla="*/ 215 h 215"/>
                <a:gd name="T40" fmla="*/ 178 w 248"/>
                <a:gd name="T41" fmla="*/ 190 h 215"/>
                <a:gd name="T42" fmla="*/ 194 w 248"/>
                <a:gd name="T43" fmla="*/ 212 h 215"/>
                <a:gd name="T44" fmla="*/ 232 w 248"/>
                <a:gd name="T45" fmla="*/ 212 h 215"/>
                <a:gd name="T46" fmla="*/ 248 w 248"/>
                <a:gd name="T4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8" h="215">
                  <a:moveTo>
                    <a:pt x="248" y="201"/>
                  </a:moveTo>
                  <a:cubicBezTo>
                    <a:pt x="248" y="191"/>
                    <a:pt x="238" y="191"/>
                    <a:pt x="232" y="191"/>
                  </a:cubicBezTo>
                  <a:lnTo>
                    <a:pt x="204" y="191"/>
                  </a:lnTo>
                  <a:lnTo>
                    <a:pt x="204" y="16"/>
                  </a:lnTo>
                  <a:cubicBezTo>
                    <a:pt x="204" y="4"/>
                    <a:pt x="202" y="0"/>
                    <a:pt x="188" y="0"/>
                  </a:cubicBezTo>
                  <a:lnTo>
                    <a:pt x="151" y="0"/>
                  </a:lnTo>
                  <a:cubicBezTo>
                    <a:pt x="145" y="0"/>
                    <a:pt x="135" y="0"/>
                    <a:pt x="135" y="11"/>
                  </a:cubicBezTo>
                  <a:cubicBezTo>
                    <a:pt x="135" y="21"/>
                    <a:pt x="145" y="21"/>
                    <a:pt x="151" y="21"/>
                  </a:cubicBezTo>
                  <a:lnTo>
                    <a:pt x="179" y="21"/>
                  </a:lnTo>
                  <a:lnTo>
                    <a:pt x="179" y="136"/>
                  </a:lnTo>
                  <a:cubicBezTo>
                    <a:pt x="179" y="187"/>
                    <a:pt x="134" y="194"/>
                    <a:pt x="115" y="194"/>
                  </a:cubicBezTo>
                  <a:cubicBezTo>
                    <a:pt x="69" y="194"/>
                    <a:pt x="69" y="174"/>
                    <a:pt x="69" y="155"/>
                  </a:cubicBezTo>
                  <a:lnTo>
                    <a:pt x="69" y="16"/>
                  </a:lnTo>
                  <a:cubicBezTo>
                    <a:pt x="69" y="4"/>
                    <a:pt x="67" y="0"/>
                    <a:pt x="54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1"/>
                  </a:cubicBezTo>
                  <a:cubicBezTo>
                    <a:pt x="0" y="21"/>
                    <a:pt x="10" y="21"/>
                    <a:pt x="16" y="21"/>
                  </a:cubicBezTo>
                  <a:lnTo>
                    <a:pt x="44" y="21"/>
                  </a:lnTo>
                  <a:lnTo>
                    <a:pt x="44" y="158"/>
                  </a:lnTo>
                  <a:cubicBezTo>
                    <a:pt x="44" y="204"/>
                    <a:pt x="77" y="215"/>
                    <a:pt x="112" y="215"/>
                  </a:cubicBezTo>
                  <a:cubicBezTo>
                    <a:pt x="132" y="215"/>
                    <a:pt x="153" y="210"/>
                    <a:pt x="178" y="190"/>
                  </a:cubicBezTo>
                  <a:cubicBezTo>
                    <a:pt x="179" y="212"/>
                    <a:pt x="187" y="212"/>
                    <a:pt x="194" y="212"/>
                  </a:cubicBezTo>
                  <a:lnTo>
                    <a:pt x="232" y="212"/>
                  </a:lnTo>
                  <a:cubicBezTo>
                    <a:pt x="238" y="212"/>
                    <a:pt x="248" y="212"/>
                    <a:pt x="248" y="20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43" name="Freeform 304">
              <a:extLst>
                <a:ext uri="{FF2B5EF4-FFF2-40B4-BE49-F238E27FC236}">
                  <a16:creationId xmlns:a16="http://schemas.microsoft.com/office/drawing/2014/main" id="{E7C06EDF-4AB6-4362-B2A8-F8B4C206EA4F}"/>
                </a:ext>
              </a:extLst>
            </p:cNvPr>
            <p:cNvSpPr>
              <a:spLocks/>
            </p:cNvSpPr>
            <p:nvPr>
              <p:custDataLst>
                <p:tags r:id="rId298"/>
              </p:custDataLst>
            </p:nvPr>
          </p:nvSpPr>
          <p:spPr bwMode="auto">
            <a:xfrm>
              <a:off x="3503612" y="4140200"/>
              <a:ext cx="95250" cy="82550"/>
            </a:xfrm>
            <a:custGeom>
              <a:avLst/>
              <a:gdLst>
                <a:gd name="T0" fmla="*/ 247 w 247"/>
                <a:gd name="T1" fmla="*/ 204 h 215"/>
                <a:gd name="T2" fmla="*/ 231 w 247"/>
                <a:gd name="T3" fmla="*/ 194 h 215"/>
                <a:gd name="T4" fmla="*/ 203 w 247"/>
                <a:gd name="T5" fmla="*/ 194 h 215"/>
                <a:gd name="T6" fmla="*/ 203 w 247"/>
                <a:gd name="T7" fmla="*/ 69 h 215"/>
                <a:gd name="T8" fmla="*/ 142 w 247"/>
                <a:gd name="T9" fmla="*/ 0 h 215"/>
                <a:gd name="T10" fmla="*/ 69 w 247"/>
                <a:gd name="T11" fmla="*/ 34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5 w 247"/>
                <a:gd name="T19" fmla="*/ 24 h 215"/>
                <a:gd name="T20" fmla="*/ 44 w 247"/>
                <a:gd name="T21" fmla="*/ 24 h 215"/>
                <a:gd name="T22" fmla="*/ 44 w 247"/>
                <a:gd name="T23" fmla="*/ 194 h 215"/>
                <a:gd name="T24" fmla="*/ 16 w 247"/>
                <a:gd name="T25" fmla="*/ 194 h 215"/>
                <a:gd name="T26" fmla="*/ 0 w 247"/>
                <a:gd name="T27" fmla="*/ 204 h 215"/>
                <a:gd name="T28" fmla="*/ 15 w 247"/>
                <a:gd name="T29" fmla="*/ 215 h 215"/>
                <a:gd name="T30" fmla="*/ 97 w 247"/>
                <a:gd name="T31" fmla="*/ 215 h 215"/>
                <a:gd name="T32" fmla="*/ 113 w 247"/>
                <a:gd name="T33" fmla="*/ 204 h 215"/>
                <a:gd name="T34" fmla="*/ 97 w 247"/>
                <a:gd name="T35" fmla="*/ 194 h 215"/>
                <a:gd name="T36" fmla="*/ 69 w 247"/>
                <a:gd name="T37" fmla="*/ 194 h 215"/>
                <a:gd name="T38" fmla="*/ 69 w 247"/>
                <a:gd name="T39" fmla="*/ 97 h 215"/>
                <a:gd name="T40" fmla="*/ 139 w 247"/>
                <a:gd name="T41" fmla="*/ 21 h 215"/>
                <a:gd name="T42" fmla="*/ 179 w 247"/>
                <a:gd name="T43" fmla="*/ 72 h 215"/>
                <a:gd name="T44" fmla="*/ 179 w 247"/>
                <a:gd name="T45" fmla="*/ 194 h 215"/>
                <a:gd name="T46" fmla="*/ 153 w 247"/>
                <a:gd name="T47" fmla="*/ 194 h 215"/>
                <a:gd name="T48" fmla="*/ 137 w 247"/>
                <a:gd name="T49" fmla="*/ 204 h 215"/>
                <a:gd name="T50" fmla="*/ 153 w 247"/>
                <a:gd name="T51" fmla="*/ 215 h 215"/>
                <a:gd name="T52" fmla="*/ 232 w 247"/>
                <a:gd name="T53" fmla="*/ 215 h 215"/>
                <a:gd name="T54" fmla="*/ 247 w 247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4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3" y="194"/>
                  </a:lnTo>
                  <a:lnTo>
                    <a:pt x="203" y="69"/>
                  </a:lnTo>
                  <a:cubicBezTo>
                    <a:pt x="203" y="21"/>
                    <a:pt x="180" y="0"/>
                    <a:pt x="142" y="0"/>
                  </a:cubicBezTo>
                  <a:cubicBezTo>
                    <a:pt x="109" y="0"/>
                    <a:pt x="87" y="16"/>
                    <a:pt x="69" y="34"/>
                  </a:cubicBezTo>
                  <a:cubicBezTo>
                    <a:pt x="69" y="9"/>
                    <a:pt x="69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4" y="24"/>
                  </a:lnTo>
                  <a:lnTo>
                    <a:pt x="44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5" y="215"/>
                  </a:cubicBezTo>
                  <a:lnTo>
                    <a:pt x="97" y="215"/>
                  </a:lnTo>
                  <a:cubicBezTo>
                    <a:pt x="103" y="215"/>
                    <a:pt x="113" y="215"/>
                    <a:pt x="113" y="204"/>
                  </a:cubicBezTo>
                  <a:cubicBezTo>
                    <a:pt x="113" y="194"/>
                    <a:pt x="103" y="194"/>
                    <a:pt x="97" y="194"/>
                  </a:cubicBezTo>
                  <a:lnTo>
                    <a:pt x="69" y="194"/>
                  </a:lnTo>
                  <a:lnTo>
                    <a:pt x="69" y="97"/>
                  </a:lnTo>
                  <a:cubicBezTo>
                    <a:pt x="69" y="42"/>
                    <a:pt x="110" y="21"/>
                    <a:pt x="139" y="21"/>
                  </a:cubicBezTo>
                  <a:cubicBezTo>
                    <a:pt x="170" y="21"/>
                    <a:pt x="179" y="37"/>
                    <a:pt x="179" y="72"/>
                  </a:cubicBezTo>
                  <a:lnTo>
                    <a:pt x="179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4"/>
                  </a:cubicBezTo>
                  <a:cubicBezTo>
                    <a:pt x="137" y="215"/>
                    <a:pt x="148" y="215"/>
                    <a:pt x="153" y="215"/>
                  </a:cubicBezTo>
                  <a:lnTo>
                    <a:pt x="232" y="215"/>
                  </a:lnTo>
                  <a:cubicBezTo>
                    <a:pt x="237" y="215"/>
                    <a:pt x="247" y="215"/>
                    <a:pt x="247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44" name="Freeform 305">
              <a:extLst>
                <a:ext uri="{FF2B5EF4-FFF2-40B4-BE49-F238E27FC236}">
                  <a16:creationId xmlns:a16="http://schemas.microsoft.com/office/drawing/2014/main" id="{9B65B86A-D334-4A0B-9273-DEFCC63F1EA1}"/>
                </a:ext>
              </a:extLst>
            </p:cNvPr>
            <p:cNvSpPr>
              <a:spLocks/>
            </p:cNvSpPr>
            <p:nvPr>
              <p:custDataLst>
                <p:tags r:id="rId299"/>
              </p:custDataLst>
            </p:nvPr>
          </p:nvSpPr>
          <p:spPr bwMode="auto">
            <a:xfrm>
              <a:off x="3603625" y="4140200"/>
              <a:ext cx="95250" cy="82550"/>
            </a:xfrm>
            <a:custGeom>
              <a:avLst/>
              <a:gdLst>
                <a:gd name="T0" fmla="*/ 247 w 247"/>
                <a:gd name="T1" fmla="*/ 204 h 215"/>
                <a:gd name="T2" fmla="*/ 231 w 247"/>
                <a:gd name="T3" fmla="*/ 194 h 215"/>
                <a:gd name="T4" fmla="*/ 203 w 247"/>
                <a:gd name="T5" fmla="*/ 194 h 215"/>
                <a:gd name="T6" fmla="*/ 203 w 247"/>
                <a:gd name="T7" fmla="*/ 69 h 215"/>
                <a:gd name="T8" fmla="*/ 141 w 247"/>
                <a:gd name="T9" fmla="*/ 0 h 215"/>
                <a:gd name="T10" fmla="*/ 68 w 247"/>
                <a:gd name="T11" fmla="*/ 34 h 215"/>
                <a:gd name="T12" fmla="*/ 53 w 247"/>
                <a:gd name="T13" fmla="*/ 3 h 215"/>
                <a:gd name="T14" fmla="*/ 15 w 247"/>
                <a:gd name="T15" fmla="*/ 3 h 215"/>
                <a:gd name="T16" fmla="*/ 0 w 247"/>
                <a:gd name="T17" fmla="*/ 14 h 215"/>
                <a:gd name="T18" fmla="*/ 15 w 247"/>
                <a:gd name="T19" fmla="*/ 24 h 215"/>
                <a:gd name="T20" fmla="*/ 43 w 247"/>
                <a:gd name="T21" fmla="*/ 24 h 215"/>
                <a:gd name="T22" fmla="*/ 43 w 247"/>
                <a:gd name="T23" fmla="*/ 194 h 215"/>
                <a:gd name="T24" fmla="*/ 15 w 247"/>
                <a:gd name="T25" fmla="*/ 194 h 215"/>
                <a:gd name="T26" fmla="*/ 0 w 247"/>
                <a:gd name="T27" fmla="*/ 204 h 215"/>
                <a:gd name="T28" fmla="*/ 15 w 247"/>
                <a:gd name="T29" fmla="*/ 215 h 215"/>
                <a:gd name="T30" fmla="*/ 97 w 247"/>
                <a:gd name="T31" fmla="*/ 215 h 215"/>
                <a:gd name="T32" fmla="*/ 112 w 247"/>
                <a:gd name="T33" fmla="*/ 204 h 215"/>
                <a:gd name="T34" fmla="*/ 96 w 247"/>
                <a:gd name="T35" fmla="*/ 194 h 215"/>
                <a:gd name="T36" fmla="*/ 68 w 247"/>
                <a:gd name="T37" fmla="*/ 194 h 215"/>
                <a:gd name="T38" fmla="*/ 68 w 247"/>
                <a:gd name="T39" fmla="*/ 97 h 215"/>
                <a:gd name="T40" fmla="*/ 138 w 247"/>
                <a:gd name="T41" fmla="*/ 21 h 215"/>
                <a:gd name="T42" fmla="*/ 178 w 247"/>
                <a:gd name="T43" fmla="*/ 72 h 215"/>
                <a:gd name="T44" fmla="*/ 178 w 247"/>
                <a:gd name="T45" fmla="*/ 194 h 215"/>
                <a:gd name="T46" fmla="*/ 153 w 247"/>
                <a:gd name="T47" fmla="*/ 194 h 215"/>
                <a:gd name="T48" fmla="*/ 137 w 247"/>
                <a:gd name="T49" fmla="*/ 204 h 215"/>
                <a:gd name="T50" fmla="*/ 153 w 247"/>
                <a:gd name="T51" fmla="*/ 215 h 215"/>
                <a:gd name="T52" fmla="*/ 231 w 247"/>
                <a:gd name="T53" fmla="*/ 215 h 215"/>
                <a:gd name="T54" fmla="*/ 247 w 247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4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3" y="194"/>
                  </a:lnTo>
                  <a:lnTo>
                    <a:pt x="203" y="69"/>
                  </a:lnTo>
                  <a:cubicBezTo>
                    <a:pt x="203" y="21"/>
                    <a:pt x="179" y="0"/>
                    <a:pt x="141" y="0"/>
                  </a:cubicBezTo>
                  <a:cubicBezTo>
                    <a:pt x="109" y="0"/>
                    <a:pt x="87" y="16"/>
                    <a:pt x="68" y="34"/>
                  </a:cubicBezTo>
                  <a:cubicBezTo>
                    <a:pt x="68" y="9"/>
                    <a:pt x="68" y="3"/>
                    <a:pt x="53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4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43" y="24"/>
                  </a:lnTo>
                  <a:lnTo>
                    <a:pt x="43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97" y="215"/>
                  </a:lnTo>
                  <a:cubicBezTo>
                    <a:pt x="102" y="215"/>
                    <a:pt x="112" y="215"/>
                    <a:pt x="112" y="204"/>
                  </a:cubicBezTo>
                  <a:cubicBezTo>
                    <a:pt x="112" y="194"/>
                    <a:pt x="102" y="194"/>
                    <a:pt x="96" y="194"/>
                  </a:cubicBezTo>
                  <a:lnTo>
                    <a:pt x="68" y="194"/>
                  </a:lnTo>
                  <a:lnTo>
                    <a:pt x="68" y="97"/>
                  </a:lnTo>
                  <a:cubicBezTo>
                    <a:pt x="68" y="42"/>
                    <a:pt x="110" y="21"/>
                    <a:pt x="138" y="21"/>
                  </a:cubicBezTo>
                  <a:cubicBezTo>
                    <a:pt x="169" y="21"/>
                    <a:pt x="178" y="37"/>
                    <a:pt x="178" y="72"/>
                  </a:cubicBezTo>
                  <a:lnTo>
                    <a:pt x="178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4"/>
                  </a:cubicBezTo>
                  <a:cubicBezTo>
                    <a:pt x="137" y="215"/>
                    <a:pt x="147" y="215"/>
                    <a:pt x="153" y="215"/>
                  </a:cubicBezTo>
                  <a:lnTo>
                    <a:pt x="231" y="215"/>
                  </a:lnTo>
                  <a:cubicBezTo>
                    <a:pt x="237" y="215"/>
                    <a:pt x="247" y="215"/>
                    <a:pt x="247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45" name="Freeform 306">
              <a:extLst>
                <a:ext uri="{FF2B5EF4-FFF2-40B4-BE49-F238E27FC236}">
                  <a16:creationId xmlns:a16="http://schemas.microsoft.com/office/drawing/2014/main" id="{BE2D3701-0BB4-4490-91D0-F13F26F9ACD7}"/>
                </a:ext>
              </a:extLst>
            </p:cNvPr>
            <p:cNvSpPr>
              <a:spLocks noEditPoints="1"/>
            </p:cNvSpPr>
            <p:nvPr>
              <p:custDataLst>
                <p:tags r:id="rId300"/>
              </p:custDataLst>
            </p:nvPr>
          </p:nvSpPr>
          <p:spPr bwMode="auto">
            <a:xfrm>
              <a:off x="3717925" y="4105275"/>
              <a:ext cx="69850" cy="117475"/>
            </a:xfrm>
            <a:custGeom>
              <a:avLst/>
              <a:gdLst>
                <a:gd name="T0" fmla="*/ 184 w 184"/>
                <a:gd name="T1" fmla="*/ 291 h 302"/>
                <a:gd name="T2" fmla="*/ 168 w 184"/>
                <a:gd name="T3" fmla="*/ 281 h 302"/>
                <a:gd name="T4" fmla="*/ 109 w 184"/>
                <a:gd name="T5" fmla="*/ 281 h 302"/>
                <a:gd name="T6" fmla="*/ 109 w 184"/>
                <a:gd name="T7" fmla="*/ 106 h 302"/>
                <a:gd name="T8" fmla="*/ 93 w 184"/>
                <a:gd name="T9" fmla="*/ 90 h 302"/>
                <a:gd name="T10" fmla="*/ 20 w 184"/>
                <a:gd name="T11" fmla="*/ 90 h 302"/>
                <a:gd name="T12" fmla="*/ 4 w 184"/>
                <a:gd name="T13" fmla="*/ 100 h 302"/>
                <a:gd name="T14" fmla="*/ 20 w 184"/>
                <a:gd name="T15" fmla="*/ 111 h 302"/>
                <a:gd name="T16" fmla="*/ 84 w 184"/>
                <a:gd name="T17" fmla="*/ 111 h 302"/>
                <a:gd name="T18" fmla="*/ 84 w 184"/>
                <a:gd name="T19" fmla="*/ 281 h 302"/>
                <a:gd name="T20" fmla="*/ 16 w 184"/>
                <a:gd name="T21" fmla="*/ 281 h 302"/>
                <a:gd name="T22" fmla="*/ 0 w 184"/>
                <a:gd name="T23" fmla="*/ 291 h 302"/>
                <a:gd name="T24" fmla="*/ 16 w 184"/>
                <a:gd name="T25" fmla="*/ 302 h 302"/>
                <a:gd name="T26" fmla="*/ 168 w 184"/>
                <a:gd name="T27" fmla="*/ 302 h 302"/>
                <a:gd name="T28" fmla="*/ 184 w 184"/>
                <a:gd name="T29" fmla="*/ 291 h 302"/>
                <a:gd name="T30" fmla="*/ 111 w 184"/>
                <a:gd name="T31" fmla="*/ 21 h 302"/>
                <a:gd name="T32" fmla="*/ 90 w 184"/>
                <a:gd name="T33" fmla="*/ 0 h 302"/>
                <a:gd name="T34" fmla="*/ 70 w 184"/>
                <a:gd name="T35" fmla="*/ 21 h 302"/>
                <a:gd name="T36" fmla="*/ 90 w 184"/>
                <a:gd name="T37" fmla="*/ 41 h 302"/>
                <a:gd name="T38" fmla="*/ 111 w 184"/>
                <a:gd name="T39" fmla="*/ 2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302">
                  <a:moveTo>
                    <a:pt x="184" y="291"/>
                  </a:moveTo>
                  <a:cubicBezTo>
                    <a:pt x="184" y="281"/>
                    <a:pt x="174" y="281"/>
                    <a:pt x="168" y="281"/>
                  </a:cubicBezTo>
                  <a:lnTo>
                    <a:pt x="109" y="281"/>
                  </a:lnTo>
                  <a:lnTo>
                    <a:pt x="109" y="106"/>
                  </a:lnTo>
                  <a:cubicBezTo>
                    <a:pt x="109" y="94"/>
                    <a:pt x="107" y="90"/>
                    <a:pt x="93" y="90"/>
                  </a:cubicBezTo>
                  <a:lnTo>
                    <a:pt x="20" y="90"/>
                  </a:lnTo>
                  <a:cubicBezTo>
                    <a:pt x="14" y="90"/>
                    <a:pt x="4" y="90"/>
                    <a:pt x="4" y="100"/>
                  </a:cubicBezTo>
                  <a:cubicBezTo>
                    <a:pt x="4" y="111"/>
                    <a:pt x="14" y="111"/>
                    <a:pt x="20" y="111"/>
                  </a:cubicBezTo>
                  <a:lnTo>
                    <a:pt x="84" y="111"/>
                  </a:lnTo>
                  <a:lnTo>
                    <a:pt x="84" y="281"/>
                  </a:lnTo>
                  <a:lnTo>
                    <a:pt x="16" y="281"/>
                  </a:lnTo>
                  <a:cubicBezTo>
                    <a:pt x="10" y="281"/>
                    <a:pt x="0" y="281"/>
                    <a:pt x="0" y="291"/>
                  </a:cubicBezTo>
                  <a:cubicBezTo>
                    <a:pt x="0" y="302"/>
                    <a:pt x="10" y="302"/>
                    <a:pt x="16" y="302"/>
                  </a:cubicBezTo>
                  <a:lnTo>
                    <a:pt x="168" y="302"/>
                  </a:lnTo>
                  <a:cubicBezTo>
                    <a:pt x="174" y="302"/>
                    <a:pt x="184" y="302"/>
                    <a:pt x="184" y="291"/>
                  </a:cubicBezTo>
                  <a:close/>
                  <a:moveTo>
                    <a:pt x="111" y="21"/>
                  </a:moveTo>
                  <a:cubicBezTo>
                    <a:pt x="111" y="9"/>
                    <a:pt x="102" y="0"/>
                    <a:pt x="90" y="0"/>
                  </a:cubicBezTo>
                  <a:cubicBezTo>
                    <a:pt x="79" y="0"/>
                    <a:pt x="70" y="9"/>
                    <a:pt x="70" y="21"/>
                  </a:cubicBezTo>
                  <a:cubicBezTo>
                    <a:pt x="70" y="32"/>
                    <a:pt x="79" y="41"/>
                    <a:pt x="90" y="41"/>
                  </a:cubicBezTo>
                  <a:cubicBezTo>
                    <a:pt x="102" y="41"/>
                    <a:pt x="111" y="32"/>
                    <a:pt x="111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46" name="Freeform 307">
              <a:extLst>
                <a:ext uri="{FF2B5EF4-FFF2-40B4-BE49-F238E27FC236}">
                  <a16:creationId xmlns:a16="http://schemas.microsoft.com/office/drawing/2014/main" id="{17F8E71F-3162-49CE-BB86-836906181258}"/>
                </a:ext>
              </a:extLst>
            </p:cNvPr>
            <p:cNvSpPr>
              <a:spLocks/>
            </p:cNvSpPr>
            <p:nvPr>
              <p:custDataLst>
                <p:tags r:id="rId301"/>
              </p:custDataLst>
            </p:nvPr>
          </p:nvSpPr>
          <p:spPr bwMode="auto">
            <a:xfrm>
              <a:off x="3805237" y="4140200"/>
              <a:ext cx="93663" cy="82550"/>
            </a:xfrm>
            <a:custGeom>
              <a:avLst/>
              <a:gdLst>
                <a:gd name="T0" fmla="*/ 247 w 247"/>
                <a:gd name="T1" fmla="*/ 204 h 215"/>
                <a:gd name="T2" fmla="*/ 231 w 247"/>
                <a:gd name="T3" fmla="*/ 194 h 215"/>
                <a:gd name="T4" fmla="*/ 203 w 247"/>
                <a:gd name="T5" fmla="*/ 194 h 215"/>
                <a:gd name="T6" fmla="*/ 203 w 247"/>
                <a:gd name="T7" fmla="*/ 69 h 215"/>
                <a:gd name="T8" fmla="*/ 141 w 247"/>
                <a:gd name="T9" fmla="*/ 0 h 215"/>
                <a:gd name="T10" fmla="*/ 68 w 247"/>
                <a:gd name="T11" fmla="*/ 34 h 215"/>
                <a:gd name="T12" fmla="*/ 53 w 247"/>
                <a:gd name="T13" fmla="*/ 3 h 215"/>
                <a:gd name="T14" fmla="*/ 16 w 247"/>
                <a:gd name="T15" fmla="*/ 3 h 215"/>
                <a:gd name="T16" fmla="*/ 0 w 247"/>
                <a:gd name="T17" fmla="*/ 14 h 215"/>
                <a:gd name="T18" fmla="*/ 15 w 247"/>
                <a:gd name="T19" fmla="*/ 24 h 215"/>
                <a:gd name="T20" fmla="*/ 43 w 247"/>
                <a:gd name="T21" fmla="*/ 24 h 215"/>
                <a:gd name="T22" fmla="*/ 43 w 247"/>
                <a:gd name="T23" fmla="*/ 194 h 215"/>
                <a:gd name="T24" fmla="*/ 16 w 247"/>
                <a:gd name="T25" fmla="*/ 194 h 215"/>
                <a:gd name="T26" fmla="*/ 0 w 247"/>
                <a:gd name="T27" fmla="*/ 204 h 215"/>
                <a:gd name="T28" fmla="*/ 15 w 247"/>
                <a:gd name="T29" fmla="*/ 215 h 215"/>
                <a:gd name="T30" fmla="*/ 97 w 247"/>
                <a:gd name="T31" fmla="*/ 215 h 215"/>
                <a:gd name="T32" fmla="*/ 112 w 247"/>
                <a:gd name="T33" fmla="*/ 204 h 215"/>
                <a:gd name="T34" fmla="*/ 96 w 247"/>
                <a:gd name="T35" fmla="*/ 194 h 215"/>
                <a:gd name="T36" fmla="*/ 68 w 247"/>
                <a:gd name="T37" fmla="*/ 194 h 215"/>
                <a:gd name="T38" fmla="*/ 68 w 247"/>
                <a:gd name="T39" fmla="*/ 97 h 215"/>
                <a:gd name="T40" fmla="*/ 138 w 247"/>
                <a:gd name="T41" fmla="*/ 21 h 215"/>
                <a:gd name="T42" fmla="*/ 178 w 247"/>
                <a:gd name="T43" fmla="*/ 72 h 215"/>
                <a:gd name="T44" fmla="*/ 178 w 247"/>
                <a:gd name="T45" fmla="*/ 194 h 215"/>
                <a:gd name="T46" fmla="*/ 153 w 247"/>
                <a:gd name="T47" fmla="*/ 194 h 215"/>
                <a:gd name="T48" fmla="*/ 137 w 247"/>
                <a:gd name="T49" fmla="*/ 204 h 215"/>
                <a:gd name="T50" fmla="*/ 153 w 247"/>
                <a:gd name="T51" fmla="*/ 215 h 215"/>
                <a:gd name="T52" fmla="*/ 231 w 247"/>
                <a:gd name="T53" fmla="*/ 215 h 215"/>
                <a:gd name="T54" fmla="*/ 247 w 247"/>
                <a:gd name="T55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215">
                  <a:moveTo>
                    <a:pt x="247" y="204"/>
                  </a:moveTo>
                  <a:cubicBezTo>
                    <a:pt x="247" y="194"/>
                    <a:pt x="237" y="194"/>
                    <a:pt x="231" y="194"/>
                  </a:cubicBezTo>
                  <a:lnTo>
                    <a:pt x="203" y="194"/>
                  </a:lnTo>
                  <a:lnTo>
                    <a:pt x="203" y="69"/>
                  </a:lnTo>
                  <a:cubicBezTo>
                    <a:pt x="203" y="21"/>
                    <a:pt x="179" y="0"/>
                    <a:pt x="141" y="0"/>
                  </a:cubicBezTo>
                  <a:cubicBezTo>
                    <a:pt x="109" y="0"/>
                    <a:pt x="87" y="16"/>
                    <a:pt x="68" y="34"/>
                  </a:cubicBezTo>
                  <a:cubicBezTo>
                    <a:pt x="68" y="9"/>
                    <a:pt x="68" y="3"/>
                    <a:pt x="53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4"/>
                  </a:cubicBezTo>
                  <a:cubicBezTo>
                    <a:pt x="0" y="24"/>
                    <a:pt x="10" y="24"/>
                    <a:pt x="15" y="24"/>
                  </a:cubicBezTo>
                  <a:lnTo>
                    <a:pt x="43" y="24"/>
                  </a:lnTo>
                  <a:lnTo>
                    <a:pt x="43" y="194"/>
                  </a:lnTo>
                  <a:lnTo>
                    <a:pt x="16" y="194"/>
                  </a:lnTo>
                  <a:cubicBezTo>
                    <a:pt x="10" y="194"/>
                    <a:pt x="0" y="194"/>
                    <a:pt x="0" y="204"/>
                  </a:cubicBezTo>
                  <a:cubicBezTo>
                    <a:pt x="0" y="215"/>
                    <a:pt x="10" y="215"/>
                    <a:pt x="15" y="215"/>
                  </a:cubicBezTo>
                  <a:lnTo>
                    <a:pt x="97" y="215"/>
                  </a:lnTo>
                  <a:cubicBezTo>
                    <a:pt x="102" y="215"/>
                    <a:pt x="112" y="215"/>
                    <a:pt x="112" y="204"/>
                  </a:cubicBezTo>
                  <a:cubicBezTo>
                    <a:pt x="112" y="194"/>
                    <a:pt x="102" y="194"/>
                    <a:pt x="96" y="194"/>
                  </a:cubicBezTo>
                  <a:lnTo>
                    <a:pt x="68" y="194"/>
                  </a:lnTo>
                  <a:lnTo>
                    <a:pt x="68" y="97"/>
                  </a:lnTo>
                  <a:cubicBezTo>
                    <a:pt x="68" y="42"/>
                    <a:pt x="110" y="21"/>
                    <a:pt x="138" y="21"/>
                  </a:cubicBezTo>
                  <a:cubicBezTo>
                    <a:pt x="169" y="21"/>
                    <a:pt x="178" y="37"/>
                    <a:pt x="178" y="72"/>
                  </a:cubicBezTo>
                  <a:lnTo>
                    <a:pt x="178" y="194"/>
                  </a:lnTo>
                  <a:lnTo>
                    <a:pt x="153" y="194"/>
                  </a:lnTo>
                  <a:cubicBezTo>
                    <a:pt x="147" y="194"/>
                    <a:pt x="137" y="194"/>
                    <a:pt x="137" y="204"/>
                  </a:cubicBezTo>
                  <a:cubicBezTo>
                    <a:pt x="137" y="215"/>
                    <a:pt x="147" y="215"/>
                    <a:pt x="153" y="215"/>
                  </a:cubicBezTo>
                  <a:lnTo>
                    <a:pt x="231" y="215"/>
                  </a:lnTo>
                  <a:cubicBezTo>
                    <a:pt x="237" y="215"/>
                    <a:pt x="247" y="215"/>
                    <a:pt x="247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47" name="Freeform 308">
              <a:extLst>
                <a:ext uri="{FF2B5EF4-FFF2-40B4-BE49-F238E27FC236}">
                  <a16:creationId xmlns:a16="http://schemas.microsoft.com/office/drawing/2014/main" id="{226C8936-0DEE-4F71-8BB6-1E2D73BE8698}"/>
                </a:ext>
              </a:extLst>
            </p:cNvPr>
            <p:cNvSpPr>
              <a:spLocks noEditPoints="1"/>
            </p:cNvSpPr>
            <p:nvPr>
              <p:custDataLst>
                <p:tags r:id="rId302"/>
              </p:custDataLst>
            </p:nvPr>
          </p:nvSpPr>
          <p:spPr bwMode="auto">
            <a:xfrm>
              <a:off x="3908425" y="4138613"/>
              <a:ext cx="90488" cy="130175"/>
            </a:xfrm>
            <a:custGeom>
              <a:avLst/>
              <a:gdLst>
                <a:gd name="T0" fmla="*/ 237 w 237"/>
                <a:gd name="T1" fmla="*/ 23 h 336"/>
                <a:gd name="T2" fmla="*/ 204 w 237"/>
                <a:gd name="T3" fmla="*/ 0 h 336"/>
                <a:gd name="T4" fmla="*/ 150 w 237"/>
                <a:gd name="T5" fmla="*/ 19 h 336"/>
                <a:gd name="T6" fmla="*/ 100 w 237"/>
                <a:gd name="T7" fmla="*/ 3 h 336"/>
                <a:gd name="T8" fmla="*/ 20 w 237"/>
                <a:gd name="T9" fmla="*/ 80 h 336"/>
                <a:gd name="T10" fmla="*/ 37 w 237"/>
                <a:gd name="T11" fmla="*/ 129 h 336"/>
                <a:gd name="T12" fmla="*/ 26 w 237"/>
                <a:gd name="T13" fmla="*/ 164 h 336"/>
                <a:gd name="T14" fmla="*/ 40 w 237"/>
                <a:gd name="T15" fmla="*/ 203 h 336"/>
                <a:gd name="T16" fmla="*/ 0 w 237"/>
                <a:gd name="T17" fmla="*/ 265 h 336"/>
                <a:gd name="T18" fmla="*/ 115 w 237"/>
                <a:gd name="T19" fmla="*/ 336 h 336"/>
                <a:gd name="T20" fmla="*/ 230 w 237"/>
                <a:gd name="T21" fmla="*/ 265 h 336"/>
                <a:gd name="T22" fmla="*/ 197 w 237"/>
                <a:gd name="T23" fmla="*/ 211 h 336"/>
                <a:gd name="T24" fmla="*/ 125 w 237"/>
                <a:gd name="T25" fmla="*/ 197 h 336"/>
                <a:gd name="T26" fmla="*/ 88 w 237"/>
                <a:gd name="T27" fmla="*/ 197 h 336"/>
                <a:gd name="T28" fmla="*/ 73 w 237"/>
                <a:gd name="T29" fmla="*/ 196 h 336"/>
                <a:gd name="T30" fmla="*/ 52 w 237"/>
                <a:gd name="T31" fmla="*/ 186 h 336"/>
                <a:gd name="T32" fmla="*/ 45 w 237"/>
                <a:gd name="T33" fmla="*/ 165 h 336"/>
                <a:gd name="T34" fmla="*/ 51 w 237"/>
                <a:gd name="T35" fmla="*/ 142 h 336"/>
                <a:gd name="T36" fmla="*/ 100 w 237"/>
                <a:gd name="T37" fmla="*/ 158 h 336"/>
                <a:gd name="T38" fmla="*/ 180 w 237"/>
                <a:gd name="T39" fmla="*/ 80 h 336"/>
                <a:gd name="T40" fmla="*/ 164 w 237"/>
                <a:gd name="T41" fmla="*/ 33 h 336"/>
                <a:gd name="T42" fmla="*/ 206 w 237"/>
                <a:gd name="T43" fmla="*/ 21 h 336"/>
                <a:gd name="T44" fmla="*/ 221 w 237"/>
                <a:gd name="T45" fmla="*/ 39 h 336"/>
                <a:gd name="T46" fmla="*/ 237 w 237"/>
                <a:gd name="T47" fmla="*/ 23 h 336"/>
                <a:gd name="T48" fmla="*/ 155 w 237"/>
                <a:gd name="T49" fmla="*/ 80 h 336"/>
                <a:gd name="T50" fmla="*/ 100 w 237"/>
                <a:gd name="T51" fmla="*/ 137 h 336"/>
                <a:gd name="T52" fmla="*/ 45 w 237"/>
                <a:gd name="T53" fmla="*/ 81 h 336"/>
                <a:gd name="T54" fmla="*/ 100 w 237"/>
                <a:gd name="T55" fmla="*/ 23 h 336"/>
                <a:gd name="T56" fmla="*/ 155 w 237"/>
                <a:gd name="T57" fmla="*/ 80 h 336"/>
                <a:gd name="T58" fmla="*/ 210 w 237"/>
                <a:gd name="T59" fmla="*/ 265 h 336"/>
                <a:gd name="T60" fmla="*/ 115 w 237"/>
                <a:gd name="T61" fmla="*/ 315 h 336"/>
                <a:gd name="T62" fmla="*/ 20 w 237"/>
                <a:gd name="T63" fmla="*/ 265 h 336"/>
                <a:gd name="T64" fmla="*/ 43 w 237"/>
                <a:gd name="T65" fmla="*/ 225 h 336"/>
                <a:gd name="T66" fmla="*/ 101 w 237"/>
                <a:gd name="T67" fmla="*/ 216 h 336"/>
                <a:gd name="T68" fmla="*/ 210 w 237"/>
                <a:gd name="T69" fmla="*/ 26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7" h="336">
                  <a:moveTo>
                    <a:pt x="237" y="23"/>
                  </a:moveTo>
                  <a:cubicBezTo>
                    <a:pt x="237" y="13"/>
                    <a:pt x="228" y="0"/>
                    <a:pt x="204" y="0"/>
                  </a:cubicBezTo>
                  <a:cubicBezTo>
                    <a:pt x="199" y="0"/>
                    <a:pt x="175" y="1"/>
                    <a:pt x="150" y="19"/>
                  </a:cubicBezTo>
                  <a:cubicBezTo>
                    <a:pt x="139" y="12"/>
                    <a:pt x="122" y="3"/>
                    <a:pt x="100" y="3"/>
                  </a:cubicBezTo>
                  <a:cubicBezTo>
                    <a:pt x="54" y="3"/>
                    <a:pt x="20" y="39"/>
                    <a:pt x="20" y="80"/>
                  </a:cubicBezTo>
                  <a:cubicBezTo>
                    <a:pt x="20" y="101"/>
                    <a:pt x="28" y="116"/>
                    <a:pt x="37" y="129"/>
                  </a:cubicBezTo>
                  <a:cubicBezTo>
                    <a:pt x="30" y="139"/>
                    <a:pt x="26" y="150"/>
                    <a:pt x="26" y="164"/>
                  </a:cubicBezTo>
                  <a:cubicBezTo>
                    <a:pt x="26" y="181"/>
                    <a:pt x="32" y="192"/>
                    <a:pt x="40" y="203"/>
                  </a:cubicBezTo>
                  <a:cubicBezTo>
                    <a:pt x="0" y="227"/>
                    <a:pt x="0" y="260"/>
                    <a:pt x="0" y="265"/>
                  </a:cubicBezTo>
                  <a:cubicBezTo>
                    <a:pt x="0" y="307"/>
                    <a:pt x="52" y="336"/>
                    <a:pt x="115" y="336"/>
                  </a:cubicBezTo>
                  <a:cubicBezTo>
                    <a:pt x="178" y="336"/>
                    <a:pt x="230" y="307"/>
                    <a:pt x="230" y="265"/>
                  </a:cubicBezTo>
                  <a:cubicBezTo>
                    <a:pt x="230" y="248"/>
                    <a:pt x="221" y="224"/>
                    <a:pt x="197" y="211"/>
                  </a:cubicBezTo>
                  <a:cubicBezTo>
                    <a:pt x="191" y="207"/>
                    <a:pt x="170" y="197"/>
                    <a:pt x="125" y="197"/>
                  </a:cubicBezTo>
                  <a:lnTo>
                    <a:pt x="88" y="197"/>
                  </a:lnTo>
                  <a:cubicBezTo>
                    <a:pt x="84" y="197"/>
                    <a:pt x="77" y="196"/>
                    <a:pt x="73" y="196"/>
                  </a:cubicBezTo>
                  <a:cubicBezTo>
                    <a:pt x="64" y="196"/>
                    <a:pt x="60" y="195"/>
                    <a:pt x="52" y="186"/>
                  </a:cubicBezTo>
                  <a:cubicBezTo>
                    <a:pt x="46" y="178"/>
                    <a:pt x="45" y="165"/>
                    <a:pt x="45" y="165"/>
                  </a:cubicBezTo>
                  <a:cubicBezTo>
                    <a:pt x="45" y="162"/>
                    <a:pt x="46" y="154"/>
                    <a:pt x="51" y="142"/>
                  </a:cubicBezTo>
                  <a:cubicBezTo>
                    <a:pt x="58" y="147"/>
                    <a:pt x="76" y="158"/>
                    <a:pt x="100" y="158"/>
                  </a:cubicBezTo>
                  <a:cubicBezTo>
                    <a:pt x="144" y="158"/>
                    <a:pt x="180" y="123"/>
                    <a:pt x="180" y="80"/>
                  </a:cubicBezTo>
                  <a:cubicBezTo>
                    <a:pt x="180" y="66"/>
                    <a:pt x="175" y="52"/>
                    <a:pt x="164" y="33"/>
                  </a:cubicBezTo>
                  <a:cubicBezTo>
                    <a:pt x="181" y="24"/>
                    <a:pt x="194" y="22"/>
                    <a:pt x="206" y="21"/>
                  </a:cubicBezTo>
                  <a:cubicBezTo>
                    <a:pt x="208" y="36"/>
                    <a:pt x="217" y="39"/>
                    <a:pt x="221" y="39"/>
                  </a:cubicBezTo>
                  <a:cubicBezTo>
                    <a:pt x="228" y="39"/>
                    <a:pt x="237" y="34"/>
                    <a:pt x="237" y="23"/>
                  </a:cubicBezTo>
                  <a:close/>
                  <a:moveTo>
                    <a:pt x="155" y="80"/>
                  </a:moveTo>
                  <a:cubicBezTo>
                    <a:pt x="155" y="112"/>
                    <a:pt x="129" y="137"/>
                    <a:pt x="100" y="137"/>
                  </a:cubicBezTo>
                  <a:cubicBezTo>
                    <a:pt x="69" y="137"/>
                    <a:pt x="45" y="111"/>
                    <a:pt x="45" y="81"/>
                  </a:cubicBezTo>
                  <a:cubicBezTo>
                    <a:pt x="45" y="48"/>
                    <a:pt x="70" y="23"/>
                    <a:pt x="100" y="23"/>
                  </a:cubicBezTo>
                  <a:cubicBezTo>
                    <a:pt x="131" y="23"/>
                    <a:pt x="155" y="50"/>
                    <a:pt x="155" y="80"/>
                  </a:cubicBezTo>
                  <a:close/>
                  <a:moveTo>
                    <a:pt x="210" y="265"/>
                  </a:moveTo>
                  <a:cubicBezTo>
                    <a:pt x="210" y="290"/>
                    <a:pt x="170" y="315"/>
                    <a:pt x="115" y="315"/>
                  </a:cubicBezTo>
                  <a:cubicBezTo>
                    <a:pt x="59" y="315"/>
                    <a:pt x="20" y="290"/>
                    <a:pt x="20" y="265"/>
                  </a:cubicBezTo>
                  <a:cubicBezTo>
                    <a:pt x="20" y="255"/>
                    <a:pt x="24" y="236"/>
                    <a:pt x="43" y="225"/>
                  </a:cubicBezTo>
                  <a:cubicBezTo>
                    <a:pt x="56" y="216"/>
                    <a:pt x="61" y="216"/>
                    <a:pt x="101" y="216"/>
                  </a:cubicBezTo>
                  <a:cubicBezTo>
                    <a:pt x="150" y="216"/>
                    <a:pt x="210" y="218"/>
                    <a:pt x="210" y="2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48" name="Freeform 309">
              <a:extLst>
                <a:ext uri="{FF2B5EF4-FFF2-40B4-BE49-F238E27FC236}">
                  <a16:creationId xmlns:a16="http://schemas.microsoft.com/office/drawing/2014/main" id="{231EEADE-33D1-4B9C-84AD-68162835225F}"/>
                </a:ext>
              </a:extLst>
            </p:cNvPr>
            <p:cNvSpPr>
              <a:spLocks/>
            </p:cNvSpPr>
            <p:nvPr>
              <p:custDataLst>
                <p:tags r:id="rId303"/>
              </p:custDataLst>
            </p:nvPr>
          </p:nvSpPr>
          <p:spPr bwMode="auto">
            <a:xfrm>
              <a:off x="4124325" y="4102100"/>
              <a:ext cx="61913" cy="120650"/>
            </a:xfrm>
            <a:custGeom>
              <a:avLst/>
              <a:gdLst>
                <a:gd name="T0" fmla="*/ 164 w 164"/>
                <a:gd name="T1" fmla="*/ 299 h 310"/>
                <a:gd name="T2" fmla="*/ 148 w 164"/>
                <a:gd name="T3" fmla="*/ 289 h 310"/>
                <a:gd name="T4" fmla="*/ 96 w 164"/>
                <a:gd name="T5" fmla="*/ 289 h 310"/>
                <a:gd name="T6" fmla="*/ 96 w 164"/>
                <a:gd name="T7" fmla="*/ 16 h 310"/>
                <a:gd name="T8" fmla="*/ 86 w 164"/>
                <a:gd name="T9" fmla="*/ 0 h 310"/>
                <a:gd name="T10" fmla="*/ 76 w 164"/>
                <a:gd name="T11" fmla="*/ 6 h 310"/>
                <a:gd name="T12" fmla="*/ 9 w 164"/>
                <a:gd name="T13" fmla="*/ 63 h 310"/>
                <a:gd name="T14" fmla="*/ 0 w 164"/>
                <a:gd name="T15" fmla="*/ 73 h 310"/>
                <a:gd name="T16" fmla="*/ 12 w 164"/>
                <a:gd name="T17" fmla="*/ 83 h 310"/>
                <a:gd name="T18" fmla="*/ 71 w 164"/>
                <a:gd name="T19" fmla="*/ 54 h 310"/>
                <a:gd name="T20" fmla="*/ 71 w 164"/>
                <a:gd name="T21" fmla="*/ 289 h 310"/>
                <a:gd name="T22" fmla="*/ 18 w 164"/>
                <a:gd name="T23" fmla="*/ 289 h 310"/>
                <a:gd name="T24" fmla="*/ 3 w 164"/>
                <a:gd name="T25" fmla="*/ 299 h 310"/>
                <a:gd name="T26" fmla="*/ 18 w 164"/>
                <a:gd name="T27" fmla="*/ 310 h 310"/>
                <a:gd name="T28" fmla="*/ 148 w 164"/>
                <a:gd name="T29" fmla="*/ 310 h 310"/>
                <a:gd name="T30" fmla="*/ 164 w 164"/>
                <a:gd name="T31" fmla="*/ 29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4" h="310">
                  <a:moveTo>
                    <a:pt x="164" y="299"/>
                  </a:moveTo>
                  <a:cubicBezTo>
                    <a:pt x="164" y="289"/>
                    <a:pt x="154" y="289"/>
                    <a:pt x="148" y="289"/>
                  </a:cubicBezTo>
                  <a:lnTo>
                    <a:pt x="96" y="289"/>
                  </a:lnTo>
                  <a:lnTo>
                    <a:pt x="96" y="16"/>
                  </a:lnTo>
                  <a:cubicBezTo>
                    <a:pt x="96" y="10"/>
                    <a:pt x="96" y="0"/>
                    <a:pt x="86" y="0"/>
                  </a:cubicBezTo>
                  <a:cubicBezTo>
                    <a:pt x="80" y="0"/>
                    <a:pt x="78" y="2"/>
                    <a:pt x="76" y="6"/>
                  </a:cubicBezTo>
                  <a:cubicBezTo>
                    <a:pt x="54" y="55"/>
                    <a:pt x="25" y="61"/>
                    <a:pt x="9" y="63"/>
                  </a:cubicBezTo>
                  <a:cubicBezTo>
                    <a:pt x="4" y="64"/>
                    <a:pt x="0" y="66"/>
                    <a:pt x="0" y="73"/>
                  </a:cubicBezTo>
                  <a:cubicBezTo>
                    <a:pt x="0" y="82"/>
                    <a:pt x="6" y="83"/>
                    <a:pt x="12" y="83"/>
                  </a:cubicBezTo>
                  <a:cubicBezTo>
                    <a:pt x="21" y="83"/>
                    <a:pt x="41" y="80"/>
                    <a:pt x="71" y="54"/>
                  </a:cubicBezTo>
                  <a:lnTo>
                    <a:pt x="71" y="289"/>
                  </a:lnTo>
                  <a:lnTo>
                    <a:pt x="18" y="289"/>
                  </a:lnTo>
                  <a:cubicBezTo>
                    <a:pt x="12" y="289"/>
                    <a:pt x="3" y="289"/>
                    <a:pt x="3" y="299"/>
                  </a:cubicBezTo>
                  <a:cubicBezTo>
                    <a:pt x="3" y="310"/>
                    <a:pt x="13" y="310"/>
                    <a:pt x="18" y="310"/>
                  </a:cubicBezTo>
                  <a:lnTo>
                    <a:pt x="148" y="310"/>
                  </a:lnTo>
                  <a:cubicBezTo>
                    <a:pt x="154" y="310"/>
                    <a:pt x="164" y="310"/>
                    <a:pt x="164" y="2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49" name="Freeform 310">
              <a:extLst>
                <a:ext uri="{FF2B5EF4-FFF2-40B4-BE49-F238E27FC236}">
                  <a16:creationId xmlns:a16="http://schemas.microsoft.com/office/drawing/2014/main" id="{4D068DCD-E196-4AA5-BC83-22D5CBA4940D}"/>
                </a:ext>
              </a:extLst>
            </p:cNvPr>
            <p:cNvSpPr>
              <a:spLocks/>
            </p:cNvSpPr>
            <p:nvPr>
              <p:custDataLst>
                <p:tags r:id="rId304"/>
              </p:custDataLst>
            </p:nvPr>
          </p:nvSpPr>
          <p:spPr bwMode="auto">
            <a:xfrm>
              <a:off x="4213225" y="4102100"/>
              <a:ext cx="79375" cy="120650"/>
            </a:xfrm>
            <a:custGeom>
              <a:avLst/>
              <a:gdLst>
                <a:gd name="T0" fmla="*/ 207 w 207"/>
                <a:gd name="T1" fmla="*/ 294 h 310"/>
                <a:gd name="T2" fmla="*/ 207 w 207"/>
                <a:gd name="T3" fmla="*/ 280 h 310"/>
                <a:gd name="T4" fmla="*/ 194 w 207"/>
                <a:gd name="T5" fmla="*/ 264 h 310"/>
                <a:gd name="T6" fmla="*/ 181 w 207"/>
                <a:gd name="T7" fmla="*/ 289 h 310"/>
                <a:gd name="T8" fmla="*/ 39 w 207"/>
                <a:gd name="T9" fmla="*/ 289 h 310"/>
                <a:gd name="T10" fmla="*/ 162 w 207"/>
                <a:gd name="T11" fmla="*/ 185 h 310"/>
                <a:gd name="T12" fmla="*/ 207 w 207"/>
                <a:gd name="T13" fmla="*/ 95 h 310"/>
                <a:gd name="T14" fmla="*/ 97 w 207"/>
                <a:gd name="T15" fmla="*/ 0 h 310"/>
                <a:gd name="T16" fmla="*/ 0 w 207"/>
                <a:gd name="T17" fmla="*/ 80 h 310"/>
                <a:gd name="T18" fmla="*/ 18 w 207"/>
                <a:gd name="T19" fmla="*/ 100 h 310"/>
                <a:gd name="T20" fmla="*/ 36 w 207"/>
                <a:gd name="T21" fmla="*/ 82 h 310"/>
                <a:gd name="T22" fmla="*/ 27 w 207"/>
                <a:gd name="T23" fmla="*/ 67 h 310"/>
                <a:gd name="T24" fmla="*/ 94 w 207"/>
                <a:gd name="T25" fmla="*/ 20 h 310"/>
                <a:gd name="T26" fmla="*/ 181 w 207"/>
                <a:gd name="T27" fmla="*/ 95 h 310"/>
                <a:gd name="T28" fmla="*/ 120 w 207"/>
                <a:gd name="T29" fmla="*/ 193 h 310"/>
                <a:gd name="T30" fmla="*/ 6 w 207"/>
                <a:gd name="T31" fmla="*/ 289 h 310"/>
                <a:gd name="T32" fmla="*/ 0 w 207"/>
                <a:gd name="T33" fmla="*/ 299 h 310"/>
                <a:gd name="T34" fmla="*/ 16 w 207"/>
                <a:gd name="T35" fmla="*/ 310 h 310"/>
                <a:gd name="T36" fmla="*/ 191 w 207"/>
                <a:gd name="T37" fmla="*/ 310 h 310"/>
                <a:gd name="T38" fmla="*/ 207 w 207"/>
                <a:gd name="T39" fmla="*/ 29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310">
                  <a:moveTo>
                    <a:pt x="207" y="294"/>
                  </a:moveTo>
                  <a:lnTo>
                    <a:pt x="207" y="280"/>
                  </a:lnTo>
                  <a:cubicBezTo>
                    <a:pt x="207" y="273"/>
                    <a:pt x="207" y="264"/>
                    <a:pt x="194" y="264"/>
                  </a:cubicBezTo>
                  <a:cubicBezTo>
                    <a:pt x="181" y="264"/>
                    <a:pt x="181" y="272"/>
                    <a:pt x="181" y="289"/>
                  </a:cubicBezTo>
                  <a:lnTo>
                    <a:pt x="39" y="289"/>
                  </a:lnTo>
                  <a:cubicBezTo>
                    <a:pt x="80" y="253"/>
                    <a:pt x="130" y="214"/>
                    <a:pt x="162" y="185"/>
                  </a:cubicBezTo>
                  <a:cubicBezTo>
                    <a:pt x="188" y="159"/>
                    <a:pt x="207" y="130"/>
                    <a:pt x="207" y="95"/>
                  </a:cubicBezTo>
                  <a:cubicBezTo>
                    <a:pt x="207" y="36"/>
                    <a:pt x="157" y="0"/>
                    <a:pt x="97" y="0"/>
                  </a:cubicBezTo>
                  <a:cubicBezTo>
                    <a:pt x="39" y="0"/>
                    <a:pt x="0" y="39"/>
                    <a:pt x="0" y="80"/>
                  </a:cubicBezTo>
                  <a:cubicBezTo>
                    <a:pt x="0" y="95"/>
                    <a:pt x="12" y="100"/>
                    <a:pt x="18" y="100"/>
                  </a:cubicBezTo>
                  <a:cubicBezTo>
                    <a:pt x="27" y="100"/>
                    <a:pt x="36" y="93"/>
                    <a:pt x="36" y="82"/>
                  </a:cubicBezTo>
                  <a:cubicBezTo>
                    <a:pt x="36" y="77"/>
                    <a:pt x="34" y="72"/>
                    <a:pt x="27" y="67"/>
                  </a:cubicBezTo>
                  <a:cubicBezTo>
                    <a:pt x="37" y="38"/>
                    <a:pt x="63" y="20"/>
                    <a:pt x="94" y="20"/>
                  </a:cubicBezTo>
                  <a:cubicBezTo>
                    <a:pt x="139" y="20"/>
                    <a:pt x="181" y="46"/>
                    <a:pt x="181" y="95"/>
                  </a:cubicBezTo>
                  <a:cubicBezTo>
                    <a:pt x="181" y="132"/>
                    <a:pt x="155" y="164"/>
                    <a:pt x="120" y="193"/>
                  </a:cubicBezTo>
                  <a:lnTo>
                    <a:pt x="6" y="289"/>
                  </a:lnTo>
                  <a:cubicBezTo>
                    <a:pt x="3" y="292"/>
                    <a:pt x="0" y="294"/>
                    <a:pt x="0" y="299"/>
                  </a:cubicBezTo>
                  <a:cubicBezTo>
                    <a:pt x="0" y="310"/>
                    <a:pt x="10" y="310"/>
                    <a:pt x="16" y="310"/>
                  </a:cubicBezTo>
                  <a:lnTo>
                    <a:pt x="191" y="310"/>
                  </a:lnTo>
                  <a:cubicBezTo>
                    <a:pt x="203" y="310"/>
                    <a:pt x="207" y="306"/>
                    <a:pt x="207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0" name="Freeform 311">
              <a:extLst>
                <a:ext uri="{FF2B5EF4-FFF2-40B4-BE49-F238E27FC236}">
                  <a16:creationId xmlns:a16="http://schemas.microsoft.com/office/drawing/2014/main" id="{F0C16C71-2E04-44CE-999F-7F4ECB4D25B6}"/>
                </a:ext>
              </a:extLst>
            </p:cNvPr>
            <p:cNvSpPr>
              <a:spLocks/>
            </p:cNvSpPr>
            <p:nvPr>
              <p:custDataLst>
                <p:tags r:id="rId305"/>
              </p:custDataLst>
            </p:nvPr>
          </p:nvSpPr>
          <p:spPr bwMode="auto">
            <a:xfrm>
              <a:off x="4313237" y="4105275"/>
              <a:ext cx="79375" cy="119063"/>
            </a:xfrm>
            <a:custGeom>
              <a:avLst/>
              <a:gdLst>
                <a:gd name="T0" fmla="*/ 206 w 206"/>
                <a:gd name="T1" fmla="*/ 212 h 310"/>
                <a:gd name="T2" fmla="*/ 110 w 206"/>
                <a:gd name="T3" fmla="*/ 115 h 310"/>
                <a:gd name="T4" fmla="*/ 44 w 206"/>
                <a:gd name="T5" fmla="*/ 133 h 310"/>
                <a:gd name="T6" fmla="*/ 44 w 206"/>
                <a:gd name="T7" fmla="*/ 21 h 310"/>
                <a:gd name="T8" fmla="*/ 173 w 206"/>
                <a:gd name="T9" fmla="*/ 21 h 310"/>
                <a:gd name="T10" fmla="*/ 188 w 206"/>
                <a:gd name="T11" fmla="*/ 11 h 310"/>
                <a:gd name="T12" fmla="*/ 173 w 206"/>
                <a:gd name="T13" fmla="*/ 0 h 310"/>
                <a:gd name="T14" fmla="*/ 34 w 206"/>
                <a:gd name="T15" fmla="*/ 0 h 310"/>
                <a:gd name="T16" fmla="*/ 18 w 206"/>
                <a:gd name="T17" fmla="*/ 16 h 310"/>
                <a:gd name="T18" fmla="*/ 18 w 206"/>
                <a:gd name="T19" fmla="*/ 153 h 310"/>
                <a:gd name="T20" fmla="*/ 30 w 206"/>
                <a:gd name="T21" fmla="*/ 169 h 310"/>
                <a:gd name="T22" fmla="*/ 39 w 206"/>
                <a:gd name="T23" fmla="*/ 166 h 310"/>
                <a:gd name="T24" fmla="*/ 110 w 206"/>
                <a:gd name="T25" fmla="*/ 136 h 310"/>
                <a:gd name="T26" fmla="*/ 181 w 206"/>
                <a:gd name="T27" fmla="*/ 212 h 310"/>
                <a:gd name="T28" fmla="*/ 96 w 206"/>
                <a:gd name="T29" fmla="*/ 289 h 310"/>
                <a:gd name="T30" fmla="*/ 28 w 206"/>
                <a:gd name="T31" fmla="*/ 251 h 310"/>
                <a:gd name="T32" fmla="*/ 36 w 206"/>
                <a:gd name="T33" fmla="*/ 235 h 310"/>
                <a:gd name="T34" fmla="*/ 18 w 206"/>
                <a:gd name="T35" fmla="*/ 217 h 310"/>
                <a:gd name="T36" fmla="*/ 0 w 206"/>
                <a:gd name="T37" fmla="*/ 237 h 310"/>
                <a:gd name="T38" fmla="*/ 96 w 206"/>
                <a:gd name="T39" fmla="*/ 310 h 310"/>
                <a:gd name="T40" fmla="*/ 206 w 206"/>
                <a:gd name="T41" fmla="*/ 2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6" h="310">
                  <a:moveTo>
                    <a:pt x="206" y="212"/>
                  </a:moveTo>
                  <a:cubicBezTo>
                    <a:pt x="206" y="163"/>
                    <a:pt x="168" y="115"/>
                    <a:pt x="110" y="115"/>
                  </a:cubicBezTo>
                  <a:cubicBezTo>
                    <a:pt x="93" y="115"/>
                    <a:pt x="71" y="118"/>
                    <a:pt x="44" y="133"/>
                  </a:cubicBezTo>
                  <a:lnTo>
                    <a:pt x="44" y="21"/>
                  </a:lnTo>
                  <a:lnTo>
                    <a:pt x="173" y="21"/>
                  </a:lnTo>
                  <a:cubicBezTo>
                    <a:pt x="178" y="21"/>
                    <a:pt x="188" y="21"/>
                    <a:pt x="188" y="11"/>
                  </a:cubicBezTo>
                  <a:cubicBezTo>
                    <a:pt x="188" y="0"/>
                    <a:pt x="179" y="0"/>
                    <a:pt x="173" y="0"/>
                  </a:cubicBezTo>
                  <a:lnTo>
                    <a:pt x="34" y="0"/>
                  </a:lnTo>
                  <a:cubicBezTo>
                    <a:pt x="21" y="0"/>
                    <a:pt x="18" y="4"/>
                    <a:pt x="18" y="16"/>
                  </a:cubicBezTo>
                  <a:lnTo>
                    <a:pt x="18" y="153"/>
                  </a:lnTo>
                  <a:cubicBezTo>
                    <a:pt x="18" y="160"/>
                    <a:pt x="18" y="169"/>
                    <a:pt x="30" y="169"/>
                  </a:cubicBezTo>
                  <a:cubicBezTo>
                    <a:pt x="35" y="169"/>
                    <a:pt x="37" y="168"/>
                    <a:pt x="39" y="166"/>
                  </a:cubicBezTo>
                  <a:cubicBezTo>
                    <a:pt x="56" y="146"/>
                    <a:pt x="78" y="136"/>
                    <a:pt x="110" y="136"/>
                  </a:cubicBezTo>
                  <a:cubicBezTo>
                    <a:pt x="156" y="136"/>
                    <a:pt x="181" y="176"/>
                    <a:pt x="181" y="212"/>
                  </a:cubicBezTo>
                  <a:cubicBezTo>
                    <a:pt x="181" y="256"/>
                    <a:pt x="142" y="289"/>
                    <a:pt x="96" y="289"/>
                  </a:cubicBezTo>
                  <a:cubicBezTo>
                    <a:pt x="80" y="289"/>
                    <a:pt x="45" y="284"/>
                    <a:pt x="28" y="251"/>
                  </a:cubicBezTo>
                  <a:cubicBezTo>
                    <a:pt x="32" y="246"/>
                    <a:pt x="36" y="243"/>
                    <a:pt x="36" y="235"/>
                  </a:cubicBezTo>
                  <a:cubicBezTo>
                    <a:pt x="36" y="223"/>
                    <a:pt x="26" y="217"/>
                    <a:pt x="18" y="217"/>
                  </a:cubicBezTo>
                  <a:cubicBezTo>
                    <a:pt x="12" y="217"/>
                    <a:pt x="0" y="221"/>
                    <a:pt x="0" y="237"/>
                  </a:cubicBezTo>
                  <a:cubicBezTo>
                    <a:pt x="0" y="277"/>
                    <a:pt x="41" y="310"/>
                    <a:pt x="96" y="310"/>
                  </a:cubicBezTo>
                  <a:cubicBezTo>
                    <a:pt x="157" y="310"/>
                    <a:pt x="206" y="266"/>
                    <a:pt x="206" y="21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1" name="Freeform 312">
              <a:extLst>
                <a:ext uri="{FF2B5EF4-FFF2-40B4-BE49-F238E27FC236}">
                  <a16:creationId xmlns:a16="http://schemas.microsoft.com/office/drawing/2014/main" id="{BB7746D7-80A1-48EE-8767-CC890DA3930B}"/>
                </a:ext>
              </a:extLst>
            </p:cNvPr>
            <p:cNvSpPr>
              <a:spLocks/>
            </p:cNvSpPr>
            <p:nvPr>
              <p:custDataLst>
                <p:tags r:id="rId306"/>
              </p:custDataLst>
            </p:nvPr>
          </p:nvSpPr>
          <p:spPr bwMode="auto">
            <a:xfrm>
              <a:off x="4413250" y="4102100"/>
              <a:ext cx="79375" cy="120650"/>
            </a:xfrm>
            <a:custGeom>
              <a:avLst/>
              <a:gdLst>
                <a:gd name="T0" fmla="*/ 207 w 207"/>
                <a:gd name="T1" fmla="*/ 294 h 310"/>
                <a:gd name="T2" fmla="*/ 207 w 207"/>
                <a:gd name="T3" fmla="*/ 280 h 310"/>
                <a:gd name="T4" fmla="*/ 194 w 207"/>
                <a:gd name="T5" fmla="*/ 264 h 310"/>
                <a:gd name="T6" fmla="*/ 181 w 207"/>
                <a:gd name="T7" fmla="*/ 289 h 310"/>
                <a:gd name="T8" fmla="*/ 40 w 207"/>
                <a:gd name="T9" fmla="*/ 289 h 310"/>
                <a:gd name="T10" fmla="*/ 162 w 207"/>
                <a:gd name="T11" fmla="*/ 185 h 310"/>
                <a:gd name="T12" fmla="*/ 207 w 207"/>
                <a:gd name="T13" fmla="*/ 95 h 310"/>
                <a:gd name="T14" fmla="*/ 97 w 207"/>
                <a:gd name="T15" fmla="*/ 0 h 310"/>
                <a:gd name="T16" fmla="*/ 0 w 207"/>
                <a:gd name="T17" fmla="*/ 80 h 310"/>
                <a:gd name="T18" fmla="*/ 18 w 207"/>
                <a:gd name="T19" fmla="*/ 100 h 310"/>
                <a:gd name="T20" fmla="*/ 36 w 207"/>
                <a:gd name="T21" fmla="*/ 82 h 310"/>
                <a:gd name="T22" fmla="*/ 28 w 207"/>
                <a:gd name="T23" fmla="*/ 67 h 310"/>
                <a:gd name="T24" fmla="*/ 94 w 207"/>
                <a:gd name="T25" fmla="*/ 20 h 310"/>
                <a:gd name="T26" fmla="*/ 181 w 207"/>
                <a:gd name="T27" fmla="*/ 95 h 310"/>
                <a:gd name="T28" fmla="*/ 120 w 207"/>
                <a:gd name="T29" fmla="*/ 193 h 310"/>
                <a:gd name="T30" fmla="*/ 6 w 207"/>
                <a:gd name="T31" fmla="*/ 289 h 310"/>
                <a:gd name="T32" fmla="*/ 0 w 207"/>
                <a:gd name="T33" fmla="*/ 299 h 310"/>
                <a:gd name="T34" fmla="*/ 16 w 207"/>
                <a:gd name="T35" fmla="*/ 310 h 310"/>
                <a:gd name="T36" fmla="*/ 191 w 207"/>
                <a:gd name="T37" fmla="*/ 310 h 310"/>
                <a:gd name="T38" fmla="*/ 207 w 207"/>
                <a:gd name="T39" fmla="*/ 29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7" h="310">
                  <a:moveTo>
                    <a:pt x="207" y="294"/>
                  </a:moveTo>
                  <a:lnTo>
                    <a:pt x="207" y="280"/>
                  </a:lnTo>
                  <a:cubicBezTo>
                    <a:pt x="207" y="273"/>
                    <a:pt x="207" y="264"/>
                    <a:pt x="194" y="264"/>
                  </a:cubicBezTo>
                  <a:cubicBezTo>
                    <a:pt x="181" y="264"/>
                    <a:pt x="181" y="272"/>
                    <a:pt x="181" y="289"/>
                  </a:cubicBezTo>
                  <a:lnTo>
                    <a:pt x="40" y="289"/>
                  </a:lnTo>
                  <a:cubicBezTo>
                    <a:pt x="80" y="253"/>
                    <a:pt x="130" y="214"/>
                    <a:pt x="162" y="185"/>
                  </a:cubicBezTo>
                  <a:cubicBezTo>
                    <a:pt x="188" y="159"/>
                    <a:pt x="207" y="130"/>
                    <a:pt x="207" y="95"/>
                  </a:cubicBezTo>
                  <a:cubicBezTo>
                    <a:pt x="207" y="36"/>
                    <a:pt x="157" y="0"/>
                    <a:pt x="97" y="0"/>
                  </a:cubicBezTo>
                  <a:cubicBezTo>
                    <a:pt x="39" y="0"/>
                    <a:pt x="0" y="39"/>
                    <a:pt x="0" y="80"/>
                  </a:cubicBezTo>
                  <a:cubicBezTo>
                    <a:pt x="0" y="95"/>
                    <a:pt x="12" y="100"/>
                    <a:pt x="18" y="100"/>
                  </a:cubicBezTo>
                  <a:cubicBezTo>
                    <a:pt x="27" y="100"/>
                    <a:pt x="36" y="93"/>
                    <a:pt x="36" y="82"/>
                  </a:cubicBezTo>
                  <a:cubicBezTo>
                    <a:pt x="36" y="77"/>
                    <a:pt x="34" y="72"/>
                    <a:pt x="28" y="67"/>
                  </a:cubicBezTo>
                  <a:cubicBezTo>
                    <a:pt x="37" y="38"/>
                    <a:pt x="63" y="20"/>
                    <a:pt x="94" y="20"/>
                  </a:cubicBezTo>
                  <a:cubicBezTo>
                    <a:pt x="139" y="20"/>
                    <a:pt x="181" y="46"/>
                    <a:pt x="181" y="95"/>
                  </a:cubicBezTo>
                  <a:cubicBezTo>
                    <a:pt x="181" y="132"/>
                    <a:pt x="155" y="164"/>
                    <a:pt x="120" y="193"/>
                  </a:cubicBezTo>
                  <a:lnTo>
                    <a:pt x="6" y="289"/>
                  </a:lnTo>
                  <a:cubicBezTo>
                    <a:pt x="3" y="292"/>
                    <a:pt x="0" y="294"/>
                    <a:pt x="0" y="299"/>
                  </a:cubicBezTo>
                  <a:cubicBezTo>
                    <a:pt x="0" y="310"/>
                    <a:pt x="10" y="310"/>
                    <a:pt x="16" y="310"/>
                  </a:cubicBezTo>
                  <a:lnTo>
                    <a:pt x="191" y="310"/>
                  </a:lnTo>
                  <a:cubicBezTo>
                    <a:pt x="204" y="310"/>
                    <a:pt x="207" y="306"/>
                    <a:pt x="207" y="2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2" name="Freeform 313">
              <a:extLst>
                <a:ext uri="{FF2B5EF4-FFF2-40B4-BE49-F238E27FC236}">
                  <a16:creationId xmlns:a16="http://schemas.microsoft.com/office/drawing/2014/main" id="{32464475-BEE1-4DA9-A589-71442C2B7CF2}"/>
                </a:ext>
              </a:extLst>
            </p:cNvPr>
            <p:cNvSpPr>
              <a:spLocks noEditPoints="1"/>
            </p:cNvSpPr>
            <p:nvPr>
              <p:custDataLst>
                <p:tags r:id="rId307"/>
              </p:custDataLst>
            </p:nvPr>
          </p:nvSpPr>
          <p:spPr bwMode="auto">
            <a:xfrm>
              <a:off x="4510087" y="4102100"/>
              <a:ext cx="87313" cy="120650"/>
            </a:xfrm>
            <a:custGeom>
              <a:avLst/>
              <a:gdLst>
                <a:gd name="T0" fmla="*/ 230 w 230"/>
                <a:gd name="T1" fmla="*/ 213 h 311"/>
                <a:gd name="T2" fmla="*/ 215 w 230"/>
                <a:gd name="T3" fmla="*/ 203 h 311"/>
                <a:gd name="T4" fmla="*/ 169 w 230"/>
                <a:gd name="T5" fmla="*/ 203 h 311"/>
                <a:gd name="T6" fmla="*/ 169 w 230"/>
                <a:gd name="T7" fmla="*/ 16 h 311"/>
                <a:gd name="T8" fmla="*/ 153 w 230"/>
                <a:gd name="T9" fmla="*/ 0 h 311"/>
                <a:gd name="T10" fmla="*/ 139 w 230"/>
                <a:gd name="T11" fmla="*/ 0 h 311"/>
                <a:gd name="T12" fmla="*/ 121 w 230"/>
                <a:gd name="T13" fmla="*/ 9 h 311"/>
                <a:gd name="T14" fmla="*/ 2 w 230"/>
                <a:gd name="T15" fmla="*/ 196 h 311"/>
                <a:gd name="T16" fmla="*/ 0 w 230"/>
                <a:gd name="T17" fmla="*/ 208 h 311"/>
                <a:gd name="T18" fmla="*/ 15 w 230"/>
                <a:gd name="T19" fmla="*/ 223 h 311"/>
                <a:gd name="T20" fmla="*/ 150 w 230"/>
                <a:gd name="T21" fmla="*/ 223 h 311"/>
                <a:gd name="T22" fmla="*/ 150 w 230"/>
                <a:gd name="T23" fmla="*/ 290 h 311"/>
                <a:gd name="T24" fmla="*/ 113 w 230"/>
                <a:gd name="T25" fmla="*/ 290 h 311"/>
                <a:gd name="T26" fmla="*/ 98 w 230"/>
                <a:gd name="T27" fmla="*/ 300 h 311"/>
                <a:gd name="T28" fmla="*/ 113 w 230"/>
                <a:gd name="T29" fmla="*/ 311 h 311"/>
                <a:gd name="T30" fmla="*/ 206 w 230"/>
                <a:gd name="T31" fmla="*/ 311 h 311"/>
                <a:gd name="T32" fmla="*/ 222 w 230"/>
                <a:gd name="T33" fmla="*/ 300 h 311"/>
                <a:gd name="T34" fmla="*/ 206 w 230"/>
                <a:gd name="T35" fmla="*/ 290 h 311"/>
                <a:gd name="T36" fmla="*/ 169 w 230"/>
                <a:gd name="T37" fmla="*/ 290 h 311"/>
                <a:gd name="T38" fmla="*/ 169 w 230"/>
                <a:gd name="T39" fmla="*/ 223 h 311"/>
                <a:gd name="T40" fmla="*/ 215 w 230"/>
                <a:gd name="T41" fmla="*/ 223 h 311"/>
                <a:gd name="T42" fmla="*/ 230 w 230"/>
                <a:gd name="T43" fmla="*/ 213 h 311"/>
                <a:gd name="T44" fmla="*/ 150 w 230"/>
                <a:gd name="T45" fmla="*/ 203 h 311"/>
                <a:gd name="T46" fmla="*/ 22 w 230"/>
                <a:gd name="T47" fmla="*/ 203 h 311"/>
                <a:gd name="T48" fmla="*/ 137 w 230"/>
                <a:gd name="T49" fmla="*/ 21 h 311"/>
                <a:gd name="T50" fmla="*/ 150 w 230"/>
                <a:gd name="T51" fmla="*/ 21 h 311"/>
                <a:gd name="T52" fmla="*/ 150 w 230"/>
                <a:gd name="T53" fmla="*/ 203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0" h="311">
                  <a:moveTo>
                    <a:pt x="230" y="213"/>
                  </a:moveTo>
                  <a:cubicBezTo>
                    <a:pt x="230" y="203"/>
                    <a:pt x="220" y="203"/>
                    <a:pt x="215" y="203"/>
                  </a:cubicBezTo>
                  <a:lnTo>
                    <a:pt x="169" y="203"/>
                  </a:lnTo>
                  <a:lnTo>
                    <a:pt x="169" y="16"/>
                  </a:lnTo>
                  <a:cubicBezTo>
                    <a:pt x="169" y="3"/>
                    <a:pt x="166" y="0"/>
                    <a:pt x="153" y="0"/>
                  </a:cubicBezTo>
                  <a:lnTo>
                    <a:pt x="139" y="0"/>
                  </a:lnTo>
                  <a:cubicBezTo>
                    <a:pt x="129" y="0"/>
                    <a:pt x="127" y="0"/>
                    <a:pt x="121" y="9"/>
                  </a:cubicBezTo>
                  <a:lnTo>
                    <a:pt x="2" y="196"/>
                  </a:lnTo>
                  <a:cubicBezTo>
                    <a:pt x="0" y="199"/>
                    <a:pt x="0" y="202"/>
                    <a:pt x="0" y="208"/>
                  </a:cubicBezTo>
                  <a:cubicBezTo>
                    <a:pt x="0" y="221"/>
                    <a:pt x="3" y="223"/>
                    <a:pt x="15" y="223"/>
                  </a:cubicBezTo>
                  <a:lnTo>
                    <a:pt x="150" y="223"/>
                  </a:lnTo>
                  <a:lnTo>
                    <a:pt x="150" y="290"/>
                  </a:lnTo>
                  <a:lnTo>
                    <a:pt x="113" y="290"/>
                  </a:lnTo>
                  <a:cubicBezTo>
                    <a:pt x="107" y="290"/>
                    <a:pt x="98" y="290"/>
                    <a:pt x="98" y="300"/>
                  </a:cubicBezTo>
                  <a:cubicBezTo>
                    <a:pt x="98" y="311"/>
                    <a:pt x="108" y="311"/>
                    <a:pt x="113" y="311"/>
                  </a:cubicBezTo>
                  <a:lnTo>
                    <a:pt x="206" y="311"/>
                  </a:lnTo>
                  <a:cubicBezTo>
                    <a:pt x="212" y="311"/>
                    <a:pt x="222" y="311"/>
                    <a:pt x="222" y="300"/>
                  </a:cubicBezTo>
                  <a:cubicBezTo>
                    <a:pt x="222" y="290"/>
                    <a:pt x="212" y="290"/>
                    <a:pt x="206" y="290"/>
                  </a:cubicBezTo>
                  <a:lnTo>
                    <a:pt x="169" y="290"/>
                  </a:lnTo>
                  <a:lnTo>
                    <a:pt x="169" y="223"/>
                  </a:lnTo>
                  <a:lnTo>
                    <a:pt x="215" y="223"/>
                  </a:lnTo>
                  <a:cubicBezTo>
                    <a:pt x="220" y="223"/>
                    <a:pt x="230" y="223"/>
                    <a:pt x="230" y="213"/>
                  </a:cubicBezTo>
                  <a:close/>
                  <a:moveTo>
                    <a:pt x="150" y="203"/>
                  </a:moveTo>
                  <a:lnTo>
                    <a:pt x="22" y="203"/>
                  </a:lnTo>
                  <a:lnTo>
                    <a:pt x="137" y="21"/>
                  </a:lnTo>
                  <a:lnTo>
                    <a:pt x="150" y="21"/>
                  </a:lnTo>
                  <a:lnTo>
                    <a:pt x="150" y="20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3" name="Freeform 314">
              <a:extLst>
                <a:ext uri="{FF2B5EF4-FFF2-40B4-BE49-F238E27FC236}">
                  <a16:creationId xmlns:a16="http://schemas.microsoft.com/office/drawing/2014/main" id="{9B4C7539-A15F-4982-8D97-00CF6A7275C1}"/>
                </a:ext>
              </a:extLst>
            </p:cNvPr>
            <p:cNvSpPr>
              <a:spLocks/>
            </p:cNvSpPr>
            <p:nvPr>
              <p:custDataLst>
                <p:tags r:id="rId308"/>
              </p:custDataLst>
            </p:nvPr>
          </p:nvSpPr>
          <p:spPr bwMode="auto">
            <a:xfrm>
              <a:off x="4708525" y="4116388"/>
              <a:ext cx="80963" cy="107950"/>
            </a:xfrm>
            <a:custGeom>
              <a:avLst/>
              <a:gdLst>
                <a:gd name="T0" fmla="*/ 208 w 208"/>
                <a:gd name="T1" fmla="*/ 216 h 279"/>
                <a:gd name="T2" fmla="*/ 195 w 208"/>
                <a:gd name="T3" fmla="*/ 201 h 279"/>
                <a:gd name="T4" fmla="*/ 183 w 208"/>
                <a:gd name="T5" fmla="*/ 215 h 279"/>
                <a:gd name="T6" fmla="*/ 136 w 208"/>
                <a:gd name="T7" fmla="*/ 258 h 279"/>
                <a:gd name="T8" fmla="*/ 91 w 208"/>
                <a:gd name="T9" fmla="*/ 213 h 279"/>
                <a:gd name="T10" fmla="*/ 91 w 208"/>
                <a:gd name="T11" fmla="*/ 85 h 279"/>
                <a:gd name="T12" fmla="*/ 181 w 208"/>
                <a:gd name="T13" fmla="*/ 85 h 279"/>
                <a:gd name="T14" fmla="*/ 196 w 208"/>
                <a:gd name="T15" fmla="*/ 75 h 279"/>
                <a:gd name="T16" fmla="*/ 181 w 208"/>
                <a:gd name="T17" fmla="*/ 64 h 279"/>
                <a:gd name="T18" fmla="*/ 91 w 208"/>
                <a:gd name="T19" fmla="*/ 64 h 279"/>
                <a:gd name="T20" fmla="*/ 91 w 208"/>
                <a:gd name="T21" fmla="*/ 16 h 279"/>
                <a:gd name="T22" fmla="*/ 79 w 208"/>
                <a:gd name="T23" fmla="*/ 0 h 279"/>
                <a:gd name="T24" fmla="*/ 66 w 208"/>
                <a:gd name="T25" fmla="*/ 16 h 279"/>
                <a:gd name="T26" fmla="*/ 66 w 208"/>
                <a:gd name="T27" fmla="*/ 64 h 279"/>
                <a:gd name="T28" fmla="*/ 16 w 208"/>
                <a:gd name="T29" fmla="*/ 64 h 279"/>
                <a:gd name="T30" fmla="*/ 0 w 208"/>
                <a:gd name="T31" fmla="*/ 75 h 279"/>
                <a:gd name="T32" fmla="*/ 15 w 208"/>
                <a:gd name="T33" fmla="*/ 85 h 279"/>
                <a:gd name="T34" fmla="*/ 66 w 208"/>
                <a:gd name="T35" fmla="*/ 85 h 279"/>
                <a:gd name="T36" fmla="*/ 66 w 208"/>
                <a:gd name="T37" fmla="*/ 216 h 279"/>
                <a:gd name="T38" fmla="*/ 133 w 208"/>
                <a:gd name="T39" fmla="*/ 279 h 279"/>
                <a:gd name="T40" fmla="*/ 208 w 208"/>
                <a:gd name="T41" fmla="*/ 21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279">
                  <a:moveTo>
                    <a:pt x="208" y="216"/>
                  </a:moveTo>
                  <a:cubicBezTo>
                    <a:pt x="208" y="209"/>
                    <a:pt x="208" y="201"/>
                    <a:pt x="195" y="201"/>
                  </a:cubicBezTo>
                  <a:cubicBezTo>
                    <a:pt x="183" y="201"/>
                    <a:pt x="183" y="209"/>
                    <a:pt x="183" y="215"/>
                  </a:cubicBezTo>
                  <a:cubicBezTo>
                    <a:pt x="182" y="252"/>
                    <a:pt x="149" y="258"/>
                    <a:pt x="136" y="258"/>
                  </a:cubicBezTo>
                  <a:cubicBezTo>
                    <a:pt x="91" y="258"/>
                    <a:pt x="91" y="227"/>
                    <a:pt x="91" y="213"/>
                  </a:cubicBezTo>
                  <a:lnTo>
                    <a:pt x="91" y="85"/>
                  </a:lnTo>
                  <a:lnTo>
                    <a:pt x="181" y="85"/>
                  </a:lnTo>
                  <a:cubicBezTo>
                    <a:pt x="186" y="85"/>
                    <a:pt x="196" y="85"/>
                    <a:pt x="196" y="75"/>
                  </a:cubicBezTo>
                  <a:cubicBezTo>
                    <a:pt x="196" y="64"/>
                    <a:pt x="187" y="64"/>
                    <a:pt x="181" y="64"/>
                  </a:cubicBezTo>
                  <a:lnTo>
                    <a:pt x="91" y="64"/>
                  </a:lnTo>
                  <a:lnTo>
                    <a:pt x="91" y="16"/>
                  </a:lnTo>
                  <a:cubicBezTo>
                    <a:pt x="91" y="9"/>
                    <a:pt x="91" y="0"/>
                    <a:pt x="79" y="0"/>
                  </a:cubicBezTo>
                  <a:cubicBezTo>
                    <a:pt x="66" y="0"/>
                    <a:pt x="66" y="9"/>
                    <a:pt x="66" y="16"/>
                  </a:cubicBezTo>
                  <a:lnTo>
                    <a:pt x="66" y="64"/>
                  </a:lnTo>
                  <a:lnTo>
                    <a:pt x="16" y="64"/>
                  </a:lnTo>
                  <a:cubicBezTo>
                    <a:pt x="10" y="64"/>
                    <a:pt x="0" y="64"/>
                    <a:pt x="0" y="75"/>
                  </a:cubicBezTo>
                  <a:cubicBezTo>
                    <a:pt x="0" y="85"/>
                    <a:pt x="10" y="85"/>
                    <a:pt x="15" y="85"/>
                  </a:cubicBezTo>
                  <a:lnTo>
                    <a:pt x="66" y="85"/>
                  </a:lnTo>
                  <a:lnTo>
                    <a:pt x="66" y="216"/>
                  </a:lnTo>
                  <a:cubicBezTo>
                    <a:pt x="66" y="262"/>
                    <a:pt x="98" y="279"/>
                    <a:pt x="133" y="279"/>
                  </a:cubicBezTo>
                  <a:cubicBezTo>
                    <a:pt x="169" y="279"/>
                    <a:pt x="208" y="259"/>
                    <a:pt x="208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4" name="Freeform 315">
              <a:extLst>
                <a:ext uri="{FF2B5EF4-FFF2-40B4-BE49-F238E27FC236}">
                  <a16:creationId xmlns:a16="http://schemas.microsoft.com/office/drawing/2014/main" id="{FC9BC793-9465-4D97-B300-0516B2FA69E4}"/>
                </a:ext>
              </a:extLst>
            </p:cNvPr>
            <p:cNvSpPr>
              <a:spLocks noEditPoints="1"/>
            </p:cNvSpPr>
            <p:nvPr>
              <p:custDataLst>
                <p:tags r:id="rId309"/>
              </p:custDataLst>
            </p:nvPr>
          </p:nvSpPr>
          <p:spPr bwMode="auto">
            <a:xfrm>
              <a:off x="4819650" y="4105275"/>
              <a:ext cx="71438" cy="117475"/>
            </a:xfrm>
            <a:custGeom>
              <a:avLst/>
              <a:gdLst>
                <a:gd name="T0" fmla="*/ 184 w 184"/>
                <a:gd name="T1" fmla="*/ 291 h 302"/>
                <a:gd name="T2" fmla="*/ 168 w 184"/>
                <a:gd name="T3" fmla="*/ 281 h 302"/>
                <a:gd name="T4" fmla="*/ 108 w 184"/>
                <a:gd name="T5" fmla="*/ 281 h 302"/>
                <a:gd name="T6" fmla="*/ 108 w 184"/>
                <a:gd name="T7" fmla="*/ 106 h 302"/>
                <a:gd name="T8" fmla="*/ 93 w 184"/>
                <a:gd name="T9" fmla="*/ 90 h 302"/>
                <a:gd name="T10" fmla="*/ 20 w 184"/>
                <a:gd name="T11" fmla="*/ 90 h 302"/>
                <a:gd name="T12" fmla="*/ 4 w 184"/>
                <a:gd name="T13" fmla="*/ 100 h 302"/>
                <a:gd name="T14" fmla="*/ 20 w 184"/>
                <a:gd name="T15" fmla="*/ 111 h 302"/>
                <a:gd name="T16" fmla="*/ 83 w 184"/>
                <a:gd name="T17" fmla="*/ 111 h 302"/>
                <a:gd name="T18" fmla="*/ 83 w 184"/>
                <a:gd name="T19" fmla="*/ 281 h 302"/>
                <a:gd name="T20" fmla="*/ 16 w 184"/>
                <a:gd name="T21" fmla="*/ 281 h 302"/>
                <a:gd name="T22" fmla="*/ 0 w 184"/>
                <a:gd name="T23" fmla="*/ 291 h 302"/>
                <a:gd name="T24" fmla="*/ 16 w 184"/>
                <a:gd name="T25" fmla="*/ 302 h 302"/>
                <a:gd name="T26" fmla="*/ 168 w 184"/>
                <a:gd name="T27" fmla="*/ 302 h 302"/>
                <a:gd name="T28" fmla="*/ 184 w 184"/>
                <a:gd name="T29" fmla="*/ 291 h 302"/>
                <a:gd name="T30" fmla="*/ 110 w 184"/>
                <a:gd name="T31" fmla="*/ 21 h 302"/>
                <a:gd name="T32" fmla="*/ 90 w 184"/>
                <a:gd name="T33" fmla="*/ 0 h 302"/>
                <a:gd name="T34" fmla="*/ 69 w 184"/>
                <a:gd name="T35" fmla="*/ 21 h 302"/>
                <a:gd name="T36" fmla="*/ 90 w 184"/>
                <a:gd name="T37" fmla="*/ 41 h 302"/>
                <a:gd name="T38" fmla="*/ 110 w 184"/>
                <a:gd name="T39" fmla="*/ 2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302">
                  <a:moveTo>
                    <a:pt x="184" y="291"/>
                  </a:moveTo>
                  <a:cubicBezTo>
                    <a:pt x="184" y="281"/>
                    <a:pt x="173" y="281"/>
                    <a:pt x="168" y="281"/>
                  </a:cubicBezTo>
                  <a:lnTo>
                    <a:pt x="108" y="281"/>
                  </a:lnTo>
                  <a:lnTo>
                    <a:pt x="108" y="106"/>
                  </a:lnTo>
                  <a:cubicBezTo>
                    <a:pt x="108" y="94"/>
                    <a:pt x="106" y="90"/>
                    <a:pt x="93" y="90"/>
                  </a:cubicBezTo>
                  <a:lnTo>
                    <a:pt x="20" y="90"/>
                  </a:lnTo>
                  <a:cubicBezTo>
                    <a:pt x="14" y="90"/>
                    <a:pt x="4" y="90"/>
                    <a:pt x="4" y="100"/>
                  </a:cubicBezTo>
                  <a:cubicBezTo>
                    <a:pt x="4" y="111"/>
                    <a:pt x="14" y="111"/>
                    <a:pt x="20" y="111"/>
                  </a:cubicBezTo>
                  <a:lnTo>
                    <a:pt x="83" y="111"/>
                  </a:lnTo>
                  <a:lnTo>
                    <a:pt x="83" y="281"/>
                  </a:lnTo>
                  <a:lnTo>
                    <a:pt x="16" y="281"/>
                  </a:lnTo>
                  <a:cubicBezTo>
                    <a:pt x="10" y="281"/>
                    <a:pt x="0" y="281"/>
                    <a:pt x="0" y="291"/>
                  </a:cubicBezTo>
                  <a:cubicBezTo>
                    <a:pt x="0" y="302"/>
                    <a:pt x="10" y="302"/>
                    <a:pt x="16" y="302"/>
                  </a:cubicBezTo>
                  <a:lnTo>
                    <a:pt x="168" y="302"/>
                  </a:lnTo>
                  <a:cubicBezTo>
                    <a:pt x="173" y="302"/>
                    <a:pt x="184" y="302"/>
                    <a:pt x="184" y="291"/>
                  </a:cubicBezTo>
                  <a:close/>
                  <a:moveTo>
                    <a:pt x="110" y="21"/>
                  </a:moveTo>
                  <a:cubicBezTo>
                    <a:pt x="110" y="9"/>
                    <a:pt x="101" y="0"/>
                    <a:pt x="90" y="0"/>
                  </a:cubicBezTo>
                  <a:cubicBezTo>
                    <a:pt x="78" y="0"/>
                    <a:pt x="69" y="9"/>
                    <a:pt x="69" y="21"/>
                  </a:cubicBezTo>
                  <a:cubicBezTo>
                    <a:pt x="69" y="32"/>
                    <a:pt x="78" y="41"/>
                    <a:pt x="90" y="41"/>
                  </a:cubicBezTo>
                  <a:cubicBezTo>
                    <a:pt x="101" y="41"/>
                    <a:pt x="110" y="32"/>
                    <a:pt x="110" y="2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5" name="Freeform 316">
              <a:extLst>
                <a:ext uri="{FF2B5EF4-FFF2-40B4-BE49-F238E27FC236}">
                  <a16:creationId xmlns:a16="http://schemas.microsoft.com/office/drawing/2014/main" id="{80A76642-8756-4E00-8D40-8FB6A9D1E502}"/>
                </a:ext>
              </a:extLst>
            </p:cNvPr>
            <p:cNvSpPr>
              <a:spLocks/>
            </p:cNvSpPr>
            <p:nvPr>
              <p:custDataLst>
                <p:tags r:id="rId310"/>
              </p:custDataLst>
            </p:nvPr>
          </p:nvSpPr>
          <p:spPr bwMode="auto">
            <a:xfrm>
              <a:off x="4903787" y="4140200"/>
              <a:ext cx="98425" cy="82550"/>
            </a:xfrm>
            <a:custGeom>
              <a:avLst/>
              <a:gdLst>
                <a:gd name="T0" fmla="*/ 257 w 257"/>
                <a:gd name="T1" fmla="*/ 204 h 215"/>
                <a:gd name="T2" fmla="*/ 228 w 257"/>
                <a:gd name="T3" fmla="*/ 194 h 215"/>
                <a:gd name="T4" fmla="*/ 228 w 257"/>
                <a:gd name="T5" fmla="*/ 64 h 215"/>
                <a:gd name="T6" fmla="*/ 187 w 257"/>
                <a:gd name="T7" fmla="*/ 0 h 215"/>
                <a:gd name="T8" fmla="*/ 134 w 257"/>
                <a:gd name="T9" fmla="*/ 32 h 215"/>
                <a:gd name="T10" fmla="*/ 97 w 257"/>
                <a:gd name="T11" fmla="*/ 0 h 215"/>
                <a:gd name="T12" fmla="*/ 49 w 257"/>
                <a:gd name="T13" fmla="*/ 24 h 215"/>
                <a:gd name="T14" fmla="*/ 32 w 257"/>
                <a:gd name="T15" fmla="*/ 3 h 215"/>
                <a:gd name="T16" fmla="*/ 16 w 257"/>
                <a:gd name="T17" fmla="*/ 3 h 215"/>
                <a:gd name="T18" fmla="*/ 0 w 257"/>
                <a:gd name="T19" fmla="*/ 13 h 215"/>
                <a:gd name="T20" fmla="*/ 28 w 257"/>
                <a:gd name="T21" fmla="*/ 24 h 215"/>
                <a:gd name="T22" fmla="*/ 28 w 257"/>
                <a:gd name="T23" fmla="*/ 194 h 215"/>
                <a:gd name="T24" fmla="*/ 0 w 257"/>
                <a:gd name="T25" fmla="*/ 204 h 215"/>
                <a:gd name="T26" fmla="*/ 16 w 257"/>
                <a:gd name="T27" fmla="*/ 215 h 215"/>
                <a:gd name="T28" fmla="*/ 61 w 257"/>
                <a:gd name="T29" fmla="*/ 215 h 215"/>
                <a:gd name="T30" fmla="*/ 77 w 257"/>
                <a:gd name="T31" fmla="*/ 204 h 215"/>
                <a:gd name="T32" fmla="*/ 49 w 257"/>
                <a:gd name="T33" fmla="*/ 194 h 215"/>
                <a:gd name="T34" fmla="*/ 49 w 257"/>
                <a:gd name="T35" fmla="*/ 96 h 215"/>
                <a:gd name="T36" fmla="*/ 95 w 257"/>
                <a:gd name="T37" fmla="*/ 21 h 215"/>
                <a:gd name="T38" fmla="*/ 118 w 257"/>
                <a:gd name="T39" fmla="*/ 68 h 215"/>
                <a:gd name="T40" fmla="*/ 118 w 257"/>
                <a:gd name="T41" fmla="*/ 194 h 215"/>
                <a:gd name="T42" fmla="*/ 96 w 257"/>
                <a:gd name="T43" fmla="*/ 204 h 215"/>
                <a:gd name="T44" fmla="*/ 112 w 257"/>
                <a:gd name="T45" fmla="*/ 215 h 215"/>
                <a:gd name="T46" fmla="*/ 150 w 257"/>
                <a:gd name="T47" fmla="*/ 215 h 215"/>
                <a:gd name="T48" fmla="*/ 166 w 257"/>
                <a:gd name="T49" fmla="*/ 204 h 215"/>
                <a:gd name="T50" fmla="*/ 138 w 257"/>
                <a:gd name="T51" fmla="*/ 194 h 215"/>
                <a:gd name="T52" fmla="*/ 138 w 257"/>
                <a:gd name="T53" fmla="*/ 96 h 215"/>
                <a:gd name="T54" fmla="*/ 185 w 257"/>
                <a:gd name="T55" fmla="*/ 21 h 215"/>
                <a:gd name="T56" fmla="*/ 208 w 257"/>
                <a:gd name="T57" fmla="*/ 68 h 215"/>
                <a:gd name="T58" fmla="*/ 208 w 257"/>
                <a:gd name="T59" fmla="*/ 194 h 215"/>
                <a:gd name="T60" fmla="*/ 186 w 257"/>
                <a:gd name="T61" fmla="*/ 204 h 215"/>
                <a:gd name="T62" fmla="*/ 202 w 257"/>
                <a:gd name="T63" fmla="*/ 215 h 215"/>
                <a:gd name="T64" fmla="*/ 241 w 257"/>
                <a:gd name="T65" fmla="*/ 215 h 215"/>
                <a:gd name="T66" fmla="*/ 257 w 257"/>
                <a:gd name="T67" fmla="*/ 2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215">
                  <a:moveTo>
                    <a:pt x="257" y="204"/>
                  </a:moveTo>
                  <a:cubicBezTo>
                    <a:pt x="257" y="194"/>
                    <a:pt x="248" y="194"/>
                    <a:pt x="228" y="194"/>
                  </a:cubicBezTo>
                  <a:lnTo>
                    <a:pt x="228" y="64"/>
                  </a:lnTo>
                  <a:cubicBezTo>
                    <a:pt x="228" y="54"/>
                    <a:pt x="227" y="0"/>
                    <a:pt x="187" y="0"/>
                  </a:cubicBezTo>
                  <a:cubicBezTo>
                    <a:pt x="172" y="0"/>
                    <a:pt x="153" y="6"/>
                    <a:pt x="134" y="32"/>
                  </a:cubicBezTo>
                  <a:cubicBezTo>
                    <a:pt x="124" y="8"/>
                    <a:pt x="112" y="0"/>
                    <a:pt x="97" y="0"/>
                  </a:cubicBezTo>
                  <a:cubicBezTo>
                    <a:pt x="81" y="0"/>
                    <a:pt x="68" y="6"/>
                    <a:pt x="49" y="24"/>
                  </a:cubicBezTo>
                  <a:cubicBezTo>
                    <a:pt x="47" y="3"/>
                    <a:pt x="39" y="3"/>
                    <a:pt x="32" y="3"/>
                  </a:cubicBezTo>
                  <a:lnTo>
                    <a:pt x="16" y="3"/>
                  </a:lnTo>
                  <a:cubicBezTo>
                    <a:pt x="10" y="3"/>
                    <a:pt x="0" y="3"/>
                    <a:pt x="0" y="13"/>
                  </a:cubicBezTo>
                  <a:cubicBezTo>
                    <a:pt x="0" y="24"/>
                    <a:pt x="8" y="24"/>
                    <a:pt x="28" y="24"/>
                  </a:cubicBezTo>
                  <a:lnTo>
                    <a:pt x="28" y="194"/>
                  </a:lnTo>
                  <a:cubicBezTo>
                    <a:pt x="8" y="194"/>
                    <a:pt x="0" y="194"/>
                    <a:pt x="0" y="204"/>
                  </a:cubicBezTo>
                  <a:cubicBezTo>
                    <a:pt x="0" y="215"/>
                    <a:pt x="11" y="215"/>
                    <a:pt x="16" y="215"/>
                  </a:cubicBezTo>
                  <a:lnTo>
                    <a:pt x="61" y="215"/>
                  </a:lnTo>
                  <a:cubicBezTo>
                    <a:pt x="67" y="215"/>
                    <a:pt x="77" y="215"/>
                    <a:pt x="77" y="204"/>
                  </a:cubicBezTo>
                  <a:cubicBezTo>
                    <a:pt x="77" y="194"/>
                    <a:pt x="69" y="194"/>
                    <a:pt x="49" y="194"/>
                  </a:cubicBezTo>
                  <a:lnTo>
                    <a:pt x="49" y="96"/>
                  </a:lnTo>
                  <a:cubicBezTo>
                    <a:pt x="49" y="46"/>
                    <a:pt x="72" y="21"/>
                    <a:pt x="95" y="21"/>
                  </a:cubicBezTo>
                  <a:cubicBezTo>
                    <a:pt x="108" y="21"/>
                    <a:pt x="118" y="30"/>
                    <a:pt x="118" y="68"/>
                  </a:cubicBezTo>
                  <a:lnTo>
                    <a:pt x="118" y="194"/>
                  </a:lnTo>
                  <a:cubicBezTo>
                    <a:pt x="105" y="194"/>
                    <a:pt x="96" y="194"/>
                    <a:pt x="96" y="204"/>
                  </a:cubicBezTo>
                  <a:cubicBezTo>
                    <a:pt x="96" y="215"/>
                    <a:pt x="107" y="215"/>
                    <a:pt x="112" y="215"/>
                  </a:cubicBezTo>
                  <a:lnTo>
                    <a:pt x="150" y="215"/>
                  </a:lnTo>
                  <a:cubicBezTo>
                    <a:pt x="156" y="215"/>
                    <a:pt x="166" y="215"/>
                    <a:pt x="166" y="204"/>
                  </a:cubicBezTo>
                  <a:cubicBezTo>
                    <a:pt x="166" y="194"/>
                    <a:pt x="158" y="194"/>
                    <a:pt x="138" y="194"/>
                  </a:cubicBezTo>
                  <a:lnTo>
                    <a:pt x="138" y="96"/>
                  </a:lnTo>
                  <a:cubicBezTo>
                    <a:pt x="138" y="46"/>
                    <a:pt x="161" y="21"/>
                    <a:pt x="185" y="21"/>
                  </a:cubicBezTo>
                  <a:cubicBezTo>
                    <a:pt x="198" y="21"/>
                    <a:pt x="208" y="30"/>
                    <a:pt x="208" y="68"/>
                  </a:cubicBezTo>
                  <a:lnTo>
                    <a:pt x="208" y="194"/>
                  </a:lnTo>
                  <a:cubicBezTo>
                    <a:pt x="195" y="194"/>
                    <a:pt x="186" y="194"/>
                    <a:pt x="186" y="204"/>
                  </a:cubicBezTo>
                  <a:cubicBezTo>
                    <a:pt x="186" y="215"/>
                    <a:pt x="197" y="215"/>
                    <a:pt x="202" y="215"/>
                  </a:cubicBezTo>
                  <a:lnTo>
                    <a:pt x="241" y="215"/>
                  </a:lnTo>
                  <a:cubicBezTo>
                    <a:pt x="246" y="215"/>
                    <a:pt x="257" y="215"/>
                    <a:pt x="257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6" name="Freeform 317">
              <a:extLst>
                <a:ext uri="{FF2B5EF4-FFF2-40B4-BE49-F238E27FC236}">
                  <a16:creationId xmlns:a16="http://schemas.microsoft.com/office/drawing/2014/main" id="{4541FFEC-363A-42B5-903A-2588C33B7E4B}"/>
                </a:ext>
              </a:extLst>
            </p:cNvPr>
            <p:cNvSpPr>
              <a:spLocks noEditPoints="1"/>
            </p:cNvSpPr>
            <p:nvPr>
              <p:custDataLst>
                <p:tags r:id="rId311"/>
              </p:custDataLst>
            </p:nvPr>
          </p:nvSpPr>
          <p:spPr bwMode="auto">
            <a:xfrm>
              <a:off x="5016500" y="4138613"/>
              <a:ext cx="76200" cy="85725"/>
            </a:xfrm>
            <a:custGeom>
              <a:avLst/>
              <a:gdLst>
                <a:gd name="T0" fmla="*/ 200 w 200"/>
                <a:gd name="T1" fmla="*/ 166 h 220"/>
                <a:gd name="T2" fmla="*/ 188 w 200"/>
                <a:gd name="T3" fmla="*/ 156 h 220"/>
                <a:gd name="T4" fmla="*/ 177 w 200"/>
                <a:gd name="T5" fmla="*/ 162 h 220"/>
                <a:gd name="T6" fmla="*/ 117 w 200"/>
                <a:gd name="T7" fmla="*/ 199 h 220"/>
                <a:gd name="T8" fmla="*/ 25 w 200"/>
                <a:gd name="T9" fmla="*/ 118 h 220"/>
                <a:gd name="T10" fmla="*/ 185 w 200"/>
                <a:gd name="T11" fmla="*/ 118 h 220"/>
                <a:gd name="T12" fmla="*/ 200 w 200"/>
                <a:gd name="T13" fmla="*/ 105 h 220"/>
                <a:gd name="T14" fmla="*/ 105 w 200"/>
                <a:gd name="T15" fmla="*/ 0 h 220"/>
                <a:gd name="T16" fmla="*/ 0 w 200"/>
                <a:gd name="T17" fmla="*/ 110 h 220"/>
                <a:gd name="T18" fmla="*/ 113 w 200"/>
                <a:gd name="T19" fmla="*/ 220 h 220"/>
                <a:gd name="T20" fmla="*/ 200 w 200"/>
                <a:gd name="T21" fmla="*/ 166 h 220"/>
                <a:gd name="T22" fmla="*/ 175 w 200"/>
                <a:gd name="T23" fmla="*/ 98 h 220"/>
                <a:gd name="T24" fmla="*/ 26 w 200"/>
                <a:gd name="T25" fmla="*/ 98 h 220"/>
                <a:gd name="T26" fmla="*/ 105 w 200"/>
                <a:gd name="T27" fmla="*/ 21 h 220"/>
                <a:gd name="T28" fmla="*/ 175 w 200"/>
                <a:gd name="T29" fmla="*/ 9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220">
                  <a:moveTo>
                    <a:pt x="200" y="166"/>
                  </a:moveTo>
                  <a:cubicBezTo>
                    <a:pt x="200" y="156"/>
                    <a:pt x="190" y="156"/>
                    <a:pt x="188" y="156"/>
                  </a:cubicBezTo>
                  <a:cubicBezTo>
                    <a:pt x="182" y="156"/>
                    <a:pt x="179" y="157"/>
                    <a:pt x="177" y="162"/>
                  </a:cubicBezTo>
                  <a:cubicBezTo>
                    <a:pt x="163" y="193"/>
                    <a:pt x="133" y="199"/>
                    <a:pt x="117" y="199"/>
                  </a:cubicBezTo>
                  <a:cubicBezTo>
                    <a:pt x="76" y="199"/>
                    <a:pt x="35" y="171"/>
                    <a:pt x="25" y="118"/>
                  </a:cubicBezTo>
                  <a:lnTo>
                    <a:pt x="185" y="118"/>
                  </a:lnTo>
                  <a:cubicBezTo>
                    <a:pt x="193" y="118"/>
                    <a:pt x="200" y="118"/>
                    <a:pt x="200" y="105"/>
                  </a:cubicBezTo>
                  <a:cubicBezTo>
                    <a:pt x="200" y="49"/>
                    <a:pt x="169" y="0"/>
                    <a:pt x="105" y="0"/>
                  </a:cubicBezTo>
                  <a:cubicBezTo>
                    <a:pt x="47" y="0"/>
                    <a:pt x="0" y="50"/>
                    <a:pt x="0" y="110"/>
                  </a:cubicBezTo>
                  <a:cubicBezTo>
                    <a:pt x="0" y="170"/>
                    <a:pt x="50" y="220"/>
                    <a:pt x="113" y="220"/>
                  </a:cubicBezTo>
                  <a:cubicBezTo>
                    <a:pt x="177" y="220"/>
                    <a:pt x="200" y="178"/>
                    <a:pt x="200" y="166"/>
                  </a:cubicBezTo>
                  <a:close/>
                  <a:moveTo>
                    <a:pt x="175" y="98"/>
                  </a:moveTo>
                  <a:lnTo>
                    <a:pt x="26" y="98"/>
                  </a:lnTo>
                  <a:cubicBezTo>
                    <a:pt x="35" y="51"/>
                    <a:pt x="67" y="21"/>
                    <a:pt x="105" y="21"/>
                  </a:cubicBezTo>
                  <a:cubicBezTo>
                    <a:pt x="134" y="21"/>
                    <a:pt x="169" y="35"/>
                    <a:pt x="175" y="9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7" name="Freeform 318">
              <a:extLst>
                <a:ext uri="{FF2B5EF4-FFF2-40B4-BE49-F238E27FC236}">
                  <a16:creationId xmlns:a16="http://schemas.microsoft.com/office/drawing/2014/main" id="{0270A0F0-E431-472B-AEF3-BACBF5E5D0C6}"/>
                </a:ext>
              </a:extLst>
            </p:cNvPr>
            <p:cNvSpPr>
              <a:spLocks/>
            </p:cNvSpPr>
            <p:nvPr>
              <p:custDataLst>
                <p:tags r:id="rId312"/>
              </p:custDataLst>
            </p:nvPr>
          </p:nvSpPr>
          <p:spPr bwMode="auto">
            <a:xfrm>
              <a:off x="5119687" y="4138613"/>
              <a:ext cx="71438" cy="85725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6 h 220"/>
                <a:gd name="T4" fmla="*/ 76 w 189"/>
                <a:gd name="T5" fmla="*/ 90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1 w 189"/>
                <a:gd name="T13" fmla="*/ 68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7 h 220"/>
                <a:gd name="T30" fmla="*/ 97 w 189"/>
                <a:gd name="T31" fmla="*/ 199 h 220"/>
                <a:gd name="T32" fmla="*/ 25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7 w 189"/>
                <a:gd name="T43" fmla="*/ 197 h 220"/>
                <a:gd name="T44" fmla="*/ 96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1" y="96"/>
                  </a:cubicBezTo>
                  <a:lnTo>
                    <a:pt x="76" y="90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40"/>
                    <a:pt x="149" y="60"/>
                  </a:cubicBezTo>
                  <a:cubicBezTo>
                    <a:pt x="150" y="65"/>
                    <a:pt x="153" y="68"/>
                    <a:pt x="161" y="68"/>
                  </a:cubicBezTo>
                  <a:cubicBezTo>
                    <a:pt x="174" y="68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5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100"/>
                    <a:pt x="53" y="108"/>
                    <a:pt x="97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20" y="219"/>
                    <a:pt x="27" y="197"/>
                  </a:cubicBezTo>
                  <a:cubicBezTo>
                    <a:pt x="57" y="219"/>
                    <a:pt x="83" y="220"/>
                    <a:pt x="96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8" name="Freeform 319">
              <a:extLst>
                <a:ext uri="{FF2B5EF4-FFF2-40B4-BE49-F238E27FC236}">
                  <a16:creationId xmlns:a16="http://schemas.microsoft.com/office/drawing/2014/main" id="{16D295F3-41F4-44C0-94DA-0E90420F1290}"/>
                </a:ext>
              </a:extLst>
            </p:cNvPr>
            <p:cNvSpPr>
              <a:spLocks/>
            </p:cNvSpPr>
            <p:nvPr>
              <p:custDataLst>
                <p:tags r:id="rId313"/>
              </p:custDataLst>
            </p:nvPr>
          </p:nvSpPr>
          <p:spPr bwMode="auto">
            <a:xfrm>
              <a:off x="5319712" y="4138613"/>
              <a:ext cx="73025" cy="85725"/>
            </a:xfrm>
            <a:custGeom>
              <a:avLst/>
              <a:gdLst>
                <a:gd name="T0" fmla="*/ 189 w 189"/>
                <a:gd name="T1" fmla="*/ 157 h 220"/>
                <a:gd name="T2" fmla="*/ 111 w 189"/>
                <a:gd name="T3" fmla="*/ 96 h 220"/>
                <a:gd name="T4" fmla="*/ 76 w 189"/>
                <a:gd name="T5" fmla="*/ 90 h 220"/>
                <a:gd name="T6" fmla="*/ 21 w 189"/>
                <a:gd name="T7" fmla="*/ 56 h 220"/>
                <a:gd name="T8" fmla="*/ 92 w 189"/>
                <a:gd name="T9" fmla="*/ 21 h 220"/>
                <a:gd name="T10" fmla="*/ 149 w 189"/>
                <a:gd name="T11" fmla="*/ 60 h 220"/>
                <a:gd name="T12" fmla="*/ 161 w 189"/>
                <a:gd name="T13" fmla="*/ 68 h 220"/>
                <a:gd name="T14" fmla="*/ 174 w 189"/>
                <a:gd name="T15" fmla="*/ 52 h 220"/>
                <a:gd name="T16" fmla="*/ 174 w 189"/>
                <a:gd name="T17" fmla="*/ 16 h 220"/>
                <a:gd name="T18" fmla="*/ 164 w 189"/>
                <a:gd name="T19" fmla="*/ 0 h 220"/>
                <a:gd name="T20" fmla="*/ 151 w 189"/>
                <a:gd name="T21" fmla="*/ 13 h 220"/>
                <a:gd name="T22" fmla="*/ 93 w 189"/>
                <a:gd name="T23" fmla="*/ 0 h 220"/>
                <a:gd name="T24" fmla="*/ 0 w 189"/>
                <a:gd name="T25" fmla="*/ 56 h 220"/>
                <a:gd name="T26" fmla="*/ 97 w 189"/>
                <a:gd name="T27" fmla="*/ 114 h 220"/>
                <a:gd name="T28" fmla="*/ 168 w 189"/>
                <a:gd name="T29" fmla="*/ 157 h 220"/>
                <a:gd name="T30" fmla="*/ 97 w 189"/>
                <a:gd name="T31" fmla="*/ 199 h 220"/>
                <a:gd name="T32" fmla="*/ 25 w 189"/>
                <a:gd name="T33" fmla="*/ 144 h 220"/>
                <a:gd name="T34" fmla="*/ 13 w 189"/>
                <a:gd name="T35" fmla="*/ 138 h 220"/>
                <a:gd name="T36" fmla="*/ 0 w 189"/>
                <a:gd name="T37" fmla="*/ 154 h 220"/>
                <a:gd name="T38" fmla="*/ 0 w 189"/>
                <a:gd name="T39" fmla="*/ 204 h 220"/>
                <a:gd name="T40" fmla="*/ 11 w 189"/>
                <a:gd name="T41" fmla="*/ 220 h 220"/>
                <a:gd name="T42" fmla="*/ 27 w 189"/>
                <a:gd name="T43" fmla="*/ 197 h 220"/>
                <a:gd name="T44" fmla="*/ 96 w 189"/>
                <a:gd name="T45" fmla="*/ 220 h 220"/>
                <a:gd name="T46" fmla="*/ 189 w 189"/>
                <a:gd name="T47" fmla="*/ 15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220">
                  <a:moveTo>
                    <a:pt x="189" y="157"/>
                  </a:moveTo>
                  <a:cubicBezTo>
                    <a:pt x="189" y="108"/>
                    <a:pt x="126" y="98"/>
                    <a:pt x="111" y="96"/>
                  </a:cubicBezTo>
                  <a:lnTo>
                    <a:pt x="76" y="90"/>
                  </a:lnTo>
                  <a:cubicBezTo>
                    <a:pt x="59" y="87"/>
                    <a:pt x="21" y="78"/>
                    <a:pt x="21" y="56"/>
                  </a:cubicBezTo>
                  <a:cubicBezTo>
                    <a:pt x="21" y="41"/>
                    <a:pt x="38" y="21"/>
                    <a:pt x="92" y="21"/>
                  </a:cubicBezTo>
                  <a:cubicBezTo>
                    <a:pt x="139" y="21"/>
                    <a:pt x="147" y="40"/>
                    <a:pt x="149" y="60"/>
                  </a:cubicBezTo>
                  <a:cubicBezTo>
                    <a:pt x="150" y="65"/>
                    <a:pt x="153" y="68"/>
                    <a:pt x="161" y="68"/>
                  </a:cubicBezTo>
                  <a:cubicBezTo>
                    <a:pt x="174" y="68"/>
                    <a:pt x="174" y="59"/>
                    <a:pt x="174" y="52"/>
                  </a:cubicBezTo>
                  <a:lnTo>
                    <a:pt x="174" y="16"/>
                  </a:lnTo>
                  <a:cubicBezTo>
                    <a:pt x="174" y="10"/>
                    <a:pt x="174" y="0"/>
                    <a:pt x="164" y="0"/>
                  </a:cubicBezTo>
                  <a:cubicBezTo>
                    <a:pt x="155" y="0"/>
                    <a:pt x="154" y="5"/>
                    <a:pt x="151" y="13"/>
                  </a:cubicBezTo>
                  <a:cubicBezTo>
                    <a:pt x="124" y="0"/>
                    <a:pt x="102" y="0"/>
                    <a:pt x="93" y="0"/>
                  </a:cubicBezTo>
                  <a:cubicBezTo>
                    <a:pt x="12" y="0"/>
                    <a:pt x="0" y="39"/>
                    <a:pt x="0" y="56"/>
                  </a:cubicBezTo>
                  <a:cubicBezTo>
                    <a:pt x="0" y="100"/>
                    <a:pt x="53" y="108"/>
                    <a:pt x="97" y="114"/>
                  </a:cubicBezTo>
                  <a:cubicBezTo>
                    <a:pt x="125" y="118"/>
                    <a:pt x="168" y="128"/>
                    <a:pt x="168" y="157"/>
                  </a:cubicBezTo>
                  <a:cubicBezTo>
                    <a:pt x="168" y="178"/>
                    <a:pt x="148" y="199"/>
                    <a:pt x="97" y="199"/>
                  </a:cubicBezTo>
                  <a:cubicBezTo>
                    <a:pt x="71" y="199"/>
                    <a:pt x="40" y="192"/>
                    <a:pt x="25" y="144"/>
                  </a:cubicBezTo>
                  <a:cubicBezTo>
                    <a:pt x="23" y="140"/>
                    <a:pt x="20" y="138"/>
                    <a:pt x="13" y="138"/>
                  </a:cubicBezTo>
                  <a:cubicBezTo>
                    <a:pt x="0" y="138"/>
                    <a:pt x="0" y="146"/>
                    <a:pt x="0" y="154"/>
                  </a:cubicBezTo>
                  <a:lnTo>
                    <a:pt x="0" y="204"/>
                  </a:lnTo>
                  <a:cubicBezTo>
                    <a:pt x="0" y="210"/>
                    <a:pt x="0" y="220"/>
                    <a:pt x="11" y="220"/>
                  </a:cubicBezTo>
                  <a:cubicBezTo>
                    <a:pt x="14" y="220"/>
                    <a:pt x="20" y="219"/>
                    <a:pt x="27" y="197"/>
                  </a:cubicBezTo>
                  <a:cubicBezTo>
                    <a:pt x="57" y="219"/>
                    <a:pt x="83" y="220"/>
                    <a:pt x="96" y="220"/>
                  </a:cubicBezTo>
                  <a:cubicBezTo>
                    <a:pt x="173" y="220"/>
                    <a:pt x="189" y="181"/>
                    <a:pt x="189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9" name="Freeform 320">
              <a:extLst>
                <a:ext uri="{FF2B5EF4-FFF2-40B4-BE49-F238E27FC236}">
                  <a16:creationId xmlns:a16="http://schemas.microsoft.com/office/drawing/2014/main" id="{F6ADE897-603F-4A80-8222-A352D626064A}"/>
                </a:ext>
              </a:extLst>
            </p:cNvPr>
            <p:cNvSpPr>
              <a:spLocks noEditPoints="1"/>
            </p:cNvSpPr>
            <p:nvPr>
              <p:custDataLst>
                <p:tags r:id="rId314"/>
              </p:custDataLst>
            </p:nvPr>
          </p:nvSpPr>
          <p:spPr bwMode="auto">
            <a:xfrm>
              <a:off x="5416550" y="4138613"/>
              <a:ext cx="77788" cy="85725"/>
            </a:xfrm>
            <a:custGeom>
              <a:avLst/>
              <a:gdLst>
                <a:gd name="T0" fmla="*/ 201 w 201"/>
                <a:gd name="T1" fmla="*/ 110 h 220"/>
                <a:gd name="T2" fmla="*/ 101 w 201"/>
                <a:gd name="T3" fmla="*/ 0 h 220"/>
                <a:gd name="T4" fmla="*/ 0 w 201"/>
                <a:gd name="T5" fmla="*/ 110 h 220"/>
                <a:gd name="T6" fmla="*/ 101 w 201"/>
                <a:gd name="T7" fmla="*/ 220 h 220"/>
                <a:gd name="T8" fmla="*/ 201 w 201"/>
                <a:gd name="T9" fmla="*/ 110 h 220"/>
                <a:gd name="T10" fmla="*/ 176 w 201"/>
                <a:gd name="T11" fmla="*/ 107 h 220"/>
                <a:gd name="T12" fmla="*/ 101 w 201"/>
                <a:gd name="T13" fmla="*/ 199 h 220"/>
                <a:gd name="T14" fmla="*/ 25 w 201"/>
                <a:gd name="T15" fmla="*/ 107 h 220"/>
                <a:gd name="T16" fmla="*/ 101 w 201"/>
                <a:gd name="T17" fmla="*/ 21 h 220"/>
                <a:gd name="T18" fmla="*/ 176 w 201"/>
                <a:gd name="T19" fmla="*/ 10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20">
                  <a:moveTo>
                    <a:pt x="201" y="110"/>
                  </a:moveTo>
                  <a:cubicBezTo>
                    <a:pt x="201" y="49"/>
                    <a:pt x="156" y="0"/>
                    <a:pt x="101" y="0"/>
                  </a:cubicBezTo>
                  <a:cubicBezTo>
                    <a:pt x="46" y="0"/>
                    <a:pt x="0" y="49"/>
                    <a:pt x="0" y="110"/>
                  </a:cubicBezTo>
                  <a:cubicBezTo>
                    <a:pt x="0" y="173"/>
                    <a:pt x="47" y="220"/>
                    <a:pt x="101" y="220"/>
                  </a:cubicBezTo>
                  <a:cubicBezTo>
                    <a:pt x="155" y="220"/>
                    <a:pt x="201" y="172"/>
                    <a:pt x="201" y="110"/>
                  </a:cubicBezTo>
                  <a:close/>
                  <a:moveTo>
                    <a:pt x="176" y="107"/>
                  </a:moveTo>
                  <a:cubicBezTo>
                    <a:pt x="176" y="158"/>
                    <a:pt x="141" y="199"/>
                    <a:pt x="101" y="199"/>
                  </a:cubicBezTo>
                  <a:cubicBezTo>
                    <a:pt x="60" y="199"/>
                    <a:pt x="25" y="158"/>
                    <a:pt x="25" y="107"/>
                  </a:cubicBezTo>
                  <a:cubicBezTo>
                    <a:pt x="25" y="57"/>
                    <a:pt x="62" y="21"/>
                    <a:pt x="101" y="21"/>
                  </a:cubicBezTo>
                  <a:cubicBezTo>
                    <a:pt x="140" y="21"/>
                    <a:pt x="176" y="57"/>
                    <a:pt x="176" y="10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0" name="Freeform 321">
              <a:extLst>
                <a:ext uri="{FF2B5EF4-FFF2-40B4-BE49-F238E27FC236}">
                  <a16:creationId xmlns:a16="http://schemas.microsoft.com/office/drawing/2014/main" id="{E64ABB29-9F2A-4A28-A88D-9F3C888544D7}"/>
                </a:ext>
              </a:extLst>
            </p:cNvPr>
            <p:cNvSpPr>
              <a:spLocks/>
            </p:cNvSpPr>
            <p:nvPr>
              <p:custDataLst>
                <p:tags r:id="rId315"/>
              </p:custDataLst>
            </p:nvPr>
          </p:nvSpPr>
          <p:spPr bwMode="auto">
            <a:xfrm>
              <a:off x="5614987" y="4103688"/>
              <a:ext cx="73025" cy="119063"/>
            </a:xfrm>
            <a:custGeom>
              <a:avLst/>
              <a:gdLst>
                <a:gd name="T0" fmla="*/ 193 w 193"/>
                <a:gd name="T1" fmla="*/ 25 h 308"/>
                <a:gd name="T2" fmla="*/ 149 w 193"/>
                <a:gd name="T3" fmla="*/ 0 h 308"/>
                <a:gd name="T4" fmla="*/ 73 w 193"/>
                <a:gd name="T5" fmla="*/ 63 h 308"/>
                <a:gd name="T6" fmla="*/ 73 w 193"/>
                <a:gd name="T7" fmla="*/ 96 h 308"/>
                <a:gd name="T8" fmla="*/ 16 w 193"/>
                <a:gd name="T9" fmla="*/ 96 h 308"/>
                <a:gd name="T10" fmla="*/ 0 w 193"/>
                <a:gd name="T11" fmla="*/ 107 h 308"/>
                <a:gd name="T12" fmla="*/ 16 w 193"/>
                <a:gd name="T13" fmla="*/ 117 h 308"/>
                <a:gd name="T14" fmla="*/ 73 w 193"/>
                <a:gd name="T15" fmla="*/ 117 h 308"/>
                <a:gd name="T16" fmla="*/ 73 w 193"/>
                <a:gd name="T17" fmla="*/ 287 h 308"/>
                <a:gd name="T18" fmla="*/ 16 w 193"/>
                <a:gd name="T19" fmla="*/ 287 h 308"/>
                <a:gd name="T20" fmla="*/ 0 w 193"/>
                <a:gd name="T21" fmla="*/ 297 h 308"/>
                <a:gd name="T22" fmla="*/ 16 w 193"/>
                <a:gd name="T23" fmla="*/ 308 h 308"/>
                <a:gd name="T24" fmla="*/ 155 w 193"/>
                <a:gd name="T25" fmla="*/ 308 h 308"/>
                <a:gd name="T26" fmla="*/ 171 w 193"/>
                <a:gd name="T27" fmla="*/ 297 h 308"/>
                <a:gd name="T28" fmla="*/ 155 w 193"/>
                <a:gd name="T29" fmla="*/ 287 h 308"/>
                <a:gd name="T30" fmla="*/ 98 w 193"/>
                <a:gd name="T31" fmla="*/ 287 h 308"/>
                <a:gd name="T32" fmla="*/ 98 w 193"/>
                <a:gd name="T33" fmla="*/ 117 h 308"/>
                <a:gd name="T34" fmla="*/ 166 w 193"/>
                <a:gd name="T35" fmla="*/ 117 h 308"/>
                <a:gd name="T36" fmla="*/ 182 w 193"/>
                <a:gd name="T37" fmla="*/ 107 h 308"/>
                <a:gd name="T38" fmla="*/ 166 w 193"/>
                <a:gd name="T39" fmla="*/ 96 h 308"/>
                <a:gd name="T40" fmla="*/ 98 w 193"/>
                <a:gd name="T41" fmla="*/ 96 h 308"/>
                <a:gd name="T42" fmla="*/ 98 w 193"/>
                <a:gd name="T43" fmla="*/ 66 h 308"/>
                <a:gd name="T44" fmla="*/ 158 w 193"/>
                <a:gd name="T45" fmla="*/ 21 h 308"/>
                <a:gd name="T46" fmla="*/ 176 w 193"/>
                <a:gd name="T47" fmla="*/ 43 h 308"/>
                <a:gd name="T48" fmla="*/ 193 w 193"/>
                <a:gd name="T49" fmla="*/ 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308">
                  <a:moveTo>
                    <a:pt x="193" y="25"/>
                  </a:moveTo>
                  <a:cubicBezTo>
                    <a:pt x="193" y="0"/>
                    <a:pt x="156" y="0"/>
                    <a:pt x="149" y="0"/>
                  </a:cubicBezTo>
                  <a:cubicBezTo>
                    <a:pt x="110" y="0"/>
                    <a:pt x="73" y="21"/>
                    <a:pt x="73" y="63"/>
                  </a:cubicBezTo>
                  <a:lnTo>
                    <a:pt x="73" y="96"/>
                  </a:lnTo>
                  <a:lnTo>
                    <a:pt x="16" y="96"/>
                  </a:lnTo>
                  <a:cubicBezTo>
                    <a:pt x="10" y="96"/>
                    <a:pt x="0" y="96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73" y="117"/>
                  </a:lnTo>
                  <a:lnTo>
                    <a:pt x="73" y="287"/>
                  </a:lnTo>
                  <a:lnTo>
                    <a:pt x="16" y="287"/>
                  </a:lnTo>
                  <a:cubicBezTo>
                    <a:pt x="10" y="287"/>
                    <a:pt x="0" y="287"/>
                    <a:pt x="0" y="297"/>
                  </a:cubicBezTo>
                  <a:cubicBezTo>
                    <a:pt x="0" y="308"/>
                    <a:pt x="10" y="308"/>
                    <a:pt x="16" y="308"/>
                  </a:cubicBezTo>
                  <a:lnTo>
                    <a:pt x="155" y="308"/>
                  </a:lnTo>
                  <a:cubicBezTo>
                    <a:pt x="161" y="308"/>
                    <a:pt x="171" y="308"/>
                    <a:pt x="171" y="297"/>
                  </a:cubicBezTo>
                  <a:cubicBezTo>
                    <a:pt x="171" y="287"/>
                    <a:pt x="161" y="287"/>
                    <a:pt x="155" y="287"/>
                  </a:cubicBezTo>
                  <a:lnTo>
                    <a:pt x="98" y="287"/>
                  </a:lnTo>
                  <a:lnTo>
                    <a:pt x="98" y="117"/>
                  </a:lnTo>
                  <a:lnTo>
                    <a:pt x="166" y="117"/>
                  </a:lnTo>
                  <a:cubicBezTo>
                    <a:pt x="172" y="117"/>
                    <a:pt x="182" y="117"/>
                    <a:pt x="182" y="107"/>
                  </a:cubicBezTo>
                  <a:cubicBezTo>
                    <a:pt x="182" y="96"/>
                    <a:pt x="172" y="96"/>
                    <a:pt x="166" y="96"/>
                  </a:cubicBezTo>
                  <a:lnTo>
                    <a:pt x="98" y="96"/>
                  </a:lnTo>
                  <a:lnTo>
                    <a:pt x="98" y="66"/>
                  </a:lnTo>
                  <a:cubicBezTo>
                    <a:pt x="98" y="21"/>
                    <a:pt x="136" y="21"/>
                    <a:pt x="158" y="21"/>
                  </a:cubicBezTo>
                  <a:cubicBezTo>
                    <a:pt x="158" y="28"/>
                    <a:pt x="162" y="43"/>
                    <a:pt x="176" y="43"/>
                  </a:cubicBezTo>
                  <a:cubicBezTo>
                    <a:pt x="184" y="43"/>
                    <a:pt x="193" y="37"/>
                    <a:pt x="193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1" name="Freeform 322">
              <a:extLst>
                <a:ext uri="{FF2B5EF4-FFF2-40B4-BE49-F238E27FC236}">
                  <a16:creationId xmlns:a16="http://schemas.microsoft.com/office/drawing/2014/main" id="{F5A397CB-A7F8-4682-899D-C1094F1F3E0B}"/>
                </a:ext>
              </a:extLst>
            </p:cNvPr>
            <p:cNvSpPr>
              <a:spLocks noEditPoints="1"/>
            </p:cNvSpPr>
            <p:nvPr>
              <p:custDataLst>
                <p:tags r:id="rId316"/>
              </p:custDataLst>
            </p:nvPr>
          </p:nvSpPr>
          <p:spPr bwMode="auto">
            <a:xfrm>
              <a:off x="5715000" y="4138613"/>
              <a:ext cx="88900" cy="85725"/>
            </a:xfrm>
            <a:custGeom>
              <a:avLst/>
              <a:gdLst>
                <a:gd name="T0" fmla="*/ 231 w 231"/>
                <a:gd name="T1" fmla="*/ 206 h 220"/>
                <a:gd name="T2" fmla="*/ 215 w 231"/>
                <a:gd name="T3" fmla="*/ 196 h 220"/>
                <a:gd name="T4" fmla="*/ 180 w 231"/>
                <a:gd name="T5" fmla="*/ 190 h 220"/>
                <a:gd name="T6" fmla="*/ 180 w 231"/>
                <a:gd name="T7" fmla="*/ 75 h 220"/>
                <a:gd name="T8" fmla="*/ 83 w 231"/>
                <a:gd name="T9" fmla="*/ 0 h 220"/>
                <a:gd name="T10" fmla="*/ 13 w 231"/>
                <a:gd name="T11" fmla="*/ 33 h 220"/>
                <a:gd name="T12" fmla="*/ 31 w 231"/>
                <a:gd name="T13" fmla="*/ 51 h 220"/>
                <a:gd name="T14" fmla="*/ 49 w 231"/>
                <a:gd name="T15" fmla="*/ 33 h 220"/>
                <a:gd name="T16" fmla="*/ 83 w 231"/>
                <a:gd name="T17" fmla="*/ 21 h 220"/>
                <a:gd name="T18" fmla="*/ 154 w 231"/>
                <a:gd name="T19" fmla="*/ 84 h 220"/>
                <a:gd name="T20" fmla="*/ 0 w 231"/>
                <a:gd name="T21" fmla="*/ 156 h 220"/>
                <a:gd name="T22" fmla="*/ 80 w 231"/>
                <a:gd name="T23" fmla="*/ 220 h 220"/>
                <a:gd name="T24" fmla="*/ 156 w 231"/>
                <a:gd name="T25" fmla="*/ 198 h 220"/>
                <a:gd name="T26" fmla="*/ 210 w 231"/>
                <a:gd name="T27" fmla="*/ 217 h 220"/>
                <a:gd name="T28" fmla="*/ 231 w 231"/>
                <a:gd name="T29" fmla="*/ 206 h 220"/>
                <a:gd name="T30" fmla="*/ 154 w 231"/>
                <a:gd name="T31" fmla="*/ 153 h 220"/>
                <a:gd name="T32" fmla="*/ 131 w 231"/>
                <a:gd name="T33" fmla="*/ 189 h 220"/>
                <a:gd name="T34" fmla="*/ 83 w 231"/>
                <a:gd name="T35" fmla="*/ 199 h 220"/>
                <a:gd name="T36" fmla="*/ 25 w 231"/>
                <a:gd name="T37" fmla="*/ 156 h 220"/>
                <a:gd name="T38" fmla="*/ 154 w 231"/>
                <a:gd name="T39" fmla="*/ 104 h 220"/>
                <a:gd name="T40" fmla="*/ 154 w 231"/>
                <a:gd name="T41" fmla="*/ 15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220">
                  <a:moveTo>
                    <a:pt x="231" y="206"/>
                  </a:moveTo>
                  <a:cubicBezTo>
                    <a:pt x="231" y="196"/>
                    <a:pt x="221" y="196"/>
                    <a:pt x="215" y="196"/>
                  </a:cubicBezTo>
                  <a:cubicBezTo>
                    <a:pt x="195" y="196"/>
                    <a:pt x="188" y="193"/>
                    <a:pt x="180" y="190"/>
                  </a:cubicBezTo>
                  <a:lnTo>
                    <a:pt x="180" y="75"/>
                  </a:lnTo>
                  <a:cubicBezTo>
                    <a:pt x="180" y="40"/>
                    <a:pt x="153" y="0"/>
                    <a:pt x="83" y="0"/>
                  </a:cubicBezTo>
                  <a:cubicBezTo>
                    <a:pt x="62" y="0"/>
                    <a:pt x="13" y="0"/>
                    <a:pt x="13" y="33"/>
                  </a:cubicBezTo>
                  <a:cubicBezTo>
                    <a:pt x="13" y="45"/>
                    <a:pt x="21" y="51"/>
                    <a:pt x="31" y="51"/>
                  </a:cubicBezTo>
                  <a:cubicBezTo>
                    <a:pt x="37" y="51"/>
                    <a:pt x="48" y="48"/>
                    <a:pt x="49" y="33"/>
                  </a:cubicBezTo>
                  <a:cubicBezTo>
                    <a:pt x="49" y="23"/>
                    <a:pt x="68" y="21"/>
                    <a:pt x="83" y="21"/>
                  </a:cubicBezTo>
                  <a:cubicBezTo>
                    <a:pt x="126" y="21"/>
                    <a:pt x="154" y="39"/>
                    <a:pt x="154" y="84"/>
                  </a:cubicBezTo>
                  <a:cubicBezTo>
                    <a:pt x="62" y="86"/>
                    <a:pt x="0" y="109"/>
                    <a:pt x="0" y="156"/>
                  </a:cubicBezTo>
                  <a:cubicBezTo>
                    <a:pt x="0" y="189"/>
                    <a:pt x="30" y="220"/>
                    <a:pt x="80" y="220"/>
                  </a:cubicBezTo>
                  <a:cubicBezTo>
                    <a:pt x="98" y="220"/>
                    <a:pt x="129" y="216"/>
                    <a:pt x="156" y="198"/>
                  </a:cubicBezTo>
                  <a:cubicBezTo>
                    <a:pt x="169" y="217"/>
                    <a:pt x="193" y="217"/>
                    <a:pt x="210" y="217"/>
                  </a:cubicBezTo>
                  <a:cubicBezTo>
                    <a:pt x="221" y="217"/>
                    <a:pt x="231" y="217"/>
                    <a:pt x="231" y="206"/>
                  </a:cubicBezTo>
                  <a:close/>
                  <a:moveTo>
                    <a:pt x="154" y="153"/>
                  </a:moveTo>
                  <a:cubicBezTo>
                    <a:pt x="154" y="166"/>
                    <a:pt x="154" y="179"/>
                    <a:pt x="131" y="189"/>
                  </a:cubicBezTo>
                  <a:cubicBezTo>
                    <a:pt x="112" y="199"/>
                    <a:pt x="87" y="199"/>
                    <a:pt x="83" y="199"/>
                  </a:cubicBezTo>
                  <a:cubicBezTo>
                    <a:pt x="48" y="199"/>
                    <a:pt x="25" y="178"/>
                    <a:pt x="25" y="156"/>
                  </a:cubicBezTo>
                  <a:cubicBezTo>
                    <a:pt x="25" y="129"/>
                    <a:pt x="70" y="107"/>
                    <a:pt x="154" y="104"/>
                  </a:cubicBezTo>
                  <a:lnTo>
                    <a:pt x="154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2" name="Freeform 323">
              <a:extLst>
                <a:ext uri="{FF2B5EF4-FFF2-40B4-BE49-F238E27FC236}">
                  <a16:creationId xmlns:a16="http://schemas.microsoft.com/office/drawing/2014/main" id="{DB8E0BB0-0E0D-488F-98A6-577459230693}"/>
                </a:ext>
              </a:extLst>
            </p:cNvPr>
            <p:cNvSpPr>
              <a:spLocks/>
            </p:cNvSpPr>
            <p:nvPr>
              <p:custDataLst>
                <p:tags r:id="rId317"/>
              </p:custDataLst>
            </p:nvPr>
          </p:nvSpPr>
          <p:spPr bwMode="auto">
            <a:xfrm>
              <a:off x="5813425" y="4140200"/>
              <a:ext cx="85725" cy="82550"/>
            </a:xfrm>
            <a:custGeom>
              <a:avLst/>
              <a:gdLst>
                <a:gd name="T0" fmla="*/ 223 w 223"/>
                <a:gd name="T1" fmla="*/ 27 h 215"/>
                <a:gd name="T2" fmla="*/ 180 w 223"/>
                <a:gd name="T3" fmla="*/ 0 h 215"/>
                <a:gd name="T4" fmla="*/ 87 w 223"/>
                <a:gd name="T5" fmla="*/ 50 h 215"/>
                <a:gd name="T6" fmla="*/ 87 w 223"/>
                <a:gd name="T7" fmla="*/ 19 h 215"/>
                <a:gd name="T8" fmla="*/ 71 w 223"/>
                <a:gd name="T9" fmla="*/ 3 h 215"/>
                <a:gd name="T10" fmla="*/ 15 w 223"/>
                <a:gd name="T11" fmla="*/ 3 h 215"/>
                <a:gd name="T12" fmla="*/ 0 w 223"/>
                <a:gd name="T13" fmla="*/ 13 h 215"/>
                <a:gd name="T14" fmla="*/ 15 w 223"/>
                <a:gd name="T15" fmla="*/ 24 h 215"/>
                <a:gd name="T16" fmla="*/ 62 w 223"/>
                <a:gd name="T17" fmla="*/ 24 h 215"/>
                <a:gd name="T18" fmla="*/ 62 w 223"/>
                <a:gd name="T19" fmla="*/ 194 h 215"/>
                <a:gd name="T20" fmla="*/ 15 w 223"/>
                <a:gd name="T21" fmla="*/ 194 h 215"/>
                <a:gd name="T22" fmla="*/ 0 w 223"/>
                <a:gd name="T23" fmla="*/ 204 h 215"/>
                <a:gd name="T24" fmla="*/ 15 w 223"/>
                <a:gd name="T25" fmla="*/ 215 h 215"/>
                <a:gd name="T26" fmla="*/ 149 w 223"/>
                <a:gd name="T27" fmla="*/ 215 h 215"/>
                <a:gd name="T28" fmla="*/ 165 w 223"/>
                <a:gd name="T29" fmla="*/ 204 h 215"/>
                <a:gd name="T30" fmla="*/ 149 w 223"/>
                <a:gd name="T31" fmla="*/ 194 h 215"/>
                <a:gd name="T32" fmla="*/ 87 w 223"/>
                <a:gd name="T33" fmla="*/ 194 h 215"/>
                <a:gd name="T34" fmla="*/ 87 w 223"/>
                <a:gd name="T35" fmla="*/ 124 h 215"/>
                <a:gd name="T36" fmla="*/ 190 w 223"/>
                <a:gd name="T37" fmla="*/ 21 h 215"/>
                <a:gd name="T38" fmla="*/ 207 w 223"/>
                <a:gd name="T39" fmla="*/ 44 h 215"/>
                <a:gd name="T40" fmla="*/ 223 w 223"/>
                <a:gd name="T41" fmla="*/ 2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215">
                  <a:moveTo>
                    <a:pt x="223" y="27"/>
                  </a:moveTo>
                  <a:cubicBezTo>
                    <a:pt x="223" y="17"/>
                    <a:pt x="217" y="0"/>
                    <a:pt x="180" y="0"/>
                  </a:cubicBezTo>
                  <a:cubicBezTo>
                    <a:pt x="155" y="0"/>
                    <a:pt x="123" y="9"/>
                    <a:pt x="87" y="50"/>
                  </a:cubicBezTo>
                  <a:lnTo>
                    <a:pt x="87" y="19"/>
                  </a:lnTo>
                  <a:cubicBezTo>
                    <a:pt x="87" y="7"/>
                    <a:pt x="85" y="3"/>
                    <a:pt x="71" y="3"/>
                  </a:cubicBezTo>
                  <a:lnTo>
                    <a:pt x="15" y="3"/>
                  </a:lnTo>
                  <a:cubicBezTo>
                    <a:pt x="9" y="3"/>
                    <a:pt x="0" y="3"/>
                    <a:pt x="0" y="13"/>
                  </a:cubicBezTo>
                  <a:cubicBezTo>
                    <a:pt x="0" y="24"/>
                    <a:pt x="9" y="24"/>
                    <a:pt x="15" y="24"/>
                  </a:cubicBezTo>
                  <a:lnTo>
                    <a:pt x="62" y="24"/>
                  </a:lnTo>
                  <a:lnTo>
                    <a:pt x="62" y="194"/>
                  </a:lnTo>
                  <a:lnTo>
                    <a:pt x="15" y="194"/>
                  </a:lnTo>
                  <a:cubicBezTo>
                    <a:pt x="9" y="194"/>
                    <a:pt x="0" y="194"/>
                    <a:pt x="0" y="204"/>
                  </a:cubicBezTo>
                  <a:cubicBezTo>
                    <a:pt x="0" y="215"/>
                    <a:pt x="9" y="215"/>
                    <a:pt x="15" y="215"/>
                  </a:cubicBezTo>
                  <a:lnTo>
                    <a:pt x="149" y="215"/>
                  </a:lnTo>
                  <a:cubicBezTo>
                    <a:pt x="155" y="215"/>
                    <a:pt x="165" y="215"/>
                    <a:pt x="165" y="204"/>
                  </a:cubicBezTo>
                  <a:cubicBezTo>
                    <a:pt x="165" y="194"/>
                    <a:pt x="155" y="194"/>
                    <a:pt x="149" y="194"/>
                  </a:cubicBezTo>
                  <a:lnTo>
                    <a:pt x="87" y="194"/>
                  </a:lnTo>
                  <a:lnTo>
                    <a:pt x="87" y="124"/>
                  </a:lnTo>
                  <a:cubicBezTo>
                    <a:pt x="87" y="73"/>
                    <a:pt x="119" y="21"/>
                    <a:pt x="190" y="21"/>
                  </a:cubicBezTo>
                  <a:cubicBezTo>
                    <a:pt x="190" y="35"/>
                    <a:pt x="197" y="44"/>
                    <a:pt x="207" y="44"/>
                  </a:cubicBezTo>
                  <a:cubicBezTo>
                    <a:pt x="216" y="44"/>
                    <a:pt x="223" y="37"/>
                    <a:pt x="223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3" name="Freeform 324">
              <a:extLst>
                <a:ext uri="{FF2B5EF4-FFF2-40B4-BE49-F238E27FC236}">
                  <a16:creationId xmlns:a16="http://schemas.microsoft.com/office/drawing/2014/main" id="{4B66B401-8399-49D6-B384-4AE8C9C0BE89}"/>
                </a:ext>
              </a:extLst>
            </p:cNvPr>
            <p:cNvSpPr>
              <a:spLocks/>
            </p:cNvSpPr>
            <p:nvPr>
              <p:custDataLst>
                <p:tags r:id="rId318"/>
              </p:custDataLst>
            </p:nvPr>
          </p:nvSpPr>
          <p:spPr bwMode="auto">
            <a:xfrm>
              <a:off x="5946775" y="4202113"/>
              <a:ext cx="20638" cy="20638"/>
            </a:xfrm>
            <a:custGeom>
              <a:avLst/>
              <a:gdLst>
                <a:gd name="T0" fmla="*/ 55 w 55"/>
                <a:gd name="T1" fmla="*/ 28 h 55"/>
                <a:gd name="T2" fmla="*/ 28 w 55"/>
                <a:gd name="T3" fmla="*/ 0 h 55"/>
                <a:gd name="T4" fmla="*/ 0 w 55"/>
                <a:gd name="T5" fmla="*/ 27 h 55"/>
                <a:gd name="T6" fmla="*/ 27 w 55"/>
                <a:gd name="T7" fmla="*/ 55 h 55"/>
                <a:gd name="T8" fmla="*/ 55 w 55"/>
                <a:gd name="T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5" y="28"/>
                  </a:moveTo>
                  <a:cubicBezTo>
                    <a:pt x="55" y="12"/>
                    <a:pt x="42" y="0"/>
                    <a:pt x="28" y="0"/>
                  </a:cubicBezTo>
                  <a:cubicBezTo>
                    <a:pt x="11" y="0"/>
                    <a:pt x="0" y="14"/>
                    <a:pt x="0" y="27"/>
                  </a:cubicBezTo>
                  <a:cubicBezTo>
                    <a:pt x="0" y="43"/>
                    <a:pt x="13" y="55"/>
                    <a:pt x="27" y="55"/>
                  </a:cubicBezTo>
                  <a:cubicBezTo>
                    <a:pt x="44" y="55"/>
                    <a:pt x="55" y="41"/>
                    <a:pt x="55" y="2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4" name="Freeform 325">
              <a:extLst>
                <a:ext uri="{FF2B5EF4-FFF2-40B4-BE49-F238E27FC236}">
                  <a16:creationId xmlns:a16="http://schemas.microsoft.com/office/drawing/2014/main" id="{FA6ED224-7B52-4D7B-B324-26C9C831F96A}"/>
                </a:ext>
              </a:extLst>
            </p:cNvPr>
            <p:cNvSpPr>
              <a:spLocks noEditPoints="1"/>
            </p:cNvSpPr>
            <p:nvPr>
              <p:custDataLst>
                <p:tags r:id="rId319"/>
              </p:custDataLst>
            </p:nvPr>
          </p:nvSpPr>
          <p:spPr bwMode="auto">
            <a:xfrm>
              <a:off x="1201737" y="4335463"/>
              <a:ext cx="88900" cy="119063"/>
            </a:xfrm>
            <a:custGeom>
              <a:avLst/>
              <a:gdLst>
                <a:gd name="T0" fmla="*/ 229 w 229"/>
                <a:gd name="T1" fmla="*/ 204 h 304"/>
                <a:gd name="T2" fmla="*/ 202 w 229"/>
                <a:gd name="T3" fmla="*/ 183 h 304"/>
                <a:gd name="T4" fmla="*/ 174 w 229"/>
                <a:gd name="T5" fmla="*/ 183 h 304"/>
                <a:gd name="T6" fmla="*/ 182 w 229"/>
                <a:gd name="T7" fmla="*/ 120 h 304"/>
                <a:gd name="T8" fmla="*/ 202 w 229"/>
                <a:gd name="T9" fmla="*/ 120 h 304"/>
                <a:gd name="T10" fmla="*/ 229 w 229"/>
                <a:gd name="T11" fmla="*/ 99 h 304"/>
                <a:gd name="T12" fmla="*/ 202 w 229"/>
                <a:gd name="T13" fmla="*/ 79 h 304"/>
                <a:gd name="T14" fmla="*/ 188 w 229"/>
                <a:gd name="T15" fmla="*/ 79 h 304"/>
                <a:gd name="T16" fmla="*/ 194 w 229"/>
                <a:gd name="T17" fmla="*/ 27 h 304"/>
                <a:gd name="T18" fmla="*/ 174 w 229"/>
                <a:gd name="T19" fmla="*/ 0 h 304"/>
                <a:gd name="T20" fmla="*/ 152 w 229"/>
                <a:gd name="T21" fmla="*/ 23 h 304"/>
                <a:gd name="T22" fmla="*/ 145 w 229"/>
                <a:gd name="T23" fmla="*/ 79 h 304"/>
                <a:gd name="T24" fmla="*/ 104 w 229"/>
                <a:gd name="T25" fmla="*/ 79 h 304"/>
                <a:gd name="T26" fmla="*/ 110 w 229"/>
                <a:gd name="T27" fmla="*/ 27 h 304"/>
                <a:gd name="T28" fmla="*/ 89 w 229"/>
                <a:gd name="T29" fmla="*/ 0 h 304"/>
                <a:gd name="T30" fmla="*/ 68 w 229"/>
                <a:gd name="T31" fmla="*/ 23 h 304"/>
                <a:gd name="T32" fmla="*/ 61 w 229"/>
                <a:gd name="T33" fmla="*/ 79 h 304"/>
                <a:gd name="T34" fmla="*/ 27 w 229"/>
                <a:gd name="T35" fmla="*/ 79 h 304"/>
                <a:gd name="T36" fmla="*/ 0 w 229"/>
                <a:gd name="T37" fmla="*/ 99 h 304"/>
                <a:gd name="T38" fmla="*/ 27 w 229"/>
                <a:gd name="T39" fmla="*/ 120 h 304"/>
                <a:gd name="T40" fmla="*/ 55 w 229"/>
                <a:gd name="T41" fmla="*/ 120 h 304"/>
                <a:gd name="T42" fmla="*/ 47 w 229"/>
                <a:gd name="T43" fmla="*/ 183 h 304"/>
                <a:gd name="T44" fmla="*/ 27 w 229"/>
                <a:gd name="T45" fmla="*/ 183 h 304"/>
                <a:gd name="T46" fmla="*/ 0 w 229"/>
                <a:gd name="T47" fmla="*/ 204 h 304"/>
                <a:gd name="T48" fmla="*/ 27 w 229"/>
                <a:gd name="T49" fmla="*/ 225 h 304"/>
                <a:gd name="T50" fmla="*/ 42 w 229"/>
                <a:gd name="T51" fmla="*/ 225 h 304"/>
                <a:gd name="T52" fmla="*/ 34 w 229"/>
                <a:gd name="T53" fmla="*/ 283 h 304"/>
                <a:gd name="T54" fmla="*/ 55 w 229"/>
                <a:gd name="T55" fmla="*/ 304 h 304"/>
                <a:gd name="T56" fmla="*/ 77 w 229"/>
                <a:gd name="T57" fmla="*/ 281 h 304"/>
                <a:gd name="T58" fmla="*/ 84 w 229"/>
                <a:gd name="T59" fmla="*/ 225 h 304"/>
                <a:gd name="T60" fmla="*/ 126 w 229"/>
                <a:gd name="T61" fmla="*/ 225 h 304"/>
                <a:gd name="T62" fmla="*/ 119 w 229"/>
                <a:gd name="T63" fmla="*/ 283 h 304"/>
                <a:gd name="T64" fmla="*/ 140 w 229"/>
                <a:gd name="T65" fmla="*/ 304 h 304"/>
                <a:gd name="T66" fmla="*/ 161 w 229"/>
                <a:gd name="T67" fmla="*/ 281 h 304"/>
                <a:gd name="T68" fmla="*/ 168 w 229"/>
                <a:gd name="T69" fmla="*/ 225 h 304"/>
                <a:gd name="T70" fmla="*/ 202 w 229"/>
                <a:gd name="T71" fmla="*/ 225 h 304"/>
                <a:gd name="T72" fmla="*/ 229 w 229"/>
                <a:gd name="T73" fmla="*/ 204 h 304"/>
                <a:gd name="T74" fmla="*/ 140 w 229"/>
                <a:gd name="T75" fmla="*/ 120 h 304"/>
                <a:gd name="T76" fmla="*/ 132 w 229"/>
                <a:gd name="T77" fmla="*/ 183 h 304"/>
                <a:gd name="T78" fmla="*/ 90 w 229"/>
                <a:gd name="T79" fmla="*/ 183 h 304"/>
                <a:gd name="T80" fmla="*/ 98 w 229"/>
                <a:gd name="T81" fmla="*/ 120 h 304"/>
                <a:gd name="T82" fmla="*/ 140 w 229"/>
                <a:gd name="T83" fmla="*/ 12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9" h="304">
                  <a:moveTo>
                    <a:pt x="229" y="204"/>
                  </a:moveTo>
                  <a:cubicBezTo>
                    <a:pt x="229" y="184"/>
                    <a:pt x="209" y="183"/>
                    <a:pt x="202" y="183"/>
                  </a:cubicBezTo>
                  <a:lnTo>
                    <a:pt x="174" y="183"/>
                  </a:lnTo>
                  <a:lnTo>
                    <a:pt x="182" y="120"/>
                  </a:lnTo>
                  <a:lnTo>
                    <a:pt x="202" y="120"/>
                  </a:lnTo>
                  <a:cubicBezTo>
                    <a:pt x="209" y="120"/>
                    <a:pt x="229" y="119"/>
                    <a:pt x="229" y="99"/>
                  </a:cubicBezTo>
                  <a:cubicBezTo>
                    <a:pt x="229" y="79"/>
                    <a:pt x="209" y="79"/>
                    <a:pt x="202" y="79"/>
                  </a:cubicBezTo>
                  <a:lnTo>
                    <a:pt x="188" y="79"/>
                  </a:lnTo>
                  <a:lnTo>
                    <a:pt x="194" y="27"/>
                  </a:lnTo>
                  <a:cubicBezTo>
                    <a:pt x="197" y="5"/>
                    <a:pt x="183" y="0"/>
                    <a:pt x="174" y="0"/>
                  </a:cubicBezTo>
                  <a:cubicBezTo>
                    <a:pt x="156" y="0"/>
                    <a:pt x="153" y="16"/>
                    <a:pt x="152" y="23"/>
                  </a:cubicBezTo>
                  <a:lnTo>
                    <a:pt x="145" y="79"/>
                  </a:lnTo>
                  <a:lnTo>
                    <a:pt x="104" y="79"/>
                  </a:lnTo>
                  <a:lnTo>
                    <a:pt x="110" y="27"/>
                  </a:lnTo>
                  <a:cubicBezTo>
                    <a:pt x="113" y="5"/>
                    <a:pt x="98" y="0"/>
                    <a:pt x="89" y="0"/>
                  </a:cubicBezTo>
                  <a:cubicBezTo>
                    <a:pt x="71" y="0"/>
                    <a:pt x="69" y="16"/>
                    <a:pt x="68" y="23"/>
                  </a:cubicBezTo>
                  <a:lnTo>
                    <a:pt x="61" y="79"/>
                  </a:lnTo>
                  <a:lnTo>
                    <a:pt x="27" y="79"/>
                  </a:lnTo>
                  <a:cubicBezTo>
                    <a:pt x="20" y="79"/>
                    <a:pt x="0" y="79"/>
                    <a:pt x="0" y="99"/>
                  </a:cubicBezTo>
                  <a:cubicBezTo>
                    <a:pt x="0" y="119"/>
                    <a:pt x="20" y="120"/>
                    <a:pt x="27" y="120"/>
                  </a:cubicBezTo>
                  <a:lnTo>
                    <a:pt x="55" y="120"/>
                  </a:lnTo>
                  <a:lnTo>
                    <a:pt x="47" y="183"/>
                  </a:lnTo>
                  <a:lnTo>
                    <a:pt x="27" y="183"/>
                  </a:lnTo>
                  <a:cubicBezTo>
                    <a:pt x="20" y="183"/>
                    <a:pt x="0" y="184"/>
                    <a:pt x="0" y="204"/>
                  </a:cubicBezTo>
                  <a:cubicBezTo>
                    <a:pt x="0" y="225"/>
                    <a:pt x="20" y="225"/>
                    <a:pt x="27" y="225"/>
                  </a:cubicBezTo>
                  <a:lnTo>
                    <a:pt x="42" y="225"/>
                  </a:lnTo>
                  <a:cubicBezTo>
                    <a:pt x="34" y="281"/>
                    <a:pt x="34" y="283"/>
                    <a:pt x="34" y="283"/>
                  </a:cubicBezTo>
                  <a:cubicBezTo>
                    <a:pt x="34" y="294"/>
                    <a:pt x="43" y="304"/>
                    <a:pt x="55" y="304"/>
                  </a:cubicBezTo>
                  <a:cubicBezTo>
                    <a:pt x="73" y="304"/>
                    <a:pt x="76" y="288"/>
                    <a:pt x="77" y="281"/>
                  </a:cubicBezTo>
                  <a:lnTo>
                    <a:pt x="84" y="225"/>
                  </a:lnTo>
                  <a:lnTo>
                    <a:pt x="126" y="225"/>
                  </a:lnTo>
                  <a:cubicBezTo>
                    <a:pt x="119" y="281"/>
                    <a:pt x="119" y="283"/>
                    <a:pt x="119" y="283"/>
                  </a:cubicBezTo>
                  <a:cubicBezTo>
                    <a:pt x="119" y="294"/>
                    <a:pt x="128" y="304"/>
                    <a:pt x="140" y="304"/>
                  </a:cubicBezTo>
                  <a:cubicBezTo>
                    <a:pt x="157" y="304"/>
                    <a:pt x="160" y="288"/>
                    <a:pt x="161" y="281"/>
                  </a:cubicBezTo>
                  <a:lnTo>
                    <a:pt x="168" y="225"/>
                  </a:lnTo>
                  <a:lnTo>
                    <a:pt x="202" y="225"/>
                  </a:lnTo>
                  <a:cubicBezTo>
                    <a:pt x="209" y="225"/>
                    <a:pt x="229" y="225"/>
                    <a:pt x="229" y="204"/>
                  </a:cubicBezTo>
                  <a:close/>
                  <a:moveTo>
                    <a:pt x="140" y="120"/>
                  </a:moveTo>
                  <a:lnTo>
                    <a:pt x="132" y="183"/>
                  </a:lnTo>
                  <a:lnTo>
                    <a:pt x="90" y="183"/>
                  </a:lnTo>
                  <a:lnTo>
                    <a:pt x="98" y="120"/>
                  </a:lnTo>
                  <a:lnTo>
                    <a:pt x="140" y="1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5" name="Freeform 326">
              <a:extLst>
                <a:ext uri="{FF2B5EF4-FFF2-40B4-BE49-F238E27FC236}">
                  <a16:creationId xmlns:a16="http://schemas.microsoft.com/office/drawing/2014/main" id="{1DA62CA6-7556-478A-82AB-3AA18756B530}"/>
                </a:ext>
              </a:extLst>
            </p:cNvPr>
            <p:cNvSpPr>
              <a:spLocks/>
            </p:cNvSpPr>
            <p:nvPr>
              <p:custDataLst>
                <p:tags r:id="rId320"/>
              </p:custDataLst>
            </p:nvPr>
          </p:nvSpPr>
          <p:spPr bwMode="auto">
            <a:xfrm>
              <a:off x="1708150" y="4356100"/>
              <a:ext cx="169863" cy="100013"/>
            </a:xfrm>
            <a:custGeom>
              <a:avLst/>
              <a:gdLst>
                <a:gd name="T0" fmla="*/ 443 w 443"/>
                <a:gd name="T1" fmla="*/ 130 h 260"/>
                <a:gd name="T2" fmla="*/ 432 w 443"/>
                <a:gd name="T3" fmla="*/ 120 h 260"/>
                <a:gd name="T4" fmla="*/ 55 w 443"/>
                <a:gd name="T5" fmla="*/ 120 h 260"/>
                <a:gd name="T6" fmla="*/ 126 w 443"/>
                <a:gd name="T7" fmla="*/ 6 h 260"/>
                <a:gd name="T8" fmla="*/ 121 w 443"/>
                <a:gd name="T9" fmla="*/ 0 h 260"/>
                <a:gd name="T10" fmla="*/ 112 w 443"/>
                <a:gd name="T11" fmla="*/ 0 h 260"/>
                <a:gd name="T12" fmla="*/ 106 w 443"/>
                <a:gd name="T13" fmla="*/ 4 h 260"/>
                <a:gd name="T14" fmla="*/ 4 w 443"/>
                <a:gd name="T15" fmla="*/ 125 h 260"/>
                <a:gd name="T16" fmla="*/ 0 w 443"/>
                <a:gd name="T17" fmla="*/ 130 h 260"/>
                <a:gd name="T18" fmla="*/ 4 w 443"/>
                <a:gd name="T19" fmla="*/ 135 h 260"/>
                <a:gd name="T20" fmla="*/ 106 w 443"/>
                <a:gd name="T21" fmla="*/ 255 h 260"/>
                <a:gd name="T22" fmla="*/ 112 w 443"/>
                <a:gd name="T23" fmla="*/ 260 h 260"/>
                <a:gd name="T24" fmla="*/ 121 w 443"/>
                <a:gd name="T25" fmla="*/ 260 h 260"/>
                <a:gd name="T26" fmla="*/ 126 w 443"/>
                <a:gd name="T27" fmla="*/ 253 h 260"/>
                <a:gd name="T28" fmla="*/ 55 w 443"/>
                <a:gd name="T29" fmla="*/ 140 h 260"/>
                <a:gd name="T30" fmla="*/ 432 w 443"/>
                <a:gd name="T31" fmla="*/ 140 h 260"/>
                <a:gd name="T32" fmla="*/ 443 w 443"/>
                <a:gd name="T33" fmla="*/ 13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3" h="260">
                  <a:moveTo>
                    <a:pt x="443" y="130"/>
                  </a:moveTo>
                  <a:cubicBezTo>
                    <a:pt x="443" y="125"/>
                    <a:pt x="439" y="120"/>
                    <a:pt x="432" y="120"/>
                  </a:cubicBezTo>
                  <a:lnTo>
                    <a:pt x="55" y="120"/>
                  </a:lnTo>
                  <a:cubicBezTo>
                    <a:pt x="92" y="93"/>
                    <a:pt x="118" y="52"/>
                    <a:pt x="126" y="6"/>
                  </a:cubicBezTo>
                  <a:cubicBezTo>
                    <a:pt x="126" y="2"/>
                    <a:pt x="124" y="0"/>
                    <a:pt x="121" y="0"/>
                  </a:cubicBezTo>
                  <a:lnTo>
                    <a:pt x="112" y="0"/>
                  </a:lnTo>
                  <a:cubicBezTo>
                    <a:pt x="109" y="0"/>
                    <a:pt x="107" y="2"/>
                    <a:pt x="106" y="4"/>
                  </a:cubicBezTo>
                  <a:cubicBezTo>
                    <a:pt x="97" y="60"/>
                    <a:pt x="57" y="106"/>
                    <a:pt x="4" y="125"/>
                  </a:cubicBezTo>
                  <a:cubicBezTo>
                    <a:pt x="2" y="125"/>
                    <a:pt x="0" y="127"/>
                    <a:pt x="0" y="130"/>
                  </a:cubicBezTo>
                  <a:cubicBezTo>
                    <a:pt x="0" y="132"/>
                    <a:pt x="2" y="134"/>
                    <a:pt x="4" y="135"/>
                  </a:cubicBezTo>
                  <a:cubicBezTo>
                    <a:pt x="57" y="154"/>
                    <a:pt x="97" y="200"/>
                    <a:pt x="106" y="255"/>
                  </a:cubicBezTo>
                  <a:cubicBezTo>
                    <a:pt x="107" y="258"/>
                    <a:pt x="109" y="260"/>
                    <a:pt x="112" y="260"/>
                  </a:cubicBezTo>
                  <a:lnTo>
                    <a:pt x="121" y="260"/>
                  </a:lnTo>
                  <a:cubicBezTo>
                    <a:pt x="124" y="260"/>
                    <a:pt x="126" y="257"/>
                    <a:pt x="126" y="253"/>
                  </a:cubicBezTo>
                  <a:cubicBezTo>
                    <a:pt x="118" y="208"/>
                    <a:pt x="92" y="167"/>
                    <a:pt x="55" y="140"/>
                  </a:cubicBezTo>
                  <a:lnTo>
                    <a:pt x="432" y="140"/>
                  </a:lnTo>
                  <a:cubicBezTo>
                    <a:pt x="439" y="140"/>
                    <a:pt x="443" y="135"/>
                    <a:pt x="443" y="13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6" name="Freeform 327">
              <a:extLst>
                <a:ext uri="{FF2B5EF4-FFF2-40B4-BE49-F238E27FC236}">
                  <a16:creationId xmlns:a16="http://schemas.microsoft.com/office/drawing/2014/main" id="{992CA31A-3BAD-4528-9BCF-3CE2268F034E}"/>
                </a:ext>
              </a:extLst>
            </p:cNvPr>
            <p:cNvSpPr>
              <a:spLocks/>
            </p:cNvSpPr>
            <p:nvPr>
              <p:custDataLst>
                <p:tags r:id="rId321"/>
              </p:custDataLst>
            </p:nvPr>
          </p:nvSpPr>
          <p:spPr bwMode="auto">
            <a:xfrm>
              <a:off x="1871662" y="4402138"/>
              <a:ext cx="117475" cy="7938"/>
            </a:xfrm>
            <a:custGeom>
              <a:avLst/>
              <a:gdLst>
                <a:gd name="T0" fmla="*/ 305 w 305"/>
                <a:gd name="T1" fmla="*/ 10 h 20"/>
                <a:gd name="T2" fmla="*/ 288 w 305"/>
                <a:gd name="T3" fmla="*/ 0 h 20"/>
                <a:gd name="T4" fmla="*/ 16 w 305"/>
                <a:gd name="T5" fmla="*/ 0 h 20"/>
                <a:gd name="T6" fmla="*/ 0 w 305"/>
                <a:gd name="T7" fmla="*/ 10 h 20"/>
                <a:gd name="T8" fmla="*/ 16 w 305"/>
                <a:gd name="T9" fmla="*/ 20 h 20"/>
                <a:gd name="T10" fmla="*/ 288 w 305"/>
                <a:gd name="T11" fmla="*/ 20 h 20"/>
                <a:gd name="T12" fmla="*/ 305 w 305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305" y="10"/>
                  </a:moveTo>
                  <a:cubicBezTo>
                    <a:pt x="305" y="0"/>
                    <a:pt x="295" y="0"/>
                    <a:pt x="288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6" y="20"/>
                  </a:cubicBezTo>
                  <a:lnTo>
                    <a:pt x="288" y="20"/>
                  </a:lnTo>
                  <a:cubicBezTo>
                    <a:pt x="295" y="20"/>
                    <a:pt x="305" y="20"/>
                    <a:pt x="305" y="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7" name="Freeform 328">
              <a:extLst>
                <a:ext uri="{FF2B5EF4-FFF2-40B4-BE49-F238E27FC236}">
                  <a16:creationId xmlns:a16="http://schemas.microsoft.com/office/drawing/2014/main" id="{A3099150-A86C-4E69-87C7-85417F7CDE94}"/>
                </a:ext>
              </a:extLst>
            </p:cNvPr>
            <p:cNvSpPr>
              <a:spLocks/>
            </p:cNvSpPr>
            <p:nvPr>
              <p:custDataLst>
                <p:tags r:id="rId322"/>
              </p:custDataLst>
            </p:nvPr>
          </p:nvSpPr>
          <p:spPr bwMode="auto">
            <a:xfrm>
              <a:off x="2112962" y="4333875"/>
              <a:ext cx="87313" cy="122238"/>
            </a:xfrm>
            <a:custGeom>
              <a:avLst/>
              <a:gdLst>
                <a:gd name="T0" fmla="*/ 230 w 230"/>
                <a:gd name="T1" fmla="*/ 190 h 316"/>
                <a:gd name="T2" fmla="*/ 206 w 230"/>
                <a:gd name="T3" fmla="*/ 171 h 316"/>
                <a:gd name="T4" fmla="*/ 148 w 230"/>
                <a:gd name="T5" fmla="*/ 171 h 316"/>
                <a:gd name="T6" fmla="*/ 125 w 230"/>
                <a:gd name="T7" fmla="*/ 190 h 316"/>
                <a:gd name="T8" fmla="*/ 148 w 230"/>
                <a:gd name="T9" fmla="*/ 209 h 316"/>
                <a:gd name="T10" fmla="*/ 164 w 230"/>
                <a:gd name="T11" fmla="*/ 209 h 316"/>
                <a:gd name="T12" fmla="*/ 113 w 230"/>
                <a:gd name="T13" fmla="*/ 279 h 316"/>
                <a:gd name="T14" fmla="*/ 41 w 230"/>
                <a:gd name="T15" fmla="*/ 158 h 316"/>
                <a:gd name="T16" fmla="*/ 114 w 230"/>
                <a:gd name="T17" fmla="*/ 38 h 316"/>
                <a:gd name="T18" fmla="*/ 166 w 230"/>
                <a:gd name="T19" fmla="*/ 98 h 316"/>
                <a:gd name="T20" fmla="*/ 186 w 230"/>
                <a:gd name="T21" fmla="*/ 115 h 316"/>
                <a:gd name="T22" fmla="*/ 207 w 230"/>
                <a:gd name="T23" fmla="*/ 92 h 316"/>
                <a:gd name="T24" fmla="*/ 207 w 230"/>
                <a:gd name="T25" fmla="*/ 24 h 316"/>
                <a:gd name="T26" fmla="*/ 189 w 230"/>
                <a:gd name="T27" fmla="*/ 0 h 316"/>
                <a:gd name="T28" fmla="*/ 167 w 230"/>
                <a:gd name="T29" fmla="*/ 20 h 316"/>
                <a:gd name="T30" fmla="*/ 112 w 230"/>
                <a:gd name="T31" fmla="*/ 0 h 316"/>
                <a:gd name="T32" fmla="*/ 0 w 230"/>
                <a:gd name="T33" fmla="*/ 158 h 316"/>
                <a:gd name="T34" fmla="*/ 112 w 230"/>
                <a:gd name="T35" fmla="*/ 316 h 316"/>
                <a:gd name="T36" fmla="*/ 166 w 230"/>
                <a:gd name="T37" fmla="*/ 295 h 316"/>
                <a:gd name="T38" fmla="*/ 187 w 230"/>
                <a:gd name="T39" fmla="*/ 310 h 316"/>
                <a:gd name="T40" fmla="*/ 207 w 230"/>
                <a:gd name="T41" fmla="*/ 286 h 316"/>
                <a:gd name="T42" fmla="*/ 207 w 230"/>
                <a:gd name="T43" fmla="*/ 209 h 316"/>
                <a:gd name="T44" fmla="*/ 230 w 230"/>
                <a:gd name="T45" fmla="*/ 19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0" h="316">
                  <a:moveTo>
                    <a:pt x="230" y="190"/>
                  </a:moveTo>
                  <a:cubicBezTo>
                    <a:pt x="230" y="172"/>
                    <a:pt x="215" y="171"/>
                    <a:pt x="206" y="171"/>
                  </a:cubicBezTo>
                  <a:lnTo>
                    <a:pt x="148" y="171"/>
                  </a:lnTo>
                  <a:cubicBezTo>
                    <a:pt x="139" y="171"/>
                    <a:pt x="125" y="172"/>
                    <a:pt x="125" y="190"/>
                  </a:cubicBezTo>
                  <a:cubicBezTo>
                    <a:pt x="125" y="208"/>
                    <a:pt x="139" y="209"/>
                    <a:pt x="148" y="209"/>
                  </a:cubicBezTo>
                  <a:lnTo>
                    <a:pt x="164" y="209"/>
                  </a:lnTo>
                  <a:cubicBezTo>
                    <a:pt x="158" y="258"/>
                    <a:pt x="137" y="279"/>
                    <a:pt x="113" y="279"/>
                  </a:cubicBezTo>
                  <a:cubicBezTo>
                    <a:pt x="75" y="279"/>
                    <a:pt x="41" y="227"/>
                    <a:pt x="41" y="158"/>
                  </a:cubicBezTo>
                  <a:cubicBezTo>
                    <a:pt x="41" y="87"/>
                    <a:pt x="77" y="38"/>
                    <a:pt x="114" y="38"/>
                  </a:cubicBezTo>
                  <a:cubicBezTo>
                    <a:pt x="130" y="38"/>
                    <a:pt x="158" y="49"/>
                    <a:pt x="166" y="98"/>
                  </a:cubicBezTo>
                  <a:cubicBezTo>
                    <a:pt x="167" y="108"/>
                    <a:pt x="171" y="115"/>
                    <a:pt x="186" y="115"/>
                  </a:cubicBezTo>
                  <a:cubicBezTo>
                    <a:pt x="206" y="115"/>
                    <a:pt x="207" y="103"/>
                    <a:pt x="207" y="92"/>
                  </a:cubicBezTo>
                  <a:lnTo>
                    <a:pt x="207" y="24"/>
                  </a:lnTo>
                  <a:cubicBezTo>
                    <a:pt x="207" y="15"/>
                    <a:pt x="206" y="0"/>
                    <a:pt x="189" y="0"/>
                  </a:cubicBezTo>
                  <a:cubicBezTo>
                    <a:pt x="178" y="0"/>
                    <a:pt x="174" y="5"/>
                    <a:pt x="167" y="20"/>
                  </a:cubicBezTo>
                  <a:cubicBezTo>
                    <a:pt x="151" y="7"/>
                    <a:pt x="132" y="0"/>
                    <a:pt x="112" y="0"/>
                  </a:cubicBezTo>
                  <a:cubicBezTo>
                    <a:pt x="52" y="0"/>
                    <a:pt x="0" y="68"/>
                    <a:pt x="0" y="158"/>
                  </a:cubicBezTo>
                  <a:cubicBezTo>
                    <a:pt x="0" y="250"/>
                    <a:pt x="52" y="316"/>
                    <a:pt x="112" y="316"/>
                  </a:cubicBezTo>
                  <a:cubicBezTo>
                    <a:pt x="136" y="316"/>
                    <a:pt x="155" y="305"/>
                    <a:pt x="166" y="295"/>
                  </a:cubicBezTo>
                  <a:cubicBezTo>
                    <a:pt x="167" y="304"/>
                    <a:pt x="171" y="310"/>
                    <a:pt x="187" y="310"/>
                  </a:cubicBezTo>
                  <a:cubicBezTo>
                    <a:pt x="206" y="310"/>
                    <a:pt x="207" y="298"/>
                    <a:pt x="207" y="286"/>
                  </a:cubicBezTo>
                  <a:lnTo>
                    <a:pt x="207" y="209"/>
                  </a:lnTo>
                  <a:cubicBezTo>
                    <a:pt x="219" y="209"/>
                    <a:pt x="230" y="206"/>
                    <a:pt x="230" y="1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8" name="Freeform 329">
              <a:extLst>
                <a:ext uri="{FF2B5EF4-FFF2-40B4-BE49-F238E27FC236}">
                  <a16:creationId xmlns:a16="http://schemas.microsoft.com/office/drawing/2014/main" id="{A9527789-62BC-425B-B022-01C3251E2A0B}"/>
                </a:ext>
              </a:extLst>
            </p:cNvPr>
            <p:cNvSpPr>
              <a:spLocks noEditPoints="1"/>
            </p:cNvSpPr>
            <p:nvPr>
              <p:custDataLst>
                <p:tags r:id="rId323"/>
              </p:custDataLst>
            </p:nvPr>
          </p:nvSpPr>
          <p:spPr bwMode="auto">
            <a:xfrm>
              <a:off x="2216150" y="4368800"/>
              <a:ext cx="79375" cy="85725"/>
            </a:xfrm>
            <a:custGeom>
              <a:avLst/>
              <a:gdLst>
                <a:gd name="T0" fmla="*/ 208 w 208"/>
                <a:gd name="T1" fmla="*/ 113 h 224"/>
                <a:gd name="T2" fmla="*/ 104 w 208"/>
                <a:gd name="T3" fmla="*/ 0 h 224"/>
                <a:gd name="T4" fmla="*/ 0 w 208"/>
                <a:gd name="T5" fmla="*/ 113 h 224"/>
                <a:gd name="T6" fmla="*/ 104 w 208"/>
                <a:gd name="T7" fmla="*/ 224 h 224"/>
                <a:gd name="T8" fmla="*/ 208 w 208"/>
                <a:gd name="T9" fmla="*/ 113 h 224"/>
                <a:gd name="T10" fmla="*/ 166 w 208"/>
                <a:gd name="T11" fmla="*/ 109 h 224"/>
                <a:gd name="T12" fmla="*/ 104 w 208"/>
                <a:gd name="T13" fmla="*/ 187 h 224"/>
                <a:gd name="T14" fmla="*/ 42 w 208"/>
                <a:gd name="T15" fmla="*/ 109 h 224"/>
                <a:gd name="T16" fmla="*/ 104 w 208"/>
                <a:gd name="T17" fmla="*/ 37 h 224"/>
                <a:gd name="T18" fmla="*/ 166 w 208"/>
                <a:gd name="T19" fmla="*/ 1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24">
                  <a:moveTo>
                    <a:pt x="208" y="113"/>
                  </a:moveTo>
                  <a:cubicBezTo>
                    <a:pt x="208" y="49"/>
                    <a:pt x="160" y="0"/>
                    <a:pt x="104" y="0"/>
                  </a:cubicBezTo>
                  <a:cubicBezTo>
                    <a:pt x="48" y="0"/>
                    <a:pt x="0" y="49"/>
                    <a:pt x="0" y="113"/>
                  </a:cubicBezTo>
                  <a:cubicBezTo>
                    <a:pt x="0" y="177"/>
                    <a:pt x="49" y="224"/>
                    <a:pt x="104" y="224"/>
                  </a:cubicBezTo>
                  <a:cubicBezTo>
                    <a:pt x="159" y="224"/>
                    <a:pt x="208" y="176"/>
                    <a:pt x="208" y="113"/>
                  </a:cubicBezTo>
                  <a:close/>
                  <a:moveTo>
                    <a:pt x="166" y="109"/>
                  </a:moveTo>
                  <a:cubicBezTo>
                    <a:pt x="166" y="152"/>
                    <a:pt x="138" y="187"/>
                    <a:pt x="104" y="187"/>
                  </a:cubicBezTo>
                  <a:cubicBezTo>
                    <a:pt x="70" y="187"/>
                    <a:pt x="42" y="152"/>
                    <a:pt x="42" y="109"/>
                  </a:cubicBezTo>
                  <a:cubicBezTo>
                    <a:pt x="42" y="67"/>
                    <a:pt x="72" y="37"/>
                    <a:pt x="104" y="37"/>
                  </a:cubicBezTo>
                  <a:cubicBezTo>
                    <a:pt x="137" y="37"/>
                    <a:pt x="166" y="67"/>
                    <a:pt x="166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9" name="Freeform 330">
              <a:extLst>
                <a:ext uri="{FF2B5EF4-FFF2-40B4-BE49-F238E27FC236}">
                  <a16:creationId xmlns:a16="http://schemas.microsoft.com/office/drawing/2014/main" id="{EF229564-15F3-4D49-BBE1-94F715B36A41}"/>
                </a:ext>
              </a:extLst>
            </p:cNvPr>
            <p:cNvSpPr>
              <a:spLocks/>
            </p:cNvSpPr>
            <p:nvPr>
              <p:custDataLst>
                <p:tags r:id="rId324"/>
              </p:custDataLst>
            </p:nvPr>
          </p:nvSpPr>
          <p:spPr bwMode="auto">
            <a:xfrm>
              <a:off x="2309812" y="4346575"/>
              <a:ext cx="82550" cy="107950"/>
            </a:xfrm>
            <a:custGeom>
              <a:avLst/>
              <a:gdLst>
                <a:gd name="T0" fmla="*/ 214 w 214"/>
                <a:gd name="T1" fmla="*/ 211 h 279"/>
                <a:gd name="T2" fmla="*/ 193 w 214"/>
                <a:gd name="T3" fmla="*/ 189 h 279"/>
                <a:gd name="T4" fmla="*/ 173 w 214"/>
                <a:gd name="T5" fmla="*/ 211 h 279"/>
                <a:gd name="T6" fmla="*/ 137 w 214"/>
                <a:gd name="T7" fmla="*/ 242 h 279"/>
                <a:gd name="T8" fmla="*/ 103 w 214"/>
                <a:gd name="T9" fmla="*/ 209 h 279"/>
                <a:gd name="T10" fmla="*/ 103 w 214"/>
                <a:gd name="T11" fmla="*/ 96 h 279"/>
                <a:gd name="T12" fmla="*/ 179 w 214"/>
                <a:gd name="T13" fmla="*/ 96 h 279"/>
                <a:gd name="T14" fmla="*/ 203 w 214"/>
                <a:gd name="T15" fmla="*/ 78 h 279"/>
                <a:gd name="T16" fmla="*/ 179 w 214"/>
                <a:gd name="T17" fmla="*/ 59 h 279"/>
                <a:gd name="T18" fmla="*/ 103 w 214"/>
                <a:gd name="T19" fmla="*/ 59 h 279"/>
                <a:gd name="T20" fmla="*/ 103 w 214"/>
                <a:gd name="T21" fmla="*/ 23 h 279"/>
                <a:gd name="T22" fmla="*/ 83 w 214"/>
                <a:gd name="T23" fmla="*/ 0 h 279"/>
                <a:gd name="T24" fmla="*/ 62 w 214"/>
                <a:gd name="T25" fmla="*/ 23 h 279"/>
                <a:gd name="T26" fmla="*/ 62 w 214"/>
                <a:gd name="T27" fmla="*/ 59 h 279"/>
                <a:gd name="T28" fmla="*/ 24 w 214"/>
                <a:gd name="T29" fmla="*/ 59 h 279"/>
                <a:gd name="T30" fmla="*/ 0 w 214"/>
                <a:gd name="T31" fmla="*/ 78 h 279"/>
                <a:gd name="T32" fmla="*/ 23 w 214"/>
                <a:gd name="T33" fmla="*/ 96 h 279"/>
                <a:gd name="T34" fmla="*/ 62 w 214"/>
                <a:gd name="T35" fmla="*/ 96 h 279"/>
                <a:gd name="T36" fmla="*/ 62 w 214"/>
                <a:gd name="T37" fmla="*/ 211 h 279"/>
                <a:gd name="T38" fmla="*/ 135 w 214"/>
                <a:gd name="T39" fmla="*/ 279 h 279"/>
                <a:gd name="T40" fmla="*/ 214 w 214"/>
                <a:gd name="T41" fmla="*/ 21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" h="279">
                  <a:moveTo>
                    <a:pt x="214" y="211"/>
                  </a:moveTo>
                  <a:cubicBezTo>
                    <a:pt x="214" y="201"/>
                    <a:pt x="214" y="189"/>
                    <a:pt x="193" y="189"/>
                  </a:cubicBezTo>
                  <a:cubicBezTo>
                    <a:pt x="173" y="189"/>
                    <a:pt x="173" y="201"/>
                    <a:pt x="173" y="211"/>
                  </a:cubicBezTo>
                  <a:cubicBezTo>
                    <a:pt x="172" y="238"/>
                    <a:pt x="147" y="242"/>
                    <a:pt x="137" y="242"/>
                  </a:cubicBezTo>
                  <a:cubicBezTo>
                    <a:pt x="103" y="242"/>
                    <a:pt x="103" y="219"/>
                    <a:pt x="103" y="209"/>
                  </a:cubicBezTo>
                  <a:lnTo>
                    <a:pt x="103" y="96"/>
                  </a:lnTo>
                  <a:lnTo>
                    <a:pt x="179" y="96"/>
                  </a:lnTo>
                  <a:cubicBezTo>
                    <a:pt x="188" y="96"/>
                    <a:pt x="203" y="96"/>
                    <a:pt x="203" y="78"/>
                  </a:cubicBezTo>
                  <a:cubicBezTo>
                    <a:pt x="203" y="60"/>
                    <a:pt x="189" y="59"/>
                    <a:pt x="179" y="59"/>
                  </a:cubicBezTo>
                  <a:lnTo>
                    <a:pt x="103" y="59"/>
                  </a:lnTo>
                  <a:lnTo>
                    <a:pt x="103" y="23"/>
                  </a:lnTo>
                  <a:cubicBezTo>
                    <a:pt x="103" y="12"/>
                    <a:pt x="103" y="0"/>
                    <a:pt x="83" y="0"/>
                  </a:cubicBezTo>
                  <a:cubicBezTo>
                    <a:pt x="63" y="0"/>
                    <a:pt x="62" y="12"/>
                    <a:pt x="62" y="23"/>
                  </a:cubicBezTo>
                  <a:lnTo>
                    <a:pt x="62" y="59"/>
                  </a:lnTo>
                  <a:lnTo>
                    <a:pt x="24" y="59"/>
                  </a:lnTo>
                  <a:cubicBezTo>
                    <a:pt x="14" y="59"/>
                    <a:pt x="0" y="60"/>
                    <a:pt x="0" y="78"/>
                  </a:cubicBezTo>
                  <a:cubicBezTo>
                    <a:pt x="0" y="96"/>
                    <a:pt x="14" y="96"/>
                    <a:pt x="23" y="96"/>
                  </a:cubicBezTo>
                  <a:lnTo>
                    <a:pt x="62" y="96"/>
                  </a:lnTo>
                  <a:lnTo>
                    <a:pt x="62" y="211"/>
                  </a:lnTo>
                  <a:cubicBezTo>
                    <a:pt x="62" y="260"/>
                    <a:pt x="97" y="279"/>
                    <a:pt x="135" y="279"/>
                  </a:cubicBezTo>
                  <a:cubicBezTo>
                    <a:pt x="173" y="279"/>
                    <a:pt x="214" y="257"/>
                    <a:pt x="214" y="2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0" name="Freeform 331">
              <a:extLst>
                <a:ext uri="{FF2B5EF4-FFF2-40B4-BE49-F238E27FC236}">
                  <a16:creationId xmlns:a16="http://schemas.microsoft.com/office/drawing/2014/main" id="{9CF21B96-3240-4556-BB24-1749D10E8B9F}"/>
                </a:ext>
              </a:extLst>
            </p:cNvPr>
            <p:cNvSpPr>
              <a:spLocks/>
            </p:cNvSpPr>
            <p:nvPr>
              <p:custDataLst>
                <p:tags r:id="rId325"/>
              </p:custDataLst>
            </p:nvPr>
          </p:nvSpPr>
          <p:spPr bwMode="auto">
            <a:xfrm>
              <a:off x="2509837" y="4346575"/>
              <a:ext cx="82550" cy="107950"/>
            </a:xfrm>
            <a:custGeom>
              <a:avLst/>
              <a:gdLst>
                <a:gd name="T0" fmla="*/ 214 w 214"/>
                <a:gd name="T1" fmla="*/ 211 h 279"/>
                <a:gd name="T2" fmla="*/ 193 w 214"/>
                <a:gd name="T3" fmla="*/ 189 h 279"/>
                <a:gd name="T4" fmla="*/ 173 w 214"/>
                <a:gd name="T5" fmla="*/ 211 h 279"/>
                <a:gd name="T6" fmla="*/ 137 w 214"/>
                <a:gd name="T7" fmla="*/ 242 h 279"/>
                <a:gd name="T8" fmla="*/ 104 w 214"/>
                <a:gd name="T9" fmla="*/ 209 h 279"/>
                <a:gd name="T10" fmla="*/ 104 w 214"/>
                <a:gd name="T11" fmla="*/ 96 h 279"/>
                <a:gd name="T12" fmla="*/ 179 w 214"/>
                <a:gd name="T13" fmla="*/ 96 h 279"/>
                <a:gd name="T14" fmla="*/ 203 w 214"/>
                <a:gd name="T15" fmla="*/ 78 h 279"/>
                <a:gd name="T16" fmla="*/ 179 w 214"/>
                <a:gd name="T17" fmla="*/ 59 h 279"/>
                <a:gd name="T18" fmla="*/ 104 w 214"/>
                <a:gd name="T19" fmla="*/ 59 h 279"/>
                <a:gd name="T20" fmla="*/ 104 w 214"/>
                <a:gd name="T21" fmla="*/ 23 h 279"/>
                <a:gd name="T22" fmla="*/ 83 w 214"/>
                <a:gd name="T23" fmla="*/ 0 h 279"/>
                <a:gd name="T24" fmla="*/ 62 w 214"/>
                <a:gd name="T25" fmla="*/ 23 h 279"/>
                <a:gd name="T26" fmla="*/ 62 w 214"/>
                <a:gd name="T27" fmla="*/ 59 h 279"/>
                <a:gd name="T28" fmla="*/ 24 w 214"/>
                <a:gd name="T29" fmla="*/ 59 h 279"/>
                <a:gd name="T30" fmla="*/ 0 w 214"/>
                <a:gd name="T31" fmla="*/ 78 h 279"/>
                <a:gd name="T32" fmla="*/ 23 w 214"/>
                <a:gd name="T33" fmla="*/ 96 h 279"/>
                <a:gd name="T34" fmla="*/ 62 w 214"/>
                <a:gd name="T35" fmla="*/ 96 h 279"/>
                <a:gd name="T36" fmla="*/ 62 w 214"/>
                <a:gd name="T37" fmla="*/ 211 h 279"/>
                <a:gd name="T38" fmla="*/ 135 w 214"/>
                <a:gd name="T39" fmla="*/ 279 h 279"/>
                <a:gd name="T40" fmla="*/ 214 w 214"/>
                <a:gd name="T41" fmla="*/ 21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" h="279">
                  <a:moveTo>
                    <a:pt x="214" y="211"/>
                  </a:moveTo>
                  <a:cubicBezTo>
                    <a:pt x="214" y="201"/>
                    <a:pt x="214" y="189"/>
                    <a:pt x="193" y="189"/>
                  </a:cubicBezTo>
                  <a:cubicBezTo>
                    <a:pt x="173" y="189"/>
                    <a:pt x="173" y="201"/>
                    <a:pt x="173" y="211"/>
                  </a:cubicBezTo>
                  <a:cubicBezTo>
                    <a:pt x="172" y="238"/>
                    <a:pt x="147" y="242"/>
                    <a:pt x="137" y="242"/>
                  </a:cubicBezTo>
                  <a:cubicBezTo>
                    <a:pt x="104" y="242"/>
                    <a:pt x="104" y="219"/>
                    <a:pt x="104" y="209"/>
                  </a:cubicBezTo>
                  <a:lnTo>
                    <a:pt x="104" y="96"/>
                  </a:lnTo>
                  <a:lnTo>
                    <a:pt x="179" y="96"/>
                  </a:lnTo>
                  <a:cubicBezTo>
                    <a:pt x="188" y="96"/>
                    <a:pt x="203" y="96"/>
                    <a:pt x="203" y="78"/>
                  </a:cubicBezTo>
                  <a:cubicBezTo>
                    <a:pt x="203" y="60"/>
                    <a:pt x="189" y="59"/>
                    <a:pt x="179" y="59"/>
                  </a:cubicBezTo>
                  <a:lnTo>
                    <a:pt x="104" y="59"/>
                  </a:lnTo>
                  <a:lnTo>
                    <a:pt x="104" y="23"/>
                  </a:lnTo>
                  <a:cubicBezTo>
                    <a:pt x="104" y="12"/>
                    <a:pt x="103" y="0"/>
                    <a:pt x="83" y="0"/>
                  </a:cubicBezTo>
                  <a:cubicBezTo>
                    <a:pt x="63" y="0"/>
                    <a:pt x="62" y="12"/>
                    <a:pt x="62" y="23"/>
                  </a:cubicBezTo>
                  <a:lnTo>
                    <a:pt x="62" y="59"/>
                  </a:lnTo>
                  <a:lnTo>
                    <a:pt x="24" y="59"/>
                  </a:lnTo>
                  <a:cubicBezTo>
                    <a:pt x="14" y="59"/>
                    <a:pt x="0" y="60"/>
                    <a:pt x="0" y="78"/>
                  </a:cubicBezTo>
                  <a:cubicBezTo>
                    <a:pt x="0" y="96"/>
                    <a:pt x="14" y="96"/>
                    <a:pt x="23" y="96"/>
                  </a:cubicBezTo>
                  <a:lnTo>
                    <a:pt x="62" y="96"/>
                  </a:lnTo>
                  <a:lnTo>
                    <a:pt x="62" y="211"/>
                  </a:lnTo>
                  <a:cubicBezTo>
                    <a:pt x="62" y="260"/>
                    <a:pt x="97" y="279"/>
                    <a:pt x="135" y="279"/>
                  </a:cubicBezTo>
                  <a:cubicBezTo>
                    <a:pt x="173" y="279"/>
                    <a:pt x="214" y="257"/>
                    <a:pt x="214" y="2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1" name="Freeform 332">
              <a:extLst>
                <a:ext uri="{FF2B5EF4-FFF2-40B4-BE49-F238E27FC236}">
                  <a16:creationId xmlns:a16="http://schemas.microsoft.com/office/drawing/2014/main" id="{D8AFC2A0-A849-4EB4-BFF5-A68AA0AE4121}"/>
                </a:ext>
              </a:extLst>
            </p:cNvPr>
            <p:cNvSpPr>
              <a:spLocks/>
            </p:cNvSpPr>
            <p:nvPr>
              <p:custDataLst>
                <p:tags r:id="rId326"/>
              </p:custDataLst>
            </p:nvPr>
          </p:nvSpPr>
          <p:spPr bwMode="auto">
            <a:xfrm>
              <a:off x="2608262" y="4335463"/>
              <a:ext cx="95250" cy="119063"/>
            </a:xfrm>
            <a:custGeom>
              <a:avLst/>
              <a:gdLst>
                <a:gd name="T0" fmla="*/ 250 w 250"/>
                <a:gd name="T1" fmla="*/ 286 h 304"/>
                <a:gd name="T2" fmla="*/ 227 w 250"/>
                <a:gd name="T3" fmla="*/ 267 h 304"/>
                <a:gd name="T4" fmla="*/ 209 w 250"/>
                <a:gd name="T5" fmla="*/ 267 h 304"/>
                <a:gd name="T6" fmla="*/ 209 w 250"/>
                <a:gd name="T7" fmla="*/ 158 h 304"/>
                <a:gd name="T8" fmla="*/ 142 w 250"/>
                <a:gd name="T9" fmla="*/ 85 h 304"/>
                <a:gd name="T10" fmla="*/ 82 w 250"/>
                <a:gd name="T11" fmla="*/ 105 h 304"/>
                <a:gd name="T12" fmla="*/ 82 w 250"/>
                <a:gd name="T13" fmla="*/ 24 h 304"/>
                <a:gd name="T14" fmla="*/ 59 w 250"/>
                <a:gd name="T15" fmla="*/ 0 h 304"/>
                <a:gd name="T16" fmla="*/ 23 w 250"/>
                <a:gd name="T17" fmla="*/ 0 h 304"/>
                <a:gd name="T18" fmla="*/ 0 w 250"/>
                <a:gd name="T19" fmla="*/ 19 h 304"/>
                <a:gd name="T20" fmla="*/ 23 w 250"/>
                <a:gd name="T21" fmla="*/ 37 h 304"/>
                <a:gd name="T22" fmla="*/ 41 w 250"/>
                <a:gd name="T23" fmla="*/ 37 h 304"/>
                <a:gd name="T24" fmla="*/ 41 w 250"/>
                <a:gd name="T25" fmla="*/ 267 h 304"/>
                <a:gd name="T26" fmla="*/ 23 w 250"/>
                <a:gd name="T27" fmla="*/ 267 h 304"/>
                <a:gd name="T28" fmla="*/ 0 w 250"/>
                <a:gd name="T29" fmla="*/ 286 h 304"/>
                <a:gd name="T30" fmla="*/ 23 w 250"/>
                <a:gd name="T31" fmla="*/ 304 h 304"/>
                <a:gd name="T32" fmla="*/ 100 w 250"/>
                <a:gd name="T33" fmla="*/ 304 h 304"/>
                <a:gd name="T34" fmla="*/ 123 w 250"/>
                <a:gd name="T35" fmla="*/ 286 h 304"/>
                <a:gd name="T36" fmla="*/ 100 w 250"/>
                <a:gd name="T37" fmla="*/ 267 h 304"/>
                <a:gd name="T38" fmla="*/ 82 w 250"/>
                <a:gd name="T39" fmla="*/ 267 h 304"/>
                <a:gd name="T40" fmla="*/ 82 w 250"/>
                <a:gd name="T41" fmla="*/ 185 h 304"/>
                <a:gd name="T42" fmla="*/ 139 w 250"/>
                <a:gd name="T43" fmla="*/ 122 h 304"/>
                <a:gd name="T44" fmla="*/ 168 w 250"/>
                <a:gd name="T45" fmla="*/ 161 h 304"/>
                <a:gd name="T46" fmla="*/ 168 w 250"/>
                <a:gd name="T47" fmla="*/ 267 h 304"/>
                <a:gd name="T48" fmla="*/ 153 w 250"/>
                <a:gd name="T49" fmla="*/ 267 h 304"/>
                <a:gd name="T50" fmla="*/ 129 w 250"/>
                <a:gd name="T51" fmla="*/ 286 h 304"/>
                <a:gd name="T52" fmla="*/ 153 w 250"/>
                <a:gd name="T53" fmla="*/ 304 h 304"/>
                <a:gd name="T54" fmla="*/ 227 w 250"/>
                <a:gd name="T55" fmla="*/ 304 h 304"/>
                <a:gd name="T56" fmla="*/ 250 w 250"/>
                <a:gd name="T57" fmla="*/ 28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" h="304">
                  <a:moveTo>
                    <a:pt x="250" y="286"/>
                  </a:moveTo>
                  <a:cubicBezTo>
                    <a:pt x="250" y="268"/>
                    <a:pt x="236" y="267"/>
                    <a:pt x="227" y="267"/>
                  </a:cubicBezTo>
                  <a:lnTo>
                    <a:pt x="209" y="267"/>
                  </a:lnTo>
                  <a:lnTo>
                    <a:pt x="209" y="158"/>
                  </a:lnTo>
                  <a:cubicBezTo>
                    <a:pt x="209" y="106"/>
                    <a:pt x="183" y="85"/>
                    <a:pt x="142" y="85"/>
                  </a:cubicBezTo>
                  <a:cubicBezTo>
                    <a:pt x="115" y="85"/>
                    <a:pt x="94" y="96"/>
                    <a:pt x="82" y="105"/>
                  </a:cubicBezTo>
                  <a:lnTo>
                    <a:pt x="82" y="24"/>
                  </a:lnTo>
                  <a:cubicBezTo>
                    <a:pt x="82" y="6"/>
                    <a:pt x="79" y="0"/>
                    <a:pt x="59" y="0"/>
                  </a:cubicBezTo>
                  <a:lnTo>
                    <a:pt x="23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37"/>
                    <a:pt x="15" y="37"/>
                    <a:pt x="23" y="37"/>
                  </a:cubicBezTo>
                  <a:lnTo>
                    <a:pt x="41" y="37"/>
                  </a:lnTo>
                  <a:lnTo>
                    <a:pt x="41" y="267"/>
                  </a:lnTo>
                  <a:lnTo>
                    <a:pt x="23" y="267"/>
                  </a:lnTo>
                  <a:cubicBezTo>
                    <a:pt x="14" y="267"/>
                    <a:pt x="0" y="268"/>
                    <a:pt x="0" y="286"/>
                  </a:cubicBezTo>
                  <a:cubicBezTo>
                    <a:pt x="0" y="304"/>
                    <a:pt x="15" y="304"/>
                    <a:pt x="23" y="304"/>
                  </a:cubicBezTo>
                  <a:lnTo>
                    <a:pt x="100" y="304"/>
                  </a:lnTo>
                  <a:cubicBezTo>
                    <a:pt x="109" y="304"/>
                    <a:pt x="123" y="304"/>
                    <a:pt x="123" y="286"/>
                  </a:cubicBezTo>
                  <a:cubicBezTo>
                    <a:pt x="123" y="268"/>
                    <a:pt x="109" y="267"/>
                    <a:pt x="100" y="267"/>
                  </a:cubicBezTo>
                  <a:lnTo>
                    <a:pt x="82" y="267"/>
                  </a:lnTo>
                  <a:lnTo>
                    <a:pt x="82" y="185"/>
                  </a:lnTo>
                  <a:cubicBezTo>
                    <a:pt x="82" y="139"/>
                    <a:pt x="116" y="122"/>
                    <a:pt x="139" y="122"/>
                  </a:cubicBezTo>
                  <a:cubicBezTo>
                    <a:pt x="162" y="122"/>
                    <a:pt x="168" y="134"/>
                    <a:pt x="168" y="161"/>
                  </a:cubicBezTo>
                  <a:lnTo>
                    <a:pt x="168" y="267"/>
                  </a:lnTo>
                  <a:lnTo>
                    <a:pt x="153" y="267"/>
                  </a:lnTo>
                  <a:cubicBezTo>
                    <a:pt x="143" y="267"/>
                    <a:pt x="129" y="268"/>
                    <a:pt x="129" y="286"/>
                  </a:cubicBezTo>
                  <a:cubicBezTo>
                    <a:pt x="129" y="304"/>
                    <a:pt x="144" y="304"/>
                    <a:pt x="153" y="304"/>
                  </a:cubicBezTo>
                  <a:lnTo>
                    <a:pt x="227" y="304"/>
                  </a:lnTo>
                  <a:cubicBezTo>
                    <a:pt x="235" y="304"/>
                    <a:pt x="250" y="304"/>
                    <a:pt x="250" y="28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2" name="Freeform 333">
              <a:extLst>
                <a:ext uri="{FF2B5EF4-FFF2-40B4-BE49-F238E27FC236}">
                  <a16:creationId xmlns:a16="http://schemas.microsoft.com/office/drawing/2014/main" id="{5EBC52F8-3A87-43C6-A85F-D7F955E1ECBC}"/>
                </a:ext>
              </a:extLst>
            </p:cNvPr>
            <p:cNvSpPr>
              <a:spLocks noEditPoints="1"/>
            </p:cNvSpPr>
            <p:nvPr>
              <p:custDataLst>
                <p:tags r:id="rId327"/>
              </p:custDataLst>
            </p:nvPr>
          </p:nvSpPr>
          <p:spPr bwMode="auto">
            <a:xfrm>
              <a:off x="2716212" y="4368800"/>
              <a:ext cx="79375" cy="85725"/>
            </a:xfrm>
            <a:custGeom>
              <a:avLst/>
              <a:gdLst>
                <a:gd name="T0" fmla="*/ 207 w 207"/>
                <a:gd name="T1" fmla="*/ 165 h 224"/>
                <a:gd name="T2" fmla="*/ 186 w 207"/>
                <a:gd name="T3" fmla="*/ 147 h 224"/>
                <a:gd name="T4" fmla="*/ 166 w 207"/>
                <a:gd name="T5" fmla="*/ 160 h 224"/>
                <a:gd name="T6" fmla="*/ 119 w 207"/>
                <a:gd name="T7" fmla="*/ 187 h 224"/>
                <a:gd name="T8" fmla="*/ 43 w 207"/>
                <a:gd name="T9" fmla="*/ 129 h 224"/>
                <a:gd name="T10" fmla="*/ 183 w 207"/>
                <a:gd name="T11" fmla="*/ 129 h 224"/>
                <a:gd name="T12" fmla="*/ 207 w 207"/>
                <a:gd name="T13" fmla="*/ 107 h 224"/>
                <a:gd name="T14" fmla="*/ 108 w 207"/>
                <a:gd name="T15" fmla="*/ 0 h 224"/>
                <a:gd name="T16" fmla="*/ 0 w 207"/>
                <a:gd name="T17" fmla="*/ 112 h 224"/>
                <a:gd name="T18" fmla="*/ 115 w 207"/>
                <a:gd name="T19" fmla="*/ 224 h 224"/>
                <a:gd name="T20" fmla="*/ 207 w 207"/>
                <a:gd name="T21" fmla="*/ 165 h 224"/>
                <a:gd name="T22" fmla="*/ 164 w 207"/>
                <a:gd name="T23" fmla="*/ 92 h 224"/>
                <a:gd name="T24" fmla="*/ 44 w 207"/>
                <a:gd name="T25" fmla="*/ 92 h 224"/>
                <a:gd name="T26" fmla="*/ 108 w 207"/>
                <a:gd name="T27" fmla="*/ 37 h 224"/>
                <a:gd name="T28" fmla="*/ 164 w 207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4">
                  <a:moveTo>
                    <a:pt x="207" y="165"/>
                  </a:moveTo>
                  <a:cubicBezTo>
                    <a:pt x="207" y="148"/>
                    <a:pt x="189" y="147"/>
                    <a:pt x="186" y="147"/>
                  </a:cubicBezTo>
                  <a:cubicBezTo>
                    <a:pt x="175" y="147"/>
                    <a:pt x="170" y="149"/>
                    <a:pt x="166" y="160"/>
                  </a:cubicBezTo>
                  <a:cubicBezTo>
                    <a:pt x="156" y="183"/>
                    <a:pt x="131" y="187"/>
                    <a:pt x="119" y="187"/>
                  </a:cubicBezTo>
                  <a:cubicBezTo>
                    <a:pt x="86" y="187"/>
                    <a:pt x="52" y="166"/>
                    <a:pt x="43" y="129"/>
                  </a:cubicBezTo>
                  <a:lnTo>
                    <a:pt x="183" y="129"/>
                  </a:lnTo>
                  <a:cubicBezTo>
                    <a:pt x="196" y="129"/>
                    <a:pt x="207" y="129"/>
                    <a:pt x="207" y="107"/>
                  </a:cubicBezTo>
                  <a:cubicBezTo>
                    <a:pt x="207" y="49"/>
                    <a:pt x="174" y="0"/>
                    <a:pt x="108" y="0"/>
                  </a:cubicBezTo>
                  <a:cubicBezTo>
                    <a:pt x="49" y="0"/>
                    <a:pt x="0" y="50"/>
                    <a:pt x="0" y="112"/>
                  </a:cubicBezTo>
                  <a:cubicBezTo>
                    <a:pt x="0" y="174"/>
                    <a:pt x="51" y="224"/>
                    <a:pt x="115" y="224"/>
                  </a:cubicBezTo>
                  <a:cubicBezTo>
                    <a:pt x="183" y="224"/>
                    <a:pt x="207" y="178"/>
                    <a:pt x="207" y="165"/>
                  </a:cubicBezTo>
                  <a:close/>
                  <a:moveTo>
                    <a:pt x="164" y="92"/>
                  </a:moveTo>
                  <a:lnTo>
                    <a:pt x="44" y="92"/>
                  </a:lnTo>
                  <a:cubicBezTo>
                    <a:pt x="52" y="60"/>
                    <a:pt x="78" y="37"/>
                    <a:pt x="108" y="37"/>
                  </a:cubicBezTo>
                  <a:cubicBezTo>
                    <a:pt x="131" y="37"/>
                    <a:pt x="158" y="48"/>
                    <a:pt x="164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3" name="Freeform 334">
              <a:extLst>
                <a:ext uri="{FF2B5EF4-FFF2-40B4-BE49-F238E27FC236}">
                  <a16:creationId xmlns:a16="http://schemas.microsoft.com/office/drawing/2014/main" id="{E391EA1D-B243-42E7-9E8A-0C85AFF6B8A8}"/>
                </a:ext>
              </a:extLst>
            </p:cNvPr>
            <p:cNvSpPr>
              <a:spLocks/>
            </p:cNvSpPr>
            <p:nvPr>
              <p:custDataLst>
                <p:tags r:id="rId328"/>
              </p:custDataLst>
            </p:nvPr>
          </p:nvSpPr>
          <p:spPr bwMode="auto">
            <a:xfrm>
              <a:off x="2913062" y="4368800"/>
              <a:ext cx="87313" cy="85725"/>
            </a:xfrm>
            <a:custGeom>
              <a:avLst/>
              <a:gdLst>
                <a:gd name="T0" fmla="*/ 229 w 229"/>
                <a:gd name="T1" fmla="*/ 33 h 219"/>
                <a:gd name="T2" fmla="*/ 179 w 229"/>
                <a:gd name="T3" fmla="*/ 0 h 219"/>
                <a:gd name="T4" fmla="*/ 100 w 229"/>
                <a:gd name="T5" fmla="*/ 33 h 219"/>
                <a:gd name="T6" fmla="*/ 100 w 229"/>
                <a:gd name="T7" fmla="*/ 26 h 219"/>
                <a:gd name="T8" fmla="*/ 77 w 229"/>
                <a:gd name="T9" fmla="*/ 2 h 219"/>
                <a:gd name="T10" fmla="*/ 23 w 229"/>
                <a:gd name="T11" fmla="*/ 2 h 219"/>
                <a:gd name="T12" fmla="*/ 0 w 229"/>
                <a:gd name="T13" fmla="*/ 20 h 219"/>
                <a:gd name="T14" fmla="*/ 23 w 229"/>
                <a:gd name="T15" fmla="*/ 39 h 219"/>
                <a:gd name="T16" fmla="*/ 59 w 229"/>
                <a:gd name="T17" fmla="*/ 39 h 219"/>
                <a:gd name="T18" fmla="*/ 59 w 229"/>
                <a:gd name="T19" fmla="*/ 182 h 219"/>
                <a:gd name="T20" fmla="*/ 23 w 229"/>
                <a:gd name="T21" fmla="*/ 182 h 219"/>
                <a:gd name="T22" fmla="*/ 0 w 229"/>
                <a:gd name="T23" fmla="*/ 200 h 219"/>
                <a:gd name="T24" fmla="*/ 23 w 229"/>
                <a:gd name="T25" fmla="*/ 219 h 219"/>
                <a:gd name="T26" fmla="*/ 150 w 229"/>
                <a:gd name="T27" fmla="*/ 219 h 219"/>
                <a:gd name="T28" fmla="*/ 174 w 229"/>
                <a:gd name="T29" fmla="*/ 201 h 219"/>
                <a:gd name="T30" fmla="*/ 150 w 229"/>
                <a:gd name="T31" fmla="*/ 182 h 219"/>
                <a:gd name="T32" fmla="*/ 100 w 229"/>
                <a:gd name="T33" fmla="*/ 182 h 219"/>
                <a:gd name="T34" fmla="*/ 100 w 229"/>
                <a:gd name="T35" fmla="*/ 125 h 219"/>
                <a:gd name="T36" fmla="*/ 180 w 229"/>
                <a:gd name="T37" fmla="*/ 37 h 219"/>
                <a:gd name="T38" fmla="*/ 204 w 229"/>
                <a:gd name="T39" fmla="*/ 58 h 219"/>
                <a:gd name="T40" fmla="*/ 229 w 229"/>
                <a:gd name="T41" fmla="*/ 3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9" h="219">
                  <a:moveTo>
                    <a:pt x="229" y="33"/>
                  </a:moveTo>
                  <a:cubicBezTo>
                    <a:pt x="229" y="22"/>
                    <a:pt x="223" y="0"/>
                    <a:pt x="179" y="0"/>
                  </a:cubicBezTo>
                  <a:cubicBezTo>
                    <a:pt x="155" y="0"/>
                    <a:pt x="126" y="7"/>
                    <a:pt x="100" y="33"/>
                  </a:cubicBezTo>
                  <a:lnTo>
                    <a:pt x="100" y="26"/>
                  </a:lnTo>
                  <a:cubicBezTo>
                    <a:pt x="100" y="8"/>
                    <a:pt x="97" y="2"/>
                    <a:pt x="77" y="2"/>
                  </a:cubicBezTo>
                  <a:lnTo>
                    <a:pt x="23" y="2"/>
                  </a:lnTo>
                  <a:cubicBezTo>
                    <a:pt x="14" y="2"/>
                    <a:pt x="0" y="3"/>
                    <a:pt x="0" y="20"/>
                  </a:cubicBezTo>
                  <a:cubicBezTo>
                    <a:pt x="0" y="39"/>
                    <a:pt x="14" y="39"/>
                    <a:pt x="23" y="39"/>
                  </a:cubicBezTo>
                  <a:lnTo>
                    <a:pt x="59" y="39"/>
                  </a:lnTo>
                  <a:lnTo>
                    <a:pt x="59" y="182"/>
                  </a:lnTo>
                  <a:lnTo>
                    <a:pt x="23" y="182"/>
                  </a:lnTo>
                  <a:cubicBezTo>
                    <a:pt x="14" y="182"/>
                    <a:pt x="0" y="183"/>
                    <a:pt x="0" y="200"/>
                  </a:cubicBezTo>
                  <a:cubicBezTo>
                    <a:pt x="0" y="219"/>
                    <a:pt x="14" y="219"/>
                    <a:pt x="23" y="219"/>
                  </a:cubicBezTo>
                  <a:lnTo>
                    <a:pt x="150" y="219"/>
                  </a:lnTo>
                  <a:cubicBezTo>
                    <a:pt x="159" y="219"/>
                    <a:pt x="174" y="219"/>
                    <a:pt x="174" y="201"/>
                  </a:cubicBezTo>
                  <a:cubicBezTo>
                    <a:pt x="174" y="183"/>
                    <a:pt x="159" y="182"/>
                    <a:pt x="150" y="182"/>
                  </a:cubicBezTo>
                  <a:lnTo>
                    <a:pt x="100" y="182"/>
                  </a:lnTo>
                  <a:lnTo>
                    <a:pt x="100" y="125"/>
                  </a:lnTo>
                  <a:cubicBezTo>
                    <a:pt x="100" y="82"/>
                    <a:pt x="126" y="38"/>
                    <a:pt x="180" y="37"/>
                  </a:cubicBezTo>
                  <a:cubicBezTo>
                    <a:pt x="180" y="49"/>
                    <a:pt x="191" y="58"/>
                    <a:pt x="204" y="58"/>
                  </a:cubicBezTo>
                  <a:cubicBezTo>
                    <a:pt x="217" y="58"/>
                    <a:pt x="229" y="49"/>
                    <a:pt x="229" y="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4" name="Freeform 335">
              <a:extLst>
                <a:ext uri="{FF2B5EF4-FFF2-40B4-BE49-F238E27FC236}">
                  <a16:creationId xmlns:a16="http://schemas.microsoft.com/office/drawing/2014/main" id="{3E7DD087-D11B-4AA4-AC18-A2733FCC0F8D}"/>
                </a:ext>
              </a:extLst>
            </p:cNvPr>
            <p:cNvSpPr>
              <a:spLocks noEditPoints="1"/>
            </p:cNvSpPr>
            <p:nvPr>
              <p:custDataLst>
                <p:tags r:id="rId329"/>
              </p:custDataLst>
            </p:nvPr>
          </p:nvSpPr>
          <p:spPr bwMode="auto">
            <a:xfrm>
              <a:off x="3017837" y="4368800"/>
              <a:ext cx="79375" cy="85725"/>
            </a:xfrm>
            <a:custGeom>
              <a:avLst/>
              <a:gdLst>
                <a:gd name="T0" fmla="*/ 208 w 208"/>
                <a:gd name="T1" fmla="*/ 113 h 224"/>
                <a:gd name="T2" fmla="*/ 104 w 208"/>
                <a:gd name="T3" fmla="*/ 0 h 224"/>
                <a:gd name="T4" fmla="*/ 0 w 208"/>
                <a:gd name="T5" fmla="*/ 113 h 224"/>
                <a:gd name="T6" fmla="*/ 104 w 208"/>
                <a:gd name="T7" fmla="*/ 224 h 224"/>
                <a:gd name="T8" fmla="*/ 208 w 208"/>
                <a:gd name="T9" fmla="*/ 113 h 224"/>
                <a:gd name="T10" fmla="*/ 166 w 208"/>
                <a:gd name="T11" fmla="*/ 109 h 224"/>
                <a:gd name="T12" fmla="*/ 104 w 208"/>
                <a:gd name="T13" fmla="*/ 187 h 224"/>
                <a:gd name="T14" fmla="*/ 42 w 208"/>
                <a:gd name="T15" fmla="*/ 109 h 224"/>
                <a:gd name="T16" fmla="*/ 104 w 208"/>
                <a:gd name="T17" fmla="*/ 37 h 224"/>
                <a:gd name="T18" fmla="*/ 166 w 208"/>
                <a:gd name="T19" fmla="*/ 1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24">
                  <a:moveTo>
                    <a:pt x="208" y="113"/>
                  </a:moveTo>
                  <a:cubicBezTo>
                    <a:pt x="208" y="49"/>
                    <a:pt x="160" y="0"/>
                    <a:pt x="104" y="0"/>
                  </a:cubicBezTo>
                  <a:cubicBezTo>
                    <a:pt x="48" y="0"/>
                    <a:pt x="0" y="49"/>
                    <a:pt x="0" y="113"/>
                  </a:cubicBezTo>
                  <a:cubicBezTo>
                    <a:pt x="0" y="177"/>
                    <a:pt x="49" y="224"/>
                    <a:pt x="104" y="224"/>
                  </a:cubicBezTo>
                  <a:cubicBezTo>
                    <a:pt x="159" y="224"/>
                    <a:pt x="208" y="176"/>
                    <a:pt x="208" y="113"/>
                  </a:cubicBezTo>
                  <a:close/>
                  <a:moveTo>
                    <a:pt x="166" y="109"/>
                  </a:moveTo>
                  <a:cubicBezTo>
                    <a:pt x="166" y="152"/>
                    <a:pt x="138" y="187"/>
                    <a:pt x="104" y="187"/>
                  </a:cubicBezTo>
                  <a:cubicBezTo>
                    <a:pt x="70" y="187"/>
                    <a:pt x="42" y="152"/>
                    <a:pt x="42" y="109"/>
                  </a:cubicBezTo>
                  <a:cubicBezTo>
                    <a:pt x="42" y="67"/>
                    <a:pt x="72" y="37"/>
                    <a:pt x="104" y="37"/>
                  </a:cubicBezTo>
                  <a:cubicBezTo>
                    <a:pt x="137" y="37"/>
                    <a:pt x="166" y="67"/>
                    <a:pt x="166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5" name="Freeform 336">
              <a:extLst>
                <a:ext uri="{FF2B5EF4-FFF2-40B4-BE49-F238E27FC236}">
                  <a16:creationId xmlns:a16="http://schemas.microsoft.com/office/drawing/2014/main" id="{3A5F8661-4595-4654-951A-A559D967B15E}"/>
                </a:ext>
              </a:extLst>
            </p:cNvPr>
            <p:cNvSpPr>
              <a:spLocks noEditPoints="1"/>
            </p:cNvSpPr>
            <p:nvPr>
              <p:custDataLst>
                <p:tags r:id="rId330"/>
              </p:custDataLst>
            </p:nvPr>
          </p:nvSpPr>
          <p:spPr bwMode="auto">
            <a:xfrm>
              <a:off x="3117850" y="4368800"/>
              <a:ext cx="79375" cy="85725"/>
            </a:xfrm>
            <a:custGeom>
              <a:avLst/>
              <a:gdLst>
                <a:gd name="T0" fmla="*/ 207 w 207"/>
                <a:gd name="T1" fmla="*/ 113 h 224"/>
                <a:gd name="T2" fmla="*/ 104 w 207"/>
                <a:gd name="T3" fmla="*/ 0 h 224"/>
                <a:gd name="T4" fmla="*/ 0 w 207"/>
                <a:gd name="T5" fmla="*/ 113 h 224"/>
                <a:gd name="T6" fmla="*/ 104 w 207"/>
                <a:gd name="T7" fmla="*/ 224 h 224"/>
                <a:gd name="T8" fmla="*/ 207 w 207"/>
                <a:gd name="T9" fmla="*/ 113 h 224"/>
                <a:gd name="T10" fmla="*/ 166 w 207"/>
                <a:gd name="T11" fmla="*/ 109 h 224"/>
                <a:gd name="T12" fmla="*/ 104 w 207"/>
                <a:gd name="T13" fmla="*/ 187 h 224"/>
                <a:gd name="T14" fmla="*/ 41 w 207"/>
                <a:gd name="T15" fmla="*/ 109 h 224"/>
                <a:gd name="T16" fmla="*/ 104 w 207"/>
                <a:gd name="T17" fmla="*/ 37 h 224"/>
                <a:gd name="T18" fmla="*/ 166 w 207"/>
                <a:gd name="T19" fmla="*/ 1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224">
                  <a:moveTo>
                    <a:pt x="207" y="113"/>
                  </a:moveTo>
                  <a:cubicBezTo>
                    <a:pt x="207" y="49"/>
                    <a:pt x="160" y="0"/>
                    <a:pt x="104" y="0"/>
                  </a:cubicBezTo>
                  <a:cubicBezTo>
                    <a:pt x="47" y="0"/>
                    <a:pt x="0" y="49"/>
                    <a:pt x="0" y="113"/>
                  </a:cubicBezTo>
                  <a:cubicBezTo>
                    <a:pt x="0" y="177"/>
                    <a:pt x="48" y="224"/>
                    <a:pt x="104" y="224"/>
                  </a:cubicBezTo>
                  <a:cubicBezTo>
                    <a:pt x="159" y="224"/>
                    <a:pt x="207" y="176"/>
                    <a:pt x="207" y="113"/>
                  </a:cubicBezTo>
                  <a:close/>
                  <a:moveTo>
                    <a:pt x="166" y="109"/>
                  </a:moveTo>
                  <a:cubicBezTo>
                    <a:pt x="166" y="152"/>
                    <a:pt x="138" y="187"/>
                    <a:pt x="104" y="187"/>
                  </a:cubicBezTo>
                  <a:cubicBezTo>
                    <a:pt x="70" y="187"/>
                    <a:pt x="41" y="152"/>
                    <a:pt x="41" y="109"/>
                  </a:cubicBezTo>
                  <a:cubicBezTo>
                    <a:pt x="41" y="67"/>
                    <a:pt x="71" y="37"/>
                    <a:pt x="104" y="37"/>
                  </a:cubicBezTo>
                  <a:cubicBezTo>
                    <a:pt x="137" y="37"/>
                    <a:pt x="166" y="67"/>
                    <a:pt x="166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6" name="Freeform 337">
              <a:extLst>
                <a:ext uri="{FF2B5EF4-FFF2-40B4-BE49-F238E27FC236}">
                  <a16:creationId xmlns:a16="http://schemas.microsoft.com/office/drawing/2014/main" id="{120F50DB-688E-4AFE-910B-68477C75DEA5}"/>
                </a:ext>
              </a:extLst>
            </p:cNvPr>
            <p:cNvSpPr>
              <a:spLocks/>
            </p:cNvSpPr>
            <p:nvPr>
              <p:custDataLst>
                <p:tags r:id="rId331"/>
              </p:custDataLst>
            </p:nvPr>
          </p:nvSpPr>
          <p:spPr bwMode="auto">
            <a:xfrm>
              <a:off x="3211512" y="4346575"/>
              <a:ext cx="82550" cy="107950"/>
            </a:xfrm>
            <a:custGeom>
              <a:avLst/>
              <a:gdLst>
                <a:gd name="T0" fmla="*/ 213 w 213"/>
                <a:gd name="T1" fmla="*/ 211 h 279"/>
                <a:gd name="T2" fmla="*/ 192 w 213"/>
                <a:gd name="T3" fmla="*/ 189 h 279"/>
                <a:gd name="T4" fmla="*/ 172 w 213"/>
                <a:gd name="T5" fmla="*/ 211 h 279"/>
                <a:gd name="T6" fmla="*/ 137 w 213"/>
                <a:gd name="T7" fmla="*/ 242 h 279"/>
                <a:gd name="T8" fmla="*/ 103 w 213"/>
                <a:gd name="T9" fmla="*/ 209 h 279"/>
                <a:gd name="T10" fmla="*/ 103 w 213"/>
                <a:gd name="T11" fmla="*/ 96 h 279"/>
                <a:gd name="T12" fmla="*/ 179 w 213"/>
                <a:gd name="T13" fmla="*/ 96 h 279"/>
                <a:gd name="T14" fmla="*/ 202 w 213"/>
                <a:gd name="T15" fmla="*/ 78 h 279"/>
                <a:gd name="T16" fmla="*/ 179 w 213"/>
                <a:gd name="T17" fmla="*/ 59 h 279"/>
                <a:gd name="T18" fmla="*/ 103 w 213"/>
                <a:gd name="T19" fmla="*/ 59 h 279"/>
                <a:gd name="T20" fmla="*/ 103 w 213"/>
                <a:gd name="T21" fmla="*/ 23 h 279"/>
                <a:gd name="T22" fmla="*/ 83 w 213"/>
                <a:gd name="T23" fmla="*/ 0 h 279"/>
                <a:gd name="T24" fmla="*/ 62 w 213"/>
                <a:gd name="T25" fmla="*/ 23 h 279"/>
                <a:gd name="T26" fmla="*/ 62 w 213"/>
                <a:gd name="T27" fmla="*/ 59 h 279"/>
                <a:gd name="T28" fmla="*/ 23 w 213"/>
                <a:gd name="T29" fmla="*/ 59 h 279"/>
                <a:gd name="T30" fmla="*/ 0 w 213"/>
                <a:gd name="T31" fmla="*/ 78 h 279"/>
                <a:gd name="T32" fmla="*/ 23 w 213"/>
                <a:gd name="T33" fmla="*/ 96 h 279"/>
                <a:gd name="T34" fmla="*/ 62 w 213"/>
                <a:gd name="T35" fmla="*/ 96 h 279"/>
                <a:gd name="T36" fmla="*/ 62 w 213"/>
                <a:gd name="T37" fmla="*/ 211 h 279"/>
                <a:gd name="T38" fmla="*/ 135 w 213"/>
                <a:gd name="T39" fmla="*/ 279 h 279"/>
                <a:gd name="T40" fmla="*/ 213 w 213"/>
                <a:gd name="T41" fmla="*/ 21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3" h="279">
                  <a:moveTo>
                    <a:pt x="213" y="211"/>
                  </a:moveTo>
                  <a:cubicBezTo>
                    <a:pt x="213" y="201"/>
                    <a:pt x="213" y="189"/>
                    <a:pt x="192" y="189"/>
                  </a:cubicBezTo>
                  <a:cubicBezTo>
                    <a:pt x="173" y="189"/>
                    <a:pt x="172" y="201"/>
                    <a:pt x="172" y="211"/>
                  </a:cubicBezTo>
                  <a:cubicBezTo>
                    <a:pt x="172" y="238"/>
                    <a:pt x="147" y="242"/>
                    <a:pt x="137" y="242"/>
                  </a:cubicBezTo>
                  <a:cubicBezTo>
                    <a:pt x="103" y="242"/>
                    <a:pt x="103" y="219"/>
                    <a:pt x="103" y="209"/>
                  </a:cubicBezTo>
                  <a:lnTo>
                    <a:pt x="103" y="96"/>
                  </a:lnTo>
                  <a:lnTo>
                    <a:pt x="179" y="96"/>
                  </a:lnTo>
                  <a:cubicBezTo>
                    <a:pt x="188" y="96"/>
                    <a:pt x="202" y="96"/>
                    <a:pt x="202" y="78"/>
                  </a:cubicBezTo>
                  <a:cubicBezTo>
                    <a:pt x="202" y="60"/>
                    <a:pt x="188" y="59"/>
                    <a:pt x="179" y="59"/>
                  </a:cubicBezTo>
                  <a:lnTo>
                    <a:pt x="103" y="59"/>
                  </a:lnTo>
                  <a:lnTo>
                    <a:pt x="103" y="23"/>
                  </a:lnTo>
                  <a:cubicBezTo>
                    <a:pt x="103" y="12"/>
                    <a:pt x="103" y="0"/>
                    <a:pt x="83" y="0"/>
                  </a:cubicBezTo>
                  <a:cubicBezTo>
                    <a:pt x="62" y="0"/>
                    <a:pt x="62" y="12"/>
                    <a:pt x="62" y="23"/>
                  </a:cubicBezTo>
                  <a:lnTo>
                    <a:pt x="62" y="59"/>
                  </a:lnTo>
                  <a:lnTo>
                    <a:pt x="23" y="59"/>
                  </a:lnTo>
                  <a:cubicBezTo>
                    <a:pt x="14" y="59"/>
                    <a:pt x="0" y="60"/>
                    <a:pt x="0" y="78"/>
                  </a:cubicBezTo>
                  <a:cubicBezTo>
                    <a:pt x="0" y="96"/>
                    <a:pt x="14" y="96"/>
                    <a:pt x="23" y="96"/>
                  </a:cubicBezTo>
                  <a:lnTo>
                    <a:pt x="62" y="96"/>
                  </a:lnTo>
                  <a:lnTo>
                    <a:pt x="62" y="211"/>
                  </a:lnTo>
                  <a:cubicBezTo>
                    <a:pt x="62" y="260"/>
                    <a:pt x="97" y="279"/>
                    <a:pt x="135" y="279"/>
                  </a:cubicBezTo>
                  <a:cubicBezTo>
                    <a:pt x="172" y="279"/>
                    <a:pt x="213" y="257"/>
                    <a:pt x="213" y="21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7" name="Freeform 338">
              <a:extLst>
                <a:ext uri="{FF2B5EF4-FFF2-40B4-BE49-F238E27FC236}">
                  <a16:creationId xmlns:a16="http://schemas.microsoft.com/office/drawing/2014/main" id="{7661049E-2B09-42D6-B04A-883A2646E048}"/>
                </a:ext>
              </a:extLst>
            </p:cNvPr>
            <p:cNvSpPr>
              <a:spLocks/>
            </p:cNvSpPr>
            <p:nvPr>
              <p:custDataLst>
                <p:tags r:id="rId332"/>
              </p:custDataLst>
            </p:nvPr>
          </p:nvSpPr>
          <p:spPr bwMode="auto">
            <a:xfrm>
              <a:off x="3421062" y="4368800"/>
              <a:ext cx="74613" cy="85725"/>
            </a:xfrm>
            <a:custGeom>
              <a:avLst/>
              <a:gdLst>
                <a:gd name="T0" fmla="*/ 196 w 196"/>
                <a:gd name="T1" fmla="*/ 157 h 224"/>
                <a:gd name="T2" fmla="*/ 114 w 196"/>
                <a:gd name="T3" fmla="*/ 90 h 224"/>
                <a:gd name="T4" fmla="*/ 64 w 196"/>
                <a:gd name="T5" fmla="*/ 81 h 224"/>
                <a:gd name="T6" fmla="*/ 37 w 196"/>
                <a:gd name="T7" fmla="*/ 61 h 224"/>
                <a:gd name="T8" fmla="*/ 95 w 196"/>
                <a:gd name="T9" fmla="*/ 37 h 224"/>
                <a:gd name="T10" fmla="*/ 140 w 196"/>
                <a:gd name="T11" fmla="*/ 61 h 224"/>
                <a:gd name="T12" fmla="*/ 160 w 196"/>
                <a:gd name="T13" fmla="*/ 81 h 224"/>
                <a:gd name="T14" fmla="*/ 181 w 196"/>
                <a:gd name="T15" fmla="*/ 57 h 224"/>
                <a:gd name="T16" fmla="*/ 181 w 196"/>
                <a:gd name="T17" fmla="*/ 23 h 224"/>
                <a:gd name="T18" fmla="*/ 163 w 196"/>
                <a:gd name="T19" fmla="*/ 0 h 224"/>
                <a:gd name="T20" fmla="*/ 146 w 196"/>
                <a:gd name="T21" fmla="*/ 9 h 224"/>
                <a:gd name="T22" fmla="*/ 96 w 196"/>
                <a:gd name="T23" fmla="*/ 0 h 224"/>
                <a:gd name="T24" fmla="*/ 0 w 196"/>
                <a:gd name="T25" fmla="*/ 61 h 224"/>
                <a:gd name="T26" fmla="*/ 99 w 196"/>
                <a:gd name="T27" fmla="*/ 125 h 224"/>
                <a:gd name="T28" fmla="*/ 158 w 196"/>
                <a:gd name="T29" fmla="*/ 157 h 224"/>
                <a:gd name="T30" fmla="*/ 100 w 196"/>
                <a:gd name="T31" fmla="*/ 187 h 224"/>
                <a:gd name="T32" fmla="*/ 42 w 196"/>
                <a:gd name="T33" fmla="*/ 147 h 224"/>
                <a:gd name="T34" fmla="*/ 21 w 196"/>
                <a:gd name="T35" fmla="*/ 130 h 224"/>
                <a:gd name="T36" fmla="*/ 0 w 196"/>
                <a:gd name="T37" fmla="*/ 154 h 224"/>
                <a:gd name="T38" fmla="*/ 0 w 196"/>
                <a:gd name="T39" fmla="*/ 200 h 224"/>
                <a:gd name="T40" fmla="*/ 18 w 196"/>
                <a:gd name="T41" fmla="*/ 224 h 224"/>
                <a:gd name="T42" fmla="*/ 38 w 196"/>
                <a:gd name="T43" fmla="*/ 208 h 224"/>
                <a:gd name="T44" fmla="*/ 100 w 196"/>
                <a:gd name="T45" fmla="*/ 224 h 224"/>
                <a:gd name="T46" fmla="*/ 196 w 196"/>
                <a:gd name="T47" fmla="*/ 15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24">
                  <a:moveTo>
                    <a:pt x="196" y="157"/>
                  </a:moveTo>
                  <a:cubicBezTo>
                    <a:pt x="196" y="104"/>
                    <a:pt x="131" y="92"/>
                    <a:pt x="114" y="90"/>
                  </a:cubicBezTo>
                  <a:lnTo>
                    <a:pt x="64" y="81"/>
                  </a:lnTo>
                  <a:cubicBezTo>
                    <a:pt x="51" y="78"/>
                    <a:pt x="37" y="72"/>
                    <a:pt x="37" y="61"/>
                  </a:cubicBezTo>
                  <a:cubicBezTo>
                    <a:pt x="37" y="49"/>
                    <a:pt x="53" y="37"/>
                    <a:pt x="95" y="37"/>
                  </a:cubicBezTo>
                  <a:cubicBezTo>
                    <a:pt x="132" y="37"/>
                    <a:pt x="139" y="49"/>
                    <a:pt x="140" y="61"/>
                  </a:cubicBezTo>
                  <a:cubicBezTo>
                    <a:pt x="141" y="71"/>
                    <a:pt x="142" y="81"/>
                    <a:pt x="160" y="81"/>
                  </a:cubicBezTo>
                  <a:cubicBezTo>
                    <a:pt x="181" y="81"/>
                    <a:pt x="181" y="69"/>
                    <a:pt x="181" y="57"/>
                  </a:cubicBezTo>
                  <a:lnTo>
                    <a:pt x="181" y="23"/>
                  </a:lnTo>
                  <a:cubicBezTo>
                    <a:pt x="181" y="14"/>
                    <a:pt x="180" y="0"/>
                    <a:pt x="163" y="0"/>
                  </a:cubicBezTo>
                  <a:cubicBezTo>
                    <a:pt x="152" y="0"/>
                    <a:pt x="148" y="5"/>
                    <a:pt x="146" y="9"/>
                  </a:cubicBezTo>
                  <a:cubicBezTo>
                    <a:pt x="125" y="0"/>
                    <a:pt x="105" y="0"/>
                    <a:pt x="96" y="0"/>
                  </a:cubicBezTo>
                  <a:cubicBezTo>
                    <a:pt x="11" y="0"/>
                    <a:pt x="0" y="43"/>
                    <a:pt x="0" y="61"/>
                  </a:cubicBezTo>
                  <a:cubicBezTo>
                    <a:pt x="0" y="108"/>
                    <a:pt x="52" y="118"/>
                    <a:pt x="99" y="125"/>
                  </a:cubicBezTo>
                  <a:cubicBezTo>
                    <a:pt x="121" y="128"/>
                    <a:pt x="158" y="134"/>
                    <a:pt x="158" y="157"/>
                  </a:cubicBezTo>
                  <a:cubicBezTo>
                    <a:pt x="158" y="174"/>
                    <a:pt x="141" y="187"/>
                    <a:pt x="100" y="187"/>
                  </a:cubicBezTo>
                  <a:cubicBezTo>
                    <a:pt x="79" y="187"/>
                    <a:pt x="53" y="182"/>
                    <a:pt x="42" y="147"/>
                  </a:cubicBezTo>
                  <a:cubicBezTo>
                    <a:pt x="39" y="136"/>
                    <a:pt x="36" y="130"/>
                    <a:pt x="21" y="130"/>
                  </a:cubicBezTo>
                  <a:cubicBezTo>
                    <a:pt x="0" y="130"/>
                    <a:pt x="0" y="142"/>
                    <a:pt x="0" y="154"/>
                  </a:cubicBezTo>
                  <a:lnTo>
                    <a:pt x="0" y="200"/>
                  </a:lnTo>
                  <a:cubicBezTo>
                    <a:pt x="0" y="210"/>
                    <a:pt x="0" y="224"/>
                    <a:pt x="18" y="224"/>
                  </a:cubicBezTo>
                  <a:cubicBezTo>
                    <a:pt x="23" y="224"/>
                    <a:pt x="32" y="224"/>
                    <a:pt x="38" y="208"/>
                  </a:cubicBezTo>
                  <a:cubicBezTo>
                    <a:pt x="62" y="223"/>
                    <a:pt x="86" y="224"/>
                    <a:pt x="100" y="224"/>
                  </a:cubicBezTo>
                  <a:cubicBezTo>
                    <a:pt x="180" y="224"/>
                    <a:pt x="196" y="181"/>
                    <a:pt x="196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8" name="Freeform 339">
              <a:extLst>
                <a:ext uri="{FF2B5EF4-FFF2-40B4-BE49-F238E27FC236}">
                  <a16:creationId xmlns:a16="http://schemas.microsoft.com/office/drawing/2014/main" id="{FD8ADE94-0FEF-4717-A4E4-D3CA6545A16B}"/>
                </a:ext>
              </a:extLst>
            </p:cNvPr>
            <p:cNvSpPr>
              <a:spLocks/>
            </p:cNvSpPr>
            <p:nvPr>
              <p:custDataLst>
                <p:tags r:id="rId333"/>
              </p:custDataLst>
            </p:nvPr>
          </p:nvSpPr>
          <p:spPr bwMode="auto">
            <a:xfrm>
              <a:off x="3509962" y="4335463"/>
              <a:ext cx="96838" cy="119063"/>
            </a:xfrm>
            <a:custGeom>
              <a:avLst/>
              <a:gdLst>
                <a:gd name="T0" fmla="*/ 251 w 251"/>
                <a:gd name="T1" fmla="*/ 286 h 304"/>
                <a:gd name="T2" fmla="*/ 227 w 251"/>
                <a:gd name="T3" fmla="*/ 267 h 304"/>
                <a:gd name="T4" fmla="*/ 210 w 251"/>
                <a:gd name="T5" fmla="*/ 267 h 304"/>
                <a:gd name="T6" fmla="*/ 210 w 251"/>
                <a:gd name="T7" fmla="*/ 158 h 304"/>
                <a:gd name="T8" fmla="*/ 143 w 251"/>
                <a:gd name="T9" fmla="*/ 85 h 304"/>
                <a:gd name="T10" fmla="*/ 83 w 251"/>
                <a:gd name="T11" fmla="*/ 105 h 304"/>
                <a:gd name="T12" fmla="*/ 83 w 251"/>
                <a:gd name="T13" fmla="*/ 24 h 304"/>
                <a:gd name="T14" fmla="*/ 59 w 251"/>
                <a:gd name="T15" fmla="*/ 0 h 304"/>
                <a:gd name="T16" fmla="*/ 24 w 251"/>
                <a:gd name="T17" fmla="*/ 0 h 304"/>
                <a:gd name="T18" fmla="*/ 0 w 251"/>
                <a:gd name="T19" fmla="*/ 19 h 304"/>
                <a:gd name="T20" fmla="*/ 23 w 251"/>
                <a:gd name="T21" fmla="*/ 37 h 304"/>
                <a:gd name="T22" fmla="*/ 41 w 251"/>
                <a:gd name="T23" fmla="*/ 37 h 304"/>
                <a:gd name="T24" fmla="*/ 41 w 251"/>
                <a:gd name="T25" fmla="*/ 267 h 304"/>
                <a:gd name="T26" fmla="*/ 24 w 251"/>
                <a:gd name="T27" fmla="*/ 267 h 304"/>
                <a:gd name="T28" fmla="*/ 0 w 251"/>
                <a:gd name="T29" fmla="*/ 286 h 304"/>
                <a:gd name="T30" fmla="*/ 23 w 251"/>
                <a:gd name="T31" fmla="*/ 304 h 304"/>
                <a:gd name="T32" fmla="*/ 101 w 251"/>
                <a:gd name="T33" fmla="*/ 304 h 304"/>
                <a:gd name="T34" fmla="*/ 124 w 251"/>
                <a:gd name="T35" fmla="*/ 286 h 304"/>
                <a:gd name="T36" fmla="*/ 100 w 251"/>
                <a:gd name="T37" fmla="*/ 267 h 304"/>
                <a:gd name="T38" fmla="*/ 83 w 251"/>
                <a:gd name="T39" fmla="*/ 267 h 304"/>
                <a:gd name="T40" fmla="*/ 83 w 251"/>
                <a:gd name="T41" fmla="*/ 185 h 304"/>
                <a:gd name="T42" fmla="*/ 140 w 251"/>
                <a:gd name="T43" fmla="*/ 122 h 304"/>
                <a:gd name="T44" fmla="*/ 169 w 251"/>
                <a:gd name="T45" fmla="*/ 161 h 304"/>
                <a:gd name="T46" fmla="*/ 169 w 251"/>
                <a:gd name="T47" fmla="*/ 267 h 304"/>
                <a:gd name="T48" fmla="*/ 154 w 251"/>
                <a:gd name="T49" fmla="*/ 267 h 304"/>
                <a:gd name="T50" fmla="*/ 130 w 251"/>
                <a:gd name="T51" fmla="*/ 286 h 304"/>
                <a:gd name="T52" fmla="*/ 154 w 251"/>
                <a:gd name="T53" fmla="*/ 304 h 304"/>
                <a:gd name="T54" fmla="*/ 228 w 251"/>
                <a:gd name="T55" fmla="*/ 304 h 304"/>
                <a:gd name="T56" fmla="*/ 251 w 251"/>
                <a:gd name="T57" fmla="*/ 28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1" h="304">
                  <a:moveTo>
                    <a:pt x="251" y="286"/>
                  </a:moveTo>
                  <a:cubicBezTo>
                    <a:pt x="251" y="268"/>
                    <a:pt x="237" y="267"/>
                    <a:pt x="227" y="267"/>
                  </a:cubicBezTo>
                  <a:lnTo>
                    <a:pt x="210" y="267"/>
                  </a:lnTo>
                  <a:lnTo>
                    <a:pt x="210" y="158"/>
                  </a:lnTo>
                  <a:cubicBezTo>
                    <a:pt x="210" y="106"/>
                    <a:pt x="183" y="85"/>
                    <a:pt x="143" y="85"/>
                  </a:cubicBezTo>
                  <a:cubicBezTo>
                    <a:pt x="115" y="85"/>
                    <a:pt x="95" y="96"/>
                    <a:pt x="83" y="105"/>
                  </a:cubicBezTo>
                  <a:lnTo>
                    <a:pt x="83" y="24"/>
                  </a:lnTo>
                  <a:cubicBezTo>
                    <a:pt x="83" y="6"/>
                    <a:pt x="79" y="0"/>
                    <a:pt x="59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37"/>
                    <a:pt x="15" y="37"/>
                    <a:pt x="23" y="37"/>
                  </a:cubicBezTo>
                  <a:lnTo>
                    <a:pt x="41" y="37"/>
                  </a:lnTo>
                  <a:lnTo>
                    <a:pt x="41" y="267"/>
                  </a:lnTo>
                  <a:lnTo>
                    <a:pt x="24" y="267"/>
                  </a:lnTo>
                  <a:cubicBezTo>
                    <a:pt x="14" y="267"/>
                    <a:pt x="0" y="268"/>
                    <a:pt x="0" y="286"/>
                  </a:cubicBezTo>
                  <a:cubicBezTo>
                    <a:pt x="0" y="304"/>
                    <a:pt x="15" y="304"/>
                    <a:pt x="23" y="304"/>
                  </a:cubicBezTo>
                  <a:lnTo>
                    <a:pt x="101" y="304"/>
                  </a:lnTo>
                  <a:cubicBezTo>
                    <a:pt x="109" y="304"/>
                    <a:pt x="124" y="304"/>
                    <a:pt x="124" y="286"/>
                  </a:cubicBezTo>
                  <a:cubicBezTo>
                    <a:pt x="124" y="268"/>
                    <a:pt x="110" y="267"/>
                    <a:pt x="100" y="267"/>
                  </a:cubicBezTo>
                  <a:lnTo>
                    <a:pt x="83" y="267"/>
                  </a:lnTo>
                  <a:lnTo>
                    <a:pt x="83" y="185"/>
                  </a:lnTo>
                  <a:cubicBezTo>
                    <a:pt x="83" y="139"/>
                    <a:pt x="117" y="122"/>
                    <a:pt x="140" y="122"/>
                  </a:cubicBezTo>
                  <a:cubicBezTo>
                    <a:pt x="163" y="122"/>
                    <a:pt x="169" y="134"/>
                    <a:pt x="169" y="161"/>
                  </a:cubicBezTo>
                  <a:lnTo>
                    <a:pt x="169" y="267"/>
                  </a:lnTo>
                  <a:lnTo>
                    <a:pt x="154" y="267"/>
                  </a:lnTo>
                  <a:cubicBezTo>
                    <a:pt x="144" y="267"/>
                    <a:pt x="130" y="268"/>
                    <a:pt x="130" y="286"/>
                  </a:cubicBezTo>
                  <a:cubicBezTo>
                    <a:pt x="130" y="304"/>
                    <a:pt x="145" y="304"/>
                    <a:pt x="154" y="304"/>
                  </a:cubicBezTo>
                  <a:lnTo>
                    <a:pt x="228" y="304"/>
                  </a:lnTo>
                  <a:cubicBezTo>
                    <a:pt x="236" y="304"/>
                    <a:pt x="251" y="304"/>
                    <a:pt x="251" y="28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9" name="Freeform 340">
              <a:extLst>
                <a:ext uri="{FF2B5EF4-FFF2-40B4-BE49-F238E27FC236}">
                  <a16:creationId xmlns:a16="http://schemas.microsoft.com/office/drawing/2014/main" id="{607A1A04-AA94-4413-94EC-B78C0A3583F7}"/>
                </a:ext>
              </a:extLst>
            </p:cNvPr>
            <p:cNvSpPr>
              <a:spLocks noEditPoints="1"/>
            </p:cNvSpPr>
            <p:nvPr>
              <p:custDataLst>
                <p:tags r:id="rId334"/>
              </p:custDataLst>
            </p:nvPr>
          </p:nvSpPr>
          <p:spPr bwMode="auto">
            <a:xfrm>
              <a:off x="3617912" y="4368800"/>
              <a:ext cx="79375" cy="85725"/>
            </a:xfrm>
            <a:custGeom>
              <a:avLst/>
              <a:gdLst>
                <a:gd name="T0" fmla="*/ 207 w 207"/>
                <a:gd name="T1" fmla="*/ 165 h 224"/>
                <a:gd name="T2" fmla="*/ 186 w 207"/>
                <a:gd name="T3" fmla="*/ 147 h 224"/>
                <a:gd name="T4" fmla="*/ 167 w 207"/>
                <a:gd name="T5" fmla="*/ 160 h 224"/>
                <a:gd name="T6" fmla="*/ 120 w 207"/>
                <a:gd name="T7" fmla="*/ 187 h 224"/>
                <a:gd name="T8" fmla="*/ 44 w 207"/>
                <a:gd name="T9" fmla="*/ 129 h 224"/>
                <a:gd name="T10" fmla="*/ 184 w 207"/>
                <a:gd name="T11" fmla="*/ 129 h 224"/>
                <a:gd name="T12" fmla="*/ 207 w 207"/>
                <a:gd name="T13" fmla="*/ 107 h 224"/>
                <a:gd name="T14" fmla="*/ 109 w 207"/>
                <a:gd name="T15" fmla="*/ 0 h 224"/>
                <a:gd name="T16" fmla="*/ 0 w 207"/>
                <a:gd name="T17" fmla="*/ 112 h 224"/>
                <a:gd name="T18" fmla="*/ 116 w 207"/>
                <a:gd name="T19" fmla="*/ 224 h 224"/>
                <a:gd name="T20" fmla="*/ 207 w 207"/>
                <a:gd name="T21" fmla="*/ 165 h 224"/>
                <a:gd name="T22" fmla="*/ 165 w 207"/>
                <a:gd name="T23" fmla="*/ 92 h 224"/>
                <a:gd name="T24" fmla="*/ 44 w 207"/>
                <a:gd name="T25" fmla="*/ 92 h 224"/>
                <a:gd name="T26" fmla="*/ 109 w 207"/>
                <a:gd name="T27" fmla="*/ 37 h 224"/>
                <a:gd name="T28" fmla="*/ 165 w 207"/>
                <a:gd name="T29" fmla="*/ 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4">
                  <a:moveTo>
                    <a:pt x="207" y="165"/>
                  </a:moveTo>
                  <a:cubicBezTo>
                    <a:pt x="207" y="148"/>
                    <a:pt x="190" y="147"/>
                    <a:pt x="186" y="147"/>
                  </a:cubicBezTo>
                  <a:cubicBezTo>
                    <a:pt x="176" y="147"/>
                    <a:pt x="171" y="149"/>
                    <a:pt x="167" y="160"/>
                  </a:cubicBezTo>
                  <a:cubicBezTo>
                    <a:pt x="157" y="183"/>
                    <a:pt x="132" y="187"/>
                    <a:pt x="120" y="187"/>
                  </a:cubicBezTo>
                  <a:cubicBezTo>
                    <a:pt x="86" y="187"/>
                    <a:pt x="53" y="166"/>
                    <a:pt x="44" y="129"/>
                  </a:cubicBezTo>
                  <a:lnTo>
                    <a:pt x="184" y="129"/>
                  </a:lnTo>
                  <a:cubicBezTo>
                    <a:pt x="196" y="129"/>
                    <a:pt x="207" y="129"/>
                    <a:pt x="207" y="107"/>
                  </a:cubicBezTo>
                  <a:cubicBezTo>
                    <a:pt x="207" y="49"/>
                    <a:pt x="175" y="0"/>
                    <a:pt x="109" y="0"/>
                  </a:cubicBezTo>
                  <a:cubicBezTo>
                    <a:pt x="49" y="0"/>
                    <a:pt x="0" y="50"/>
                    <a:pt x="0" y="112"/>
                  </a:cubicBezTo>
                  <a:cubicBezTo>
                    <a:pt x="0" y="174"/>
                    <a:pt x="51" y="224"/>
                    <a:pt x="116" y="224"/>
                  </a:cubicBezTo>
                  <a:cubicBezTo>
                    <a:pt x="184" y="224"/>
                    <a:pt x="207" y="178"/>
                    <a:pt x="207" y="165"/>
                  </a:cubicBezTo>
                  <a:close/>
                  <a:moveTo>
                    <a:pt x="165" y="92"/>
                  </a:moveTo>
                  <a:lnTo>
                    <a:pt x="44" y="92"/>
                  </a:lnTo>
                  <a:cubicBezTo>
                    <a:pt x="52" y="60"/>
                    <a:pt x="78" y="37"/>
                    <a:pt x="109" y="37"/>
                  </a:cubicBezTo>
                  <a:cubicBezTo>
                    <a:pt x="132" y="37"/>
                    <a:pt x="159" y="48"/>
                    <a:pt x="165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80" name="Freeform 341">
              <a:extLst>
                <a:ext uri="{FF2B5EF4-FFF2-40B4-BE49-F238E27FC236}">
                  <a16:creationId xmlns:a16="http://schemas.microsoft.com/office/drawing/2014/main" id="{A372FE07-2B02-4140-9A66-535478AD6C0D}"/>
                </a:ext>
              </a:extLst>
            </p:cNvPr>
            <p:cNvSpPr>
              <a:spLocks/>
            </p:cNvSpPr>
            <p:nvPr>
              <p:custDataLst>
                <p:tags r:id="rId335"/>
              </p:custDataLst>
            </p:nvPr>
          </p:nvSpPr>
          <p:spPr bwMode="auto">
            <a:xfrm>
              <a:off x="3719512" y="4335463"/>
              <a:ext cx="79375" cy="119063"/>
            </a:xfrm>
            <a:custGeom>
              <a:avLst/>
              <a:gdLst>
                <a:gd name="T0" fmla="*/ 206 w 206"/>
                <a:gd name="T1" fmla="*/ 286 h 304"/>
                <a:gd name="T2" fmla="*/ 183 w 206"/>
                <a:gd name="T3" fmla="*/ 267 h 304"/>
                <a:gd name="T4" fmla="*/ 124 w 206"/>
                <a:gd name="T5" fmla="*/ 267 h 304"/>
                <a:gd name="T6" fmla="*/ 124 w 206"/>
                <a:gd name="T7" fmla="*/ 24 h 304"/>
                <a:gd name="T8" fmla="*/ 100 w 206"/>
                <a:gd name="T9" fmla="*/ 0 h 304"/>
                <a:gd name="T10" fmla="*/ 23 w 206"/>
                <a:gd name="T11" fmla="*/ 0 h 304"/>
                <a:gd name="T12" fmla="*/ 0 w 206"/>
                <a:gd name="T13" fmla="*/ 19 h 304"/>
                <a:gd name="T14" fmla="*/ 23 w 206"/>
                <a:gd name="T15" fmla="*/ 37 h 304"/>
                <a:gd name="T16" fmla="*/ 82 w 206"/>
                <a:gd name="T17" fmla="*/ 37 h 304"/>
                <a:gd name="T18" fmla="*/ 82 w 206"/>
                <a:gd name="T19" fmla="*/ 267 h 304"/>
                <a:gd name="T20" fmla="*/ 23 w 206"/>
                <a:gd name="T21" fmla="*/ 267 h 304"/>
                <a:gd name="T22" fmla="*/ 0 w 206"/>
                <a:gd name="T23" fmla="*/ 286 h 304"/>
                <a:gd name="T24" fmla="*/ 23 w 206"/>
                <a:gd name="T25" fmla="*/ 304 h 304"/>
                <a:gd name="T26" fmla="*/ 183 w 206"/>
                <a:gd name="T27" fmla="*/ 304 h 304"/>
                <a:gd name="T28" fmla="*/ 206 w 206"/>
                <a:gd name="T29" fmla="*/ 28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304">
                  <a:moveTo>
                    <a:pt x="206" y="286"/>
                  </a:moveTo>
                  <a:cubicBezTo>
                    <a:pt x="206" y="268"/>
                    <a:pt x="192" y="267"/>
                    <a:pt x="183" y="267"/>
                  </a:cubicBezTo>
                  <a:lnTo>
                    <a:pt x="124" y="267"/>
                  </a:lnTo>
                  <a:lnTo>
                    <a:pt x="124" y="24"/>
                  </a:lnTo>
                  <a:cubicBezTo>
                    <a:pt x="124" y="6"/>
                    <a:pt x="120" y="0"/>
                    <a:pt x="100" y="0"/>
                  </a:cubicBezTo>
                  <a:lnTo>
                    <a:pt x="23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37"/>
                    <a:pt x="14" y="37"/>
                    <a:pt x="23" y="37"/>
                  </a:cubicBezTo>
                  <a:lnTo>
                    <a:pt x="82" y="37"/>
                  </a:lnTo>
                  <a:lnTo>
                    <a:pt x="82" y="267"/>
                  </a:lnTo>
                  <a:lnTo>
                    <a:pt x="23" y="267"/>
                  </a:lnTo>
                  <a:cubicBezTo>
                    <a:pt x="14" y="267"/>
                    <a:pt x="0" y="268"/>
                    <a:pt x="0" y="286"/>
                  </a:cubicBezTo>
                  <a:cubicBezTo>
                    <a:pt x="0" y="304"/>
                    <a:pt x="14" y="304"/>
                    <a:pt x="23" y="304"/>
                  </a:cubicBezTo>
                  <a:lnTo>
                    <a:pt x="183" y="304"/>
                  </a:lnTo>
                  <a:cubicBezTo>
                    <a:pt x="192" y="304"/>
                    <a:pt x="206" y="304"/>
                    <a:pt x="206" y="28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81" name="Freeform 342">
              <a:extLst>
                <a:ext uri="{FF2B5EF4-FFF2-40B4-BE49-F238E27FC236}">
                  <a16:creationId xmlns:a16="http://schemas.microsoft.com/office/drawing/2014/main" id="{CDECB861-A504-444D-9F80-12B240B99763}"/>
                </a:ext>
              </a:extLst>
            </p:cNvPr>
            <p:cNvSpPr>
              <a:spLocks/>
            </p:cNvSpPr>
            <p:nvPr>
              <p:custDataLst>
                <p:tags r:id="rId336"/>
              </p:custDataLst>
            </p:nvPr>
          </p:nvSpPr>
          <p:spPr bwMode="auto">
            <a:xfrm>
              <a:off x="3819525" y="4335463"/>
              <a:ext cx="79375" cy="119063"/>
            </a:xfrm>
            <a:custGeom>
              <a:avLst/>
              <a:gdLst>
                <a:gd name="T0" fmla="*/ 207 w 207"/>
                <a:gd name="T1" fmla="*/ 286 h 304"/>
                <a:gd name="T2" fmla="*/ 184 w 207"/>
                <a:gd name="T3" fmla="*/ 267 h 304"/>
                <a:gd name="T4" fmla="*/ 124 w 207"/>
                <a:gd name="T5" fmla="*/ 267 h 304"/>
                <a:gd name="T6" fmla="*/ 124 w 207"/>
                <a:gd name="T7" fmla="*/ 24 h 304"/>
                <a:gd name="T8" fmla="*/ 101 w 207"/>
                <a:gd name="T9" fmla="*/ 0 h 304"/>
                <a:gd name="T10" fmla="*/ 24 w 207"/>
                <a:gd name="T11" fmla="*/ 0 h 304"/>
                <a:gd name="T12" fmla="*/ 0 w 207"/>
                <a:gd name="T13" fmla="*/ 19 h 304"/>
                <a:gd name="T14" fmla="*/ 23 w 207"/>
                <a:gd name="T15" fmla="*/ 37 h 304"/>
                <a:gd name="T16" fmla="*/ 83 w 207"/>
                <a:gd name="T17" fmla="*/ 37 h 304"/>
                <a:gd name="T18" fmla="*/ 83 w 207"/>
                <a:gd name="T19" fmla="*/ 267 h 304"/>
                <a:gd name="T20" fmla="*/ 24 w 207"/>
                <a:gd name="T21" fmla="*/ 267 h 304"/>
                <a:gd name="T22" fmla="*/ 0 w 207"/>
                <a:gd name="T23" fmla="*/ 286 h 304"/>
                <a:gd name="T24" fmla="*/ 23 w 207"/>
                <a:gd name="T25" fmla="*/ 304 h 304"/>
                <a:gd name="T26" fmla="*/ 184 w 207"/>
                <a:gd name="T27" fmla="*/ 304 h 304"/>
                <a:gd name="T28" fmla="*/ 207 w 207"/>
                <a:gd name="T29" fmla="*/ 28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304">
                  <a:moveTo>
                    <a:pt x="207" y="286"/>
                  </a:moveTo>
                  <a:cubicBezTo>
                    <a:pt x="207" y="268"/>
                    <a:pt x="193" y="267"/>
                    <a:pt x="184" y="267"/>
                  </a:cubicBezTo>
                  <a:lnTo>
                    <a:pt x="124" y="267"/>
                  </a:lnTo>
                  <a:lnTo>
                    <a:pt x="124" y="24"/>
                  </a:lnTo>
                  <a:cubicBezTo>
                    <a:pt x="124" y="6"/>
                    <a:pt x="121" y="0"/>
                    <a:pt x="101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9"/>
                  </a:cubicBezTo>
                  <a:cubicBezTo>
                    <a:pt x="0" y="37"/>
                    <a:pt x="15" y="37"/>
                    <a:pt x="23" y="37"/>
                  </a:cubicBezTo>
                  <a:lnTo>
                    <a:pt x="83" y="37"/>
                  </a:lnTo>
                  <a:lnTo>
                    <a:pt x="83" y="267"/>
                  </a:lnTo>
                  <a:lnTo>
                    <a:pt x="24" y="267"/>
                  </a:lnTo>
                  <a:cubicBezTo>
                    <a:pt x="14" y="267"/>
                    <a:pt x="0" y="268"/>
                    <a:pt x="0" y="286"/>
                  </a:cubicBezTo>
                  <a:cubicBezTo>
                    <a:pt x="0" y="304"/>
                    <a:pt x="15" y="304"/>
                    <a:pt x="23" y="304"/>
                  </a:cubicBezTo>
                  <a:lnTo>
                    <a:pt x="184" y="304"/>
                  </a:lnTo>
                  <a:cubicBezTo>
                    <a:pt x="192" y="304"/>
                    <a:pt x="207" y="304"/>
                    <a:pt x="207" y="28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82" name="Freeform 343">
              <a:extLst>
                <a:ext uri="{FF2B5EF4-FFF2-40B4-BE49-F238E27FC236}">
                  <a16:creationId xmlns:a16="http://schemas.microsoft.com/office/drawing/2014/main" id="{D729BB43-ED1C-40AE-B03A-613E6BFC1720}"/>
                </a:ext>
              </a:extLst>
            </p:cNvPr>
            <p:cNvSpPr>
              <a:spLocks noEditPoints="1"/>
            </p:cNvSpPr>
            <p:nvPr>
              <p:custDataLst>
                <p:tags r:id="rId337"/>
              </p:custDataLst>
            </p:nvPr>
          </p:nvSpPr>
          <p:spPr bwMode="auto">
            <a:xfrm>
              <a:off x="3948112" y="4333875"/>
              <a:ext cx="22225" cy="120650"/>
            </a:xfrm>
            <a:custGeom>
              <a:avLst/>
              <a:gdLst>
                <a:gd name="T0" fmla="*/ 57 w 57"/>
                <a:gd name="T1" fmla="*/ 32 h 310"/>
                <a:gd name="T2" fmla="*/ 29 w 57"/>
                <a:gd name="T3" fmla="*/ 0 h 310"/>
                <a:gd name="T4" fmla="*/ 0 w 57"/>
                <a:gd name="T5" fmla="*/ 32 h 310"/>
                <a:gd name="T6" fmla="*/ 5 w 57"/>
                <a:gd name="T7" fmla="*/ 205 h 310"/>
                <a:gd name="T8" fmla="*/ 29 w 57"/>
                <a:gd name="T9" fmla="*/ 221 h 310"/>
                <a:gd name="T10" fmla="*/ 53 w 57"/>
                <a:gd name="T11" fmla="*/ 194 h 310"/>
                <a:gd name="T12" fmla="*/ 57 w 57"/>
                <a:gd name="T13" fmla="*/ 32 h 310"/>
                <a:gd name="T14" fmla="*/ 57 w 57"/>
                <a:gd name="T15" fmla="*/ 282 h 310"/>
                <a:gd name="T16" fmla="*/ 29 w 57"/>
                <a:gd name="T17" fmla="*/ 254 h 310"/>
                <a:gd name="T18" fmla="*/ 0 w 57"/>
                <a:gd name="T19" fmla="*/ 282 h 310"/>
                <a:gd name="T20" fmla="*/ 29 w 57"/>
                <a:gd name="T21" fmla="*/ 310 h 310"/>
                <a:gd name="T22" fmla="*/ 57 w 57"/>
                <a:gd name="T23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310">
                  <a:moveTo>
                    <a:pt x="57" y="32"/>
                  </a:moveTo>
                  <a:cubicBezTo>
                    <a:pt x="57" y="2"/>
                    <a:pt x="34" y="0"/>
                    <a:pt x="29" y="0"/>
                  </a:cubicBezTo>
                  <a:cubicBezTo>
                    <a:pt x="24" y="0"/>
                    <a:pt x="0" y="2"/>
                    <a:pt x="0" y="32"/>
                  </a:cubicBezTo>
                  <a:lnTo>
                    <a:pt x="5" y="205"/>
                  </a:lnTo>
                  <a:cubicBezTo>
                    <a:pt x="6" y="220"/>
                    <a:pt x="21" y="221"/>
                    <a:pt x="29" y="221"/>
                  </a:cubicBezTo>
                  <a:cubicBezTo>
                    <a:pt x="49" y="221"/>
                    <a:pt x="51" y="217"/>
                    <a:pt x="53" y="194"/>
                  </a:cubicBezTo>
                  <a:lnTo>
                    <a:pt x="57" y="32"/>
                  </a:lnTo>
                  <a:close/>
                  <a:moveTo>
                    <a:pt x="57" y="282"/>
                  </a:moveTo>
                  <a:cubicBezTo>
                    <a:pt x="57" y="267"/>
                    <a:pt x="45" y="254"/>
                    <a:pt x="29" y="254"/>
                  </a:cubicBezTo>
                  <a:cubicBezTo>
                    <a:pt x="13" y="254"/>
                    <a:pt x="0" y="267"/>
                    <a:pt x="0" y="282"/>
                  </a:cubicBezTo>
                  <a:cubicBezTo>
                    <a:pt x="0" y="298"/>
                    <a:pt x="13" y="310"/>
                    <a:pt x="29" y="310"/>
                  </a:cubicBezTo>
                  <a:cubicBezTo>
                    <a:pt x="45" y="310"/>
                    <a:pt x="57" y="298"/>
                    <a:pt x="57" y="28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58386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4E57-D517-43A1-A9EA-472335EC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Defeat ASLR in real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20CD-1896-4838-A886-72D52BE21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3FCE0-00A1-4182-81EC-783D2E26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32EC8-669E-4EBF-917E-C0C0DE2C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024" y="860311"/>
            <a:ext cx="3344626" cy="37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92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EFF7-A015-417C-8D2F-3FFD350C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Shell program’s </a:t>
            </a:r>
            <a:r>
              <a:rPr lang="en-NZ" dirty="0" err="1"/>
              <a:t>defense</a:t>
            </a:r>
            <a:r>
              <a:rPr lang="en-NZ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AD6B6-A5E1-442A-A9B2-55FD02CED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Specifically associated with Set-</a:t>
            </a:r>
            <a:r>
              <a:rPr lang="en-NZ" dirty="0" err="1"/>
              <a:t>UID</a:t>
            </a:r>
            <a:r>
              <a:rPr lang="en-NZ" dirty="0"/>
              <a:t> programs</a:t>
            </a:r>
          </a:p>
          <a:p>
            <a:r>
              <a:rPr lang="en-NZ" dirty="0"/>
              <a:t>The attacker want’s to run the shell</a:t>
            </a:r>
          </a:p>
          <a:p>
            <a:endParaRPr lang="en-NZ" dirty="0"/>
          </a:p>
          <a:p>
            <a:r>
              <a:rPr lang="en-NZ" dirty="0"/>
              <a:t>The shell will check the </a:t>
            </a:r>
            <a:r>
              <a:rPr lang="en-NZ" dirty="0" err="1"/>
              <a:t>RUID</a:t>
            </a:r>
            <a:r>
              <a:rPr lang="en-NZ" dirty="0"/>
              <a:t> and </a:t>
            </a:r>
            <a:r>
              <a:rPr lang="en-NZ" dirty="0" err="1"/>
              <a:t>EUID</a:t>
            </a:r>
            <a:endParaRPr lang="en-NZ" dirty="0"/>
          </a:p>
          <a:p>
            <a:pPr lvl="1"/>
            <a:r>
              <a:rPr lang="en-NZ" dirty="0"/>
              <a:t>The same: allows</a:t>
            </a:r>
          </a:p>
          <a:p>
            <a:pPr lvl="1"/>
            <a:r>
              <a:rPr lang="en-NZ" dirty="0"/>
              <a:t>Different: downgrade the </a:t>
            </a:r>
            <a:r>
              <a:rPr lang="en-NZ" dirty="0" err="1"/>
              <a:t>EUID</a:t>
            </a:r>
            <a:r>
              <a:rPr lang="en-NZ" dirty="0"/>
              <a:t> to </a:t>
            </a:r>
            <a:r>
              <a:rPr lang="en-NZ" dirty="0" err="1"/>
              <a:t>RUID</a:t>
            </a:r>
            <a:endParaRPr lang="en-NZ" dirty="0"/>
          </a:p>
          <a:p>
            <a:endParaRPr lang="en-NZ" dirty="0"/>
          </a:p>
          <a:p>
            <a:r>
              <a:rPr lang="en-NZ" u="sng" dirty="0">
                <a:latin typeface="Courier New" panose="02070309020205020404" pitchFamily="49" charset="0"/>
                <a:cs typeface="Courier New" panose="02070309020205020404" pitchFamily="49" charset="0"/>
              </a:rPr>
              <a:t>dash</a:t>
            </a:r>
            <a:r>
              <a:rPr lang="en-NZ" dirty="0"/>
              <a:t> has this countermeasure but </a:t>
            </a:r>
            <a:r>
              <a:rPr lang="en-NZ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zsh</a:t>
            </a:r>
            <a:r>
              <a:rPr lang="en-NZ" dirty="0"/>
              <a:t> does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F2B9A-3E16-479F-812D-53B187B9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2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2403-062B-4F43-A6CC-178DB7D2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Defeat shell’s countermeasures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951C-AD5C-4996-807E-BFA66798E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107AE-3F03-46ED-AD03-D43CC49A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7E3FA-6CD7-4864-BBE0-E7B5D0286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" y="867513"/>
            <a:ext cx="3642073" cy="2269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D9B351-53D2-40E3-A9CE-ECBFFA58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298" y="851942"/>
            <a:ext cx="4835966" cy="37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3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D87A-73D4-436A-A0A1-94188DA8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Non-executable Stack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BB63-F639-4A0E-A36F-DCE4C055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5005724" cy="376310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u="sng" dirty="0"/>
              <a:t>NX bit</a:t>
            </a:r>
            <a:r>
              <a:rPr lang="en-US" dirty="0"/>
              <a:t>, standing for No-</a:t>
            </a:r>
            <a:r>
              <a:rPr lang="en-US" dirty="0" err="1"/>
              <a:t>eXecute</a:t>
            </a:r>
            <a:r>
              <a:rPr lang="en-US" dirty="0"/>
              <a:t> feature in CPU separates code from data which marks certain areas of the memory as non-executable.</a:t>
            </a:r>
          </a:p>
          <a:p>
            <a:pPr lvl="1">
              <a:lnSpc>
                <a:spcPct val="120000"/>
              </a:lnSpc>
            </a:pPr>
            <a:endParaRPr lang="en-US" sz="1300" dirty="0"/>
          </a:p>
          <a:p>
            <a:pPr>
              <a:lnSpc>
                <a:spcPct val="120000"/>
              </a:lnSpc>
            </a:pPr>
            <a:r>
              <a:rPr lang="en-US" dirty="0"/>
              <a:t>This countermeasure can be defeated using a different technique called </a:t>
            </a:r>
            <a:r>
              <a:rPr lang="en-US" b="1" dirty="0">
                <a:solidFill>
                  <a:srgbClr val="FF0000"/>
                </a:solidFill>
              </a:rPr>
              <a:t>Return-to-</a:t>
            </a:r>
            <a:r>
              <a:rPr lang="en-US" b="1" dirty="0" err="1">
                <a:solidFill>
                  <a:srgbClr val="FF0000"/>
                </a:solidFill>
              </a:rPr>
              <a:t>libc</a:t>
            </a:r>
            <a:r>
              <a:rPr lang="en-US" dirty="0"/>
              <a:t> attack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 1997, the first implementation of non-executable stack was given to Linux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same author developed the first public attack against non-executable data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156EB-AB40-4855-83D8-04AC4908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17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B1A4ACD8-0151-4C29-ACFF-FF28DD25D96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715000" y="1892299"/>
            <a:ext cx="3152776" cy="603251"/>
            <a:chOff x="5986463" y="2054225"/>
            <a:chExt cx="3152776" cy="603251"/>
          </a:xfrm>
        </p:grpSpPr>
        <p:sp>
          <p:nvSpPr>
            <p:cNvPr id="318" name="Freeform 163">
              <a:extLst>
                <a:ext uri="{FF2B5EF4-FFF2-40B4-BE49-F238E27FC236}">
                  <a16:creationId xmlns:a16="http://schemas.microsoft.com/office/drawing/2014/main" id="{7AD0EB02-8950-498E-AA90-B771AB8EBC89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5989638" y="2100263"/>
              <a:ext cx="66675" cy="80963"/>
            </a:xfrm>
            <a:custGeom>
              <a:avLst/>
              <a:gdLst>
                <a:gd name="T0" fmla="*/ 193 w 193"/>
                <a:gd name="T1" fmla="*/ 157 h 222"/>
                <a:gd name="T2" fmla="*/ 112 w 193"/>
                <a:gd name="T3" fmla="*/ 92 h 222"/>
                <a:gd name="T4" fmla="*/ 78 w 193"/>
                <a:gd name="T5" fmla="*/ 86 h 222"/>
                <a:gd name="T6" fmla="*/ 30 w 193"/>
                <a:gd name="T7" fmla="*/ 58 h 222"/>
                <a:gd name="T8" fmla="*/ 93 w 193"/>
                <a:gd name="T9" fmla="*/ 30 h 222"/>
                <a:gd name="T10" fmla="*/ 143 w 193"/>
                <a:gd name="T11" fmla="*/ 58 h 222"/>
                <a:gd name="T12" fmla="*/ 160 w 193"/>
                <a:gd name="T13" fmla="*/ 75 h 222"/>
                <a:gd name="T14" fmla="*/ 178 w 193"/>
                <a:gd name="T15" fmla="*/ 54 h 222"/>
                <a:gd name="T16" fmla="*/ 178 w 193"/>
                <a:gd name="T17" fmla="*/ 20 h 222"/>
                <a:gd name="T18" fmla="*/ 163 w 193"/>
                <a:gd name="T19" fmla="*/ 0 h 222"/>
                <a:gd name="T20" fmla="*/ 148 w 193"/>
                <a:gd name="T21" fmla="*/ 10 h 222"/>
                <a:gd name="T22" fmla="*/ 94 w 193"/>
                <a:gd name="T23" fmla="*/ 0 h 222"/>
                <a:gd name="T24" fmla="*/ 0 w 193"/>
                <a:gd name="T25" fmla="*/ 58 h 222"/>
                <a:gd name="T26" fmla="*/ 98 w 193"/>
                <a:gd name="T27" fmla="*/ 120 h 222"/>
                <a:gd name="T28" fmla="*/ 162 w 193"/>
                <a:gd name="T29" fmla="*/ 157 h 222"/>
                <a:gd name="T30" fmla="*/ 98 w 193"/>
                <a:gd name="T31" fmla="*/ 192 h 222"/>
                <a:gd name="T32" fmla="*/ 35 w 193"/>
                <a:gd name="T33" fmla="*/ 147 h 222"/>
                <a:gd name="T34" fmla="*/ 17 w 193"/>
                <a:gd name="T35" fmla="*/ 133 h 222"/>
                <a:gd name="T36" fmla="*/ 0 w 193"/>
                <a:gd name="T37" fmla="*/ 153 h 222"/>
                <a:gd name="T38" fmla="*/ 0 w 193"/>
                <a:gd name="T39" fmla="*/ 202 h 222"/>
                <a:gd name="T40" fmla="*/ 15 w 193"/>
                <a:gd name="T41" fmla="*/ 222 h 222"/>
                <a:gd name="T42" fmla="*/ 33 w 193"/>
                <a:gd name="T43" fmla="*/ 203 h 222"/>
                <a:gd name="T44" fmla="*/ 98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8" y="94"/>
                    <a:pt x="112" y="92"/>
                  </a:cubicBezTo>
                  <a:lnTo>
                    <a:pt x="78" y="86"/>
                  </a:lnTo>
                  <a:cubicBezTo>
                    <a:pt x="64" y="84"/>
                    <a:pt x="30" y="78"/>
                    <a:pt x="30" y="58"/>
                  </a:cubicBezTo>
                  <a:cubicBezTo>
                    <a:pt x="30" y="45"/>
                    <a:pt x="46" y="30"/>
                    <a:pt x="93" y="30"/>
                  </a:cubicBezTo>
                  <a:cubicBezTo>
                    <a:pt x="135" y="30"/>
                    <a:pt x="142" y="45"/>
                    <a:pt x="143" y="58"/>
                  </a:cubicBezTo>
                  <a:cubicBezTo>
                    <a:pt x="144" y="66"/>
                    <a:pt x="145" y="75"/>
                    <a:pt x="160" y="75"/>
                  </a:cubicBezTo>
                  <a:cubicBezTo>
                    <a:pt x="178" y="75"/>
                    <a:pt x="178" y="64"/>
                    <a:pt x="178" y="54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4" y="0"/>
                  </a:cubicBezTo>
                  <a:cubicBezTo>
                    <a:pt x="11" y="0"/>
                    <a:pt x="0" y="40"/>
                    <a:pt x="0" y="58"/>
                  </a:cubicBezTo>
                  <a:cubicBezTo>
                    <a:pt x="0" y="104"/>
                    <a:pt x="52" y="113"/>
                    <a:pt x="98" y="120"/>
                  </a:cubicBezTo>
                  <a:cubicBezTo>
                    <a:pt x="122" y="124"/>
                    <a:pt x="162" y="130"/>
                    <a:pt x="162" y="157"/>
                  </a:cubicBezTo>
                  <a:cubicBezTo>
                    <a:pt x="162" y="175"/>
                    <a:pt x="144" y="192"/>
                    <a:pt x="98" y="192"/>
                  </a:cubicBezTo>
                  <a:cubicBezTo>
                    <a:pt x="75" y="192"/>
                    <a:pt x="47" y="186"/>
                    <a:pt x="35" y="147"/>
                  </a:cubicBezTo>
                  <a:cubicBezTo>
                    <a:pt x="32" y="138"/>
                    <a:pt x="30" y="133"/>
                    <a:pt x="17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19" y="222"/>
                    <a:pt x="27" y="222"/>
                    <a:pt x="33" y="203"/>
                  </a:cubicBezTo>
                  <a:cubicBezTo>
                    <a:pt x="57" y="221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19" name="Freeform 164">
              <a:extLst>
                <a:ext uri="{FF2B5EF4-FFF2-40B4-BE49-F238E27FC236}">
                  <a16:creationId xmlns:a16="http://schemas.microsoft.com/office/drawing/2014/main" id="{5E8992FD-8707-48D1-8F13-ECB15070DDDA}"/>
                </a:ext>
              </a:extLst>
            </p:cNvPr>
            <p:cNvSpPr>
              <a:spLocks noEditPoints="1"/>
            </p:cNvSpPr>
            <p:nvPr>
              <p:custDataLst>
                <p:tags r:id="rId60"/>
              </p:custDataLst>
            </p:nvPr>
          </p:nvSpPr>
          <p:spPr bwMode="auto">
            <a:xfrm>
              <a:off x="6076951" y="2100263"/>
              <a:ext cx="71438" cy="80963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4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0" name="Freeform 165">
              <a:extLst>
                <a:ext uri="{FF2B5EF4-FFF2-40B4-BE49-F238E27FC236}">
                  <a16:creationId xmlns:a16="http://schemas.microsoft.com/office/drawing/2014/main" id="{CB533224-9FBE-43B0-AB12-A0C582D629B8}"/>
                </a:ext>
              </a:extLst>
            </p:cNvPr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6167438" y="2100263"/>
              <a:ext cx="71438" cy="80963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7"/>
                    <a:pt x="73" y="30"/>
                    <a:pt x="107" y="30"/>
                  </a:cubicBezTo>
                  <a:cubicBezTo>
                    <a:pt x="133" y="30"/>
                    <a:pt x="164" y="42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1" name="Freeform 166">
              <a:extLst>
                <a:ext uri="{FF2B5EF4-FFF2-40B4-BE49-F238E27FC236}">
                  <a16:creationId xmlns:a16="http://schemas.microsoft.com/office/drawing/2014/main" id="{07AF582D-112B-4B8A-88F7-09E8F0851853}"/>
                </a:ext>
              </a:extLst>
            </p:cNvPr>
            <p:cNvSpPr>
              <a:spLocks noEditPoints="1"/>
            </p:cNvSpPr>
            <p:nvPr>
              <p:custDataLst>
                <p:tags r:id="rId62"/>
              </p:custDataLst>
            </p:nvPr>
          </p:nvSpPr>
          <p:spPr bwMode="auto">
            <a:xfrm>
              <a:off x="6254751" y="2068513"/>
              <a:ext cx="82550" cy="112713"/>
            </a:xfrm>
            <a:custGeom>
              <a:avLst/>
              <a:gdLst>
                <a:gd name="T0" fmla="*/ 238 w 238"/>
                <a:gd name="T1" fmla="*/ 290 h 308"/>
                <a:gd name="T2" fmla="*/ 218 w 238"/>
                <a:gd name="T3" fmla="*/ 275 h 308"/>
                <a:gd name="T4" fmla="*/ 195 w 238"/>
                <a:gd name="T5" fmla="*/ 275 h 308"/>
                <a:gd name="T6" fmla="*/ 195 w 238"/>
                <a:gd name="T7" fmla="*/ 21 h 308"/>
                <a:gd name="T8" fmla="*/ 175 w 238"/>
                <a:gd name="T9" fmla="*/ 0 h 308"/>
                <a:gd name="T10" fmla="*/ 139 w 238"/>
                <a:gd name="T11" fmla="*/ 0 h 308"/>
                <a:gd name="T12" fmla="*/ 118 w 238"/>
                <a:gd name="T13" fmla="*/ 16 h 308"/>
                <a:gd name="T14" fmla="*/ 138 w 238"/>
                <a:gd name="T15" fmla="*/ 31 h 308"/>
                <a:gd name="T16" fmla="*/ 161 w 238"/>
                <a:gd name="T17" fmla="*/ 31 h 308"/>
                <a:gd name="T18" fmla="*/ 161 w 238"/>
                <a:gd name="T19" fmla="*/ 109 h 308"/>
                <a:gd name="T20" fmla="*/ 102 w 238"/>
                <a:gd name="T21" fmla="*/ 87 h 308"/>
                <a:gd name="T22" fmla="*/ 0 w 238"/>
                <a:gd name="T23" fmla="*/ 198 h 308"/>
                <a:gd name="T24" fmla="*/ 98 w 238"/>
                <a:gd name="T25" fmla="*/ 308 h 308"/>
                <a:gd name="T26" fmla="*/ 161 w 238"/>
                <a:gd name="T27" fmla="*/ 280 h 308"/>
                <a:gd name="T28" fmla="*/ 181 w 238"/>
                <a:gd name="T29" fmla="*/ 305 h 308"/>
                <a:gd name="T30" fmla="*/ 217 w 238"/>
                <a:gd name="T31" fmla="*/ 305 h 308"/>
                <a:gd name="T32" fmla="*/ 238 w 238"/>
                <a:gd name="T33" fmla="*/ 290 h 308"/>
                <a:gd name="T34" fmla="*/ 161 w 238"/>
                <a:gd name="T35" fmla="*/ 208 h 308"/>
                <a:gd name="T36" fmla="*/ 100 w 238"/>
                <a:gd name="T37" fmla="*/ 278 h 308"/>
                <a:gd name="T38" fmla="*/ 35 w 238"/>
                <a:gd name="T39" fmla="*/ 198 h 308"/>
                <a:gd name="T40" fmla="*/ 104 w 238"/>
                <a:gd name="T41" fmla="*/ 117 h 308"/>
                <a:gd name="T42" fmla="*/ 161 w 238"/>
                <a:gd name="T43" fmla="*/ 173 h 308"/>
                <a:gd name="T44" fmla="*/ 161 w 238"/>
                <a:gd name="T45" fmla="*/ 2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8" h="308">
                  <a:moveTo>
                    <a:pt x="238" y="290"/>
                  </a:moveTo>
                  <a:cubicBezTo>
                    <a:pt x="238" y="275"/>
                    <a:pt x="225" y="275"/>
                    <a:pt x="218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1" y="31"/>
                  </a:lnTo>
                  <a:lnTo>
                    <a:pt x="161" y="109"/>
                  </a:lnTo>
                  <a:cubicBezTo>
                    <a:pt x="144" y="95"/>
                    <a:pt x="124" y="87"/>
                    <a:pt x="102" y="87"/>
                  </a:cubicBezTo>
                  <a:cubicBezTo>
                    <a:pt x="48" y="87"/>
                    <a:pt x="0" y="134"/>
                    <a:pt x="0" y="198"/>
                  </a:cubicBezTo>
                  <a:cubicBezTo>
                    <a:pt x="0" y="260"/>
                    <a:pt x="45" y="308"/>
                    <a:pt x="98" y="308"/>
                  </a:cubicBezTo>
                  <a:cubicBezTo>
                    <a:pt x="126" y="308"/>
                    <a:pt x="147" y="295"/>
                    <a:pt x="161" y="280"/>
                  </a:cubicBez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8" y="305"/>
                    <a:pt x="238" y="290"/>
                  </a:cubicBezTo>
                  <a:close/>
                  <a:moveTo>
                    <a:pt x="161" y="208"/>
                  </a:moveTo>
                  <a:cubicBezTo>
                    <a:pt x="161" y="236"/>
                    <a:pt x="138" y="278"/>
                    <a:pt x="100" y="278"/>
                  </a:cubicBezTo>
                  <a:cubicBezTo>
                    <a:pt x="65" y="278"/>
                    <a:pt x="35" y="242"/>
                    <a:pt x="35" y="198"/>
                  </a:cubicBezTo>
                  <a:cubicBezTo>
                    <a:pt x="35" y="150"/>
                    <a:pt x="70" y="117"/>
                    <a:pt x="104" y="117"/>
                  </a:cubicBezTo>
                  <a:cubicBezTo>
                    <a:pt x="136" y="117"/>
                    <a:pt x="161" y="145"/>
                    <a:pt x="161" y="173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2" name="Freeform 167">
              <a:extLst>
                <a:ext uri="{FF2B5EF4-FFF2-40B4-BE49-F238E27FC236}">
                  <a16:creationId xmlns:a16="http://schemas.microsoft.com/office/drawing/2014/main" id="{C5F74CDA-13CE-4B0F-811D-0C6470407A3F}"/>
                </a:ext>
              </a:extLst>
            </p:cNvPr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6348413" y="2068513"/>
              <a:ext cx="74613" cy="112713"/>
            </a:xfrm>
            <a:custGeom>
              <a:avLst/>
              <a:gdLst>
                <a:gd name="T0" fmla="*/ 217 w 217"/>
                <a:gd name="T1" fmla="*/ 268 h 311"/>
                <a:gd name="T2" fmla="*/ 198 w 217"/>
                <a:gd name="T3" fmla="*/ 254 h 311"/>
                <a:gd name="T4" fmla="*/ 183 w 217"/>
                <a:gd name="T5" fmla="*/ 259 h 311"/>
                <a:gd name="T6" fmla="*/ 130 w 217"/>
                <a:gd name="T7" fmla="*/ 281 h 311"/>
                <a:gd name="T8" fmla="*/ 28 w 217"/>
                <a:gd name="T9" fmla="*/ 156 h 311"/>
                <a:gd name="T10" fmla="*/ 129 w 217"/>
                <a:gd name="T11" fmla="*/ 31 h 311"/>
                <a:gd name="T12" fmla="*/ 177 w 217"/>
                <a:gd name="T13" fmla="*/ 66 h 311"/>
                <a:gd name="T14" fmla="*/ 145 w 217"/>
                <a:gd name="T15" fmla="*/ 56 h 311"/>
                <a:gd name="T16" fmla="*/ 73 w 217"/>
                <a:gd name="T17" fmla="*/ 155 h 311"/>
                <a:gd name="T18" fmla="*/ 145 w 217"/>
                <a:gd name="T19" fmla="*/ 255 h 311"/>
                <a:gd name="T20" fmla="*/ 217 w 217"/>
                <a:gd name="T21" fmla="*/ 148 h 311"/>
                <a:gd name="T22" fmla="*/ 129 w 217"/>
                <a:gd name="T23" fmla="*/ 0 h 311"/>
                <a:gd name="T24" fmla="*/ 0 w 217"/>
                <a:gd name="T25" fmla="*/ 155 h 311"/>
                <a:gd name="T26" fmla="*/ 130 w 217"/>
                <a:gd name="T27" fmla="*/ 311 h 311"/>
                <a:gd name="T28" fmla="*/ 217 w 217"/>
                <a:gd name="T29" fmla="*/ 268 h 311"/>
                <a:gd name="T30" fmla="*/ 189 w 217"/>
                <a:gd name="T31" fmla="*/ 156 h 311"/>
                <a:gd name="T32" fmla="*/ 145 w 217"/>
                <a:gd name="T33" fmla="*/ 225 h 311"/>
                <a:gd name="T34" fmla="*/ 101 w 217"/>
                <a:gd name="T35" fmla="*/ 156 h 311"/>
                <a:gd name="T36" fmla="*/ 145 w 217"/>
                <a:gd name="T37" fmla="*/ 87 h 311"/>
                <a:gd name="T38" fmla="*/ 189 w 217"/>
                <a:gd name="T39" fmla="*/ 15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7" h="311">
                  <a:moveTo>
                    <a:pt x="217" y="268"/>
                  </a:moveTo>
                  <a:cubicBezTo>
                    <a:pt x="217" y="254"/>
                    <a:pt x="203" y="254"/>
                    <a:pt x="198" y="254"/>
                  </a:cubicBezTo>
                  <a:cubicBezTo>
                    <a:pt x="190" y="254"/>
                    <a:pt x="188" y="254"/>
                    <a:pt x="183" y="259"/>
                  </a:cubicBezTo>
                  <a:cubicBezTo>
                    <a:pt x="166" y="275"/>
                    <a:pt x="147" y="281"/>
                    <a:pt x="130" y="281"/>
                  </a:cubicBezTo>
                  <a:cubicBezTo>
                    <a:pt x="76" y="281"/>
                    <a:pt x="28" y="227"/>
                    <a:pt x="28" y="156"/>
                  </a:cubicBezTo>
                  <a:cubicBezTo>
                    <a:pt x="28" y="82"/>
                    <a:pt x="78" y="31"/>
                    <a:pt x="129" y="31"/>
                  </a:cubicBezTo>
                  <a:cubicBezTo>
                    <a:pt x="143" y="31"/>
                    <a:pt x="166" y="36"/>
                    <a:pt x="177" y="66"/>
                  </a:cubicBezTo>
                  <a:cubicBezTo>
                    <a:pt x="176" y="65"/>
                    <a:pt x="162" y="56"/>
                    <a:pt x="145" y="56"/>
                  </a:cubicBezTo>
                  <a:cubicBezTo>
                    <a:pt x="105" y="56"/>
                    <a:pt x="73" y="99"/>
                    <a:pt x="73" y="155"/>
                  </a:cubicBezTo>
                  <a:cubicBezTo>
                    <a:pt x="73" y="215"/>
                    <a:pt x="108" y="255"/>
                    <a:pt x="145" y="255"/>
                  </a:cubicBezTo>
                  <a:cubicBezTo>
                    <a:pt x="169" y="255"/>
                    <a:pt x="217" y="234"/>
                    <a:pt x="217" y="148"/>
                  </a:cubicBezTo>
                  <a:cubicBezTo>
                    <a:pt x="217" y="115"/>
                    <a:pt x="217" y="0"/>
                    <a:pt x="129" y="0"/>
                  </a:cubicBezTo>
                  <a:cubicBezTo>
                    <a:pt x="62" y="0"/>
                    <a:pt x="0" y="66"/>
                    <a:pt x="0" y="155"/>
                  </a:cubicBezTo>
                  <a:cubicBezTo>
                    <a:pt x="0" y="245"/>
                    <a:pt x="61" y="311"/>
                    <a:pt x="130" y="311"/>
                  </a:cubicBezTo>
                  <a:cubicBezTo>
                    <a:pt x="175" y="311"/>
                    <a:pt x="217" y="283"/>
                    <a:pt x="217" y="268"/>
                  </a:cubicBezTo>
                  <a:close/>
                  <a:moveTo>
                    <a:pt x="189" y="156"/>
                  </a:moveTo>
                  <a:cubicBezTo>
                    <a:pt x="189" y="196"/>
                    <a:pt x="167" y="225"/>
                    <a:pt x="145" y="225"/>
                  </a:cubicBezTo>
                  <a:cubicBezTo>
                    <a:pt x="122" y="225"/>
                    <a:pt x="101" y="195"/>
                    <a:pt x="101" y="156"/>
                  </a:cubicBezTo>
                  <a:cubicBezTo>
                    <a:pt x="101" y="114"/>
                    <a:pt x="124" y="87"/>
                    <a:pt x="145" y="87"/>
                  </a:cubicBezTo>
                  <a:cubicBezTo>
                    <a:pt x="167" y="87"/>
                    <a:pt x="189" y="115"/>
                    <a:pt x="189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3" name="Freeform 168">
              <a:extLst>
                <a:ext uri="{FF2B5EF4-FFF2-40B4-BE49-F238E27FC236}">
                  <a16:creationId xmlns:a16="http://schemas.microsoft.com/office/drawing/2014/main" id="{D9485F80-4E20-4A46-A121-0F260044D07B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6434138" y="2068513"/>
              <a:ext cx="84138" cy="112713"/>
            </a:xfrm>
            <a:custGeom>
              <a:avLst/>
              <a:gdLst>
                <a:gd name="T0" fmla="*/ 244 w 244"/>
                <a:gd name="T1" fmla="*/ 15 h 309"/>
                <a:gd name="T2" fmla="*/ 223 w 244"/>
                <a:gd name="T3" fmla="*/ 0 h 309"/>
                <a:gd name="T4" fmla="*/ 172 w 244"/>
                <a:gd name="T5" fmla="*/ 0 h 309"/>
                <a:gd name="T6" fmla="*/ 152 w 244"/>
                <a:gd name="T7" fmla="*/ 15 h 309"/>
                <a:gd name="T8" fmla="*/ 180 w 244"/>
                <a:gd name="T9" fmla="*/ 31 h 309"/>
                <a:gd name="T10" fmla="*/ 141 w 244"/>
                <a:gd name="T11" fmla="*/ 183 h 309"/>
                <a:gd name="T12" fmla="*/ 122 w 244"/>
                <a:gd name="T13" fmla="*/ 269 h 309"/>
                <a:gd name="T14" fmla="*/ 122 w 244"/>
                <a:gd name="T15" fmla="*/ 269 h 309"/>
                <a:gd name="T16" fmla="*/ 113 w 244"/>
                <a:gd name="T17" fmla="*/ 225 h 309"/>
                <a:gd name="T18" fmla="*/ 64 w 244"/>
                <a:gd name="T19" fmla="*/ 31 h 309"/>
                <a:gd name="T20" fmla="*/ 92 w 244"/>
                <a:gd name="T21" fmla="*/ 15 h 309"/>
                <a:gd name="T22" fmla="*/ 72 w 244"/>
                <a:gd name="T23" fmla="*/ 0 h 309"/>
                <a:gd name="T24" fmla="*/ 21 w 244"/>
                <a:gd name="T25" fmla="*/ 0 h 309"/>
                <a:gd name="T26" fmla="*/ 0 w 244"/>
                <a:gd name="T27" fmla="*/ 15 h 309"/>
                <a:gd name="T28" fmla="*/ 29 w 244"/>
                <a:gd name="T29" fmla="*/ 31 h 309"/>
                <a:gd name="T30" fmla="*/ 95 w 244"/>
                <a:gd name="T31" fmla="*/ 290 h 309"/>
                <a:gd name="T32" fmla="*/ 122 w 244"/>
                <a:gd name="T33" fmla="*/ 309 h 309"/>
                <a:gd name="T34" fmla="*/ 149 w 244"/>
                <a:gd name="T35" fmla="*/ 291 h 309"/>
                <a:gd name="T36" fmla="*/ 215 w 244"/>
                <a:gd name="T37" fmla="*/ 31 h 309"/>
                <a:gd name="T38" fmla="*/ 244 w 244"/>
                <a:gd name="T39" fmla="*/ 15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4" h="309">
                  <a:moveTo>
                    <a:pt x="244" y="15"/>
                  </a:moveTo>
                  <a:cubicBezTo>
                    <a:pt x="244" y="0"/>
                    <a:pt x="231" y="0"/>
                    <a:pt x="223" y="0"/>
                  </a:cubicBezTo>
                  <a:lnTo>
                    <a:pt x="172" y="0"/>
                  </a:lnTo>
                  <a:cubicBezTo>
                    <a:pt x="165" y="0"/>
                    <a:pt x="152" y="0"/>
                    <a:pt x="152" y="15"/>
                  </a:cubicBezTo>
                  <a:cubicBezTo>
                    <a:pt x="152" y="31"/>
                    <a:pt x="162" y="31"/>
                    <a:pt x="180" y="31"/>
                  </a:cubicBezTo>
                  <a:lnTo>
                    <a:pt x="141" y="183"/>
                  </a:lnTo>
                  <a:cubicBezTo>
                    <a:pt x="135" y="210"/>
                    <a:pt x="125" y="248"/>
                    <a:pt x="122" y="269"/>
                  </a:cubicBezTo>
                  <a:lnTo>
                    <a:pt x="122" y="269"/>
                  </a:lnTo>
                  <a:cubicBezTo>
                    <a:pt x="119" y="252"/>
                    <a:pt x="117" y="243"/>
                    <a:pt x="113" y="225"/>
                  </a:cubicBezTo>
                  <a:lnTo>
                    <a:pt x="64" y="31"/>
                  </a:lnTo>
                  <a:cubicBezTo>
                    <a:pt x="82" y="31"/>
                    <a:pt x="92" y="31"/>
                    <a:pt x="92" y="15"/>
                  </a:cubicBezTo>
                  <a:cubicBezTo>
                    <a:pt x="92" y="0"/>
                    <a:pt x="79" y="0"/>
                    <a:pt x="72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1" y="31"/>
                    <a:pt x="29" y="31"/>
                  </a:cubicBezTo>
                  <a:lnTo>
                    <a:pt x="95" y="290"/>
                  </a:lnTo>
                  <a:cubicBezTo>
                    <a:pt x="100" y="309"/>
                    <a:pt x="108" y="309"/>
                    <a:pt x="122" y="309"/>
                  </a:cubicBezTo>
                  <a:cubicBezTo>
                    <a:pt x="135" y="309"/>
                    <a:pt x="145" y="309"/>
                    <a:pt x="149" y="291"/>
                  </a:cubicBezTo>
                  <a:lnTo>
                    <a:pt x="215" y="31"/>
                  </a:lnTo>
                  <a:cubicBezTo>
                    <a:pt x="233" y="31"/>
                    <a:pt x="244" y="31"/>
                    <a:pt x="244" y="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4" name="Freeform 169">
              <a:extLst>
                <a:ext uri="{FF2B5EF4-FFF2-40B4-BE49-F238E27FC236}">
                  <a16:creationId xmlns:a16="http://schemas.microsoft.com/office/drawing/2014/main" id="{FE4F7939-6005-4F77-B392-31F43AD7DBE4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6524626" y="2068513"/>
              <a:ext cx="84138" cy="111125"/>
            </a:xfrm>
            <a:custGeom>
              <a:avLst/>
              <a:gdLst>
                <a:gd name="T0" fmla="*/ 245 w 245"/>
                <a:gd name="T1" fmla="*/ 290 h 305"/>
                <a:gd name="T2" fmla="*/ 218 w 245"/>
                <a:gd name="T3" fmla="*/ 275 h 305"/>
                <a:gd name="T4" fmla="*/ 218 w 245"/>
                <a:gd name="T5" fmla="*/ 31 h 305"/>
                <a:gd name="T6" fmla="*/ 245 w 245"/>
                <a:gd name="T7" fmla="*/ 15 h 305"/>
                <a:gd name="T8" fmla="*/ 225 w 245"/>
                <a:gd name="T9" fmla="*/ 0 h 305"/>
                <a:gd name="T10" fmla="*/ 197 w 245"/>
                <a:gd name="T11" fmla="*/ 0 h 305"/>
                <a:gd name="T12" fmla="*/ 170 w 245"/>
                <a:gd name="T13" fmla="*/ 20 h 305"/>
                <a:gd name="T14" fmla="*/ 136 w 245"/>
                <a:gd name="T15" fmla="*/ 121 h 305"/>
                <a:gd name="T16" fmla="*/ 123 w 245"/>
                <a:gd name="T17" fmla="*/ 168 h 305"/>
                <a:gd name="T18" fmla="*/ 123 w 245"/>
                <a:gd name="T19" fmla="*/ 168 h 305"/>
                <a:gd name="T20" fmla="*/ 73 w 245"/>
                <a:gd name="T21" fmla="*/ 12 h 305"/>
                <a:gd name="T22" fmla="*/ 48 w 245"/>
                <a:gd name="T23" fmla="*/ 0 h 305"/>
                <a:gd name="T24" fmla="*/ 20 w 245"/>
                <a:gd name="T25" fmla="*/ 0 h 305"/>
                <a:gd name="T26" fmla="*/ 0 w 245"/>
                <a:gd name="T27" fmla="*/ 15 h 305"/>
                <a:gd name="T28" fmla="*/ 27 w 245"/>
                <a:gd name="T29" fmla="*/ 31 h 305"/>
                <a:gd name="T30" fmla="*/ 27 w 245"/>
                <a:gd name="T31" fmla="*/ 275 h 305"/>
                <a:gd name="T32" fmla="*/ 0 w 245"/>
                <a:gd name="T33" fmla="*/ 290 h 305"/>
                <a:gd name="T34" fmla="*/ 20 w 245"/>
                <a:gd name="T35" fmla="*/ 305 h 305"/>
                <a:gd name="T36" fmla="*/ 61 w 245"/>
                <a:gd name="T37" fmla="*/ 305 h 305"/>
                <a:gd name="T38" fmla="*/ 81 w 245"/>
                <a:gd name="T39" fmla="*/ 290 h 305"/>
                <a:gd name="T40" fmla="*/ 55 w 245"/>
                <a:gd name="T41" fmla="*/ 275 h 305"/>
                <a:gd name="T42" fmla="*/ 55 w 245"/>
                <a:gd name="T43" fmla="*/ 37 h 305"/>
                <a:gd name="T44" fmla="*/ 55 w 245"/>
                <a:gd name="T45" fmla="*/ 37 h 305"/>
                <a:gd name="T46" fmla="*/ 95 w 245"/>
                <a:gd name="T47" fmla="*/ 162 h 305"/>
                <a:gd name="T48" fmla="*/ 108 w 245"/>
                <a:gd name="T49" fmla="*/ 196 h 305"/>
                <a:gd name="T50" fmla="*/ 123 w 245"/>
                <a:gd name="T51" fmla="*/ 203 h 305"/>
                <a:gd name="T52" fmla="*/ 140 w 245"/>
                <a:gd name="T53" fmla="*/ 192 h 305"/>
                <a:gd name="T54" fmla="*/ 190 w 245"/>
                <a:gd name="T55" fmla="*/ 37 h 305"/>
                <a:gd name="T56" fmla="*/ 190 w 245"/>
                <a:gd name="T57" fmla="*/ 37 h 305"/>
                <a:gd name="T58" fmla="*/ 190 w 245"/>
                <a:gd name="T59" fmla="*/ 275 h 305"/>
                <a:gd name="T60" fmla="*/ 164 w 245"/>
                <a:gd name="T61" fmla="*/ 290 h 305"/>
                <a:gd name="T62" fmla="*/ 184 w 245"/>
                <a:gd name="T63" fmla="*/ 305 h 305"/>
                <a:gd name="T64" fmla="*/ 225 w 245"/>
                <a:gd name="T65" fmla="*/ 305 h 305"/>
                <a:gd name="T66" fmla="*/ 245 w 245"/>
                <a:gd name="T67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5" h="305">
                  <a:moveTo>
                    <a:pt x="245" y="290"/>
                  </a:moveTo>
                  <a:cubicBezTo>
                    <a:pt x="245" y="275"/>
                    <a:pt x="234" y="275"/>
                    <a:pt x="218" y="275"/>
                  </a:cubicBezTo>
                  <a:lnTo>
                    <a:pt x="218" y="31"/>
                  </a:lnTo>
                  <a:cubicBezTo>
                    <a:pt x="234" y="31"/>
                    <a:pt x="245" y="31"/>
                    <a:pt x="245" y="15"/>
                  </a:cubicBezTo>
                  <a:cubicBezTo>
                    <a:pt x="245" y="0"/>
                    <a:pt x="232" y="0"/>
                    <a:pt x="225" y="0"/>
                  </a:cubicBezTo>
                  <a:lnTo>
                    <a:pt x="197" y="0"/>
                  </a:lnTo>
                  <a:cubicBezTo>
                    <a:pt x="176" y="0"/>
                    <a:pt x="174" y="7"/>
                    <a:pt x="170" y="20"/>
                  </a:cubicBezTo>
                  <a:lnTo>
                    <a:pt x="136" y="121"/>
                  </a:lnTo>
                  <a:cubicBezTo>
                    <a:pt x="130" y="139"/>
                    <a:pt x="126" y="153"/>
                    <a:pt x="123" y="168"/>
                  </a:cubicBezTo>
                  <a:lnTo>
                    <a:pt x="123" y="168"/>
                  </a:lnTo>
                  <a:cubicBezTo>
                    <a:pt x="118" y="144"/>
                    <a:pt x="74" y="15"/>
                    <a:pt x="73" y="12"/>
                  </a:cubicBezTo>
                  <a:cubicBezTo>
                    <a:pt x="68" y="0"/>
                    <a:pt x="55" y="0"/>
                    <a:pt x="48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1" y="31"/>
                    <a:pt x="27" y="31"/>
                  </a:cubicBezTo>
                  <a:lnTo>
                    <a:pt x="27" y="275"/>
                  </a:lnTo>
                  <a:cubicBezTo>
                    <a:pt x="11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61" y="305"/>
                  </a:lnTo>
                  <a:cubicBezTo>
                    <a:pt x="69" y="305"/>
                    <a:pt x="81" y="305"/>
                    <a:pt x="81" y="290"/>
                  </a:cubicBezTo>
                  <a:cubicBezTo>
                    <a:pt x="81" y="275"/>
                    <a:pt x="71" y="275"/>
                    <a:pt x="55" y="275"/>
                  </a:cubicBezTo>
                  <a:lnTo>
                    <a:pt x="55" y="37"/>
                  </a:lnTo>
                  <a:lnTo>
                    <a:pt x="55" y="37"/>
                  </a:lnTo>
                  <a:cubicBezTo>
                    <a:pt x="61" y="60"/>
                    <a:pt x="93" y="155"/>
                    <a:pt x="95" y="162"/>
                  </a:cubicBezTo>
                  <a:cubicBezTo>
                    <a:pt x="99" y="173"/>
                    <a:pt x="105" y="192"/>
                    <a:pt x="108" y="196"/>
                  </a:cubicBezTo>
                  <a:cubicBezTo>
                    <a:pt x="111" y="200"/>
                    <a:pt x="117" y="203"/>
                    <a:pt x="123" y="203"/>
                  </a:cubicBezTo>
                  <a:cubicBezTo>
                    <a:pt x="129" y="203"/>
                    <a:pt x="136" y="199"/>
                    <a:pt x="140" y="192"/>
                  </a:cubicBezTo>
                  <a:cubicBezTo>
                    <a:pt x="141" y="189"/>
                    <a:pt x="184" y="63"/>
                    <a:pt x="190" y="37"/>
                  </a:cubicBezTo>
                  <a:lnTo>
                    <a:pt x="190" y="37"/>
                  </a:lnTo>
                  <a:lnTo>
                    <a:pt x="190" y="275"/>
                  </a:lnTo>
                  <a:cubicBezTo>
                    <a:pt x="174" y="275"/>
                    <a:pt x="164" y="275"/>
                    <a:pt x="164" y="290"/>
                  </a:cubicBezTo>
                  <a:cubicBezTo>
                    <a:pt x="164" y="305"/>
                    <a:pt x="176" y="305"/>
                    <a:pt x="184" y="305"/>
                  </a:cubicBezTo>
                  <a:lnTo>
                    <a:pt x="225" y="305"/>
                  </a:lnTo>
                  <a:cubicBezTo>
                    <a:pt x="232" y="305"/>
                    <a:pt x="245" y="305"/>
                    <a:pt x="245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5" name="Freeform 170">
              <a:extLst>
                <a:ext uri="{FF2B5EF4-FFF2-40B4-BE49-F238E27FC236}">
                  <a16:creationId xmlns:a16="http://schemas.microsoft.com/office/drawing/2014/main" id="{7F8A3F5F-C1D0-4652-8A1B-43AA698D4361}"/>
                </a:ext>
              </a:extLst>
            </p:cNvPr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6621463" y="2054225"/>
              <a:ext cx="71438" cy="141288"/>
            </a:xfrm>
            <a:custGeom>
              <a:avLst/>
              <a:gdLst>
                <a:gd name="T0" fmla="*/ 204 w 204"/>
                <a:gd name="T1" fmla="*/ 261 h 387"/>
                <a:gd name="T2" fmla="*/ 118 w 204"/>
                <a:gd name="T3" fmla="*/ 173 h 387"/>
                <a:gd name="T4" fmla="*/ 118 w 204"/>
                <a:gd name="T5" fmla="*/ 70 h 387"/>
                <a:gd name="T6" fmla="*/ 167 w 204"/>
                <a:gd name="T7" fmla="*/ 104 h 387"/>
                <a:gd name="T8" fmla="*/ 159 w 204"/>
                <a:gd name="T9" fmla="*/ 121 h 387"/>
                <a:gd name="T10" fmla="*/ 181 w 204"/>
                <a:gd name="T11" fmla="*/ 142 h 387"/>
                <a:gd name="T12" fmla="*/ 204 w 204"/>
                <a:gd name="T13" fmla="*/ 118 h 387"/>
                <a:gd name="T14" fmla="*/ 118 w 204"/>
                <a:gd name="T15" fmla="*/ 39 h 387"/>
                <a:gd name="T16" fmla="*/ 118 w 204"/>
                <a:gd name="T17" fmla="*/ 20 h 387"/>
                <a:gd name="T18" fmla="*/ 103 w 204"/>
                <a:gd name="T19" fmla="*/ 0 h 387"/>
                <a:gd name="T20" fmla="*/ 87 w 204"/>
                <a:gd name="T21" fmla="*/ 20 h 387"/>
                <a:gd name="T22" fmla="*/ 87 w 204"/>
                <a:gd name="T23" fmla="*/ 39 h 387"/>
                <a:gd name="T24" fmla="*/ 0 w 204"/>
                <a:gd name="T25" fmla="*/ 121 h 387"/>
                <a:gd name="T26" fmla="*/ 87 w 204"/>
                <a:gd name="T27" fmla="*/ 202 h 387"/>
                <a:gd name="T28" fmla="*/ 87 w 204"/>
                <a:gd name="T29" fmla="*/ 318 h 387"/>
                <a:gd name="T30" fmla="*/ 37 w 204"/>
                <a:gd name="T31" fmla="*/ 278 h 387"/>
                <a:gd name="T32" fmla="*/ 45 w 204"/>
                <a:gd name="T33" fmla="*/ 261 h 387"/>
                <a:gd name="T34" fmla="*/ 23 w 204"/>
                <a:gd name="T35" fmla="*/ 238 h 387"/>
                <a:gd name="T36" fmla="*/ 0 w 204"/>
                <a:gd name="T37" fmla="*/ 263 h 387"/>
                <a:gd name="T38" fmla="*/ 87 w 204"/>
                <a:gd name="T39" fmla="*/ 349 h 387"/>
                <a:gd name="T40" fmla="*/ 87 w 204"/>
                <a:gd name="T41" fmla="*/ 367 h 387"/>
                <a:gd name="T42" fmla="*/ 103 w 204"/>
                <a:gd name="T43" fmla="*/ 387 h 387"/>
                <a:gd name="T44" fmla="*/ 118 w 204"/>
                <a:gd name="T45" fmla="*/ 367 h 387"/>
                <a:gd name="T46" fmla="*/ 118 w 204"/>
                <a:gd name="T47" fmla="*/ 348 h 387"/>
                <a:gd name="T48" fmla="*/ 204 w 204"/>
                <a:gd name="T49" fmla="*/ 261 h 387"/>
                <a:gd name="T50" fmla="*/ 87 w 204"/>
                <a:gd name="T51" fmla="*/ 167 h 387"/>
                <a:gd name="T52" fmla="*/ 32 w 204"/>
                <a:gd name="T53" fmla="*/ 119 h 387"/>
                <a:gd name="T54" fmla="*/ 87 w 204"/>
                <a:gd name="T55" fmla="*/ 70 h 387"/>
                <a:gd name="T56" fmla="*/ 87 w 204"/>
                <a:gd name="T57" fmla="*/ 167 h 387"/>
                <a:gd name="T58" fmla="*/ 172 w 204"/>
                <a:gd name="T59" fmla="*/ 263 h 387"/>
                <a:gd name="T60" fmla="*/ 118 w 204"/>
                <a:gd name="T61" fmla="*/ 317 h 387"/>
                <a:gd name="T62" fmla="*/ 118 w 204"/>
                <a:gd name="T63" fmla="*/ 208 h 387"/>
                <a:gd name="T64" fmla="*/ 172 w 204"/>
                <a:gd name="T65" fmla="*/ 26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387">
                  <a:moveTo>
                    <a:pt x="204" y="261"/>
                  </a:moveTo>
                  <a:cubicBezTo>
                    <a:pt x="204" y="236"/>
                    <a:pt x="190" y="187"/>
                    <a:pt x="118" y="173"/>
                  </a:cubicBezTo>
                  <a:lnTo>
                    <a:pt x="118" y="70"/>
                  </a:lnTo>
                  <a:cubicBezTo>
                    <a:pt x="134" y="72"/>
                    <a:pt x="159" y="79"/>
                    <a:pt x="167" y="104"/>
                  </a:cubicBezTo>
                  <a:cubicBezTo>
                    <a:pt x="162" y="108"/>
                    <a:pt x="159" y="114"/>
                    <a:pt x="159" y="121"/>
                  </a:cubicBezTo>
                  <a:cubicBezTo>
                    <a:pt x="159" y="132"/>
                    <a:pt x="168" y="142"/>
                    <a:pt x="181" y="142"/>
                  </a:cubicBezTo>
                  <a:cubicBezTo>
                    <a:pt x="192" y="142"/>
                    <a:pt x="204" y="137"/>
                    <a:pt x="204" y="118"/>
                  </a:cubicBezTo>
                  <a:cubicBezTo>
                    <a:pt x="204" y="80"/>
                    <a:pt x="176" y="44"/>
                    <a:pt x="118" y="39"/>
                  </a:cubicBezTo>
                  <a:lnTo>
                    <a:pt x="118" y="20"/>
                  </a:lnTo>
                  <a:cubicBezTo>
                    <a:pt x="118" y="12"/>
                    <a:pt x="118" y="0"/>
                    <a:pt x="103" y="0"/>
                  </a:cubicBezTo>
                  <a:cubicBezTo>
                    <a:pt x="87" y="0"/>
                    <a:pt x="87" y="12"/>
                    <a:pt x="87" y="20"/>
                  </a:cubicBezTo>
                  <a:lnTo>
                    <a:pt x="87" y="39"/>
                  </a:lnTo>
                  <a:cubicBezTo>
                    <a:pt x="32" y="46"/>
                    <a:pt x="0" y="84"/>
                    <a:pt x="0" y="121"/>
                  </a:cubicBezTo>
                  <a:cubicBezTo>
                    <a:pt x="0" y="132"/>
                    <a:pt x="3" y="186"/>
                    <a:pt x="87" y="202"/>
                  </a:cubicBezTo>
                  <a:lnTo>
                    <a:pt x="87" y="318"/>
                  </a:lnTo>
                  <a:cubicBezTo>
                    <a:pt x="65" y="315"/>
                    <a:pt x="44" y="304"/>
                    <a:pt x="37" y="278"/>
                  </a:cubicBezTo>
                  <a:cubicBezTo>
                    <a:pt x="40" y="276"/>
                    <a:pt x="45" y="272"/>
                    <a:pt x="45" y="261"/>
                  </a:cubicBezTo>
                  <a:cubicBezTo>
                    <a:pt x="45" y="247"/>
                    <a:pt x="33" y="238"/>
                    <a:pt x="23" y="238"/>
                  </a:cubicBezTo>
                  <a:cubicBezTo>
                    <a:pt x="18" y="238"/>
                    <a:pt x="0" y="240"/>
                    <a:pt x="0" y="263"/>
                  </a:cubicBezTo>
                  <a:cubicBezTo>
                    <a:pt x="0" y="305"/>
                    <a:pt x="29" y="343"/>
                    <a:pt x="87" y="349"/>
                  </a:cubicBezTo>
                  <a:lnTo>
                    <a:pt x="87" y="367"/>
                  </a:lnTo>
                  <a:cubicBezTo>
                    <a:pt x="87" y="375"/>
                    <a:pt x="87" y="387"/>
                    <a:pt x="103" y="387"/>
                  </a:cubicBezTo>
                  <a:cubicBezTo>
                    <a:pt x="118" y="387"/>
                    <a:pt x="118" y="375"/>
                    <a:pt x="118" y="367"/>
                  </a:cubicBezTo>
                  <a:lnTo>
                    <a:pt x="118" y="348"/>
                  </a:lnTo>
                  <a:cubicBezTo>
                    <a:pt x="178" y="339"/>
                    <a:pt x="204" y="296"/>
                    <a:pt x="204" y="261"/>
                  </a:cubicBezTo>
                  <a:close/>
                  <a:moveTo>
                    <a:pt x="87" y="167"/>
                  </a:moveTo>
                  <a:cubicBezTo>
                    <a:pt x="59" y="162"/>
                    <a:pt x="32" y="144"/>
                    <a:pt x="32" y="119"/>
                  </a:cubicBezTo>
                  <a:cubicBezTo>
                    <a:pt x="32" y="95"/>
                    <a:pt x="56" y="75"/>
                    <a:pt x="87" y="70"/>
                  </a:cubicBezTo>
                  <a:lnTo>
                    <a:pt x="87" y="167"/>
                  </a:lnTo>
                  <a:close/>
                  <a:moveTo>
                    <a:pt x="172" y="263"/>
                  </a:moveTo>
                  <a:cubicBezTo>
                    <a:pt x="172" y="288"/>
                    <a:pt x="149" y="312"/>
                    <a:pt x="118" y="317"/>
                  </a:cubicBezTo>
                  <a:lnTo>
                    <a:pt x="118" y="208"/>
                  </a:lnTo>
                  <a:cubicBezTo>
                    <a:pt x="150" y="215"/>
                    <a:pt x="172" y="237"/>
                    <a:pt x="172" y="2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6" name="Freeform 171">
              <a:extLst>
                <a:ext uri="{FF2B5EF4-FFF2-40B4-BE49-F238E27FC236}">
                  <a16:creationId xmlns:a16="http://schemas.microsoft.com/office/drawing/2014/main" id="{8BAA9E40-9BF1-4AD4-A29D-247A7961FC1D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6797676" y="2100263"/>
              <a:ext cx="82550" cy="120650"/>
            </a:xfrm>
            <a:custGeom>
              <a:avLst/>
              <a:gdLst>
                <a:gd name="T0" fmla="*/ 239 w 239"/>
                <a:gd name="T1" fmla="*/ 26 h 334"/>
                <a:gd name="T2" fmla="*/ 203 w 239"/>
                <a:gd name="T3" fmla="*/ 0 h 334"/>
                <a:gd name="T4" fmla="*/ 150 w 239"/>
                <a:gd name="T5" fmla="*/ 17 h 334"/>
                <a:gd name="T6" fmla="*/ 102 w 239"/>
                <a:gd name="T7" fmla="*/ 2 h 334"/>
                <a:gd name="T8" fmla="*/ 19 w 239"/>
                <a:gd name="T9" fmla="*/ 82 h 334"/>
                <a:gd name="T10" fmla="*/ 35 w 239"/>
                <a:gd name="T11" fmla="*/ 129 h 334"/>
                <a:gd name="T12" fmla="*/ 25 w 239"/>
                <a:gd name="T13" fmla="*/ 163 h 334"/>
                <a:gd name="T14" fmla="*/ 37 w 239"/>
                <a:gd name="T15" fmla="*/ 199 h 334"/>
                <a:gd name="T16" fmla="*/ 0 w 239"/>
                <a:gd name="T17" fmla="*/ 261 h 334"/>
                <a:gd name="T18" fmla="*/ 116 w 239"/>
                <a:gd name="T19" fmla="*/ 334 h 334"/>
                <a:gd name="T20" fmla="*/ 232 w 239"/>
                <a:gd name="T21" fmla="*/ 261 h 334"/>
                <a:gd name="T22" fmla="*/ 198 w 239"/>
                <a:gd name="T23" fmla="*/ 204 h 334"/>
                <a:gd name="T24" fmla="*/ 126 w 239"/>
                <a:gd name="T25" fmla="*/ 190 h 334"/>
                <a:gd name="T26" fmla="*/ 91 w 239"/>
                <a:gd name="T27" fmla="*/ 190 h 334"/>
                <a:gd name="T28" fmla="*/ 76 w 239"/>
                <a:gd name="T29" fmla="*/ 189 h 334"/>
                <a:gd name="T30" fmla="*/ 60 w 239"/>
                <a:gd name="T31" fmla="*/ 182 h 334"/>
                <a:gd name="T32" fmla="*/ 54 w 239"/>
                <a:gd name="T33" fmla="*/ 164 h 334"/>
                <a:gd name="T34" fmla="*/ 57 w 239"/>
                <a:gd name="T35" fmla="*/ 150 h 334"/>
                <a:gd name="T36" fmla="*/ 102 w 239"/>
                <a:gd name="T37" fmla="*/ 162 h 334"/>
                <a:gd name="T38" fmla="*/ 184 w 239"/>
                <a:gd name="T39" fmla="*/ 82 h 334"/>
                <a:gd name="T40" fmla="*/ 171 w 239"/>
                <a:gd name="T41" fmla="*/ 38 h 334"/>
                <a:gd name="T42" fmla="*/ 200 w 239"/>
                <a:gd name="T43" fmla="*/ 30 h 334"/>
                <a:gd name="T44" fmla="*/ 219 w 239"/>
                <a:gd name="T45" fmla="*/ 47 h 334"/>
                <a:gd name="T46" fmla="*/ 239 w 239"/>
                <a:gd name="T47" fmla="*/ 26 h 334"/>
                <a:gd name="T48" fmla="*/ 150 w 239"/>
                <a:gd name="T49" fmla="*/ 82 h 334"/>
                <a:gd name="T50" fmla="*/ 102 w 239"/>
                <a:gd name="T51" fmla="*/ 132 h 334"/>
                <a:gd name="T52" fmla="*/ 54 w 239"/>
                <a:gd name="T53" fmla="*/ 82 h 334"/>
                <a:gd name="T54" fmla="*/ 102 w 239"/>
                <a:gd name="T55" fmla="*/ 32 h 334"/>
                <a:gd name="T56" fmla="*/ 150 w 239"/>
                <a:gd name="T57" fmla="*/ 82 h 334"/>
                <a:gd name="T58" fmla="*/ 203 w 239"/>
                <a:gd name="T59" fmla="*/ 261 h 334"/>
                <a:gd name="T60" fmla="*/ 116 w 239"/>
                <a:gd name="T61" fmla="*/ 304 h 334"/>
                <a:gd name="T62" fmla="*/ 29 w 239"/>
                <a:gd name="T63" fmla="*/ 261 h 334"/>
                <a:gd name="T64" fmla="*/ 49 w 239"/>
                <a:gd name="T65" fmla="*/ 226 h 334"/>
                <a:gd name="T66" fmla="*/ 103 w 239"/>
                <a:gd name="T67" fmla="*/ 218 h 334"/>
                <a:gd name="T68" fmla="*/ 203 w 239"/>
                <a:gd name="T69" fmla="*/ 261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" h="334">
                  <a:moveTo>
                    <a:pt x="239" y="26"/>
                  </a:moveTo>
                  <a:cubicBezTo>
                    <a:pt x="239" y="15"/>
                    <a:pt x="230" y="0"/>
                    <a:pt x="203" y="0"/>
                  </a:cubicBezTo>
                  <a:cubicBezTo>
                    <a:pt x="197" y="0"/>
                    <a:pt x="173" y="0"/>
                    <a:pt x="150" y="17"/>
                  </a:cubicBezTo>
                  <a:cubicBezTo>
                    <a:pt x="142" y="11"/>
                    <a:pt x="125" y="2"/>
                    <a:pt x="102" y="2"/>
                  </a:cubicBezTo>
                  <a:cubicBezTo>
                    <a:pt x="55" y="2"/>
                    <a:pt x="19" y="39"/>
                    <a:pt x="19" y="82"/>
                  </a:cubicBezTo>
                  <a:cubicBezTo>
                    <a:pt x="19" y="103"/>
                    <a:pt x="28" y="120"/>
                    <a:pt x="35" y="129"/>
                  </a:cubicBezTo>
                  <a:cubicBezTo>
                    <a:pt x="30" y="137"/>
                    <a:pt x="25" y="148"/>
                    <a:pt x="25" y="163"/>
                  </a:cubicBezTo>
                  <a:cubicBezTo>
                    <a:pt x="25" y="181"/>
                    <a:pt x="32" y="193"/>
                    <a:pt x="37" y="199"/>
                  </a:cubicBezTo>
                  <a:cubicBezTo>
                    <a:pt x="0" y="222"/>
                    <a:pt x="0" y="255"/>
                    <a:pt x="0" y="261"/>
                  </a:cubicBezTo>
                  <a:cubicBezTo>
                    <a:pt x="0" y="304"/>
                    <a:pt x="52" y="334"/>
                    <a:pt x="116" y="334"/>
                  </a:cubicBezTo>
                  <a:cubicBezTo>
                    <a:pt x="180" y="334"/>
                    <a:pt x="232" y="303"/>
                    <a:pt x="232" y="261"/>
                  </a:cubicBezTo>
                  <a:cubicBezTo>
                    <a:pt x="232" y="242"/>
                    <a:pt x="223" y="218"/>
                    <a:pt x="198" y="204"/>
                  </a:cubicBezTo>
                  <a:cubicBezTo>
                    <a:pt x="191" y="201"/>
                    <a:pt x="170" y="190"/>
                    <a:pt x="126" y="190"/>
                  </a:cubicBezTo>
                  <a:lnTo>
                    <a:pt x="91" y="190"/>
                  </a:lnTo>
                  <a:cubicBezTo>
                    <a:pt x="87" y="190"/>
                    <a:pt x="80" y="190"/>
                    <a:pt x="76" y="189"/>
                  </a:cubicBezTo>
                  <a:cubicBezTo>
                    <a:pt x="69" y="189"/>
                    <a:pt x="66" y="189"/>
                    <a:pt x="60" y="182"/>
                  </a:cubicBezTo>
                  <a:cubicBezTo>
                    <a:pt x="54" y="175"/>
                    <a:pt x="54" y="164"/>
                    <a:pt x="54" y="164"/>
                  </a:cubicBezTo>
                  <a:cubicBezTo>
                    <a:pt x="54" y="162"/>
                    <a:pt x="55" y="155"/>
                    <a:pt x="57" y="150"/>
                  </a:cubicBezTo>
                  <a:cubicBezTo>
                    <a:pt x="58" y="151"/>
                    <a:pt x="77" y="162"/>
                    <a:pt x="102" y="162"/>
                  </a:cubicBezTo>
                  <a:cubicBezTo>
                    <a:pt x="148" y="162"/>
                    <a:pt x="184" y="126"/>
                    <a:pt x="184" y="82"/>
                  </a:cubicBezTo>
                  <a:cubicBezTo>
                    <a:pt x="184" y="67"/>
                    <a:pt x="179" y="52"/>
                    <a:pt x="171" y="38"/>
                  </a:cubicBezTo>
                  <a:cubicBezTo>
                    <a:pt x="181" y="32"/>
                    <a:pt x="193" y="30"/>
                    <a:pt x="200" y="30"/>
                  </a:cubicBezTo>
                  <a:cubicBezTo>
                    <a:pt x="203" y="43"/>
                    <a:pt x="214" y="47"/>
                    <a:pt x="219" y="47"/>
                  </a:cubicBezTo>
                  <a:cubicBezTo>
                    <a:pt x="228" y="47"/>
                    <a:pt x="239" y="41"/>
                    <a:pt x="239" y="26"/>
                  </a:cubicBezTo>
                  <a:close/>
                  <a:moveTo>
                    <a:pt x="150" y="82"/>
                  </a:moveTo>
                  <a:cubicBezTo>
                    <a:pt x="150" y="110"/>
                    <a:pt x="128" y="132"/>
                    <a:pt x="102" y="132"/>
                  </a:cubicBezTo>
                  <a:cubicBezTo>
                    <a:pt x="75" y="132"/>
                    <a:pt x="54" y="109"/>
                    <a:pt x="54" y="82"/>
                  </a:cubicBezTo>
                  <a:cubicBezTo>
                    <a:pt x="54" y="54"/>
                    <a:pt x="76" y="32"/>
                    <a:pt x="102" y="32"/>
                  </a:cubicBezTo>
                  <a:cubicBezTo>
                    <a:pt x="129" y="32"/>
                    <a:pt x="150" y="55"/>
                    <a:pt x="150" y="82"/>
                  </a:cubicBezTo>
                  <a:close/>
                  <a:moveTo>
                    <a:pt x="203" y="261"/>
                  </a:moveTo>
                  <a:cubicBezTo>
                    <a:pt x="203" y="283"/>
                    <a:pt x="166" y="304"/>
                    <a:pt x="116" y="304"/>
                  </a:cubicBezTo>
                  <a:cubicBezTo>
                    <a:pt x="66" y="304"/>
                    <a:pt x="29" y="283"/>
                    <a:pt x="29" y="261"/>
                  </a:cubicBezTo>
                  <a:cubicBezTo>
                    <a:pt x="29" y="252"/>
                    <a:pt x="33" y="236"/>
                    <a:pt x="49" y="226"/>
                  </a:cubicBezTo>
                  <a:cubicBezTo>
                    <a:pt x="62" y="218"/>
                    <a:pt x="66" y="218"/>
                    <a:pt x="103" y="218"/>
                  </a:cubicBezTo>
                  <a:cubicBezTo>
                    <a:pt x="147" y="218"/>
                    <a:pt x="203" y="218"/>
                    <a:pt x="203" y="26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7" name="Freeform 172">
              <a:extLst>
                <a:ext uri="{FF2B5EF4-FFF2-40B4-BE49-F238E27FC236}">
                  <a16:creationId xmlns:a16="http://schemas.microsoft.com/office/drawing/2014/main" id="{D8FE7CD6-DD2A-422A-ACAF-7FCA8BA7E215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6896101" y="2100263"/>
              <a:ext cx="68263" cy="80963"/>
            </a:xfrm>
            <a:custGeom>
              <a:avLst/>
              <a:gdLst>
                <a:gd name="T0" fmla="*/ 196 w 196"/>
                <a:gd name="T1" fmla="*/ 165 h 222"/>
                <a:gd name="T2" fmla="*/ 179 w 196"/>
                <a:gd name="T3" fmla="*/ 151 h 222"/>
                <a:gd name="T4" fmla="*/ 162 w 196"/>
                <a:gd name="T5" fmla="*/ 162 h 222"/>
                <a:gd name="T6" fmla="*/ 113 w 196"/>
                <a:gd name="T7" fmla="*/ 192 h 222"/>
                <a:gd name="T8" fmla="*/ 35 w 196"/>
                <a:gd name="T9" fmla="*/ 111 h 222"/>
                <a:gd name="T10" fmla="*/ 116 w 196"/>
                <a:gd name="T11" fmla="*/ 30 h 222"/>
                <a:gd name="T12" fmla="*/ 146 w 196"/>
                <a:gd name="T13" fmla="*/ 34 h 222"/>
                <a:gd name="T14" fmla="*/ 168 w 196"/>
                <a:gd name="T15" fmla="*/ 59 h 222"/>
                <a:gd name="T16" fmla="*/ 190 w 196"/>
                <a:gd name="T17" fmla="*/ 36 h 222"/>
                <a:gd name="T18" fmla="*/ 116 w 196"/>
                <a:gd name="T19" fmla="*/ 0 h 222"/>
                <a:gd name="T20" fmla="*/ 0 w 196"/>
                <a:gd name="T21" fmla="*/ 111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2" y="151"/>
                    <a:pt x="179" y="151"/>
                  </a:cubicBezTo>
                  <a:cubicBezTo>
                    <a:pt x="171" y="151"/>
                    <a:pt x="166" y="152"/>
                    <a:pt x="162" y="162"/>
                  </a:cubicBezTo>
                  <a:cubicBezTo>
                    <a:pt x="159" y="168"/>
                    <a:pt x="150" y="192"/>
                    <a:pt x="113" y="192"/>
                  </a:cubicBezTo>
                  <a:cubicBezTo>
                    <a:pt x="71" y="192"/>
                    <a:pt x="35" y="157"/>
                    <a:pt x="35" y="111"/>
                  </a:cubicBezTo>
                  <a:cubicBezTo>
                    <a:pt x="35" y="87"/>
                    <a:pt x="49" y="30"/>
                    <a:pt x="116" y="30"/>
                  </a:cubicBezTo>
                  <a:cubicBezTo>
                    <a:pt x="127" y="30"/>
                    <a:pt x="146" y="30"/>
                    <a:pt x="146" y="34"/>
                  </a:cubicBezTo>
                  <a:cubicBezTo>
                    <a:pt x="146" y="52"/>
                    <a:pt x="156" y="59"/>
                    <a:pt x="168" y="59"/>
                  </a:cubicBezTo>
                  <a:cubicBezTo>
                    <a:pt x="180" y="59"/>
                    <a:pt x="190" y="50"/>
                    <a:pt x="190" y="36"/>
                  </a:cubicBezTo>
                  <a:cubicBezTo>
                    <a:pt x="190" y="0"/>
                    <a:pt x="139" y="0"/>
                    <a:pt x="116" y="0"/>
                  </a:cubicBezTo>
                  <a:cubicBezTo>
                    <a:pt x="30" y="0"/>
                    <a:pt x="0" y="67"/>
                    <a:pt x="0" y="111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8" name="Freeform 173">
              <a:extLst>
                <a:ext uri="{FF2B5EF4-FFF2-40B4-BE49-F238E27FC236}">
                  <a16:creationId xmlns:a16="http://schemas.microsoft.com/office/drawing/2014/main" id="{235E26DC-309C-4084-997C-A099E5DD486B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6986588" y="2100263"/>
              <a:ext cx="68263" cy="80963"/>
            </a:xfrm>
            <a:custGeom>
              <a:avLst/>
              <a:gdLst>
                <a:gd name="T0" fmla="*/ 196 w 196"/>
                <a:gd name="T1" fmla="*/ 165 h 222"/>
                <a:gd name="T2" fmla="*/ 178 w 196"/>
                <a:gd name="T3" fmla="*/ 151 h 222"/>
                <a:gd name="T4" fmla="*/ 162 w 196"/>
                <a:gd name="T5" fmla="*/ 162 h 222"/>
                <a:gd name="T6" fmla="*/ 113 w 196"/>
                <a:gd name="T7" fmla="*/ 192 h 222"/>
                <a:gd name="T8" fmla="*/ 34 w 196"/>
                <a:gd name="T9" fmla="*/ 111 h 222"/>
                <a:gd name="T10" fmla="*/ 116 w 196"/>
                <a:gd name="T11" fmla="*/ 30 h 222"/>
                <a:gd name="T12" fmla="*/ 146 w 196"/>
                <a:gd name="T13" fmla="*/ 34 h 222"/>
                <a:gd name="T14" fmla="*/ 167 w 196"/>
                <a:gd name="T15" fmla="*/ 59 h 222"/>
                <a:gd name="T16" fmla="*/ 190 w 196"/>
                <a:gd name="T17" fmla="*/ 36 h 222"/>
                <a:gd name="T18" fmla="*/ 116 w 196"/>
                <a:gd name="T19" fmla="*/ 0 h 222"/>
                <a:gd name="T20" fmla="*/ 0 w 196"/>
                <a:gd name="T21" fmla="*/ 111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8"/>
                    <a:pt x="149" y="192"/>
                    <a:pt x="113" y="192"/>
                  </a:cubicBezTo>
                  <a:cubicBezTo>
                    <a:pt x="70" y="192"/>
                    <a:pt x="34" y="157"/>
                    <a:pt x="34" y="111"/>
                  </a:cubicBezTo>
                  <a:cubicBezTo>
                    <a:pt x="34" y="87"/>
                    <a:pt x="48" y="30"/>
                    <a:pt x="116" y="30"/>
                  </a:cubicBezTo>
                  <a:cubicBezTo>
                    <a:pt x="126" y="30"/>
                    <a:pt x="146" y="30"/>
                    <a:pt x="146" y="34"/>
                  </a:cubicBezTo>
                  <a:cubicBezTo>
                    <a:pt x="146" y="52"/>
                    <a:pt x="155" y="59"/>
                    <a:pt x="167" y="59"/>
                  </a:cubicBezTo>
                  <a:cubicBezTo>
                    <a:pt x="179" y="59"/>
                    <a:pt x="190" y="50"/>
                    <a:pt x="190" y="36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7"/>
                    <a:pt x="0" y="111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29" name="Freeform 174">
              <a:extLst>
                <a:ext uri="{FF2B5EF4-FFF2-40B4-BE49-F238E27FC236}">
                  <a16:creationId xmlns:a16="http://schemas.microsoft.com/office/drawing/2014/main" id="{605CE248-6189-4AA0-A468-C4E29570D549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7164388" y="2117725"/>
              <a:ext cx="71438" cy="12700"/>
            </a:xfrm>
            <a:custGeom>
              <a:avLst/>
              <a:gdLst>
                <a:gd name="T0" fmla="*/ 206 w 206"/>
                <a:gd name="T1" fmla="*/ 17 h 35"/>
                <a:gd name="T2" fmla="*/ 182 w 206"/>
                <a:gd name="T3" fmla="*/ 0 h 35"/>
                <a:gd name="T4" fmla="*/ 24 w 206"/>
                <a:gd name="T5" fmla="*/ 0 h 35"/>
                <a:gd name="T6" fmla="*/ 0 w 206"/>
                <a:gd name="T7" fmla="*/ 17 h 35"/>
                <a:gd name="T8" fmla="*/ 24 w 206"/>
                <a:gd name="T9" fmla="*/ 35 h 35"/>
                <a:gd name="T10" fmla="*/ 182 w 206"/>
                <a:gd name="T11" fmla="*/ 35 h 35"/>
                <a:gd name="T12" fmla="*/ 206 w 206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35">
                  <a:moveTo>
                    <a:pt x="206" y="17"/>
                  </a:moveTo>
                  <a:cubicBezTo>
                    <a:pt x="206" y="0"/>
                    <a:pt x="188" y="0"/>
                    <a:pt x="182" y="0"/>
                  </a:cubicBezTo>
                  <a:lnTo>
                    <a:pt x="24" y="0"/>
                  </a:lnTo>
                  <a:cubicBezTo>
                    <a:pt x="18" y="0"/>
                    <a:pt x="0" y="0"/>
                    <a:pt x="0" y="17"/>
                  </a:cubicBezTo>
                  <a:cubicBezTo>
                    <a:pt x="0" y="35"/>
                    <a:pt x="18" y="35"/>
                    <a:pt x="24" y="35"/>
                  </a:cubicBezTo>
                  <a:lnTo>
                    <a:pt x="182" y="35"/>
                  </a:lnTo>
                  <a:cubicBezTo>
                    <a:pt x="188" y="35"/>
                    <a:pt x="206" y="35"/>
                    <a:pt x="206" y="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0" name="Freeform 175">
              <a:extLst>
                <a:ext uri="{FF2B5EF4-FFF2-40B4-BE49-F238E27FC236}">
                  <a16:creationId xmlns:a16="http://schemas.microsoft.com/office/drawing/2014/main" id="{0C137145-B831-4601-B162-9E9DE8824B27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7251701" y="2101850"/>
              <a:ext cx="76200" cy="77788"/>
            </a:xfrm>
            <a:custGeom>
              <a:avLst/>
              <a:gdLst>
                <a:gd name="T0" fmla="*/ 220 w 220"/>
                <a:gd name="T1" fmla="*/ 195 h 215"/>
                <a:gd name="T2" fmla="*/ 220 w 220"/>
                <a:gd name="T3" fmla="*/ 166 h 215"/>
                <a:gd name="T4" fmla="*/ 203 w 220"/>
                <a:gd name="T5" fmla="*/ 145 h 215"/>
                <a:gd name="T6" fmla="*/ 186 w 220"/>
                <a:gd name="T7" fmla="*/ 166 h 215"/>
                <a:gd name="T8" fmla="*/ 186 w 220"/>
                <a:gd name="T9" fmla="*/ 185 h 215"/>
                <a:gd name="T10" fmla="*/ 51 w 220"/>
                <a:gd name="T11" fmla="*/ 185 h 215"/>
                <a:gd name="T12" fmla="*/ 207 w 220"/>
                <a:gd name="T13" fmla="*/ 37 h 215"/>
                <a:gd name="T14" fmla="*/ 218 w 220"/>
                <a:gd name="T15" fmla="*/ 17 h 215"/>
                <a:gd name="T16" fmla="*/ 198 w 220"/>
                <a:gd name="T17" fmla="*/ 0 h 215"/>
                <a:gd name="T18" fmla="*/ 28 w 220"/>
                <a:gd name="T19" fmla="*/ 0 h 215"/>
                <a:gd name="T20" fmla="*/ 8 w 220"/>
                <a:gd name="T21" fmla="*/ 20 h 215"/>
                <a:gd name="T22" fmla="*/ 8 w 220"/>
                <a:gd name="T23" fmla="*/ 43 h 215"/>
                <a:gd name="T24" fmla="*/ 24 w 220"/>
                <a:gd name="T25" fmla="*/ 64 h 215"/>
                <a:gd name="T26" fmla="*/ 42 w 220"/>
                <a:gd name="T27" fmla="*/ 43 h 215"/>
                <a:gd name="T28" fmla="*/ 42 w 220"/>
                <a:gd name="T29" fmla="*/ 30 h 215"/>
                <a:gd name="T30" fmla="*/ 166 w 220"/>
                <a:gd name="T31" fmla="*/ 30 h 215"/>
                <a:gd name="T32" fmla="*/ 11 w 220"/>
                <a:gd name="T33" fmla="*/ 178 h 215"/>
                <a:gd name="T34" fmla="*/ 0 w 220"/>
                <a:gd name="T35" fmla="*/ 198 h 215"/>
                <a:gd name="T36" fmla="*/ 20 w 220"/>
                <a:gd name="T37" fmla="*/ 215 h 215"/>
                <a:gd name="T38" fmla="*/ 209 w 220"/>
                <a:gd name="T39" fmla="*/ 215 h 215"/>
                <a:gd name="T40" fmla="*/ 220 w 220"/>
                <a:gd name="T41" fmla="*/ 19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215">
                  <a:moveTo>
                    <a:pt x="220" y="195"/>
                  </a:moveTo>
                  <a:lnTo>
                    <a:pt x="220" y="166"/>
                  </a:lnTo>
                  <a:cubicBezTo>
                    <a:pt x="220" y="156"/>
                    <a:pt x="220" y="145"/>
                    <a:pt x="203" y="145"/>
                  </a:cubicBezTo>
                  <a:cubicBezTo>
                    <a:pt x="186" y="145"/>
                    <a:pt x="186" y="156"/>
                    <a:pt x="186" y="166"/>
                  </a:cubicBezTo>
                  <a:lnTo>
                    <a:pt x="186" y="185"/>
                  </a:lnTo>
                  <a:lnTo>
                    <a:pt x="51" y="185"/>
                  </a:lnTo>
                  <a:lnTo>
                    <a:pt x="207" y="37"/>
                  </a:lnTo>
                  <a:cubicBezTo>
                    <a:pt x="217" y="27"/>
                    <a:pt x="218" y="25"/>
                    <a:pt x="218" y="17"/>
                  </a:cubicBezTo>
                  <a:cubicBezTo>
                    <a:pt x="218" y="0"/>
                    <a:pt x="207" y="0"/>
                    <a:pt x="198" y="0"/>
                  </a:cubicBezTo>
                  <a:lnTo>
                    <a:pt x="28" y="0"/>
                  </a:lnTo>
                  <a:cubicBezTo>
                    <a:pt x="12" y="0"/>
                    <a:pt x="8" y="4"/>
                    <a:pt x="8" y="20"/>
                  </a:cubicBezTo>
                  <a:lnTo>
                    <a:pt x="8" y="43"/>
                  </a:lnTo>
                  <a:cubicBezTo>
                    <a:pt x="8" y="53"/>
                    <a:pt x="8" y="64"/>
                    <a:pt x="24" y="64"/>
                  </a:cubicBezTo>
                  <a:cubicBezTo>
                    <a:pt x="42" y="64"/>
                    <a:pt x="42" y="53"/>
                    <a:pt x="42" y="43"/>
                  </a:cubicBezTo>
                  <a:lnTo>
                    <a:pt x="42" y="30"/>
                  </a:lnTo>
                  <a:lnTo>
                    <a:pt x="166" y="30"/>
                  </a:lnTo>
                  <a:lnTo>
                    <a:pt x="11" y="178"/>
                  </a:lnTo>
                  <a:cubicBezTo>
                    <a:pt x="0" y="188"/>
                    <a:pt x="0" y="190"/>
                    <a:pt x="0" y="198"/>
                  </a:cubicBezTo>
                  <a:cubicBezTo>
                    <a:pt x="0" y="215"/>
                    <a:pt x="11" y="215"/>
                    <a:pt x="20" y="215"/>
                  </a:cubicBezTo>
                  <a:lnTo>
                    <a:pt x="209" y="215"/>
                  </a:lnTo>
                  <a:cubicBezTo>
                    <a:pt x="220" y="212"/>
                    <a:pt x="220" y="202"/>
                    <a:pt x="220" y="1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1" name="Freeform 176">
              <a:extLst>
                <a:ext uri="{FF2B5EF4-FFF2-40B4-BE49-F238E27FC236}">
                  <a16:creationId xmlns:a16="http://schemas.microsoft.com/office/drawing/2014/main" id="{D5C275A6-8EF8-4675-B3A9-AD42CB93FBFB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7429501" y="2100263"/>
              <a:ext cx="85725" cy="79375"/>
            </a:xfrm>
            <a:custGeom>
              <a:avLst/>
              <a:gdLst>
                <a:gd name="T0" fmla="*/ 249 w 249"/>
                <a:gd name="T1" fmla="*/ 203 h 218"/>
                <a:gd name="T2" fmla="*/ 229 w 249"/>
                <a:gd name="T3" fmla="*/ 188 h 218"/>
                <a:gd name="T4" fmla="*/ 207 w 249"/>
                <a:gd name="T5" fmla="*/ 188 h 218"/>
                <a:gd name="T6" fmla="*/ 207 w 249"/>
                <a:gd name="T7" fmla="*/ 72 h 218"/>
                <a:gd name="T8" fmla="*/ 142 w 249"/>
                <a:gd name="T9" fmla="*/ 0 h 218"/>
                <a:gd name="T10" fmla="*/ 77 w 249"/>
                <a:gd name="T11" fmla="*/ 26 h 218"/>
                <a:gd name="T12" fmla="*/ 57 w 249"/>
                <a:gd name="T13" fmla="*/ 3 h 218"/>
                <a:gd name="T14" fmla="*/ 21 w 249"/>
                <a:gd name="T15" fmla="*/ 3 h 218"/>
                <a:gd name="T16" fmla="*/ 0 w 249"/>
                <a:gd name="T17" fmla="*/ 18 h 218"/>
                <a:gd name="T18" fmla="*/ 20 w 249"/>
                <a:gd name="T19" fmla="*/ 33 h 218"/>
                <a:gd name="T20" fmla="*/ 43 w 249"/>
                <a:gd name="T21" fmla="*/ 33 h 218"/>
                <a:gd name="T22" fmla="*/ 43 w 249"/>
                <a:gd name="T23" fmla="*/ 188 h 218"/>
                <a:gd name="T24" fmla="*/ 21 w 249"/>
                <a:gd name="T25" fmla="*/ 188 h 218"/>
                <a:gd name="T26" fmla="*/ 0 w 249"/>
                <a:gd name="T27" fmla="*/ 203 h 218"/>
                <a:gd name="T28" fmla="*/ 20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9 w 249"/>
                <a:gd name="T35" fmla="*/ 188 h 218"/>
                <a:gd name="T36" fmla="*/ 77 w 249"/>
                <a:gd name="T37" fmla="*/ 188 h 218"/>
                <a:gd name="T38" fmla="*/ 77 w 249"/>
                <a:gd name="T39" fmla="*/ 99 h 218"/>
                <a:gd name="T40" fmla="*/ 139 w 249"/>
                <a:gd name="T41" fmla="*/ 30 h 218"/>
                <a:gd name="T42" fmla="*/ 173 w 249"/>
                <a:gd name="T43" fmla="*/ 74 h 218"/>
                <a:gd name="T44" fmla="*/ 173 w 249"/>
                <a:gd name="T45" fmla="*/ 188 h 218"/>
                <a:gd name="T46" fmla="*/ 153 w 249"/>
                <a:gd name="T47" fmla="*/ 188 h 218"/>
                <a:gd name="T48" fmla="*/ 133 w 249"/>
                <a:gd name="T49" fmla="*/ 203 h 218"/>
                <a:gd name="T50" fmla="*/ 153 w 249"/>
                <a:gd name="T51" fmla="*/ 218 h 218"/>
                <a:gd name="T52" fmla="*/ 230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1"/>
                    <a:pt x="182" y="0"/>
                    <a:pt x="142" y="0"/>
                  </a:cubicBezTo>
                  <a:cubicBezTo>
                    <a:pt x="109" y="0"/>
                    <a:pt x="86" y="17"/>
                    <a:pt x="77" y="26"/>
                  </a:cubicBezTo>
                  <a:cubicBezTo>
                    <a:pt x="77" y="11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3" y="33"/>
                  </a:lnTo>
                  <a:lnTo>
                    <a:pt x="43" y="188"/>
                  </a:lnTo>
                  <a:lnTo>
                    <a:pt x="21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99"/>
                  </a:lnTo>
                  <a:cubicBezTo>
                    <a:pt x="77" y="49"/>
                    <a:pt x="114" y="30"/>
                    <a:pt x="139" y="30"/>
                  </a:cubicBezTo>
                  <a:cubicBezTo>
                    <a:pt x="166" y="30"/>
                    <a:pt x="173" y="44"/>
                    <a:pt x="173" y="74"/>
                  </a:cubicBezTo>
                  <a:lnTo>
                    <a:pt x="173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30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2" name="Freeform 177">
              <a:extLst>
                <a:ext uri="{FF2B5EF4-FFF2-40B4-BE49-F238E27FC236}">
                  <a16:creationId xmlns:a16="http://schemas.microsoft.com/office/drawing/2014/main" id="{3E6D4C05-7E4B-4274-8FC2-F63A8300A0F1}"/>
                </a:ext>
              </a:extLst>
            </p:cNvPr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7527926" y="2100263"/>
              <a:ext cx="71438" cy="80963"/>
            </a:xfrm>
            <a:custGeom>
              <a:avLst/>
              <a:gdLst>
                <a:gd name="T0" fmla="*/ 205 w 205"/>
                <a:gd name="T1" fmla="*/ 111 h 222"/>
                <a:gd name="T2" fmla="*/ 102 w 205"/>
                <a:gd name="T3" fmla="*/ 0 h 222"/>
                <a:gd name="T4" fmla="*/ 0 w 205"/>
                <a:gd name="T5" fmla="*/ 111 h 222"/>
                <a:gd name="T6" fmla="*/ 102 w 205"/>
                <a:gd name="T7" fmla="*/ 222 h 222"/>
                <a:gd name="T8" fmla="*/ 205 w 205"/>
                <a:gd name="T9" fmla="*/ 111 h 222"/>
                <a:gd name="T10" fmla="*/ 170 w 205"/>
                <a:gd name="T11" fmla="*/ 108 h 222"/>
                <a:gd name="T12" fmla="*/ 102 w 205"/>
                <a:gd name="T13" fmla="*/ 192 h 222"/>
                <a:gd name="T14" fmla="*/ 34 w 205"/>
                <a:gd name="T15" fmla="*/ 108 h 222"/>
                <a:gd name="T16" fmla="*/ 102 w 205"/>
                <a:gd name="T17" fmla="*/ 30 h 222"/>
                <a:gd name="T18" fmla="*/ 170 w 205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2">
                  <a:moveTo>
                    <a:pt x="205" y="111"/>
                  </a:moveTo>
                  <a:cubicBezTo>
                    <a:pt x="205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5" y="174"/>
                    <a:pt x="205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4" y="154"/>
                    <a:pt x="34" y="108"/>
                  </a:cubicBezTo>
                  <a:cubicBezTo>
                    <a:pt x="34" y="62"/>
                    <a:pt x="67" y="30"/>
                    <a:pt x="102" y="30"/>
                  </a:cubicBezTo>
                  <a:cubicBezTo>
                    <a:pt x="138" y="30"/>
                    <a:pt x="170" y="62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3" name="Freeform 178">
              <a:extLst>
                <a:ext uri="{FF2B5EF4-FFF2-40B4-BE49-F238E27FC236}">
                  <a16:creationId xmlns:a16="http://schemas.microsoft.com/office/drawing/2014/main" id="{366312DA-674E-4BC7-A470-20589E622B9E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7618413" y="2100263"/>
              <a:ext cx="71438" cy="80963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4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2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4" name="Freeform 179">
              <a:extLst>
                <a:ext uri="{FF2B5EF4-FFF2-40B4-BE49-F238E27FC236}">
                  <a16:creationId xmlns:a16="http://schemas.microsoft.com/office/drawing/2014/main" id="{0BE2B639-479D-4D81-A43F-6E41B389EFE8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7704138" y="2101850"/>
              <a:ext cx="80963" cy="77788"/>
            </a:xfrm>
            <a:custGeom>
              <a:avLst/>
              <a:gdLst>
                <a:gd name="T0" fmla="*/ 234 w 234"/>
                <a:gd name="T1" fmla="*/ 200 h 215"/>
                <a:gd name="T2" fmla="*/ 214 w 234"/>
                <a:gd name="T3" fmla="*/ 185 h 215"/>
                <a:gd name="T4" fmla="*/ 194 w 234"/>
                <a:gd name="T5" fmla="*/ 185 h 215"/>
                <a:gd name="T6" fmla="*/ 130 w 234"/>
                <a:gd name="T7" fmla="*/ 104 h 215"/>
                <a:gd name="T8" fmla="*/ 187 w 234"/>
                <a:gd name="T9" fmla="*/ 30 h 215"/>
                <a:gd name="T10" fmla="*/ 207 w 234"/>
                <a:gd name="T11" fmla="*/ 30 h 215"/>
                <a:gd name="T12" fmla="*/ 227 w 234"/>
                <a:gd name="T13" fmla="*/ 15 h 215"/>
                <a:gd name="T14" fmla="*/ 207 w 234"/>
                <a:gd name="T15" fmla="*/ 0 h 215"/>
                <a:gd name="T16" fmla="*/ 148 w 234"/>
                <a:gd name="T17" fmla="*/ 0 h 215"/>
                <a:gd name="T18" fmla="*/ 128 w 234"/>
                <a:gd name="T19" fmla="*/ 15 h 215"/>
                <a:gd name="T20" fmla="*/ 153 w 234"/>
                <a:gd name="T21" fmla="*/ 30 h 215"/>
                <a:gd name="T22" fmla="*/ 116 w 234"/>
                <a:gd name="T23" fmla="*/ 81 h 215"/>
                <a:gd name="T24" fmla="*/ 78 w 234"/>
                <a:gd name="T25" fmla="*/ 30 h 215"/>
                <a:gd name="T26" fmla="*/ 102 w 234"/>
                <a:gd name="T27" fmla="*/ 15 h 215"/>
                <a:gd name="T28" fmla="*/ 82 w 234"/>
                <a:gd name="T29" fmla="*/ 0 h 215"/>
                <a:gd name="T30" fmla="*/ 24 w 234"/>
                <a:gd name="T31" fmla="*/ 0 h 215"/>
                <a:gd name="T32" fmla="*/ 3 w 234"/>
                <a:gd name="T33" fmla="*/ 15 h 215"/>
                <a:gd name="T34" fmla="*/ 24 w 234"/>
                <a:gd name="T35" fmla="*/ 30 h 215"/>
                <a:gd name="T36" fmla="*/ 44 w 234"/>
                <a:gd name="T37" fmla="*/ 30 h 215"/>
                <a:gd name="T38" fmla="*/ 103 w 234"/>
                <a:gd name="T39" fmla="*/ 104 h 215"/>
                <a:gd name="T40" fmla="*/ 41 w 234"/>
                <a:gd name="T41" fmla="*/ 185 h 215"/>
                <a:gd name="T42" fmla="*/ 21 w 234"/>
                <a:gd name="T43" fmla="*/ 185 h 215"/>
                <a:gd name="T44" fmla="*/ 0 w 234"/>
                <a:gd name="T45" fmla="*/ 200 h 215"/>
                <a:gd name="T46" fmla="*/ 21 w 234"/>
                <a:gd name="T47" fmla="*/ 215 h 215"/>
                <a:gd name="T48" fmla="*/ 79 w 234"/>
                <a:gd name="T49" fmla="*/ 215 h 215"/>
                <a:gd name="T50" fmla="*/ 99 w 234"/>
                <a:gd name="T51" fmla="*/ 200 h 215"/>
                <a:gd name="T52" fmla="*/ 73 w 234"/>
                <a:gd name="T53" fmla="*/ 185 h 215"/>
                <a:gd name="T54" fmla="*/ 116 w 234"/>
                <a:gd name="T55" fmla="*/ 123 h 215"/>
                <a:gd name="T56" fmla="*/ 160 w 234"/>
                <a:gd name="T57" fmla="*/ 185 h 215"/>
                <a:gd name="T58" fmla="*/ 135 w 234"/>
                <a:gd name="T59" fmla="*/ 200 h 215"/>
                <a:gd name="T60" fmla="*/ 155 w 234"/>
                <a:gd name="T61" fmla="*/ 215 h 215"/>
                <a:gd name="T62" fmla="*/ 214 w 234"/>
                <a:gd name="T63" fmla="*/ 215 h 215"/>
                <a:gd name="T64" fmla="*/ 234 w 234"/>
                <a:gd name="T65" fmla="*/ 20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234" y="200"/>
                  </a:moveTo>
                  <a:cubicBezTo>
                    <a:pt x="234" y="185"/>
                    <a:pt x="221" y="185"/>
                    <a:pt x="214" y="185"/>
                  </a:cubicBezTo>
                  <a:lnTo>
                    <a:pt x="194" y="185"/>
                  </a:lnTo>
                  <a:lnTo>
                    <a:pt x="130" y="104"/>
                  </a:lnTo>
                  <a:lnTo>
                    <a:pt x="187" y="30"/>
                  </a:lnTo>
                  <a:lnTo>
                    <a:pt x="207" y="30"/>
                  </a:lnTo>
                  <a:cubicBezTo>
                    <a:pt x="214" y="30"/>
                    <a:pt x="227" y="30"/>
                    <a:pt x="227" y="15"/>
                  </a:cubicBezTo>
                  <a:cubicBezTo>
                    <a:pt x="227" y="0"/>
                    <a:pt x="214" y="0"/>
                    <a:pt x="207" y="0"/>
                  </a:cubicBezTo>
                  <a:lnTo>
                    <a:pt x="148" y="0"/>
                  </a:lnTo>
                  <a:cubicBezTo>
                    <a:pt x="141" y="0"/>
                    <a:pt x="128" y="0"/>
                    <a:pt x="128" y="15"/>
                  </a:cubicBezTo>
                  <a:cubicBezTo>
                    <a:pt x="128" y="30"/>
                    <a:pt x="139" y="30"/>
                    <a:pt x="153" y="30"/>
                  </a:cubicBezTo>
                  <a:lnTo>
                    <a:pt x="116" y="81"/>
                  </a:lnTo>
                  <a:lnTo>
                    <a:pt x="78" y="30"/>
                  </a:lnTo>
                  <a:cubicBezTo>
                    <a:pt x="91" y="30"/>
                    <a:pt x="102" y="30"/>
                    <a:pt x="102" y="15"/>
                  </a:cubicBezTo>
                  <a:cubicBezTo>
                    <a:pt x="102" y="0"/>
                    <a:pt x="90" y="0"/>
                    <a:pt x="82" y="0"/>
                  </a:cubicBezTo>
                  <a:lnTo>
                    <a:pt x="24" y="0"/>
                  </a:lnTo>
                  <a:cubicBezTo>
                    <a:pt x="16" y="0"/>
                    <a:pt x="3" y="0"/>
                    <a:pt x="3" y="15"/>
                  </a:cubicBezTo>
                  <a:cubicBezTo>
                    <a:pt x="3" y="30"/>
                    <a:pt x="17" y="30"/>
                    <a:pt x="24" y="30"/>
                  </a:cubicBezTo>
                  <a:lnTo>
                    <a:pt x="44" y="30"/>
                  </a:lnTo>
                  <a:lnTo>
                    <a:pt x="103" y="104"/>
                  </a:lnTo>
                  <a:lnTo>
                    <a:pt x="41" y="185"/>
                  </a:lnTo>
                  <a:lnTo>
                    <a:pt x="21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4" y="215"/>
                    <a:pt x="21" y="215"/>
                  </a:cubicBezTo>
                  <a:lnTo>
                    <a:pt x="79" y="215"/>
                  </a:lnTo>
                  <a:cubicBezTo>
                    <a:pt x="87" y="215"/>
                    <a:pt x="99" y="215"/>
                    <a:pt x="99" y="200"/>
                  </a:cubicBezTo>
                  <a:cubicBezTo>
                    <a:pt x="99" y="185"/>
                    <a:pt x="89" y="185"/>
                    <a:pt x="73" y="185"/>
                  </a:cubicBezTo>
                  <a:lnTo>
                    <a:pt x="116" y="123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8" y="215"/>
                    <a:pt x="155" y="215"/>
                  </a:cubicBezTo>
                  <a:lnTo>
                    <a:pt x="214" y="215"/>
                  </a:lnTo>
                  <a:cubicBezTo>
                    <a:pt x="221" y="215"/>
                    <a:pt x="234" y="215"/>
                    <a:pt x="234" y="2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5" name="Freeform 180">
              <a:extLst>
                <a:ext uri="{FF2B5EF4-FFF2-40B4-BE49-F238E27FC236}">
                  <a16:creationId xmlns:a16="http://schemas.microsoft.com/office/drawing/2014/main" id="{559CC3B3-1AE1-40E7-A4E8-36631FBE2B5D}"/>
                </a:ext>
              </a:extLst>
            </p:cNvPr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7799388" y="2100263"/>
              <a:ext cx="71438" cy="80963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6" name="Freeform 181">
              <a:extLst>
                <a:ext uri="{FF2B5EF4-FFF2-40B4-BE49-F238E27FC236}">
                  <a16:creationId xmlns:a16="http://schemas.microsoft.com/office/drawing/2014/main" id="{8EDF20E1-92F9-462A-A8AD-8CDCE50D4859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7893051" y="2100263"/>
              <a:ext cx="68263" cy="80963"/>
            </a:xfrm>
            <a:custGeom>
              <a:avLst/>
              <a:gdLst>
                <a:gd name="T0" fmla="*/ 196 w 196"/>
                <a:gd name="T1" fmla="*/ 165 h 222"/>
                <a:gd name="T2" fmla="*/ 179 w 196"/>
                <a:gd name="T3" fmla="*/ 151 h 222"/>
                <a:gd name="T4" fmla="*/ 162 w 196"/>
                <a:gd name="T5" fmla="*/ 162 h 222"/>
                <a:gd name="T6" fmla="*/ 113 w 196"/>
                <a:gd name="T7" fmla="*/ 192 h 222"/>
                <a:gd name="T8" fmla="*/ 35 w 196"/>
                <a:gd name="T9" fmla="*/ 111 h 222"/>
                <a:gd name="T10" fmla="*/ 116 w 196"/>
                <a:gd name="T11" fmla="*/ 30 h 222"/>
                <a:gd name="T12" fmla="*/ 146 w 196"/>
                <a:gd name="T13" fmla="*/ 34 h 222"/>
                <a:gd name="T14" fmla="*/ 168 w 196"/>
                <a:gd name="T15" fmla="*/ 59 h 222"/>
                <a:gd name="T16" fmla="*/ 190 w 196"/>
                <a:gd name="T17" fmla="*/ 36 h 222"/>
                <a:gd name="T18" fmla="*/ 116 w 196"/>
                <a:gd name="T19" fmla="*/ 0 h 222"/>
                <a:gd name="T20" fmla="*/ 0 w 196"/>
                <a:gd name="T21" fmla="*/ 111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2" y="151"/>
                    <a:pt x="179" y="151"/>
                  </a:cubicBezTo>
                  <a:cubicBezTo>
                    <a:pt x="171" y="151"/>
                    <a:pt x="166" y="152"/>
                    <a:pt x="162" y="162"/>
                  </a:cubicBezTo>
                  <a:cubicBezTo>
                    <a:pt x="159" y="168"/>
                    <a:pt x="150" y="192"/>
                    <a:pt x="113" y="192"/>
                  </a:cubicBezTo>
                  <a:cubicBezTo>
                    <a:pt x="71" y="192"/>
                    <a:pt x="35" y="157"/>
                    <a:pt x="35" y="111"/>
                  </a:cubicBezTo>
                  <a:cubicBezTo>
                    <a:pt x="35" y="87"/>
                    <a:pt x="49" y="30"/>
                    <a:pt x="116" y="30"/>
                  </a:cubicBezTo>
                  <a:cubicBezTo>
                    <a:pt x="127" y="30"/>
                    <a:pt x="146" y="30"/>
                    <a:pt x="146" y="34"/>
                  </a:cubicBezTo>
                  <a:cubicBezTo>
                    <a:pt x="146" y="52"/>
                    <a:pt x="156" y="59"/>
                    <a:pt x="168" y="59"/>
                  </a:cubicBezTo>
                  <a:cubicBezTo>
                    <a:pt x="180" y="59"/>
                    <a:pt x="190" y="50"/>
                    <a:pt x="190" y="36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7"/>
                    <a:pt x="0" y="111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7" name="Freeform 182">
              <a:extLst>
                <a:ext uri="{FF2B5EF4-FFF2-40B4-BE49-F238E27FC236}">
                  <a16:creationId xmlns:a16="http://schemas.microsoft.com/office/drawing/2014/main" id="{8AD6E645-DDDF-4C2C-8726-CD3E1300A3CD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7983538" y="2100263"/>
              <a:ext cx="66675" cy="80963"/>
            </a:xfrm>
            <a:custGeom>
              <a:avLst/>
              <a:gdLst>
                <a:gd name="T0" fmla="*/ 193 w 193"/>
                <a:gd name="T1" fmla="*/ 157 h 222"/>
                <a:gd name="T2" fmla="*/ 113 w 193"/>
                <a:gd name="T3" fmla="*/ 92 h 222"/>
                <a:gd name="T4" fmla="*/ 79 w 193"/>
                <a:gd name="T5" fmla="*/ 86 h 222"/>
                <a:gd name="T6" fmla="*/ 31 w 193"/>
                <a:gd name="T7" fmla="*/ 58 h 222"/>
                <a:gd name="T8" fmla="*/ 94 w 193"/>
                <a:gd name="T9" fmla="*/ 30 h 222"/>
                <a:gd name="T10" fmla="*/ 144 w 193"/>
                <a:gd name="T11" fmla="*/ 58 h 222"/>
                <a:gd name="T12" fmla="*/ 161 w 193"/>
                <a:gd name="T13" fmla="*/ 75 h 222"/>
                <a:gd name="T14" fmla="*/ 178 w 193"/>
                <a:gd name="T15" fmla="*/ 54 h 222"/>
                <a:gd name="T16" fmla="*/ 178 w 193"/>
                <a:gd name="T17" fmla="*/ 20 h 222"/>
                <a:gd name="T18" fmla="*/ 163 w 193"/>
                <a:gd name="T19" fmla="*/ 0 h 222"/>
                <a:gd name="T20" fmla="*/ 148 w 193"/>
                <a:gd name="T21" fmla="*/ 10 h 222"/>
                <a:gd name="T22" fmla="*/ 95 w 193"/>
                <a:gd name="T23" fmla="*/ 0 h 222"/>
                <a:gd name="T24" fmla="*/ 0 w 193"/>
                <a:gd name="T25" fmla="*/ 58 h 222"/>
                <a:gd name="T26" fmla="*/ 99 w 193"/>
                <a:gd name="T27" fmla="*/ 120 h 222"/>
                <a:gd name="T28" fmla="*/ 163 w 193"/>
                <a:gd name="T29" fmla="*/ 157 h 222"/>
                <a:gd name="T30" fmla="*/ 99 w 193"/>
                <a:gd name="T31" fmla="*/ 192 h 222"/>
                <a:gd name="T32" fmla="*/ 35 w 193"/>
                <a:gd name="T33" fmla="*/ 147 h 222"/>
                <a:gd name="T34" fmla="*/ 18 w 193"/>
                <a:gd name="T35" fmla="*/ 133 h 222"/>
                <a:gd name="T36" fmla="*/ 0 w 193"/>
                <a:gd name="T37" fmla="*/ 153 h 222"/>
                <a:gd name="T38" fmla="*/ 0 w 193"/>
                <a:gd name="T39" fmla="*/ 202 h 222"/>
                <a:gd name="T40" fmla="*/ 15 w 193"/>
                <a:gd name="T41" fmla="*/ 222 h 222"/>
                <a:gd name="T42" fmla="*/ 34 w 193"/>
                <a:gd name="T43" fmla="*/ 203 h 222"/>
                <a:gd name="T44" fmla="*/ 99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9" y="94"/>
                    <a:pt x="113" y="92"/>
                  </a:cubicBezTo>
                  <a:lnTo>
                    <a:pt x="79" y="86"/>
                  </a:lnTo>
                  <a:cubicBezTo>
                    <a:pt x="65" y="84"/>
                    <a:pt x="31" y="78"/>
                    <a:pt x="31" y="58"/>
                  </a:cubicBezTo>
                  <a:cubicBezTo>
                    <a:pt x="31" y="45"/>
                    <a:pt x="47" y="30"/>
                    <a:pt x="94" y="30"/>
                  </a:cubicBezTo>
                  <a:cubicBezTo>
                    <a:pt x="136" y="30"/>
                    <a:pt x="142" y="45"/>
                    <a:pt x="144" y="58"/>
                  </a:cubicBezTo>
                  <a:cubicBezTo>
                    <a:pt x="144" y="66"/>
                    <a:pt x="145" y="75"/>
                    <a:pt x="161" y="75"/>
                  </a:cubicBezTo>
                  <a:cubicBezTo>
                    <a:pt x="178" y="75"/>
                    <a:pt x="178" y="64"/>
                    <a:pt x="178" y="54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0"/>
                    <a:pt x="0" y="58"/>
                  </a:cubicBezTo>
                  <a:cubicBezTo>
                    <a:pt x="0" y="104"/>
                    <a:pt x="53" y="113"/>
                    <a:pt x="99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4" y="192"/>
                    <a:pt x="99" y="192"/>
                  </a:cubicBezTo>
                  <a:cubicBezTo>
                    <a:pt x="76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3"/>
                  </a:cubicBezTo>
                  <a:cubicBezTo>
                    <a:pt x="58" y="221"/>
                    <a:pt x="85" y="222"/>
                    <a:pt x="99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8" name="Freeform 183">
              <a:extLst>
                <a:ext uri="{FF2B5EF4-FFF2-40B4-BE49-F238E27FC236}">
                  <a16:creationId xmlns:a16="http://schemas.microsoft.com/office/drawing/2014/main" id="{32053BDF-8E6D-4F92-BC91-4465A4506A74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8066088" y="2079625"/>
              <a:ext cx="73025" cy="101600"/>
            </a:xfrm>
            <a:custGeom>
              <a:avLst/>
              <a:gdLst>
                <a:gd name="T0" fmla="*/ 212 w 212"/>
                <a:gd name="T1" fmla="*/ 213 h 279"/>
                <a:gd name="T2" fmla="*/ 194 w 212"/>
                <a:gd name="T3" fmla="*/ 194 h 279"/>
                <a:gd name="T4" fmla="*/ 177 w 212"/>
                <a:gd name="T5" fmla="*/ 213 h 279"/>
                <a:gd name="T6" fmla="*/ 137 w 212"/>
                <a:gd name="T7" fmla="*/ 249 h 279"/>
                <a:gd name="T8" fmla="*/ 99 w 212"/>
                <a:gd name="T9" fmla="*/ 210 h 279"/>
                <a:gd name="T10" fmla="*/ 99 w 212"/>
                <a:gd name="T11" fmla="*/ 91 h 279"/>
                <a:gd name="T12" fmla="*/ 180 w 212"/>
                <a:gd name="T13" fmla="*/ 91 h 279"/>
                <a:gd name="T14" fmla="*/ 200 w 212"/>
                <a:gd name="T15" fmla="*/ 76 h 279"/>
                <a:gd name="T16" fmla="*/ 180 w 212"/>
                <a:gd name="T17" fmla="*/ 61 h 279"/>
                <a:gd name="T18" fmla="*/ 99 w 212"/>
                <a:gd name="T19" fmla="*/ 61 h 279"/>
                <a:gd name="T20" fmla="*/ 99 w 212"/>
                <a:gd name="T21" fmla="*/ 20 h 279"/>
                <a:gd name="T22" fmla="*/ 82 w 212"/>
                <a:gd name="T23" fmla="*/ 0 h 279"/>
                <a:gd name="T24" fmla="*/ 64 w 212"/>
                <a:gd name="T25" fmla="*/ 20 h 279"/>
                <a:gd name="T26" fmla="*/ 64 w 212"/>
                <a:gd name="T27" fmla="*/ 61 h 279"/>
                <a:gd name="T28" fmla="*/ 21 w 212"/>
                <a:gd name="T29" fmla="*/ 61 h 279"/>
                <a:gd name="T30" fmla="*/ 0 w 212"/>
                <a:gd name="T31" fmla="*/ 76 h 279"/>
                <a:gd name="T32" fmla="*/ 20 w 212"/>
                <a:gd name="T33" fmla="*/ 91 h 279"/>
                <a:gd name="T34" fmla="*/ 64 w 212"/>
                <a:gd name="T35" fmla="*/ 91 h 279"/>
                <a:gd name="T36" fmla="*/ 64 w 212"/>
                <a:gd name="T37" fmla="*/ 213 h 279"/>
                <a:gd name="T38" fmla="*/ 135 w 212"/>
                <a:gd name="T39" fmla="*/ 279 h 279"/>
                <a:gd name="T40" fmla="*/ 212 w 212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212" y="213"/>
                  </a:move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9" y="249"/>
                    <a:pt x="137" y="249"/>
                  </a:cubicBezTo>
                  <a:cubicBezTo>
                    <a:pt x="99" y="249"/>
                    <a:pt x="99" y="223"/>
                    <a:pt x="99" y="210"/>
                  </a:cubicBezTo>
                  <a:lnTo>
                    <a:pt x="99" y="91"/>
                  </a:lnTo>
                  <a:lnTo>
                    <a:pt x="180" y="91"/>
                  </a:lnTo>
                  <a:cubicBezTo>
                    <a:pt x="188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9" y="61"/>
                  </a:lnTo>
                  <a:lnTo>
                    <a:pt x="99" y="20"/>
                  </a:lnTo>
                  <a:cubicBezTo>
                    <a:pt x="99" y="11"/>
                    <a:pt x="99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6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5" y="279"/>
                  </a:cubicBezTo>
                  <a:cubicBezTo>
                    <a:pt x="171" y="279"/>
                    <a:pt x="212" y="258"/>
                    <a:pt x="212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39" name="Freeform 184">
              <a:extLst>
                <a:ext uri="{FF2B5EF4-FFF2-40B4-BE49-F238E27FC236}">
                  <a16:creationId xmlns:a16="http://schemas.microsoft.com/office/drawing/2014/main" id="{6A3E9108-A744-4295-AF6E-6F991815CBC4}"/>
                </a:ext>
              </a:extLst>
            </p:cNvPr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8161338" y="2100263"/>
              <a:ext cx="80963" cy="80963"/>
            </a:xfrm>
            <a:custGeom>
              <a:avLst/>
              <a:gdLst>
                <a:gd name="T0" fmla="*/ 234 w 234"/>
                <a:gd name="T1" fmla="*/ 204 h 222"/>
                <a:gd name="T2" fmla="*/ 214 w 234"/>
                <a:gd name="T3" fmla="*/ 189 h 222"/>
                <a:gd name="T4" fmla="*/ 184 w 234"/>
                <a:gd name="T5" fmla="*/ 185 h 222"/>
                <a:gd name="T6" fmla="*/ 184 w 234"/>
                <a:gd name="T7" fmla="*/ 77 h 222"/>
                <a:gd name="T8" fmla="*/ 86 w 234"/>
                <a:gd name="T9" fmla="*/ 0 h 222"/>
                <a:gd name="T10" fmla="*/ 13 w 234"/>
                <a:gd name="T11" fmla="*/ 36 h 222"/>
                <a:gd name="T12" fmla="*/ 36 w 234"/>
                <a:gd name="T13" fmla="*/ 59 h 222"/>
                <a:gd name="T14" fmla="*/ 58 w 234"/>
                <a:gd name="T15" fmla="*/ 36 h 222"/>
                <a:gd name="T16" fmla="*/ 68 w 234"/>
                <a:gd name="T17" fmla="*/ 30 h 222"/>
                <a:gd name="T18" fmla="*/ 86 w 234"/>
                <a:gd name="T19" fmla="*/ 30 h 222"/>
                <a:gd name="T20" fmla="*/ 150 w 234"/>
                <a:gd name="T21" fmla="*/ 81 h 222"/>
                <a:gd name="T22" fmla="*/ 0 w 234"/>
                <a:gd name="T23" fmla="*/ 155 h 222"/>
                <a:gd name="T24" fmla="*/ 83 w 234"/>
                <a:gd name="T25" fmla="*/ 222 h 222"/>
                <a:gd name="T26" fmla="*/ 156 w 234"/>
                <a:gd name="T27" fmla="*/ 203 h 222"/>
                <a:gd name="T28" fmla="*/ 209 w 234"/>
                <a:gd name="T29" fmla="*/ 219 h 222"/>
                <a:gd name="T30" fmla="*/ 234 w 234"/>
                <a:gd name="T31" fmla="*/ 204 h 222"/>
                <a:gd name="T32" fmla="*/ 150 w 234"/>
                <a:gd name="T33" fmla="*/ 152 h 222"/>
                <a:gd name="T34" fmla="*/ 131 w 234"/>
                <a:gd name="T35" fmla="*/ 183 h 222"/>
                <a:gd name="T36" fmla="*/ 86 w 234"/>
                <a:gd name="T37" fmla="*/ 192 h 222"/>
                <a:gd name="T38" fmla="*/ 35 w 234"/>
                <a:gd name="T39" fmla="*/ 155 h 222"/>
                <a:gd name="T40" fmla="*/ 150 w 234"/>
                <a:gd name="T41" fmla="*/ 110 h 222"/>
                <a:gd name="T42" fmla="*/ 150 w 234"/>
                <a:gd name="T43" fmla="*/ 1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234" y="204"/>
                  </a:move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1"/>
                    <a:pt x="158" y="0"/>
                    <a:pt x="86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4" y="59"/>
                    <a:pt x="36" y="59"/>
                  </a:cubicBezTo>
                  <a:cubicBezTo>
                    <a:pt x="43" y="59"/>
                    <a:pt x="57" y="54"/>
                    <a:pt x="58" y="36"/>
                  </a:cubicBezTo>
                  <a:cubicBezTo>
                    <a:pt x="58" y="32"/>
                    <a:pt x="58" y="31"/>
                    <a:pt x="68" y="30"/>
                  </a:cubicBezTo>
                  <a:cubicBezTo>
                    <a:pt x="75" y="30"/>
                    <a:pt x="82" y="30"/>
                    <a:pt x="86" y="30"/>
                  </a:cubicBezTo>
                  <a:cubicBezTo>
                    <a:pt x="124" y="30"/>
                    <a:pt x="150" y="45"/>
                    <a:pt x="150" y="81"/>
                  </a:cubicBezTo>
                  <a:cubicBezTo>
                    <a:pt x="62" y="82"/>
                    <a:pt x="0" y="107"/>
                    <a:pt x="0" y="155"/>
                  </a:cubicBezTo>
                  <a:cubicBezTo>
                    <a:pt x="0" y="190"/>
                    <a:pt x="32" y="222"/>
                    <a:pt x="83" y="222"/>
                  </a:cubicBezTo>
                  <a:cubicBezTo>
                    <a:pt x="101" y="222"/>
                    <a:pt x="132" y="219"/>
                    <a:pt x="156" y="203"/>
                  </a:cubicBezTo>
                  <a:cubicBezTo>
                    <a:pt x="167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lose/>
                  <a:moveTo>
                    <a:pt x="150" y="152"/>
                  </a:moveTo>
                  <a:cubicBezTo>
                    <a:pt x="150" y="164"/>
                    <a:pt x="150" y="174"/>
                    <a:pt x="131" y="183"/>
                  </a:cubicBezTo>
                  <a:cubicBezTo>
                    <a:pt x="113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5"/>
                  </a:cubicBezTo>
                  <a:cubicBezTo>
                    <a:pt x="35" y="131"/>
                    <a:pt x="78" y="112"/>
                    <a:pt x="150" y="110"/>
                  </a:cubicBezTo>
                  <a:lnTo>
                    <a:pt x="150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0" name="Freeform 185">
              <a:extLst>
                <a:ext uri="{FF2B5EF4-FFF2-40B4-BE49-F238E27FC236}">
                  <a16:creationId xmlns:a16="http://schemas.microsoft.com/office/drawing/2014/main" id="{123092F5-C6F1-477F-88AB-CB62C9A48FE9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8255001" y="2100263"/>
              <a:ext cx="68263" cy="80963"/>
            </a:xfrm>
            <a:custGeom>
              <a:avLst/>
              <a:gdLst>
                <a:gd name="T0" fmla="*/ 196 w 196"/>
                <a:gd name="T1" fmla="*/ 165 h 222"/>
                <a:gd name="T2" fmla="*/ 179 w 196"/>
                <a:gd name="T3" fmla="*/ 151 h 222"/>
                <a:gd name="T4" fmla="*/ 162 w 196"/>
                <a:gd name="T5" fmla="*/ 162 h 222"/>
                <a:gd name="T6" fmla="*/ 113 w 196"/>
                <a:gd name="T7" fmla="*/ 192 h 222"/>
                <a:gd name="T8" fmla="*/ 35 w 196"/>
                <a:gd name="T9" fmla="*/ 111 h 222"/>
                <a:gd name="T10" fmla="*/ 116 w 196"/>
                <a:gd name="T11" fmla="*/ 30 h 222"/>
                <a:gd name="T12" fmla="*/ 146 w 196"/>
                <a:gd name="T13" fmla="*/ 34 h 222"/>
                <a:gd name="T14" fmla="*/ 168 w 196"/>
                <a:gd name="T15" fmla="*/ 59 h 222"/>
                <a:gd name="T16" fmla="*/ 190 w 196"/>
                <a:gd name="T17" fmla="*/ 36 h 222"/>
                <a:gd name="T18" fmla="*/ 116 w 196"/>
                <a:gd name="T19" fmla="*/ 0 h 222"/>
                <a:gd name="T20" fmla="*/ 0 w 196"/>
                <a:gd name="T21" fmla="*/ 111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2" y="151"/>
                    <a:pt x="179" y="151"/>
                  </a:cubicBezTo>
                  <a:cubicBezTo>
                    <a:pt x="171" y="151"/>
                    <a:pt x="166" y="152"/>
                    <a:pt x="162" y="162"/>
                  </a:cubicBezTo>
                  <a:cubicBezTo>
                    <a:pt x="160" y="168"/>
                    <a:pt x="150" y="192"/>
                    <a:pt x="113" y="192"/>
                  </a:cubicBezTo>
                  <a:cubicBezTo>
                    <a:pt x="71" y="192"/>
                    <a:pt x="35" y="157"/>
                    <a:pt x="35" y="111"/>
                  </a:cubicBezTo>
                  <a:cubicBezTo>
                    <a:pt x="35" y="87"/>
                    <a:pt x="49" y="30"/>
                    <a:pt x="116" y="30"/>
                  </a:cubicBezTo>
                  <a:cubicBezTo>
                    <a:pt x="127" y="30"/>
                    <a:pt x="146" y="30"/>
                    <a:pt x="146" y="34"/>
                  </a:cubicBezTo>
                  <a:cubicBezTo>
                    <a:pt x="147" y="52"/>
                    <a:pt x="156" y="59"/>
                    <a:pt x="168" y="59"/>
                  </a:cubicBezTo>
                  <a:cubicBezTo>
                    <a:pt x="180" y="59"/>
                    <a:pt x="190" y="50"/>
                    <a:pt x="190" y="36"/>
                  </a:cubicBezTo>
                  <a:cubicBezTo>
                    <a:pt x="190" y="0"/>
                    <a:pt x="139" y="0"/>
                    <a:pt x="116" y="0"/>
                  </a:cubicBezTo>
                  <a:cubicBezTo>
                    <a:pt x="30" y="0"/>
                    <a:pt x="0" y="67"/>
                    <a:pt x="0" y="111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1" name="Freeform 186">
              <a:extLst>
                <a:ext uri="{FF2B5EF4-FFF2-40B4-BE49-F238E27FC236}">
                  <a16:creationId xmlns:a16="http://schemas.microsoft.com/office/drawing/2014/main" id="{6F4A9081-5D30-4D88-AC30-9AB5CBFC64FB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8337551" y="2068513"/>
              <a:ext cx="84138" cy="111125"/>
            </a:xfrm>
            <a:custGeom>
              <a:avLst/>
              <a:gdLst>
                <a:gd name="T0" fmla="*/ 243 w 243"/>
                <a:gd name="T1" fmla="*/ 290 h 305"/>
                <a:gd name="T2" fmla="*/ 222 w 243"/>
                <a:gd name="T3" fmla="*/ 275 h 305"/>
                <a:gd name="T4" fmla="*/ 207 w 243"/>
                <a:gd name="T5" fmla="*/ 275 h 305"/>
                <a:gd name="T6" fmla="*/ 133 w 243"/>
                <a:gd name="T7" fmla="*/ 178 h 305"/>
                <a:gd name="T8" fmla="*/ 194 w 243"/>
                <a:gd name="T9" fmla="*/ 120 h 305"/>
                <a:gd name="T10" fmla="*/ 211 w 243"/>
                <a:gd name="T11" fmla="*/ 120 h 305"/>
                <a:gd name="T12" fmla="*/ 232 w 243"/>
                <a:gd name="T13" fmla="*/ 105 h 305"/>
                <a:gd name="T14" fmla="*/ 211 w 243"/>
                <a:gd name="T15" fmla="*/ 90 h 305"/>
                <a:gd name="T16" fmla="*/ 135 w 243"/>
                <a:gd name="T17" fmla="*/ 90 h 305"/>
                <a:gd name="T18" fmla="*/ 115 w 243"/>
                <a:gd name="T19" fmla="*/ 105 h 305"/>
                <a:gd name="T20" fmla="*/ 135 w 243"/>
                <a:gd name="T21" fmla="*/ 120 h 305"/>
                <a:gd name="T22" fmla="*/ 153 w 243"/>
                <a:gd name="T23" fmla="*/ 120 h 305"/>
                <a:gd name="T24" fmla="*/ 72 w 243"/>
                <a:gd name="T25" fmla="*/ 196 h 305"/>
                <a:gd name="T26" fmla="*/ 72 w 243"/>
                <a:gd name="T27" fmla="*/ 21 h 305"/>
                <a:gd name="T28" fmla="*/ 52 w 243"/>
                <a:gd name="T29" fmla="*/ 0 h 305"/>
                <a:gd name="T30" fmla="*/ 20 w 243"/>
                <a:gd name="T31" fmla="*/ 0 h 305"/>
                <a:gd name="T32" fmla="*/ 0 w 243"/>
                <a:gd name="T33" fmla="*/ 15 h 305"/>
                <a:gd name="T34" fmla="*/ 20 w 243"/>
                <a:gd name="T35" fmla="*/ 31 h 305"/>
                <a:gd name="T36" fmla="*/ 44 w 243"/>
                <a:gd name="T37" fmla="*/ 31 h 305"/>
                <a:gd name="T38" fmla="*/ 44 w 243"/>
                <a:gd name="T39" fmla="*/ 275 h 305"/>
                <a:gd name="T40" fmla="*/ 20 w 243"/>
                <a:gd name="T41" fmla="*/ 275 h 305"/>
                <a:gd name="T42" fmla="*/ 0 w 243"/>
                <a:gd name="T43" fmla="*/ 290 h 305"/>
                <a:gd name="T44" fmla="*/ 20 w 243"/>
                <a:gd name="T45" fmla="*/ 305 h 305"/>
                <a:gd name="T46" fmla="*/ 97 w 243"/>
                <a:gd name="T47" fmla="*/ 305 h 305"/>
                <a:gd name="T48" fmla="*/ 117 w 243"/>
                <a:gd name="T49" fmla="*/ 290 h 305"/>
                <a:gd name="T50" fmla="*/ 97 w 243"/>
                <a:gd name="T51" fmla="*/ 275 h 305"/>
                <a:gd name="T52" fmla="*/ 72 w 243"/>
                <a:gd name="T53" fmla="*/ 275 h 305"/>
                <a:gd name="T54" fmla="*/ 72 w 243"/>
                <a:gd name="T55" fmla="*/ 234 h 305"/>
                <a:gd name="T56" fmla="*/ 112 w 243"/>
                <a:gd name="T57" fmla="*/ 197 h 305"/>
                <a:gd name="T58" fmla="*/ 172 w 243"/>
                <a:gd name="T59" fmla="*/ 275 h 305"/>
                <a:gd name="T60" fmla="*/ 144 w 243"/>
                <a:gd name="T61" fmla="*/ 290 h 305"/>
                <a:gd name="T62" fmla="*/ 164 w 243"/>
                <a:gd name="T63" fmla="*/ 305 h 305"/>
                <a:gd name="T64" fmla="*/ 222 w 243"/>
                <a:gd name="T65" fmla="*/ 305 h 305"/>
                <a:gd name="T66" fmla="*/ 243 w 243"/>
                <a:gd name="T67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3" h="305">
                  <a:moveTo>
                    <a:pt x="243" y="290"/>
                  </a:moveTo>
                  <a:cubicBezTo>
                    <a:pt x="243" y="275"/>
                    <a:pt x="230" y="275"/>
                    <a:pt x="222" y="275"/>
                  </a:cubicBezTo>
                  <a:lnTo>
                    <a:pt x="207" y="275"/>
                  </a:lnTo>
                  <a:lnTo>
                    <a:pt x="133" y="178"/>
                  </a:lnTo>
                  <a:lnTo>
                    <a:pt x="194" y="120"/>
                  </a:lnTo>
                  <a:lnTo>
                    <a:pt x="211" y="120"/>
                  </a:lnTo>
                  <a:cubicBezTo>
                    <a:pt x="219" y="120"/>
                    <a:pt x="232" y="120"/>
                    <a:pt x="232" y="105"/>
                  </a:cubicBezTo>
                  <a:cubicBezTo>
                    <a:pt x="232" y="90"/>
                    <a:pt x="219" y="90"/>
                    <a:pt x="211" y="90"/>
                  </a:cubicBezTo>
                  <a:lnTo>
                    <a:pt x="135" y="90"/>
                  </a:lnTo>
                  <a:cubicBezTo>
                    <a:pt x="127" y="90"/>
                    <a:pt x="115" y="90"/>
                    <a:pt x="115" y="105"/>
                  </a:cubicBezTo>
                  <a:cubicBezTo>
                    <a:pt x="115" y="120"/>
                    <a:pt x="127" y="120"/>
                    <a:pt x="135" y="120"/>
                  </a:cubicBezTo>
                  <a:lnTo>
                    <a:pt x="153" y="120"/>
                  </a:lnTo>
                  <a:lnTo>
                    <a:pt x="72" y="196"/>
                  </a:lnTo>
                  <a:lnTo>
                    <a:pt x="72" y="21"/>
                  </a:lnTo>
                  <a:cubicBezTo>
                    <a:pt x="72" y="5"/>
                    <a:pt x="69" y="0"/>
                    <a:pt x="52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44" y="31"/>
                  </a:lnTo>
                  <a:lnTo>
                    <a:pt x="44" y="275"/>
                  </a:lnTo>
                  <a:lnTo>
                    <a:pt x="20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97" y="305"/>
                  </a:lnTo>
                  <a:cubicBezTo>
                    <a:pt x="104" y="305"/>
                    <a:pt x="117" y="305"/>
                    <a:pt x="117" y="290"/>
                  </a:cubicBezTo>
                  <a:cubicBezTo>
                    <a:pt x="117" y="275"/>
                    <a:pt x="105" y="275"/>
                    <a:pt x="97" y="275"/>
                  </a:cubicBezTo>
                  <a:lnTo>
                    <a:pt x="72" y="275"/>
                  </a:lnTo>
                  <a:lnTo>
                    <a:pt x="72" y="234"/>
                  </a:lnTo>
                  <a:lnTo>
                    <a:pt x="112" y="197"/>
                  </a:lnTo>
                  <a:lnTo>
                    <a:pt x="172" y="275"/>
                  </a:lnTo>
                  <a:cubicBezTo>
                    <a:pt x="154" y="275"/>
                    <a:pt x="144" y="275"/>
                    <a:pt x="144" y="290"/>
                  </a:cubicBezTo>
                  <a:cubicBezTo>
                    <a:pt x="144" y="305"/>
                    <a:pt x="156" y="305"/>
                    <a:pt x="164" y="305"/>
                  </a:cubicBezTo>
                  <a:lnTo>
                    <a:pt x="222" y="305"/>
                  </a:lnTo>
                  <a:cubicBezTo>
                    <a:pt x="230" y="305"/>
                    <a:pt x="243" y="305"/>
                    <a:pt x="243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2" name="Freeform 187">
              <a:extLst>
                <a:ext uri="{FF2B5EF4-FFF2-40B4-BE49-F238E27FC236}">
                  <a16:creationId xmlns:a16="http://schemas.microsoft.com/office/drawing/2014/main" id="{338366A7-F3C6-4849-A10B-C71D3C96E7D2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8528051" y="2100263"/>
              <a:ext cx="66675" cy="80963"/>
            </a:xfrm>
            <a:custGeom>
              <a:avLst/>
              <a:gdLst>
                <a:gd name="T0" fmla="*/ 193 w 193"/>
                <a:gd name="T1" fmla="*/ 157 h 222"/>
                <a:gd name="T2" fmla="*/ 112 w 193"/>
                <a:gd name="T3" fmla="*/ 92 h 222"/>
                <a:gd name="T4" fmla="*/ 78 w 193"/>
                <a:gd name="T5" fmla="*/ 86 h 222"/>
                <a:gd name="T6" fmla="*/ 30 w 193"/>
                <a:gd name="T7" fmla="*/ 58 h 222"/>
                <a:gd name="T8" fmla="*/ 93 w 193"/>
                <a:gd name="T9" fmla="*/ 30 h 222"/>
                <a:gd name="T10" fmla="*/ 143 w 193"/>
                <a:gd name="T11" fmla="*/ 58 h 222"/>
                <a:gd name="T12" fmla="*/ 160 w 193"/>
                <a:gd name="T13" fmla="*/ 75 h 222"/>
                <a:gd name="T14" fmla="*/ 178 w 193"/>
                <a:gd name="T15" fmla="*/ 54 h 222"/>
                <a:gd name="T16" fmla="*/ 178 w 193"/>
                <a:gd name="T17" fmla="*/ 20 h 222"/>
                <a:gd name="T18" fmla="*/ 163 w 193"/>
                <a:gd name="T19" fmla="*/ 0 h 222"/>
                <a:gd name="T20" fmla="*/ 148 w 193"/>
                <a:gd name="T21" fmla="*/ 10 h 222"/>
                <a:gd name="T22" fmla="*/ 94 w 193"/>
                <a:gd name="T23" fmla="*/ 0 h 222"/>
                <a:gd name="T24" fmla="*/ 0 w 193"/>
                <a:gd name="T25" fmla="*/ 58 h 222"/>
                <a:gd name="T26" fmla="*/ 98 w 193"/>
                <a:gd name="T27" fmla="*/ 120 h 222"/>
                <a:gd name="T28" fmla="*/ 162 w 193"/>
                <a:gd name="T29" fmla="*/ 157 h 222"/>
                <a:gd name="T30" fmla="*/ 98 w 193"/>
                <a:gd name="T31" fmla="*/ 192 h 222"/>
                <a:gd name="T32" fmla="*/ 34 w 193"/>
                <a:gd name="T33" fmla="*/ 147 h 222"/>
                <a:gd name="T34" fmla="*/ 17 w 193"/>
                <a:gd name="T35" fmla="*/ 133 h 222"/>
                <a:gd name="T36" fmla="*/ 0 w 193"/>
                <a:gd name="T37" fmla="*/ 153 h 222"/>
                <a:gd name="T38" fmla="*/ 0 w 193"/>
                <a:gd name="T39" fmla="*/ 202 h 222"/>
                <a:gd name="T40" fmla="*/ 15 w 193"/>
                <a:gd name="T41" fmla="*/ 222 h 222"/>
                <a:gd name="T42" fmla="*/ 33 w 193"/>
                <a:gd name="T43" fmla="*/ 203 h 222"/>
                <a:gd name="T44" fmla="*/ 98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8" y="94"/>
                    <a:pt x="112" y="92"/>
                  </a:cubicBezTo>
                  <a:lnTo>
                    <a:pt x="78" y="86"/>
                  </a:lnTo>
                  <a:cubicBezTo>
                    <a:pt x="64" y="84"/>
                    <a:pt x="30" y="78"/>
                    <a:pt x="30" y="58"/>
                  </a:cubicBezTo>
                  <a:cubicBezTo>
                    <a:pt x="30" y="45"/>
                    <a:pt x="46" y="30"/>
                    <a:pt x="93" y="30"/>
                  </a:cubicBezTo>
                  <a:cubicBezTo>
                    <a:pt x="135" y="30"/>
                    <a:pt x="142" y="45"/>
                    <a:pt x="143" y="58"/>
                  </a:cubicBezTo>
                  <a:cubicBezTo>
                    <a:pt x="144" y="66"/>
                    <a:pt x="145" y="75"/>
                    <a:pt x="160" y="75"/>
                  </a:cubicBezTo>
                  <a:cubicBezTo>
                    <a:pt x="178" y="75"/>
                    <a:pt x="178" y="64"/>
                    <a:pt x="178" y="54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4" y="0"/>
                  </a:cubicBezTo>
                  <a:cubicBezTo>
                    <a:pt x="11" y="0"/>
                    <a:pt x="0" y="40"/>
                    <a:pt x="0" y="58"/>
                  </a:cubicBezTo>
                  <a:cubicBezTo>
                    <a:pt x="0" y="104"/>
                    <a:pt x="52" y="113"/>
                    <a:pt x="98" y="120"/>
                  </a:cubicBezTo>
                  <a:cubicBezTo>
                    <a:pt x="122" y="124"/>
                    <a:pt x="162" y="130"/>
                    <a:pt x="162" y="157"/>
                  </a:cubicBezTo>
                  <a:cubicBezTo>
                    <a:pt x="162" y="175"/>
                    <a:pt x="144" y="192"/>
                    <a:pt x="98" y="192"/>
                  </a:cubicBezTo>
                  <a:cubicBezTo>
                    <a:pt x="75" y="192"/>
                    <a:pt x="47" y="186"/>
                    <a:pt x="34" y="147"/>
                  </a:cubicBezTo>
                  <a:cubicBezTo>
                    <a:pt x="32" y="138"/>
                    <a:pt x="30" y="133"/>
                    <a:pt x="17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19" y="222"/>
                    <a:pt x="27" y="222"/>
                    <a:pt x="33" y="203"/>
                  </a:cubicBezTo>
                  <a:cubicBezTo>
                    <a:pt x="57" y="221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3" name="Freeform 188">
              <a:extLst>
                <a:ext uri="{FF2B5EF4-FFF2-40B4-BE49-F238E27FC236}">
                  <a16:creationId xmlns:a16="http://schemas.microsoft.com/office/drawing/2014/main" id="{F701BB95-794E-47DA-98AA-647705E6DFFC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8610601" y="2079625"/>
              <a:ext cx="73025" cy="101600"/>
            </a:xfrm>
            <a:custGeom>
              <a:avLst/>
              <a:gdLst>
                <a:gd name="T0" fmla="*/ 211 w 211"/>
                <a:gd name="T1" fmla="*/ 213 h 279"/>
                <a:gd name="T2" fmla="*/ 194 w 211"/>
                <a:gd name="T3" fmla="*/ 194 h 279"/>
                <a:gd name="T4" fmla="*/ 177 w 211"/>
                <a:gd name="T5" fmla="*/ 213 h 279"/>
                <a:gd name="T6" fmla="*/ 136 w 211"/>
                <a:gd name="T7" fmla="*/ 249 h 279"/>
                <a:gd name="T8" fmla="*/ 98 w 211"/>
                <a:gd name="T9" fmla="*/ 210 h 279"/>
                <a:gd name="T10" fmla="*/ 98 w 211"/>
                <a:gd name="T11" fmla="*/ 91 h 279"/>
                <a:gd name="T12" fmla="*/ 180 w 211"/>
                <a:gd name="T13" fmla="*/ 91 h 279"/>
                <a:gd name="T14" fmla="*/ 200 w 211"/>
                <a:gd name="T15" fmla="*/ 76 h 279"/>
                <a:gd name="T16" fmla="*/ 180 w 211"/>
                <a:gd name="T17" fmla="*/ 61 h 279"/>
                <a:gd name="T18" fmla="*/ 98 w 211"/>
                <a:gd name="T19" fmla="*/ 61 h 279"/>
                <a:gd name="T20" fmla="*/ 98 w 211"/>
                <a:gd name="T21" fmla="*/ 20 h 279"/>
                <a:gd name="T22" fmla="*/ 81 w 211"/>
                <a:gd name="T23" fmla="*/ 0 h 279"/>
                <a:gd name="T24" fmla="*/ 63 w 211"/>
                <a:gd name="T25" fmla="*/ 20 h 279"/>
                <a:gd name="T26" fmla="*/ 63 w 211"/>
                <a:gd name="T27" fmla="*/ 61 h 279"/>
                <a:gd name="T28" fmla="*/ 20 w 211"/>
                <a:gd name="T29" fmla="*/ 61 h 279"/>
                <a:gd name="T30" fmla="*/ 0 w 211"/>
                <a:gd name="T31" fmla="*/ 76 h 279"/>
                <a:gd name="T32" fmla="*/ 20 w 211"/>
                <a:gd name="T33" fmla="*/ 91 h 279"/>
                <a:gd name="T34" fmla="*/ 63 w 211"/>
                <a:gd name="T35" fmla="*/ 91 h 279"/>
                <a:gd name="T36" fmla="*/ 63 w 211"/>
                <a:gd name="T37" fmla="*/ 213 h 279"/>
                <a:gd name="T38" fmla="*/ 134 w 211"/>
                <a:gd name="T39" fmla="*/ 279 h 279"/>
                <a:gd name="T40" fmla="*/ 211 w 211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211" y="213"/>
                  </a:move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1"/>
                  </a:lnTo>
                  <a:lnTo>
                    <a:pt x="180" y="91"/>
                  </a:lnTo>
                  <a:cubicBezTo>
                    <a:pt x="187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0"/>
                    <a:pt x="63" y="20"/>
                  </a:cubicBezTo>
                  <a:lnTo>
                    <a:pt x="63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6"/>
                  </a:cubicBezTo>
                  <a:cubicBezTo>
                    <a:pt x="0" y="91"/>
                    <a:pt x="12" y="91"/>
                    <a:pt x="20" y="91"/>
                  </a:cubicBezTo>
                  <a:lnTo>
                    <a:pt x="63" y="91"/>
                  </a:lnTo>
                  <a:lnTo>
                    <a:pt x="63" y="213"/>
                  </a:lnTo>
                  <a:cubicBezTo>
                    <a:pt x="63" y="261"/>
                    <a:pt x="97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4" name="Freeform 189">
              <a:extLst>
                <a:ext uri="{FF2B5EF4-FFF2-40B4-BE49-F238E27FC236}">
                  <a16:creationId xmlns:a16="http://schemas.microsoft.com/office/drawing/2014/main" id="{E6957704-0E6F-4135-ABBA-30D642F18DE4}"/>
                </a:ext>
              </a:extLst>
            </p:cNvPr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8705851" y="2100263"/>
              <a:ext cx="80963" cy="80963"/>
            </a:xfrm>
            <a:custGeom>
              <a:avLst/>
              <a:gdLst>
                <a:gd name="T0" fmla="*/ 233 w 233"/>
                <a:gd name="T1" fmla="*/ 204 h 222"/>
                <a:gd name="T2" fmla="*/ 213 w 233"/>
                <a:gd name="T3" fmla="*/ 189 h 222"/>
                <a:gd name="T4" fmla="*/ 184 w 233"/>
                <a:gd name="T5" fmla="*/ 185 h 222"/>
                <a:gd name="T6" fmla="*/ 184 w 233"/>
                <a:gd name="T7" fmla="*/ 77 h 222"/>
                <a:gd name="T8" fmla="*/ 85 w 233"/>
                <a:gd name="T9" fmla="*/ 0 h 222"/>
                <a:gd name="T10" fmla="*/ 13 w 233"/>
                <a:gd name="T11" fmla="*/ 36 h 222"/>
                <a:gd name="T12" fmla="*/ 35 w 233"/>
                <a:gd name="T13" fmla="*/ 59 h 222"/>
                <a:gd name="T14" fmla="*/ 57 w 233"/>
                <a:gd name="T15" fmla="*/ 36 h 222"/>
                <a:gd name="T16" fmla="*/ 67 w 233"/>
                <a:gd name="T17" fmla="*/ 30 h 222"/>
                <a:gd name="T18" fmla="*/ 85 w 233"/>
                <a:gd name="T19" fmla="*/ 30 h 222"/>
                <a:gd name="T20" fmla="*/ 149 w 233"/>
                <a:gd name="T21" fmla="*/ 81 h 222"/>
                <a:gd name="T22" fmla="*/ 0 w 233"/>
                <a:gd name="T23" fmla="*/ 155 h 222"/>
                <a:gd name="T24" fmla="*/ 82 w 233"/>
                <a:gd name="T25" fmla="*/ 222 h 222"/>
                <a:gd name="T26" fmla="*/ 155 w 233"/>
                <a:gd name="T27" fmla="*/ 203 h 222"/>
                <a:gd name="T28" fmla="*/ 209 w 233"/>
                <a:gd name="T29" fmla="*/ 219 h 222"/>
                <a:gd name="T30" fmla="*/ 233 w 233"/>
                <a:gd name="T31" fmla="*/ 204 h 222"/>
                <a:gd name="T32" fmla="*/ 149 w 233"/>
                <a:gd name="T33" fmla="*/ 152 h 222"/>
                <a:gd name="T34" fmla="*/ 130 w 233"/>
                <a:gd name="T35" fmla="*/ 183 h 222"/>
                <a:gd name="T36" fmla="*/ 85 w 233"/>
                <a:gd name="T37" fmla="*/ 192 h 222"/>
                <a:gd name="T38" fmla="*/ 34 w 233"/>
                <a:gd name="T39" fmla="*/ 155 h 222"/>
                <a:gd name="T40" fmla="*/ 149 w 233"/>
                <a:gd name="T41" fmla="*/ 110 h 222"/>
                <a:gd name="T42" fmla="*/ 149 w 233"/>
                <a:gd name="T43" fmla="*/ 1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3" h="222">
                  <a:moveTo>
                    <a:pt x="233" y="204"/>
                  </a:moveTo>
                  <a:cubicBezTo>
                    <a:pt x="233" y="189"/>
                    <a:pt x="221" y="189"/>
                    <a:pt x="213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1"/>
                    <a:pt x="157" y="0"/>
                    <a:pt x="85" y="0"/>
                  </a:cubicBezTo>
                  <a:cubicBezTo>
                    <a:pt x="63" y="0"/>
                    <a:pt x="13" y="0"/>
                    <a:pt x="13" y="36"/>
                  </a:cubicBezTo>
                  <a:cubicBezTo>
                    <a:pt x="13" y="51"/>
                    <a:pt x="23" y="59"/>
                    <a:pt x="35" y="59"/>
                  </a:cubicBezTo>
                  <a:cubicBezTo>
                    <a:pt x="42" y="59"/>
                    <a:pt x="56" y="54"/>
                    <a:pt x="57" y="36"/>
                  </a:cubicBezTo>
                  <a:cubicBezTo>
                    <a:pt x="57" y="32"/>
                    <a:pt x="57" y="31"/>
                    <a:pt x="67" y="30"/>
                  </a:cubicBezTo>
                  <a:cubicBezTo>
                    <a:pt x="74" y="30"/>
                    <a:pt x="81" y="30"/>
                    <a:pt x="85" y="30"/>
                  </a:cubicBezTo>
                  <a:cubicBezTo>
                    <a:pt x="123" y="30"/>
                    <a:pt x="149" y="45"/>
                    <a:pt x="149" y="81"/>
                  </a:cubicBezTo>
                  <a:cubicBezTo>
                    <a:pt x="61" y="82"/>
                    <a:pt x="0" y="107"/>
                    <a:pt x="0" y="155"/>
                  </a:cubicBezTo>
                  <a:cubicBezTo>
                    <a:pt x="0" y="190"/>
                    <a:pt x="31" y="222"/>
                    <a:pt x="82" y="222"/>
                  </a:cubicBezTo>
                  <a:cubicBezTo>
                    <a:pt x="100" y="222"/>
                    <a:pt x="131" y="219"/>
                    <a:pt x="155" y="203"/>
                  </a:cubicBezTo>
                  <a:cubicBezTo>
                    <a:pt x="166" y="219"/>
                    <a:pt x="190" y="219"/>
                    <a:pt x="209" y="219"/>
                  </a:cubicBezTo>
                  <a:cubicBezTo>
                    <a:pt x="222" y="219"/>
                    <a:pt x="233" y="219"/>
                    <a:pt x="233" y="204"/>
                  </a:cubicBezTo>
                  <a:close/>
                  <a:moveTo>
                    <a:pt x="149" y="152"/>
                  </a:moveTo>
                  <a:cubicBezTo>
                    <a:pt x="149" y="164"/>
                    <a:pt x="149" y="174"/>
                    <a:pt x="130" y="183"/>
                  </a:cubicBezTo>
                  <a:cubicBezTo>
                    <a:pt x="112" y="192"/>
                    <a:pt x="89" y="192"/>
                    <a:pt x="85" y="192"/>
                  </a:cubicBezTo>
                  <a:cubicBezTo>
                    <a:pt x="54" y="192"/>
                    <a:pt x="34" y="175"/>
                    <a:pt x="34" y="155"/>
                  </a:cubicBezTo>
                  <a:cubicBezTo>
                    <a:pt x="34" y="131"/>
                    <a:pt x="77" y="112"/>
                    <a:pt x="149" y="110"/>
                  </a:cubicBezTo>
                  <a:lnTo>
                    <a:pt x="149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5" name="Freeform 190">
              <a:extLst>
                <a:ext uri="{FF2B5EF4-FFF2-40B4-BE49-F238E27FC236}">
                  <a16:creationId xmlns:a16="http://schemas.microsoft.com/office/drawing/2014/main" id="{10178103-60C1-489A-92E7-F7101F0DD6B4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8799513" y="2100263"/>
              <a:ext cx="68263" cy="80963"/>
            </a:xfrm>
            <a:custGeom>
              <a:avLst/>
              <a:gdLst>
                <a:gd name="T0" fmla="*/ 196 w 196"/>
                <a:gd name="T1" fmla="*/ 165 h 222"/>
                <a:gd name="T2" fmla="*/ 178 w 196"/>
                <a:gd name="T3" fmla="*/ 151 h 222"/>
                <a:gd name="T4" fmla="*/ 162 w 196"/>
                <a:gd name="T5" fmla="*/ 162 h 222"/>
                <a:gd name="T6" fmla="*/ 112 w 196"/>
                <a:gd name="T7" fmla="*/ 192 h 222"/>
                <a:gd name="T8" fmla="*/ 34 w 196"/>
                <a:gd name="T9" fmla="*/ 111 h 222"/>
                <a:gd name="T10" fmla="*/ 115 w 196"/>
                <a:gd name="T11" fmla="*/ 30 h 222"/>
                <a:gd name="T12" fmla="*/ 145 w 196"/>
                <a:gd name="T13" fmla="*/ 34 h 222"/>
                <a:gd name="T14" fmla="*/ 167 w 196"/>
                <a:gd name="T15" fmla="*/ 59 h 222"/>
                <a:gd name="T16" fmla="*/ 190 w 196"/>
                <a:gd name="T17" fmla="*/ 36 h 222"/>
                <a:gd name="T18" fmla="*/ 115 w 196"/>
                <a:gd name="T19" fmla="*/ 0 h 222"/>
                <a:gd name="T20" fmla="*/ 0 w 196"/>
                <a:gd name="T21" fmla="*/ 111 h 222"/>
                <a:gd name="T22" fmla="*/ 109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8"/>
                    <a:pt x="149" y="192"/>
                    <a:pt x="112" y="192"/>
                  </a:cubicBezTo>
                  <a:cubicBezTo>
                    <a:pt x="70" y="192"/>
                    <a:pt x="34" y="157"/>
                    <a:pt x="34" y="111"/>
                  </a:cubicBezTo>
                  <a:cubicBezTo>
                    <a:pt x="34" y="87"/>
                    <a:pt x="48" y="30"/>
                    <a:pt x="115" y="30"/>
                  </a:cubicBezTo>
                  <a:cubicBezTo>
                    <a:pt x="126" y="30"/>
                    <a:pt x="145" y="30"/>
                    <a:pt x="145" y="34"/>
                  </a:cubicBezTo>
                  <a:cubicBezTo>
                    <a:pt x="146" y="52"/>
                    <a:pt x="155" y="59"/>
                    <a:pt x="167" y="59"/>
                  </a:cubicBezTo>
                  <a:cubicBezTo>
                    <a:pt x="179" y="59"/>
                    <a:pt x="190" y="50"/>
                    <a:pt x="190" y="36"/>
                  </a:cubicBezTo>
                  <a:cubicBezTo>
                    <a:pt x="190" y="0"/>
                    <a:pt x="138" y="0"/>
                    <a:pt x="115" y="0"/>
                  </a:cubicBezTo>
                  <a:cubicBezTo>
                    <a:pt x="29" y="0"/>
                    <a:pt x="0" y="67"/>
                    <a:pt x="0" y="111"/>
                  </a:cubicBezTo>
                  <a:cubicBezTo>
                    <a:pt x="0" y="171"/>
                    <a:pt x="46" y="222"/>
                    <a:pt x="109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6" name="Freeform 191">
              <a:extLst>
                <a:ext uri="{FF2B5EF4-FFF2-40B4-BE49-F238E27FC236}">
                  <a16:creationId xmlns:a16="http://schemas.microsoft.com/office/drawing/2014/main" id="{C2BDCB8B-DA52-41A9-B111-1B5FBECFFFDC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8882063" y="2068513"/>
              <a:ext cx="84138" cy="111125"/>
            </a:xfrm>
            <a:custGeom>
              <a:avLst/>
              <a:gdLst>
                <a:gd name="T0" fmla="*/ 243 w 243"/>
                <a:gd name="T1" fmla="*/ 290 h 305"/>
                <a:gd name="T2" fmla="*/ 223 w 243"/>
                <a:gd name="T3" fmla="*/ 275 h 305"/>
                <a:gd name="T4" fmla="*/ 207 w 243"/>
                <a:gd name="T5" fmla="*/ 275 h 305"/>
                <a:gd name="T6" fmla="*/ 133 w 243"/>
                <a:gd name="T7" fmla="*/ 178 h 305"/>
                <a:gd name="T8" fmla="*/ 194 w 243"/>
                <a:gd name="T9" fmla="*/ 120 h 305"/>
                <a:gd name="T10" fmla="*/ 212 w 243"/>
                <a:gd name="T11" fmla="*/ 120 h 305"/>
                <a:gd name="T12" fmla="*/ 232 w 243"/>
                <a:gd name="T13" fmla="*/ 105 h 305"/>
                <a:gd name="T14" fmla="*/ 212 w 243"/>
                <a:gd name="T15" fmla="*/ 90 h 305"/>
                <a:gd name="T16" fmla="*/ 135 w 243"/>
                <a:gd name="T17" fmla="*/ 90 h 305"/>
                <a:gd name="T18" fmla="*/ 115 w 243"/>
                <a:gd name="T19" fmla="*/ 105 h 305"/>
                <a:gd name="T20" fmla="*/ 135 w 243"/>
                <a:gd name="T21" fmla="*/ 120 h 305"/>
                <a:gd name="T22" fmla="*/ 153 w 243"/>
                <a:gd name="T23" fmla="*/ 120 h 305"/>
                <a:gd name="T24" fmla="*/ 73 w 243"/>
                <a:gd name="T25" fmla="*/ 196 h 305"/>
                <a:gd name="T26" fmla="*/ 73 w 243"/>
                <a:gd name="T27" fmla="*/ 21 h 305"/>
                <a:gd name="T28" fmla="*/ 53 w 243"/>
                <a:gd name="T29" fmla="*/ 0 h 305"/>
                <a:gd name="T30" fmla="*/ 20 w 243"/>
                <a:gd name="T31" fmla="*/ 0 h 305"/>
                <a:gd name="T32" fmla="*/ 0 w 243"/>
                <a:gd name="T33" fmla="*/ 15 h 305"/>
                <a:gd name="T34" fmla="*/ 20 w 243"/>
                <a:gd name="T35" fmla="*/ 31 h 305"/>
                <a:gd name="T36" fmla="*/ 45 w 243"/>
                <a:gd name="T37" fmla="*/ 31 h 305"/>
                <a:gd name="T38" fmla="*/ 45 w 243"/>
                <a:gd name="T39" fmla="*/ 275 h 305"/>
                <a:gd name="T40" fmla="*/ 20 w 243"/>
                <a:gd name="T41" fmla="*/ 275 h 305"/>
                <a:gd name="T42" fmla="*/ 0 w 243"/>
                <a:gd name="T43" fmla="*/ 290 h 305"/>
                <a:gd name="T44" fmla="*/ 20 w 243"/>
                <a:gd name="T45" fmla="*/ 305 h 305"/>
                <a:gd name="T46" fmla="*/ 97 w 243"/>
                <a:gd name="T47" fmla="*/ 305 h 305"/>
                <a:gd name="T48" fmla="*/ 117 w 243"/>
                <a:gd name="T49" fmla="*/ 290 h 305"/>
                <a:gd name="T50" fmla="*/ 97 w 243"/>
                <a:gd name="T51" fmla="*/ 275 h 305"/>
                <a:gd name="T52" fmla="*/ 73 w 243"/>
                <a:gd name="T53" fmla="*/ 275 h 305"/>
                <a:gd name="T54" fmla="*/ 73 w 243"/>
                <a:gd name="T55" fmla="*/ 234 h 305"/>
                <a:gd name="T56" fmla="*/ 112 w 243"/>
                <a:gd name="T57" fmla="*/ 197 h 305"/>
                <a:gd name="T58" fmla="*/ 172 w 243"/>
                <a:gd name="T59" fmla="*/ 275 h 305"/>
                <a:gd name="T60" fmla="*/ 144 w 243"/>
                <a:gd name="T61" fmla="*/ 290 h 305"/>
                <a:gd name="T62" fmla="*/ 164 w 243"/>
                <a:gd name="T63" fmla="*/ 305 h 305"/>
                <a:gd name="T64" fmla="*/ 223 w 243"/>
                <a:gd name="T65" fmla="*/ 305 h 305"/>
                <a:gd name="T66" fmla="*/ 243 w 243"/>
                <a:gd name="T67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3" h="305">
                  <a:moveTo>
                    <a:pt x="243" y="290"/>
                  </a:moveTo>
                  <a:cubicBezTo>
                    <a:pt x="243" y="275"/>
                    <a:pt x="230" y="275"/>
                    <a:pt x="223" y="275"/>
                  </a:cubicBezTo>
                  <a:lnTo>
                    <a:pt x="207" y="275"/>
                  </a:lnTo>
                  <a:lnTo>
                    <a:pt x="133" y="178"/>
                  </a:lnTo>
                  <a:lnTo>
                    <a:pt x="194" y="120"/>
                  </a:lnTo>
                  <a:lnTo>
                    <a:pt x="212" y="120"/>
                  </a:lnTo>
                  <a:cubicBezTo>
                    <a:pt x="219" y="120"/>
                    <a:pt x="232" y="120"/>
                    <a:pt x="232" y="105"/>
                  </a:cubicBezTo>
                  <a:cubicBezTo>
                    <a:pt x="232" y="90"/>
                    <a:pt x="219" y="90"/>
                    <a:pt x="212" y="90"/>
                  </a:cubicBezTo>
                  <a:lnTo>
                    <a:pt x="135" y="90"/>
                  </a:lnTo>
                  <a:cubicBezTo>
                    <a:pt x="127" y="90"/>
                    <a:pt x="115" y="90"/>
                    <a:pt x="115" y="105"/>
                  </a:cubicBezTo>
                  <a:cubicBezTo>
                    <a:pt x="115" y="120"/>
                    <a:pt x="127" y="120"/>
                    <a:pt x="135" y="120"/>
                  </a:cubicBezTo>
                  <a:lnTo>
                    <a:pt x="153" y="120"/>
                  </a:lnTo>
                  <a:lnTo>
                    <a:pt x="73" y="196"/>
                  </a:lnTo>
                  <a:lnTo>
                    <a:pt x="73" y="21"/>
                  </a:lnTo>
                  <a:cubicBezTo>
                    <a:pt x="73" y="5"/>
                    <a:pt x="70" y="0"/>
                    <a:pt x="53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45" y="31"/>
                  </a:lnTo>
                  <a:lnTo>
                    <a:pt x="45" y="275"/>
                  </a:lnTo>
                  <a:lnTo>
                    <a:pt x="20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97" y="305"/>
                  </a:lnTo>
                  <a:cubicBezTo>
                    <a:pt x="104" y="305"/>
                    <a:pt x="117" y="305"/>
                    <a:pt x="117" y="290"/>
                  </a:cubicBezTo>
                  <a:cubicBezTo>
                    <a:pt x="117" y="275"/>
                    <a:pt x="105" y="275"/>
                    <a:pt x="97" y="275"/>
                  </a:cubicBezTo>
                  <a:lnTo>
                    <a:pt x="73" y="275"/>
                  </a:lnTo>
                  <a:lnTo>
                    <a:pt x="73" y="234"/>
                  </a:lnTo>
                  <a:lnTo>
                    <a:pt x="112" y="197"/>
                  </a:lnTo>
                  <a:lnTo>
                    <a:pt x="172" y="275"/>
                  </a:lnTo>
                  <a:cubicBezTo>
                    <a:pt x="154" y="275"/>
                    <a:pt x="144" y="275"/>
                    <a:pt x="144" y="290"/>
                  </a:cubicBezTo>
                  <a:cubicBezTo>
                    <a:pt x="144" y="305"/>
                    <a:pt x="156" y="305"/>
                    <a:pt x="164" y="305"/>
                  </a:cubicBezTo>
                  <a:lnTo>
                    <a:pt x="223" y="305"/>
                  </a:lnTo>
                  <a:cubicBezTo>
                    <a:pt x="230" y="305"/>
                    <a:pt x="243" y="305"/>
                    <a:pt x="243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7" name="Freeform 192">
              <a:extLst>
                <a:ext uri="{FF2B5EF4-FFF2-40B4-BE49-F238E27FC236}">
                  <a16:creationId xmlns:a16="http://schemas.microsoft.com/office/drawing/2014/main" id="{A710DD93-6B87-4F7B-BA22-3FA9BF38FC41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9002713" y="2157413"/>
              <a:ext cx="22225" cy="22225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8" name="Freeform 193">
              <a:extLst>
                <a:ext uri="{FF2B5EF4-FFF2-40B4-BE49-F238E27FC236}">
                  <a16:creationId xmlns:a16="http://schemas.microsoft.com/office/drawing/2014/main" id="{79EC8B59-65B1-4E3F-A9C5-D0EEF0FABC27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9070976" y="2100263"/>
              <a:ext cx="68263" cy="80963"/>
            </a:xfrm>
            <a:custGeom>
              <a:avLst/>
              <a:gdLst>
                <a:gd name="T0" fmla="*/ 196 w 196"/>
                <a:gd name="T1" fmla="*/ 165 h 222"/>
                <a:gd name="T2" fmla="*/ 179 w 196"/>
                <a:gd name="T3" fmla="*/ 151 h 222"/>
                <a:gd name="T4" fmla="*/ 162 w 196"/>
                <a:gd name="T5" fmla="*/ 162 h 222"/>
                <a:gd name="T6" fmla="*/ 113 w 196"/>
                <a:gd name="T7" fmla="*/ 192 h 222"/>
                <a:gd name="T8" fmla="*/ 35 w 196"/>
                <a:gd name="T9" fmla="*/ 111 h 222"/>
                <a:gd name="T10" fmla="*/ 116 w 196"/>
                <a:gd name="T11" fmla="*/ 30 h 222"/>
                <a:gd name="T12" fmla="*/ 146 w 196"/>
                <a:gd name="T13" fmla="*/ 34 h 222"/>
                <a:gd name="T14" fmla="*/ 168 w 196"/>
                <a:gd name="T15" fmla="*/ 59 h 222"/>
                <a:gd name="T16" fmla="*/ 190 w 196"/>
                <a:gd name="T17" fmla="*/ 36 h 222"/>
                <a:gd name="T18" fmla="*/ 116 w 196"/>
                <a:gd name="T19" fmla="*/ 0 h 222"/>
                <a:gd name="T20" fmla="*/ 0 w 196"/>
                <a:gd name="T21" fmla="*/ 111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2" y="151"/>
                    <a:pt x="179" y="151"/>
                  </a:cubicBezTo>
                  <a:cubicBezTo>
                    <a:pt x="171" y="151"/>
                    <a:pt x="166" y="152"/>
                    <a:pt x="162" y="162"/>
                  </a:cubicBezTo>
                  <a:cubicBezTo>
                    <a:pt x="159" y="168"/>
                    <a:pt x="150" y="192"/>
                    <a:pt x="113" y="192"/>
                  </a:cubicBezTo>
                  <a:cubicBezTo>
                    <a:pt x="70" y="192"/>
                    <a:pt x="35" y="157"/>
                    <a:pt x="35" y="111"/>
                  </a:cubicBezTo>
                  <a:cubicBezTo>
                    <a:pt x="35" y="87"/>
                    <a:pt x="49" y="30"/>
                    <a:pt x="116" y="30"/>
                  </a:cubicBezTo>
                  <a:cubicBezTo>
                    <a:pt x="126" y="30"/>
                    <a:pt x="146" y="30"/>
                    <a:pt x="146" y="34"/>
                  </a:cubicBezTo>
                  <a:cubicBezTo>
                    <a:pt x="146" y="52"/>
                    <a:pt x="156" y="59"/>
                    <a:pt x="168" y="59"/>
                  </a:cubicBezTo>
                  <a:cubicBezTo>
                    <a:pt x="180" y="59"/>
                    <a:pt x="190" y="50"/>
                    <a:pt x="190" y="36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7"/>
                    <a:pt x="0" y="111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49" name="Freeform 194">
              <a:extLst>
                <a:ext uri="{FF2B5EF4-FFF2-40B4-BE49-F238E27FC236}">
                  <a16:creationId xmlns:a16="http://schemas.microsoft.com/office/drawing/2014/main" id="{E1260B6B-B94E-4980-A318-916C4F0B60EA}"/>
                </a:ext>
              </a:extLst>
            </p:cNvPr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5989638" y="2317750"/>
              <a:ext cx="66675" cy="80963"/>
            </a:xfrm>
            <a:custGeom>
              <a:avLst/>
              <a:gdLst>
                <a:gd name="T0" fmla="*/ 193 w 193"/>
                <a:gd name="T1" fmla="*/ 157 h 222"/>
                <a:gd name="T2" fmla="*/ 112 w 193"/>
                <a:gd name="T3" fmla="*/ 92 h 222"/>
                <a:gd name="T4" fmla="*/ 78 w 193"/>
                <a:gd name="T5" fmla="*/ 86 h 222"/>
                <a:gd name="T6" fmla="*/ 30 w 193"/>
                <a:gd name="T7" fmla="*/ 58 h 222"/>
                <a:gd name="T8" fmla="*/ 93 w 193"/>
                <a:gd name="T9" fmla="*/ 30 h 222"/>
                <a:gd name="T10" fmla="*/ 143 w 193"/>
                <a:gd name="T11" fmla="*/ 58 h 222"/>
                <a:gd name="T12" fmla="*/ 160 w 193"/>
                <a:gd name="T13" fmla="*/ 75 h 222"/>
                <a:gd name="T14" fmla="*/ 178 w 193"/>
                <a:gd name="T15" fmla="*/ 54 h 222"/>
                <a:gd name="T16" fmla="*/ 178 w 193"/>
                <a:gd name="T17" fmla="*/ 20 h 222"/>
                <a:gd name="T18" fmla="*/ 163 w 193"/>
                <a:gd name="T19" fmla="*/ 0 h 222"/>
                <a:gd name="T20" fmla="*/ 148 w 193"/>
                <a:gd name="T21" fmla="*/ 10 h 222"/>
                <a:gd name="T22" fmla="*/ 94 w 193"/>
                <a:gd name="T23" fmla="*/ 0 h 222"/>
                <a:gd name="T24" fmla="*/ 0 w 193"/>
                <a:gd name="T25" fmla="*/ 58 h 222"/>
                <a:gd name="T26" fmla="*/ 98 w 193"/>
                <a:gd name="T27" fmla="*/ 120 h 222"/>
                <a:gd name="T28" fmla="*/ 162 w 193"/>
                <a:gd name="T29" fmla="*/ 157 h 222"/>
                <a:gd name="T30" fmla="*/ 98 w 193"/>
                <a:gd name="T31" fmla="*/ 192 h 222"/>
                <a:gd name="T32" fmla="*/ 35 w 193"/>
                <a:gd name="T33" fmla="*/ 147 h 222"/>
                <a:gd name="T34" fmla="*/ 17 w 193"/>
                <a:gd name="T35" fmla="*/ 133 h 222"/>
                <a:gd name="T36" fmla="*/ 0 w 193"/>
                <a:gd name="T37" fmla="*/ 153 h 222"/>
                <a:gd name="T38" fmla="*/ 0 w 193"/>
                <a:gd name="T39" fmla="*/ 202 h 222"/>
                <a:gd name="T40" fmla="*/ 15 w 193"/>
                <a:gd name="T41" fmla="*/ 222 h 222"/>
                <a:gd name="T42" fmla="*/ 33 w 193"/>
                <a:gd name="T43" fmla="*/ 203 h 222"/>
                <a:gd name="T44" fmla="*/ 98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8" y="94"/>
                    <a:pt x="112" y="92"/>
                  </a:cubicBezTo>
                  <a:lnTo>
                    <a:pt x="78" y="86"/>
                  </a:lnTo>
                  <a:cubicBezTo>
                    <a:pt x="64" y="84"/>
                    <a:pt x="30" y="78"/>
                    <a:pt x="30" y="58"/>
                  </a:cubicBezTo>
                  <a:cubicBezTo>
                    <a:pt x="30" y="45"/>
                    <a:pt x="46" y="30"/>
                    <a:pt x="93" y="30"/>
                  </a:cubicBezTo>
                  <a:cubicBezTo>
                    <a:pt x="135" y="30"/>
                    <a:pt x="142" y="45"/>
                    <a:pt x="143" y="58"/>
                  </a:cubicBezTo>
                  <a:cubicBezTo>
                    <a:pt x="144" y="66"/>
                    <a:pt x="145" y="75"/>
                    <a:pt x="160" y="75"/>
                  </a:cubicBezTo>
                  <a:cubicBezTo>
                    <a:pt x="178" y="75"/>
                    <a:pt x="178" y="64"/>
                    <a:pt x="178" y="54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4" y="0"/>
                  </a:cubicBezTo>
                  <a:cubicBezTo>
                    <a:pt x="11" y="0"/>
                    <a:pt x="0" y="40"/>
                    <a:pt x="0" y="58"/>
                  </a:cubicBezTo>
                  <a:cubicBezTo>
                    <a:pt x="0" y="104"/>
                    <a:pt x="52" y="113"/>
                    <a:pt x="98" y="120"/>
                  </a:cubicBezTo>
                  <a:cubicBezTo>
                    <a:pt x="122" y="124"/>
                    <a:pt x="162" y="130"/>
                    <a:pt x="162" y="157"/>
                  </a:cubicBezTo>
                  <a:cubicBezTo>
                    <a:pt x="162" y="175"/>
                    <a:pt x="144" y="192"/>
                    <a:pt x="98" y="192"/>
                  </a:cubicBezTo>
                  <a:cubicBezTo>
                    <a:pt x="75" y="192"/>
                    <a:pt x="47" y="186"/>
                    <a:pt x="35" y="147"/>
                  </a:cubicBezTo>
                  <a:cubicBezTo>
                    <a:pt x="32" y="138"/>
                    <a:pt x="30" y="133"/>
                    <a:pt x="17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19" y="222"/>
                    <a:pt x="27" y="222"/>
                    <a:pt x="33" y="203"/>
                  </a:cubicBezTo>
                  <a:cubicBezTo>
                    <a:pt x="57" y="221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0" name="Freeform 195">
              <a:extLst>
                <a:ext uri="{FF2B5EF4-FFF2-40B4-BE49-F238E27FC236}">
                  <a16:creationId xmlns:a16="http://schemas.microsoft.com/office/drawing/2014/main" id="{F788ECE6-A717-4924-8ACD-613DD6E34C58}"/>
                </a:ext>
              </a:extLst>
            </p:cNvPr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6076951" y="2317750"/>
              <a:ext cx="71438" cy="80963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4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1" name="Freeform 196">
              <a:extLst>
                <a:ext uri="{FF2B5EF4-FFF2-40B4-BE49-F238E27FC236}">
                  <a16:creationId xmlns:a16="http://schemas.microsoft.com/office/drawing/2014/main" id="{DCB07FD0-6804-49A8-8E0A-53CE3426C25F}"/>
                </a:ext>
              </a:extLst>
            </p:cNvPr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6167438" y="2317750"/>
              <a:ext cx="71438" cy="80963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7"/>
                    <a:pt x="73" y="30"/>
                    <a:pt x="107" y="30"/>
                  </a:cubicBezTo>
                  <a:cubicBezTo>
                    <a:pt x="133" y="30"/>
                    <a:pt x="164" y="42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2" name="Freeform 197">
              <a:extLst>
                <a:ext uri="{FF2B5EF4-FFF2-40B4-BE49-F238E27FC236}">
                  <a16:creationId xmlns:a16="http://schemas.microsoft.com/office/drawing/2014/main" id="{B673B2D0-0459-450A-A5FB-BCD63BFF522B}"/>
                </a:ext>
              </a:extLst>
            </p:cNvPr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6254751" y="2287588"/>
              <a:ext cx="82550" cy="111125"/>
            </a:xfrm>
            <a:custGeom>
              <a:avLst/>
              <a:gdLst>
                <a:gd name="T0" fmla="*/ 238 w 238"/>
                <a:gd name="T1" fmla="*/ 290 h 308"/>
                <a:gd name="T2" fmla="*/ 218 w 238"/>
                <a:gd name="T3" fmla="*/ 275 h 308"/>
                <a:gd name="T4" fmla="*/ 195 w 238"/>
                <a:gd name="T5" fmla="*/ 275 h 308"/>
                <a:gd name="T6" fmla="*/ 195 w 238"/>
                <a:gd name="T7" fmla="*/ 21 h 308"/>
                <a:gd name="T8" fmla="*/ 175 w 238"/>
                <a:gd name="T9" fmla="*/ 0 h 308"/>
                <a:gd name="T10" fmla="*/ 139 w 238"/>
                <a:gd name="T11" fmla="*/ 0 h 308"/>
                <a:gd name="T12" fmla="*/ 118 w 238"/>
                <a:gd name="T13" fmla="*/ 16 h 308"/>
                <a:gd name="T14" fmla="*/ 138 w 238"/>
                <a:gd name="T15" fmla="*/ 31 h 308"/>
                <a:gd name="T16" fmla="*/ 161 w 238"/>
                <a:gd name="T17" fmla="*/ 31 h 308"/>
                <a:gd name="T18" fmla="*/ 161 w 238"/>
                <a:gd name="T19" fmla="*/ 109 h 308"/>
                <a:gd name="T20" fmla="*/ 102 w 238"/>
                <a:gd name="T21" fmla="*/ 87 h 308"/>
                <a:gd name="T22" fmla="*/ 0 w 238"/>
                <a:gd name="T23" fmla="*/ 198 h 308"/>
                <a:gd name="T24" fmla="*/ 98 w 238"/>
                <a:gd name="T25" fmla="*/ 308 h 308"/>
                <a:gd name="T26" fmla="*/ 161 w 238"/>
                <a:gd name="T27" fmla="*/ 280 h 308"/>
                <a:gd name="T28" fmla="*/ 181 w 238"/>
                <a:gd name="T29" fmla="*/ 305 h 308"/>
                <a:gd name="T30" fmla="*/ 217 w 238"/>
                <a:gd name="T31" fmla="*/ 305 h 308"/>
                <a:gd name="T32" fmla="*/ 238 w 238"/>
                <a:gd name="T33" fmla="*/ 290 h 308"/>
                <a:gd name="T34" fmla="*/ 161 w 238"/>
                <a:gd name="T35" fmla="*/ 208 h 308"/>
                <a:gd name="T36" fmla="*/ 100 w 238"/>
                <a:gd name="T37" fmla="*/ 278 h 308"/>
                <a:gd name="T38" fmla="*/ 35 w 238"/>
                <a:gd name="T39" fmla="*/ 198 h 308"/>
                <a:gd name="T40" fmla="*/ 104 w 238"/>
                <a:gd name="T41" fmla="*/ 117 h 308"/>
                <a:gd name="T42" fmla="*/ 161 w 238"/>
                <a:gd name="T43" fmla="*/ 173 h 308"/>
                <a:gd name="T44" fmla="*/ 161 w 238"/>
                <a:gd name="T45" fmla="*/ 2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8" h="308">
                  <a:moveTo>
                    <a:pt x="238" y="290"/>
                  </a:moveTo>
                  <a:cubicBezTo>
                    <a:pt x="238" y="275"/>
                    <a:pt x="225" y="275"/>
                    <a:pt x="218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1" y="31"/>
                  </a:lnTo>
                  <a:lnTo>
                    <a:pt x="161" y="109"/>
                  </a:lnTo>
                  <a:cubicBezTo>
                    <a:pt x="144" y="95"/>
                    <a:pt x="124" y="87"/>
                    <a:pt x="102" y="87"/>
                  </a:cubicBezTo>
                  <a:cubicBezTo>
                    <a:pt x="48" y="87"/>
                    <a:pt x="0" y="134"/>
                    <a:pt x="0" y="198"/>
                  </a:cubicBezTo>
                  <a:cubicBezTo>
                    <a:pt x="0" y="260"/>
                    <a:pt x="45" y="308"/>
                    <a:pt x="98" y="308"/>
                  </a:cubicBezTo>
                  <a:cubicBezTo>
                    <a:pt x="126" y="308"/>
                    <a:pt x="147" y="295"/>
                    <a:pt x="161" y="280"/>
                  </a:cubicBez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8" y="305"/>
                    <a:pt x="238" y="290"/>
                  </a:cubicBezTo>
                  <a:close/>
                  <a:moveTo>
                    <a:pt x="161" y="208"/>
                  </a:moveTo>
                  <a:cubicBezTo>
                    <a:pt x="161" y="236"/>
                    <a:pt x="138" y="278"/>
                    <a:pt x="100" y="278"/>
                  </a:cubicBezTo>
                  <a:cubicBezTo>
                    <a:pt x="65" y="278"/>
                    <a:pt x="35" y="242"/>
                    <a:pt x="35" y="198"/>
                  </a:cubicBezTo>
                  <a:cubicBezTo>
                    <a:pt x="35" y="150"/>
                    <a:pt x="70" y="117"/>
                    <a:pt x="104" y="117"/>
                  </a:cubicBezTo>
                  <a:cubicBezTo>
                    <a:pt x="136" y="117"/>
                    <a:pt x="161" y="145"/>
                    <a:pt x="161" y="173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3" name="Freeform 198">
              <a:extLst>
                <a:ext uri="{FF2B5EF4-FFF2-40B4-BE49-F238E27FC236}">
                  <a16:creationId xmlns:a16="http://schemas.microsoft.com/office/drawing/2014/main" id="{0EF4FA86-9846-448B-95E8-D30A0B4DA3A1}"/>
                </a:ext>
              </a:extLst>
            </p:cNvPr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6348413" y="2286000"/>
              <a:ext cx="74613" cy="112713"/>
            </a:xfrm>
            <a:custGeom>
              <a:avLst/>
              <a:gdLst>
                <a:gd name="T0" fmla="*/ 217 w 217"/>
                <a:gd name="T1" fmla="*/ 268 h 311"/>
                <a:gd name="T2" fmla="*/ 198 w 217"/>
                <a:gd name="T3" fmla="*/ 254 h 311"/>
                <a:gd name="T4" fmla="*/ 183 w 217"/>
                <a:gd name="T5" fmla="*/ 259 h 311"/>
                <a:gd name="T6" fmla="*/ 130 w 217"/>
                <a:gd name="T7" fmla="*/ 281 h 311"/>
                <a:gd name="T8" fmla="*/ 28 w 217"/>
                <a:gd name="T9" fmla="*/ 156 h 311"/>
                <a:gd name="T10" fmla="*/ 129 w 217"/>
                <a:gd name="T11" fmla="*/ 31 h 311"/>
                <a:gd name="T12" fmla="*/ 177 w 217"/>
                <a:gd name="T13" fmla="*/ 66 h 311"/>
                <a:gd name="T14" fmla="*/ 145 w 217"/>
                <a:gd name="T15" fmla="*/ 56 h 311"/>
                <a:gd name="T16" fmla="*/ 73 w 217"/>
                <a:gd name="T17" fmla="*/ 155 h 311"/>
                <a:gd name="T18" fmla="*/ 145 w 217"/>
                <a:gd name="T19" fmla="*/ 255 h 311"/>
                <a:gd name="T20" fmla="*/ 217 w 217"/>
                <a:gd name="T21" fmla="*/ 148 h 311"/>
                <a:gd name="T22" fmla="*/ 129 w 217"/>
                <a:gd name="T23" fmla="*/ 0 h 311"/>
                <a:gd name="T24" fmla="*/ 0 w 217"/>
                <a:gd name="T25" fmla="*/ 155 h 311"/>
                <a:gd name="T26" fmla="*/ 130 w 217"/>
                <a:gd name="T27" fmla="*/ 311 h 311"/>
                <a:gd name="T28" fmla="*/ 217 w 217"/>
                <a:gd name="T29" fmla="*/ 268 h 311"/>
                <a:gd name="T30" fmla="*/ 189 w 217"/>
                <a:gd name="T31" fmla="*/ 156 h 311"/>
                <a:gd name="T32" fmla="*/ 145 w 217"/>
                <a:gd name="T33" fmla="*/ 225 h 311"/>
                <a:gd name="T34" fmla="*/ 101 w 217"/>
                <a:gd name="T35" fmla="*/ 156 h 311"/>
                <a:gd name="T36" fmla="*/ 145 w 217"/>
                <a:gd name="T37" fmla="*/ 87 h 311"/>
                <a:gd name="T38" fmla="*/ 189 w 217"/>
                <a:gd name="T39" fmla="*/ 15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7" h="311">
                  <a:moveTo>
                    <a:pt x="217" y="268"/>
                  </a:moveTo>
                  <a:cubicBezTo>
                    <a:pt x="217" y="254"/>
                    <a:pt x="203" y="254"/>
                    <a:pt x="198" y="254"/>
                  </a:cubicBezTo>
                  <a:cubicBezTo>
                    <a:pt x="190" y="254"/>
                    <a:pt x="188" y="254"/>
                    <a:pt x="183" y="259"/>
                  </a:cubicBezTo>
                  <a:cubicBezTo>
                    <a:pt x="166" y="275"/>
                    <a:pt x="147" y="281"/>
                    <a:pt x="130" y="281"/>
                  </a:cubicBezTo>
                  <a:cubicBezTo>
                    <a:pt x="76" y="281"/>
                    <a:pt x="28" y="227"/>
                    <a:pt x="28" y="156"/>
                  </a:cubicBezTo>
                  <a:cubicBezTo>
                    <a:pt x="28" y="82"/>
                    <a:pt x="78" y="31"/>
                    <a:pt x="129" y="31"/>
                  </a:cubicBezTo>
                  <a:cubicBezTo>
                    <a:pt x="143" y="31"/>
                    <a:pt x="166" y="36"/>
                    <a:pt x="177" y="66"/>
                  </a:cubicBezTo>
                  <a:cubicBezTo>
                    <a:pt x="176" y="65"/>
                    <a:pt x="162" y="56"/>
                    <a:pt x="145" y="56"/>
                  </a:cubicBezTo>
                  <a:cubicBezTo>
                    <a:pt x="105" y="56"/>
                    <a:pt x="73" y="99"/>
                    <a:pt x="73" y="155"/>
                  </a:cubicBezTo>
                  <a:cubicBezTo>
                    <a:pt x="73" y="215"/>
                    <a:pt x="108" y="255"/>
                    <a:pt x="145" y="255"/>
                  </a:cubicBezTo>
                  <a:cubicBezTo>
                    <a:pt x="169" y="255"/>
                    <a:pt x="217" y="234"/>
                    <a:pt x="217" y="148"/>
                  </a:cubicBezTo>
                  <a:cubicBezTo>
                    <a:pt x="217" y="115"/>
                    <a:pt x="217" y="0"/>
                    <a:pt x="129" y="0"/>
                  </a:cubicBezTo>
                  <a:cubicBezTo>
                    <a:pt x="62" y="0"/>
                    <a:pt x="0" y="66"/>
                    <a:pt x="0" y="155"/>
                  </a:cubicBezTo>
                  <a:cubicBezTo>
                    <a:pt x="0" y="245"/>
                    <a:pt x="61" y="311"/>
                    <a:pt x="130" y="311"/>
                  </a:cubicBezTo>
                  <a:cubicBezTo>
                    <a:pt x="175" y="311"/>
                    <a:pt x="217" y="283"/>
                    <a:pt x="217" y="268"/>
                  </a:cubicBezTo>
                  <a:close/>
                  <a:moveTo>
                    <a:pt x="189" y="156"/>
                  </a:moveTo>
                  <a:cubicBezTo>
                    <a:pt x="189" y="196"/>
                    <a:pt x="167" y="225"/>
                    <a:pt x="145" y="225"/>
                  </a:cubicBezTo>
                  <a:cubicBezTo>
                    <a:pt x="122" y="225"/>
                    <a:pt x="101" y="195"/>
                    <a:pt x="101" y="156"/>
                  </a:cubicBezTo>
                  <a:cubicBezTo>
                    <a:pt x="101" y="114"/>
                    <a:pt x="124" y="87"/>
                    <a:pt x="145" y="87"/>
                  </a:cubicBezTo>
                  <a:cubicBezTo>
                    <a:pt x="167" y="87"/>
                    <a:pt x="189" y="115"/>
                    <a:pt x="189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4" name="Freeform 199">
              <a:extLst>
                <a:ext uri="{FF2B5EF4-FFF2-40B4-BE49-F238E27FC236}">
                  <a16:creationId xmlns:a16="http://schemas.microsoft.com/office/drawing/2014/main" id="{173950DE-8EAD-4ADD-A28A-E4F6B4E086BF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6434138" y="2287588"/>
              <a:ext cx="84138" cy="112713"/>
            </a:xfrm>
            <a:custGeom>
              <a:avLst/>
              <a:gdLst>
                <a:gd name="T0" fmla="*/ 244 w 244"/>
                <a:gd name="T1" fmla="*/ 15 h 309"/>
                <a:gd name="T2" fmla="*/ 223 w 244"/>
                <a:gd name="T3" fmla="*/ 0 h 309"/>
                <a:gd name="T4" fmla="*/ 172 w 244"/>
                <a:gd name="T5" fmla="*/ 0 h 309"/>
                <a:gd name="T6" fmla="*/ 152 w 244"/>
                <a:gd name="T7" fmla="*/ 15 h 309"/>
                <a:gd name="T8" fmla="*/ 180 w 244"/>
                <a:gd name="T9" fmla="*/ 31 h 309"/>
                <a:gd name="T10" fmla="*/ 141 w 244"/>
                <a:gd name="T11" fmla="*/ 183 h 309"/>
                <a:gd name="T12" fmla="*/ 122 w 244"/>
                <a:gd name="T13" fmla="*/ 269 h 309"/>
                <a:gd name="T14" fmla="*/ 122 w 244"/>
                <a:gd name="T15" fmla="*/ 269 h 309"/>
                <a:gd name="T16" fmla="*/ 113 w 244"/>
                <a:gd name="T17" fmla="*/ 225 h 309"/>
                <a:gd name="T18" fmla="*/ 64 w 244"/>
                <a:gd name="T19" fmla="*/ 31 h 309"/>
                <a:gd name="T20" fmla="*/ 92 w 244"/>
                <a:gd name="T21" fmla="*/ 15 h 309"/>
                <a:gd name="T22" fmla="*/ 72 w 244"/>
                <a:gd name="T23" fmla="*/ 0 h 309"/>
                <a:gd name="T24" fmla="*/ 21 w 244"/>
                <a:gd name="T25" fmla="*/ 0 h 309"/>
                <a:gd name="T26" fmla="*/ 0 w 244"/>
                <a:gd name="T27" fmla="*/ 15 h 309"/>
                <a:gd name="T28" fmla="*/ 29 w 244"/>
                <a:gd name="T29" fmla="*/ 31 h 309"/>
                <a:gd name="T30" fmla="*/ 95 w 244"/>
                <a:gd name="T31" fmla="*/ 290 h 309"/>
                <a:gd name="T32" fmla="*/ 122 w 244"/>
                <a:gd name="T33" fmla="*/ 309 h 309"/>
                <a:gd name="T34" fmla="*/ 149 w 244"/>
                <a:gd name="T35" fmla="*/ 291 h 309"/>
                <a:gd name="T36" fmla="*/ 215 w 244"/>
                <a:gd name="T37" fmla="*/ 31 h 309"/>
                <a:gd name="T38" fmla="*/ 244 w 244"/>
                <a:gd name="T39" fmla="*/ 15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4" h="309">
                  <a:moveTo>
                    <a:pt x="244" y="15"/>
                  </a:moveTo>
                  <a:cubicBezTo>
                    <a:pt x="244" y="0"/>
                    <a:pt x="231" y="0"/>
                    <a:pt x="223" y="0"/>
                  </a:cubicBezTo>
                  <a:lnTo>
                    <a:pt x="172" y="0"/>
                  </a:lnTo>
                  <a:cubicBezTo>
                    <a:pt x="165" y="0"/>
                    <a:pt x="152" y="0"/>
                    <a:pt x="152" y="15"/>
                  </a:cubicBezTo>
                  <a:cubicBezTo>
                    <a:pt x="152" y="31"/>
                    <a:pt x="162" y="31"/>
                    <a:pt x="180" y="31"/>
                  </a:cubicBezTo>
                  <a:lnTo>
                    <a:pt x="141" y="183"/>
                  </a:lnTo>
                  <a:cubicBezTo>
                    <a:pt x="135" y="210"/>
                    <a:pt x="125" y="248"/>
                    <a:pt x="122" y="269"/>
                  </a:cubicBezTo>
                  <a:lnTo>
                    <a:pt x="122" y="269"/>
                  </a:lnTo>
                  <a:cubicBezTo>
                    <a:pt x="119" y="252"/>
                    <a:pt x="117" y="243"/>
                    <a:pt x="113" y="225"/>
                  </a:cubicBezTo>
                  <a:lnTo>
                    <a:pt x="64" y="31"/>
                  </a:lnTo>
                  <a:cubicBezTo>
                    <a:pt x="82" y="31"/>
                    <a:pt x="92" y="31"/>
                    <a:pt x="92" y="15"/>
                  </a:cubicBezTo>
                  <a:cubicBezTo>
                    <a:pt x="92" y="0"/>
                    <a:pt x="79" y="0"/>
                    <a:pt x="72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1" y="31"/>
                    <a:pt x="29" y="31"/>
                  </a:cubicBezTo>
                  <a:lnTo>
                    <a:pt x="95" y="290"/>
                  </a:lnTo>
                  <a:cubicBezTo>
                    <a:pt x="100" y="309"/>
                    <a:pt x="108" y="309"/>
                    <a:pt x="122" y="309"/>
                  </a:cubicBezTo>
                  <a:cubicBezTo>
                    <a:pt x="135" y="309"/>
                    <a:pt x="145" y="309"/>
                    <a:pt x="149" y="291"/>
                  </a:cubicBezTo>
                  <a:lnTo>
                    <a:pt x="215" y="31"/>
                  </a:lnTo>
                  <a:cubicBezTo>
                    <a:pt x="233" y="31"/>
                    <a:pt x="244" y="31"/>
                    <a:pt x="244" y="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5" name="Freeform 200">
              <a:extLst>
                <a:ext uri="{FF2B5EF4-FFF2-40B4-BE49-F238E27FC236}">
                  <a16:creationId xmlns:a16="http://schemas.microsoft.com/office/drawing/2014/main" id="{806E03F8-60D5-4410-847E-0EFDCE2F1E46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6524626" y="2287588"/>
              <a:ext cx="84138" cy="111125"/>
            </a:xfrm>
            <a:custGeom>
              <a:avLst/>
              <a:gdLst>
                <a:gd name="T0" fmla="*/ 245 w 245"/>
                <a:gd name="T1" fmla="*/ 290 h 305"/>
                <a:gd name="T2" fmla="*/ 218 w 245"/>
                <a:gd name="T3" fmla="*/ 275 h 305"/>
                <a:gd name="T4" fmla="*/ 218 w 245"/>
                <a:gd name="T5" fmla="*/ 31 h 305"/>
                <a:gd name="T6" fmla="*/ 245 w 245"/>
                <a:gd name="T7" fmla="*/ 15 h 305"/>
                <a:gd name="T8" fmla="*/ 225 w 245"/>
                <a:gd name="T9" fmla="*/ 0 h 305"/>
                <a:gd name="T10" fmla="*/ 197 w 245"/>
                <a:gd name="T11" fmla="*/ 0 h 305"/>
                <a:gd name="T12" fmla="*/ 170 w 245"/>
                <a:gd name="T13" fmla="*/ 20 h 305"/>
                <a:gd name="T14" fmla="*/ 136 w 245"/>
                <a:gd name="T15" fmla="*/ 121 h 305"/>
                <a:gd name="T16" fmla="*/ 123 w 245"/>
                <a:gd name="T17" fmla="*/ 168 h 305"/>
                <a:gd name="T18" fmla="*/ 123 w 245"/>
                <a:gd name="T19" fmla="*/ 168 h 305"/>
                <a:gd name="T20" fmla="*/ 73 w 245"/>
                <a:gd name="T21" fmla="*/ 12 h 305"/>
                <a:gd name="T22" fmla="*/ 48 w 245"/>
                <a:gd name="T23" fmla="*/ 0 h 305"/>
                <a:gd name="T24" fmla="*/ 20 w 245"/>
                <a:gd name="T25" fmla="*/ 0 h 305"/>
                <a:gd name="T26" fmla="*/ 0 w 245"/>
                <a:gd name="T27" fmla="*/ 15 h 305"/>
                <a:gd name="T28" fmla="*/ 27 w 245"/>
                <a:gd name="T29" fmla="*/ 31 h 305"/>
                <a:gd name="T30" fmla="*/ 27 w 245"/>
                <a:gd name="T31" fmla="*/ 275 h 305"/>
                <a:gd name="T32" fmla="*/ 0 w 245"/>
                <a:gd name="T33" fmla="*/ 290 h 305"/>
                <a:gd name="T34" fmla="*/ 20 w 245"/>
                <a:gd name="T35" fmla="*/ 305 h 305"/>
                <a:gd name="T36" fmla="*/ 61 w 245"/>
                <a:gd name="T37" fmla="*/ 305 h 305"/>
                <a:gd name="T38" fmla="*/ 81 w 245"/>
                <a:gd name="T39" fmla="*/ 290 h 305"/>
                <a:gd name="T40" fmla="*/ 55 w 245"/>
                <a:gd name="T41" fmla="*/ 275 h 305"/>
                <a:gd name="T42" fmla="*/ 55 w 245"/>
                <a:gd name="T43" fmla="*/ 37 h 305"/>
                <a:gd name="T44" fmla="*/ 55 w 245"/>
                <a:gd name="T45" fmla="*/ 37 h 305"/>
                <a:gd name="T46" fmla="*/ 95 w 245"/>
                <a:gd name="T47" fmla="*/ 162 h 305"/>
                <a:gd name="T48" fmla="*/ 108 w 245"/>
                <a:gd name="T49" fmla="*/ 196 h 305"/>
                <a:gd name="T50" fmla="*/ 123 w 245"/>
                <a:gd name="T51" fmla="*/ 203 h 305"/>
                <a:gd name="T52" fmla="*/ 140 w 245"/>
                <a:gd name="T53" fmla="*/ 192 h 305"/>
                <a:gd name="T54" fmla="*/ 190 w 245"/>
                <a:gd name="T55" fmla="*/ 37 h 305"/>
                <a:gd name="T56" fmla="*/ 190 w 245"/>
                <a:gd name="T57" fmla="*/ 37 h 305"/>
                <a:gd name="T58" fmla="*/ 190 w 245"/>
                <a:gd name="T59" fmla="*/ 275 h 305"/>
                <a:gd name="T60" fmla="*/ 164 w 245"/>
                <a:gd name="T61" fmla="*/ 290 h 305"/>
                <a:gd name="T62" fmla="*/ 184 w 245"/>
                <a:gd name="T63" fmla="*/ 305 h 305"/>
                <a:gd name="T64" fmla="*/ 225 w 245"/>
                <a:gd name="T65" fmla="*/ 305 h 305"/>
                <a:gd name="T66" fmla="*/ 245 w 245"/>
                <a:gd name="T67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5" h="305">
                  <a:moveTo>
                    <a:pt x="245" y="290"/>
                  </a:moveTo>
                  <a:cubicBezTo>
                    <a:pt x="245" y="275"/>
                    <a:pt x="234" y="275"/>
                    <a:pt x="218" y="275"/>
                  </a:cubicBezTo>
                  <a:lnTo>
                    <a:pt x="218" y="31"/>
                  </a:lnTo>
                  <a:cubicBezTo>
                    <a:pt x="234" y="31"/>
                    <a:pt x="245" y="31"/>
                    <a:pt x="245" y="15"/>
                  </a:cubicBezTo>
                  <a:cubicBezTo>
                    <a:pt x="245" y="0"/>
                    <a:pt x="232" y="0"/>
                    <a:pt x="225" y="0"/>
                  </a:cubicBezTo>
                  <a:lnTo>
                    <a:pt x="197" y="0"/>
                  </a:lnTo>
                  <a:cubicBezTo>
                    <a:pt x="176" y="0"/>
                    <a:pt x="174" y="7"/>
                    <a:pt x="170" y="20"/>
                  </a:cubicBezTo>
                  <a:lnTo>
                    <a:pt x="136" y="121"/>
                  </a:lnTo>
                  <a:cubicBezTo>
                    <a:pt x="130" y="139"/>
                    <a:pt x="126" y="153"/>
                    <a:pt x="123" y="168"/>
                  </a:cubicBezTo>
                  <a:lnTo>
                    <a:pt x="123" y="168"/>
                  </a:lnTo>
                  <a:cubicBezTo>
                    <a:pt x="118" y="144"/>
                    <a:pt x="74" y="15"/>
                    <a:pt x="73" y="12"/>
                  </a:cubicBezTo>
                  <a:cubicBezTo>
                    <a:pt x="68" y="0"/>
                    <a:pt x="55" y="0"/>
                    <a:pt x="48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1" y="31"/>
                    <a:pt x="27" y="31"/>
                  </a:cubicBezTo>
                  <a:lnTo>
                    <a:pt x="27" y="275"/>
                  </a:lnTo>
                  <a:cubicBezTo>
                    <a:pt x="11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61" y="305"/>
                  </a:lnTo>
                  <a:cubicBezTo>
                    <a:pt x="69" y="305"/>
                    <a:pt x="81" y="305"/>
                    <a:pt x="81" y="290"/>
                  </a:cubicBezTo>
                  <a:cubicBezTo>
                    <a:pt x="81" y="275"/>
                    <a:pt x="71" y="275"/>
                    <a:pt x="55" y="275"/>
                  </a:cubicBezTo>
                  <a:lnTo>
                    <a:pt x="55" y="37"/>
                  </a:lnTo>
                  <a:lnTo>
                    <a:pt x="55" y="37"/>
                  </a:lnTo>
                  <a:cubicBezTo>
                    <a:pt x="61" y="60"/>
                    <a:pt x="93" y="155"/>
                    <a:pt x="95" y="162"/>
                  </a:cubicBezTo>
                  <a:cubicBezTo>
                    <a:pt x="99" y="173"/>
                    <a:pt x="105" y="192"/>
                    <a:pt x="108" y="196"/>
                  </a:cubicBezTo>
                  <a:cubicBezTo>
                    <a:pt x="111" y="200"/>
                    <a:pt x="117" y="203"/>
                    <a:pt x="123" y="203"/>
                  </a:cubicBezTo>
                  <a:cubicBezTo>
                    <a:pt x="129" y="203"/>
                    <a:pt x="136" y="199"/>
                    <a:pt x="140" y="192"/>
                  </a:cubicBezTo>
                  <a:cubicBezTo>
                    <a:pt x="141" y="189"/>
                    <a:pt x="184" y="63"/>
                    <a:pt x="190" y="37"/>
                  </a:cubicBezTo>
                  <a:lnTo>
                    <a:pt x="190" y="37"/>
                  </a:lnTo>
                  <a:lnTo>
                    <a:pt x="190" y="275"/>
                  </a:lnTo>
                  <a:cubicBezTo>
                    <a:pt x="174" y="275"/>
                    <a:pt x="164" y="275"/>
                    <a:pt x="164" y="290"/>
                  </a:cubicBezTo>
                  <a:cubicBezTo>
                    <a:pt x="164" y="305"/>
                    <a:pt x="176" y="305"/>
                    <a:pt x="184" y="305"/>
                  </a:cubicBezTo>
                  <a:lnTo>
                    <a:pt x="225" y="305"/>
                  </a:lnTo>
                  <a:cubicBezTo>
                    <a:pt x="232" y="305"/>
                    <a:pt x="245" y="305"/>
                    <a:pt x="245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6" name="Freeform 201">
              <a:extLst>
                <a:ext uri="{FF2B5EF4-FFF2-40B4-BE49-F238E27FC236}">
                  <a16:creationId xmlns:a16="http://schemas.microsoft.com/office/drawing/2014/main" id="{651E7917-818D-4979-A261-A33DD36BF290}"/>
                </a:ext>
              </a:extLst>
            </p:cNvPr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6621463" y="2271713"/>
              <a:ext cx="71438" cy="141288"/>
            </a:xfrm>
            <a:custGeom>
              <a:avLst/>
              <a:gdLst>
                <a:gd name="T0" fmla="*/ 204 w 204"/>
                <a:gd name="T1" fmla="*/ 261 h 387"/>
                <a:gd name="T2" fmla="*/ 118 w 204"/>
                <a:gd name="T3" fmla="*/ 173 h 387"/>
                <a:gd name="T4" fmla="*/ 118 w 204"/>
                <a:gd name="T5" fmla="*/ 70 h 387"/>
                <a:gd name="T6" fmla="*/ 167 w 204"/>
                <a:gd name="T7" fmla="*/ 104 h 387"/>
                <a:gd name="T8" fmla="*/ 159 w 204"/>
                <a:gd name="T9" fmla="*/ 121 h 387"/>
                <a:gd name="T10" fmla="*/ 181 w 204"/>
                <a:gd name="T11" fmla="*/ 143 h 387"/>
                <a:gd name="T12" fmla="*/ 204 w 204"/>
                <a:gd name="T13" fmla="*/ 118 h 387"/>
                <a:gd name="T14" fmla="*/ 118 w 204"/>
                <a:gd name="T15" fmla="*/ 39 h 387"/>
                <a:gd name="T16" fmla="*/ 118 w 204"/>
                <a:gd name="T17" fmla="*/ 20 h 387"/>
                <a:gd name="T18" fmla="*/ 103 w 204"/>
                <a:gd name="T19" fmla="*/ 0 h 387"/>
                <a:gd name="T20" fmla="*/ 87 w 204"/>
                <a:gd name="T21" fmla="*/ 20 h 387"/>
                <a:gd name="T22" fmla="*/ 87 w 204"/>
                <a:gd name="T23" fmla="*/ 39 h 387"/>
                <a:gd name="T24" fmla="*/ 0 w 204"/>
                <a:gd name="T25" fmla="*/ 121 h 387"/>
                <a:gd name="T26" fmla="*/ 87 w 204"/>
                <a:gd name="T27" fmla="*/ 202 h 387"/>
                <a:gd name="T28" fmla="*/ 87 w 204"/>
                <a:gd name="T29" fmla="*/ 318 h 387"/>
                <a:gd name="T30" fmla="*/ 37 w 204"/>
                <a:gd name="T31" fmla="*/ 278 h 387"/>
                <a:gd name="T32" fmla="*/ 45 w 204"/>
                <a:gd name="T33" fmla="*/ 261 h 387"/>
                <a:gd name="T34" fmla="*/ 23 w 204"/>
                <a:gd name="T35" fmla="*/ 238 h 387"/>
                <a:gd name="T36" fmla="*/ 0 w 204"/>
                <a:gd name="T37" fmla="*/ 263 h 387"/>
                <a:gd name="T38" fmla="*/ 87 w 204"/>
                <a:gd name="T39" fmla="*/ 349 h 387"/>
                <a:gd name="T40" fmla="*/ 87 w 204"/>
                <a:gd name="T41" fmla="*/ 367 h 387"/>
                <a:gd name="T42" fmla="*/ 103 w 204"/>
                <a:gd name="T43" fmla="*/ 387 h 387"/>
                <a:gd name="T44" fmla="*/ 118 w 204"/>
                <a:gd name="T45" fmla="*/ 367 h 387"/>
                <a:gd name="T46" fmla="*/ 118 w 204"/>
                <a:gd name="T47" fmla="*/ 348 h 387"/>
                <a:gd name="T48" fmla="*/ 204 w 204"/>
                <a:gd name="T49" fmla="*/ 261 h 387"/>
                <a:gd name="T50" fmla="*/ 87 w 204"/>
                <a:gd name="T51" fmla="*/ 167 h 387"/>
                <a:gd name="T52" fmla="*/ 32 w 204"/>
                <a:gd name="T53" fmla="*/ 119 h 387"/>
                <a:gd name="T54" fmla="*/ 87 w 204"/>
                <a:gd name="T55" fmla="*/ 70 h 387"/>
                <a:gd name="T56" fmla="*/ 87 w 204"/>
                <a:gd name="T57" fmla="*/ 167 h 387"/>
                <a:gd name="T58" fmla="*/ 172 w 204"/>
                <a:gd name="T59" fmla="*/ 263 h 387"/>
                <a:gd name="T60" fmla="*/ 118 w 204"/>
                <a:gd name="T61" fmla="*/ 317 h 387"/>
                <a:gd name="T62" fmla="*/ 118 w 204"/>
                <a:gd name="T63" fmla="*/ 208 h 387"/>
                <a:gd name="T64" fmla="*/ 172 w 204"/>
                <a:gd name="T65" fmla="*/ 26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387">
                  <a:moveTo>
                    <a:pt x="204" y="261"/>
                  </a:moveTo>
                  <a:cubicBezTo>
                    <a:pt x="204" y="236"/>
                    <a:pt x="190" y="187"/>
                    <a:pt x="118" y="173"/>
                  </a:cubicBezTo>
                  <a:lnTo>
                    <a:pt x="118" y="70"/>
                  </a:lnTo>
                  <a:cubicBezTo>
                    <a:pt x="134" y="72"/>
                    <a:pt x="159" y="79"/>
                    <a:pt x="167" y="104"/>
                  </a:cubicBezTo>
                  <a:cubicBezTo>
                    <a:pt x="162" y="108"/>
                    <a:pt x="159" y="114"/>
                    <a:pt x="159" y="121"/>
                  </a:cubicBezTo>
                  <a:cubicBezTo>
                    <a:pt x="159" y="132"/>
                    <a:pt x="168" y="143"/>
                    <a:pt x="181" y="143"/>
                  </a:cubicBezTo>
                  <a:cubicBezTo>
                    <a:pt x="192" y="143"/>
                    <a:pt x="204" y="137"/>
                    <a:pt x="204" y="118"/>
                  </a:cubicBezTo>
                  <a:cubicBezTo>
                    <a:pt x="204" y="80"/>
                    <a:pt x="176" y="44"/>
                    <a:pt x="118" y="39"/>
                  </a:cubicBezTo>
                  <a:lnTo>
                    <a:pt x="118" y="20"/>
                  </a:lnTo>
                  <a:cubicBezTo>
                    <a:pt x="118" y="12"/>
                    <a:pt x="118" y="0"/>
                    <a:pt x="103" y="0"/>
                  </a:cubicBezTo>
                  <a:cubicBezTo>
                    <a:pt x="87" y="0"/>
                    <a:pt x="87" y="12"/>
                    <a:pt x="87" y="20"/>
                  </a:cubicBezTo>
                  <a:lnTo>
                    <a:pt x="87" y="39"/>
                  </a:lnTo>
                  <a:cubicBezTo>
                    <a:pt x="32" y="46"/>
                    <a:pt x="0" y="84"/>
                    <a:pt x="0" y="121"/>
                  </a:cubicBezTo>
                  <a:cubicBezTo>
                    <a:pt x="0" y="133"/>
                    <a:pt x="3" y="186"/>
                    <a:pt x="87" y="202"/>
                  </a:cubicBezTo>
                  <a:lnTo>
                    <a:pt x="87" y="318"/>
                  </a:lnTo>
                  <a:cubicBezTo>
                    <a:pt x="65" y="315"/>
                    <a:pt x="44" y="304"/>
                    <a:pt x="37" y="278"/>
                  </a:cubicBezTo>
                  <a:cubicBezTo>
                    <a:pt x="40" y="276"/>
                    <a:pt x="45" y="272"/>
                    <a:pt x="45" y="261"/>
                  </a:cubicBezTo>
                  <a:cubicBezTo>
                    <a:pt x="45" y="247"/>
                    <a:pt x="33" y="238"/>
                    <a:pt x="23" y="238"/>
                  </a:cubicBezTo>
                  <a:cubicBezTo>
                    <a:pt x="18" y="238"/>
                    <a:pt x="0" y="240"/>
                    <a:pt x="0" y="263"/>
                  </a:cubicBezTo>
                  <a:cubicBezTo>
                    <a:pt x="0" y="305"/>
                    <a:pt x="29" y="343"/>
                    <a:pt x="87" y="349"/>
                  </a:cubicBezTo>
                  <a:lnTo>
                    <a:pt x="87" y="367"/>
                  </a:lnTo>
                  <a:cubicBezTo>
                    <a:pt x="87" y="375"/>
                    <a:pt x="87" y="387"/>
                    <a:pt x="103" y="387"/>
                  </a:cubicBezTo>
                  <a:cubicBezTo>
                    <a:pt x="118" y="387"/>
                    <a:pt x="118" y="375"/>
                    <a:pt x="118" y="367"/>
                  </a:cubicBezTo>
                  <a:lnTo>
                    <a:pt x="118" y="348"/>
                  </a:lnTo>
                  <a:cubicBezTo>
                    <a:pt x="178" y="339"/>
                    <a:pt x="204" y="296"/>
                    <a:pt x="204" y="261"/>
                  </a:cubicBezTo>
                  <a:close/>
                  <a:moveTo>
                    <a:pt x="87" y="167"/>
                  </a:moveTo>
                  <a:cubicBezTo>
                    <a:pt x="59" y="162"/>
                    <a:pt x="32" y="144"/>
                    <a:pt x="32" y="119"/>
                  </a:cubicBezTo>
                  <a:cubicBezTo>
                    <a:pt x="32" y="95"/>
                    <a:pt x="56" y="75"/>
                    <a:pt x="87" y="70"/>
                  </a:cubicBezTo>
                  <a:lnTo>
                    <a:pt x="87" y="167"/>
                  </a:lnTo>
                  <a:close/>
                  <a:moveTo>
                    <a:pt x="172" y="263"/>
                  </a:moveTo>
                  <a:cubicBezTo>
                    <a:pt x="172" y="288"/>
                    <a:pt x="149" y="312"/>
                    <a:pt x="118" y="317"/>
                  </a:cubicBezTo>
                  <a:lnTo>
                    <a:pt x="118" y="208"/>
                  </a:lnTo>
                  <a:cubicBezTo>
                    <a:pt x="150" y="215"/>
                    <a:pt x="172" y="237"/>
                    <a:pt x="172" y="2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7" name="Freeform 202">
              <a:extLst>
                <a:ext uri="{FF2B5EF4-FFF2-40B4-BE49-F238E27FC236}">
                  <a16:creationId xmlns:a16="http://schemas.microsoft.com/office/drawing/2014/main" id="{1792687D-10C9-4842-B882-F8F6CFBBB0C3}"/>
                </a:ext>
              </a:extLst>
            </p:cNvPr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6800851" y="2317750"/>
              <a:ext cx="82550" cy="80963"/>
            </a:xfrm>
            <a:custGeom>
              <a:avLst/>
              <a:gdLst>
                <a:gd name="T0" fmla="*/ 234 w 234"/>
                <a:gd name="T1" fmla="*/ 204 h 222"/>
                <a:gd name="T2" fmla="*/ 214 w 234"/>
                <a:gd name="T3" fmla="*/ 189 h 222"/>
                <a:gd name="T4" fmla="*/ 184 w 234"/>
                <a:gd name="T5" fmla="*/ 185 h 222"/>
                <a:gd name="T6" fmla="*/ 184 w 234"/>
                <a:gd name="T7" fmla="*/ 77 h 222"/>
                <a:gd name="T8" fmla="*/ 86 w 234"/>
                <a:gd name="T9" fmla="*/ 0 h 222"/>
                <a:gd name="T10" fmla="*/ 13 w 234"/>
                <a:gd name="T11" fmla="*/ 36 h 222"/>
                <a:gd name="T12" fmla="*/ 36 w 234"/>
                <a:gd name="T13" fmla="*/ 59 h 222"/>
                <a:gd name="T14" fmla="*/ 58 w 234"/>
                <a:gd name="T15" fmla="*/ 36 h 222"/>
                <a:gd name="T16" fmla="*/ 68 w 234"/>
                <a:gd name="T17" fmla="*/ 30 h 222"/>
                <a:gd name="T18" fmla="*/ 86 w 234"/>
                <a:gd name="T19" fmla="*/ 30 h 222"/>
                <a:gd name="T20" fmla="*/ 150 w 234"/>
                <a:gd name="T21" fmla="*/ 81 h 222"/>
                <a:gd name="T22" fmla="*/ 0 w 234"/>
                <a:gd name="T23" fmla="*/ 155 h 222"/>
                <a:gd name="T24" fmla="*/ 83 w 234"/>
                <a:gd name="T25" fmla="*/ 222 h 222"/>
                <a:gd name="T26" fmla="*/ 155 w 234"/>
                <a:gd name="T27" fmla="*/ 203 h 222"/>
                <a:gd name="T28" fmla="*/ 209 w 234"/>
                <a:gd name="T29" fmla="*/ 219 h 222"/>
                <a:gd name="T30" fmla="*/ 234 w 234"/>
                <a:gd name="T31" fmla="*/ 204 h 222"/>
                <a:gd name="T32" fmla="*/ 150 w 234"/>
                <a:gd name="T33" fmla="*/ 152 h 222"/>
                <a:gd name="T34" fmla="*/ 131 w 234"/>
                <a:gd name="T35" fmla="*/ 183 h 222"/>
                <a:gd name="T36" fmla="*/ 86 w 234"/>
                <a:gd name="T37" fmla="*/ 192 h 222"/>
                <a:gd name="T38" fmla="*/ 35 w 234"/>
                <a:gd name="T39" fmla="*/ 155 h 222"/>
                <a:gd name="T40" fmla="*/ 150 w 234"/>
                <a:gd name="T41" fmla="*/ 110 h 222"/>
                <a:gd name="T42" fmla="*/ 150 w 234"/>
                <a:gd name="T43" fmla="*/ 1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234" y="204"/>
                  </a:move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1"/>
                    <a:pt x="157" y="0"/>
                    <a:pt x="86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4" y="59"/>
                    <a:pt x="36" y="59"/>
                  </a:cubicBezTo>
                  <a:cubicBezTo>
                    <a:pt x="43" y="59"/>
                    <a:pt x="57" y="54"/>
                    <a:pt x="58" y="36"/>
                  </a:cubicBezTo>
                  <a:cubicBezTo>
                    <a:pt x="58" y="32"/>
                    <a:pt x="58" y="31"/>
                    <a:pt x="68" y="30"/>
                  </a:cubicBezTo>
                  <a:cubicBezTo>
                    <a:pt x="75" y="30"/>
                    <a:pt x="82" y="30"/>
                    <a:pt x="86" y="30"/>
                  </a:cubicBezTo>
                  <a:cubicBezTo>
                    <a:pt x="124" y="30"/>
                    <a:pt x="150" y="45"/>
                    <a:pt x="150" y="81"/>
                  </a:cubicBezTo>
                  <a:cubicBezTo>
                    <a:pt x="62" y="82"/>
                    <a:pt x="0" y="107"/>
                    <a:pt x="0" y="155"/>
                  </a:cubicBezTo>
                  <a:cubicBezTo>
                    <a:pt x="0" y="190"/>
                    <a:pt x="32" y="222"/>
                    <a:pt x="83" y="222"/>
                  </a:cubicBezTo>
                  <a:cubicBezTo>
                    <a:pt x="101" y="222"/>
                    <a:pt x="132" y="219"/>
                    <a:pt x="155" y="203"/>
                  </a:cubicBez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lose/>
                  <a:moveTo>
                    <a:pt x="150" y="152"/>
                  </a:moveTo>
                  <a:cubicBezTo>
                    <a:pt x="150" y="164"/>
                    <a:pt x="150" y="174"/>
                    <a:pt x="131" y="183"/>
                  </a:cubicBezTo>
                  <a:cubicBezTo>
                    <a:pt x="113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5"/>
                  </a:cubicBezTo>
                  <a:cubicBezTo>
                    <a:pt x="35" y="131"/>
                    <a:pt x="78" y="112"/>
                    <a:pt x="150" y="110"/>
                  </a:cubicBezTo>
                  <a:lnTo>
                    <a:pt x="150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8" name="Freeform 203">
              <a:extLst>
                <a:ext uri="{FF2B5EF4-FFF2-40B4-BE49-F238E27FC236}">
                  <a16:creationId xmlns:a16="http://schemas.microsoft.com/office/drawing/2014/main" id="{FD197DF4-7643-4374-A628-F72B93CD825F}"/>
                </a:ext>
              </a:extLst>
            </p:cNvPr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6918326" y="2374900"/>
              <a:ext cx="22225" cy="23813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59" name="Freeform 204">
              <a:extLst>
                <a:ext uri="{FF2B5EF4-FFF2-40B4-BE49-F238E27FC236}">
                  <a16:creationId xmlns:a16="http://schemas.microsoft.com/office/drawing/2014/main" id="{2BE29828-6BE0-4A52-AC03-FD0C54E64F4B}"/>
                </a:ext>
              </a:extLst>
            </p:cNvPr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6985001" y="2317750"/>
              <a:ext cx="69850" cy="80963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70 w 204"/>
                <a:gd name="T11" fmla="*/ 108 h 222"/>
                <a:gd name="T12" fmla="*/ 102 w 204"/>
                <a:gd name="T13" fmla="*/ 192 h 222"/>
                <a:gd name="T14" fmla="*/ 34 w 204"/>
                <a:gd name="T15" fmla="*/ 108 h 222"/>
                <a:gd name="T16" fmla="*/ 102 w 204"/>
                <a:gd name="T17" fmla="*/ 30 h 222"/>
                <a:gd name="T18" fmla="*/ 170 w 204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4" y="154"/>
                    <a:pt x="34" y="108"/>
                  </a:cubicBezTo>
                  <a:cubicBezTo>
                    <a:pt x="34" y="62"/>
                    <a:pt x="67" y="30"/>
                    <a:pt x="102" y="30"/>
                  </a:cubicBezTo>
                  <a:cubicBezTo>
                    <a:pt x="138" y="30"/>
                    <a:pt x="170" y="62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0" name="Freeform 205">
              <a:extLst>
                <a:ext uri="{FF2B5EF4-FFF2-40B4-BE49-F238E27FC236}">
                  <a16:creationId xmlns:a16="http://schemas.microsoft.com/office/drawing/2014/main" id="{CE7FEC84-1440-4CB7-BE45-4B2FE6E80E8C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7067551" y="2319338"/>
              <a:ext cx="85725" cy="79375"/>
            </a:xfrm>
            <a:custGeom>
              <a:avLst/>
              <a:gdLst>
                <a:gd name="T0" fmla="*/ 249 w 249"/>
                <a:gd name="T1" fmla="*/ 200 h 218"/>
                <a:gd name="T2" fmla="*/ 229 w 249"/>
                <a:gd name="T3" fmla="*/ 185 h 218"/>
                <a:gd name="T4" fmla="*/ 207 w 249"/>
                <a:gd name="T5" fmla="*/ 185 h 218"/>
                <a:gd name="T6" fmla="*/ 207 w 249"/>
                <a:gd name="T7" fmla="*/ 20 h 218"/>
                <a:gd name="T8" fmla="*/ 187 w 249"/>
                <a:gd name="T9" fmla="*/ 0 h 218"/>
                <a:gd name="T10" fmla="*/ 151 w 249"/>
                <a:gd name="T11" fmla="*/ 0 h 218"/>
                <a:gd name="T12" fmla="*/ 130 w 249"/>
                <a:gd name="T13" fmla="*/ 15 h 218"/>
                <a:gd name="T14" fmla="*/ 150 w 249"/>
                <a:gd name="T15" fmla="*/ 30 h 218"/>
                <a:gd name="T16" fmla="*/ 173 w 249"/>
                <a:gd name="T17" fmla="*/ 30 h 218"/>
                <a:gd name="T18" fmla="*/ 173 w 249"/>
                <a:gd name="T19" fmla="*/ 137 h 218"/>
                <a:gd name="T20" fmla="*/ 116 w 249"/>
                <a:gd name="T21" fmla="*/ 188 h 218"/>
                <a:gd name="T22" fmla="*/ 77 w 249"/>
                <a:gd name="T23" fmla="*/ 155 h 218"/>
                <a:gd name="T24" fmla="*/ 77 w 249"/>
                <a:gd name="T25" fmla="*/ 20 h 218"/>
                <a:gd name="T26" fmla="*/ 57 w 249"/>
                <a:gd name="T27" fmla="*/ 0 h 218"/>
                <a:gd name="T28" fmla="*/ 20 w 249"/>
                <a:gd name="T29" fmla="*/ 0 h 218"/>
                <a:gd name="T30" fmla="*/ 0 w 249"/>
                <a:gd name="T31" fmla="*/ 15 h 218"/>
                <a:gd name="T32" fmla="*/ 20 w 249"/>
                <a:gd name="T33" fmla="*/ 30 h 218"/>
                <a:gd name="T34" fmla="*/ 42 w 249"/>
                <a:gd name="T35" fmla="*/ 30 h 218"/>
                <a:gd name="T36" fmla="*/ 42 w 249"/>
                <a:gd name="T37" fmla="*/ 158 h 218"/>
                <a:gd name="T38" fmla="*/ 113 w 249"/>
                <a:gd name="T39" fmla="*/ 218 h 218"/>
                <a:gd name="T40" fmla="*/ 173 w 249"/>
                <a:gd name="T41" fmla="*/ 199 h 218"/>
                <a:gd name="T42" fmla="*/ 192 w 249"/>
                <a:gd name="T43" fmla="*/ 215 h 218"/>
                <a:gd name="T44" fmla="*/ 229 w 249"/>
                <a:gd name="T45" fmla="*/ 215 h 218"/>
                <a:gd name="T46" fmla="*/ 249 w 249"/>
                <a:gd name="T47" fmla="*/ 20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8">
                  <a:moveTo>
                    <a:pt x="249" y="200"/>
                  </a:moveTo>
                  <a:cubicBezTo>
                    <a:pt x="249" y="185"/>
                    <a:pt x="236" y="185"/>
                    <a:pt x="229" y="185"/>
                  </a:cubicBezTo>
                  <a:lnTo>
                    <a:pt x="207" y="185"/>
                  </a:lnTo>
                  <a:lnTo>
                    <a:pt x="207" y="20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1" y="0"/>
                  </a:lnTo>
                  <a:cubicBezTo>
                    <a:pt x="143" y="0"/>
                    <a:pt x="130" y="0"/>
                    <a:pt x="130" y="15"/>
                  </a:cubicBezTo>
                  <a:cubicBezTo>
                    <a:pt x="130" y="30"/>
                    <a:pt x="143" y="30"/>
                    <a:pt x="150" y="30"/>
                  </a:cubicBezTo>
                  <a:lnTo>
                    <a:pt x="173" y="30"/>
                  </a:lnTo>
                  <a:lnTo>
                    <a:pt x="173" y="137"/>
                  </a:lnTo>
                  <a:cubicBezTo>
                    <a:pt x="173" y="182"/>
                    <a:pt x="132" y="188"/>
                    <a:pt x="116" y="188"/>
                  </a:cubicBezTo>
                  <a:cubicBezTo>
                    <a:pt x="77" y="188"/>
                    <a:pt x="77" y="171"/>
                    <a:pt x="77" y="155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2" y="30"/>
                  </a:lnTo>
                  <a:lnTo>
                    <a:pt x="42" y="158"/>
                  </a:lnTo>
                  <a:cubicBezTo>
                    <a:pt x="42" y="206"/>
                    <a:pt x="77" y="218"/>
                    <a:pt x="113" y="218"/>
                  </a:cubicBezTo>
                  <a:cubicBezTo>
                    <a:pt x="134" y="218"/>
                    <a:pt x="154" y="213"/>
                    <a:pt x="173" y="199"/>
                  </a:cubicBezTo>
                  <a:cubicBezTo>
                    <a:pt x="173" y="215"/>
                    <a:pt x="184" y="215"/>
                    <a:pt x="192" y="215"/>
                  </a:cubicBezTo>
                  <a:lnTo>
                    <a:pt x="229" y="215"/>
                  </a:lnTo>
                  <a:cubicBezTo>
                    <a:pt x="237" y="215"/>
                    <a:pt x="249" y="215"/>
                    <a:pt x="249" y="2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1" name="Freeform 206">
              <a:extLst>
                <a:ext uri="{FF2B5EF4-FFF2-40B4-BE49-F238E27FC236}">
                  <a16:creationId xmlns:a16="http://schemas.microsoft.com/office/drawing/2014/main" id="{F8842711-56BD-430A-B6B6-32AC922BD8EF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7159626" y="2297113"/>
              <a:ext cx="73025" cy="101600"/>
            </a:xfrm>
            <a:custGeom>
              <a:avLst/>
              <a:gdLst>
                <a:gd name="T0" fmla="*/ 211 w 211"/>
                <a:gd name="T1" fmla="*/ 213 h 279"/>
                <a:gd name="T2" fmla="*/ 194 w 211"/>
                <a:gd name="T3" fmla="*/ 194 h 279"/>
                <a:gd name="T4" fmla="*/ 177 w 211"/>
                <a:gd name="T5" fmla="*/ 213 h 279"/>
                <a:gd name="T6" fmla="*/ 137 w 211"/>
                <a:gd name="T7" fmla="*/ 249 h 279"/>
                <a:gd name="T8" fmla="*/ 98 w 211"/>
                <a:gd name="T9" fmla="*/ 210 h 279"/>
                <a:gd name="T10" fmla="*/ 98 w 211"/>
                <a:gd name="T11" fmla="*/ 91 h 279"/>
                <a:gd name="T12" fmla="*/ 180 w 211"/>
                <a:gd name="T13" fmla="*/ 91 h 279"/>
                <a:gd name="T14" fmla="*/ 200 w 211"/>
                <a:gd name="T15" fmla="*/ 76 h 279"/>
                <a:gd name="T16" fmla="*/ 180 w 211"/>
                <a:gd name="T17" fmla="*/ 61 h 279"/>
                <a:gd name="T18" fmla="*/ 98 w 211"/>
                <a:gd name="T19" fmla="*/ 61 h 279"/>
                <a:gd name="T20" fmla="*/ 98 w 211"/>
                <a:gd name="T21" fmla="*/ 20 h 279"/>
                <a:gd name="T22" fmla="*/ 81 w 211"/>
                <a:gd name="T23" fmla="*/ 0 h 279"/>
                <a:gd name="T24" fmla="*/ 64 w 211"/>
                <a:gd name="T25" fmla="*/ 20 h 279"/>
                <a:gd name="T26" fmla="*/ 64 w 211"/>
                <a:gd name="T27" fmla="*/ 61 h 279"/>
                <a:gd name="T28" fmla="*/ 20 w 211"/>
                <a:gd name="T29" fmla="*/ 61 h 279"/>
                <a:gd name="T30" fmla="*/ 0 w 211"/>
                <a:gd name="T31" fmla="*/ 76 h 279"/>
                <a:gd name="T32" fmla="*/ 20 w 211"/>
                <a:gd name="T33" fmla="*/ 91 h 279"/>
                <a:gd name="T34" fmla="*/ 64 w 211"/>
                <a:gd name="T35" fmla="*/ 91 h 279"/>
                <a:gd name="T36" fmla="*/ 64 w 211"/>
                <a:gd name="T37" fmla="*/ 213 h 279"/>
                <a:gd name="T38" fmla="*/ 134 w 211"/>
                <a:gd name="T39" fmla="*/ 279 h 279"/>
                <a:gd name="T40" fmla="*/ 211 w 211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211" y="213"/>
                  </a:moveTo>
                  <a:cubicBezTo>
                    <a:pt x="211" y="204"/>
                    <a:pt x="211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1"/>
                  </a:lnTo>
                  <a:lnTo>
                    <a:pt x="180" y="91"/>
                  </a:lnTo>
                  <a:cubicBezTo>
                    <a:pt x="188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6"/>
                  </a:cubicBezTo>
                  <a:cubicBezTo>
                    <a:pt x="0" y="91"/>
                    <a:pt x="12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2" name="Freeform 207">
              <a:extLst>
                <a:ext uri="{FF2B5EF4-FFF2-40B4-BE49-F238E27FC236}">
                  <a16:creationId xmlns:a16="http://schemas.microsoft.com/office/drawing/2014/main" id="{8D906AA5-4209-4AB1-B89B-C9377007E151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5986463" y="2503488"/>
              <a:ext cx="73025" cy="114300"/>
            </a:xfrm>
            <a:custGeom>
              <a:avLst/>
              <a:gdLst>
                <a:gd name="T0" fmla="*/ 209 w 209"/>
                <a:gd name="T1" fmla="*/ 227 h 316"/>
                <a:gd name="T2" fmla="*/ 185 w 209"/>
                <a:gd name="T3" fmla="*/ 168 h 316"/>
                <a:gd name="T4" fmla="*/ 112 w 209"/>
                <a:gd name="T5" fmla="*/ 136 h 316"/>
                <a:gd name="T6" fmla="*/ 72 w 209"/>
                <a:gd name="T7" fmla="*/ 127 h 316"/>
                <a:gd name="T8" fmla="*/ 32 w 209"/>
                <a:gd name="T9" fmla="*/ 80 h 316"/>
                <a:gd name="T10" fmla="*/ 92 w 209"/>
                <a:gd name="T11" fmla="*/ 30 h 316"/>
                <a:gd name="T12" fmla="*/ 161 w 209"/>
                <a:gd name="T13" fmla="*/ 93 h 316"/>
                <a:gd name="T14" fmla="*/ 178 w 209"/>
                <a:gd name="T15" fmla="*/ 107 h 316"/>
                <a:gd name="T16" fmla="*/ 196 w 209"/>
                <a:gd name="T17" fmla="*/ 86 h 316"/>
                <a:gd name="T18" fmla="*/ 196 w 209"/>
                <a:gd name="T19" fmla="*/ 20 h 316"/>
                <a:gd name="T20" fmla="*/ 181 w 209"/>
                <a:gd name="T21" fmla="*/ 0 h 316"/>
                <a:gd name="T22" fmla="*/ 162 w 209"/>
                <a:gd name="T23" fmla="*/ 23 h 316"/>
                <a:gd name="T24" fmla="*/ 92 w 209"/>
                <a:gd name="T25" fmla="*/ 0 h 316"/>
                <a:gd name="T26" fmla="*/ 0 w 209"/>
                <a:gd name="T27" fmla="*/ 82 h 316"/>
                <a:gd name="T28" fmla="*/ 64 w 209"/>
                <a:gd name="T29" fmla="*/ 160 h 316"/>
                <a:gd name="T30" fmla="*/ 121 w 209"/>
                <a:gd name="T31" fmla="*/ 174 h 316"/>
                <a:gd name="T32" fmla="*/ 177 w 209"/>
                <a:gd name="T33" fmla="*/ 230 h 316"/>
                <a:gd name="T34" fmla="*/ 116 w 209"/>
                <a:gd name="T35" fmla="*/ 285 h 316"/>
                <a:gd name="T36" fmla="*/ 58 w 209"/>
                <a:gd name="T37" fmla="*/ 270 h 316"/>
                <a:gd name="T38" fmla="*/ 34 w 209"/>
                <a:gd name="T39" fmla="*/ 226 h 316"/>
                <a:gd name="T40" fmla="*/ 17 w 209"/>
                <a:gd name="T41" fmla="*/ 209 h 316"/>
                <a:gd name="T42" fmla="*/ 0 w 209"/>
                <a:gd name="T43" fmla="*/ 229 h 316"/>
                <a:gd name="T44" fmla="*/ 0 w 209"/>
                <a:gd name="T45" fmla="*/ 295 h 316"/>
                <a:gd name="T46" fmla="*/ 15 w 209"/>
                <a:gd name="T47" fmla="*/ 316 h 316"/>
                <a:gd name="T48" fmla="*/ 33 w 209"/>
                <a:gd name="T49" fmla="*/ 293 h 316"/>
                <a:gd name="T50" fmla="*/ 115 w 209"/>
                <a:gd name="T51" fmla="*/ 316 h 316"/>
                <a:gd name="T52" fmla="*/ 209 w 209"/>
                <a:gd name="T53" fmla="*/ 22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9" h="316">
                  <a:moveTo>
                    <a:pt x="209" y="227"/>
                  </a:moveTo>
                  <a:cubicBezTo>
                    <a:pt x="209" y="196"/>
                    <a:pt x="191" y="175"/>
                    <a:pt x="185" y="168"/>
                  </a:cubicBezTo>
                  <a:cubicBezTo>
                    <a:pt x="165" y="148"/>
                    <a:pt x="151" y="145"/>
                    <a:pt x="112" y="136"/>
                  </a:cubicBezTo>
                  <a:lnTo>
                    <a:pt x="72" y="127"/>
                  </a:lnTo>
                  <a:cubicBezTo>
                    <a:pt x="51" y="121"/>
                    <a:pt x="32" y="103"/>
                    <a:pt x="32" y="80"/>
                  </a:cubicBezTo>
                  <a:cubicBezTo>
                    <a:pt x="32" y="54"/>
                    <a:pt x="57" y="30"/>
                    <a:pt x="92" y="30"/>
                  </a:cubicBezTo>
                  <a:cubicBezTo>
                    <a:pt x="151" y="30"/>
                    <a:pt x="158" y="77"/>
                    <a:pt x="161" y="93"/>
                  </a:cubicBezTo>
                  <a:cubicBezTo>
                    <a:pt x="163" y="104"/>
                    <a:pt x="168" y="107"/>
                    <a:pt x="178" y="107"/>
                  </a:cubicBezTo>
                  <a:cubicBezTo>
                    <a:pt x="196" y="107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6" y="8"/>
                    <a:pt x="162" y="23"/>
                  </a:cubicBezTo>
                  <a:cubicBezTo>
                    <a:pt x="142" y="6"/>
                    <a:pt x="115" y="0"/>
                    <a:pt x="92" y="0"/>
                  </a:cubicBezTo>
                  <a:cubicBezTo>
                    <a:pt x="37" y="0"/>
                    <a:pt x="0" y="39"/>
                    <a:pt x="0" y="82"/>
                  </a:cubicBezTo>
                  <a:cubicBezTo>
                    <a:pt x="0" y="115"/>
                    <a:pt x="23" y="148"/>
                    <a:pt x="64" y="160"/>
                  </a:cubicBezTo>
                  <a:lnTo>
                    <a:pt x="121" y="174"/>
                  </a:lnTo>
                  <a:cubicBezTo>
                    <a:pt x="135" y="177"/>
                    <a:pt x="177" y="187"/>
                    <a:pt x="177" y="230"/>
                  </a:cubicBezTo>
                  <a:cubicBezTo>
                    <a:pt x="177" y="256"/>
                    <a:pt x="155" y="285"/>
                    <a:pt x="116" y="285"/>
                  </a:cubicBezTo>
                  <a:cubicBezTo>
                    <a:pt x="102" y="285"/>
                    <a:pt x="77" y="283"/>
                    <a:pt x="58" y="270"/>
                  </a:cubicBezTo>
                  <a:cubicBezTo>
                    <a:pt x="37" y="256"/>
                    <a:pt x="35" y="235"/>
                    <a:pt x="34" y="226"/>
                  </a:cubicBezTo>
                  <a:cubicBezTo>
                    <a:pt x="34" y="218"/>
                    <a:pt x="33" y="209"/>
                    <a:pt x="17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6"/>
                    <a:pt x="15" y="316"/>
                  </a:cubicBezTo>
                  <a:cubicBezTo>
                    <a:pt x="26" y="316"/>
                    <a:pt x="29" y="309"/>
                    <a:pt x="33" y="293"/>
                  </a:cubicBezTo>
                  <a:cubicBezTo>
                    <a:pt x="53" y="308"/>
                    <a:pt x="83" y="316"/>
                    <a:pt x="115" y="316"/>
                  </a:cubicBezTo>
                  <a:cubicBezTo>
                    <a:pt x="173" y="316"/>
                    <a:pt x="209" y="272"/>
                    <a:pt x="209" y="2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3" name="Freeform 208">
              <a:extLst>
                <a:ext uri="{FF2B5EF4-FFF2-40B4-BE49-F238E27FC236}">
                  <a16:creationId xmlns:a16="http://schemas.microsoft.com/office/drawing/2014/main" id="{CCCB9292-1F74-4071-99EA-A0497034DB96}"/>
                </a:ext>
              </a:extLst>
            </p:cNvPr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6076951" y="2536825"/>
              <a:ext cx="71438" cy="80963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7 w 204"/>
                <a:gd name="T15" fmla="*/ 0 h 222"/>
                <a:gd name="T16" fmla="*/ 0 w 204"/>
                <a:gd name="T17" fmla="*/ 111 h 222"/>
                <a:gd name="T18" fmla="*/ 114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4" name="Freeform 209">
              <a:extLst>
                <a:ext uri="{FF2B5EF4-FFF2-40B4-BE49-F238E27FC236}">
                  <a16:creationId xmlns:a16="http://schemas.microsoft.com/office/drawing/2014/main" id="{2A4AFFFB-4890-432D-8BB6-B8C257B5747D}"/>
                </a:ext>
              </a:extLst>
            </p:cNvPr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6164263" y="2535238"/>
              <a:ext cx="82550" cy="122238"/>
            </a:xfrm>
            <a:custGeom>
              <a:avLst/>
              <a:gdLst>
                <a:gd name="T0" fmla="*/ 240 w 240"/>
                <a:gd name="T1" fmla="*/ 27 h 335"/>
                <a:gd name="T2" fmla="*/ 203 w 240"/>
                <a:gd name="T3" fmla="*/ 0 h 335"/>
                <a:gd name="T4" fmla="*/ 150 w 240"/>
                <a:gd name="T5" fmla="*/ 17 h 335"/>
                <a:gd name="T6" fmla="*/ 102 w 240"/>
                <a:gd name="T7" fmla="*/ 2 h 335"/>
                <a:gd name="T8" fmla="*/ 20 w 240"/>
                <a:gd name="T9" fmla="*/ 82 h 335"/>
                <a:gd name="T10" fmla="*/ 36 w 240"/>
                <a:gd name="T11" fmla="*/ 129 h 335"/>
                <a:gd name="T12" fmla="*/ 26 w 240"/>
                <a:gd name="T13" fmla="*/ 163 h 335"/>
                <a:gd name="T14" fmla="*/ 37 w 240"/>
                <a:gd name="T15" fmla="*/ 199 h 335"/>
                <a:gd name="T16" fmla="*/ 0 w 240"/>
                <a:gd name="T17" fmla="*/ 261 h 335"/>
                <a:gd name="T18" fmla="*/ 116 w 240"/>
                <a:gd name="T19" fmla="*/ 335 h 335"/>
                <a:gd name="T20" fmla="*/ 233 w 240"/>
                <a:gd name="T21" fmla="*/ 261 h 335"/>
                <a:gd name="T22" fmla="*/ 198 w 240"/>
                <a:gd name="T23" fmla="*/ 204 h 335"/>
                <a:gd name="T24" fmla="*/ 126 w 240"/>
                <a:gd name="T25" fmla="*/ 190 h 335"/>
                <a:gd name="T26" fmla="*/ 91 w 240"/>
                <a:gd name="T27" fmla="*/ 190 h 335"/>
                <a:gd name="T28" fmla="*/ 77 w 240"/>
                <a:gd name="T29" fmla="*/ 189 h 335"/>
                <a:gd name="T30" fmla="*/ 60 w 240"/>
                <a:gd name="T31" fmla="*/ 182 h 335"/>
                <a:gd name="T32" fmla="*/ 54 w 240"/>
                <a:gd name="T33" fmla="*/ 164 h 335"/>
                <a:gd name="T34" fmla="*/ 57 w 240"/>
                <a:gd name="T35" fmla="*/ 150 h 335"/>
                <a:gd name="T36" fmla="*/ 102 w 240"/>
                <a:gd name="T37" fmla="*/ 162 h 335"/>
                <a:gd name="T38" fmla="*/ 184 w 240"/>
                <a:gd name="T39" fmla="*/ 82 h 335"/>
                <a:gd name="T40" fmla="*/ 171 w 240"/>
                <a:gd name="T41" fmla="*/ 39 h 335"/>
                <a:gd name="T42" fmla="*/ 200 w 240"/>
                <a:gd name="T43" fmla="*/ 30 h 335"/>
                <a:gd name="T44" fmla="*/ 220 w 240"/>
                <a:gd name="T45" fmla="*/ 47 h 335"/>
                <a:gd name="T46" fmla="*/ 240 w 240"/>
                <a:gd name="T47" fmla="*/ 27 h 335"/>
                <a:gd name="T48" fmla="*/ 150 w 240"/>
                <a:gd name="T49" fmla="*/ 82 h 335"/>
                <a:gd name="T50" fmla="*/ 102 w 240"/>
                <a:gd name="T51" fmla="*/ 132 h 335"/>
                <a:gd name="T52" fmla="*/ 54 w 240"/>
                <a:gd name="T53" fmla="*/ 83 h 335"/>
                <a:gd name="T54" fmla="*/ 102 w 240"/>
                <a:gd name="T55" fmla="*/ 32 h 335"/>
                <a:gd name="T56" fmla="*/ 150 w 240"/>
                <a:gd name="T57" fmla="*/ 82 h 335"/>
                <a:gd name="T58" fmla="*/ 204 w 240"/>
                <a:gd name="T59" fmla="*/ 261 h 335"/>
                <a:gd name="T60" fmla="*/ 116 w 240"/>
                <a:gd name="T61" fmla="*/ 305 h 335"/>
                <a:gd name="T62" fmla="*/ 29 w 240"/>
                <a:gd name="T63" fmla="*/ 261 h 335"/>
                <a:gd name="T64" fmla="*/ 50 w 240"/>
                <a:gd name="T65" fmla="*/ 226 h 335"/>
                <a:gd name="T66" fmla="*/ 103 w 240"/>
                <a:gd name="T67" fmla="*/ 218 h 335"/>
                <a:gd name="T68" fmla="*/ 204 w 240"/>
                <a:gd name="T69" fmla="*/ 26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" h="335">
                  <a:moveTo>
                    <a:pt x="240" y="27"/>
                  </a:moveTo>
                  <a:cubicBezTo>
                    <a:pt x="240" y="15"/>
                    <a:pt x="230" y="0"/>
                    <a:pt x="203" y="0"/>
                  </a:cubicBezTo>
                  <a:cubicBezTo>
                    <a:pt x="198" y="0"/>
                    <a:pt x="173" y="0"/>
                    <a:pt x="150" y="17"/>
                  </a:cubicBezTo>
                  <a:cubicBezTo>
                    <a:pt x="142" y="12"/>
                    <a:pt x="125" y="2"/>
                    <a:pt x="102" y="2"/>
                  </a:cubicBezTo>
                  <a:cubicBezTo>
                    <a:pt x="55" y="2"/>
                    <a:pt x="20" y="40"/>
                    <a:pt x="20" y="82"/>
                  </a:cubicBezTo>
                  <a:cubicBezTo>
                    <a:pt x="20" y="104"/>
                    <a:pt x="28" y="120"/>
                    <a:pt x="36" y="129"/>
                  </a:cubicBezTo>
                  <a:cubicBezTo>
                    <a:pt x="30" y="137"/>
                    <a:pt x="26" y="148"/>
                    <a:pt x="26" y="163"/>
                  </a:cubicBezTo>
                  <a:cubicBezTo>
                    <a:pt x="26" y="181"/>
                    <a:pt x="33" y="193"/>
                    <a:pt x="37" y="199"/>
                  </a:cubicBezTo>
                  <a:cubicBezTo>
                    <a:pt x="0" y="222"/>
                    <a:pt x="0" y="256"/>
                    <a:pt x="0" y="261"/>
                  </a:cubicBezTo>
                  <a:cubicBezTo>
                    <a:pt x="0" y="304"/>
                    <a:pt x="53" y="335"/>
                    <a:pt x="116" y="335"/>
                  </a:cubicBezTo>
                  <a:cubicBezTo>
                    <a:pt x="180" y="335"/>
                    <a:pt x="233" y="304"/>
                    <a:pt x="233" y="261"/>
                  </a:cubicBezTo>
                  <a:cubicBezTo>
                    <a:pt x="233" y="243"/>
                    <a:pt x="224" y="218"/>
                    <a:pt x="198" y="204"/>
                  </a:cubicBezTo>
                  <a:cubicBezTo>
                    <a:pt x="192" y="201"/>
                    <a:pt x="171" y="190"/>
                    <a:pt x="126" y="190"/>
                  </a:cubicBezTo>
                  <a:lnTo>
                    <a:pt x="91" y="190"/>
                  </a:lnTo>
                  <a:cubicBezTo>
                    <a:pt x="87" y="190"/>
                    <a:pt x="81" y="190"/>
                    <a:pt x="77" y="189"/>
                  </a:cubicBezTo>
                  <a:cubicBezTo>
                    <a:pt x="69" y="189"/>
                    <a:pt x="66" y="189"/>
                    <a:pt x="60" y="182"/>
                  </a:cubicBezTo>
                  <a:cubicBezTo>
                    <a:pt x="55" y="175"/>
                    <a:pt x="54" y="164"/>
                    <a:pt x="54" y="164"/>
                  </a:cubicBezTo>
                  <a:cubicBezTo>
                    <a:pt x="54" y="162"/>
                    <a:pt x="55" y="155"/>
                    <a:pt x="57" y="150"/>
                  </a:cubicBezTo>
                  <a:cubicBezTo>
                    <a:pt x="59" y="151"/>
                    <a:pt x="78" y="162"/>
                    <a:pt x="102" y="162"/>
                  </a:cubicBezTo>
                  <a:cubicBezTo>
                    <a:pt x="148" y="162"/>
                    <a:pt x="184" y="126"/>
                    <a:pt x="184" y="82"/>
                  </a:cubicBezTo>
                  <a:cubicBezTo>
                    <a:pt x="184" y="67"/>
                    <a:pt x="180" y="53"/>
                    <a:pt x="171" y="39"/>
                  </a:cubicBezTo>
                  <a:cubicBezTo>
                    <a:pt x="182" y="33"/>
                    <a:pt x="194" y="31"/>
                    <a:pt x="200" y="30"/>
                  </a:cubicBezTo>
                  <a:cubicBezTo>
                    <a:pt x="203" y="44"/>
                    <a:pt x="215" y="47"/>
                    <a:pt x="220" y="47"/>
                  </a:cubicBezTo>
                  <a:cubicBezTo>
                    <a:pt x="228" y="47"/>
                    <a:pt x="240" y="41"/>
                    <a:pt x="240" y="27"/>
                  </a:cubicBezTo>
                  <a:close/>
                  <a:moveTo>
                    <a:pt x="150" y="82"/>
                  </a:moveTo>
                  <a:cubicBezTo>
                    <a:pt x="150" y="111"/>
                    <a:pt x="128" y="132"/>
                    <a:pt x="102" y="132"/>
                  </a:cubicBezTo>
                  <a:cubicBezTo>
                    <a:pt x="75" y="132"/>
                    <a:pt x="54" y="109"/>
                    <a:pt x="54" y="83"/>
                  </a:cubicBezTo>
                  <a:cubicBezTo>
                    <a:pt x="54" y="54"/>
                    <a:pt x="76" y="32"/>
                    <a:pt x="102" y="32"/>
                  </a:cubicBezTo>
                  <a:cubicBezTo>
                    <a:pt x="129" y="32"/>
                    <a:pt x="150" y="56"/>
                    <a:pt x="150" y="82"/>
                  </a:cubicBezTo>
                  <a:close/>
                  <a:moveTo>
                    <a:pt x="204" y="261"/>
                  </a:moveTo>
                  <a:cubicBezTo>
                    <a:pt x="204" y="283"/>
                    <a:pt x="166" y="305"/>
                    <a:pt x="116" y="305"/>
                  </a:cubicBezTo>
                  <a:cubicBezTo>
                    <a:pt x="67" y="305"/>
                    <a:pt x="29" y="283"/>
                    <a:pt x="29" y="261"/>
                  </a:cubicBezTo>
                  <a:cubicBezTo>
                    <a:pt x="29" y="252"/>
                    <a:pt x="34" y="236"/>
                    <a:pt x="50" y="226"/>
                  </a:cubicBezTo>
                  <a:cubicBezTo>
                    <a:pt x="62" y="218"/>
                    <a:pt x="67" y="218"/>
                    <a:pt x="103" y="218"/>
                  </a:cubicBezTo>
                  <a:cubicBezTo>
                    <a:pt x="147" y="218"/>
                    <a:pt x="204" y="218"/>
                    <a:pt x="204" y="26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5" name="Freeform 210">
              <a:extLst>
                <a:ext uri="{FF2B5EF4-FFF2-40B4-BE49-F238E27FC236}">
                  <a16:creationId xmlns:a16="http://schemas.microsoft.com/office/drawing/2014/main" id="{B95E3339-D7E0-4C19-ABD4-36C2EE9152FB}"/>
                </a:ext>
              </a:extLst>
            </p:cNvPr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6248401" y="2536825"/>
              <a:ext cx="90488" cy="79375"/>
            </a:xfrm>
            <a:custGeom>
              <a:avLst/>
              <a:gdLst>
                <a:gd name="T0" fmla="*/ 260 w 260"/>
                <a:gd name="T1" fmla="*/ 203 h 218"/>
                <a:gd name="T2" fmla="*/ 231 w 260"/>
                <a:gd name="T3" fmla="*/ 188 h 218"/>
                <a:gd name="T4" fmla="*/ 231 w 260"/>
                <a:gd name="T5" fmla="*/ 67 h 218"/>
                <a:gd name="T6" fmla="*/ 187 w 260"/>
                <a:gd name="T7" fmla="*/ 0 h 218"/>
                <a:gd name="T8" fmla="*/ 137 w 260"/>
                <a:gd name="T9" fmla="*/ 26 h 218"/>
                <a:gd name="T10" fmla="*/ 100 w 260"/>
                <a:gd name="T11" fmla="*/ 0 h 218"/>
                <a:gd name="T12" fmla="*/ 57 w 260"/>
                <a:gd name="T13" fmla="*/ 18 h 218"/>
                <a:gd name="T14" fmla="*/ 37 w 260"/>
                <a:gd name="T15" fmla="*/ 3 h 218"/>
                <a:gd name="T16" fmla="*/ 21 w 260"/>
                <a:gd name="T17" fmla="*/ 3 h 218"/>
                <a:gd name="T18" fmla="*/ 0 w 260"/>
                <a:gd name="T19" fmla="*/ 18 h 218"/>
                <a:gd name="T20" fmla="*/ 29 w 260"/>
                <a:gd name="T21" fmla="*/ 34 h 218"/>
                <a:gd name="T22" fmla="*/ 29 w 260"/>
                <a:gd name="T23" fmla="*/ 188 h 218"/>
                <a:gd name="T24" fmla="*/ 0 w 260"/>
                <a:gd name="T25" fmla="*/ 203 h 218"/>
                <a:gd name="T26" fmla="*/ 21 w 260"/>
                <a:gd name="T27" fmla="*/ 218 h 218"/>
                <a:gd name="T28" fmla="*/ 65 w 260"/>
                <a:gd name="T29" fmla="*/ 218 h 218"/>
                <a:gd name="T30" fmla="*/ 85 w 260"/>
                <a:gd name="T31" fmla="*/ 203 h 218"/>
                <a:gd name="T32" fmla="*/ 57 w 260"/>
                <a:gd name="T33" fmla="*/ 188 h 218"/>
                <a:gd name="T34" fmla="*/ 57 w 260"/>
                <a:gd name="T35" fmla="*/ 99 h 218"/>
                <a:gd name="T36" fmla="*/ 98 w 260"/>
                <a:gd name="T37" fmla="*/ 31 h 218"/>
                <a:gd name="T38" fmla="*/ 116 w 260"/>
                <a:gd name="T39" fmla="*/ 72 h 218"/>
                <a:gd name="T40" fmla="*/ 116 w 260"/>
                <a:gd name="T41" fmla="*/ 188 h 218"/>
                <a:gd name="T42" fmla="*/ 94 w 260"/>
                <a:gd name="T43" fmla="*/ 203 h 218"/>
                <a:gd name="T44" fmla="*/ 114 w 260"/>
                <a:gd name="T45" fmla="*/ 218 h 218"/>
                <a:gd name="T46" fmla="*/ 152 w 260"/>
                <a:gd name="T47" fmla="*/ 218 h 218"/>
                <a:gd name="T48" fmla="*/ 172 w 260"/>
                <a:gd name="T49" fmla="*/ 203 h 218"/>
                <a:gd name="T50" fmla="*/ 144 w 260"/>
                <a:gd name="T51" fmla="*/ 188 h 218"/>
                <a:gd name="T52" fmla="*/ 144 w 260"/>
                <a:gd name="T53" fmla="*/ 99 h 218"/>
                <a:gd name="T54" fmla="*/ 185 w 260"/>
                <a:gd name="T55" fmla="*/ 31 h 218"/>
                <a:gd name="T56" fmla="*/ 203 w 260"/>
                <a:gd name="T57" fmla="*/ 72 h 218"/>
                <a:gd name="T58" fmla="*/ 203 w 260"/>
                <a:gd name="T59" fmla="*/ 188 h 218"/>
                <a:gd name="T60" fmla="*/ 181 w 260"/>
                <a:gd name="T61" fmla="*/ 203 h 218"/>
                <a:gd name="T62" fmla="*/ 202 w 260"/>
                <a:gd name="T63" fmla="*/ 218 h 218"/>
                <a:gd name="T64" fmla="*/ 239 w 260"/>
                <a:gd name="T65" fmla="*/ 218 h 218"/>
                <a:gd name="T66" fmla="*/ 260 w 260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18">
                  <a:moveTo>
                    <a:pt x="260" y="203"/>
                  </a:moveTo>
                  <a:cubicBezTo>
                    <a:pt x="260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1" y="7"/>
                    <a:pt x="137" y="26"/>
                  </a:cubicBezTo>
                  <a:cubicBezTo>
                    <a:pt x="130" y="9"/>
                    <a:pt x="116" y="0"/>
                    <a:pt x="100" y="0"/>
                  </a:cubicBezTo>
                  <a:cubicBezTo>
                    <a:pt x="84" y="0"/>
                    <a:pt x="69" y="7"/>
                    <a:pt x="57" y="18"/>
                  </a:cubicBezTo>
                  <a:cubicBezTo>
                    <a:pt x="56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1" y="34"/>
                    <a:pt x="29" y="34"/>
                  </a:cubicBezTo>
                  <a:lnTo>
                    <a:pt x="29" y="188"/>
                  </a:lnTo>
                  <a:cubicBezTo>
                    <a:pt x="11" y="188"/>
                    <a:pt x="0" y="188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5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5" y="188"/>
                    <a:pt x="57" y="188"/>
                  </a:cubicBezTo>
                  <a:lnTo>
                    <a:pt x="57" y="99"/>
                  </a:lnTo>
                  <a:cubicBezTo>
                    <a:pt x="57" y="54"/>
                    <a:pt x="77" y="31"/>
                    <a:pt x="98" y="31"/>
                  </a:cubicBezTo>
                  <a:cubicBezTo>
                    <a:pt x="109" y="31"/>
                    <a:pt x="116" y="39"/>
                    <a:pt x="116" y="72"/>
                  </a:cubicBezTo>
                  <a:lnTo>
                    <a:pt x="116" y="188"/>
                  </a:lnTo>
                  <a:cubicBezTo>
                    <a:pt x="107" y="188"/>
                    <a:pt x="94" y="188"/>
                    <a:pt x="94" y="203"/>
                  </a:cubicBezTo>
                  <a:cubicBezTo>
                    <a:pt x="94" y="218"/>
                    <a:pt x="108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2" y="188"/>
                    <a:pt x="144" y="188"/>
                  </a:cubicBezTo>
                  <a:lnTo>
                    <a:pt x="144" y="99"/>
                  </a:lnTo>
                  <a:cubicBezTo>
                    <a:pt x="144" y="54"/>
                    <a:pt x="164" y="31"/>
                    <a:pt x="185" y="31"/>
                  </a:cubicBezTo>
                  <a:cubicBezTo>
                    <a:pt x="196" y="31"/>
                    <a:pt x="203" y="39"/>
                    <a:pt x="203" y="72"/>
                  </a:cubicBezTo>
                  <a:lnTo>
                    <a:pt x="203" y="188"/>
                  </a:lnTo>
                  <a:cubicBezTo>
                    <a:pt x="194" y="188"/>
                    <a:pt x="181" y="188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7" y="218"/>
                    <a:pt x="260" y="218"/>
                    <a:pt x="260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6" name="Freeform 211">
              <a:extLst>
                <a:ext uri="{FF2B5EF4-FFF2-40B4-BE49-F238E27FC236}">
                  <a16:creationId xmlns:a16="http://schemas.microsoft.com/office/drawing/2014/main" id="{2C3959EA-52BD-4D21-9D67-7A36895634A8}"/>
                </a:ext>
              </a:extLst>
            </p:cNvPr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6350001" y="2536825"/>
              <a:ext cx="69850" cy="80963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3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7" name="Freeform 212">
              <a:extLst>
                <a:ext uri="{FF2B5EF4-FFF2-40B4-BE49-F238E27FC236}">
                  <a16:creationId xmlns:a16="http://schemas.microsoft.com/office/drawing/2014/main" id="{351434A7-570C-4FFD-8EF9-1CE1FE6180EE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6432551" y="2536825"/>
              <a:ext cx="87313" cy="79375"/>
            </a:xfrm>
            <a:custGeom>
              <a:avLst/>
              <a:gdLst>
                <a:gd name="T0" fmla="*/ 250 w 250"/>
                <a:gd name="T1" fmla="*/ 203 h 218"/>
                <a:gd name="T2" fmla="*/ 229 w 250"/>
                <a:gd name="T3" fmla="*/ 188 h 218"/>
                <a:gd name="T4" fmla="*/ 207 w 250"/>
                <a:gd name="T5" fmla="*/ 188 h 218"/>
                <a:gd name="T6" fmla="*/ 207 w 250"/>
                <a:gd name="T7" fmla="*/ 72 h 218"/>
                <a:gd name="T8" fmla="*/ 142 w 250"/>
                <a:gd name="T9" fmla="*/ 0 h 218"/>
                <a:gd name="T10" fmla="*/ 77 w 250"/>
                <a:gd name="T11" fmla="*/ 27 h 218"/>
                <a:gd name="T12" fmla="*/ 57 w 250"/>
                <a:gd name="T13" fmla="*/ 3 h 218"/>
                <a:gd name="T14" fmla="*/ 21 w 250"/>
                <a:gd name="T15" fmla="*/ 3 h 218"/>
                <a:gd name="T16" fmla="*/ 0 w 250"/>
                <a:gd name="T17" fmla="*/ 19 h 218"/>
                <a:gd name="T18" fmla="*/ 20 w 250"/>
                <a:gd name="T19" fmla="*/ 34 h 218"/>
                <a:gd name="T20" fmla="*/ 43 w 250"/>
                <a:gd name="T21" fmla="*/ 34 h 218"/>
                <a:gd name="T22" fmla="*/ 43 w 250"/>
                <a:gd name="T23" fmla="*/ 188 h 218"/>
                <a:gd name="T24" fmla="*/ 21 w 250"/>
                <a:gd name="T25" fmla="*/ 188 h 218"/>
                <a:gd name="T26" fmla="*/ 0 w 250"/>
                <a:gd name="T27" fmla="*/ 203 h 218"/>
                <a:gd name="T28" fmla="*/ 20 w 250"/>
                <a:gd name="T29" fmla="*/ 218 h 218"/>
                <a:gd name="T30" fmla="*/ 100 w 250"/>
                <a:gd name="T31" fmla="*/ 218 h 218"/>
                <a:gd name="T32" fmla="*/ 120 w 250"/>
                <a:gd name="T33" fmla="*/ 203 h 218"/>
                <a:gd name="T34" fmla="*/ 99 w 250"/>
                <a:gd name="T35" fmla="*/ 188 h 218"/>
                <a:gd name="T36" fmla="*/ 77 w 250"/>
                <a:gd name="T37" fmla="*/ 188 h 218"/>
                <a:gd name="T38" fmla="*/ 77 w 250"/>
                <a:gd name="T39" fmla="*/ 100 h 218"/>
                <a:gd name="T40" fmla="*/ 139 w 250"/>
                <a:gd name="T41" fmla="*/ 31 h 218"/>
                <a:gd name="T42" fmla="*/ 173 w 250"/>
                <a:gd name="T43" fmla="*/ 75 h 218"/>
                <a:gd name="T44" fmla="*/ 173 w 250"/>
                <a:gd name="T45" fmla="*/ 188 h 218"/>
                <a:gd name="T46" fmla="*/ 153 w 250"/>
                <a:gd name="T47" fmla="*/ 188 h 218"/>
                <a:gd name="T48" fmla="*/ 133 w 250"/>
                <a:gd name="T49" fmla="*/ 203 h 218"/>
                <a:gd name="T50" fmla="*/ 153 w 250"/>
                <a:gd name="T51" fmla="*/ 218 h 218"/>
                <a:gd name="T52" fmla="*/ 230 w 250"/>
                <a:gd name="T53" fmla="*/ 218 h 218"/>
                <a:gd name="T54" fmla="*/ 250 w 250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18">
                  <a:moveTo>
                    <a:pt x="250" y="203"/>
                  </a:moveTo>
                  <a:cubicBezTo>
                    <a:pt x="250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2" y="0"/>
                    <a:pt x="142" y="0"/>
                  </a:cubicBezTo>
                  <a:cubicBezTo>
                    <a:pt x="109" y="0"/>
                    <a:pt x="87" y="17"/>
                    <a:pt x="77" y="27"/>
                  </a:cubicBezTo>
                  <a:cubicBezTo>
                    <a:pt x="77" y="11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3" y="34"/>
                  </a:lnTo>
                  <a:lnTo>
                    <a:pt x="43" y="188"/>
                  </a:lnTo>
                  <a:lnTo>
                    <a:pt x="21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100" y="218"/>
                  </a:lnTo>
                  <a:cubicBezTo>
                    <a:pt x="107" y="218"/>
                    <a:pt x="120" y="218"/>
                    <a:pt x="120" y="203"/>
                  </a:cubicBezTo>
                  <a:cubicBezTo>
                    <a:pt x="120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100"/>
                  </a:lnTo>
                  <a:cubicBezTo>
                    <a:pt x="77" y="50"/>
                    <a:pt x="114" y="31"/>
                    <a:pt x="139" y="31"/>
                  </a:cubicBezTo>
                  <a:cubicBezTo>
                    <a:pt x="166" y="31"/>
                    <a:pt x="173" y="45"/>
                    <a:pt x="173" y="75"/>
                  </a:cubicBezTo>
                  <a:lnTo>
                    <a:pt x="173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30" y="218"/>
                  </a:lnTo>
                  <a:cubicBezTo>
                    <a:pt x="237" y="218"/>
                    <a:pt x="250" y="218"/>
                    <a:pt x="250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8" name="Freeform 213">
              <a:extLst>
                <a:ext uri="{FF2B5EF4-FFF2-40B4-BE49-F238E27FC236}">
                  <a16:creationId xmlns:a16="http://schemas.microsoft.com/office/drawing/2014/main" id="{9E722EB5-A48C-44E4-B361-BF0A1A974AC9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6524626" y="2516188"/>
              <a:ext cx="74613" cy="101600"/>
            </a:xfrm>
            <a:custGeom>
              <a:avLst/>
              <a:gdLst>
                <a:gd name="T0" fmla="*/ 212 w 212"/>
                <a:gd name="T1" fmla="*/ 213 h 279"/>
                <a:gd name="T2" fmla="*/ 194 w 212"/>
                <a:gd name="T3" fmla="*/ 194 h 279"/>
                <a:gd name="T4" fmla="*/ 177 w 212"/>
                <a:gd name="T5" fmla="*/ 213 h 279"/>
                <a:gd name="T6" fmla="*/ 137 w 212"/>
                <a:gd name="T7" fmla="*/ 249 h 279"/>
                <a:gd name="T8" fmla="*/ 99 w 212"/>
                <a:gd name="T9" fmla="*/ 210 h 279"/>
                <a:gd name="T10" fmla="*/ 99 w 212"/>
                <a:gd name="T11" fmla="*/ 92 h 279"/>
                <a:gd name="T12" fmla="*/ 180 w 212"/>
                <a:gd name="T13" fmla="*/ 92 h 279"/>
                <a:gd name="T14" fmla="*/ 200 w 212"/>
                <a:gd name="T15" fmla="*/ 77 h 279"/>
                <a:gd name="T16" fmla="*/ 180 w 212"/>
                <a:gd name="T17" fmla="*/ 61 h 279"/>
                <a:gd name="T18" fmla="*/ 99 w 212"/>
                <a:gd name="T19" fmla="*/ 61 h 279"/>
                <a:gd name="T20" fmla="*/ 99 w 212"/>
                <a:gd name="T21" fmla="*/ 20 h 279"/>
                <a:gd name="T22" fmla="*/ 82 w 212"/>
                <a:gd name="T23" fmla="*/ 0 h 279"/>
                <a:gd name="T24" fmla="*/ 64 w 212"/>
                <a:gd name="T25" fmla="*/ 20 h 279"/>
                <a:gd name="T26" fmla="*/ 64 w 212"/>
                <a:gd name="T27" fmla="*/ 61 h 279"/>
                <a:gd name="T28" fmla="*/ 21 w 212"/>
                <a:gd name="T29" fmla="*/ 61 h 279"/>
                <a:gd name="T30" fmla="*/ 0 w 212"/>
                <a:gd name="T31" fmla="*/ 77 h 279"/>
                <a:gd name="T32" fmla="*/ 20 w 212"/>
                <a:gd name="T33" fmla="*/ 92 h 279"/>
                <a:gd name="T34" fmla="*/ 64 w 212"/>
                <a:gd name="T35" fmla="*/ 92 h 279"/>
                <a:gd name="T36" fmla="*/ 64 w 212"/>
                <a:gd name="T37" fmla="*/ 213 h 279"/>
                <a:gd name="T38" fmla="*/ 134 w 212"/>
                <a:gd name="T39" fmla="*/ 279 h 279"/>
                <a:gd name="T40" fmla="*/ 212 w 212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212" y="213"/>
                  </a:move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9" y="249"/>
                    <a:pt x="99" y="223"/>
                    <a:pt x="99" y="210"/>
                  </a:cubicBezTo>
                  <a:lnTo>
                    <a:pt x="99" y="92"/>
                  </a:ln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9" y="61"/>
                  </a:lnTo>
                  <a:lnTo>
                    <a:pt x="99" y="20"/>
                  </a:lnTo>
                  <a:cubicBezTo>
                    <a:pt x="99" y="11"/>
                    <a:pt x="99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69" name="Freeform 214">
              <a:extLst>
                <a:ext uri="{FF2B5EF4-FFF2-40B4-BE49-F238E27FC236}">
                  <a16:creationId xmlns:a16="http://schemas.microsoft.com/office/drawing/2014/main" id="{661F687C-F448-41B5-9737-016F0331DEB6}"/>
                </a:ext>
              </a:extLst>
            </p:cNvPr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6619876" y="2536825"/>
              <a:ext cx="80963" cy="80963"/>
            </a:xfrm>
            <a:custGeom>
              <a:avLst/>
              <a:gdLst>
                <a:gd name="T0" fmla="*/ 234 w 234"/>
                <a:gd name="T1" fmla="*/ 204 h 222"/>
                <a:gd name="T2" fmla="*/ 214 w 234"/>
                <a:gd name="T3" fmla="*/ 189 h 222"/>
                <a:gd name="T4" fmla="*/ 184 w 234"/>
                <a:gd name="T5" fmla="*/ 185 h 222"/>
                <a:gd name="T6" fmla="*/ 184 w 234"/>
                <a:gd name="T7" fmla="*/ 77 h 222"/>
                <a:gd name="T8" fmla="*/ 86 w 234"/>
                <a:gd name="T9" fmla="*/ 0 h 222"/>
                <a:gd name="T10" fmla="*/ 13 w 234"/>
                <a:gd name="T11" fmla="*/ 36 h 222"/>
                <a:gd name="T12" fmla="*/ 36 w 234"/>
                <a:gd name="T13" fmla="*/ 59 h 222"/>
                <a:gd name="T14" fmla="*/ 58 w 234"/>
                <a:gd name="T15" fmla="*/ 36 h 222"/>
                <a:gd name="T16" fmla="*/ 68 w 234"/>
                <a:gd name="T17" fmla="*/ 31 h 222"/>
                <a:gd name="T18" fmla="*/ 86 w 234"/>
                <a:gd name="T19" fmla="*/ 30 h 222"/>
                <a:gd name="T20" fmla="*/ 150 w 234"/>
                <a:gd name="T21" fmla="*/ 81 h 222"/>
                <a:gd name="T22" fmla="*/ 0 w 234"/>
                <a:gd name="T23" fmla="*/ 155 h 222"/>
                <a:gd name="T24" fmla="*/ 83 w 234"/>
                <a:gd name="T25" fmla="*/ 222 h 222"/>
                <a:gd name="T26" fmla="*/ 155 w 234"/>
                <a:gd name="T27" fmla="*/ 203 h 222"/>
                <a:gd name="T28" fmla="*/ 209 w 234"/>
                <a:gd name="T29" fmla="*/ 219 h 222"/>
                <a:gd name="T30" fmla="*/ 234 w 234"/>
                <a:gd name="T31" fmla="*/ 204 h 222"/>
                <a:gd name="T32" fmla="*/ 150 w 234"/>
                <a:gd name="T33" fmla="*/ 152 h 222"/>
                <a:gd name="T34" fmla="*/ 131 w 234"/>
                <a:gd name="T35" fmla="*/ 183 h 222"/>
                <a:gd name="T36" fmla="*/ 86 w 234"/>
                <a:gd name="T37" fmla="*/ 192 h 222"/>
                <a:gd name="T38" fmla="*/ 35 w 234"/>
                <a:gd name="T39" fmla="*/ 155 h 222"/>
                <a:gd name="T40" fmla="*/ 150 w 234"/>
                <a:gd name="T41" fmla="*/ 111 h 222"/>
                <a:gd name="T42" fmla="*/ 150 w 234"/>
                <a:gd name="T43" fmla="*/ 1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234" y="204"/>
                  </a:move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6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4" y="59"/>
                    <a:pt x="36" y="59"/>
                  </a:cubicBezTo>
                  <a:cubicBezTo>
                    <a:pt x="43" y="59"/>
                    <a:pt x="57" y="55"/>
                    <a:pt x="58" y="36"/>
                  </a:cubicBezTo>
                  <a:cubicBezTo>
                    <a:pt x="58" y="32"/>
                    <a:pt x="58" y="32"/>
                    <a:pt x="68" y="31"/>
                  </a:cubicBezTo>
                  <a:cubicBezTo>
                    <a:pt x="75" y="30"/>
                    <a:pt x="82" y="30"/>
                    <a:pt x="86" y="30"/>
                  </a:cubicBezTo>
                  <a:cubicBezTo>
                    <a:pt x="124" y="30"/>
                    <a:pt x="150" y="46"/>
                    <a:pt x="150" y="81"/>
                  </a:cubicBezTo>
                  <a:cubicBezTo>
                    <a:pt x="62" y="83"/>
                    <a:pt x="0" y="108"/>
                    <a:pt x="0" y="155"/>
                  </a:cubicBezTo>
                  <a:cubicBezTo>
                    <a:pt x="0" y="190"/>
                    <a:pt x="32" y="222"/>
                    <a:pt x="83" y="222"/>
                  </a:cubicBezTo>
                  <a:cubicBezTo>
                    <a:pt x="101" y="222"/>
                    <a:pt x="132" y="219"/>
                    <a:pt x="155" y="203"/>
                  </a:cubicBez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lose/>
                  <a:moveTo>
                    <a:pt x="150" y="152"/>
                  </a:moveTo>
                  <a:cubicBezTo>
                    <a:pt x="150" y="164"/>
                    <a:pt x="150" y="174"/>
                    <a:pt x="131" y="183"/>
                  </a:cubicBezTo>
                  <a:cubicBezTo>
                    <a:pt x="113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5"/>
                  </a:cubicBezTo>
                  <a:cubicBezTo>
                    <a:pt x="35" y="131"/>
                    <a:pt x="78" y="112"/>
                    <a:pt x="150" y="111"/>
                  </a:cubicBezTo>
                  <a:lnTo>
                    <a:pt x="150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0" name="Freeform 215">
              <a:extLst>
                <a:ext uri="{FF2B5EF4-FFF2-40B4-BE49-F238E27FC236}">
                  <a16:creationId xmlns:a16="http://schemas.microsoft.com/office/drawing/2014/main" id="{A79FF72B-70E0-4D4F-A269-AFDCB0DE17B0}"/>
                </a:ext>
              </a:extLst>
            </p:cNvPr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6707188" y="2516188"/>
              <a:ext cx="73025" cy="101600"/>
            </a:xfrm>
            <a:custGeom>
              <a:avLst/>
              <a:gdLst>
                <a:gd name="T0" fmla="*/ 212 w 212"/>
                <a:gd name="T1" fmla="*/ 213 h 279"/>
                <a:gd name="T2" fmla="*/ 194 w 212"/>
                <a:gd name="T3" fmla="*/ 194 h 279"/>
                <a:gd name="T4" fmla="*/ 177 w 212"/>
                <a:gd name="T5" fmla="*/ 213 h 279"/>
                <a:gd name="T6" fmla="*/ 137 w 212"/>
                <a:gd name="T7" fmla="*/ 249 h 279"/>
                <a:gd name="T8" fmla="*/ 99 w 212"/>
                <a:gd name="T9" fmla="*/ 210 h 279"/>
                <a:gd name="T10" fmla="*/ 99 w 212"/>
                <a:gd name="T11" fmla="*/ 92 h 279"/>
                <a:gd name="T12" fmla="*/ 180 w 212"/>
                <a:gd name="T13" fmla="*/ 92 h 279"/>
                <a:gd name="T14" fmla="*/ 200 w 212"/>
                <a:gd name="T15" fmla="*/ 77 h 279"/>
                <a:gd name="T16" fmla="*/ 180 w 212"/>
                <a:gd name="T17" fmla="*/ 61 h 279"/>
                <a:gd name="T18" fmla="*/ 99 w 212"/>
                <a:gd name="T19" fmla="*/ 61 h 279"/>
                <a:gd name="T20" fmla="*/ 99 w 212"/>
                <a:gd name="T21" fmla="*/ 20 h 279"/>
                <a:gd name="T22" fmla="*/ 82 w 212"/>
                <a:gd name="T23" fmla="*/ 0 h 279"/>
                <a:gd name="T24" fmla="*/ 64 w 212"/>
                <a:gd name="T25" fmla="*/ 20 h 279"/>
                <a:gd name="T26" fmla="*/ 64 w 212"/>
                <a:gd name="T27" fmla="*/ 61 h 279"/>
                <a:gd name="T28" fmla="*/ 21 w 212"/>
                <a:gd name="T29" fmla="*/ 61 h 279"/>
                <a:gd name="T30" fmla="*/ 0 w 212"/>
                <a:gd name="T31" fmla="*/ 77 h 279"/>
                <a:gd name="T32" fmla="*/ 20 w 212"/>
                <a:gd name="T33" fmla="*/ 92 h 279"/>
                <a:gd name="T34" fmla="*/ 64 w 212"/>
                <a:gd name="T35" fmla="*/ 92 h 279"/>
                <a:gd name="T36" fmla="*/ 64 w 212"/>
                <a:gd name="T37" fmla="*/ 213 h 279"/>
                <a:gd name="T38" fmla="*/ 135 w 212"/>
                <a:gd name="T39" fmla="*/ 279 h 279"/>
                <a:gd name="T40" fmla="*/ 212 w 212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212" y="213"/>
                  </a:move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9" y="249"/>
                    <a:pt x="137" y="249"/>
                  </a:cubicBezTo>
                  <a:cubicBezTo>
                    <a:pt x="99" y="249"/>
                    <a:pt x="99" y="223"/>
                    <a:pt x="99" y="210"/>
                  </a:cubicBezTo>
                  <a:lnTo>
                    <a:pt x="99" y="92"/>
                  </a:ln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9" y="61"/>
                  </a:lnTo>
                  <a:lnTo>
                    <a:pt x="99" y="20"/>
                  </a:lnTo>
                  <a:cubicBezTo>
                    <a:pt x="99" y="11"/>
                    <a:pt x="99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5" y="279"/>
                  </a:cubicBezTo>
                  <a:cubicBezTo>
                    <a:pt x="171" y="279"/>
                    <a:pt x="212" y="258"/>
                    <a:pt x="212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1" name="Freeform 216">
              <a:extLst>
                <a:ext uri="{FF2B5EF4-FFF2-40B4-BE49-F238E27FC236}">
                  <a16:creationId xmlns:a16="http://schemas.microsoft.com/office/drawing/2014/main" id="{58730047-9BBE-467A-98BE-BF7D69E4EC35}"/>
                </a:ext>
              </a:extLst>
            </p:cNvPr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6807201" y="2506663"/>
              <a:ext cx="65088" cy="109538"/>
            </a:xfrm>
            <a:custGeom>
              <a:avLst/>
              <a:gdLst>
                <a:gd name="T0" fmla="*/ 188 w 188"/>
                <a:gd name="T1" fmla="*/ 287 h 302"/>
                <a:gd name="T2" fmla="*/ 168 w 188"/>
                <a:gd name="T3" fmla="*/ 272 h 302"/>
                <a:gd name="T4" fmla="*/ 116 w 188"/>
                <a:gd name="T5" fmla="*/ 272 h 302"/>
                <a:gd name="T6" fmla="*/ 116 w 188"/>
                <a:gd name="T7" fmla="*/ 108 h 302"/>
                <a:gd name="T8" fmla="*/ 96 w 188"/>
                <a:gd name="T9" fmla="*/ 87 h 302"/>
                <a:gd name="T10" fmla="*/ 25 w 188"/>
                <a:gd name="T11" fmla="*/ 87 h 302"/>
                <a:gd name="T12" fmla="*/ 4 w 188"/>
                <a:gd name="T13" fmla="*/ 102 h 302"/>
                <a:gd name="T14" fmla="*/ 25 w 188"/>
                <a:gd name="T15" fmla="*/ 118 h 302"/>
                <a:gd name="T16" fmla="*/ 81 w 188"/>
                <a:gd name="T17" fmla="*/ 118 h 302"/>
                <a:gd name="T18" fmla="*/ 81 w 188"/>
                <a:gd name="T19" fmla="*/ 272 h 302"/>
                <a:gd name="T20" fmla="*/ 21 w 188"/>
                <a:gd name="T21" fmla="*/ 272 h 302"/>
                <a:gd name="T22" fmla="*/ 0 w 188"/>
                <a:gd name="T23" fmla="*/ 287 h 302"/>
                <a:gd name="T24" fmla="*/ 21 w 188"/>
                <a:gd name="T25" fmla="*/ 302 h 302"/>
                <a:gd name="T26" fmla="*/ 168 w 188"/>
                <a:gd name="T27" fmla="*/ 302 h 302"/>
                <a:gd name="T28" fmla="*/ 188 w 188"/>
                <a:gd name="T29" fmla="*/ 287 h 302"/>
                <a:gd name="T30" fmla="*/ 118 w 188"/>
                <a:gd name="T31" fmla="*/ 25 h 302"/>
                <a:gd name="T32" fmla="*/ 93 w 188"/>
                <a:gd name="T33" fmla="*/ 0 h 302"/>
                <a:gd name="T34" fmla="*/ 68 w 188"/>
                <a:gd name="T35" fmla="*/ 25 h 302"/>
                <a:gd name="T36" fmla="*/ 93 w 188"/>
                <a:gd name="T37" fmla="*/ 50 h 302"/>
                <a:gd name="T38" fmla="*/ 118 w 188"/>
                <a:gd name="T39" fmla="*/ 2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2">
                  <a:moveTo>
                    <a:pt x="188" y="287"/>
                  </a:moveTo>
                  <a:cubicBezTo>
                    <a:pt x="188" y="272"/>
                    <a:pt x="175" y="272"/>
                    <a:pt x="168" y="272"/>
                  </a:cubicBezTo>
                  <a:lnTo>
                    <a:pt x="116" y="272"/>
                  </a:lnTo>
                  <a:lnTo>
                    <a:pt x="116" y="108"/>
                  </a:lnTo>
                  <a:cubicBezTo>
                    <a:pt x="116" y="92"/>
                    <a:pt x="113" y="87"/>
                    <a:pt x="96" y="87"/>
                  </a:cubicBezTo>
                  <a:lnTo>
                    <a:pt x="25" y="87"/>
                  </a:lnTo>
                  <a:cubicBezTo>
                    <a:pt x="17" y="87"/>
                    <a:pt x="4" y="87"/>
                    <a:pt x="4" y="102"/>
                  </a:cubicBezTo>
                  <a:cubicBezTo>
                    <a:pt x="4" y="118"/>
                    <a:pt x="17" y="118"/>
                    <a:pt x="25" y="118"/>
                  </a:cubicBezTo>
                  <a:lnTo>
                    <a:pt x="81" y="118"/>
                  </a:lnTo>
                  <a:lnTo>
                    <a:pt x="81" y="272"/>
                  </a:lnTo>
                  <a:lnTo>
                    <a:pt x="21" y="272"/>
                  </a:lnTo>
                  <a:cubicBezTo>
                    <a:pt x="13" y="272"/>
                    <a:pt x="0" y="272"/>
                    <a:pt x="0" y="287"/>
                  </a:cubicBezTo>
                  <a:cubicBezTo>
                    <a:pt x="0" y="302"/>
                    <a:pt x="13" y="302"/>
                    <a:pt x="21" y="302"/>
                  </a:cubicBezTo>
                  <a:lnTo>
                    <a:pt x="168" y="302"/>
                  </a:lnTo>
                  <a:cubicBezTo>
                    <a:pt x="175" y="302"/>
                    <a:pt x="188" y="302"/>
                    <a:pt x="188" y="287"/>
                  </a:cubicBezTo>
                  <a:close/>
                  <a:moveTo>
                    <a:pt x="118" y="25"/>
                  </a:moveTo>
                  <a:cubicBezTo>
                    <a:pt x="118" y="11"/>
                    <a:pt x="107" y="0"/>
                    <a:pt x="93" y="0"/>
                  </a:cubicBezTo>
                  <a:cubicBezTo>
                    <a:pt x="79" y="0"/>
                    <a:pt x="68" y="11"/>
                    <a:pt x="68" y="25"/>
                  </a:cubicBezTo>
                  <a:cubicBezTo>
                    <a:pt x="68" y="39"/>
                    <a:pt x="79" y="50"/>
                    <a:pt x="93" y="50"/>
                  </a:cubicBezTo>
                  <a:cubicBezTo>
                    <a:pt x="107" y="50"/>
                    <a:pt x="118" y="39"/>
                    <a:pt x="118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2" name="Freeform 217">
              <a:extLst>
                <a:ext uri="{FF2B5EF4-FFF2-40B4-BE49-F238E27FC236}">
                  <a16:creationId xmlns:a16="http://schemas.microsoft.com/office/drawing/2014/main" id="{1872E6D4-6075-4081-B8EE-340F17AFDBD7}"/>
                </a:ext>
              </a:extLst>
            </p:cNvPr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6892926" y="2536825"/>
              <a:ext cx="71438" cy="80963"/>
            </a:xfrm>
            <a:custGeom>
              <a:avLst/>
              <a:gdLst>
                <a:gd name="T0" fmla="*/ 205 w 205"/>
                <a:gd name="T1" fmla="*/ 111 h 222"/>
                <a:gd name="T2" fmla="*/ 103 w 205"/>
                <a:gd name="T3" fmla="*/ 0 h 222"/>
                <a:gd name="T4" fmla="*/ 0 w 205"/>
                <a:gd name="T5" fmla="*/ 111 h 222"/>
                <a:gd name="T6" fmla="*/ 103 w 205"/>
                <a:gd name="T7" fmla="*/ 222 h 222"/>
                <a:gd name="T8" fmla="*/ 205 w 205"/>
                <a:gd name="T9" fmla="*/ 111 h 222"/>
                <a:gd name="T10" fmla="*/ 170 w 205"/>
                <a:gd name="T11" fmla="*/ 108 h 222"/>
                <a:gd name="T12" fmla="*/ 103 w 205"/>
                <a:gd name="T13" fmla="*/ 192 h 222"/>
                <a:gd name="T14" fmla="*/ 35 w 205"/>
                <a:gd name="T15" fmla="*/ 108 h 222"/>
                <a:gd name="T16" fmla="*/ 103 w 205"/>
                <a:gd name="T17" fmla="*/ 30 h 222"/>
                <a:gd name="T18" fmla="*/ 170 w 205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2">
                  <a:moveTo>
                    <a:pt x="205" y="111"/>
                  </a:moveTo>
                  <a:cubicBezTo>
                    <a:pt x="205" y="49"/>
                    <a:pt x="158" y="0"/>
                    <a:pt x="103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5"/>
                    <a:pt x="48" y="222"/>
                    <a:pt x="103" y="222"/>
                  </a:cubicBezTo>
                  <a:cubicBezTo>
                    <a:pt x="157" y="222"/>
                    <a:pt x="205" y="174"/>
                    <a:pt x="205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40" y="192"/>
                    <a:pt x="103" y="192"/>
                  </a:cubicBezTo>
                  <a:cubicBezTo>
                    <a:pt x="66" y="192"/>
                    <a:pt x="35" y="154"/>
                    <a:pt x="35" y="108"/>
                  </a:cubicBezTo>
                  <a:cubicBezTo>
                    <a:pt x="35" y="63"/>
                    <a:pt x="67" y="30"/>
                    <a:pt x="103" y="30"/>
                  </a:cubicBezTo>
                  <a:cubicBezTo>
                    <a:pt x="139" y="30"/>
                    <a:pt x="170" y="63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3" name="Freeform 218">
              <a:extLst>
                <a:ext uri="{FF2B5EF4-FFF2-40B4-BE49-F238E27FC236}">
                  <a16:creationId xmlns:a16="http://schemas.microsoft.com/office/drawing/2014/main" id="{2F92AFFC-B0AC-4C36-8E27-BCCFF9095836}"/>
                </a:ext>
              </a:extLst>
            </p:cNvPr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6977063" y="2536825"/>
              <a:ext cx="85725" cy="79375"/>
            </a:xfrm>
            <a:custGeom>
              <a:avLst/>
              <a:gdLst>
                <a:gd name="T0" fmla="*/ 249 w 249"/>
                <a:gd name="T1" fmla="*/ 203 h 218"/>
                <a:gd name="T2" fmla="*/ 228 w 249"/>
                <a:gd name="T3" fmla="*/ 188 h 218"/>
                <a:gd name="T4" fmla="*/ 206 w 249"/>
                <a:gd name="T5" fmla="*/ 188 h 218"/>
                <a:gd name="T6" fmla="*/ 206 w 249"/>
                <a:gd name="T7" fmla="*/ 72 h 218"/>
                <a:gd name="T8" fmla="*/ 142 w 249"/>
                <a:gd name="T9" fmla="*/ 0 h 218"/>
                <a:gd name="T10" fmla="*/ 76 w 249"/>
                <a:gd name="T11" fmla="*/ 27 h 218"/>
                <a:gd name="T12" fmla="*/ 56 w 249"/>
                <a:gd name="T13" fmla="*/ 3 h 218"/>
                <a:gd name="T14" fmla="*/ 20 w 249"/>
                <a:gd name="T15" fmla="*/ 3 h 218"/>
                <a:gd name="T16" fmla="*/ 0 w 249"/>
                <a:gd name="T17" fmla="*/ 19 h 218"/>
                <a:gd name="T18" fmla="*/ 19 w 249"/>
                <a:gd name="T19" fmla="*/ 34 h 218"/>
                <a:gd name="T20" fmla="*/ 42 w 249"/>
                <a:gd name="T21" fmla="*/ 34 h 218"/>
                <a:gd name="T22" fmla="*/ 42 w 249"/>
                <a:gd name="T23" fmla="*/ 188 h 218"/>
                <a:gd name="T24" fmla="*/ 20 w 249"/>
                <a:gd name="T25" fmla="*/ 188 h 218"/>
                <a:gd name="T26" fmla="*/ 0 w 249"/>
                <a:gd name="T27" fmla="*/ 203 h 218"/>
                <a:gd name="T28" fmla="*/ 19 w 249"/>
                <a:gd name="T29" fmla="*/ 218 h 218"/>
                <a:gd name="T30" fmla="*/ 99 w 249"/>
                <a:gd name="T31" fmla="*/ 218 h 218"/>
                <a:gd name="T32" fmla="*/ 119 w 249"/>
                <a:gd name="T33" fmla="*/ 203 h 218"/>
                <a:gd name="T34" fmla="*/ 98 w 249"/>
                <a:gd name="T35" fmla="*/ 188 h 218"/>
                <a:gd name="T36" fmla="*/ 76 w 249"/>
                <a:gd name="T37" fmla="*/ 188 h 218"/>
                <a:gd name="T38" fmla="*/ 76 w 249"/>
                <a:gd name="T39" fmla="*/ 100 h 218"/>
                <a:gd name="T40" fmla="*/ 139 w 249"/>
                <a:gd name="T41" fmla="*/ 31 h 218"/>
                <a:gd name="T42" fmla="*/ 172 w 249"/>
                <a:gd name="T43" fmla="*/ 75 h 218"/>
                <a:gd name="T44" fmla="*/ 172 w 249"/>
                <a:gd name="T45" fmla="*/ 188 h 218"/>
                <a:gd name="T46" fmla="*/ 153 w 249"/>
                <a:gd name="T47" fmla="*/ 188 h 218"/>
                <a:gd name="T48" fmla="*/ 132 w 249"/>
                <a:gd name="T49" fmla="*/ 203 h 218"/>
                <a:gd name="T50" fmla="*/ 153 w 249"/>
                <a:gd name="T51" fmla="*/ 218 h 218"/>
                <a:gd name="T52" fmla="*/ 229 w 249"/>
                <a:gd name="T53" fmla="*/ 218 h 218"/>
                <a:gd name="T54" fmla="*/ 249 w 249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249" y="203"/>
                  </a:moveTo>
                  <a:cubicBezTo>
                    <a:pt x="249" y="188"/>
                    <a:pt x="236" y="188"/>
                    <a:pt x="228" y="188"/>
                  </a:cubicBezTo>
                  <a:lnTo>
                    <a:pt x="206" y="188"/>
                  </a:lnTo>
                  <a:lnTo>
                    <a:pt x="206" y="72"/>
                  </a:lnTo>
                  <a:cubicBezTo>
                    <a:pt x="206" y="22"/>
                    <a:pt x="181" y="0"/>
                    <a:pt x="142" y="0"/>
                  </a:cubicBezTo>
                  <a:cubicBezTo>
                    <a:pt x="108" y="0"/>
                    <a:pt x="86" y="17"/>
                    <a:pt x="76" y="27"/>
                  </a:cubicBezTo>
                  <a:cubicBezTo>
                    <a:pt x="76" y="11"/>
                    <a:pt x="76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2" y="34"/>
                    <a:pt x="19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2" y="218"/>
                    <a:pt x="19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6" y="188"/>
                    <a:pt x="98" y="188"/>
                  </a:cubicBezTo>
                  <a:lnTo>
                    <a:pt x="76" y="188"/>
                  </a:lnTo>
                  <a:lnTo>
                    <a:pt x="76" y="100"/>
                  </a:lnTo>
                  <a:cubicBezTo>
                    <a:pt x="76" y="50"/>
                    <a:pt x="113" y="31"/>
                    <a:pt x="139" y="31"/>
                  </a:cubicBezTo>
                  <a:cubicBezTo>
                    <a:pt x="165" y="31"/>
                    <a:pt x="172" y="45"/>
                    <a:pt x="172" y="75"/>
                  </a:cubicBezTo>
                  <a:lnTo>
                    <a:pt x="172" y="188"/>
                  </a:lnTo>
                  <a:lnTo>
                    <a:pt x="153" y="188"/>
                  </a:lnTo>
                  <a:cubicBezTo>
                    <a:pt x="145" y="188"/>
                    <a:pt x="132" y="188"/>
                    <a:pt x="132" y="203"/>
                  </a:cubicBezTo>
                  <a:cubicBezTo>
                    <a:pt x="132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4" name="Freeform 219">
              <a:extLst>
                <a:ext uri="{FF2B5EF4-FFF2-40B4-BE49-F238E27FC236}">
                  <a16:creationId xmlns:a16="http://schemas.microsoft.com/office/drawing/2014/main" id="{85F54B6E-6F77-48D1-9461-141E52A94CCC}"/>
                </a:ext>
              </a:extLst>
            </p:cNvPr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7162801" y="2503488"/>
              <a:ext cx="68263" cy="112713"/>
            </a:xfrm>
            <a:custGeom>
              <a:avLst/>
              <a:gdLst>
                <a:gd name="T0" fmla="*/ 196 w 196"/>
                <a:gd name="T1" fmla="*/ 30 h 308"/>
                <a:gd name="T2" fmla="*/ 149 w 196"/>
                <a:gd name="T3" fmla="*/ 0 h 308"/>
                <a:gd name="T4" fmla="*/ 70 w 196"/>
                <a:gd name="T5" fmla="*/ 67 h 308"/>
                <a:gd name="T6" fmla="*/ 70 w 196"/>
                <a:gd name="T7" fmla="*/ 93 h 308"/>
                <a:gd name="T8" fmla="*/ 20 w 196"/>
                <a:gd name="T9" fmla="*/ 93 h 308"/>
                <a:gd name="T10" fmla="*/ 0 w 196"/>
                <a:gd name="T11" fmla="*/ 109 h 308"/>
                <a:gd name="T12" fmla="*/ 20 w 196"/>
                <a:gd name="T13" fmla="*/ 124 h 308"/>
                <a:gd name="T14" fmla="*/ 70 w 196"/>
                <a:gd name="T15" fmla="*/ 124 h 308"/>
                <a:gd name="T16" fmla="*/ 70 w 196"/>
                <a:gd name="T17" fmla="*/ 278 h 308"/>
                <a:gd name="T18" fmla="*/ 20 w 196"/>
                <a:gd name="T19" fmla="*/ 278 h 308"/>
                <a:gd name="T20" fmla="*/ 0 w 196"/>
                <a:gd name="T21" fmla="*/ 293 h 308"/>
                <a:gd name="T22" fmla="*/ 20 w 196"/>
                <a:gd name="T23" fmla="*/ 308 h 308"/>
                <a:gd name="T24" fmla="*/ 155 w 196"/>
                <a:gd name="T25" fmla="*/ 308 h 308"/>
                <a:gd name="T26" fmla="*/ 176 w 196"/>
                <a:gd name="T27" fmla="*/ 293 h 308"/>
                <a:gd name="T28" fmla="*/ 155 w 196"/>
                <a:gd name="T29" fmla="*/ 278 h 308"/>
                <a:gd name="T30" fmla="*/ 105 w 196"/>
                <a:gd name="T31" fmla="*/ 278 h 308"/>
                <a:gd name="T32" fmla="*/ 105 w 196"/>
                <a:gd name="T33" fmla="*/ 124 h 308"/>
                <a:gd name="T34" fmla="*/ 166 w 196"/>
                <a:gd name="T35" fmla="*/ 124 h 308"/>
                <a:gd name="T36" fmla="*/ 186 w 196"/>
                <a:gd name="T37" fmla="*/ 109 h 308"/>
                <a:gd name="T38" fmla="*/ 166 w 196"/>
                <a:gd name="T39" fmla="*/ 93 h 308"/>
                <a:gd name="T40" fmla="*/ 105 w 196"/>
                <a:gd name="T41" fmla="*/ 93 h 308"/>
                <a:gd name="T42" fmla="*/ 105 w 196"/>
                <a:gd name="T43" fmla="*/ 70 h 308"/>
                <a:gd name="T44" fmla="*/ 153 w 196"/>
                <a:gd name="T45" fmla="*/ 31 h 308"/>
                <a:gd name="T46" fmla="*/ 175 w 196"/>
                <a:gd name="T47" fmla="*/ 52 h 308"/>
                <a:gd name="T48" fmla="*/ 196 w 196"/>
                <a:gd name="T49" fmla="*/ 3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308">
                  <a:moveTo>
                    <a:pt x="196" y="30"/>
                  </a:moveTo>
                  <a:cubicBezTo>
                    <a:pt x="196" y="0"/>
                    <a:pt x="157" y="0"/>
                    <a:pt x="149" y="0"/>
                  </a:cubicBezTo>
                  <a:cubicBezTo>
                    <a:pt x="109" y="0"/>
                    <a:pt x="70" y="23"/>
                    <a:pt x="70" y="67"/>
                  </a:cubicBezTo>
                  <a:lnTo>
                    <a:pt x="70" y="93"/>
                  </a:lnTo>
                  <a:lnTo>
                    <a:pt x="20" y="93"/>
                  </a:lnTo>
                  <a:cubicBezTo>
                    <a:pt x="12" y="93"/>
                    <a:pt x="0" y="93"/>
                    <a:pt x="0" y="109"/>
                  </a:cubicBezTo>
                  <a:cubicBezTo>
                    <a:pt x="0" y="124"/>
                    <a:pt x="12" y="124"/>
                    <a:pt x="20" y="124"/>
                  </a:cubicBezTo>
                  <a:lnTo>
                    <a:pt x="70" y="124"/>
                  </a:lnTo>
                  <a:lnTo>
                    <a:pt x="70" y="278"/>
                  </a:lnTo>
                  <a:lnTo>
                    <a:pt x="20" y="278"/>
                  </a:lnTo>
                  <a:cubicBezTo>
                    <a:pt x="12" y="278"/>
                    <a:pt x="0" y="278"/>
                    <a:pt x="0" y="293"/>
                  </a:cubicBezTo>
                  <a:cubicBezTo>
                    <a:pt x="0" y="308"/>
                    <a:pt x="12" y="308"/>
                    <a:pt x="20" y="308"/>
                  </a:cubicBezTo>
                  <a:lnTo>
                    <a:pt x="155" y="308"/>
                  </a:lnTo>
                  <a:cubicBezTo>
                    <a:pt x="163" y="308"/>
                    <a:pt x="176" y="308"/>
                    <a:pt x="176" y="293"/>
                  </a:cubicBezTo>
                  <a:cubicBezTo>
                    <a:pt x="176" y="278"/>
                    <a:pt x="163" y="278"/>
                    <a:pt x="155" y="278"/>
                  </a:cubicBezTo>
                  <a:lnTo>
                    <a:pt x="105" y="278"/>
                  </a:lnTo>
                  <a:lnTo>
                    <a:pt x="105" y="124"/>
                  </a:lnTo>
                  <a:lnTo>
                    <a:pt x="166" y="124"/>
                  </a:lnTo>
                  <a:cubicBezTo>
                    <a:pt x="173" y="124"/>
                    <a:pt x="186" y="124"/>
                    <a:pt x="186" y="109"/>
                  </a:cubicBezTo>
                  <a:cubicBezTo>
                    <a:pt x="186" y="93"/>
                    <a:pt x="174" y="93"/>
                    <a:pt x="166" y="93"/>
                  </a:cubicBezTo>
                  <a:lnTo>
                    <a:pt x="105" y="93"/>
                  </a:lnTo>
                  <a:lnTo>
                    <a:pt x="105" y="70"/>
                  </a:lnTo>
                  <a:cubicBezTo>
                    <a:pt x="105" y="31"/>
                    <a:pt x="138" y="31"/>
                    <a:pt x="153" y="31"/>
                  </a:cubicBezTo>
                  <a:cubicBezTo>
                    <a:pt x="153" y="33"/>
                    <a:pt x="158" y="52"/>
                    <a:pt x="175" y="52"/>
                  </a:cubicBezTo>
                  <a:cubicBezTo>
                    <a:pt x="185" y="52"/>
                    <a:pt x="196" y="44"/>
                    <a:pt x="196" y="3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5" name="Freeform 220">
              <a:extLst>
                <a:ext uri="{FF2B5EF4-FFF2-40B4-BE49-F238E27FC236}">
                  <a16:creationId xmlns:a16="http://schemas.microsoft.com/office/drawing/2014/main" id="{7CECCBA8-3966-49EE-8597-5E1B6FA587EA}"/>
                </a:ext>
              </a:extLst>
            </p:cNvPr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7254876" y="2536825"/>
              <a:ext cx="80963" cy="80963"/>
            </a:xfrm>
            <a:custGeom>
              <a:avLst/>
              <a:gdLst>
                <a:gd name="T0" fmla="*/ 234 w 234"/>
                <a:gd name="T1" fmla="*/ 204 h 222"/>
                <a:gd name="T2" fmla="*/ 214 w 234"/>
                <a:gd name="T3" fmla="*/ 189 h 222"/>
                <a:gd name="T4" fmla="*/ 184 w 234"/>
                <a:gd name="T5" fmla="*/ 185 h 222"/>
                <a:gd name="T6" fmla="*/ 184 w 234"/>
                <a:gd name="T7" fmla="*/ 77 h 222"/>
                <a:gd name="T8" fmla="*/ 85 w 234"/>
                <a:gd name="T9" fmla="*/ 0 h 222"/>
                <a:gd name="T10" fmla="*/ 13 w 234"/>
                <a:gd name="T11" fmla="*/ 36 h 222"/>
                <a:gd name="T12" fmla="*/ 35 w 234"/>
                <a:gd name="T13" fmla="*/ 59 h 222"/>
                <a:gd name="T14" fmla="*/ 57 w 234"/>
                <a:gd name="T15" fmla="*/ 36 h 222"/>
                <a:gd name="T16" fmla="*/ 68 w 234"/>
                <a:gd name="T17" fmla="*/ 31 h 222"/>
                <a:gd name="T18" fmla="*/ 86 w 234"/>
                <a:gd name="T19" fmla="*/ 30 h 222"/>
                <a:gd name="T20" fmla="*/ 150 w 234"/>
                <a:gd name="T21" fmla="*/ 81 h 222"/>
                <a:gd name="T22" fmla="*/ 0 w 234"/>
                <a:gd name="T23" fmla="*/ 155 h 222"/>
                <a:gd name="T24" fmla="*/ 82 w 234"/>
                <a:gd name="T25" fmla="*/ 222 h 222"/>
                <a:gd name="T26" fmla="*/ 155 w 234"/>
                <a:gd name="T27" fmla="*/ 203 h 222"/>
                <a:gd name="T28" fmla="*/ 209 w 234"/>
                <a:gd name="T29" fmla="*/ 219 h 222"/>
                <a:gd name="T30" fmla="*/ 234 w 234"/>
                <a:gd name="T31" fmla="*/ 204 h 222"/>
                <a:gd name="T32" fmla="*/ 150 w 234"/>
                <a:gd name="T33" fmla="*/ 152 h 222"/>
                <a:gd name="T34" fmla="*/ 130 w 234"/>
                <a:gd name="T35" fmla="*/ 183 h 222"/>
                <a:gd name="T36" fmla="*/ 86 w 234"/>
                <a:gd name="T37" fmla="*/ 192 h 222"/>
                <a:gd name="T38" fmla="*/ 34 w 234"/>
                <a:gd name="T39" fmla="*/ 155 h 222"/>
                <a:gd name="T40" fmla="*/ 150 w 234"/>
                <a:gd name="T41" fmla="*/ 111 h 222"/>
                <a:gd name="T42" fmla="*/ 150 w 234"/>
                <a:gd name="T43" fmla="*/ 1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234" y="204"/>
                  </a:move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3" y="59"/>
                    <a:pt x="35" y="59"/>
                  </a:cubicBezTo>
                  <a:cubicBezTo>
                    <a:pt x="43" y="59"/>
                    <a:pt x="57" y="55"/>
                    <a:pt x="57" y="36"/>
                  </a:cubicBezTo>
                  <a:cubicBezTo>
                    <a:pt x="57" y="32"/>
                    <a:pt x="58" y="32"/>
                    <a:pt x="68" y="31"/>
                  </a:cubicBezTo>
                  <a:cubicBezTo>
                    <a:pt x="75" y="30"/>
                    <a:pt x="81" y="30"/>
                    <a:pt x="86" y="30"/>
                  </a:cubicBezTo>
                  <a:cubicBezTo>
                    <a:pt x="124" y="30"/>
                    <a:pt x="150" y="46"/>
                    <a:pt x="150" y="81"/>
                  </a:cubicBezTo>
                  <a:cubicBezTo>
                    <a:pt x="61" y="83"/>
                    <a:pt x="0" y="108"/>
                    <a:pt x="0" y="155"/>
                  </a:cubicBezTo>
                  <a:cubicBezTo>
                    <a:pt x="0" y="190"/>
                    <a:pt x="31" y="222"/>
                    <a:pt x="82" y="222"/>
                  </a:cubicBezTo>
                  <a:cubicBezTo>
                    <a:pt x="101" y="222"/>
                    <a:pt x="132" y="219"/>
                    <a:pt x="155" y="203"/>
                  </a:cubicBez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lose/>
                  <a:moveTo>
                    <a:pt x="150" y="152"/>
                  </a:moveTo>
                  <a:cubicBezTo>
                    <a:pt x="150" y="164"/>
                    <a:pt x="150" y="174"/>
                    <a:pt x="130" y="183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4" y="175"/>
                    <a:pt x="34" y="155"/>
                  </a:cubicBezTo>
                  <a:cubicBezTo>
                    <a:pt x="34" y="131"/>
                    <a:pt x="77" y="112"/>
                    <a:pt x="150" y="111"/>
                  </a:cubicBezTo>
                  <a:lnTo>
                    <a:pt x="150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6" name="Freeform 221">
              <a:extLst>
                <a:ext uri="{FF2B5EF4-FFF2-40B4-BE49-F238E27FC236}">
                  <a16:creationId xmlns:a16="http://schemas.microsoft.com/office/drawing/2014/main" id="{BFF2C3F2-3593-40F7-BDD6-418D7BFA41A4}"/>
                </a:ext>
              </a:extLst>
            </p:cNvPr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7339013" y="2538413"/>
              <a:ext cx="85725" cy="79375"/>
            </a:xfrm>
            <a:custGeom>
              <a:avLst/>
              <a:gdLst>
                <a:gd name="T0" fmla="*/ 249 w 249"/>
                <a:gd name="T1" fmla="*/ 200 h 218"/>
                <a:gd name="T2" fmla="*/ 229 w 249"/>
                <a:gd name="T3" fmla="*/ 185 h 218"/>
                <a:gd name="T4" fmla="*/ 207 w 249"/>
                <a:gd name="T5" fmla="*/ 185 h 218"/>
                <a:gd name="T6" fmla="*/ 207 w 249"/>
                <a:gd name="T7" fmla="*/ 21 h 218"/>
                <a:gd name="T8" fmla="*/ 187 w 249"/>
                <a:gd name="T9" fmla="*/ 0 h 218"/>
                <a:gd name="T10" fmla="*/ 150 w 249"/>
                <a:gd name="T11" fmla="*/ 0 h 218"/>
                <a:gd name="T12" fmla="*/ 130 w 249"/>
                <a:gd name="T13" fmla="*/ 16 h 218"/>
                <a:gd name="T14" fmla="*/ 150 w 249"/>
                <a:gd name="T15" fmla="*/ 31 h 218"/>
                <a:gd name="T16" fmla="*/ 172 w 249"/>
                <a:gd name="T17" fmla="*/ 31 h 218"/>
                <a:gd name="T18" fmla="*/ 172 w 249"/>
                <a:gd name="T19" fmla="*/ 137 h 218"/>
                <a:gd name="T20" fmla="*/ 116 w 249"/>
                <a:gd name="T21" fmla="*/ 188 h 218"/>
                <a:gd name="T22" fmla="*/ 76 w 249"/>
                <a:gd name="T23" fmla="*/ 155 h 218"/>
                <a:gd name="T24" fmla="*/ 76 w 249"/>
                <a:gd name="T25" fmla="*/ 21 h 218"/>
                <a:gd name="T26" fmla="*/ 56 w 249"/>
                <a:gd name="T27" fmla="*/ 0 h 218"/>
                <a:gd name="T28" fmla="*/ 20 w 249"/>
                <a:gd name="T29" fmla="*/ 0 h 218"/>
                <a:gd name="T30" fmla="*/ 0 w 249"/>
                <a:gd name="T31" fmla="*/ 16 h 218"/>
                <a:gd name="T32" fmla="*/ 20 w 249"/>
                <a:gd name="T33" fmla="*/ 31 h 218"/>
                <a:gd name="T34" fmla="*/ 42 w 249"/>
                <a:gd name="T35" fmla="*/ 31 h 218"/>
                <a:gd name="T36" fmla="*/ 42 w 249"/>
                <a:gd name="T37" fmla="*/ 158 h 218"/>
                <a:gd name="T38" fmla="*/ 113 w 249"/>
                <a:gd name="T39" fmla="*/ 218 h 218"/>
                <a:gd name="T40" fmla="*/ 172 w 249"/>
                <a:gd name="T41" fmla="*/ 199 h 218"/>
                <a:gd name="T42" fmla="*/ 192 w 249"/>
                <a:gd name="T43" fmla="*/ 215 h 218"/>
                <a:gd name="T44" fmla="*/ 228 w 249"/>
                <a:gd name="T45" fmla="*/ 215 h 218"/>
                <a:gd name="T46" fmla="*/ 249 w 249"/>
                <a:gd name="T47" fmla="*/ 20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8">
                  <a:moveTo>
                    <a:pt x="249" y="200"/>
                  </a:moveTo>
                  <a:cubicBezTo>
                    <a:pt x="249" y="185"/>
                    <a:pt x="236" y="185"/>
                    <a:pt x="229" y="185"/>
                  </a:cubicBezTo>
                  <a:lnTo>
                    <a:pt x="207" y="185"/>
                  </a:lnTo>
                  <a:lnTo>
                    <a:pt x="207" y="21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0" y="0"/>
                  </a:lnTo>
                  <a:cubicBezTo>
                    <a:pt x="142" y="0"/>
                    <a:pt x="130" y="0"/>
                    <a:pt x="130" y="16"/>
                  </a:cubicBezTo>
                  <a:cubicBezTo>
                    <a:pt x="130" y="31"/>
                    <a:pt x="143" y="31"/>
                    <a:pt x="150" y="31"/>
                  </a:cubicBezTo>
                  <a:lnTo>
                    <a:pt x="172" y="31"/>
                  </a:lnTo>
                  <a:lnTo>
                    <a:pt x="172" y="137"/>
                  </a:lnTo>
                  <a:cubicBezTo>
                    <a:pt x="172" y="182"/>
                    <a:pt x="132" y="188"/>
                    <a:pt x="116" y="188"/>
                  </a:cubicBezTo>
                  <a:cubicBezTo>
                    <a:pt x="76" y="188"/>
                    <a:pt x="76" y="171"/>
                    <a:pt x="76" y="155"/>
                  </a:cubicBezTo>
                  <a:lnTo>
                    <a:pt x="76" y="21"/>
                  </a:lnTo>
                  <a:cubicBezTo>
                    <a:pt x="76" y="5"/>
                    <a:pt x="73" y="0"/>
                    <a:pt x="5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158"/>
                  </a:lnTo>
                  <a:cubicBezTo>
                    <a:pt x="42" y="206"/>
                    <a:pt x="76" y="218"/>
                    <a:pt x="113" y="218"/>
                  </a:cubicBezTo>
                  <a:cubicBezTo>
                    <a:pt x="133" y="218"/>
                    <a:pt x="154" y="213"/>
                    <a:pt x="172" y="199"/>
                  </a:cubicBezTo>
                  <a:cubicBezTo>
                    <a:pt x="173" y="215"/>
                    <a:pt x="183" y="215"/>
                    <a:pt x="192" y="215"/>
                  </a:cubicBezTo>
                  <a:lnTo>
                    <a:pt x="228" y="215"/>
                  </a:lnTo>
                  <a:cubicBezTo>
                    <a:pt x="236" y="215"/>
                    <a:pt x="249" y="215"/>
                    <a:pt x="249" y="2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7" name="Freeform 222">
              <a:extLst>
                <a:ext uri="{FF2B5EF4-FFF2-40B4-BE49-F238E27FC236}">
                  <a16:creationId xmlns:a16="http://schemas.microsoft.com/office/drawing/2014/main" id="{6B674DFC-268B-4836-8D6B-562BA26D2F4D}"/>
                </a:ext>
              </a:extLst>
            </p:cNvPr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7437438" y="2505075"/>
              <a:ext cx="71438" cy="111125"/>
            </a:xfrm>
            <a:custGeom>
              <a:avLst/>
              <a:gdLst>
                <a:gd name="T0" fmla="*/ 204 w 204"/>
                <a:gd name="T1" fmla="*/ 290 h 305"/>
                <a:gd name="T2" fmla="*/ 184 w 204"/>
                <a:gd name="T3" fmla="*/ 275 h 305"/>
                <a:gd name="T4" fmla="*/ 119 w 204"/>
                <a:gd name="T5" fmla="*/ 275 h 305"/>
                <a:gd name="T6" fmla="*/ 119 w 204"/>
                <a:gd name="T7" fmla="*/ 21 h 305"/>
                <a:gd name="T8" fmla="*/ 99 w 204"/>
                <a:gd name="T9" fmla="*/ 0 h 305"/>
                <a:gd name="T10" fmla="*/ 21 w 204"/>
                <a:gd name="T11" fmla="*/ 0 h 305"/>
                <a:gd name="T12" fmla="*/ 0 w 204"/>
                <a:gd name="T13" fmla="*/ 16 h 305"/>
                <a:gd name="T14" fmla="*/ 20 w 204"/>
                <a:gd name="T15" fmla="*/ 31 h 305"/>
                <a:gd name="T16" fmla="*/ 85 w 204"/>
                <a:gd name="T17" fmla="*/ 31 h 305"/>
                <a:gd name="T18" fmla="*/ 85 w 204"/>
                <a:gd name="T19" fmla="*/ 275 h 305"/>
                <a:gd name="T20" fmla="*/ 21 w 204"/>
                <a:gd name="T21" fmla="*/ 275 h 305"/>
                <a:gd name="T22" fmla="*/ 0 w 204"/>
                <a:gd name="T23" fmla="*/ 290 h 305"/>
                <a:gd name="T24" fmla="*/ 20 w 204"/>
                <a:gd name="T25" fmla="*/ 305 h 305"/>
                <a:gd name="T26" fmla="*/ 184 w 204"/>
                <a:gd name="T27" fmla="*/ 305 h 305"/>
                <a:gd name="T28" fmla="*/ 204 w 204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204" y="290"/>
                  </a:move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  <a:cubicBezTo>
                    <a:pt x="119" y="5"/>
                    <a:pt x="116" y="0"/>
                    <a:pt x="99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2" y="305"/>
                    <a:pt x="204" y="305"/>
                    <a:pt x="20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8" name="Freeform 223">
              <a:extLst>
                <a:ext uri="{FF2B5EF4-FFF2-40B4-BE49-F238E27FC236}">
                  <a16:creationId xmlns:a16="http://schemas.microsoft.com/office/drawing/2014/main" id="{95F76A34-2763-471D-A60B-431D1863EDD1}"/>
                </a:ext>
              </a:extLst>
            </p:cNvPr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7523163" y="2516188"/>
              <a:ext cx="73025" cy="101600"/>
            </a:xfrm>
            <a:custGeom>
              <a:avLst/>
              <a:gdLst>
                <a:gd name="T0" fmla="*/ 212 w 212"/>
                <a:gd name="T1" fmla="*/ 213 h 279"/>
                <a:gd name="T2" fmla="*/ 194 w 212"/>
                <a:gd name="T3" fmla="*/ 194 h 279"/>
                <a:gd name="T4" fmla="*/ 177 w 212"/>
                <a:gd name="T5" fmla="*/ 213 h 279"/>
                <a:gd name="T6" fmla="*/ 137 w 212"/>
                <a:gd name="T7" fmla="*/ 249 h 279"/>
                <a:gd name="T8" fmla="*/ 98 w 212"/>
                <a:gd name="T9" fmla="*/ 210 h 279"/>
                <a:gd name="T10" fmla="*/ 98 w 212"/>
                <a:gd name="T11" fmla="*/ 92 h 279"/>
                <a:gd name="T12" fmla="*/ 180 w 212"/>
                <a:gd name="T13" fmla="*/ 92 h 279"/>
                <a:gd name="T14" fmla="*/ 200 w 212"/>
                <a:gd name="T15" fmla="*/ 77 h 279"/>
                <a:gd name="T16" fmla="*/ 180 w 212"/>
                <a:gd name="T17" fmla="*/ 61 h 279"/>
                <a:gd name="T18" fmla="*/ 98 w 212"/>
                <a:gd name="T19" fmla="*/ 61 h 279"/>
                <a:gd name="T20" fmla="*/ 98 w 212"/>
                <a:gd name="T21" fmla="*/ 20 h 279"/>
                <a:gd name="T22" fmla="*/ 81 w 212"/>
                <a:gd name="T23" fmla="*/ 0 h 279"/>
                <a:gd name="T24" fmla="*/ 64 w 212"/>
                <a:gd name="T25" fmla="*/ 20 h 279"/>
                <a:gd name="T26" fmla="*/ 64 w 212"/>
                <a:gd name="T27" fmla="*/ 61 h 279"/>
                <a:gd name="T28" fmla="*/ 21 w 212"/>
                <a:gd name="T29" fmla="*/ 61 h 279"/>
                <a:gd name="T30" fmla="*/ 0 w 212"/>
                <a:gd name="T31" fmla="*/ 77 h 279"/>
                <a:gd name="T32" fmla="*/ 20 w 212"/>
                <a:gd name="T33" fmla="*/ 92 h 279"/>
                <a:gd name="T34" fmla="*/ 64 w 212"/>
                <a:gd name="T35" fmla="*/ 92 h 279"/>
                <a:gd name="T36" fmla="*/ 64 w 212"/>
                <a:gd name="T37" fmla="*/ 213 h 279"/>
                <a:gd name="T38" fmla="*/ 134 w 212"/>
                <a:gd name="T39" fmla="*/ 279 h 279"/>
                <a:gd name="T40" fmla="*/ 212 w 212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212" y="213"/>
                  </a:move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  <a:lnTo>
                    <a:pt x="180" y="92"/>
                  </a:lnTo>
                  <a:cubicBezTo>
                    <a:pt x="188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7"/>
                  </a:cubicBezTo>
                  <a:cubicBezTo>
                    <a:pt x="0" y="92"/>
                    <a:pt x="13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79" name="Freeform 224">
              <a:extLst>
                <a:ext uri="{FF2B5EF4-FFF2-40B4-BE49-F238E27FC236}">
                  <a16:creationId xmlns:a16="http://schemas.microsoft.com/office/drawing/2014/main" id="{A7D61025-D629-4825-AFAB-391580FAFB92}"/>
                </a:ext>
              </a:extLst>
            </p:cNvPr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7729538" y="2489200"/>
              <a:ext cx="46038" cy="141288"/>
            </a:xfrm>
            <a:custGeom>
              <a:avLst/>
              <a:gdLst>
                <a:gd name="T0" fmla="*/ 132 w 132"/>
                <a:gd name="T1" fmla="*/ 373 h 387"/>
                <a:gd name="T2" fmla="*/ 119 w 132"/>
                <a:gd name="T3" fmla="*/ 358 h 387"/>
                <a:gd name="T4" fmla="*/ 35 w 132"/>
                <a:gd name="T5" fmla="*/ 194 h 387"/>
                <a:gd name="T6" fmla="*/ 120 w 132"/>
                <a:gd name="T7" fmla="*/ 29 h 387"/>
                <a:gd name="T8" fmla="*/ 132 w 132"/>
                <a:gd name="T9" fmla="*/ 14 h 387"/>
                <a:gd name="T10" fmla="*/ 116 w 132"/>
                <a:gd name="T11" fmla="*/ 0 h 387"/>
                <a:gd name="T12" fmla="*/ 0 w 132"/>
                <a:gd name="T13" fmla="*/ 194 h 387"/>
                <a:gd name="T14" fmla="*/ 41 w 132"/>
                <a:gd name="T15" fmla="*/ 323 h 387"/>
                <a:gd name="T16" fmla="*/ 116 w 132"/>
                <a:gd name="T17" fmla="*/ 387 h 387"/>
                <a:gd name="T18" fmla="*/ 132 w 132"/>
                <a:gd name="T19" fmla="*/ 37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373"/>
                  </a:moveTo>
                  <a:cubicBezTo>
                    <a:pt x="132" y="366"/>
                    <a:pt x="128" y="364"/>
                    <a:pt x="119" y="358"/>
                  </a:cubicBezTo>
                  <a:cubicBezTo>
                    <a:pt x="57" y="316"/>
                    <a:pt x="35" y="249"/>
                    <a:pt x="35" y="194"/>
                  </a:cubicBezTo>
                  <a:cubicBezTo>
                    <a:pt x="35" y="144"/>
                    <a:pt x="54" y="74"/>
                    <a:pt x="120" y="29"/>
                  </a:cubicBezTo>
                  <a:cubicBezTo>
                    <a:pt x="128" y="23"/>
                    <a:pt x="132" y="21"/>
                    <a:pt x="132" y="14"/>
                  </a:cubicBezTo>
                  <a:cubicBezTo>
                    <a:pt x="132" y="10"/>
                    <a:pt x="129" y="0"/>
                    <a:pt x="116" y="0"/>
                  </a:cubicBezTo>
                  <a:cubicBezTo>
                    <a:pt x="102" y="0"/>
                    <a:pt x="0" y="66"/>
                    <a:pt x="0" y="194"/>
                  </a:cubicBezTo>
                  <a:cubicBezTo>
                    <a:pt x="0" y="253"/>
                    <a:pt x="23" y="298"/>
                    <a:pt x="41" y="323"/>
                  </a:cubicBezTo>
                  <a:cubicBezTo>
                    <a:pt x="67" y="359"/>
                    <a:pt x="104" y="387"/>
                    <a:pt x="116" y="387"/>
                  </a:cubicBezTo>
                  <a:cubicBezTo>
                    <a:pt x="129" y="387"/>
                    <a:pt x="132" y="377"/>
                    <a:pt x="132" y="3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0" name="Freeform 225">
              <a:extLst>
                <a:ext uri="{FF2B5EF4-FFF2-40B4-BE49-F238E27FC236}">
                  <a16:creationId xmlns:a16="http://schemas.microsoft.com/office/drawing/2014/main" id="{E998A57C-BC8B-416C-9DE2-C30A7CDE4FF7}"/>
                </a:ext>
              </a:extLst>
            </p:cNvPr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7802563" y="2536825"/>
              <a:ext cx="68263" cy="80963"/>
            </a:xfrm>
            <a:custGeom>
              <a:avLst/>
              <a:gdLst>
                <a:gd name="T0" fmla="*/ 196 w 196"/>
                <a:gd name="T1" fmla="*/ 165 h 222"/>
                <a:gd name="T2" fmla="*/ 178 w 196"/>
                <a:gd name="T3" fmla="*/ 151 h 222"/>
                <a:gd name="T4" fmla="*/ 162 w 196"/>
                <a:gd name="T5" fmla="*/ 162 h 222"/>
                <a:gd name="T6" fmla="*/ 112 w 196"/>
                <a:gd name="T7" fmla="*/ 192 h 222"/>
                <a:gd name="T8" fmla="*/ 34 w 196"/>
                <a:gd name="T9" fmla="*/ 111 h 222"/>
                <a:gd name="T10" fmla="*/ 115 w 196"/>
                <a:gd name="T11" fmla="*/ 30 h 222"/>
                <a:gd name="T12" fmla="*/ 145 w 196"/>
                <a:gd name="T13" fmla="*/ 35 h 222"/>
                <a:gd name="T14" fmla="*/ 167 w 196"/>
                <a:gd name="T15" fmla="*/ 59 h 222"/>
                <a:gd name="T16" fmla="*/ 190 w 196"/>
                <a:gd name="T17" fmla="*/ 36 h 222"/>
                <a:gd name="T18" fmla="*/ 115 w 196"/>
                <a:gd name="T19" fmla="*/ 0 h 222"/>
                <a:gd name="T20" fmla="*/ 0 w 196"/>
                <a:gd name="T21" fmla="*/ 111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8"/>
                    <a:pt x="149" y="192"/>
                    <a:pt x="112" y="192"/>
                  </a:cubicBezTo>
                  <a:cubicBezTo>
                    <a:pt x="70" y="192"/>
                    <a:pt x="34" y="157"/>
                    <a:pt x="34" y="111"/>
                  </a:cubicBezTo>
                  <a:cubicBezTo>
                    <a:pt x="34" y="88"/>
                    <a:pt x="48" y="30"/>
                    <a:pt x="115" y="30"/>
                  </a:cubicBezTo>
                  <a:cubicBezTo>
                    <a:pt x="126" y="30"/>
                    <a:pt x="145" y="30"/>
                    <a:pt x="145" y="35"/>
                  </a:cubicBezTo>
                  <a:cubicBezTo>
                    <a:pt x="146" y="52"/>
                    <a:pt x="155" y="59"/>
                    <a:pt x="167" y="59"/>
                  </a:cubicBezTo>
                  <a:cubicBezTo>
                    <a:pt x="179" y="59"/>
                    <a:pt x="190" y="51"/>
                    <a:pt x="190" y="36"/>
                  </a:cubicBezTo>
                  <a:cubicBezTo>
                    <a:pt x="190" y="0"/>
                    <a:pt x="138" y="0"/>
                    <a:pt x="115" y="0"/>
                  </a:cubicBezTo>
                  <a:cubicBezTo>
                    <a:pt x="30" y="0"/>
                    <a:pt x="0" y="68"/>
                    <a:pt x="0" y="111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1" name="Freeform 226">
              <a:extLst>
                <a:ext uri="{FF2B5EF4-FFF2-40B4-BE49-F238E27FC236}">
                  <a16:creationId xmlns:a16="http://schemas.microsoft.com/office/drawing/2014/main" id="{368920D9-C4C8-4C78-A391-11ED6F07DF8E}"/>
                </a:ext>
              </a:extLst>
            </p:cNvPr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7889876" y="2536825"/>
              <a:ext cx="71438" cy="80963"/>
            </a:xfrm>
            <a:custGeom>
              <a:avLst/>
              <a:gdLst>
                <a:gd name="T0" fmla="*/ 205 w 205"/>
                <a:gd name="T1" fmla="*/ 111 h 222"/>
                <a:gd name="T2" fmla="*/ 103 w 205"/>
                <a:gd name="T3" fmla="*/ 0 h 222"/>
                <a:gd name="T4" fmla="*/ 0 w 205"/>
                <a:gd name="T5" fmla="*/ 111 h 222"/>
                <a:gd name="T6" fmla="*/ 103 w 205"/>
                <a:gd name="T7" fmla="*/ 222 h 222"/>
                <a:gd name="T8" fmla="*/ 205 w 205"/>
                <a:gd name="T9" fmla="*/ 111 h 222"/>
                <a:gd name="T10" fmla="*/ 170 w 205"/>
                <a:gd name="T11" fmla="*/ 108 h 222"/>
                <a:gd name="T12" fmla="*/ 103 w 205"/>
                <a:gd name="T13" fmla="*/ 192 h 222"/>
                <a:gd name="T14" fmla="*/ 35 w 205"/>
                <a:gd name="T15" fmla="*/ 108 h 222"/>
                <a:gd name="T16" fmla="*/ 103 w 205"/>
                <a:gd name="T17" fmla="*/ 30 h 222"/>
                <a:gd name="T18" fmla="*/ 170 w 205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2">
                  <a:moveTo>
                    <a:pt x="205" y="111"/>
                  </a:moveTo>
                  <a:cubicBezTo>
                    <a:pt x="205" y="49"/>
                    <a:pt x="158" y="0"/>
                    <a:pt x="103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5"/>
                    <a:pt x="48" y="222"/>
                    <a:pt x="103" y="222"/>
                  </a:cubicBezTo>
                  <a:cubicBezTo>
                    <a:pt x="157" y="222"/>
                    <a:pt x="205" y="174"/>
                    <a:pt x="205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40" y="192"/>
                    <a:pt x="103" y="192"/>
                  </a:cubicBezTo>
                  <a:cubicBezTo>
                    <a:pt x="66" y="192"/>
                    <a:pt x="35" y="154"/>
                    <a:pt x="35" y="108"/>
                  </a:cubicBezTo>
                  <a:cubicBezTo>
                    <a:pt x="35" y="63"/>
                    <a:pt x="67" y="30"/>
                    <a:pt x="103" y="30"/>
                  </a:cubicBezTo>
                  <a:cubicBezTo>
                    <a:pt x="138" y="30"/>
                    <a:pt x="170" y="63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2" name="Freeform 227">
              <a:extLst>
                <a:ext uri="{FF2B5EF4-FFF2-40B4-BE49-F238E27FC236}">
                  <a16:creationId xmlns:a16="http://schemas.microsoft.com/office/drawing/2014/main" id="{BF3D5E1B-E7E5-4C0F-86AC-B249AA942958}"/>
                </a:ext>
              </a:extLst>
            </p:cNvPr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7977188" y="2536825"/>
              <a:ext cx="77788" cy="79375"/>
            </a:xfrm>
            <a:custGeom>
              <a:avLst/>
              <a:gdLst>
                <a:gd name="T0" fmla="*/ 227 w 227"/>
                <a:gd name="T1" fmla="*/ 31 h 218"/>
                <a:gd name="T2" fmla="*/ 180 w 227"/>
                <a:gd name="T3" fmla="*/ 0 h 218"/>
                <a:gd name="T4" fmla="*/ 95 w 227"/>
                <a:gd name="T5" fmla="*/ 41 h 218"/>
                <a:gd name="T6" fmla="*/ 95 w 227"/>
                <a:gd name="T7" fmla="*/ 24 h 218"/>
                <a:gd name="T8" fmla="*/ 75 w 227"/>
                <a:gd name="T9" fmla="*/ 3 h 218"/>
                <a:gd name="T10" fmla="*/ 20 w 227"/>
                <a:gd name="T11" fmla="*/ 3 h 218"/>
                <a:gd name="T12" fmla="*/ 0 w 227"/>
                <a:gd name="T13" fmla="*/ 18 h 218"/>
                <a:gd name="T14" fmla="*/ 20 w 227"/>
                <a:gd name="T15" fmla="*/ 34 h 218"/>
                <a:gd name="T16" fmla="*/ 61 w 227"/>
                <a:gd name="T17" fmla="*/ 34 h 218"/>
                <a:gd name="T18" fmla="*/ 61 w 227"/>
                <a:gd name="T19" fmla="*/ 188 h 218"/>
                <a:gd name="T20" fmla="*/ 20 w 227"/>
                <a:gd name="T21" fmla="*/ 188 h 218"/>
                <a:gd name="T22" fmla="*/ 0 w 227"/>
                <a:gd name="T23" fmla="*/ 203 h 218"/>
                <a:gd name="T24" fmla="*/ 20 w 227"/>
                <a:gd name="T25" fmla="*/ 218 h 218"/>
                <a:gd name="T26" fmla="*/ 151 w 227"/>
                <a:gd name="T27" fmla="*/ 218 h 218"/>
                <a:gd name="T28" fmla="*/ 171 w 227"/>
                <a:gd name="T29" fmla="*/ 203 h 218"/>
                <a:gd name="T30" fmla="*/ 151 w 227"/>
                <a:gd name="T31" fmla="*/ 188 h 218"/>
                <a:gd name="T32" fmla="*/ 95 w 227"/>
                <a:gd name="T33" fmla="*/ 188 h 218"/>
                <a:gd name="T34" fmla="*/ 95 w 227"/>
                <a:gd name="T35" fmla="*/ 125 h 218"/>
                <a:gd name="T36" fmla="*/ 185 w 227"/>
                <a:gd name="T37" fmla="*/ 31 h 218"/>
                <a:gd name="T38" fmla="*/ 206 w 227"/>
                <a:gd name="T39" fmla="*/ 53 h 218"/>
                <a:gd name="T40" fmla="*/ 227 w 227"/>
                <a:gd name="T41" fmla="*/ 3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227" y="31"/>
                  </a:move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3" y="9"/>
                    <a:pt x="95" y="41"/>
                  </a:cubicBezTo>
                  <a:lnTo>
                    <a:pt x="95" y="24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1" y="34"/>
                  </a:lnTo>
                  <a:lnTo>
                    <a:pt x="61" y="188"/>
                  </a:lnTo>
                  <a:lnTo>
                    <a:pt x="20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1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8"/>
                    <a:pt x="158" y="188"/>
                    <a:pt x="151" y="188"/>
                  </a:cubicBezTo>
                  <a:lnTo>
                    <a:pt x="95" y="188"/>
                  </a:lnTo>
                  <a:lnTo>
                    <a:pt x="95" y="125"/>
                  </a:lnTo>
                  <a:cubicBezTo>
                    <a:pt x="95" y="79"/>
                    <a:pt x="125" y="31"/>
                    <a:pt x="185" y="31"/>
                  </a:cubicBezTo>
                  <a:cubicBezTo>
                    <a:pt x="185" y="43"/>
                    <a:pt x="194" y="53"/>
                    <a:pt x="206" y="53"/>
                  </a:cubicBezTo>
                  <a:cubicBezTo>
                    <a:pt x="217" y="53"/>
                    <a:pt x="227" y="45"/>
                    <a:pt x="22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3" name="Freeform 228">
              <a:extLst>
                <a:ext uri="{FF2B5EF4-FFF2-40B4-BE49-F238E27FC236}">
                  <a16:creationId xmlns:a16="http://schemas.microsoft.com/office/drawing/2014/main" id="{2F72983F-B38B-4ED1-AA66-2F0A7ACE6691}"/>
                </a:ext>
              </a:extLst>
            </p:cNvPr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8070851" y="2536825"/>
              <a:ext cx="71438" cy="80963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9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8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8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3" y="192"/>
                    <a:pt x="119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8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3" y="30"/>
                    <a:pt x="108" y="30"/>
                  </a:cubicBezTo>
                  <a:cubicBezTo>
                    <a:pt x="134" y="30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4" name="Freeform 229">
              <a:extLst>
                <a:ext uri="{FF2B5EF4-FFF2-40B4-BE49-F238E27FC236}">
                  <a16:creationId xmlns:a16="http://schemas.microsoft.com/office/drawing/2014/main" id="{FFCBEFC3-633D-4D5B-B2B3-A4BD04068566}"/>
                </a:ext>
              </a:extLst>
            </p:cNvPr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8250238" y="2505075"/>
              <a:ext cx="80963" cy="112713"/>
            </a:xfrm>
            <a:custGeom>
              <a:avLst/>
              <a:gdLst>
                <a:gd name="T0" fmla="*/ 237 w 237"/>
                <a:gd name="T1" fmla="*/ 290 h 308"/>
                <a:gd name="T2" fmla="*/ 217 w 237"/>
                <a:gd name="T3" fmla="*/ 275 h 308"/>
                <a:gd name="T4" fmla="*/ 195 w 237"/>
                <a:gd name="T5" fmla="*/ 275 h 308"/>
                <a:gd name="T6" fmla="*/ 195 w 237"/>
                <a:gd name="T7" fmla="*/ 21 h 308"/>
                <a:gd name="T8" fmla="*/ 175 w 237"/>
                <a:gd name="T9" fmla="*/ 0 h 308"/>
                <a:gd name="T10" fmla="*/ 139 w 237"/>
                <a:gd name="T11" fmla="*/ 0 h 308"/>
                <a:gd name="T12" fmla="*/ 118 w 237"/>
                <a:gd name="T13" fmla="*/ 16 h 308"/>
                <a:gd name="T14" fmla="*/ 138 w 237"/>
                <a:gd name="T15" fmla="*/ 31 h 308"/>
                <a:gd name="T16" fmla="*/ 161 w 237"/>
                <a:gd name="T17" fmla="*/ 31 h 308"/>
                <a:gd name="T18" fmla="*/ 161 w 237"/>
                <a:gd name="T19" fmla="*/ 110 h 308"/>
                <a:gd name="T20" fmla="*/ 102 w 237"/>
                <a:gd name="T21" fmla="*/ 87 h 308"/>
                <a:gd name="T22" fmla="*/ 0 w 237"/>
                <a:gd name="T23" fmla="*/ 198 h 308"/>
                <a:gd name="T24" fmla="*/ 98 w 237"/>
                <a:gd name="T25" fmla="*/ 308 h 308"/>
                <a:gd name="T26" fmla="*/ 161 w 237"/>
                <a:gd name="T27" fmla="*/ 280 h 308"/>
                <a:gd name="T28" fmla="*/ 180 w 237"/>
                <a:gd name="T29" fmla="*/ 305 h 308"/>
                <a:gd name="T30" fmla="*/ 217 w 237"/>
                <a:gd name="T31" fmla="*/ 305 h 308"/>
                <a:gd name="T32" fmla="*/ 237 w 237"/>
                <a:gd name="T33" fmla="*/ 290 h 308"/>
                <a:gd name="T34" fmla="*/ 161 w 237"/>
                <a:gd name="T35" fmla="*/ 208 h 308"/>
                <a:gd name="T36" fmla="*/ 100 w 237"/>
                <a:gd name="T37" fmla="*/ 278 h 308"/>
                <a:gd name="T38" fmla="*/ 34 w 237"/>
                <a:gd name="T39" fmla="*/ 198 h 308"/>
                <a:gd name="T40" fmla="*/ 104 w 237"/>
                <a:gd name="T41" fmla="*/ 118 h 308"/>
                <a:gd name="T42" fmla="*/ 161 w 237"/>
                <a:gd name="T43" fmla="*/ 173 h 308"/>
                <a:gd name="T44" fmla="*/ 161 w 237"/>
                <a:gd name="T45" fmla="*/ 2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8">
                  <a:moveTo>
                    <a:pt x="237" y="290"/>
                  </a:moveTo>
                  <a:cubicBezTo>
                    <a:pt x="237" y="275"/>
                    <a:pt x="224" y="275"/>
                    <a:pt x="217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1" y="31"/>
                  </a:lnTo>
                  <a:lnTo>
                    <a:pt x="161" y="110"/>
                  </a:lnTo>
                  <a:cubicBezTo>
                    <a:pt x="144" y="95"/>
                    <a:pt x="124" y="87"/>
                    <a:pt x="102" y="87"/>
                  </a:cubicBezTo>
                  <a:cubicBezTo>
                    <a:pt x="48" y="87"/>
                    <a:pt x="0" y="135"/>
                    <a:pt x="0" y="198"/>
                  </a:cubicBezTo>
                  <a:cubicBezTo>
                    <a:pt x="0" y="260"/>
                    <a:pt x="45" y="308"/>
                    <a:pt x="98" y="308"/>
                  </a:cubicBezTo>
                  <a:cubicBezTo>
                    <a:pt x="126" y="308"/>
                    <a:pt x="147" y="295"/>
                    <a:pt x="161" y="280"/>
                  </a:cubicBezTo>
                  <a:cubicBezTo>
                    <a:pt x="161" y="298"/>
                    <a:pt x="161" y="305"/>
                    <a:pt x="180" y="305"/>
                  </a:cubicBezTo>
                  <a:lnTo>
                    <a:pt x="217" y="305"/>
                  </a:lnTo>
                  <a:cubicBezTo>
                    <a:pt x="225" y="305"/>
                    <a:pt x="237" y="305"/>
                    <a:pt x="237" y="290"/>
                  </a:cubicBezTo>
                  <a:close/>
                  <a:moveTo>
                    <a:pt x="161" y="208"/>
                  </a:moveTo>
                  <a:cubicBezTo>
                    <a:pt x="161" y="236"/>
                    <a:pt x="138" y="278"/>
                    <a:pt x="100" y="278"/>
                  </a:cubicBezTo>
                  <a:cubicBezTo>
                    <a:pt x="64" y="278"/>
                    <a:pt x="34" y="242"/>
                    <a:pt x="34" y="198"/>
                  </a:cubicBezTo>
                  <a:cubicBezTo>
                    <a:pt x="34" y="150"/>
                    <a:pt x="69" y="118"/>
                    <a:pt x="104" y="118"/>
                  </a:cubicBezTo>
                  <a:cubicBezTo>
                    <a:pt x="136" y="118"/>
                    <a:pt x="161" y="146"/>
                    <a:pt x="161" y="173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5" name="Freeform 230">
              <a:extLst>
                <a:ext uri="{FF2B5EF4-FFF2-40B4-BE49-F238E27FC236}">
                  <a16:creationId xmlns:a16="http://schemas.microsoft.com/office/drawing/2014/main" id="{F3EA70E5-3B91-4ADD-9BD3-7C006197F90C}"/>
                </a:ext>
              </a:extLst>
            </p:cNvPr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8335963" y="2538413"/>
              <a:ext cx="87313" cy="79375"/>
            </a:xfrm>
            <a:custGeom>
              <a:avLst/>
              <a:gdLst>
                <a:gd name="T0" fmla="*/ 249 w 249"/>
                <a:gd name="T1" fmla="*/ 200 h 218"/>
                <a:gd name="T2" fmla="*/ 229 w 249"/>
                <a:gd name="T3" fmla="*/ 185 h 218"/>
                <a:gd name="T4" fmla="*/ 206 w 249"/>
                <a:gd name="T5" fmla="*/ 185 h 218"/>
                <a:gd name="T6" fmla="*/ 206 w 249"/>
                <a:gd name="T7" fmla="*/ 21 h 218"/>
                <a:gd name="T8" fmla="*/ 187 w 249"/>
                <a:gd name="T9" fmla="*/ 0 h 218"/>
                <a:gd name="T10" fmla="*/ 150 w 249"/>
                <a:gd name="T11" fmla="*/ 0 h 218"/>
                <a:gd name="T12" fmla="*/ 130 w 249"/>
                <a:gd name="T13" fmla="*/ 16 h 218"/>
                <a:gd name="T14" fmla="*/ 150 w 249"/>
                <a:gd name="T15" fmla="*/ 31 h 218"/>
                <a:gd name="T16" fmla="*/ 172 w 249"/>
                <a:gd name="T17" fmla="*/ 31 h 218"/>
                <a:gd name="T18" fmla="*/ 172 w 249"/>
                <a:gd name="T19" fmla="*/ 137 h 218"/>
                <a:gd name="T20" fmla="*/ 116 w 249"/>
                <a:gd name="T21" fmla="*/ 188 h 218"/>
                <a:gd name="T22" fmla="*/ 76 w 249"/>
                <a:gd name="T23" fmla="*/ 155 h 218"/>
                <a:gd name="T24" fmla="*/ 76 w 249"/>
                <a:gd name="T25" fmla="*/ 21 h 218"/>
                <a:gd name="T26" fmla="*/ 56 w 249"/>
                <a:gd name="T27" fmla="*/ 0 h 218"/>
                <a:gd name="T28" fmla="*/ 20 w 249"/>
                <a:gd name="T29" fmla="*/ 0 h 218"/>
                <a:gd name="T30" fmla="*/ 0 w 249"/>
                <a:gd name="T31" fmla="*/ 16 h 218"/>
                <a:gd name="T32" fmla="*/ 20 w 249"/>
                <a:gd name="T33" fmla="*/ 31 h 218"/>
                <a:gd name="T34" fmla="*/ 42 w 249"/>
                <a:gd name="T35" fmla="*/ 31 h 218"/>
                <a:gd name="T36" fmla="*/ 42 w 249"/>
                <a:gd name="T37" fmla="*/ 158 h 218"/>
                <a:gd name="T38" fmla="*/ 113 w 249"/>
                <a:gd name="T39" fmla="*/ 218 h 218"/>
                <a:gd name="T40" fmla="*/ 172 w 249"/>
                <a:gd name="T41" fmla="*/ 199 h 218"/>
                <a:gd name="T42" fmla="*/ 192 w 249"/>
                <a:gd name="T43" fmla="*/ 215 h 218"/>
                <a:gd name="T44" fmla="*/ 228 w 249"/>
                <a:gd name="T45" fmla="*/ 215 h 218"/>
                <a:gd name="T46" fmla="*/ 249 w 249"/>
                <a:gd name="T47" fmla="*/ 20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8">
                  <a:moveTo>
                    <a:pt x="249" y="200"/>
                  </a:moveTo>
                  <a:cubicBezTo>
                    <a:pt x="249" y="185"/>
                    <a:pt x="236" y="185"/>
                    <a:pt x="229" y="185"/>
                  </a:cubicBezTo>
                  <a:lnTo>
                    <a:pt x="206" y="185"/>
                  </a:lnTo>
                  <a:lnTo>
                    <a:pt x="206" y="21"/>
                  </a:lnTo>
                  <a:cubicBezTo>
                    <a:pt x="206" y="5"/>
                    <a:pt x="203" y="0"/>
                    <a:pt x="187" y="0"/>
                  </a:cubicBezTo>
                  <a:lnTo>
                    <a:pt x="150" y="0"/>
                  </a:lnTo>
                  <a:cubicBezTo>
                    <a:pt x="142" y="0"/>
                    <a:pt x="130" y="0"/>
                    <a:pt x="130" y="16"/>
                  </a:cubicBezTo>
                  <a:cubicBezTo>
                    <a:pt x="130" y="31"/>
                    <a:pt x="143" y="31"/>
                    <a:pt x="150" y="31"/>
                  </a:cubicBezTo>
                  <a:lnTo>
                    <a:pt x="172" y="31"/>
                  </a:lnTo>
                  <a:lnTo>
                    <a:pt x="172" y="137"/>
                  </a:lnTo>
                  <a:cubicBezTo>
                    <a:pt x="172" y="182"/>
                    <a:pt x="132" y="188"/>
                    <a:pt x="116" y="188"/>
                  </a:cubicBezTo>
                  <a:cubicBezTo>
                    <a:pt x="76" y="188"/>
                    <a:pt x="76" y="171"/>
                    <a:pt x="76" y="155"/>
                  </a:cubicBezTo>
                  <a:lnTo>
                    <a:pt x="76" y="21"/>
                  </a:lnTo>
                  <a:cubicBezTo>
                    <a:pt x="76" y="5"/>
                    <a:pt x="73" y="0"/>
                    <a:pt x="56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158"/>
                  </a:lnTo>
                  <a:cubicBezTo>
                    <a:pt x="42" y="206"/>
                    <a:pt x="76" y="218"/>
                    <a:pt x="113" y="218"/>
                  </a:cubicBezTo>
                  <a:cubicBezTo>
                    <a:pt x="133" y="218"/>
                    <a:pt x="154" y="213"/>
                    <a:pt x="172" y="199"/>
                  </a:cubicBezTo>
                  <a:cubicBezTo>
                    <a:pt x="173" y="215"/>
                    <a:pt x="183" y="215"/>
                    <a:pt x="192" y="215"/>
                  </a:cubicBezTo>
                  <a:lnTo>
                    <a:pt x="228" y="215"/>
                  </a:lnTo>
                  <a:cubicBezTo>
                    <a:pt x="236" y="215"/>
                    <a:pt x="249" y="215"/>
                    <a:pt x="249" y="2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6" name="Freeform 231">
              <a:extLst>
                <a:ext uri="{FF2B5EF4-FFF2-40B4-BE49-F238E27FC236}">
                  <a16:creationId xmlns:a16="http://schemas.microsoft.com/office/drawing/2014/main" id="{DB5F18E1-5E49-4ED5-944E-AEFD9A50617D}"/>
                </a:ext>
              </a:extLst>
            </p:cNvPr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8423276" y="2536825"/>
              <a:ext cx="90488" cy="79375"/>
            </a:xfrm>
            <a:custGeom>
              <a:avLst/>
              <a:gdLst>
                <a:gd name="T0" fmla="*/ 259 w 259"/>
                <a:gd name="T1" fmla="*/ 203 h 218"/>
                <a:gd name="T2" fmla="*/ 231 w 259"/>
                <a:gd name="T3" fmla="*/ 188 h 218"/>
                <a:gd name="T4" fmla="*/ 231 w 259"/>
                <a:gd name="T5" fmla="*/ 67 h 218"/>
                <a:gd name="T6" fmla="*/ 187 w 259"/>
                <a:gd name="T7" fmla="*/ 0 h 218"/>
                <a:gd name="T8" fmla="*/ 137 w 259"/>
                <a:gd name="T9" fmla="*/ 26 h 218"/>
                <a:gd name="T10" fmla="*/ 99 w 259"/>
                <a:gd name="T11" fmla="*/ 0 h 218"/>
                <a:gd name="T12" fmla="*/ 56 w 259"/>
                <a:gd name="T13" fmla="*/ 18 h 218"/>
                <a:gd name="T14" fmla="*/ 36 w 259"/>
                <a:gd name="T15" fmla="*/ 3 h 218"/>
                <a:gd name="T16" fmla="*/ 21 w 259"/>
                <a:gd name="T17" fmla="*/ 3 h 218"/>
                <a:gd name="T18" fmla="*/ 0 w 259"/>
                <a:gd name="T19" fmla="*/ 18 h 218"/>
                <a:gd name="T20" fmla="*/ 29 w 259"/>
                <a:gd name="T21" fmla="*/ 34 h 218"/>
                <a:gd name="T22" fmla="*/ 29 w 259"/>
                <a:gd name="T23" fmla="*/ 188 h 218"/>
                <a:gd name="T24" fmla="*/ 0 w 259"/>
                <a:gd name="T25" fmla="*/ 203 h 218"/>
                <a:gd name="T26" fmla="*/ 21 w 259"/>
                <a:gd name="T27" fmla="*/ 218 h 218"/>
                <a:gd name="T28" fmla="*/ 64 w 259"/>
                <a:gd name="T29" fmla="*/ 218 h 218"/>
                <a:gd name="T30" fmla="*/ 85 w 259"/>
                <a:gd name="T31" fmla="*/ 203 h 218"/>
                <a:gd name="T32" fmla="*/ 56 w 259"/>
                <a:gd name="T33" fmla="*/ 188 h 218"/>
                <a:gd name="T34" fmla="*/ 56 w 259"/>
                <a:gd name="T35" fmla="*/ 99 h 218"/>
                <a:gd name="T36" fmla="*/ 97 w 259"/>
                <a:gd name="T37" fmla="*/ 31 h 218"/>
                <a:gd name="T38" fmla="*/ 116 w 259"/>
                <a:gd name="T39" fmla="*/ 72 h 218"/>
                <a:gd name="T40" fmla="*/ 116 w 259"/>
                <a:gd name="T41" fmla="*/ 188 h 218"/>
                <a:gd name="T42" fmla="*/ 94 w 259"/>
                <a:gd name="T43" fmla="*/ 203 h 218"/>
                <a:gd name="T44" fmla="*/ 114 w 259"/>
                <a:gd name="T45" fmla="*/ 218 h 218"/>
                <a:gd name="T46" fmla="*/ 152 w 259"/>
                <a:gd name="T47" fmla="*/ 218 h 218"/>
                <a:gd name="T48" fmla="*/ 172 w 259"/>
                <a:gd name="T49" fmla="*/ 203 h 218"/>
                <a:gd name="T50" fmla="*/ 144 w 259"/>
                <a:gd name="T51" fmla="*/ 188 h 218"/>
                <a:gd name="T52" fmla="*/ 144 w 259"/>
                <a:gd name="T53" fmla="*/ 99 h 218"/>
                <a:gd name="T54" fmla="*/ 185 w 259"/>
                <a:gd name="T55" fmla="*/ 31 h 218"/>
                <a:gd name="T56" fmla="*/ 203 w 259"/>
                <a:gd name="T57" fmla="*/ 72 h 218"/>
                <a:gd name="T58" fmla="*/ 203 w 259"/>
                <a:gd name="T59" fmla="*/ 188 h 218"/>
                <a:gd name="T60" fmla="*/ 181 w 259"/>
                <a:gd name="T61" fmla="*/ 203 h 218"/>
                <a:gd name="T62" fmla="*/ 202 w 259"/>
                <a:gd name="T63" fmla="*/ 218 h 218"/>
                <a:gd name="T64" fmla="*/ 239 w 259"/>
                <a:gd name="T65" fmla="*/ 218 h 218"/>
                <a:gd name="T66" fmla="*/ 259 w 259"/>
                <a:gd name="T67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18">
                  <a:moveTo>
                    <a:pt x="259" y="203"/>
                  </a:moveTo>
                  <a:cubicBezTo>
                    <a:pt x="259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1" y="7"/>
                    <a:pt x="137" y="26"/>
                  </a:cubicBezTo>
                  <a:cubicBezTo>
                    <a:pt x="130" y="9"/>
                    <a:pt x="116" y="0"/>
                    <a:pt x="99" y="0"/>
                  </a:cubicBezTo>
                  <a:cubicBezTo>
                    <a:pt x="83" y="0"/>
                    <a:pt x="68" y="7"/>
                    <a:pt x="56" y="18"/>
                  </a:cubicBezTo>
                  <a:cubicBezTo>
                    <a:pt x="55" y="3"/>
                    <a:pt x="45" y="3"/>
                    <a:pt x="36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1" y="34"/>
                    <a:pt x="29" y="34"/>
                  </a:cubicBezTo>
                  <a:lnTo>
                    <a:pt x="29" y="188"/>
                  </a:lnTo>
                  <a:cubicBezTo>
                    <a:pt x="11" y="188"/>
                    <a:pt x="0" y="188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4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4" y="188"/>
                    <a:pt x="56" y="188"/>
                  </a:cubicBezTo>
                  <a:lnTo>
                    <a:pt x="56" y="99"/>
                  </a:lnTo>
                  <a:cubicBezTo>
                    <a:pt x="56" y="54"/>
                    <a:pt x="77" y="31"/>
                    <a:pt x="97" y="31"/>
                  </a:cubicBezTo>
                  <a:cubicBezTo>
                    <a:pt x="109" y="31"/>
                    <a:pt x="116" y="39"/>
                    <a:pt x="116" y="72"/>
                  </a:cubicBezTo>
                  <a:lnTo>
                    <a:pt x="116" y="188"/>
                  </a:lnTo>
                  <a:cubicBezTo>
                    <a:pt x="106" y="188"/>
                    <a:pt x="94" y="188"/>
                    <a:pt x="94" y="203"/>
                  </a:cubicBezTo>
                  <a:cubicBezTo>
                    <a:pt x="94" y="218"/>
                    <a:pt x="107" y="218"/>
                    <a:pt x="114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2" y="188"/>
                    <a:pt x="144" y="188"/>
                  </a:cubicBezTo>
                  <a:lnTo>
                    <a:pt x="144" y="99"/>
                  </a:lnTo>
                  <a:cubicBezTo>
                    <a:pt x="144" y="54"/>
                    <a:pt x="164" y="31"/>
                    <a:pt x="185" y="31"/>
                  </a:cubicBezTo>
                  <a:cubicBezTo>
                    <a:pt x="196" y="31"/>
                    <a:pt x="203" y="39"/>
                    <a:pt x="203" y="72"/>
                  </a:cubicBezTo>
                  <a:lnTo>
                    <a:pt x="203" y="188"/>
                  </a:lnTo>
                  <a:cubicBezTo>
                    <a:pt x="194" y="188"/>
                    <a:pt x="181" y="188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6" y="218"/>
                    <a:pt x="259" y="218"/>
                    <a:pt x="25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7" name="Freeform 232">
              <a:extLst>
                <a:ext uri="{FF2B5EF4-FFF2-40B4-BE49-F238E27FC236}">
                  <a16:creationId xmlns:a16="http://schemas.microsoft.com/office/drawing/2014/main" id="{42DFA922-57AD-4957-8FC1-0F8ED8CCB41B}"/>
                </a:ext>
              </a:extLst>
            </p:cNvPr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8516938" y="2536825"/>
              <a:ext cx="82550" cy="119063"/>
            </a:xfrm>
            <a:custGeom>
              <a:avLst/>
              <a:gdLst>
                <a:gd name="T0" fmla="*/ 237 w 237"/>
                <a:gd name="T1" fmla="*/ 110 h 329"/>
                <a:gd name="T2" fmla="*/ 140 w 237"/>
                <a:gd name="T3" fmla="*/ 0 h 329"/>
                <a:gd name="T4" fmla="*/ 76 w 237"/>
                <a:gd name="T5" fmla="*/ 25 h 329"/>
                <a:gd name="T6" fmla="*/ 56 w 237"/>
                <a:gd name="T7" fmla="*/ 3 h 329"/>
                <a:gd name="T8" fmla="*/ 20 w 237"/>
                <a:gd name="T9" fmla="*/ 3 h 329"/>
                <a:gd name="T10" fmla="*/ 0 w 237"/>
                <a:gd name="T11" fmla="*/ 19 h 329"/>
                <a:gd name="T12" fmla="*/ 20 w 237"/>
                <a:gd name="T13" fmla="*/ 34 h 329"/>
                <a:gd name="T14" fmla="*/ 42 w 237"/>
                <a:gd name="T15" fmla="*/ 34 h 329"/>
                <a:gd name="T16" fmla="*/ 42 w 237"/>
                <a:gd name="T17" fmla="*/ 299 h 329"/>
                <a:gd name="T18" fmla="*/ 20 w 237"/>
                <a:gd name="T19" fmla="*/ 299 h 329"/>
                <a:gd name="T20" fmla="*/ 0 w 237"/>
                <a:gd name="T21" fmla="*/ 314 h 329"/>
                <a:gd name="T22" fmla="*/ 20 w 237"/>
                <a:gd name="T23" fmla="*/ 329 h 329"/>
                <a:gd name="T24" fmla="*/ 99 w 237"/>
                <a:gd name="T25" fmla="*/ 329 h 329"/>
                <a:gd name="T26" fmla="*/ 119 w 237"/>
                <a:gd name="T27" fmla="*/ 314 h 329"/>
                <a:gd name="T28" fmla="*/ 98 w 237"/>
                <a:gd name="T29" fmla="*/ 299 h 329"/>
                <a:gd name="T30" fmla="*/ 76 w 237"/>
                <a:gd name="T31" fmla="*/ 299 h 329"/>
                <a:gd name="T32" fmla="*/ 76 w 237"/>
                <a:gd name="T33" fmla="*/ 196 h 329"/>
                <a:gd name="T34" fmla="*/ 134 w 237"/>
                <a:gd name="T35" fmla="*/ 221 h 329"/>
                <a:gd name="T36" fmla="*/ 237 w 237"/>
                <a:gd name="T37" fmla="*/ 110 h 329"/>
                <a:gd name="T38" fmla="*/ 203 w 237"/>
                <a:gd name="T39" fmla="*/ 110 h 329"/>
                <a:gd name="T40" fmla="*/ 133 w 237"/>
                <a:gd name="T41" fmla="*/ 191 h 329"/>
                <a:gd name="T42" fmla="*/ 76 w 237"/>
                <a:gd name="T43" fmla="*/ 123 h 329"/>
                <a:gd name="T44" fmla="*/ 76 w 237"/>
                <a:gd name="T45" fmla="*/ 87 h 329"/>
                <a:gd name="T46" fmla="*/ 137 w 237"/>
                <a:gd name="T47" fmla="*/ 31 h 329"/>
                <a:gd name="T48" fmla="*/ 203 w 237"/>
                <a:gd name="T49" fmla="*/ 11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9">
                  <a:moveTo>
                    <a:pt x="237" y="110"/>
                  </a:moveTo>
                  <a:cubicBezTo>
                    <a:pt x="237" y="49"/>
                    <a:pt x="193" y="0"/>
                    <a:pt x="140" y="0"/>
                  </a:cubicBezTo>
                  <a:cubicBezTo>
                    <a:pt x="116" y="0"/>
                    <a:pt x="93" y="9"/>
                    <a:pt x="76" y="25"/>
                  </a:cubicBezTo>
                  <a:cubicBezTo>
                    <a:pt x="76" y="10"/>
                    <a:pt x="75" y="3"/>
                    <a:pt x="56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299"/>
                  </a:lnTo>
                  <a:lnTo>
                    <a:pt x="20" y="299"/>
                  </a:lnTo>
                  <a:cubicBezTo>
                    <a:pt x="12" y="299"/>
                    <a:pt x="0" y="299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9"/>
                    <a:pt x="106" y="299"/>
                    <a:pt x="98" y="299"/>
                  </a:cubicBezTo>
                  <a:lnTo>
                    <a:pt x="76" y="299"/>
                  </a:lnTo>
                  <a:lnTo>
                    <a:pt x="76" y="196"/>
                  </a:lnTo>
                  <a:cubicBezTo>
                    <a:pt x="97" y="217"/>
                    <a:pt x="118" y="221"/>
                    <a:pt x="134" y="221"/>
                  </a:cubicBezTo>
                  <a:cubicBezTo>
                    <a:pt x="189" y="221"/>
                    <a:pt x="237" y="174"/>
                    <a:pt x="237" y="110"/>
                  </a:cubicBezTo>
                  <a:close/>
                  <a:moveTo>
                    <a:pt x="203" y="110"/>
                  </a:moveTo>
                  <a:cubicBezTo>
                    <a:pt x="203" y="158"/>
                    <a:pt x="168" y="191"/>
                    <a:pt x="133" y="191"/>
                  </a:cubicBezTo>
                  <a:cubicBezTo>
                    <a:pt x="94" y="191"/>
                    <a:pt x="76" y="147"/>
                    <a:pt x="76" y="123"/>
                  </a:cubicBezTo>
                  <a:lnTo>
                    <a:pt x="76" y="87"/>
                  </a:lnTo>
                  <a:cubicBezTo>
                    <a:pt x="76" y="57"/>
                    <a:pt x="105" y="31"/>
                    <a:pt x="137" y="31"/>
                  </a:cubicBezTo>
                  <a:cubicBezTo>
                    <a:pt x="174" y="31"/>
                    <a:pt x="203" y="67"/>
                    <a:pt x="203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8" name="Freeform 233">
              <a:extLst>
                <a:ext uri="{FF2B5EF4-FFF2-40B4-BE49-F238E27FC236}">
                  <a16:creationId xmlns:a16="http://schemas.microsoft.com/office/drawing/2014/main" id="{D12B2D38-7E0F-4BF9-8A53-507AD773BA59}"/>
                </a:ext>
              </a:extLst>
            </p:cNvPr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8615363" y="2536825"/>
              <a:ext cx="71438" cy="80963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6 h 222"/>
                <a:gd name="T14" fmla="*/ 107 w 204"/>
                <a:gd name="T15" fmla="*/ 0 h 222"/>
                <a:gd name="T16" fmla="*/ 0 w 204"/>
                <a:gd name="T17" fmla="*/ 111 h 222"/>
                <a:gd name="T18" fmla="*/ 114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5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7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5" y="94"/>
                  </a:lnTo>
                  <a:cubicBezTo>
                    <a:pt x="42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89" name="Freeform 234">
              <a:extLst>
                <a:ext uri="{FF2B5EF4-FFF2-40B4-BE49-F238E27FC236}">
                  <a16:creationId xmlns:a16="http://schemas.microsoft.com/office/drawing/2014/main" id="{8AF3B4FF-E615-4557-AF0D-1551F61E8143}"/>
                </a:ext>
              </a:extLst>
            </p:cNvPr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8702676" y="2505075"/>
              <a:ext cx="82550" cy="112713"/>
            </a:xfrm>
            <a:custGeom>
              <a:avLst/>
              <a:gdLst>
                <a:gd name="T0" fmla="*/ 237 w 237"/>
                <a:gd name="T1" fmla="*/ 290 h 308"/>
                <a:gd name="T2" fmla="*/ 217 w 237"/>
                <a:gd name="T3" fmla="*/ 275 h 308"/>
                <a:gd name="T4" fmla="*/ 195 w 237"/>
                <a:gd name="T5" fmla="*/ 275 h 308"/>
                <a:gd name="T6" fmla="*/ 195 w 237"/>
                <a:gd name="T7" fmla="*/ 21 h 308"/>
                <a:gd name="T8" fmla="*/ 175 w 237"/>
                <a:gd name="T9" fmla="*/ 0 h 308"/>
                <a:gd name="T10" fmla="*/ 138 w 237"/>
                <a:gd name="T11" fmla="*/ 0 h 308"/>
                <a:gd name="T12" fmla="*/ 118 w 237"/>
                <a:gd name="T13" fmla="*/ 16 h 308"/>
                <a:gd name="T14" fmla="*/ 138 w 237"/>
                <a:gd name="T15" fmla="*/ 31 h 308"/>
                <a:gd name="T16" fmla="*/ 160 w 237"/>
                <a:gd name="T17" fmla="*/ 31 h 308"/>
                <a:gd name="T18" fmla="*/ 160 w 237"/>
                <a:gd name="T19" fmla="*/ 110 h 308"/>
                <a:gd name="T20" fmla="*/ 102 w 237"/>
                <a:gd name="T21" fmla="*/ 87 h 308"/>
                <a:gd name="T22" fmla="*/ 0 w 237"/>
                <a:gd name="T23" fmla="*/ 198 h 308"/>
                <a:gd name="T24" fmla="*/ 97 w 237"/>
                <a:gd name="T25" fmla="*/ 308 h 308"/>
                <a:gd name="T26" fmla="*/ 160 w 237"/>
                <a:gd name="T27" fmla="*/ 280 h 308"/>
                <a:gd name="T28" fmla="*/ 180 w 237"/>
                <a:gd name="T29" fmla="*/ 305 h 308"/>
                <a:gd name="T30" fmla="*/ 217 w 237"/>
                <a:gd name="T31" fmla="*/ 305 h 308"/>
                <a:gd name="T32" fmla="*/ 237 w 237"/>
                <a:gd name="T33" fmla="*/ 290 h 308"/>
                <a:gd name="T34" fmla="*/ 160 w 237"/>
                <a:gd name="T35" fmla="*/ 208 h 308"/>
                <a:gd name="T36" fmla="*/ 99 w 237"/>
                <a:gd name="T37" fmla="*/ 278 h 308"/>
                <a:gd name="T38" fmla="*/ 34 w 237"/>
                <a:gd name="T39" fmla="*/ 198 h 308"/>
                <a:gd name="T40" fmla="*/ 104 w 237"/>
                <a:gd name="T41" fmla="*/ 118 h 308"/>
                <a:gd name="T42" fmla="*/ 160 w 237"/>
                <a:gd name="T43" fmla="*/ 173 h 308"/>
                <a:gd name="T44" fmla="*/ 160 w 237"/>
                <a:gd name="T45" fmla="*/ 2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8">
                  <a:moveTo>
                    <a:pt x="237" y="290"/>
                  </a:moveTo>
                  <a:cubicBezTo>
                    <a:pt x="237" y="275"/>
                    <a:pt x="224" y="275"/>
                    <a:pt x="217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8" y="0"/>
                  </a:lnTo>
                  <a:cubicBezTo>
                    <a:pt x="130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0" y="31"/>
                  </a:lnTo>
                  <a:lnTo>
                    <a:pt x="160" y="110"/>
                  </a:lnTo>
                  <a:cubicBezTo>
                    <a:pt x="144" y="95"/>
                    <a:pt x="123" y="87"/>
                    <a:pt x="102" y="87"/>
                  </a:cubicBezTo>
                  <a:cubicBezTo>
                    <a:pt x="47" y="87"/>
                    <a:pt x="0" y="135"/>
                    <a:pt x="0" y="198"/>
                  </a:cubicBezTo>
                  <a:cubicBezTo>
                    <a:pt x="0" y="260"/>
                    <a:pt x="44" y="308"/>
                    <a:pt x="97" y="308"/>
                  </a:cubicBezTo>
                  <a:cubicBezTo>
                    <a:pt x="125" y="308"/>
                    <a:pt x="146" y="295"/>
                    <a:pt x="160" y="280"/>
                  </a:cubicBezTo>
                  <a:cubicBezTo>
                    <a:pt x="160" y="298"/>
                    <a:pt x="160" y="305"/>
                    <a:pt x="180" y="305"/>
                  </a:cubicBezTo>
                  <a:lnTo>
                    <a:pt x="217" y="305"/>
                  </a:lnTo>
                  <a:cubicBezTo>
                    <a:pt x="224" y="305"/>
                    <a:pt x="237" y="305"/>
                    <a:pt x="237" y="290"/>
                  </a:cubicBezTo>
                  <a:close/>
                  <a:moveTo>
                    <a:pt x="160" y="208"/>
                  </a:moveTo>
                  <a:cubicBezTo>
                    <a:pt x="160" y="236"/>
                    <a:pt x="138" y="278"/>
                    <a:pt x="99" y="278"/>
                  </a:cubicBezTo>
                  <a:cubicBezTo>
                    <a:pt x="64" y="278"/>
                    <a:pt x="34" y="242"/>
                    <a:pt x="34" y="198"/>
                  </a:cubicBezTo>
                  <a:cubicBezTo>
                    <a:pt x="34" y="150"/>
                    <a:pt x="69" y="118"/>
                    <a:pt x="104" y="118"/>
                  </a:cubicBezTo>
                  <a:cubicBezTo>
                    <a:pt x="136" y="118"/>
                    <a:pt x="160" y="146"/>
                    <a:pt x="160" y="173"/>
                  </a:cubicBezTo>
                  <a:lnTo>
                    <a:pt x="160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390" name="Freeform 235">
              <a:extLst>
                <a:ext uri="{FF2B5EF4-FFF2-40B4-BE49-F238E27FC236}">
                  <a16:creationId xmlns:a16="http://schemas.microsoft.com/office/drawing/2014/main" id="{41566990-73C4-46A9-9553-DF7ABCBD7386}"/>
                </a:ext>
              </a:extLst>
            </p:cNvPr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8802688" y="2489200"/>
              <a:ext cx="46038" cy="141288"/>
            </a:xfrm>
            <a:custGeom>
              <a:avLst/>
              <a:gdLst>
                <a:gd name="T0" fmla="*/ 132 w 132"/>
                <a:gd name="T1" fmla="*/ 194 h 387"/>
                <a:gd name="T2" fmla="*/ 91 w 132"/>
                <a:gd name="T3" fmla="*/ 64 h 387"/>
                <a:gd name="T4" fmla="*/ 16 w 132"/>
                <a:gd name="T5" fmla="*/ 0 h 387"/>
                <a:gd name="T6" fmla="*/ 0 w 132"/>
                <a:gd name="T7" fmla="*/ 14 h 387"/>
                <a:gd name="T8" fmla="*/ 8 w 132"/>
                <a:gd name="T9" fmla="*/ 26 h 387"/>
                <a:gd name="T10" fmla="*/ 97 w 132"/>
                <a:gd name="T11" fmla="*/ 194 h 387"/>
                <a:gd name="T12" fmla="*/ 12 w 132"/>
                <a:gd name="T13" fmla="*/ 358 h 387"/>
                <a:gd name="T14" fmla="*/ 0 w 132"/>
                <a:gd name="T15" fmla="*/ 373 h 387"/>
                <a:gd name="T16" fmla="*/ 16 w 132"/>
                <a:gd name="T17" fmla="*/ 387 h 387"/>
                <a:gd name="T18" fmla="*/ 132 w 132"/>
                <a:gd name="T19" fmla="*/ 19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194"/>
                  </a:moveTo>
                  <a:cubicBezTo>
                    <a:pt x="132" y="134"/>
                    <a:pt x="109" y="89"/>
                    <a:pt x="91" y="64"/>
                  </a:cubicBezTo>
                  <a:cubicBezTo>
                    <a:pt x="65" y="28"/>
                    <a:pt x="27" y="0"/>
                    <a:pt x="16" y="0"/>
                  </a:cubicBezTo>
                  <a:cubicBezTo>
                    <a:pt x="3" y="0"/>
                    <a:pt x="0" y="10"/>
                    <a:pt x="0" y="14"/>
                  </a:cubicBezTo>
                  <a:cubicBezTo>
                    <a:pt x="0" y="21"/>
                    <a:pt x="6" y="25"/>
                    <a:pt x="8" y="26"/>
                  </a:cubicBezTo>
                  <a:cubicBezTo>
                    <a:pt x="90" y="81"/>
                    <a:pt x="97" y="161"/>
                    <a:pt x="97" y="194"/>
                  </a:cubicBezTo>
                  <a:cubicBezTo>
                    <a:pt x="97" y="243"/>
                    <a:pt x="79" y="313"/>
                    <a:pt x="12" y="358"/>
                  </a:cubicBezTo>
                  <a:cubicBezTo>
                    <a:pt x="4" y="363"/>
                    <a:pt x="0" y="366"/>
                    <a:pt x="0" y="373"/>
                  </a:cubicBezTo>
                  <a:cubicBezTo>
                    <a:pt x="0" y="377"/>
                    <a:pt x="3" y="387"/>
                    <a:pt x="16" y="387"/>
                  </a:cubicBezTo>
                  <a:cubicBezTo>
                    <a:pt x="30" y="387"/>
                    <a:pt x="132" y="321"/>
                    <a:pt x="132" y="1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3686F558-E52B-4367-A1DA-45755F1E1A9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718176" y="992187"/>
            <a:ext cx="2963863" cy="571501"/>
            <a:chOff x="5989639" y="1154113"/>
            <a:chExt cx="2963863" cy="571501"/>
          </a:xfrm>
        </p:grpSpPr>
        <p:sp>
          <p:nvSpPr>
            <p:cNvPr id="619" name="Freeform 312">
              <a:extLst>
                <a:ext uri="{FF2B5EF4-FFF2-40B4-BE49-F238E27FC236}">
                  <a16:creationId xmlns:a16="http://schemas.microsoft.com/office/drawing/2014/main" id="{5882E9DB-C5B8-4E24-BEE1-B7D47E8CE6F9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991227" y="1198563"/>
              <a:ext cx="66675" cy="80963"/>
            </a:xfrm>
            <a:custGeom>
              <a:avLst/>
              <a:gdLst>
                <a:gd name="T0" fmla="*/ 193 w 193"/>
                <a:gd name="T1" fmla="*/ 158 h 223"/>
                <a:gd name="T2" fmla="*/ 112 w 193"/>
                <a:gd name="T3" fmla="*/ 93 h 223"/>
                <a:gd name="T4" fmla="*/ 78 w 193"/>
                <a:gd name="T5" fmla="*/ 87 h 223"/>
                <a:gd name="T6" fmla="*/ 30 w 193"/>
                <a:gd name="T7" fmla="*/ 59 h 223"/>
                <a:gd name="T8" fmla="*/ 93 w 193"/>
                <a:gd name="T9" fmla="*/ 31 h 223"/>
                <a:gd name="T10" fmla="*/ 143 w 193"/>
                <a:gd name="T11" fmla="*/ 59 h 223"/>
                <a:gd name="T12" fmla="*/ 160 w 193"/>
                <a:gd name="T13" fmla="*/ 76 h 223"/>
                <a:gd name="T14" fmla="*/ 178 w 193"/>
                <a:gd name="T15" fmla="*/ 55 h 223"/>
                <a:gd name="T16" fmla="*/ 178 w 193"/>
                <a:gd name="T17" fmla="*/ 21 h 223"/>
                <a:gd name="T18" fmla="*/ 163 w 193"/>
                <a:gd name="T19" fmla="*/ 0 h 223"/>
                <a:gd name="T20" fmla="*/ 148 w 193"/>
                <a:gd name="T21" fmla="*/ 11 h 223"/>
                <a:gd name="T22" fmla="*/ 94 w 193"/>
                <a:gd name="T23" fmla="*/ 0 h 223"/>
                <a:gd name="T24" fmla="*/ 0 w 193"/>
                <a:gd name="T25" fmla="*/ 59 h 223"/>
                <a:gd name="T26" fmla="*/ 98 w 193"/>
                <a:gd name="T27" fmla="*/ 121 h 223"/>
                <a:gd name="T28" fmla="*/ 162 w 193"/>
                <a:gd name="T29" fmla="*/ 158 h 223"/>
                <a:gd name="T30" fmla="*/ 98 w 193"/>
                <a:gd name="T31" fmla="*/ 193 h 223"/>
                <a:gd name="T32" fmla="*/ 35 w 193"/>
                <a:gd name="T33" fmla="*/ 148 h 223"/>
                <a:gd name="T34" fmla="*/ 17 w 193"/>
                <a:gd name="T35" fmla="*/ 134 h 223"/>
                <a:gd name="T36" fmla="*/ 0 w 193"/>
                <a:gd name="T37" fmla="*/ 154 h 223"/>
                <a:gd name="T38" fmla="*/ 0 w 193"/>
                <a:gd name="T39" fmla="*/ 203 h 223"/>
                <a:gd name="T40" fmla="*/ 15 w 193"/>
                <a:gd name="T41" fmla="*/ 223 h 223"/>
                <a:gd name="T42" fmla="*/ 33 w 193"/>
                <a:gd name="T43" fmla="*/ 204 h 223"/>
                <a:gd name="T44" fmla="*/ 98 w 193"/>
                <a:gd name="T45" fmla="*/ 223 h 223"/>
                <a:gd name="T46" fmla="*/ 193 w 193"/>
                <a:gd name="T47" fmla="*/ 15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93" y="158"/>
                  </a:moveTo>
                  <a:cubicBezTo>
                    <a:pt x="193" y="106"/>
                    <a:pt x="128" y="95"/>
                    <a:pt x="112" y="93"/>
                  </a:cubicBezTo>
                  <a:lnTo>
                    <a:pt x="78" y="87"/>
                  </a:lnTo>
                  <a:cubicBezTo>
                    <a:pt x="64" y="85"/>
                    <a:pt x="30" y="79"/>
                    <a:pt x="30" y="59"/>
                  </a:cubicBezTo>
                  <a:cubicBezTo>
                    <a:pt x="30" y="46"/>
                    <a:pt x="46" y="31"/>
                    <a:pt x="93" y="31"/>
                  </a:cubicBezTo>
                  <a:cubicBezTo>
                    <a:pt x="135" y="31"/>
                    <a:pt x="142" y="46"/>
                    <a:pt x="143" y="59"/>
                  </a:cubicBezTo>
                  <a:cubicBezTo>
                    <a:pt x="144" y="67"/>
                    <a:pt x="145" y="76"/>
                    <a:pt x="160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4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4"/>
                    <a:pt x="98" y="121"/>
                  </a:cubicBezTo>
                  <a:cubicBezTo>
                    <a:pt x="122" y="125"/>
                    <a:pt x="162" y="131"/>
                    <a:pt x="162" y="158"/>
                  </a:cubicBezTo>
                  <a:cubicBezTo>
                    <a:pt x="162" y="176"/>
                    <a:pt x="144" y="193"/>
                    <a:pt x="98" y="193"/>
                  </a:cubicBezTo>
                  <a:cubicBezTo>
                    <a:pt x="75" y="193"/>
                    <a:pt x="47" y="187"/>
                    <a:pt x="35" y="148"/>
                  </a:cubicBezTo>
                  <a:cubicBezTo>
                    <a:pt x="32" y="139"/>
                    <a:pt x="30" y="134"/>
                    <a:pt x="17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3"/>
                  </a:lnTo>
                  <a:cubicBezTo>
                    <a:pt x="0" y="211"/>
                    <a:pt x="0" y="223"/>
                    <a:pt x="15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7" y="222"/>
                    <a:pt x="84" y="223"/>
                    <a:pt x="98" y="223"/>
                  </a:cubicBezTo>
                  <a:cubicBezTo>
                    <a:pt x="177" y="223"/>
                    <a:pt x="193" y="182"/>
                    <a:pt x="193" y="15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0" name="Freeform 313">
              <a:extLst>
                <a:ext uri="{FF2B5EF4-FFF2-40B4-BE49-F238E27FC236}">
                  <a16:creationId xmlns:a16="http://schemas.microsoft.com/office/drawing/2014/main" id="{2A1A8626-22D8-47C3-A303-133088FF7E85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6078539" y="1198563"/>
              <a:ext cx="71438" cy="80963"/>
            </a:xfrm>
            <a:custGeom>
              <a:avLst/>
              <a:gdLst>
                <a:gd name="T0" fmla="*/ 204 w 204"/>
                <a:gd name="T1" fmla="*/ 166 h 223"/>
                <a:gd name="T2" fmla="*/ 186 w 204"/>
                <a:gd name="T3" fmla="*/ 152 h 223"/>
                <a:gd name="T4" fmla="*/ 170 w 204"/>
                <a:gd name="T5" fmla="*/ 163 h 223"/>
                <a:gd name="T6" fmla="*/ 118 w 204"/>
                <a:gd name="T7" fmla="*/ 193 h 223"/>
                <a:gd name="T8" fmla="*/ 35 w 204"/>
                <a:gd name="T9" fmla="*/ 125 h 223"/>
                <a:gd name="T10" fmla="*/ 184 w 204"/>
                <a:gd name="T11" fmla="*/ 125 h 223"/>
                <a:gd name="T12" fmla="*/ 204 w 204"/>
                <a:gd name="T13" fmla="*/ 106 h 223"/>
                <a:gd name="T14" fmla="*/ 107 w 204"/>
                <a:gd name="T15" fmla="*/ 0 h 223"/>
                <a:gd name="T16" fmla="*/ 0 w 204"/>
                <a:gd name="T17" fmla="*/ 112 h 223"/>
                <a:gd name="T18" fmla="*/ 114 w 204"/>
                <a:gd name="T19" fmla="*/ 223 h 223"/>
                <a:gd name="T20" fmla="*/ 204 w 204"/>
                <a:gd name="T21" fmla="*/ 166 h 223"/>
                <a:gd name="T22" fmla="*/ 168 w 204"/>
                <a:gd name="T23" fmla="*/ 95 h 223"/>
                <a:gd name="T24" fmla="*/ 36 w 204"/>
                <a:gd name="T25" fmla="*/ 95 h 223"/>
                <a:gd name="T26" fmla="*/ 107 w 204"/>
                <a:gd name="T27" fmla="*/ 31 h 223"/>
                <a:gd name="T28" fmla="*/ 168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204" y="166"/>
                  </a:move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3"/>
                  </a:cubicBezTo>
                  <a:cubicBezTo>
                    <a:pt x="159" y="188"/>
                    <a:pt x="132" y="193"/>
                    <a:pt x="118" y="193"/>
                  </a:cubicBezTo>
                  <a:cubicBezTo>
                    <a:pt x="80" y="193"/>
                    <a:pt x="43" y="168"/>
                    <a:pt x="35" y="125"/>
                  </a:cubicBezTo>
                  <a:lnTo>
                    <a:pt x="184" y="125"/>
                  </a:ln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3"/>
                    <a:pt x="50" y="223"/>
                    <a:pt x="114" y="223"/>
                  </a:cubicBezTo>
                  <a:cubicBezTo>
                    <a:pt x="180" y="223"/>
                    <a:pt x="204" y="178"/>
                    <a:pt x="204" y="166"/>
                  </a:cubicBezTo>
                  <a:close/>
                  <a:moveTo>
                    <a:pt x="168" y="95"/>
                  </a:moveTo>
                  <a:lnTo>
                    <a:pt x="36" y="95"/>
                  </a:ln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1" name="Freeform 314">
              <a:extLst>
                <a:ext uri="{FF2B5EF4-FFF2-40B4-BE49-F238E27FC236}">
                  <a16:creationId xmlns:a16="http://schemas.microsoft.com/office/drawing/2014/main" id="{B8C3F463-7620-40B4-B8E9-747A71236535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169027" y="1198563"/>
              <a:ext cx="71438" cy="80963"/>
            </a:xfrm>
            <a:custGeom>
              <a:avLst/>
              <a:gdLst>
                <a:gd name="T0" fmla="*/ 204 w 204"/>
                <a:gd name="T1" fmla="*/ 166 h 223"/>
                <a:gd name="T2" fmla="*/ 187 w 204"/>
                <a:gd name="T3" fmla="*/ 152 h 223"/>
                <a:gd name="T4" fmla="*/ 170 w 204"/>
                <a:gd name="T5" fmla="*/ 163 h 223"/>
                <a:gd name="T6" fmla="*/ 118 w 204"/>
                <a:gd name="T7" fmla="*/ 193 h 223"/>
                <a:gd name="T8" fmla="*/ 36 w 204"/>
                <a:gd name="T9" fmla="*/ 125 h 223"/>
                <a:gd name="T10" fmla="*/ 184 w 204"/>
                <a:gd name="T11" fmla="*/ 125 h 223"/>
                <a:gd name="T12" fmla="*/ 204 w 204"/>
                <a:gd name="T13" fmla="*/ 106 h 223"/>
                <a:gd name="T14" fmla="*/ 107 w 204"/>
                <a:gd name="T15" fmla="*/ 0 h 223"/>
                <a:gd name="T16" fmla="*/ 0 w 204"/>
                <a:gd name="T17" fmla="*/ 112 h 223"/>
                <a:gd name="T18" fmla="*/ 115 w 204"/>
                <a:gd name="T19" fmla="*/ 223 h 223"/>
                <a:gd name="T20" fmla="*/ 204 w 204"/>
                <a:gd name="T21" fmla="*/ 166 h 223"/>
                <a:gd name="T22" fmla="*/ 169 w 204"/>
                <a:gd name="T23" fmla="*/ 95 h 223"/>
                <a:gd name="T24" fmla="*/ 36 w 204"/>
                <a:gd name="T25" fmla="*/ 95 h 223"/>
                <a:gd name="T26" fmla="*/ 107 w 204"/>
                <a:gd name="T27" fmla="*/ 31 h 223"/>
                <a:gd name="T28" fmla="*/ 169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204" y="166"/>
                  </a:moveTo>
                  <a:cubicBezTo>
                    <a:pt x="204" y="152"/>
                    <a:pt x="190" y="152"/>
                    <a:pt x="187" y="152"/>
                  </a:cubicBezTo>
                  <a:cubicBezTo>
                    <a:pt x="178" y="152"/>
                    <a:pt x="174" y="153"/>
                    <a:pt x="170" y="163"/>
                  </a:cubicBezTo>
                  <a:cubicBezTo>
                    <a:pt x="159" y="188"/>
                    <a:pt x="132" y="193"/>
                    <a:pt x="118" y="193"/>
                  </a:cubicBezTo>
                  <a:cubicBezTo>
                    <a:pt x="81" y="193"/>
                    <a:pt x="44" y="168"/>
                    <a:pt x="36" y="125"/>
                  </a:cubicBezTo>
                  <a:lnTo>
                    <a:pt x="184" y="125"/>
                  </a:lnTo>
                  <a:cubicBezTo>
                    <a:pt x="195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3"/>
                    <a:pt x="51" y="223"/>
                    <a:pt x="115" y="223"/>
                  </a:cubicBezTo>
                  <a:cubicBezTo>
                    <a:pt x="181" y="223"/>
                    <a:pt x="204" y="178"/>
                    <a:pt x="204" y="166"/>
                  </a:cubicBezTo>
                  <a:close/>
                  <a:moveTo>
                    <a:pt x="169" y="95"/>
                  </a:moveTo>
                  <a:lnTo>
                    <a:pt x="36" y="95"/>
                  </a:lnTo>
                  <a:cubicBezTo>
                    <a:pt x="43" y="58"/>
                    <a:pt x="73" y="31"/>
                    <a:pt x="107" y="31"/>
                  </a:cubicBezTo>
                  <a:cubicBezTo>
                    <a:pt x="133" y="31"/>
                    <a:pt x="164" y="43"/>
                    <a:pt x="169" y="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2" name="Freeform 315">
              <a:extLst>
                <a:ext uri="{FF2B5EF4-FFF2-40B4-BE49-F238E27FC236}">
                  <a16:creationId xmlns:a16="http://schemas.microsoft.com/office/drawing/2014/main" id="{6F1DD09D-5AB1-41B9-A3E8-37A4CFCB2F14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256339" y="1168401"/>
              <a:ext cx="82550" cy="111125"/>
            </a:xfrm>
            <a:custGeom>
              <a:avLst/>
              <a:gdLst>
                <a:gd name="T0" fmla="*/ 238 w 238"/>
                <a:gd name="T1" fmla="*/ 290 h 308"/>
                <a:gd name="T2" fmla="*/ 218 w 238"/>
                <a:gd name="T3" fmla="*/ 275 h 308"/>
                <a:gd name="T4" fmla="*/ 195 w 238"/>
                <a:gd name="T5" fmla="*/ 275 h 308"/>
                <a:gd name="T6" fmla="*/ 195 w 238"/>
                <a:gd name="T7" fmla="*/ 21 h 308"/>
                <a:gd name="T8" fmla="*/ 175 w 238"/>
                <a:gd name="T9" fmla="*/ 0 h 308"/>
                <a:gd name="T10" fmla="*/ 139 w 238"/>
                <a:gd name="T11" fmla="*/ 0 h 308"/>
                <a:gd name="T12" fmla="*/ 118 w 238"/>
                <a:gd name="T13" fmla="*/ 16 h 308"/>
                <a:gd name="T14" fmla="*/ 138 w 238"/>
                <a:gd name="T15" fmla="*/ 31 h 308"/>
                <a:gd name="T16" fmla="*/ 161 w 238"/>
                <a:gd name="T17" fmla="*/ 31 h 308"/>
                <a:gd name="T18" fmla="*/ 161 w 238"/>
                <a:gd name="T19" fmla="*/ 109 h 308"/>
                <a:gd name="T20" fmla="*/ 102 w 238"/>
                <a:gd name="T21" fmla="*/ 87 h 308"/>
                <a:gd name="T22" fmla="*/ 0 w 238"/>
                <a:gd name="T23" fmla="*/ 198 h 308"/>
                <a:gd name="T24" fmla="*/ 98 w 238"/>
                <a:gd name="T25" fmla="*/ 308 h 308"/>
                <a:gd name="T26" fmla="*/ 161 w 238"/>
                <a:gd name="T27" fmla="*/ 280 h 308"/>
                <a:gd name="T28" fmla="*/ 181 w 238"/>
                <a:gd name="T29" fmla="*/ 305 h 308"/>
                <a:gd name="T30" fmla="*/ 217 w 238"/>
                <a:gd name="T31" fmla="*/ 305 h 308"/>
                <a:gd name="T32" fmla="*/ 238 w 238"/>
                <a:gd name="T33" fmla="*/ 290 h 308"/>
                <a:gd name="T34" fmla="*/ 161 w 238"/>
                <a:gd name="T35" fmla="*/ 208 h 308"/>
                <a:gd name="T36" fmla="*/ 100 w 238"/>
                <a:gd name="T37" fmla="*/ 278 h 308"/>
                <a:gd name="T38" fmla="*/ 35 w 238"/>
                <a:gd name="T39" fmla="*/ 198 h 308"/>
                <a:gd name="T40" fmla="*/ 104 w 238"/>
                <a:gd name="T41" fmla="*/ 117 h 308"/>
                <a:gd name="T42" fmla="*/ 161 w 238"/>
                <a:gd name="T43" fmla="*/ 173 h 308"/>
                <a:gd name="T44" fmla="*/ 161 w 238"/>
                <a:gd name="T45" fmla="*/ 2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8" h="308">
                  <a:moveTo>
                    <a:pt x="238" y="290"/>
                  </a:moveTo>
                  <a:cubicBezTo>
                    <a:pt x="238" y="275"/>
                    <a:pt x="225" y="275"/>
                    <a:pt x="218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1" y="31"/>
                  </a:lnTo>
                  <a:lnTo>
                    <a:pt x="161" y="109"/>
                  </a:lnTo>
                  <a:cubicBezTo>
                    <a:pt x="144" y="95"/>
                    <a:pt x="124" y="87"/>
                    <a:pt x="102" y="87"/>
                  </a:cubicBezTo>
                  <a:cubicBezTo>
                    <a:pt x="48" y="87"/>
                    <a:pt x="0" y="134"/>
                    <a:pt x="0" y="198"/>
                  </a:cubicBezTo>
                  <a:cubicBezTo>
                    <a:pt x="0" y="260"/>
                    <a:pt x="45" y="308"/>
                    <a:pt x="98" y="308"/>
                  </a:cubicBezTo>
                  <a:cubicBezTo>
                    <a:pt x="126" y="308"/>
                    <a:pt x="147" y="295"/>
                    <a:pt x="161" y="280"/>
                  </a:cubicBez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8" y="305"/>
                    <a:pt x="238" y="290"/>
                  </a:cubicBezTo>
                  <a:close/>
                  <a:moveTo>
                    <a:pt x="161" y="208"/>
                  </a:moveTo>
                  <a:cubicBezTo>
                    <a:pt x="161" y="236"/>
                    <a:pt x="138" y="278"/>
                    <a:pt x="100" y="278"/>
                  </a:cubicBezTo>
                  <a:cubicBezTo>
                    <a:pt x="65" y="278"/>
                    <a:pt x="35" y="242"/>
                    <a:pt x="35" y="198"/>
                  </a:cubicBezTo>
                  <a:cubicBezTo>
                    <a:pt x="35" y="150"/>
                    <a:pt x="70" y="117"/>
                    <a:pt x="104" y="117"/>
                  </a:cubicBezTo>
                  <a:cubicBezTo>
                    <a:pt x="136" y="117"/>
                    <a:pt x="161" y="145"/>
                    <a:pt x="161" y="173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3" name="Freeform 316">
              <a:extLst>
                <a:ext uri="{FF2B5EF4-FFF2-40B4-BE49-F238E27FC236}">
                  <a16:creationId xmlns:a16="http://schemas.microsoft.com/office/drawing/2014/main" id="{3033EC0D-B584-4973-9999-14CBB9D109D4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6348414" y="1166813"/>
              <a:ext cx="74613" cy="112713"/>
            </a:xfrm>
            <a:custGeom>
              <a:avLst/>
              <a:gdLst>
                <a:gd name="T0" fmla="*/ 217 w 217"/>
                <a:gd name="T1" fmla="*/ 268 h 311"/>
                <a:gd name="T2" fmla="*/ 198 w 217"/>
                <a:gd name="T3" fmla="*/ 254 h 311"/>
                <a:gd name="T4" fmla="*/ 183 w 217"/>
                <a:gd name="T5" fmla="*/ 259 h 311"/>
                <a:gd name="T6" fmla="*/ 130 w 217"/>
                <a:gd name="T7" fmla="*/ 281 h 311"/>
                <a:gd name="T8" fmla="*/ 28 w 217"/>
                <a:gd name="T9" fmla="*/ 156 h 311"/>
                <a:gd name="T10" fmla="*/ 129 w 217"/>
                <a:gd name="T11" fmla="*/ 31 h 311"/>
                <a:gd name="T12" fmla="*/ 177 w 217"/>
                <a:gd name="T13" fmla="*/ 66 h 311"/>
                <a:gd name="T14" fmla="*/ 145 w 217"/>
                <a:gd name="T15" fmla="*/ 56 h 311"/>
                <a:gd name="T16" fmla="*/ 73 w 217"/>
                <a:gd name="T17" fmla="*/ 155 h 311"/>
                <a:gd name="T18" fmla="*/ 145 w 217"/>
                <a:gd name="T19" fmla="*/ 255 h 311"/>
                <a:gd name="T20" fmla="*/ 217 w 217"/>
                <a:gd name="T21" fmla="*/ 148 h 311"/>
                <a:gd name="T22" fmla="*/ 129 w 217"/>
                <a:gd name="T23" fmla="*/ 0 h 311"/>
                <a:gd name="T24" fmla="*/ 0 w 217"/>
                <a:gd name="T25" fmla="*/ 155 h 311"/>
                <a:gd name="T26" fmla="*/ 130 w 217"/>
                <a:gd name="T27" fmla="*/ 311 h 311"/>
                <a:gd name="T28" fmla="*/ 217 w 217"/>
                <a:gd name="T29" fmla="*/ 268 h 311"/>
                <a:gd name="T30" fmla="*/ 189 w 217"/>
                <a:gd name="T31" fmla="*/ 156 h 311"/>
                <a:gd name="T32" fmla="*/ 145 w 217"/>
                <a:gd name="T33" fmla="*/ 225 h 311"/>
                <a:gd name="T34" fmla="*/ 101 w 217"/>
                <a:gd name="T35" fmla="*/ 156 h 311"/>
                <a:gd name="T36" fmla="*/ 145 w 217"/>
                <a:gd name="T37" fmla="*/ 86 h 311"/>
                <a:gd name="T38" fmla="*/ 189 w 217"/>
                <a:gd name="T39" fmla="*/ 15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7" h="311">
                  <a:moveTo>
                    <a:pt x="217" y="268"/>
                  </a:moveTo>
                  <a:cubicBezTo>
                    <a:pt x="217" y="254"/>
                    <a:pt x="203" y="254"/>
                    <a:pt x="198" y="254"/>
                  </a:cubicBezTo>
                  <a:cubicBezTo>
                    <a:pt x="190" y="254"/>
                    <a:pt x="188" y="254"/>
                    <a:pt x="183" y="259"/>
                  </a:cubicBezTo>
                  <a:cubicBezTo>
                    <a:pt x="166" y="275"/>
                    <a:pt x="147" y="281"/>
                    <a:pt x="130" y="281"/>
                  </a:cubicBezTo>
                  <a:cubicBezTo>
                    <a:pt x="76" y="281"/>
                    <a:pt x="28" y="227"/>
                    <a:pt x="28" y="156"/>
                  </a:cubicBezTo>
                  <a:cubicBezTo>
                    <a:pt x="28" y="81"/>
                    <a:pt x="78" y="31"/>
                    <a:pt x="129" y="31"/>
                  </a:cubicBezTo>
                  <a:cubicBezTo>
                    <a:pt x="143" y="31"/>
                    <a:pt x="166" y="36"/>
                    <a:pt x="177" y="66"/>
                  </a:cubicBezTo>
                  <a:cubicBezTo>
                    <a:pt x="176" y="65"/>
                    <a:pt x="162" y="56"/>
                    <a:pt x="145" y="56"/>
                  </a:cubicBezTo>
                  <a:cubicBezTo>
                    <a:pt x="105" y="56"/>
                    <a:pt x="73" y="99"/>
                    <a:pt x="73" y="155"/>
                  </a:cubicBezTo>
                  <a:cubicBezTo>
                    <a:pt x="73" y="215"/>
                    <a:pt x="108" y="255"/>
                    <a:pt x="145" y="255"/>
                  </a:cubicBezTo>
                  <a:cubicBezTo>
                    <a:pt x="169" y="255"/>
                    <a:pt x="217" y="234"/>
                    <a:pt x="217" y="148"/>
                  </a:cubicBezTo>
                  <a:cubicBezTo>
                    <a:pt x="217" y="115"/>
                    <a:pt x="217" y="0"/>
                    <a:pt x="129" y="0"/>
                  </a:cubicBezTo>
                  <a:cubicBezTo>
                    <a:pt x="62" y="0"/>
                    <a:pt x="0" y="66"/>
                    <a:pt x="0" y="155"/>
                  </a:cubicBezTo>
                  <a:cubicBezTo>
                    <a:pt x="0" y="245"/>
                    <a:pt x="61" y="311"/>
                    <a:pt x="130" y="311"/>
                  </a:cubicBezTo>
                  <a:cubicBezTo>
                    <a:pt x="175" y="311"/>
                    <a:pt x="217" y="283"/>
                    <a:pt x="217" y="268"/>
                  </a:cubicBezTo>
                  <a:close/>
                  <a:moveTo>
                    <a:pt x="189" y="156"/>
                  </a:moveTo>
                  <a:cubicBezTo>
                    <a:pt x="189" y="196"/>
                    <a:pt x="167" y="225"/>
                    <a:pt x="145" y="225"/>
                  </a:cubicBezTo>
                  <a:cubicBezTo>
                    <a:pt x="122" y="225"/>
                    <a:pt x="101" y="195"/>
                    <a:pt x="101" y="156"/>
                  </a:cubicBezTo>
                  <a:cubicBezTo>
                    <a:pt x="101" y="114"/>
                    <a:pt x="124" y="86"/>
                    <a:pt x="145" y="86"/>
                  </a:cubicBezTo>
                  <a:cubicBezTo>
                    <a:pt x="167" y="86"/>
                    <a:pt x="189" y="115"/>
                    <a:pt x="189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4" name="Freeform 317">
              <a:extLst>
                <a:ext uri="{FF2B5EF4-FFF2-40B4-BE49-F238E27FC236}">
                  <a16:creationId xmlns:a16="http://schemas.microsoft.com/office/drawing/2014/main" id="{E971C48C-C878-4380-BC47-C7C02C845725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6434139" y="1168401"/>
              <a:ext cx="84138" cy="111125"/>
            </a:xfrm>
            <a:custGeom>
              <a:avLst/>
              <a:gdLst>
                <a:gd name="T0" fmla="*/ 244 w 244"/>
                <a:gd name="T1" fmla="*/ 15 h 309"/>
                <a:gd name="T2" fmla="*/ 223 w 244"/>
                <a:gd name="T3" fmla="*/ 0 h 309"/>
                <a:gd name="T4" fmla="*/ 172 w 244"/>
                <a:gd name="T5" fmla="*/ 0 h 309"/>
                <a:gd name="T6" fmla="*/ 152 w 244"/>
                <a:gd name="T7" fmla="*/ 15 h 309"/>
                <a:gd name="T8" fmla="*/ 180 w 244"/>
                <a:gd name="T9" fmla="*/ 31 h 309"/>
                <a:gd name="T10" fmla="*/ 141 w 244"/>
                <a:gd name="T11" fmla="*/ 183 h 309"/>
                <a:gd name="T12" fmla="*/ 122 w 244"/>
                <a:gd name="T13" fmla="*/ 269 h 309"/>
                <a:gd name="T14" fmla="*/ 122 w 244"/>
                <a:gd name="T15" fmla="*/ 269 h 309"/>
                <a:gd name="T16" fmla="*/ 113 w 244"/>
                <a:gd name="T17" fmla="*/ 225 h 309"/>
                <a:gd name="T18" fmla="*/ 64 w 244"/>
                <a:gd name="T19" fmla="*/ 31 h 309"/>
                <a:gd name="T20" fmla="*/ 92 w 244"/>
                <a:gd name="T21" fmla="*/ 15 h 309"/>
                <a:gd name="T22" fmla="*/ 72 w 244"/>
                <a:gd name="T23" fmla="*/ 0 h 309"/>
                <a:gd name="T24" fmla="*/ 21 w 244"/>
                <a:gd name="T25" fmla="*/ 0 h 309"/>
                <a:gd name="T26" fmla="*/ 0 w 244"/>
                <a:gd name="T27" fmla="*/ 15 h 309"/>
                <a:gd name="T28" fmla="*/ 29 w 244"/>
                <a:gd name="T29" fmla="*/ 31 h 309"/>
                <a:gd name="T30" fmla="*/ 95 w 244"/>
                <a:gd name="T31" fmla="*/ 290 h 309"/>
                <a:gd name="T32" fmla="*/ 122 w 244"/>
                <a:gd name="T33" fmla="*/ 309 h 309"/>
                <a:gd name="T34" fmla="*/ 149 w 244"/>
                <a:gd name="T35" fmla="*/ 291 h 309"/>
                <a:gd name="T36" fmla="*/ 215 w 244"/>
                <a:gd name="T37" fmla="*/ 31 h 309"/>
                <a:gd name="T38" fmla="*/ 244 w 244"/>
                <a:gd name="T39" fmla="*/ 15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4" h="309">
                  <a:moveTo>
                    <a:pt x="244" y="15"/>
                  </a:moveTo>
                  <a:cubicBezTo>
                    <a:pt x="244" y="0"/>
                    <a:pt x="231" y="0"/>
                    <a:pt x="223" y="0"/>
                  </a:cubicBezTo>
                  <a:lnTo>
                    <a:pt x="172" y="0"/>
                  </a:lnTo>
                  <a:cubicBezTo>
                    <a:pt x="165" y="0"/>
                    <a:pt x="152" y="0"/>
                    <a:pt x="152" y="15"/>
                  </a:cubicBezTo>
                  <a:cubicBezTo>
                    <a:pt x="152" y="31"/>
                    <a:pt x="162" y="31"/>
                    <a:pt x="180" y="31"/>
                  </a:cubicBezTo>
                  <a:lnTo>
                    <a:pt x="141" y="183"/>
                  </a:lnTo>
                  <a:cubicBezTo>
                    <a:pt x="135" y="210"/>
                    <a:pt x="125" y="248"/>
                    <a:pt x="122" y="269"/>
                  </a:cubicBezTo>
                  <a:lnTo>
                    <a:pt x="122" y="269"/>
                  </a:lnTo>
                  <a:cubicBezTo>
                    <a:pt x="119" y="252"/>
                    <a:pt x="117" y="243"/>
                    <a:pt x="113" y="225"/>
                  </a:cubicBezTo>
                  <a:lnTo>
                    <a:pt x="64" y="31"/>
                  </a:lnTo>
                  <a:cubicBezTo>
                    <a:pt x="82" y="31"/>
                    <a:pt x="92" y="31"/>
                    <a:pt x="92" y="15"/>
                  </a:cubicBezTo>
                  <a:cubicBezTo>
                    <a:pt x="92" y="0"/>
                    <a:pt x="79" y="0"/>
                    <a:pt x="72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1" y="31"/>
                    <a:pt x="29" y="31"/>
                  </a:cubicBezTo>
                  <a:lnTo>
                    <a:pt x="95" y="290"/>
                  </a:lnTo>
                  <a:cubicBezTo>
                    <a:pt x="100" y="309"/>
                    <a:pt x="108" y="309"/>
                    <a:pt x="122" y="309"/>
                  </a:cubicBezTo>
                  <a:cubicBezTo>
                    <a:pt x="135" y="309"/>
                    <a:pt x="145" y="309"/>
                    <a:pt x="149" y="291"/>
                  </a:cubicBezTo>
                  <a:lnTo>
                    <a:pt x="215" y="31"/>
                  </a:lnTo>
                  <a:cubicBezTo>
                    <a:pt x="233" y="31"/>
                    <a:pt x="244" y="31"/>
                    <a:pt x="244" y="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5" name="Freeform 318">
              <a:extLst>
                <a:ext uri="{FF2B5EF4-FFF2-40B4-BE49-F238E27FC236}">
                  <a16:creationId xmlns:a16="http://schemas.microsoft.com/office/drawing/2014/main" id="{91ECCE83-E14E-40DD-B223-8B99150EE5A5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6524627" y="1168401"/>
              <a:ext cx="84138" cy="109538"/>
            </a:xfrm>
            <a:custGeom>
              <a:avLst/>
              <a:gdLst>
                <a:gd name="T0" fmla="*/ 245 w 245"/>
                <a:gd name="T1" fmla="*/ 290 h 305"/>
                <a:gd name="T2" fmla="*/ 218 w 245"/>
                <a:gd name="T3" fmla="*/ 275 h 305"/>
                <a:gd name="T4" fmla="*/ 218 w 245"/>
                <a:gd name="T5" fmla="*/ 31 h 305"/>
                <a:gd name="T6" fmla="*/ 245 w 245"/>
                <a:gd name="T7" fmla="*/ 15 h 305"/>
                <a:gd name="T8" fmla="*/ 225 w 245"/>
                <a:gd name="T9" fmla="*/ 0 h 305"/>
                <a:gd name="T10" fmla="*/ 197 w 245"/>
                <a:gd name="T11" fmla="*/ 0 h 305"/>
                <a:gd name="T12" fmla="*/ 170 w 245"/>
                <a:gd name="T13" fmla="*/ 20 h 305"/>
                <a:gd name="T14" fmla="*/ 136 w 245"/>
                <a:gd name="T15" fmla="*/ 121 h 305"/>
                <a:gd name="T16" fmla="*/ 123 w 245"/>
                <a:gd name="T17" fmla="*/ 168 h 305"/>
                <a:gd name="T18" fmla="*/ 123 w 245"/>
                <a:gd name="T19" fmla="*/ 168 h 305"/>
                <a:gd name="T20" fmla="*/ 73 w 245"/>
                <a:gd name="T21" fmla="*/ 12 h 305"/>
                <a:gd name="T22" fmla="*/ 48 w 245"/>
                <a:gd name="T23" fmla="*/ 0 h 305"/>
                <a:gd name="T24" fmla="*/ 20 w 245"/>
                <a:gd name="T25" fmla="*/ 0 h 305"/>
                <a:gd name="T26" fmla="*/ 0 w 245"/>
                <a:gd name="T27" fmla="*/ 15 h 305"/>
                <a:gd name="T28" fmla="*/ 27 w 245"/>
                <a:gd name="T29" fmla="*/ 31 h 305"/>
                <a:gd name="T30" fmla="*/ 27 w 245"/>
                <a:gd name="T31" fmla="*/ 275 h 305"/>
                <a:gd name="T32" fmla="*/ 0 w 245"/>
                <a:gd name="T33" fmla="*/ 290 h 305"/>
                <a:gd name="T34" fmla="*/ 20 w 245"/>
                <a:gd name="T35" fmla="*/ 305 h 305"/>
                <a:gd name="T36" fmla="*/ 61 w 245"/>
                <a:gd name="T37" fmla="*/ 305 h 305"/>
                <a:gd name="T38" fmla="*/ 81 w 245"/>
                <a:gd name="T39" fmla="*/ 290 h 305"/>
                <a:gd name="T40" fmla="*/ 55 w 245"/>
                <a:gd name="T41" fmla="*/ 275 h 305"/>
                <a:gd name="T42" fmla="*/ 55 w 245"/>
                <a:gd name="T43" fmla="*/ 37 h 305"/>
                <a:gd name="T44" fmla="*/ 55 w 245"/>
                <a:gd name="T45" fmla="*/ 37 h 305"/>
                <a:gd name="T46" fmla="*/ 95 w 245"/>
                <a:gd name="T47" fmla="*/ 162 h 305"/>
                <a:gd name="T48" fmla="*/ 108 w 245"/>
                <a:gd name="T49" fmla="*/ 196 h 305"/>
                <a:gd name="T50" fmla="*/ 123 w 245"/>
                <a:gd name="T51" fmla="*/ 203 h 305"/>
                <a:gd name="T52" fmla="*/ 140 w 245"/>
                <a:gd name="T53" fmla="*/ 192 h 305"/>
                <a:gd name="T54" fmla="*/ 190 w 245"/>
                <a:gd name="T55" fmla="*/ 37 h 305"/>
                <a:gd name="T56" fmla="*/ 190 w 245"/>
                <a:gd name="T57" fmla="*/ 37 h 305"/>
                <a:gd name="T58" fmla="*/ 190 w 245"/>
                <a:gd name="T59" fmla="*/ 275 h 305"/>
                <a:gd name="T60" fmla="*/ 164 w 245"/>
                <a:gd name="T61" fmla="*/ 290 h 305"/>
                <a:gd name="T62" fmla="*/ 184 w 245"/>
                <a:gd name="T63" fmla="*/ 305 h 305"/>
                <a:gd name="T64" fmla="*/ 225 w 245"/>
                <a:gd name="T65" fmla="*/ 305 h 305"/>
                <a:gd name="T66" fmla="*/ 245 w 245"/>
                <a:gd name="T67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5" h="305">
                  <a:moveTo>
                    <a:pt x="245" y="290"/>
                  </a:moveTo>
                  <a:cubicBezTo>
                    <a:pt x="245" y="275"/>
                    <a:pt x="234" y="275"/>
                    <a:pt x="218" y="275"/>
                  </a:cubicBezTo>
                  <a:lnTo>
                    <a:pt x="218" y="31"/>
                  </a:lnTo>
                  <a:cubicBezTo>
                    <a:pt x="234" y="31"/>
                    <a:pt x="245" y="31"/>
                    <a:pt x="245" y="15"/>
                  </a:cubicBezTo>
                  <a:cubicBezTo>
                    <a:pt x="245" y="0"/>
                    <a:pt x="232" y="0"/>
                    <a:pt x="225" y="0"/>
                  </a:cubicBezTo>
                  <a:lnTo>
                    <a:pt x="197" y="0"/>
                  </a:lnTo>
                  <a:cubicBezTo>
                    <a:pt x="176" y="0"/>
                    <a:pt x="174" y="7"/>
                    <a:pt x="170" y="20"/>
                  </a:cubicBezTo>
                  <a:lnTo>
                    <a:pt x="136" y="121"/>
                  </a:lnTo>
                  <a:cubicBezTo>
                    <a:pt x="131" y="139"/>
                    <a:pt x="126" y="153"/>
                    <a:pt x="123" y="168"/>
                  </a:cubicBezTo>
                  <a:lnTo>
                    <a:pt x="123" y="168"/>
                  </a:lnTo>
                  <a:cubicBezTo>
                    <a:pt x="118" y="144"/>
                    <a:pt x="74" y="15"/>
                    <a:pt x="73" y="12"/>
                  </a:cubicBezTo>
                  <a:cubicBezTo>
                    <a:pt x="68" y="0"/>
                    <a:pt x="55" y="0"/>
                    <a:pt x="48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1" y="31"/>
                    <a:pt x="27" y="31"/>
                  </a:cubicBezTo>
                  <a:lnTo>
                    <a:pt x="27" y="275"/>
                  </a:lnTo>
                  <a:cubicBezTo>
                    <a:pt x="11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61" y="305"/>
                  </a:lnTo>
                  <a:cubicBezTo>
                    <a:pt x="69" y="305"/>
                    <a:pt x="81" y="305"/>
                    <a:pt x="81" y="290"/>
                  </a:cubicBezTo>
                  <a:cubicBezTo>
                    <a:pt x="81" y="275"/>
                    <a:pt x="71" y="275"/>
                    <a:pt x="55" y="275"/>
                  </a:cubicBezTo>
                  <a:lnTo>
                    <a:pt x="55" y="37"/>
                  </a:lnTo>
                  <a:lnTo>
                    <a:pt x="55" y="37"/>
                  </a:lnTo>
                  <a:cubicBezTo>
                    <a:pt x="61" y="60"/>
                    <a:pt x="93" y="155"/>
                    <a:pt x="95" y="162"/>
                  </a:cubicBezTo>
                  <a:cubicBezTo>
                    <a:pt x="99" y="173"/>
                    <a:pt x="105" y="192"/>
                    <a:pt x="108" y="196"/>
                  </a:cubicBezTo>
                  <a:cubicBezTo>
                    <a:pt x="111" y="200"/>
                    <a:pt x="117" y="203"/>
                    <a:pt x="123" y="203"/>
                  </a:cubicBezTo>
                  <a:cubicBezTo>
                    <a:pt x="129" y="203"/>
                    <a:pt x="136" y="199"/>
                    <a:pt x="140" y="192"/>
                  </a:cubicBezTo>
                  <a:cubicBezTo>
                    <a:pt x="141" y="189"/>
                    <a:pt x="184" y="63"/>
                    <a:pt x="190" y="37"/>
                  </a:cubicBezTo>
                  <a:lnTo>
                    <a:pt x="190" y="37"/>
                  </a:lnTo>
                  <a:lnTo>
                    <a:pt x="190" y="275"/>
                  </a:lnTo>
                  <a:cubicBezTo>
                    <a:pt x="174" y="275"/>
                    <a:pt x="164" y="275"/>
                    <a:pt x="164" y="290"/>
                  </a:cubicBezTo>
                  <a:cubicBezTo>
                    <a:pt x="164" y="305"/>
                    <a:pt x="176" y="305"/>
                    <a:pt x="184" y="305"/>
                  </a:cubicBezTo>
                  <a:lnTo>
                    <a:pt x="225" y="305"/>
                  </a:lnTo>
                  <a:cubicBezTo>
                    <a:pt x="232" y="305"/>
                    <a:pt x="245" y="305"/>
                    <a:pt x="245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6" name="Freeform 319">
              <a:extLst>
                <a:ext uri="{FF2B5EF4-FFF2-40B4-BE49-F238E27FC236}">
                  <a16:creationId xmlns:a16="http://schemas.microsoft.com/office/drawing/2014/main" id="{6E66BD8F-1EE8-4247-A4AF-D1F6AA050F2C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6621464" y="1154113"/>
              <a:ext cx="71438" cy="139700"/>
            </a:xfrm>
            <a:custGeom>
              <a:avLst/>
              <a:gdLst>
                <a:gd name="T0" fmla="*/ 204 w 204"/>
                <a:gd name="T1" fmla="*/ 261 h 387"/>
                <a:gd name="T2" fmla="*/ 118 w 204"/>
                <a:gd name="T3" fmla="*/ 173 h 387"/>
                <a:gd name="T4" fmla="*/ 118 w 204"/>
                <a:gd name="T5" fmla="*/ 70 h 387"/>
                <a:gd name="T6" fmla="*/ 167 w 204"/>
                <a:gd name="T7" fmla="*/ 104 h 387"/>
                <a:gd name="T8" fmla="*/ 159 w 204"/>
                <a:gd name="T9" fmla="*/ 120 h 387"/>
                <a:gd name="T10" fmla="*/ 181 w 204"/>
                <a:gd name="T11" fmla="*/ 142 h 387"/>
                <a:gd name="T12" fmla="*/ 204 w 204"/>
                <a:gd name="T13" fmla="*/ 118 h 387"/>
                <a:gd name="T14" fmla="*/ 118 w 204"/>
                <a:gd name="T15" fmla="*/ 39 h 387"/>
                <a:gd name="T16" fmla="*/ 118 w 204"/>
                <a:gd name="T17" fmla="*/ 20 h 387"/>
                <a:gd name="T18" fmla="*/ 103 w 204"/>
                <a:gd name="T19" fmla="*/ 0 h 387"/>
                <a:gd name="T20" fmla="*/ 87 w 204"/>
                <a:gd name="T21" fmla="*/ 20 h 387"/>
                <a:gd name="T22" fmla="*/ 87 w 204"/>
                <a:gd name="T23" fmla="*/ 39 h 387"/>
                <a:gd name="T24" fmla="*/ 0 w 204"/>
                <a:gd name="T25" fmla="*/ 120 h 387"/>
                <a:gd name="T26" fmla="*/ 87 w 204"/>
                <a:gd name="T27" fmla="*/ 202 h 387"/>
                <a:gd name="T28" fmla="*/ 87 w 204"/>
                <a:gd name="T29" fmla="*/ 318 h 387"/>
                <a:gd name="T30" fmla="*/ 37 w 204"/>
                <a:gd name="T31" fmla="*/ 278 h 387"/>
                <a:gd name="T32" fmla="*/ 45 w 204"/>
                <a:gd name="T33" fmla="*/ 261 h 387"/>
                <a:gd name="T34" fmla="*/ 23 w 204"/>
                <a:gd name="T35" fmla="*/ 238 h 387"/>
                <a:gd name="T36" fmla="*/ 0 w 204"/>
                <a:gd name="T37" fmla="*/ 263 h 387"/>
                <a:gd name="T38" fmla="*/ 87 w 204"/>
                <a:gd name="T39" fmla="*/ 348 h 387"/>
                <a:gd name="T40" fmla="*/ 87 w 204"/>
                <a:gd name="T41" fmla="*/ 367 h 387"/>
                <a:gd name="T42" fmla="*/ 103 w 204"/>
                <a:gd name="T43" fmla="*/ 387 h 387"/>
                <a:gd name="T44" fmla="*/ 118 w 204"/>
                <a:gd name="T45" fmla="*/ 367 h 387"/>
                <a:gd name="T46" fmla="*/ 118 w 204"/>
                <a:gd name="T47" fmla="*/ 348 h 387"/>
                <a:gd name="T48" fmla="*/ 204 w 204"/>
                <a:gd name="T49" fmla="*/ 261 h 387"/>
                <a:gd name="T50" fmla="*/ 87 w 204"/>
                <a:gd name="T51" fmla="*/ 167 h 387"/>
                <a:gd name="T52" fmla="*/ 32 w 204"/>
                <a:gd name="T53" fmla="*/ 118 h 387"/>
                <a:gd name="T54" fmla="*/ 87 w 204"/>
                <a:gd name="T55" fmla="*/ 70 h 387"/>
                <a:gd name="T56" fmla="*/ 87 w 204"/>
                <a:gd name="T57" fmla="*/ 167 h 387"/>
                <a:gd name="T58" fmla="*/ 172 w 204"/>
                <a:gd name="T59" fmla="*/ 263 h 387"/>
                <a:gd name="T60" fmla="*/ 118 w 204"/>
                <a:gd name="T61" fmla="*/ 317 h 387"/>
                <a:gd name="T62" fmla="*/ 118 w 204"/>
                <a:gd name="T63" fmla="*/ 208 h 387"/>
                <a:gd name="T64" fmla="*/ 172 w 204"/>
                <a:gd name="T65" fmla="*/ 26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387">
                  <a:moveTo>
                    <a:pt x="204" y="261"/>
                  </a:moveTo>
                  <a:cubicBezTo>
                    <a:pt x="204" y="236"/>
                    <a:pt x="190" y="187"/>
                    <a:pt x="118" y="173"/>
                  </a:cubicBezTo>
                  <a:lnTo>
                    <a:pt x="118" y="70"/>
                  </a:lnTo>
                  <a:cubicBezTo>
                    <a:pt x="134" y="72"/>
                    <a:pt x="159" y="79"/>
                    <a:pt x="167" y="104"/>
                  </a:cubicBezTo>
                  <a:cubicBezTo>
                    <a:pt x="162" y="108"/>
                    <a:pt x="159" y="114"/>
                    <a:pt x="159" y="120"/>
                  </a:cubicBezTo>
                  <a:cubicBezTo>
                    <a:pt x="159" y="132"/>
                    <a:pt x="168" y="142"/>
                    <a:pt x="181" y="142"/>
                  </a:cubicBezTo>
                  <a:cubicBezTo>
                    <a:pt x="192" y="142"/>
                    <a:pt x="204" y="136"/>
                    <a:pt x="204" y="118"/>
                  </a:cubicBezTo>
                  <a:cubicBezTo>
                    <a:pt x="204" y="80"/>
                    <a:pt x="176" y="44"/>
                    <a:pt x="118" y="39"/>
                  </a:cubicBezTo>
                  <a:lnTo>
                    <a:pt x="118" y="20"/>
                  </a:lnTo>
                  <a:cubicBezTo>
                    <a:pt x="118" y="12"/>
                    <a:pt x="118" y="0"/>
                    <a:pt x="103" y="0"/>
                  </a:cubicBezTo>
                  <a:cubicBezTo>
                    <a:pt x="87" y="0"/>
                    <a:pt x="87" y="12"/>
                    <a:pt x="87" y="20"/>
                  </a:cubicBezTo>
                  <a:lnTo>
                    <a:pt x="87" y="39"/>
                  </a:lnTo>
                  <a:cubicBezTo>
                    <a:pt x="32" y="46"/>
                    <a:pt x="0" y="84"/>
                    <a:pt x="0" y="120"/>
                  </a:cubicBezTo>
                  <a:cubicBezTo>
                    <a:pt x="0" y="132"/>
                    <a:pt x="3" y="186"/>
                    <a:pt x="87" y="202"/>
                  </a:cubicBezTo>
                  <a:lnTo>
                    <a:pt x="87" y="318"/>
                  </a:lnTo>
                  <a:cubicBezTo>
                    <a:pt x="65" y="315"/>
                    <a:pt x="44" y="304"/>
                    <a:pt x="37" y="278"/>
                  </a:cubicBezTo>
                  <a:cubicBezTo>
                    <a:pt x="40" y="276"/>
                    <a:pt x="45" y="272"/>
                    <a:pt x="45" y="261"/>
                  </a:cubicBezTo>
                  <a:cubicBezTo>
                    <a:pt x="45" y="247"/>
                    <a:pt x="33" y="238"/>
                    <a:pt x="23" y="238"/>
                  </a:cubicBezTo>
                  <a:cubicBezTo>
                    <a:pt x="18" y="238"/>
                    <a:pt x="0" y="240"/>
                    <a:pt x="0" y="263"/>
                  </a:cubicBezTo>
                  <a:cubicBezTo>
                    <a:pt x="0" y="305"/>
                    <a:pt x="29" y="343"/>
                    <a:pt x="87" y="348"/>
                  </a:cubicBezTo>
                  <a:lnTo>
                    <a:pt x="87" y="367"/>
                  </a:lnTo>
                  <a:cubicBezTo>
                    <a:pt x="87" y="375"/>
                    <a:pt x="87" y="387"/>
                    <a:pt x="103" y="387"/>
                  </a:cubicBezTo>
                  <a:cubicBezTo>
                    <a:pt x="118" y="387"/>
                    <a:pt x="118" y="375"/>
                    <a:pt x="118" y="367"/>
                  </a:cubicBezTo>
                  <a:lnTo>
                    <a:pt x="118" y="348"/>
                  </a:lnTo>
                  <a:cubicBezTo>
                    <a:pt x="178" y="339"/>
                    <a:pt x="204" y="296"/>
                    <a:pt x="204" y="261"/>
                  </a:cubicBezTo>
                  <a:close/>
                  <a:moveTo>
                    <a:pt x="87" y="167"/>
                  </a:moveTo>
                  <a:cubicBezTo>
                    <a:pt x="59" y="162"/>
                    <a:pt x="32" y="144"/>
                    <a:pt x="32" y="118"/>
                  </a:cubicBezTo>
                  <a:cubicBezTo>
                    <a:pt x="32" y="95"/>
                    <a:pt x="56" y="75"/>
                    <a:pt x="87" y="70"/>
                  </a:cubicBezTo>
                  <a:lnTo>
                    <a:pt x="87" y="167"/>
                  </a:lnTo>
                  <a:close/>
                  <a:moveTo>
                    <a:pt x="172" y="263"/>
                  </a:moveTo>
                  <a:cubicBezTo>
                    <a:pt x="172" y="288"/>
                    <a:pt x="149" y="312"/>
                    <a:pt x="118" y="317"/>
                  </a:cubicBezTo>
                  <a:lnTo>
                    <a:pt x="118" y="208"/>
                  </a:lnTo>
                  <a:cubicBezTo>
                    <a:pt x="150" y="215"/>
                    <a:pt x="172" y="237"/>
                    <a:pt x="172" y="2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7" name="Freeform 320">
              <a:extLst>
                <a:ext uri="{FF2B5EF4-FFF2-40B4-BE49-F238E27FC236}">
                  <a16:creationId xmlns:a16="http://schemas.microsoft.com/office/drawing/2014/main" id="{42006C8F-D4C8-4B7F-AA58-6FD9D17A0071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6797677" y="1198563"/>
              <a:ext cx="82550" cy="120650"/>
            </a:xfrm>
            <a:custGeom>
              <a:avLst/>
              <a:gdLst>
                <a:gd name="T0" fmla="*/ 239 w 239"/>
                <a:gd name="T1" fmla="*/ 27 h 335"/>
                <a:gd name="T2" fmla="*/ 203 w 239"/>
                <a:gd name="T3" fmla="*/ 0 h 335"/>
                <a:gd name="T4" fmla="*/ 150 w 239"/>
                <a:gd name="T5" fmla="*/ 18 h 335"/>
                <a:gd name="T6" fmla="*/ 102 w 239"/>
                <a:gd name="T7" fmla="*/ 3 h 335"/>
                <a:gd name="T8" fmla="*/ 19 w 239"/>
                <a:gd name="T9" fmla="*/ 83 h 335"/>
                <a:gd name="T10" fmla="*/ 35 w 239"/>
                <a:gd name="T11" fmla="*/ 130 h 335"/>
                <a:gd name="T12" fmla="*/ 25 w 239"/>
                <a:gd name="T13" fmla="*/ 164 h 335"/>
                <a:gd name="T14" fmla="*/ 37 w 239"/>
                <a:gd name="T15" fmla="*/ 200 h 335"/>
                <a:gd name="T16" fmla="*/ 0 w 239"/>
                <a:gd name="T17" fmla="*/ 262 h 335"/>
                <a:gd name="T18" fmla="*/ 116 w 239"/>
                <a:gd name="T19" fmla="*/ 335 h 335"/>
                <a:gd name="T20" fmla="*/ 232 w 239"/>
                <a:gd name="T21" fmla="*/ 262 h 335"/>
                <a:gd name="T22" fmla="*/ 198 w 239"/>
                <a:gd name="T23" fmla="*/ 205 h 335"/>
                <a:gd name="T24" fmla="*/ 126 w 239"/>
                <a:gd name="T25" fmla="*/ 191 h 335"/>
                <a:gd name="T26" fmla="*/ 91 w 239"/>
                <a:gd name="T27" fmla="*/ 191 h 335"/>
                <a:gd name="T28" fmla="*/ 76 w 239"/>
                <a:gd name="T29" fmla="*/ 190 h 335"/>
                <a:gd name="T30" fmla="*/ 60 w 239"/>
                <a:gd name="T31" fmla="*/ 183 h 335"/>
                <a:gd name="T32" fmla="*/ 54 w 239"/>
                <a:gd name="T33" fmla="*/ 165 h 335"/>
                <a:gd name="T34" fmla="*/ 57 w 239"/>
                <a:gd name="T35" fmla="*/ 151 h 335"/>
                <a:gd name="T36" fmla="*/ 102 w 239"/>
                <a:gd name="T37" fmla="*/ 163 h 335"/>
                <a:gd name="T38" fmla="*/ 184 w 239"/>
                <a:gd name="T39" fmla="*/ 83 h 335"/>
                <a:gd name="T40" fmla="*/ 171 w 239"/>
                <a:gd name="T41" fmla="*/ 39 h 335"/>
                <a:gd name="T42" fmla="*/ 200 w 239"/>
                <a:gd name="T43" fmla="*/ 31 h 335"/>
                <a:gd name="T44" fmla="*/ 219 w 239"/>
                <a:gd name="T45" fmla="*/ 48 h 335"/>
                <a:gd name="T46" fmla="*/ 239 w 239"/>
                <a:gd name="T47" fmla="*/ 27 h 335"/>
                <a:gd name="T48" fmla="*/ 150 w 239"/>
                <a:gd name="T49" fmla="*/ 83 h 335"/>
                <a:gd name="T50" fmla="*/ 102 w 239"/>
                <a:gd name="T51" fmla="*/ 133 h 335"/>
                <a:gd name="T52" fmla="*/ 54 w 239"/>
                <a:gd name="T53" fmla="*/ 83 h 335"/>
                <a:gd name="T54" fmla="*/ 102 w 239"/>
                <a:gd name="T55" fmla="*/ 33 h 335"/>
                <a:gd name="T56" fmla="*/ 150 w 239"/>
                <a:gd name="T57" fmla="*/ 83 h 335"/>
                <a:gd name="T58" fmla="*/ 203 w 239"/>
                <a:gd name="T59" fmla="*/ 262 h 335"/>
                <a:gd name="T60" fmla="*/ 116 w 239"/>
                <a:gd name="T61" fmla="*/ 305 h 335"/>
                <a:gd name="T62" fmla="*/ 29 w 239"/>
                <a:gd name="T63" fmla="*/ 262 h 335"/>
                <a:gd name="T64" fmla="*/ 49 w 239"/>
                <a:gd name="T65" fmla="*/ 227 h 335"/>
                <a:gd name="T66" fmla="*/ 103 w 239"/>
                <a:gd name="T67" fmla="*/ 219 h 335"/>
                <a:gd name="T68" fmla="*/ 203 w 239"/>
                <a:gd name="T69" fmla="*/ 26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" h="335">
                  <a:moveTo>
                    <a:pt x="239" y="27"/>
                  </a:moveTo>
                  <a:cubicBezTo>
                    <a:pt x="239" y="16"/>
                    <a:pt x="230" y="0"/>
                    <a:pt x="203" y="0"/>
                  </a:cubicBezTo>
                  <a:cubicBezTo>
                    <a:pt x="197" y="0"/>
                    <a:pt x="173" y="1"/>
                    <a:pt x="150" y="18"/>
                  </a:cubicBezTo>
                  <a:cubicBezTo>
                    <a:pt x="142" y="12"/>
                    <a:pt x="125" y="3"/>
                    <a:pt x="102" y="3"/>
                  </a:cubicBezTo>
                  <a:cubicBezTo>
                    <a:pt x="55" y="3"/>
                    <a:pt x="19" y="40"/>
                    <a:pt x="19" y="83"/>
                  </a:cubicBezTo>
                  <a:cubicBezTo>
                    <a:pt x="19" y="104"/>
                    <a:pt x="28" y="121"/>
                    <a:pt x="35" y="130"/>
                  </a:cubicBezTo>
                  <a:cubicBezTo>
                    <a:pt x="30" y="138"/>
                    <a:pt x="25" y="149"/>
                    <a:pt x="25" y="164"/>
                  </a:cubicBezTo>
                  <a:cubicBezTo>
                    <a:pt x="25" y="182"/>
                    <a:pt x="32" y="194"/>
                    <a:pt x="37" y="200"/>
                  </a:cubicBezTo>
                  <a:cubicBezTo>
                    <a:pt x="0" y="222"/>
                    <a:pt x="0" y="256"/>
                    <a:pt x="0" y="262"/>
                  </a:cubicBezTo>
                  <a:cubicBezTo>
                    <a:pt x="0" y="305"/>
                    <a:pt x="52" y="335"/>
                    <a:pt x="116" y="335"/>
                  </a:cubicBezTo>
                  <a:cubicBezTo>
                    <a:pt x="180" y="335"/>
                    <a:pt x="232" y="304"/>
                    <a:pt x="232" y="262"/>
                  </a:cubicBezTo>
                  <a:cubicBezTo>
                    <a:pt x="232" y="243"/>
                    <a:pt x="223" y="218"/>
                    <a:pt x="198" y="205"/>
                  </a:cubicBezTo>
                  <a:cubicBezTo>
                    <a:pt x="191" y="202"/>
                    <a:pt x="170" y="191"/>
                    <a:pt x="126" y="191"/>
                  </a:cubicBezTo>
                  <a:lnTo>
                    <a:pt x="91" y="191"/>
                  </a:lnTo>
                  <a:cubicBezTo>
                    <a:pt x="87" y="191"/>
                    <a:pt x="80" y="191"/>
                    <a:pt x="76" y="190"/>
                  </a:cubicBezTo>
                  <a:cubicBezTo>
                    <a:pt x="69" y="190"/>
                    <a:pt x="66" y="190"/>
                    <a:pt x="60" y="183"/>
                  </a:cubicBezTo>
                  <a:cubicBezTo>
                    <a:pt x="54" y="176"/>
                    <a:pt x="54" y="165"/>
                    <a:pt x="54" y="165"/>
                  </a:cubicBezTo>
                  <a:cubicBezTo>
                    <a:pt x="54" y="163"/>
                    <a:pt x="55" y="156"/>
                    <a:pt x="57" y="151"/>
                  </a:cubicBezTo>
                  <a:cubicBezTo>
                    <a:pt x="58" y="152"/>
                    <a:pt x="77" y="163"/>
                    <a:pt x="102" y="163"/>
                  </a:cubicBezTo>
                  <a:cubicBezTo>
                    <a:pt x="148" y="163"/>
                    <a:pt x="184" y="127"/>
                    <a:pt x="184" y="83"/>
                  </a:cubicBezTo>
                  <a:cubicBezTo>
                    <a:pt x="184" y="68"/>
                    <a:pt x="179" y="53"/>
                    <a:pt x="171" y="39"/>
                  </a:cubicBezTo>
                  <a:cubicBezTo>
                    <a:pt x="181" y="33"/>
                    <a:pt x="193" y="31"/>
                    <a:pt x="200" y="31"/>
                  </a:cubicBezTo>
                  <a:cubicBezTo>
                    <a:pt x="203" y="44"/>
                    <a:pt x="214" y="48"/>
                    <a:pt x="219" y="48"/>
                  </a:cubicBezTo>
                  <a:cubicBezTo>
                    <a:pt x="228" y="48"/>
                    <a:pt x="239" y="42"/>
                    <a:pt x="239" y="27"/>
                  </a:cubicBezTo>
                  <a:close/>
                  <a:moveTo>
                    <a:pt x="150" y="83"/>
                  </a:moveTo>
                  <a:cubicBezTo>
                    <a:pt x="150" y="111"/>
                    <a:pt x="128" y="133"/>
                    <a:pt x="102" y="133"/>
                  </a:cubicBezTo>
                  <a:cubicBezTo>
                    <a:pt x="75" y="133"/>
                    <a:pt x="54" y="110"/>
                    <a:pt x="54" y="83"/>
                  </a:cubicBezTo>
                  <a:cubicBezTo>
                    <a:pt x="54" y="55"/>
                    <a:pt x="76" y="33"/>
                    <a:pt x="102" y="33"/>
                  </a:cubicBezTo>
                  <a:cubicBezTo>
                    <a:pt x="129" y="33"/>
                    <a:pt x="150" y="56"/>
                    <a:pt x="150" y="83"/>
                  </a:cubicBezTo>
                  <a:close/>
                  <a:moveTo>
                    <a:pt x="203" y="262"/>
                  </a:moveTo>
                  <a:cubicBezTo>
                    <a:pt x="203" y="284"/>
                    <a:pt x="166" y="305"/>
                    <a:pt x="116" y="305"/>
                  </a:cubicBezTo>
                  <a:cubicBezTo>
                    <a:pt x="66" y="305"/>
                    <a:pt x="29" y="284"/>
                    <a:pt x="29" y="262"/>
                  </a:cubicBezTo>
                  <a:cubicBezTo>
                    <a:pt x="29" y="253"/>
                    <a:pt x="33" y="237"/>
                    <a:pt x="49" y="227"/>
                  </a:cubicBezTo>
                  <a:cubicBezTo>
                    <a:pt x="62" y="219"/>
                    <a:pt x="66" y="219"/>
                    <a:pt x="103" y="219"/>
                  </a:cubicBezTo>
                  <a:cubicBezTo>
                    <a:pt x="147" y="219"/>
                    <a:pt x="203" y="219"/>
                    <a:pt x="203" y="26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8" name="Freeform 321">
              <a:extLst>
                <a:ext uri="{FF2B5EF4-FFF2-40B4-BE49-F238E27FC236}">
                  <a16:creationId xmlns:a16="http://schemas.microsoft.com/office/drawing/2014/main" id="{D76950F9-C7F2-4A83-9A6E-11E11EA4CB63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6896102" y="1198563"/>
              <a:ext cx="68263" cy="80963"/>
            </a:xfrm>
            <a:custGeom>
              <a:avLst/>
              <a:gdLst>
                <a:gd name="T0" fmla="*/ 196 w 196"/>
                <a:gd name="T1" fmla="*/ 166 h 223"/>
                <a:gd name="T2" fmla="*/ 179 w 196"/>
                <a:gd name="T3" fmla="*/ 152 h 223"/>
                <a:gd name="T4" fmla="*/ 162 w 196"/>
                <a:gd name="T5" fmla="*/ 163 h 223"/>
                <a:gd name="T6" fmla="*/ 113 w 196"/>
                <a:gd name="T7" fmla="*/ 193 h 223"/>
                <a:gd name="T8" fmla="*/ 35 w 196"/>
                <a:gd name="T9" fmla="*/ 112 h 223"/>
                <a:gd name="T10" fmla="*/ 116 w 196"/>
                <a:gd name="T11" fmla="*/ 31 h 223"/>
                <a:gd name="T12" fmla="*/ 146 w 196"/>
                <a:gd name="T13" fmla="*/ 35 h 223"/>
                <a:gd name="T14" fmla="*/ 168 w 196"/>
                <a:gd name="T15" fmla="*/ 60 h 223"/>
                <a:gd name="T16" fmla="*/ 190 w 196"/>
                <a:gd name="T17" fmla="*/ 37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6"/>
                  </a:moveTo>
                  <a:cubicBezTo>
                    <a:pt x="196" y="152"/>
                    <a:pt x="182" y="152"/>
                    <a:pt x="179" y="152"/>
                  </a:cubicBezTo>
                  <a:cubicBezTo>
                    <a:pt x="171" y="152"/>
                    <a:pt x="166" y="153"/>
                    <a:pt x="162" y="163"/>
                  </a:cubicBezTo>
                  <a:cubicBezTo>
                    <a:pt x="159" y="169"/>
                    <a:pt x="150" y="193"/>
                    <a:pt x="113" y="193"/>
                  </a:cubicBezTo>
                  <a:cubicBezTo>
                    <a:pt x="71" y="193"/>
                    <a:pt x="35" y="158"/>
                    <a:pt x="35" y="112"/>
                  </a:cubicBezTo>
                  <a:cubicBezTo>
                    <a:pt x="35" y="88"/>
                    <a:pt x="49" y="31"/>
                    <a:pt x="116" y="31"/>
                  </a:cubicBezTo>
                  <a:cubicBezTo>
                    <a:pt x="127" y="31"/>
                    <a:pt x="146" y="31"/>
                    <a:pt x="146" y="35"/>
                  </a:cubicBezTo>
                  <a:cubicBezTo>
                    <a:pt x="146" y="53"/>
                    <a:pt x="156" y="60"/>
                    <a:pt x="168" y="60"/>
                  </a:cubicBezTo>
                  <a:cubicBezTo>
                    <a:pt x="180" y="60"/>
                    <a:pt x="190" y="51"/>
                    <a:pt x="190" y="37"/>
                  </a:cubicBezTo>
                  <a:cubicBezTo>
                    <a:pt x="190" y="0"/>
                    <a:pt x="139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29" name="Freeform 322">
              <a:extLst>
                <a:ext uri="{FF2B5EF4-FFF2-40B4-BE49-F238E27FC236}">
                  <a16:creationId xmlns:a16="http://schemas.microsoft.com/office/drawing/2014/main" id="{45853820-700A-40CD-97CA-E33841AB9CDA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6986589" y="1198563"/>
              <a:ext cx="68263" cy="80963"/>
            </a:xfrm>
            <a:custGeom>
              <a:avLst/>
              <a:gdLst>
                <a:gd name="T0" fmla="*/ 196 w 196"/>
                <a:gd name="T1" fmla="*/ 166 h 223"/>
                <a:gd name="T2" fmla="*/ 178 w 196"/>
                <a:gd name="T3" fmla="*/ 152 h 223"/>
                <a:gd name="T4" fmla="*/ 162 w 196"/>
                <a:gd name="T5" fmla="*/ 163 h 223"/>
                <a:gd name="T6" fmla="*/ 113 w 196"/>
                <a:gd name="T7" fmla="*/ 193 h 223"/>
                <a:gd name="T8" fmla="*/ 34 w 196"/>
                <a:gd name="T9" fmla="*/ 112 h 223"/>
                <a:gd name="T10" fmla="*/ 116 w 196"/>
                <a:gd name="T11" fmla="*/ 31 h 223"/>
                <a:gd name="T12" fmla="*/ 146 w 196"/>
                <a:gd name="T13" fmla="*/ 35 h 223"/>
                <a:gd name="T14" fmla="*/ 167 w 196"/>
                <a:gd name="T15" fmla="*/ 60 h 223"/>
                <a:gd name="T16" fmla="*/ 190 w 196"/>
                <a:gd name="T17" fmla="*/ 37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6"/>
                  </a:moveTo>
                  <a:cubicBezTo>
                    <a:pt x="196" y="152"/>
                    <a:pt x="181" y="152"/>
                    <a:pt x="178" y="152"/>
                  </a:cubicBezTo>
                  <a:cubicBezTo>
                    <a:pt x="170" y="152"/>
                    <a:pt x="165" y="153"/>
                    <a:pt x="162" y="163"/>
                  </a:cubicBezTo>
                  <a:cubicBezTo>
                    <a:pt x="159" y="169"/>
                    <a:pt x="150" y="193"/>
                    <a:pt x="113" y="193"/>
                  </a:cubicBezTo>
                  <a:cubicBezTo>
                    <a:pt x="70" y="193"/>
                    <a:pt x="34" y="158"/>
                    <a:pt x="34" y="112"/>
                  </a:cubicBezTo>
                  <a:cubicBezTo>
                    <a:pt x="34" y="88"/>
                    <a:pt x="48" y="31"/>
                    <a:pt x="116" y="31"/>
                  </a:cubicBezTo>
                  <a:cubicBezTo>
                    <a:pt x="126" y="31"/>
                    <a:pt x="146" y="31"/>
                    <a:pt x="146" y="35"/>
                  </a:cubicBezTo>
                  <a:cubicBezTo>
                    <a:pt x="146" y="53"/>
                    <a:pt x="156" y="60"/>
                    <a:pt x="167" y="60"/>
                  </a:cubicBezTo>
                  <a:cubicBezTo>
                    <a:pt x="179" y="60"/>
                    <a:pt x="190" y="51"/>
                    <a:pt x="190" y="37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0" name="Freeform 323">
              <a:extLst>
                <a:ext uri="{FF2B5EF4-FFF2-40B4-BE49-F238E27FC236}">
                  <a16:creationId xmlns:a16="http://schemas.microsoft.com/office/drawing/2014/main" id="{74213526-5E8C-457C-B9C9-622C0CF287C9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7164389" y="1217613"/>
              <a:ext cx="71438" cy="12700"/>
            </a:xfrm>
            <a:custGeom>
              <a:avLst/>
              <a:gdLst>
                <a:gd name="T0" fmla="*/ 205 w 205"/>
                <a:gd name="T1" fmla="*/ 17 h 35"/>
                <a:gd name="T2" fmla="*/ 181 w 205"/>
                <a:gd name="T3" fmla="*/ 0 h 35"/>
                <a:gd name="T4" fmla="*/ 23 w 205"/>
                <a:gd name="T5" fmla="*/ 0 h 35"/>
                <a:gd name="T6" fmla="*/ 0 w 205"/>
                <a:gd name="T7" fmla="*/ 17 h 35"/>
                <a:gd name="T8" fmla="*/ 23 w 205"/>
                <a:gd name="T9" fmla="*/ 35 h 35"/>
                <a:gd name="T10" fmla="*/ 181 w 205"/>
                <a:gd name="T11" fmla="*/ 35 h 35"/>
                <a:gd name="T12" fmla="*/ 205 w 205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35">
                  <a:moveTo>
                    <a:pt x="205" y="17"/>
                  </a:moveTo>
                  <a:cubicBezTo>
                    <a:pt x="205" y="0"/>
                    <a:pt x="187" y="0"/>
                    <a:pt x="181" y="0"/>
                  </a:cubicBezTo>
                  <a:lnTo>
                    <a:pt x="23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5"/>
                    <a:pt x="17" y="35"/>
                    <a:pt x="23" y="35"/>
                  </a:cubicBezTo>
                  <a:lnTo>
                    <a:pt x="181" y="35"/>
                  </a:lnTo>
                  <a:cubicBezTo>
                    <a:pt x="187" y="35"/>
                    <a:pt x="205" y="35"/>
                    <a:pt x="205" y="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1" name="Freeform 324">
              <a:extLst>
                <a:ext uri="{FF2B5EF4-FFF2-40B4-BE49-F238E27FC236}">
                  <a16:creationId xmlns:a16="http://schemas.microsoft.com/office/drawing/2014/main" id="{1523A9F5-4C0C-4895-BDCC-B3FFEE27609B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7251702" y="1201738"/>
              <a:ext cx="76200" cy="76200"/>
            </a:xfrm>
            <a:custGeom>
              <a:avLst/>
              <a:gdLst>
                <a:gd name="T0" fmla="*/ 220 w 220"/>
                <a:gd name="T1" fmla="*/ 195 h 215"/>
                <a:gd name="T2" fmla="*/ 220 w 220"/>
                <a:gd name="T3" fmla="*/ 166 h 215"/>
                <a:gd name="T4" fmla="*/ 203 w 220"/>
                <a:gd name="T5" fmla="*/ 145 h 215"/>
                <a:gd name="T6" fmla="*/ 186 w 220"/>
                <a:gd name="T7" fmla="*/ 166 h 215"/>
                <a:gd name="T8" fmla="*/ 186 w 220"/>
                <a:gd name="T9" fmla="*/ 185 h 215"/>
                <a:gd name="T10" fmla="*/ 51 w 220"/>
                <a:gd name="T11" fmla="*/ 185 h 215"/>
                <a:gd name="T12" fmla="*/ 207 w 220"/>
                <a:gd name="T13" fmla="*/ 37 h 215"/>
                <a:gd name="T14" fmla="*/ 218 w 220"/>
                <a:gd name="T15" fmla="*/ 17 h 215"/>
                <a:gd name="T16" fmla="*/ 198 w 220"/>
                <a:gd name="T17" fmla="*/ 0 h 215"/>
                <a:gd name="T18" fmla="*/ 28 w 220"/>
                <a:gd name="T19" fmla="*/ 0 h 215"/>
                <a:gd name="T20" fmla="*/ 8 w 220"/>
                <a:gd name="T21" fmla="*/ 20 h 215"/>
                <a:gd name="T22" fmla="*/ 8 w 220"/>
                <a:gd name="T23" fmla="*/ 43 h 215"/>
                <a:gd name="T24" fmla="*/ 24 w 220"/>
                <a:gd name="T25" fmla="*/ 64 h 215"/>
                <a:gd name="T26" fmla="*/ 42 w 220"/>
                <a:gd name="T27" fmla="*/ 43 h 215"/>
                <a:gd name="T28" fmla="*/ 42 w 220"/>
                <a:gd name="T29" fmla="*/ 30 h 215"/>
                <a:gd name="T30" fmla="*/ 166 w 220"/>
                <a:gd name="T31" fmla="*/ 30 h 215"/>
                <a:gd name="T32" fmla="*/ 11 w 220"/>
                <a:gd name="T33" fmla="*/ 178 h 215"/>
                <a:gd name="T34" fmla="*/ 0 w 220"/>
                <a:gd name="T35" fmla="*/ 198 h 215"/>
                <a:gd name="T36" fmla="*/ 20 w 220"/>
                <a:gd name="T37" fmla="*/ 215 h 215"/>
                <a:gd name="T38" fmla="*/ 209 w 220"/>
                <a:gd name="T39" fmla="*/ 215 h 215"/>
                <a:gd name="T40" fmla="*/ 220 w 220"/>
                <a:gd name="T41" fmla="*/ 19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215">
                  <a:moveTo>
                    <a:pt x="220" y="195"/>
                  </a:moveTo>
                  <a:lnTo>
                    <a:pt x="220" y="166"/>
                  </a:lnTo>
                  <a:cubicBezTo>
                    <a:pt x="220" y="156"/>
                    <a:pt x="220" y="145"/>
                    <a:pt x="203" y="145"/>
                  </a:cubicBezTo>
                  <a:cubicBezTo>
                    <a:pt x="186" y="145"/>
                    <a:pt x="186" y="156"/>
                    <a:pt x="186" y="166"/>
                  </a:cubicBezTo>
                  <a:lnTo>
                    <a:pt x="186" y="185"/>
                  </a:lnTo>
                  <a:lnTo>
                    <a:pt x="51" y="185"/>
                  </a:lnTo>
                  <a:lnTo>
                    <a:pt x="207" y="37"/>
                  </a:lnTo>
                  <a:cubicBezTo>
                    <a:pt x="217" y="27"/>
                    <a:pt x="218" y="25"/>
                    <a:pt x="218" y="17"/>
                  </a:cubicBezTo>
                  <a:cubicBezTo>
                    <a:pt x="218" y="0"/>
                    <a:pt x="207" y="0"/>
                    <a:pt x="198" y="0"/>
                  </a:cubicBezTo>
                  <a:lnTo>
                    <a:pt x="28" y="0"/>
                  </a:lnTo>
                  <a:cubicBezTo>
                    <a:pt x="12" y="0"/>
                    <a:pt x="8" y="4"/>
                    <a:pt x="8" y="20"/>
                  </a:cubicBezTo>
                  <a:lnTo>
                    <a:pt x="8" y="43"/>
                  </a:lnTo>
                  <a:cubicBezTo>
                    <a:pt x="8" y="53"/>
                    <a:pt x="8" y="64"/>
                    <a:pt x="24" y="64"/>
                  </a:cubicBezTo>
                  <a:cubicBezTo>
                    <a:pt x="42" y="64"/>
                    <a:pt x="42" y="53"/>
                    <a:pt x="42" y="43"/>
                  </a:cubicBezTo>
                  <a:lnTo>
                    <a:pt x="42" y="30"/>
                  </a:lnTo>
                  <a:lnTo>
                    <a:pt x="166" y="30"/>
                  </a:lnTo>
                  <a:lnTo>
                    <a:pt x="11" y="178"/>
                  </a:lnTo>
                  <a:cubicBezTo>
                    <a:pt x="0" y="188"/>
                    <a:pt x="0" y="190"/>
                    <a:pt x="0" y="198"/>
                  </a:cubicBezTo>
                  <a:cubicBezTo>
                    <a:pt x="0" y="215"/>
                    <a:pt x="11" y="215"/>
                    <a:pt x="20" y="215"/>
                  </a:cubicBezTo>
                  <a:lnTo>
                    <a:pt x="209" y="215"/>
                  </a:lnTo>
                  <a:cubicBezTo>
                    <a:pt x="220" y="212"/>
                    <a:pt x="220" y="202"/>
                    <a:pt x="220" y="1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2" name="Freeform 325">
              <a:extLst>
                <a:ext uri="{FF2B5EF4-FFF2-40B4-BE49-F238E27FC236}">
                  <a16:creationId xmlns:a16="http://schemas.microsoft.com/office/drawing/2014/main" id="{6A29890C-C297-4826-A77E-E440D5300675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435852" y="1198563"/>
              <a:ext cx="71438" cy="80963"/>
            </a:xfrm>
            <a:custGeom>
              <a:avLst/>
              <a:gdLst>
                <a:gd name="T0" fmla="*/ 204 w 204"/>
                <a:gd name="T1" fmla="*/ 166 h 223"/>
                <a:gd name="T2" fmla="*/ 186 w 204"/>
                <a:gd name="T3" fmla="*/ 152 h 223"/>
                <a:gd name="T4" fmla="*/ 170 w 204"/>
                <a:gd name="T5" fmla="*/ 163 h 223"/>
                <a:gd name="T6" fmla="*/ 118 w 204"/>
                <a:gd name="T7" fmla="*/ 193 h 223"/>
                <a:gd name="T8" fmla="*/ 35 w 204"/>
                <a:gd name="T9" fmla="*/ 125 h 223"/>
                <a:gd name="T10" fmla="*/ 184 w 204"/>
                <a:gd name="T11" fmla="*/ 125 h 223"/>
                <a:gd name="T12" fmla="*/ 204 w 204"/>
                <a:gd name="T13" fmla="*/ 106 h 223"/>
                <a:gd name="T14" fmla="*/ 107 w 204"/>
                <a:gd name="T15" fmla="*/ 0 h 223"/>
                <a:gd name="T16" fmla="*/ 0 w 204"/>
                <a:gd name="T17" fmla="*/ 112 h 223"/>
                <a:gd name="T18" fmla="*/ 114 w 204"/>
                <a:gd name="T19" fmla="*/ 223 h 223"/>
                <a:gd name="T20" fmla="*/ 204 w 204"/>
                <a:gd name="T21" fmla="*/ 166 h 223"/>
                <a:gd name="T22" fmla="*/ 168 w 204"/>
                <a:gd name="T23" fmla="*/ 95 h 223"/>
                <a:gd name="T24" fmla="*/ 35 w 204"/>
                <a:gd name="T25" fmla="*/ 95 h 223"/>
                <a:gd name="T26" fmla="*/ 107 w 204"/>
                <a:gd name="T27" fmla="*/ 31 h 223"/>
                <a:gd name="T28" fmla="*/ 168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204" y="166"/>
                  </a:move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3"/>
                  </a:cubicBezTo>
                  <a:cubicBezTo>
                    <a:pt x="159" y="188"/>
                    <a:pt x="132" y="193"/>
                    <a:pt x="118" y="193"/>
                  </a:cubicBezTo>
                  <a:cubicBezTo>
                    <a:pt x="80" y="193"/>
                    <a:pt x="43" y="168"/>
                    <a:pt x="35" y="125"/>
                  </a:cubicBezTo>
                  <a:lnTo>
                    <a:pt x="184" y="125"/>
                  </a:ln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7" y="0"/>
                    <a:pt x="0" y="50"/>
                    <a:pt x="0" y="112"/>
                  </a:cubicBezTo>
                  <a:cubicBezTo>
                    <a:pt x="0" y="173"/>
                    <a:pt x="50" y="223"/>
                    <a:pt x="114" y="223"/>
                  </a:cubicBezTo>
                  <a:cubicBezTo>
                    <a:pt x="180" y="223"/>
                    <a:pt x="204" y="178"/>
                    <a:pt x="204" y="166"/>
                  </a:cubicBezTo>
                  <a:close/>
                  <a:moveTo>
                    <a:pt x="168" y="95"/>
                  </a:moveTo>
                  <a:lnTo>
                    <a:pt x="35" y="95"/>
                  </a:lnTo>
                  <a:cubicBezTo>
                    <a:pt x="42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3" name="Freeform 326">
              <a:extLst>
                <a:ext uri="{FF2B5EF4-FFF2-40B4-BE49-F238E27FC236}">
                  <a16:creationId xmlns:a16="http://schemas.microsoft.com/office/drawing/2014/main" id="{5CDAC209-D306-4FDA-9519-661047253826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7521577" y="1201738"/>
              <a:ext cx="80963" cy="76200"/>
            </a:xfrm>
            <a:custGeom>
              <a:avLst/>
              <a:gdLst>
                <a:gd name="T0" fmla="*/ 234 w 234"/>
                <a:gd name="T1" fmla="*/ 200 h 215"/>
                <a:gd name="T2" fmla="*/ 214 w 234"/>
                <a:gd name="T3" fmla="*/ 185 h 215"/>
                <a:gd name="T4" fmla="*/ 194 w 234"/>
                <a:gd name="T5" fmla="*/ 185 h 215"/>
                <a:gd name="T6" fmla="*/ 130 w 234"/>
                <a:gd name="T7" fmla="*/ 104 h 215"/>
                <a:gd name="T8" fmla="*/ 187 w 234"/>
                <a:gd name="T9" fmla="*/ 30 h 215"/>
                <a:gd name="T10" fmla="*/ 207 w 234"/>
                <a:gd name="T11" fmla="*/ 30 h 215"/>
                <a:gd name="T12" fmla="*/ 227 w 234"/>
                <a:gd name="T13" fmla="*/ 15 h 215"/>
                <a:gd name="T14" fmla="*/ 207 w 234"/>
                <a:gd name="T15" fmla="*/ 0 h 215"/>
                <a:gd name="T16" fmla="*/ 148 w 234"/>
                <a:gd name="T17" fmla="*/ 0 h 215"/>
                <a:gd name="T18" fmla="*/ 128 w 234"/>
                <a:gd name="T19" fmla="*/ 15 h 215"/>
                <a:gd name="T20" fmla="*/ 153 w 234"/>
                <a:gd name="T21" fmla="*/ 30 h 215"/>
                <a:gd name="T22" fmla="*/ 116 w 234"/>
                <a:gd name="T23" fmla="*/ 81 h 215"/>
                <a:gd name="T24" fmla="*/ 78 w 234"/>
                <a:gd name="T25" fmla="*/ 30 h 215"/>
                <a:gd name="T26" fmla="*/ 102 w 234"/>
                <a:gd name="T27" fmla="*/ 15 h 215"/>
                <a:gd name="T28" fmla="*/ 82 w 234"/>
                <a:gd name="T29" fmla="*/ 0 h 215"/>
                <a:gd name="T30" fmla="*/ 24 w 234"/>
                <a:gd name="T31" fmla="*/ 0 h 215"/>
                <a:gd name="T32" fmla="*/ 3 w 234"/>
                <a:gd name="T33" fmla="*/ 15 h 215"/>
                <a:gd name="T34" fmla="*/ 24 w 234"/>
                <a:gd name="T35" fmla="*/ 30 h 215"/>
                <a:gd name="T36" fmla="*/ 44 w 234"/>
                <a:gd name="T37" fmla="*/ 30 h 215"/>
                <a:gd name="T38" fmla="*/ 102 w 234"/>
                <a:gd name="T39" fmla="*/ 104 h 215"/>
                <a:gd name="T40" fmla="*/ 41 w 234"/>
                <a:gd name="T41" fmla="*/ 185 h 215"/>
                <a:gd name="T42" fmla="*/ 21 w 234"/>
                <a:gd name="T43" fmla="*/ 185 h 215"/>
                <a:gd name="T44" fmla="*/ 0 w 234"/>
                <a:gd name="T45" fmla="*/ 200 h 215"/>
                <a:gd name="T46" fmla="*/ 21 w 234"/>
                <a:gd name="T47" fmla="*/ 215 h 215"/>
                <a:gd name="T48" fmla="*/ 79 w 234"/>
                <a:gd name="T49" fmla="*/ 215 h 215"/>
                <a:gd name="T50" fmla="*/ 99 w 234"/>
                <a:gd name="T51" fmla="*/ 200 h 215"/>
                <a:gd name="T52" fmla="*/ 73 w 234"/>
                <a:gd name="T53" fmla="*/ 185 h 215"/>
                <a:gd name="T54" fmla="*/ 116 w 234"/>
                <a:gd name="T55" fmla="*/ 123 h 215"/>
                <a:gd name="T56" fmla="*/ 160 w 234"/>
                <a:gd name="T57" fmla="*/ 185 h 215"/>
                <a:gd name="T58" fmla="*/ 135 w 234"/>
                <a:gd name="T59" fmla="*/ 200 h 215"/>
                <a:gd name="T60" fmla="*/ 155 w 234"/>
                <a:gd name="T61" fmla="*/ 215 h 215"/>
                <a:gd name="T62" fmla="*/ 214 w 234"/>
                <a:gd name="T63" fmla="*/ 215 h 215"/>
                <a:gd name="T64" fmla="*/ 234 w 234"/>
                <a:gd name="T65" fmla="*/ 20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234" y="200"/>
                  </a:moveTo>
                  <a:cubicBezTo>
                    <a:pt x="234" y="185"/>
                    <a:pt x="221" y="185"/>
                    <a:pt x="214" y="185"/>
                  </a:cubicBezTo>
                  <a:lnTo>
                    <a:pt x="194" y="185"/>
                  </a:lnTo>
                  <a:lnTo>
                    <a:pt x="130" y="104"/>
                  </a:lnTo>
                  <a:lnTo>
                    <a:pt x="187" y="30"/>
                  </a:lnTo>
                  <a:lnTo>
                    <a:pt x="207" y="30"/>
                  </a:lnTo>
                  <a:cubicBezTo>
                    <a:pt x="214" y="30"/>
                    <a:pt x="227" y="30"/>
                    <a:pt x="227" y="15"/>
                  </a:cubicBezTo>
                  <a:cubicBezTo>
                    <a:pt x="227" y="0"/>
                    <a:pt x="214" y="0"/>
                    <a:pt x="207" y="0"/>
                  </a:cubicBezTo>
                  <a:lnTo>
                    <a:pt x="148" y="0"/>
                  </a:lnTo>
                  <a:cubicBezTo>
                    <a:pt x="141" y="0"/>
                    <a:pt x="128" y="0"/>
                    <a:pt x="128" y="15"/>
                  </a:cubicBezTo>
                  <a:cubicBezTo>
                    <a:pt x="128" y="30"/>
                    <a:pt x="139" y="30"/>
                    <a:pt x="153" y="30"/>
                  </a:cubicBezTo>
                  <a:lnTo>
                    <a:pt x="116" y="81"/>
                  </a:lnTo>
                  <a:lnTo>
                    <a:pt x="78" y="30"/>
                  </a:lnTo>
                  <a:cubicBezTo>
                    <a:pt x="91" y="30"/>
                    <a:pt x="102" y="30"/>
                    <a:pt x="102" y="15"/>
                  </a:cubicBezTo>
                  <a:cubicBezTo>
                    <a:pt x="102" y="0"/>
                    <a:pt x="89" y="0"/>
                    <a:pt x="82" y="0"/>
                  </a:cubicBezTo>
                  <a:lnTo>
                    <a:pt x="24" y="0"/>
                  </a:lnTo>
                  <a:cubicBezTo>
                    <a:pt x="16" y="0"/>
                    <a:pt x="3" y="0"/>
                    <a:pt x="3" y="15"/>
                  </a:cubicBezTo>
                  <a:cubicBezTo>
                    <a:pt x="3" y="30"/>
                    <a:pt x="17" y="30"/>
                    <a:pt x="24" y="30"/>
                  </a:cubicBezTo>
                  <a:lnTo>
                    <a:pt x="44" y="30"/>
                  </a:lnTo>
                  <a:lnTo>
                    <a:pt x="102" y="104"/>
                  </a:lnTo>
                  <a:lnTo>
                    <a:pt x="41" y="185"/>
                  </a:lnTo>
                  <a:lnTo>
                    <a:pt x="21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4" y="215"/>
                    <a:pt x="21" y="215"/>
                  </a:cubicBezTo>
                  <a:lnTo>
                    <a:pt x="79" y="215"/>
                  </a:lnTo>
                  <a:cubicBezTo>
                    <a:pt x="86" y="215"/>
                    <a:pt x="99" y="215"/>
                    <a:pt x="99" y="200"/>
                  </a:cubicBezTo>
                  <a:cubicBezTo>
                    <a:pt x="99" y="185"/>
                    <a:pt x="88" y="185"/>
                    <a:pt x="73" y="185"/>
                  </a:cubicBezTo>
                  <a:lnTo>
                    <a:pt x="116" y="123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8" y="215"/>
                    <a:pt x="155" y="215"/>
                  </a:cubicBezTo>
                  <a:lnTo>
                    <a:pt x="214" y="215"/>
                  </a:lnTo>
                  <a:cubicBezTo>
                    <a:pt x="221" y="215"/>
                    <a:pt x="234" y="215"/>
                    <a:pt x="234" y="2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4" name="Freeform 327">
              <a:extLst>
                <a:ext uri="{FF2B5EF4-FFF2-40B4-BE49-F238E27FC236}">
                  <a16:creationId xmlns:a16="http://schemas.microsoft.com/office/drawing/2014/main" id="{B177305B-192B-425E-A97F-EE556BD73265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7616827" y="1198563"/>
              <a:ext cx="71438" cy="80963"/>
            </a:xfrm>
            <a:custGeom>
              <a:avLst/>
              <a:gdLst>
                <a:gd name="T0" fmla="*/ 204 w 204"/>
                <a:gd name="T1" fmla="*/ 166 h 223"/>
                <a:gd name="T2" fmla="*/ 186 w 204"/>
                <a:gd name="T3" fmla="*/ 152 h 223"/>
                <a:gd name="T4" fmla="*/ 170 w 204"/>
                <a:gd name="T5" fmla="*/ 163 h 223"/>
                <a:gd name="T6" fmla="*/ 118 w 204"/>
                <a:gd name="T7" fmla="*/ 193 h 223"/>
                <a:gd name="T8" fmla="*/ 35 w 204"/>
                <a:gd name="T9" fmla="*/ 125 h 223"/>
                <a:gd name="T10" fmla="*/ 184 w 204"/>
                <a:gd name="T11" fmla="*/ 125 h 223"/>
                <a:gd name="T12" fmla="*/ 204 w 204"/>
                <a:gd name="T13" fmla="*/ 106 h 223"/>
                <a:gd name="T14" fmla="*/ 107 w 204"/>
                <a:gd name="T15" fmla="*/ 0 h 223"/>
                <a:gd name="T16" fmla="*/ 0 w 204"/>
                <a:gd name="T17" fmla="*/ 112 h 223"/>
                <a:gd name="T18" fmla="*/ 114 w 204"/>
                <a:gd name="T19" fmla="*/ 223 h 223"/>
                <a:gd name="T20" fmla="*/ 204 w 204"/>
                <a:gd name="T21" fmla="*/ 166 h 223"/>
                <a:gd name="T22" fmla="*/ 168 w 204"/>
                <a:gd name="T23" fmla="*/ 95 h 223"/>
                <a:gd name="T24" fmla="*/ 36 w 204"/>
                <a:gd name="T25" fmla="*/ 95 h 223"/>
                <a:gd name="T26" fmla="*/ 107 w 204"/>
                <a:gd name="T27" fmla="*/ 31 h 223"/>
                <a:gd name="T28" fmla="*/ 168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204" y="166"/>
                  </a:move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3"/>
                  </a:cubicBezTo>
                  <a:cubicBezTo>
                    <a:pt x="159" y="188"/>
                    <a:pt x="132" y="193"/>
                    <a:pt x="118" y="193"/>
                  </a:cubicBezTo>
                  <a:cubicBezTo>
                    <a:pt x="80" y="193"/>
                    <a:pt x="43" y="168"/>
                    <a:pt x="35" y="125"/>
                  </a:cubicBezTo>
                  <a:lnTo>
                    <a:pt x="184" y="125"/>
                  </a:ln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7" y="0"/>
                    <a:pt x="0" y="50"/>
                    <a:pt x="0" y="112"/>
                  </a:cubicBezTo>
                  <a:cubicBezTo>
                    <a:pt x="0" y="173"/>
                    <a:pt x="50" y="223"/>
                    <a:pt x="114" y="223"/>
                  </a:cubicBezTo>
                  <a:cubicBezTo>
                    <a:pt x="180" y="223"/>
                    <a:pt x="204" y="178"/>
                    <a:pt x="204" y="166"/>
                  </a:cubicBezTo>
                  <a:close/>
                  <a:moveTo>
                    <a:pt x="168" y="95"/>
                  </a:moveTo>
                  <a:lnTo>
                    <a:pt x="36" y="95"/>
                  </a:ln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5" name="Freeform 328">
              <a:extLst>
                <a:ext uri="{FF2B5EF4-FFF2-40B4-BE49-F238E27FC236}">
                  <a16:creationId xmlns:a16="http://schemas.microsoft.com/office/drawing/2014/main" id="{D29E4A24-E44E-4D82-927D-327F63801A43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7710489" y="1198563"/>
              <a:ext cx="68263" cy="80963"/>
            </a:xfrm>
            <a:custGeom>
              <a:avLst/>
              <a:gdLst>
                <a:gd name="T0" fmla="*/ 196 w 196"/>
                <a:gd name="T1" fmla="*/ 166 h 223"/>
                <a:gd name="T2" fmla="*/ 179 w 196"/>
                <a:gd name="T3" fmla="*/ 152 h 223"/>
                <a:gd name="T4" fmla="*/ 162 w 196"/>
                <a:gd name="T5" fmla="*/ 163 h 223"/>
                <a:gd name="T6" fmla="*/ 113 w 196"/>
                <a:gd name="T7" fmla="*/ 193 h 223"/>
                <a:gd name="T8" fmla="*/ 35 w 196"/>
                <a:gd name="T9" fmla="*/ 112 h 223"/>
                <a:gd name="T10" fmla="*/ 116 w 196"/>
                <a:gd name="T11" fmla="*/ 31 h 223"/>
                <a:gd name="T12" fmla="*/ 146 w 196"/>
                <a:gd name="T13" fmla="*/ 35 h 223"/>
                <a:gd name="T14" fmla="*/ 168 w 196"/>
                <a:gd name="T15" fmla="*/ 60 h 223"/>
                <a:gd name="T16" fmla="*/ 190 w 196"/>
                <a:gd name="T17" fmla="*/ 37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6"/>
                  </a:moveTo>
                  <a:cubicBezTo>
                    <a:pt x="196" y="152"/>
                    <a:pt x="182" y="152"/>
                    <a:pt x="179" y="152"/>
                  </a:cubicBezTo>
                  <a:cubicBezTo>
                    <a:pt x="171" y="152"/>
                    <a:pt x="166" y="153"/>
                    <a:pt x="162" y="163"/>
                  </a:cubicBezTo>
                  <a:cubicBezTo>
                    <a:pt x="159" y="169"/>
                    <a:pt x="150" y="193"/>
                    <a:pt x="113" y="193"/>
                  </a:cubicBezTo>
                  <a:cubicBezTo>
                    <a:pt x="71" y="193"/>
                    <a:pt x="35" y="158"/>
                    <a:pt x="35" y="112"/>
                  </a:cubicBezTo>
                  <a:cubicBezTo>
                    <a:pt x="35" y="88"/>
                    <a:pt x="49" y="31"/>
                    <a:pt x="116" y="31"/>
                  </a:cubicBezTo>
                  <a:cubicBezTo>
                    <a:pt x="126" y="31"/>
                    <a:pt x="146" y="31"/>
                    <a:pt x="146" y="35"/>
                  </a:cubicBezTo>
                  <a:cubicBezTo>
                    <a:pt x="146" y="53"/>
                    <a:pt x="156" y="60"/>
                    <a:pt x="168" y="60"/>
                  </a:cubicBezTo>
                  <a:cubicBezTo>
                    <a:pt x="180" y="60"/>
                    <a:pt x="190" y="51"/>
                    <a:pt x="190" y="37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6" name="Freeform 329">
              <a:extLst>
                <a:ext uri="{FF2B5EF4-FFF2-40B4-BE49-F238E27FC236}">
                  <a16:creationId xmlns:a16="http://schemas.microsoft.com/office/drawing/2014/main" id="{785AB017-3D97-4E10-8517-C32BE241C759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7800977" y="1198563"/>
              <a:ext cx="66675" cy="80963"/>
            </a:xfrm>
            <a:custGeom>
              <a:avLst/>
              <a:gdLst>
                <a:gd name="T0" fmla="*/ 193 w 193"/>
                <a:gd name="T1" fmla="*/ 158 h 223"/>
                <a:gd name="T2" fmla="*/ 113 w 193"/>
                <a:gd name="T3" fmla="*/ 93 h 223"/>
                <a:gd name="T4" fmla="*/ 79 w 193"/>
                <a:gd name="T5" fmla="*/ 87 h 223"/>
                <a:gd name="T6" fmla="*/ 31 w 193"/>
                <a:gd name="T7" fmla="*/ 59 h 223"/>
                <a:gd name="T8" fmla="*/ 94 w 193"/>
                <a:gd name="T9" fmla="*/ 31 h 223"/>
                <a:gd name="T10" fmla="*/ 144 w 193"/>
                <a:gd name="T11" fmla="*/ 59 h 223"/>
                <a:gd name="T12" fmla="*/ 161 w 193"/>
                <a:gd name="T13" fmla="*/ 76 h 223"/>
                <a:gd name="T14" fmla="*/ 178 w 193"/>
                <a:gd name="T15" fmla="*/ 55 h 223"/>
                <a:gd name="T16" fmla="*/ 178 w 193"/>
                <a:gd name="T17" fmla="*/ 21 h 223"/>
                <a:gd name="T18" fmla="*/ 163 w 193"/>
                <a:gd name="T19" fmla="*/ 0 h 223"/>
                <a:gd name="T20" fmla="*/ 148 w 193"/>
                <a:gd name="T21" fmla="*/ 11 h 223"/>
                <a:gd name="T22" fmla="*/ 95 w 193"/>
                <a:gd name="T23" fmla="*/ 0 h 223"/>
                <a:gd name="T24" fmla="*/ 0 w 193"/>
                <a:gd name="T25" fmla="*/ 59 h 223"/>
                <a:gd name="T26" fmla="*/ 99 w 193"/>
                <a:gd name="T27" fmla="*/ 121 h 223"/>
                <a:gd name="T28" fmla="*/ 163 w 193"/>
                <a:gd name="T29" fmla="*/ 158 h 223"/>
                <a:gd name="T30" fmla="*/ 99 w 193"/>
                <a:gd name="T31" fmla="*/ 193 h 223"/>
                <a:gd name="T32" fmla="*/ 35 w 193"/>
                <a:gd name="T33" fmla="*/ 148 h 223"/>
                <a:gd name="T34" fmla="*/ 18 w 193"/>
                <a:gd name="T35" fmla="*/ 134 h 223"/>
                <a:gd name="T36" fmla="*/ 0 w 193"/>
                <a:gd name="T37" fmla="*/ 154 h 223"/>
                <a:gd name="T38" fmla="*/ 0 w 193"/>
                <a:gd name="T39" fmla="*/ 203 h 223"/>
                <a:gd name="T40" fmla="*/ 15 w 193"/>
                <a:gd name="T41" fmla="*/ 223 h 223"/>
                <a:gd name="T42" fmla="*/ 34 w 193"/>
                <a:gd name="T43" fmla="*/ 204 h 223"/>
                <a:gd name="T44" fmla="*/ 99 w 193"/>
                <a:gd name="T45" fmla="*/ 223 h 223"/>
                <a:gd name="T46" fmla="*/ 193 w 193"/>
                <a:gd name="T47" fmla="*/ 15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93" y="158"/>
                  </a:moveTo>
                  <a:cubicBezTo>
                    <a:pt x="193" y="106"/>
                    <a:pt x="129" y="95"/>
                    <a:pt x="113" y="93"/>
                  </a:cubicBezTo>
                  <a:lnTo>
                    <a:pt x="79" y="87"/>
                  </a:lnTo>
                  <a:cubicBezTo>
                    <a:pt x="65" y="85"/>
                    <a:pt x="31" y="79"/>
                    <a:pt x="31" y="59"/>
                  </a:cubicBezTo>
                  <a:cubicBezTo>
                    <a:pt x="31" y="46"/>
                    <a:pt x="47" y="31"/>
                    <a:pt x="94" y="31"/>
                  </a:cubicBezTo>
                  <a:cubicBezTo>
                    <a:pt x="135" y="31"/>
                    <a:pt x="142" y="46"/>
                    <a:pt x="144" y="59"/>
                  </a:cubicBezTo>
                  <a:cubicBezTo>
                    <a:pt x="144" y="67"/>
                    <a:pt x="145" y="76"/>
                    <a:pt x="161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4"/>
                    <a:pt x="99" y="121"/>
                  </a:cubicBezTo>
                  <a:cubicBezTo>
                    <a:pt x="123" y="125"/>
                    <a:pt x="163" y="131"/>
                    <a:pt x="163" y="158"/>
                  </a:cubicBezTo>
                  <a:cubicBezTo>
                    <a:pt x="163" y="176"/>
                    <a:pt x="144" y="193"/>
                    <a:pt x="99" y="193"/>
                  </a:cubicBezTo>
                  <a:cubicBezTo>
                    <a:pt x="76" y="193"/>
                    <a:pt x="48" y="187"/>
                    <a:pt x="35" y="148"/>
                  </a:cubicBezTo>
                  <a:cubicBezTo>
                    <a:pt x="33" y="139"/>
                    <a:pt x="31" y="134"/>
                    <a:pt x="18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3"/>
                  </a:lnTo>
                  <a:cubicBezTo>
                    <a:pt x="0" y="211"/>
                    <a:pt x="0" y="223"/>
                    <a:pt x="15" y="223"/>
                  </a:cubicBezTo>
                  <a:cubicBezTo>
                    <a:pt x="20" y="223"/>
                    <a:pt x="28" y="222"/>
                    <a:pt x="34" y="204"/>
                  </a:cubicBezTo>
                  <a:cubicBezTo>
                    <a:pt x="58" y="222"/>
                    <a:pt x="85" y="223"/>
                    <a:pt x="99" y="223"/>
                  </a:cubicBezTo>
                  <a:cubicBezTo>
                    <a:pt x="177" y="223"/>
                    <a:pt x="193" y="182"/>
                    <a:pt x="193" y="15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7" name="Freeform 330">
              <a:extLst>
                <a:ext uri="{FF2B5EF4-FFF2-40B4-BE49-F238E27FC236}">
                  <a16:creationId xmlns:a16="http://schemas.microsoft.com/office/drawing/2014/main" id="{33E35523-8D92-4E1E-BA09-ACB87CE54165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7883527" y="1179513"/>
              <a:ext cx="73025" cy="100013"/>
            </a:xfrm>
            <a:custGeom>
              <a:avLst/>
              <a:gdLst>
                <a:gd name="T0" fmla="*/ 212 w 212"/>
                <a:gd name="T1" fmla="*/ 213 h 279"/>
                <a:gd name="T2" fmla="*/ 194 w 212"/>
                <a:gd name="T3" fmla="*/ 194 h 279"/>
                <a:gd name="T4" fmla="*/ 177 w 212"/>
                <a:gd name="T5" fmla="*/ 213 h 279"/>
                <a:gd name="T6" fmla="*/ 137 w 212"/>
                <a:gd name="T7" fmla="*/ 249 h 279"/>
                <a:gd name="T8" fmla="*/ 99 w 212"/>
                <a:gd name="T9" fmla="*/ 210 h 279"/>
                <a:gd name="T10" fmla="*/ 99 w 212"/>
                <a:gd name="T11" fmla="*/ 91 h 279"/>
                <a:gd name="T12" fmla="*/ 180 w 212"/>
                <a:gd name="T13" fmla="*/ 91 h 279"/>
                <a:gd name="T14" fmla="*/ 200 w 212"/>
                <a:gd name="T15" fmla="*/ 76 h 279"/>
                <a:gd name="T16" fmla="*/ 180 w 212"/>
                <a:gd name="T17" fmla="*/ 61 h 279"/>
                <a:gd name="T18" fmla="*/ 99 w 212"/>
                <a:gd name="T19" fmla="*/ 61 h 279"/>
                <a:gd name="T20" fmla="*/ 99 w 212"/>
                <a:gd name="T21" fmla="*/ 20 h 279"/>
                <a:gd name="T22" fmla="*/ 82 w 212"/>
                <a:gd name="T23" fmla="*/ 0 h 279"/>
                <a:gd name="T24" fmla="*/ 64 w 212"/>
                <a:gd name="T25" fmla="*/ 20 h 279"/>
                <a:gd name="T26" fmla="*/ 64 w 212"/>
                <a:gd name="T27" fmla="*/ 61 h 279"/>
                <a:gd name="T28" fmla="*/ 21 w 212"/>
                <a:gd name="T29" fmla="*/ 61 h 279"/>
                <a:gd name="T30" fmla="*/ 0 w 212"/>
                <a:gd name="T31" fmla="*/ 76 h 279"/>
                <a:gd name="T32" fmla="*/ 20 w 212"/>
                <a:gd name="T33" fmla="*/ 91 h 279"/>
                <a:gd name="T34" fmla="*/ 64 w 212"/>
                <a:gd name="T35" fmla="*/ 91 h 279"/>
                <a:gd name="T36" fmla="*/ 64 w 212"/>
                <a:gd name="T37" fmla="*/ 213 h 279"/>
                <a:gd name="T38" fmla="*/ 135 w 212"/>
                <a:gd name="T39" fmla="*/ 279 h 279"/>
                <a:gd name="T40" fmla="*/ 212 w 212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212" y="213"/>
                  </a:move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9" y="249"/>
                    <a:pt x="137" y="249"/>
                  </a:cubicBezTo>
                  <a:cubicBezTo>
                    <a:pt x="99" y="249"/>
                    <a:pt x="99" y="223"/>
                    <a:pt x="99" y="210"/>
                  </a:cubicBezTo>
                  <a:lnTo>
                    <a:pt x="99" y="91"/>
                  </a:lnTo>
                  <a:lnTo>
                    <a:pt x="180" y="91"/>
                  </a:lnTo>
                  <a:cubicBezTo>
                    <a:pt x="188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9" y="61"/>
                  </a:lnTo>
                  <a:lnTo>
                    <a:pt x="99" y="20"/>
                  </a:lnTo>
                  <a:cubicBezTo>
                    <a:pt x="99" y="11"/>
                    <a:pt x="99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6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5" y="279"/>
                  </a:cubicBezTo>
                  <a:cubicBezTo>
                    <a:pt x="171" y="279"/>
                    <a:pt x="212" y="258"/>
                    <a:pt x="212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8" name="Freeform 331">
              <a:extLst>
                <a:ext uri="{FF2B5EF4-FFF2-40B4-BE49-F238E27FC236}">
                  <a16:creationId xmlns:a16="http://schemas.microsoft.com/office/drawing/2014/main" id="{259152EA-12A0-4D91-8FCD-126EE494BB1E}"/>
                </a:ext>
              </a:extLst>
            </p:cNvPr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7977189" y="1198563"/>
              <a:ext cx="80963" cy="80963"/>
            </a:xfrm>
            <a:custGeom>
              <a:avLst/>
              <a:gdLst>
                <a:gd name="T0" fmla="*/ 234 w 234"/>
                <a:gd name="T1" fmla="*/ 205 h 223"/>
                <a:gd name="T2" fmla="*/ 214 w 234"/>
                <a:gd name="T3" fmla="*/ 190 h 223"/>
                <a:gd name="T4" fmla="*/ 184 w 234"/>
                <a:gd name="T5" fmla="*/ 186 h 223"/>
                <a:gd name="T6" fmla="*/ 184 w 234"/>
                <a:gd name="T7" fmla="*/ 78 h 223"/>
                <a:gd name="T8" fmla="*/ 86 w 234"/>
                <a:gd name="T9" fmla="*/ 0 h 223"/>
                <a:gd name="T10" fmla="*/ 13 w 234"/>
                <a:gd name="T11" fmla="*/ 37 h 223"/>
                <a:gd name="T12" fmla="*/ 36 w 234"/>
                <a:gd name="T13" fmla="*/ 60 h 223"/>
                <a:gd name="T14" fmla="*/ 58 w 234"/>
                <a:gd name="T15" fmla="*/ 37 h 223"/>
                <a:gd name="T16" fmla="*/ 68 w 234"/>
                <a:gd name="T17" fmla="*/ 31 h 223"/>
                <a:gd name="T18" fmla="*/ 86 w 234"/>
                <a:gd name="T19" fmla="*/ 31 h 223"/>
                <a:gd name="T20" fmla="*/ 150 w 234"/>
                <a:gd name="T21" fmla="*/ 82 h 223"/>
                <a:gd name="T22" fmla="*/ 0 w 234"/>
                <a:gd name="T23" fmla="*/ 156 h 223"/>
                <a:gd name="T24" fmla="*/ 83 w 234"/>
                <a:gd name="T25" fmla="*/ 223 h 223"/>
                <a:gd name="T26" fmla="*/ 155 w 234"/>
                <a:gd name="T27" fmla="*/ 204 h 223"/>
                <a:gd name="T28" fmla="*/ 209 w 234"/>
                <a:gd name="T29" fmla="*/ 220 h 223"/>
                <a:gd name="T30" fmla="*/ 234 w 234"/>
                <a:gd name="T31" fmla="*/ 205 h 223"/>
                <a:gd name="T32" fmla="*/ 150 w 234"/>
                <a:gd name="T33" fmla="*/ 153 h 223"/>
                <a:gd name="T34" fmla="*/ 131 w 234"/>
                <a:gd name="T35" fmla="*/ 184 h 223"/>
                <a:gd name="T36" fmla="*/ 86 w 234"/>
                <a:gd name="T37" fmla="*/ 193 h 223"/>
                <a:gd name="T38" fmla="*/ 35 w 234"/>
                <a:gd name="T39" fmla="*/ 156 h 223"/>
                <a:gd name="T40" fmla="*/ 150 w 234"/>
                <a:gd name="T41" fmla="*/ 111 h 223"/>
                <a:gd name="T42" fmla="*/ 150 w 234"/>
                <a:gd name="T43" fmla="*/ 15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3">
                  <a:moveTo>
                    <a:pt x="234" y="205"/>
                  </a:moveTo>
                  <a:cubicBezTo>
                    <a:pt x="234" y="190"/>
                    <a:pt x="222" y="190"/>
                    <a:pt x="214" y="190"/>
                  </a:cubicBezTo>
                  <a:cubicBezTo>
                    <a:pt x="193" y="190"/>
                    <a:pt x="188" y="187"/>
                    <a:pt x="184" y="186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6" y="0"/>
                  </a:cubicBezTo>
                  <a:cubicBezTo>
                    <a:pt x="64" y="0"/>
                    <a:pt x="13" y="0"/>
                    <a:pt x="13" y="37"/>
                  </a:cubicBezTo>
                  <a:cubicBezTo>
                    <a:pt x="13" y="52"/>
                    <a:pt x="24" y="60"/>
                    <a:pt x="36" y="60"/>
                  </a:cubicBezTo>
                  <a:cubicBezTo>
                    <a:pt x="43" y="60"/>
                    <a:pt x="57" y="55"/>
                    <a:pt x="58" y="37"/>
                  </a:cubicBezTo>
                  <a:cubicBezTo>
                    <a:pt x="58" y="33"/>
                    <a:pt x="58" y="32"/>
                    <a:pt x="68" y="31"/>
                  </a:cubicBezTo>
                  <a:cubicBezTo>
                    <a:pt x="75" y="31"/>
                    <a:pt x="82" y="31"/>
                    <a:pt x="86" y="31"/>
                  </a:cubicBezTo>
                  <a:cubicBezTo>
                    <a:pt x="124" y="31"/>
                    <a:pt x="150" y="46"/>
                    <a:pt x="150" y="82"/>
                  </a:cubicBezTo>
                  <a:cubicBezTo>
                    <a:pt x="62" y="83"/>
                    <a:pt x="0" y="108"/>
                    <a:pt x="0" y="156"/>
                  </a:cubicBezTo>
                  <a:cubicBezTo>
                    <a:pt x="0" y="191"/>
                    <a:pt x="32" y="223"/>
                    <a:pt x="83" y="223"/>
                  </a:cubicBezTo>
                  <a:cubicBezTo>
                    <a:pt x="101" y="223"/>
                    <a:pt x="132" y="219"/>
                    <a:pt x="155" y="204"/>
                  </a:cubicBezTo>
                  <a:cubicBezTo>
                    <a:pt x="166" y="219"/>
                    <a:pt x="190" y="220"/>
                    <a:pt x="209" y="220"/>
                  </a:cubicBezTo>
                  <a:cubicBezTo>
                    <a:pt x="223" y="220"/>
                    <a:pt x="234" y="220"/>
                    <a:pt x="234" y="205"/>
                  </a:cubicBezTo>
                  <a:close/>
                  <a:moveTo>
                    <a:pt x="150" y="153"/>
                  </a:moveTo>
                  <a:cubicBezTo>
                    <a:pt x="150" y="165"/>
                    <a:pt x="150" y="175"/>
                    <a:pt x="131" y="184"/>
                  </a:cubicBezTo>
                  <a:cubicBezTo>
                    <a:pt x="113" y="193"/>
                    <a:pt x="90" y="193"/>
                    <a:pt x="86" y="193"/>
                  </a:cubicBezTo>
                  <a:cubicBezTo>
                    <a:pt x="55" y="193"/>
                    <a:pt x="35" y="176"/>
                    <a:pt x="35" y="156"/>
                  </a:cubicBezTo>
                  <a:cubicBezTo>
                    <a:pt x="35" y="132"/>
                    <a:pt x="78" y="113"/>
                    <a:pt x="150" y="111"/>
                  </a:cubicBezTo>
                  <a:lnTo>
                    <a:pt x="150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39" name="Freeform 332">
              <a:extLst>
                <a:ext uri="{FF2B5EF4-FFF2-40B4-BE49-F238E27FC236}">
                  <a16:creationId xmlns:a16="http://schemas.microsoft.com/office/drawing/2014/main" id="{9E265173-37B9-48D5-85BC-50C2497892DC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8072439" y="1198563"/>
              <a:ext cx="68263" cy="80963"/>
            </a:xfrm>
            <a:custGeom>
              <a:avLst/>
              <a:gdLst>
                <a:gd name="T0" fmla="*/ 196 w 196"/>
                <a:gd name="T1" fmla="*/ 166 h 223"/>
                <a:gd name="T2" fmla="*/ 179 w 196"/>
                <a:gd name="T3" fmla="*/ 152 h 223"/>
                <a:gd name="T4" fmla="*/ 162 w 196"/>
                <a:gd name="T5" fmla="*/ 163 h 223"/>
                <a:gd name="T6" fmla="*/ 113 w 196"/>
                <a:gd name="T7" fmla="*/ 193 h 223"/>
                <a:gd name="T8" fmla="*/ 35 w 196"/>
                <a:gd name="T9" fmla="*/ 112 h 223"/>
                <a:gd name="T10" fmla="*/ 116 w 196"/>
                <a:gd name="T11" fmla="*/ 31 h 223"/>
                <a:gd name="T12" fmla="*/ 146 w 196"/>
                <a:gd name="T13" fmla="*/ 35 h 223"/>
                <a:gd name="T14" fmla="*/ 168 w 196"/>
                <a:gd name="T15" fmla="*/ 60 h 223"/>
                <a:gd name="T16" fmla="*/ 190 w 196"/>
                <a:gd name="T17" fmla="*/ 37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6"/>
                  </a:moveTo>
                  <a:cubicBezTo>
                    <a:pt x="196" y="152"/>
                    <a:pt x="182" y="152"/>
                    <a:pt x="179" y="152"/>
                  </a:cubicBezTo>
                  <a:cubicBezTo>
                    <a:pt x="171" y="152"/>
                    <a:pt x="166" y="153"/>
                    <a:pt x="162" y="163"/>
                  </a:cubicBezTo>
                  <a:cubicBezTo>
                    <a:pt x="159" y="169"/>
                    <a:pt x="150" y="193"/>
                    <a:pt x="113" y="193"/>
                  </a:cubicBezTo>
                  <a:cubicBezTo>
                    <a:pt x="71" y="193"/>
                    <a:pt x="35" y="158"/>
                    <a:pt x="35" y="112"/>
                  </a:cubicBezTo>
                  <a:cubicBezTo>
                    <a:pt x="35" y="88"/>
                    <a:pt x="49" y="31"/>
                    <a:pt x="116" y="31"/>
                  </a:cubicBezTo>
                  <a:cubicBezTo>
                    <a:pt x="127" y="31"/>
                    <a:pt x="146" y="31"/>
                    <a:pt x="146" y="35"/>
                  </a:cubicBezTo>
                  <a:cubicBezTo>
                    <a:pt x="147" y="53"/>
                    <a:pt x="156" y="60"/>
                    <a:pt x="168" y="60"/>
                  </a:cubicBezTo>
                  <a:cubicBezTo>
                    <a:pt x="180" y="60"/>
                    <a:pt x="190" y="51"/>
                    <a:pt x="190" y="37"/>
                  </a:cubicBezTo>
                  <a:cubicBezTo>
                    <a:pt x="190" y="0"/>
                    <a:pt x="139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0" name="Freeform 333">
              <a:extLst>
                <a:ext uri="{FF2B5EF4-FFF2-40B4-BE49-F238E27FC236}">
                  <a16:creationId xmlns:a16="http://schemas.microsoft.com/office/drawing/2014/main" id="{61D7BF92-B521-4755-9DA9-3A033B1BEF49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8153402" y="1168401"/>
              <a:ext cx="84138" cy="109538"/>
            </a:xfrm>
            <a:custGeom>
              <a:avLst/>
              <a:gdLst>
                <a:gd name="T0" fmla="*/ 243 w 243"/>
                <a:gd name="T1" fmla="*/ 290 h 305"/>
                <a:gd name="T2" fmla="*/ 222 w 243"/>
                <a:gd name="T3" fmla="*/ 275 h 305"/>
                <a:gd name="T4" fmla="*/ 207 w 243"/>
                <a:gd name="T5" fmla="*/ 275 h 305"/>
                <a:gd name="T6" fmla="*/ 133 w 243"/>
                <a:gd name="T7" fmla="*/ 178 h 305"/>
                <a:gd name="T8" fmla="*/ 194 w 243"/>
                <a:gd name="T9" fmla="*/ 120 h 305"/>
                <a:gd name="T10" fmla="*/ 211 w 243"/>
                <a:gd name="T11" fmla="*/ 120 h 305"/>
                <a:gd name="T12" fmla="*/ 232 w 243"/>
                <a:gd name="T13" fmla="*/ 105 h 305"/>
                <a:gd name="T14" fmla="*/ 211 w 243"/>
                <a:gd name="T15" fmla="*/ 90 h 305"/>
                <a:gd name="T16" fmla="*/ 135 w 243"/>
                <a:gd name="T17" fmla="*/ 90 h 305"/>
                <a:gd name="T18" fmla="*/ 115 w 243"/>
                <a:gd name="T19" fmla="*/ 105 h 305"/>
                <a:gd name="T20" fmla="*/ 135 w 243"/>
                <a:gd name="T21" fmla="*/ 120 h 305"/>
                <a:gd name="T22" fmla="*/ 153 w 243"/>
                <a:gd name="T23" fmla="*/ 120 h 305"/>
                <a:gd name="T24" fmla="*/ 72 w 243"/>
                <a:gd name="T25" fmla="*/ 196 h 305"/>
                <a:gd name="T26" fmla="*/ 72 w 243"/>
                <a:gd name="T27" fmla="*/ 21 h 305"/>
                <a:gd name="T28" fmla="*/ 52 w 243"/>
                <a:gd name="T29" fmla="*/ 0 h 305"/>
                <a:gd name="T30" fmla="*/ 20 w 243"/>
                <a:gd name="T31" fmla="*/ 0 h 305"/>
                <a:gd name="T32" fmla="*/ 0 w 243"/>
                <a:gd name="T33" fmla="*/ 15 h 305"/>
                <a:gd name="T34" fmla="*/ 20 w 243"/>
                <a:gd name="T35" fmla="*/ 31 h 305"/>
                <a:gd name="T36" fmla="*/ 44 w 243"/>
                <a:gd name="T37" fmla="*/ 31 h 305"/>
                <a:gd name="T38" fmla="*/ 44 w 243"/>
                <a:gd name="T39" fmla="*/ 275 h 305"/>
                <a:gd name="T40" fmla="*/ 20 w 243"/>
                <a:gd name="T41" fmla="*/ 275 h 305"/>
                <a:gd name="T42" fmla="*/ 0 w 243"/>
                <a:gd name="T43" fmla="*/ 290 h 305"/>
                <a:gd name="T44" fmla="*/ 20 w 243"/>
                <a:gd name="T45" fmla="*/ 305 h 305"/>
                <a:gd name="T46" fmla="*/ 97 w 243"/>
                <a:gd name="T47" fmla="*/ 305 h 305"/>
                <a:gd name="T48" fmla="*/ 117 w 243"/>
                <a:gd name="T49" fmla="*/ 290 h 305"/>
                <a:gd name="T50" fmla="*/ 97 w 243"/>
                <a:gd name="T51" fmla="*/ 275 h 305"/>
                <a:gd name="T52" fmla="*/ 72 w 243"/>
                <a:gd name="T53" fmla="*/ 275 h 305"/>
                <a:gd name="T54" fmla="*/ 72 w 243"/>
                <a:gd name="T55" fmla="*/ 234 h 305"/>
                <a:gd name="T56" fmla="*/ 112 w 243"/>
                <a:gd name="T57" fmla="*/ 197 h 305"/>
                <a:gd name="T58" fmla="*/ 172 w 243"/>
                <a:gd name="T59" fmla="*/ 275 h 305"/>
                <a:gd name="T60" fmla="*/ 144 w 243"/>
                <a:gd name="T61" fmla="*/ 290 h 305"/>
                <a:gd name="T62" fmla="*/ 164 w 243"/>
                <a:gd name="T63" fmla="*/ 305 h 305"/>
                <a:gd name="T64" fmla="*/ 222 w 243"/>
                <a:gd name="T65" fmla="*/ 305 h 305"/>
                <a:gd name="T66" fmla="*/ 243 w 243"/>
                <a:gd name="T67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3" h="305">
                  <a:moveTo>
                    <a:pt x="243" y="290"/>
                  </a:moveTo>
                  <a:cubicBezTo>
                    <a:pt x="243" y="275"/>
                    <a:pt x="230" y="275"/>
                    <a:pt x="222" y="275"/>
                  </a:cubicBezTo>
                  <a:lnTo>
                    <a:pt x="207" y="275"/>
                  </a:lnTo>
                  <a:lnTo>
                    <a:pt x="133" y="178"/>
                  </a:lnTo>
                  <a:lnTo>
                    <a:pt x="194" y="120"/>
                  </a:lnTo>
                  <a:lnTo>
                    <a:pt x="211" y="120"/>
                  </a:lnTo>
                  <a:cubicBezTo>
                    <a:pt x="219" y="120"/>
                    <a:pt x="232" y="120"/>
                    <a:pt x="232" y="105"/>
                  </a:cubicBezTo>
                  <a:cubicBezTo>
                    <a:pt x="232" y="90"/>
                    <a:pt x="219" y="90"/>
                    <a:pt x="211" y="90"/>
                  </a:cubicBezTo>
                  <a:lnTo>
                    <a:pt x="135" y="90"/>
                  </a:lnTo>
                  <a:cubicBezTo>
                    <a:pt x="127" y="90"/>
                    <a:pt x="115" y="90"/>
                    <a:pt x="115" y="105"/>
                  </a:cubicBezTo>
                  <a:cubicBezTo>
                    <a:pt x="115" y="120"/>
                    <a:pt x="127" y="120"/>
                    <a:pt x="135" y="120"/>
                  </a:cubicBezTo>
                  <a:lnTo>
                    <a:pt x="153" y="120"/>
                  </a:lnTo>
                  <a:lnTo>
                    <a:pt x="72" y="196"/>
                  </a:lnTo>
                  <a:lnTo>
                    <a:pt x="72" y="21"/>
                  </a:lnTo>
                  <a:cubicBezTo>
                    <a:pt x="72" y="5"/>
                    <a:pt x="69" y="0"/>
                    <a:pt x="52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44" y="31"/>
                  </a:lnTo>
                  <a:lnTo>
                    <a:pt x="44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97" y="305"/>
                  </a:lnTo>
                  <a:cubicBezTo>
                    <a:pt x="104" y="305"/>
                    <a:pt x="117" y="305"/>
                    <a:pt x="117" y="290"/>
                  </a:cubicBezTo>
                  <a:cubicBezTo>
                    <a:pt x="117" y="275"/>
                    <a:pt x="105" y="275"/>
                    <a:pt x="97" y="275"/>
                  </a:cubicBezTo>
                  <a:lnTo>
                    <a:pt x="72" y="275"/>
                  </a:lnTo>
                  <a:lnTo>
                    <a:pt x="72" y="234"/>
                  </a:lnTo>
                  <a:lnTo>
                    <a:pt x="112" y="197"/>
                  </a:lnTo>
                  <a:lnTo>
                    <a:pt x="172" y="275"/>
                  </a:lnTo>
                  <a:cubicBezTo>
                    <a:pt x="154" y="275"/>
                    <a:pt x="144" y="275"/>
                    <a:pt x="144" y="290"/>
                  </a:cubicBezTo>
                  <a:cubicBezTo>
                    <a:pt x="144" y="305"/>
                    <a:pt x="156" y="305"/>
                    <a:pt x="164" y="305"/>
                  </a:cubicBezTo>
                  <a:lnTo>
                    <a:pt x="222" y="305"/>
                  </a:lnTo>
                  <a:cubicBezTo>
                    <a:pt x="230" y="305"/>
                    <a:pt x="243" y="305"/>
                    <a:pt x="243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1" name="Freeform 334">
              <a:extLst>
                <a:ext uri="{FF2B5EF4-FFF2-40B4-BE49-F238E27FC236}">
                  <a16:creationId xmlns:a16="http://schemas.microsoft.com/office/drawing/2014/main" id="{52D10285-624E-4002-A8C1-0BB084DD3A4E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8343902" y="1198563"/>
              <a:ext cx="66675" cy="80963"/>
            </a:xfrm>
            <a:custGeom>
              <a:avLst/>
              <a:gdLst>
                <a:gd name="T0" fmla="*/ 193 w 193"/>
                <a:gd name="T1" fmla="*/ 158 h 223"/>
                <a:gd name="T2" fmla="*/ 113 w 193"/>
                <a:gd name="T3" fmla="*/ 93 h 223"/>
                <a:gd name="T4" fmla="*/ 79 w 193"/>
                <a:gd name="T5" fmla="*/ 87 h 223"/>
                <a:gd name="T6" fmla="*/ 31 w 193"/>
                <a:gd name="T7" fmla="*/ 59 h 223"/>
                <a:gd name="T8" fmla="*/ 94 w 193"/>
                <a:gd name="T9" fmla="*/ 31 h 223"/>
                <a:gd name="T10" fmla="*/ 144 w 193"/>
                <a:gd name="T11" fmla="*/ 59 h 223"/>
                <a:gd name="T12" fmla="*/ 161 w 193"/>
                <a:gd name="T13" fmla="*/ 76 h 223"/>
                <a:gd name="T14" fmla="*/ 179 w 193"/>
                <a:gd name="T15" fmla="*/ 55 h 223"/>
                <a:gd name="T16" fmla="*/ 179 w 193"/>
                <a:gd name="T17" fmla="*/ 21 h 223"/>
                <a:gd name="T18" fmla="*/ 164 w 193"/>
                <a:gd name="T19" fmla="*/ 0 h 223"/>
                <a:gd name="T20" fmla="*/ 149 w 193"/>
                <a:gd name="T21" fmla="*/ 11 h 223"/>
                <a:gd name="T22" fmla="*/ 95 w 193"/>
                <a:gd name="T23" fmla="*/ 0 h 223"/>
                <a:gd name="T24" fmla="*/ 0 w 193"/>
                <a:gd name="T25" fmla="*/ 59 h 223"/>
                <a:gd name="T26" fmla="*/ 99 w 193"/>
                <a:gd name="T27" fmla="*/ 121 h 223"/>
                <a:gd name="T28" fmla="*/ 163 w 193"/>
                <a:gd name="T29" fmla="*/ 158 h 223"/>
                <a:gd name="T30" fmla="*/ 99 w 193"/>
                <a:gd name="T31" fmla="*/ 193 h 223"/>
                <a:gd name="T32" fmla="*/ 35 w 193"/>
                <a:gd name="T33" fmla="*/ 148 h 223"/>
                <a:gd name="T34" fmla="*/ 18 w 193"/>
                <a:gd name="T35" fmla="*/ 134 h 223"/>
                <a:gd name="T36" fmla="*/ 0 w 193"/>
                <a:gd name="T37" fmla="*/ 154 h 223"/>
                <a:gd name="T38" fmla="*/ 0 w 193"/>
                <a:gd name="T39" fmla="*/ 203 h 223"/>
                <a:gd name="T40" fmla="*/ 15 w 193"/>
                <a:gd name="T41" fmla="*/ 223 h 223"/>
                <a:gd name="T42" fmla="*/ 34 w 193"/>
                <a:gd name="T43" fmla="*/ 204 h 223"/>
                <a:gd name="T44" fmla="*/ 99 w 193"/>
                <a:gd name="T45" fmla="*/ 223 h 223"/>
                <a:gd name="T46" fmla="*/ 193 w 193"/>
                <a:gd name="T47" fmla="*/ 15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93" y="158"/>
                  </a:moveTo>
                  <a:cubicBezTo>
                    <a:pt x="193" y="106"/>
                    <a:pt x="129" y="95"/>
                    <a:pt x="113" y="93"/>
                  </a:cubicBezTo>
                  <a:lnTo>
                    <a:pt x="79" y="87"/>
                  </a:lnTo>
                  <a:cubicBezTo>
                    <a:pt x="65" y="85"/>
                    <a:pt x="31" y="79"/>
                    <a:pt x="31" y="59"/>
                  </a:cubicBezTo>
                  <a:cubicBezTo>
                    <a:pt x="31" y="46"/>
                    <a:pt x="47" y="31"/>
                    <a:pt x="94" y="31"/>
                  </a:cubicBezTo>
                  <a:cubicBezTo>
                    <a:pt x="136" y="31"/>
                    <a:pt x="143" y="46"/>
                    <a:pt x="144" y="59"/>
                  </a:cubicBezTo>
                  <a:cubicBezTo>
                    <a:pt x="145" y="67"/>
                    <a:pt x="146" y="76"/>
                    <a:pt x="161" y="76"/>
                  </a:cubicBezTo>
                  <a:cubicBezTo>
                    <a:pt x="179" y="76"/>
                    <a:pt x="179" y="65"/>
                    <a:pt x="179" y="55"/>
                  </a:cubicBezTo>
                  <a:lnTo>
                    <a:pt x="179" y="21"/>
                  </a:lnTo>
                  <a:cubicBezTo>
                    <a:pt x="179" y="13"/>
                    <a:pt x="179" y="0"/>
                    <a:pt x="164" y="0"/>
                  </a:cubicBezTo>
                  <a:cubicBezTo>
                    <a:pt x="152" y="0"/>
                    <a:pt x="150" y="7"/>
                    <a:pt x="149" y="11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4"/>
                    <a:pt x="99" y="121"/>
                  </a:cubicBezTo>
                  <a:cubicBezTo>
                    <a:pt x="123" y="125"/>
                    <a:pt x="163" y="131"/>
                    <a:pt x="163" y="158"/>
                  </a:cubicBezTo>
                  <a:cubicBezTo>
                    <a:pt x="163" y="176"/>
                    <a:pt x="145" y="193"/>
                    <a:pt x="99" y="193"/>
                  </a:cubicBezTo>
                  <a:cubicBezTo>
                    <a:pt x="76" y="193"/>
                    <a:pt x="48" y="187"/>
                    <a:pt x="35" y="148"/>
                  </a:cubicBezTo>
                  <a:cubicBezTo>
                    <a:pt x="33" y="139"/>
                    <a:pt x="31" y="134"/>
                    <a:pt x="18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3"/>
                  </a:lnTo>
                  <a:cubicBezTo>
                    <a:pt x="0" y="211"/>
                    <a:pt x="0" y="223"/>
                    <a:pt x="15" y="223"/>
                  </a:cubicBezTo>
                  <a:cubicBezTo>
                    <a:pt x="20" y="223"/>
                    <a:pt x="28" y="222"/>
                    <a:pt x="34" y="204"/>
                  </a:cubicBezTo>
                  <a:cubicBezTo>
                    <a:pt x="58" y="222"/>
                    <a:pt x="85" y="223"/>
                    <a:pt x="99" y="223"/>
                  </a:cubicBezTo>
                  <a:cubicBezTo>
                    <a:pt x="178" y="223"/>
                    <a:pt x="193" y="182"/>
                    <a:pt x="193" y="15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2" name="Freeform 335">
              <a:extLst>
                <a:ext uri="{FF2B5EF4-FFF2-40B4-BE49-F238E27FC236}">
                  <a16:creationId xmlns:a16="http://schemas.microsoft.com/office/drawing/2014/main" id="{053965FD-2973-4098-B547-A28E2CB17BBB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8426452" y="1179513"/>
              <a:ext cx="73025" cy="100013"/>
            </a:xfrm>
            <a:custGeom>
              <a:avLst/>
              <a:gdLst>
                <a:gd name="T0" fmla="*/ 211 w 211"/>
                <a:gd name="T1" fmla="*/ 213 h 279"/>
                <a:gd name="T2" fmla="*/ 194 w 211"/>
                <a:gd name="T3" fmla="*/ 194 h 279"/>
                <a:gd name="T4" fmla="*/ 177 w 211"/>
                <a:gd name="T5" fmla="*/ 213 h 279"/>
                <a:gd name="T6" fmla="*/ 136 w 211"/>
                <a:gd name="T7" fmla="*/ 249 h 279"/>
                <a:gd name="T8" fmla="*/ 98 w 211"/>
                <a:gd name="T9" fmla="*/ 210 h 279"/>
                <a:gd name="T10" fmla="*/ 98 w 211"/>
                <a:gd name="T11" fmla="*/ 91 h 279"/>
                <a:gd name="T12" fmla="*/ 180 w 211"/>
                <a:gd name="T13" fmla="*/ 91 h 279"/>
                <a:gd name="T14" fmla="*/ 200 w 211"/>
                <a:gd name="T15" fmla="*/ 76 h 279"/>
                <a:gd name="T16" fmla="*/ 180 w 211"/>
                <a:gd name="T17" fmla="*/ 61 h 279"/>
                <a:gd name="T18" fmla="*/ 98 w 211"/>
                <a:gd name="T19" fmla="*/ 61 h 279"/>
                <a:gd name="T20" fmla="*/ 98 w 211"/>
                <a:gd name="T21" fmla="*/ 20 h 279"/>
                <a:gd name="T22" fmla="*/ 81 w 211"/>
                <a:gd name="T23" fmla="*/ 0 h 279"/>
                <a:gd name="T24" fmla="*/ 63 w 211"/>
                <a:gd name="T25" fmla="*/ 20 h 279"/>
                <a:gd name="T26" fmla="*/ 63 w 211"/>
                <a:gd name="T27" fmla="*/ 61 h 279"/>
                <a:gd name="T28" fmla="*/ 20 w 211"/>
                <a:gd name="T29" fmla="*/ 61 h 279"/>
                <a:gd name="T30" fmla="*/ 0 w 211"/>
                <a:gd name="T31" fmla="*/ 76 h 279"/>
                <a:gd name="T32" fmla="*/ 20 w 211"/>
                <a:gd name="T33" fmla="*/ 91 h 279"/>
                <a:gd name="T34" fmla="*/ 63 w 211"/>
                <a:gd name="T35" fmla="*/ 91 h 279"/>
                <a:gd name="T36" fmla="*/ 63 w 211"/>
                <a:gd name="T37" fmla="*/ 213 h 279"/>
                <a:gd name="T38" fmla="*/ 134 w 211"/>
                <a:gd name="T39" fmla="*/ 279 h 279"/>
                <a:gd name="T40" fmla="*/ 211 w 211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211" y="213"/>
                  </a:move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1"/>
                  </a:lnTo>
                  <a:lnTo>
                    <a:pt x="180" y="91"/>
                  </a:lnTo>
                  <a:cubicBezTo>
                    <a:pt x="187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0"/>
                    <a:pt x="63" y="20"/>
                  </a:cubicBezTo>
                  <a:lnTo>
                    <a:pt x="63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6"/>
                  </a:cubicBezTo>
                  <a:cubicBezTo>
                    <a:pt x="0" y="91"/>
                    <a:pt x="12" y="91"/>
                    <a:pt x="20" y="91"/>
                  </a:cubicBezTo>
                  <a:lnTo>
                    <a:pt x="63" y="91"/>
                  </a:lnTo>
                  <a:lnTo>
                    <a:pt x="63" y="213"/>
                  </a:lnTo>
                  <a:cubicBezTo>
                    <a:pt x="63" y="261"/>
                    <a:pt x="97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3" name="Freeform 336">
              <a:extLst>
                <a:ext uri="{FF2B5EF4-FFF2-40B4-BE49-F238E27FC236}">
                  <a16:creationId xmlns:a16="http://schemas.microsoft.com/office/drawing/2014/main" id="{A6CE2DA2-31DF-451D-A21A-14865E9C8E6C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8520114" y="1198563"/>
              <a:ext cx="80963" cy="80963"/>
            </a:xfrm>
            <a:custGeom>
              <a:avLst/>
              <a:gdLst>
                <a:gd name="T0" fmla="*/ 233 w 233"/>
                <a:gd name="T1" fmla="*/ 205 h 223"/>
                <a:gd name="T2" fmla="*/ 213 w 233"/>
                <a:gd name="T3" fmla="*/ 190 h 223"/>
                <a:gd name="T4" fmla="*/ 184 w 233"/>
                <a:gd name="T5" fmla="*/ 186 h 223"/>
                <a:gd name="T6" fmla="*/ 184 w 233"/>
                <a:gd name="T7" fmla="*/ 78 h 223"/>
                <a:gd name="T8" fmla="*/ 85 w 233"/>
                <a:gd name="T9" fmla="*/ 0 h 223"/>
                <a:gd name="T10" fmla="*/ 13 w 233"/>
                <a:gd name="T11" fmla="*/ 37 h 223"/>
                <a:gd name="T12" fmla="*/ 35 w 233"/>
                <a:gd name="T13" fmla="*/ 60 h 223"/>
                <a:gd name="T14" fmla="*/ 57 w 233"/>
                <a:gd name="T15" fmla="*/ 37 h 223"/>
                <a:gd name="T16" fmla="*/ 67 w 233"/>
                <a:gd name="T17" fmla="*/ 31 h 223"/>
                <a:gd name="T18" fmla="*/ 85 w 233"/>
                <a:gd name="T19" fmla="*/ 31 h 223"/>
                <a:gd name="T20" fmla="*/ 149 w 233"/>
                <a:gd name="T21" fmla="*/ 82 h 223"/>
                <a:gd name="T22" fmla="*/ 0 w 233"/>
                <a:gd name="T23" fmla="*/ 156 h 223"/>
                <a:gd name="T24" fmla="*/ 82 w 233"/>
                <a:gd name="T25" fmla="*/ 223 h 223"/>
                <a:gd name="T26" fmla="*/ 155 w 233"/>
                <a:gd name="T27" fmla="*/ 204 h 223"/>
                <a:gd name="T28" fmla="*/ 208 w 233"/>
                <a:gd name="T29" fmla="*/ 220 h 223"/>
                <a:gd name="T30" fmla="*/ 233 w 233"/>
                <a:gd name="T31" fmla="*/ 205 h 223"/>
                <a:gd name="T32" fmla="*/ 149 w 233"/>
                <a:gd name="T33" fmla="*/ 153 h 223"/>
                <a:gd name="T34" fmla="*/ 130 w 233"/>
                <a:gd name="T35" fmla="*/ 184 h 223"/>
                <a:gd name="T36" fmla="*/ 85 w 233"/>
                <a:gd name="T37" fmla="*/ 193 h 223"/>
                <a:gd name="T38" fmla="*/ 34 w 233"/>
                <a:gd name="T39" fmla="*/ 156 h 223"/>
                <a:gd name="T40" fmla="*/ 149 w 233"/>
                <a:gd name="T41" fmla="*/ 111 h 223"/>
                <a:gd name="T42" fmla="*/ 149 w 233"/>
                <a:gd name="T43" fmla="*/ 15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3" h="223">
                  <a:moveTo>
                    <a:pt x="233" y="205"/>
                  </a:moveTo>
                  <a:cubicBezTo>
                    <a:pt x="233" y="190"/>
                    <a:pt x="221" y="190"/>
                    <a:pt x="213" y="190"/>
                  </a:cubicBezTo>
                  <a:cubicBezTo>
                    <a:pt x="193" y="190"/>
                    <a:pt x="188" y="187"/>
                    <a:pt x="184" y="186"/>
                  </a:cubicBezTo>
                  <a:lnTo>
                    <a:pt x="184" y="78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3" y="0"/>
                    <a:pt x="13" y="0"/>
                    <a:pt x="13" y="37"/>
                  </a:cubicBezTo>
                  <a:cubicBezTo>
                    <a:pt x="13" y="52"/>
                    <a:pt x="23" y="60"/>
                    <a:pt x="35" y="60"/>
                  </a:cubicBezTo>
                  <a:cubicBezTo>
                    <a:pt x="42" y="60"/>
                    <a:pt x="56" y="55"/>
                    <a:pt x="57" y="37"/>
                  </a:cubicBezTo>
                  <a:cubicBezTo>
                    <a:pt x="57" y="33"/>
                    <a:pt x="57" y="32"/>
                    <a:pt x="67" y="31"/>
                  </a:cubicBezTo>
                  <a:cubicBezTo>
                    <a:pt x="74" y="31"/>
                    <a:pt x="81" y="31"/>
                    <a:pt x="85" y="31"/>
                  </a:cubicBezTo>
                  <a:cubicBezTo>
                    <a:pt x="123" y="31"/>
                    <a:pt x="149" y="46"/>
                    <a:pt x="149" y="82"/>
                  </a:cubicBezTo>
                  <a:cubicBezTo>
                    <a:pt x="61" y="83"/>
                    <a:pt x="0" y="108"/>
                    <a:pt x="0" y="156"/>
                  </a:cubicBezTo>
                  <a:cubicBezTo>
                    <a:pt x="0" y="191"/>
                    <a:pt x="31" y="223"/>
                    <a:pt x="82" y="223"/>
                  </a:cubicBezTo>
                  <a:cubicBezTo>
                    <a:pt x="100" y="223"/>
                    <a:pt x="131" y="219"/>
                    <a:pt x="155" y="204"/>
                  </a:cubicBezTo>
                  <a:cubicBezTo>
                    <a:pt x="166" y="219"/>
                    <a:pt x="190" y="220"/>
                    <a:pt x="208" y="220"/>
                  </a:cubicBezTo>
                  <a:cubicBezTo>
                    <a:pt x="222" y="220"/>
                    <a:pt x="233" y="220"/>
                    <a:pt x="233" y="205"/>
                  </a:cubicBezTo>
                  <a:close/>
                  <a:moveTo>
                    <a:pt x="149" y="153"/>
                  </a:moveTo>
                  <a:cubicBezTo>
                    <a:pt x="149" y="165"/>
                    <a:pt x="149" y="175"/>
                    <a:pt x="130" y="184"/>
                  </a:cubicBezTo>
                  <a:cubicBezTo>
                    <a:pt x="112" y="193"/>
                    <a:pt x="89" y="193"/>
                    <a:pt x="85" y="193"/>
                  </a:cubicBezTo>
                  <a:cubicBezTo>
                    <a:pt x="54" y="193"/>
                    <a:pt x="34" y="176"/>
                    <a:pt x="34" y="156"/>
                  </a:cubicBezTo>
                  <a:cubicBezTo>
                    <a:pt x="34" y="132"/>
                    <a:pt x="77" y="113"/>
                    <a:pt x="149" y="111"/>
                  </a:cubicBezTo>
                  <a:lnTo>
                    <a:pt x="149" y="1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4" name="Freeform 337">
              <a:extLst>
                <a:ext uri="{FF2B5EF4-FFF2-40B4-BE49-F238E27FC236}">
                  <a16:creationId xmlns:a16="http://schemas.microsoft.com/office/drawing/2014/main" id="{7A3E1DE9-74DD-4F4B-A0E5-DBD05EA953AE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8615364" y="1198563"/>
              <a:ext cx="68263" cy="80963"/>
            </a:xfrm>
            <a:custGeom>
              <a:avLst/>
              <a:gdLst>
                <a:gd name="T0" fmla="*/ 196 w 196"/>
                <a:gd name="T1" fmla="*/ 166 h 223"/>
                <a:gd name="T2" fmla="*/ 178 w 196"/>
                <a:gd name="T3" fmla="*/ 152 h 223"/>
                <a:gd name="T4" fmla="*/ 162 w 196"/>
                <a:gd name="T5" fmla="*/ 163 h 223"/>
                <a:gd name="T6" fmla="*/ 112 w 196"/>
                <a:gd name="T7" fmla="*/ 193 h 223"/>
                <a:gd name="T8" fmla="*/ 34 w 196"/>
                <a:gd name="T9" fmla="*/ 112 h 223"/>
                <a:gd name="T10" fmla="*/ 115 w 196"/>
                <a:gd name="T11" fmla="*/ 31 h 223"/>
                <a:gd name="T12" fmla="*/ 145 w 196"/>
                <a:gd name="T13" fmla="*/ 35 h 223"/>
                <a:gd name="T14" fmla="*/ 167 w 196"/>
                <a:gd name="T15" fmla="*/ 60 h 223"/>
                <a:gd name="T16" fmla="*/ 190 w 196"/>
                <a:gd name="T17" fmla="*/ 37 h 223"/>
                <a:gd name="T18" fmla="*/ 115 w 196"/>
                <a:gd name="T19" fmla="*/ 0 h 223"/>
                <a:gd name="T20" fmla="*/ 0 w 196"/>
                <a:gd name="T21" fmla="*/ 112 h 223"/>
                <a:gd name="T22" fmla="*/ 109 w 196"/>
                <a:gd name="T23" fmla="*/ 223 h 223"/>
                <a:gd name="T24" fmla="*/ 196 w 196"/>
                <a:gd name="T25" fmla="*/ 16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6"/>
                  </a:moveTo>
                  <a:cubicBezTo>
                    <a:pt x="196" y="152"/>
                    <a:pt x="181" y="152"/>
                    <a:pt x="178" y="152"/>
                  </a:cubicBezTo>
                  <a:cubicBezTo>
                    <a:pt x="170" y="152"/>
                    <a:pt x="165" y="153"/>
                    <a:pt x="162" y="163"/>
                  </a:cubicBezTo>
                  <a:cubicBezTo>
                    <a:pt x="159" y="169"/>
                    <a:pt x="149" y="193"/>
                    <a:pt x="112" y="193"/>
                  </a:cubicBezTo>
                  <a:cubicBezTo>
                    <a:pt x="70" y="193"/>
                    <a:pt x="34" y="158"/>
                    <a:pt x="34" y="112"/>
                  </a:cubicBezTo>
                  <a:cubicBezTo>
                    <a:pt x="34" y="88"/>
                    <a:pt x="48" y="31"/>
                    <a:pt x="115" y="31"/>
                  </a:cubicBezTo>
                  <a:cubicBezTo>
                    <a:pt x="126" y="31"/>
                    <a:pt x="145" y="31"/>
                    <a:pt x="145" y="35"/>
                  </a:cubicBezTo>
                  <a:cubicBezTo>
                    <a:pt x="146" y="53"/>
                    <a:pt x="155" y="60"/>
                    <a:pt x="167" y="60"/>
                  </a:cubicBezTo>
                  <a:cubicBezTo>
                    <a:pt x="179" y="60"/>
                    <a:pt x="190" y="51"/>
                    <a:pt x="190" y="37"/>
                  </a:cubicBezTo>
                  <a:cubicBezTo>
                    <a:pt x="190" y="0"/>
                    <a:pt x="138" y="0"/>
                    <a:pt x="115" y="0"/>
                  </a:cubicBezTo>
                  <a:cubicBezTo>
                    <a:pt x="29" y="0"/>
                    <a:pt x="0" y="68"/>
                    <a:pt x="0" y="112"/>
                  </a:cubicBezTo>
                  <a:cubicBezTo>
                    <a:pt x="0" y="172"/>
                    <a:pt x="46" y="223"/>
                    <a:pt x="109" y="223"/>
                  </a:cubicBezTo>
                  <a:cubicBezTo>
                    <a:pt x="179" y="223"/>
                    <a:pt x="196" y="174"/>
                    <a:pt x="196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5" name="Freeform 338">
              <a:extLst>
                <a:ext uri="{FF2B5EF4-FFF2-40B4-BE49-F238E27FC236}">
                  <a16:creationId xmlns:a16="http://schemas.microsoft.com/office/drawing/2014/main" id="{033BF108-FF52-42EF-9C34-F417FF71EC54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8696327" y="1168401"/>
              <a:ext cx="84138" cy="109538"/>
            </a:xfrm>
            <a:custGeom>
              <a:avLst/>
              <a:gdLst>
                <a:gd name="T0" fmla="*/ 243 w 243"/>
                <a:gd name="T1" fmla="*/ 290 h 305"/>
                <a:gd name="T2" fmla="*/ 223 w 243"/>
                <a:gd name="T3" fmla="*/ 275 h 305"/>
                <a:gd name="T4" fmla="*/ 207 w 243"/>
                <a:gd name="T5" fmla="*/ 275 h 305"/>
                <a:gd name="T6" fmla="*/ 133 w 243"/>
                <a:gd name="T7" fmla="*/ 178 h 305"/>
                <a:gd name="T8" fmla="*/ 194 w 243"/>
                <a:gd name="T9" fmla="*/ 120 h 305"/>
                <a:gd name="T10" fmla="*/ 212 w 243"/>
                <a:gd name="T11" fmla="*/ 120 h 305"/>
                <a:gd name="T12" fmla="*/ 232 w 243"/>
                <a:gd name="T13" fmla="*/ 105 h 305"/>
                <a:gd name="T14" fmla="*/ 212 w 243"/>
                <a:gd name="T15" fmla="*/ 90 h 305"/>
                <a:gd name="T16" fmla="*/ 135 w 243"/>
                <a:gd name="T17" fmla="*/ 90 h 305"/>
                <a:gd name="T18" fmla="*/ 115 w 243"/>
                <a:gd name="T19" fmla="*/ 105 h 305"/>
                <a:gd name="T20" fmla="*/ 135 w 243"/>
                <a:gd name="T21" fmla="*/ 120 h 305"/>
                <a:gd name="T22" fmla="*/ 153 w 243"/>
                <a:gd name="T23" fmla="*/ 120 h 305"/>
                <a:gd name="T24" fmla="*/ 72 w 243"/>
                <a:gd name="T25" fmla="*/ 196 h 305"/>
                <a:gd name="T26" fmla="*/ 72 w 243"/>
                <a:gd name="T27" fmla="*/ 21 h 305"/>
                <a:gd name="T28" fmla="*/ 53 w 243"/>
                <a:gd name="T29" fmla="*/ 0 h 305"/>
                <a:gd name="T30" fmla="*/ 20 w 243"/>
                <a:gd name="T31" fmla="*/ 0 h 305"/>
                <a:gd name="T32" fmla="*/ 0 w 243"/>
                <a:gd name="T33" fmla="*/ 15 h 305"/>
                <a:gd name="T34" fmla="*/ 20 w 243"/>
                <a:gd name="T35" fmla="*/ 31 h 305"/>
                <a:gd name="T36" fmla="*/ 45 w 243"/>
                <a:gd name="T37" fmla="*/ 31 h 305"/>
                <a:gd name="T38" fmla="*/ 45 w 243"/>
                <a:gd name="T39" fmla="*/ 275 h 305"/>
                <a:gd name="T40" fmla="*/ 20 w 243"/>
                <a:gd name="T41" fmla="*/ 275 h 305"/>
                <a:gd name="T42" fmla="*/ 0 w 243"/>
                <a:gd name="T43" fmla="*/ 290 h 305"/>
                <a:gd name="T44" fmla="*/ 20 w 243"/>
                <a:gd name="T45" fmla="*/ 305 h 305"/>
                <a:gd name="T46" fmla="*/ 97 w 243"/>
                <a:gd name="T47" fmla="*/ 305 h 305"/>
                <a:gd name="T48" fmla="*/ 117 w 243"/>
                <a:gd name="T49" fmla="*/ 290 h 305"/>
                <a:gd name="T50" fmla="*/ 97 w 243"/>
                <a:gd name="T51" fmla="*/ 275 h 305"/>
                <a:gd name="T52" fmla="*/ 72 w 243"/>
                <a:gd name="T53" fmla="*/ 275 h 305"/>
                <a:gd name="T54" fmla="*/ 72 w 243"/>
                <a:gd name="T55" fmla="*/ 234 h 305"/>
                <a:gd name="T56" fmla="*/ 112 w 243"/>
                <a:gd name="T57" fmla="*/ 197 h 305"/>
                <a:gd name="T58" fmla="*/ 172 w 243"/>
                <a:gd name="T59" fmla="*/ 275 h 305"/>
                <a:gd name="T60" fmla="*/ 144 w 243"/>
                <a:gd name="T61" fmla="*/ 290 h 305"/>
                <a:gd name="T62" fmla="*/ 164 w 243"/>
                <a:gd name="T63" fmla="*/ 305 h 305"/>
                <a:gd name="T64" fmla="*/ 223 w 243"/>
                <a:gd name="T65" fmla="*/ 305 h 305"/>
                <a:gd name="T66" fmla="*/ 243 w 243"/>
                <a:gd name="T67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3" h="305">
                  <a:moveTo>
                    <a:pt x="243" y="290"/>
                  </a:moveTo>
                  <a:cubicBezTo>
                    <a:pt x="243" y="275"/>
                    <a:pt x="230" y="275"/>
                    <a:pt x="223" y="275"/>
                  </a:cubicBezTo>
                  <a:lnTo>
                    <a:pt x="207" y="275"/>
                  </a:lnTo>
                  <a:lnTo>
                    <a:pt x="133" y="178"/>
                  </a:lnTo>
                  <a:lnTo>
                    <a:pt x="194" y="120"/>
                  </a:lnTo>
                  <a:lnTo>
                    <a:pt x="212" y="120"/>
                  </a:lnTo>
                  <a:cubicBezTo>
                    <a:pt x="219" y="120"/>
                    <a:pt x="232" y="120"/>
                    <a:pt x="232" y="105"/>
                  </a:cubicBezTo>
                  <a:cubicBezTo>
                    <a:pt x="232" y="90"/>
                    <a:pt x="219" y="90"/>
                    <a:pt x="212" y="90"/>
                  </a:cubicBezTo>
                  <a:lnTo>
                    <a:pt x="135" y="90"/>
                  </a:lnTo>
                  <a:cubicBezTo>
                    <a:pt x="127" y="90"/>
                    <a:pt x="115" y="90"/>
                    <a:pt x="115" y="105"/>
                  </a:cubicBezTo>
                  <a:cubicBezTo>
                    <a:pt x="115" y="120"/>
                    <a:pt x="127" y="120"/>
                    <a:pt x="135" y="120"/>
                  </a:cubicBezTo>
                  <a:lnTo>
                    <a:pt x="153" y="120"/>
                  </a:lnTo>
                  <a:lnTo>
                    <a:pt x="72" y="196"/>
                  </a:lnTo>
                  <a:lnTo>
                    <a:pt x="72" y="21"/>
                  </a:lnTo>
                  <a:cubicBezTo>
                    <a:pt x="72" y="5"/>
                    <a:pt x="69" y="0"/>
                    <a:pt x="53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2" y="31"/>
                    <a:pt x="20" y="31"/>
                  </a:cubicBezTo>
                  <a:lnTo>
                    <a:pt x="45" y="31"/>
                  </a:lnTo>
                  <a:lnTo>
                    <a:pt x="45" y="275"/>
                  </a:lnTo>
                  <a:lnTo>
                    <a:pt x="20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2" y="305"/>
                    <a:pt x="20" y="305"/>
                  </a:cubicBezTo>
                  <a:lnTo>
                    <a:pt x="97" y="305"/>
                  </a:lnTo>
                  <a:cubicBezTo>
                    <a:pt x="104" y="305"/>
                    <a:pt x="117" y="305"/>
                    <a:pt x="117" y="290"/>
                  </a:cubicBezTo>
                  <a:cubicBezTo>
                    <a:pt x="117" y="275"/>
                    <a:pt x="105" y="275"/>
                    <a:pt x="97" y="275"/>
                  </a:cubicBezTo>
                  <a:lnTo>
                    <a:pt x="72" y="275"/>
                  </a:lnTo>
                  <a:lnTo>
                    <a:pt x="72" y="234"/>
                  </a:lnTo>
                  <a:lnTo>
                    <a:pt x="112" y="197"/>
                  </a:lnTo>
                  <a:lnTo>
                    <a:pt x="172" y="275"/>
                  </a:lnTo>
                  <a:cubicBezTo>
                    <a:pt x="154" y="275"/>
                    <a:pt x="144" y="275"/>
                    <a:pt x="144" y="290"/>
                  </a:cubicBezTo>
                  <a:cubicBezTo>
                    <a:pt x="144" y="305"/>
                    <a:pt x="156" y="305"/>
                    <a:pt x="164" y="305"/>
                  </a:cubicBezTo>
                  <a:lnTo>
                    <a:pt x="223" y="305"/>
                  </a:lnTo>
                  <a:cubicBezTo>
                    <a:pt x="230" y="305"/>
                    <a:pt x="243" y="305"/>
                    <a:pt x="243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6" name="Freeform 339">
              <a:extLst>
                <a:ext uri="{FF2B5EF4-FFF2-40B4-BE49-F238E27FC236}">
                  <a16:creationId xmlns:a16="http://schemas.microsoft.com/office/drawing/2014/main" id="{3DD3376F-C052-4AB1-ABA9-14BEBE95A2A0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8818564" y="1255713"/>
              <a:ext cx="20638" cy="22225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7" name="Freeform 340">
              <a:extLst>
                <a:ext uri="{FF2B5EF4-FFF2-40B4-BE49-F238E27FC236}">
                  <a16:creationId xmlns:a16="http://schemas.microsoft.com/office/drawing/2014/main" id="{A184C291-7963-4E8E-876D-9221964D85B3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8886827" y="1198563"/>
              <a:ext cx="66675" cy="80963"/>
            </a:xfrm>
            <a:custGeom>
              <a:avLst/>
              <a:gdLst>
                <a:gd name="T0" fmla="*/ 196 w 196"/>
                <a:gd name="T1" fmla="*/ 166 h 223"/>
                <a:gd name="T2" fmla="*/ 179 w 196"/>
                <a:gd name="T3" fmla="*/ 152 h 223"/>
                <a:gd name="T4" fmla="*/ 162 w 196"/>
                <a:gd name="T5" fmla="*/ 163 h 223"/>
                <a:gd name="T6" fmla="*/ 113 w 196"/>
                <a:gd name="T7" fmla="*/ 193 h 223"/>
                <a:gd name="T8" fmla="*/ 35 w 196"/>
                <a:gd name="T9" fmla="*/ 112 h 223"/>
                <a:gd name="T10" fmla="*/ 116 w 196"/>
                <a:gd name="T11" fmla="*/ 31 h 223"/>
                <a:gd name="T12" fmla="*/ 146 w 196"/>
                <a:gd name="T13" fmla="*/ 35 h 223"/>
                <a:gd name="T14" fmla="*/ 168 w 196"/>
                <a:gd name="T15" fmla="*/ 60 h 223"/>
                <a:gd name="T16" fmla="*/ 190 w 196"/>
                <a:gd name="T17" fmla="*/ 37 h 223"/>
                <a:gd name="T18" fmla="*/ 116 w 196"/>
                <a:gd name="T19" fmla="*/ 0 h 223"/>
                <a:gd name="T20" fmla="*/ 0 w 196"/>
                <a:gd name="T21" fmla="*/ 112 h 223"/>
                <a:gd name="T22" fmla="*/ 110 w 196"/>
                <a:gd name="T23" fmla="*/ 223 h 223"/>
                <a:gd name="T24" fmla="*/ 196 w 196"/>
                <a:gd name="T25" fmla="*/ 16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3">
                  <a:moveTo>
                    <a:pt x="196" y="166"/>
                  </a:moveTo>
                  <a:cubicBezTo>
                    <a:pt x="196" y="152"/>
                    <a:pt x="182" y="152"/>
                    <a:pt x="179" y="152"/>
                  </a:cubicBezTo>
                  <a:cubicBezTo>
                    <a:pt x="171" y="152"/>
                    <a:pt x="166" y="153"/>
                    <a:pt x="162" y="163"/>
                  </a:cubicBezTo>
                  <a:cubicBezTo>
                    <a:pt x="159" y="169"/>
                    <a:pt x="150" y="193"/>
                    <a:pt x="113" y="193"/>
                  </a:cubicBezTo>
                  <a:cubicBezTo>
                    <a:pt x="70" y="193"/>
                    <a:pt x="35" y="158"/>
                    <a:pt x="35" y="112"/>
                  </a:cubicBezTo>
                  <a:cubicBezTo>
                    <a:pt x="35" y="88"/>
                    <a:pt x="49" y="31"/>
                    <a:pt x="116" y="31"/>
                  </a:cubicBezTo>
                  <a:cubicBezTo>
                    <a:pt x="126" y="31"/>
                    <a:pt x="146" y="31"/>
                    <a:pt x="146" y="35"/>
                  </a:cubicBezTo>
                  <a:cubicBezTo>
                    <a:pt x="146" y="53"/>
                    <a:pt x="156" y="60"/>
                    <a:pt x="168" y="60"/>
                  </a:cubicBezTo>
                  <a:cubicBezTo>
                    <a:pt x="180" y="60"/>
                    <a:pt x="190" y="51"/>
                    <a:pt x="190" y="37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2"/>
                    <a:pt x="47" y="223"/>
                    <a:pt x="110" y="223"/>
                  </a:cubicBezTo>
                  <a:cubicBezTo>
                    <a:pt x="179" y="223"/>
                    <a:pt x="196" y="174"/>
                    <a:pt x="196" y="16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8" name="Freeform 341">
              <a:extLst>
                <a:ext uri="{FF2B5EF4-FFF2-40B4-BE49-F238E27FC236}">
                  <a16:creationId xmlns:a16="http://schemas.microsoft.com/office/drawing/2014/main" id="{DA6E7589-CCBA-42E0-BE52-731365D022A5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5991227" y="1414463"/>
              <a:ext cx="66675" cy="80963"/>
            </a:xfrm>
            <a:custGeom>
              <a:avLst/>
              <a:gdLst>
                <a:gd name="T0" fmla="*/ 193 w 193"/>
                <a:gd name="T1" fmla="*/ 157 h 222"/>
                <a:gd name="T2" fmla="*/ 112 w 193"/>
                <a:gd name="T3" fmla="*/ 92 h 222"/>
                <a:gd name="T4" fmla="*/ 78 w 193"/>
                <a:gd name="T5" fmla="*/ 86 h 222"/>
                <a:gd name="T6" fmla="*/ 30 w 193"/>
                <a:gd name="T7" fmla="*/ 58 h 222"/>
                <a:gd name="T8" fmla="*/ 93 w 193"/>
                <a:gd name="T9" fmla="*/ 30 h 222"/>
                <a:gd name="T10" fmla="*/ 143 w 193"/>
                <a:gd name="T11" fmla="*/ 58 h 222"/>
                <a:gd name="T12" fmla="*/ 160 w 193"/>
                <a:gd name="T13" fmla="*/ 75 h 222"/>
                <a:gd name="T14" fmla="*/ 178 w 193"/>
                <a:gd name="T15" fmla="*/ 54 h 222"/>
                <a:gd name="T16" fmla="*/ 178 w 193"/>
                <a:gd name="T17" fmla="*/ 20 h 222"/>
                <a:gd name="T18" fmla="*/ 163 w 193"/>
                <a:gd name="T19" fmla="*/ 0 h 222"/>
                <a:gd name="T20" fmla="*/ 148 w 193"/>
                <a:gd name="T21" fmla="*/ 10 h 222"/>
                <a:gd name="T22" fmla="*/ 94 w 193"/>
                <a:gd name="T23" fmla="*/ 0 h 222"/>
                <a:gd name="T24" fmla="*/ 0 w 193"/>
                <a:gd name="T25" fmla="*/ 58 h 222"/>
                <a:gd name="T26" fmla="*/ 98 w 193"/>
                <a:gd name="T27" fmla="*/ 120 h 222"/>
                <a:gd name="T28" fmla="*/ 162 w 193"/>
                <a:gd name="T29" fmla="*/ 157 h 222"/>
                <a:gd name="T30" fmla="*/ 98 w 193"/>
                <a:gd name="T31" fmla="*/ 192 h 222"/>
                <a:gd name="T32" fmla="*/ 35 w 193"/>
                <a:gd name="T33" fmla="*/ 147 h 222"/>
                <a:gd name="T34" fmla="*/ 17 w 193"/>
                <a:gd name="T35" fmla="*/ 133 h 222"/>
                <a:gd name="T36" fmla="*/ 0 w 193"/>
                <a:gd name="T37" fmla="*/ 153 h 222"/>
                <a:gd name="T38" fmla="*/ 0 w 193"/>
                <a:gd name="T39" fmla="*/ 202 h 222"/>
                <a:gd name="T40" fmla="*/ 15 w 193"/>
                <a:gd name="T41" fmla="*/ 222 h 222"/>
                <a:gd name="T42" fmla="*/ 33 w 193"/>
                <a:gd name="T43" fmla="*/ 203 h 222"/>
                <a:gd name="T44" fmla="*/ 98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8" y="94"/>
                    <a:pt x="112" y="92"/>
                  </a:cubicBezTo>
                  <a:lnTo>
                    <a:pt x="78" y="86"/>
                  </a:lnTo>
                  <a:cubicBezTo>
                    <a:pt x="64" y="84"/>
                    <a:pt x="30" y="78"/>
                    <a:pt x="30" y="58"/>
                  </a:cubicBezTo>
                  <a:cubicBezTo>
                    <a:pt x="30" y="45"/>
                    <a:pt x="46" y="30"/>
                    <a:pt x="93" y="30"/>
                  </a:cubicBezTo>
                  <a:cubicBezTo>
                    <a:pt x="135" y="30"/>
                    <a:pt x="142" y="45"/>
                    <a:pt x="143" y="58"/>
                  </a:cubicBezTo>
                  <a:cubicBezTo>
                    <a:pt x="144" y="66"/>
                    <a:pt x="145" y="75"/>
                    <a:pt x="160" y="75"/>
                  </a:cubicBezTo>
                  <a:cubicBezTo>
                    <a:pt x="178" y="75"/>
                    <a:pt x="178" y="64"/>
                    <a:pt x="178" y="54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6"/>
                    <a:pt x="148" y="10"/>
                  </a:cubicBezTo>
                  <a:cubicBezTo>
                    <a:pt x="126" y="0"/>
                    <a:pt x="104" y="0"/>
                    <a:pt x="94" y="0"/>
                  </a:cubicBezTo>
                  <a:cubicBezTo>
                    <a:pt x="11" y="0"/>
                    <a:pt x="0" y="40"/>
                    <a:pt x="0" y="58"/>
                  </a:cubicBezTo>
                  <a:cubicBezTo>
                    <a:pt x="0" y="104"/>
                    <a:pt x="52" y="113"/>
                    <a:pt x="98" y="120"/>
                  </a:cubicBezTo>
                  <a:cubicBezTo>
                    <a:pt x="122" y="124"/>
                    <a:pt x="162" y="130"/>
                    <a:pt x="162" y="157"/>
                  </a:cubicBezTo>
                  <a:cubicBezTo>
                    <a:pt x="162" y="175"/>
                    <a:pt x="144" y="192"/>
                    <a:pt x="98" y="192"/>
                  </a:cubicBezTo>
                  <a:cubicBezTo>
                    <a:pt x="75" y="192"/>
                    <a:pt x="47" y="186"/>
                    <a:pt x="35" y="147"/>
                  </a:cubicBezTo>
                  <a:cubicBezTo>
                    <a:pt x="32" y="138"/>
                    <a:pt x="30" y="133"/>
                    <a:pt x="17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19" y="222"/>
                    <a:pt x="27" y="222"/>
                    <a:pt x="33" y="203"/>
                  </a:cubicBezTo>
                  <a:cubicBezTo>
                    <a:pt x="57" y="221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49" name="Freeform 342">
              <a:extLst>
                <a:ext uri="{FF2B5EF4-FFF2-40B4-BE49-F238E27FC236}">
                  <a16:creationId xmlns:a16="http://schemas.microsoft.com/office/drawing/2014/main" id="{F7819AA8-E9C9-4FF5-92F0-3BD174F7AEE6}"/>
                </a:ext>
              </a:extLst>
            </p:cNvPr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6078539" y="1414463"/>
              <a:ext cx="71438" cy="80963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4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0" name="Freeform 343">
              <a:extLst>
                <a:ext uri="{FF2B5EF4-FFF2-40B4-BE49-F238E27FC236}">
                  <a16:creationId xmlns:a16="http://schemas.microsoft.com/office/drawing/2014/main" id="{7AF527E9-0406-4E7A-8CAD-8C72A56DB161}"/>
                </a:ext>
              </a:extLst>
            </p:cNvPr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6169027" y="1414463"/>
              <a:ext cx="71438" cy="80963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7"/>
                    <a:pt x="73" y="30"/>
                    <a:pt x="107" y="30"/>
                  </a:cubicBezTo>
                  <a:cubicBezTo>
                    <a:pt x="133" y="30"/>
                    <a:pt x="164" y="42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1" name="Freeform 344">
              <a:extLst>
                <a:ext uri="{FF2B5EF4-FFF2-40B4-BE49-F238E27FC236}">
                  <a16:creationId xmlns:a16="http://schemas.microsoft.com/office/drawing/2014/main" id="{2C1EA015-8E9C-467A-B42F-61E752147F08}"/>
                </a:ext>
              </a:extLst>
            </p:cNvPr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6256339" y="1384301"/>
              <a:ext cx="82550" cy="111125"/>
            </a:xfrm>
            <a:custGeom>
              <a:avLst/>
              <a:gdLst>
                <a:gd name="T0" fmla="*/ 238 w 238"/>
                <a:gd name="T1" fmla="*/ 290 h 308"/>
                <a:gd name="T2" fmla="*/ 218 w 238"/>
                <a:gd name="T3" fmla="*/ 275 h 308"/>
                <a:gd name="T4" fmla="*/ 195 w 238"/>
                <a:gd name="T5" fmla="*/ 275 h 308"/>
                <a:gd name="T6" fmla="*/ 195 w 238"/>
                <a:gd name="T7" fmla="*/ 21 h 308"/>
                <a:gd name="T8" fmla="*/ 175 w 238"/>
                <a:gd name="T9" fmla="*/ 0 h 308"/>
                <a:gd name="T10" fmla="*/ 139 w 238"/>
                <a:gd name="T11" fmla="*/ 0 h 308"/>
                <a:gd name="T12" fmla="*/ 118 w 238"/>
                <a:gd name="T13" fmla="*/ 16 h 308"/>
                <a:gd name="T14" fmla="*/ 138 w 238"/>
                <a:gd name="T15" fmla="*/ 31 h 308"/>
                <a:gd name="T16" fmla="*/ 161 w 238"/>
                <a:gd name="T17" fmla="*/ 31 h 308"/>
                <a:gd name="T18" fmla="*/ 161 w 238"/>
                <a:gd name="T19" fmla="*/ 109 h 308"/>
                <a:gd name="T20" fmla="*/ 102 w 238"/>
                <a:gd name="T21" fmla="*/ 87 h 308"/>
                <a:gd name="T22" fmla="*/ 0 w 238"/>
                <a:gd name="T23" fmla="*/ 198 h 308"/>
                <a:gd name="T24" fmla="*/ 98 w 238"/>
                <a:gd name="T25" fmla="*/ 308 h 308"/>
                <a:gd name="T26" fmla="*/ 161 w 238"/>
                <a:gd name="T27" fmla="*/ 280 h 308"/>
                <a:gd name="T28" fmla="*/ 181 w 238"/>
                <a:gd name="T29" fmla="*/ 305 h 308"/>
                <a:gd name="T30" fmla="*/ 217 w 238"/>
                <a:gd name="T31" fmla="*/ 305 h 308"/>
                <a:gd name="T32" fmla="*/ 238 w 238"/>
                <a:gd name="T33" fmla="*/ 290 h 308"/>
                <a:gd name="T34" fmla="*/ 161 w 238"/>
                <a:gd name="T35" fmla="*/ 208 h 308"/>
                <a:gd name="T36" fmla="*/ 100 w 238"/>
                <a:gd name="T37" fmla="*/ 278 h 308"/>
                <a:gd name="T38" fmla="*/ 35 w 238"/>
                <a:gd name="T39" fmla="*/ 198 h 308"/>
                <a:gd name="T40" fmla="*/ 104 w 238"/>
                <a:gd name="T41" fmla="*/ 117 h 308"/>
                <a:gd name="T42" fmla="*/ 161 w 238"/>
                <a:gd name="T43" fmla="*/ 173 h 308"/>
                <a:gd name="T44" fmla="*/ 161 w 238"/>
                <a:gd name="T45" fmla="*/ 2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8" h="308">
                  <a:moveTo>
                    <a:pt x="238" y="290"/>
                  </a:moveTo>
                  <a:cubicBezTo>
                    <a:pt x="238" y="275"/>
                    <a:pt x="225" y="275"/>
                    <a:pt x="218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1" y="31"/>
                  </a:lnTo>
                  <a:lnTo>
                    <a:pt x="161" y="109"/>
                  </a:lnTo>
                  <a:cubicBezTo>
                    <a:pt x="144" y="95"/>
                    <a:pt x="124" y="87"/>
                    <a:pt x="102" y="87"/>
                  </a:cubicBezTo>
                  <a:cubicBezTo>
                    <a:pt x="48" y="87"/>
                    <a:pt x="0" y="134"/>
                    <a:pt x="0" y="198"/>
                  </a:cubicBezTo>
                  <a:cubicBezTo>
                    <a:pt x="0" y="260"/>
                    <a:pt x="45" y="308"/>
                    <a:pt x="98" y="308"/>
                  </a:cubicBezTo>
                  <a:cubicBezTo>
                    <a:pt x="126" y="308"/>
                    <a:pt x="147" y="295"/>
                    <a:pt x="161" y="280"/>
                  </a:cubicBez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8" y="305"/>
                    <a:pt x="238" y="290"/>
                  </a:cubicBezTo>
                  <a:close/>
                  <a:moveTo>
                    <a:pt x="161" y="208"/>
                  </a:moveTo>
                  <a:cubicBezTo>
                    <a:pt x="161" y="236"/>
                    <a:pt x="138" y="278"/>
                    <a:pt x="100" y="278"/>
                  </a:cubicBezTo>
                  <a:cubicBezTo>
                    <a:pt x="65" y="278"/>
                    <a:pt x="35" y="242"/>
                    <a:pt x="35" y="198"/>
                  </a:cubicBezTo>
                  <a:cubicBezTo>
                    <a:pt x="35" y="150"/>
                    <a:pt x="70" y="117"/>
                    <a:pt x="104" y="117"/>
                  </a:cubicBezTo>
                  <a:cubicBezTo>
                    <a:pt x="136" y="117"/>
                    <a:pt x="161" y="145"/>
                    <a:pt x="161" y="173"/>
                  </a:cubicBezTo>
                  <a:lnTo>
                    <a:pt x="161" y="2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2" name="Freeform 345">
              <a:extLst>
                <a:ext uri="{FF2B5EF4-FFF2-40B4-BE49-F238E27FC236}">
                  <a16:creationId xmlns:a16="http://schemas.microsoft.com/office/drawing/2014/main" id="{F1059E48-69B3-4E3D-8B8C-7B8301005226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6348414" y="1382713"/>
              <a:ext cx="74613" cy="112713"/>
            </a:xfrm>
            <a:custGeom>
              <a:avLst/>
              <a:gdLst>
                <a:gd name="T0" fmla="*/ 217 w 217"/>
                <a:gd name="T1" fmla="*/ 268 h 311"/>
                <a:gd name="T2" fmla="*/ 198 w 217"/>
                <a:gd name="T3" fmla="*/ 254 h 311"/>
                <a:gd name="T4" fmla="*/ 183 w 217"/>
                <a:gd name="T5" fmla="*/ 259 h 311"/>
                <a:gd name="T6" fmla="*/ 130 w 217"/>
                <a:gd name="T7" fmla="*/ 281 h 311"/>
                <a:gd name="T8" fmla="*/ 28 w 217"/>
                <a:gd name="T9" fmla="*/ 156 h 311"/>
                <a:gd name="T10" fmla="*/ 129 w 217"/>
                <a:gd name="T11" fmla="*/ 31 h 311"/>
                <a:gd name="T12" fmla="*/ 177 w 217"/>
                <a:gd name="T13" fmla="*/ 66 h 311"/>
                <a:gd name="T14" fmla="*/ 145 w 217"/>
                <a:gd name="T15" fmla="*/ 56 h 311"/>
                <a:gd name="T16" fmla="*/ 73 w 217"/>
                <a:gd name="T17" fmla="*/ 155 h 311"/>
                <a:gd name="T18" fmla="*/ 145 w 217"/>
                <a:gd name="T19" fmla="*/ 255 h 311"/>
                <a:gd name="T20" fmla="*/ 217 w 217"/>
                <a:gd name="T21" fmla="*/ 148 h 311"/>
                <a:gd name="T22" fmla="*/ 129 w 217"/>
                <a:gd name="T23" fmla="*/ 0 h 311"/>
                <a:gd name="T24" fmla="*/ 0 w 217"/>
                <a:gd name="T25" fmla="*/ 155 h 311"/>
                <a:gd name="T26" fmla="*/ 130 w 217"/>
                <a:gd name="T27" fmla="*/ 311 h 311"/>
                <a:gd name="T28" fmla="*/ 217 w 217"/>
                <a:gd name="T29" fmla="*/ 268 h 311"/>
                <a:gd name="T30" fmla="*/ 189 w 217"/>
                <a:gd name="T31" fmla="*/ 156 h 311"/>
                <a:gd name="T32" fmla="*/ 145 w 217"/>
                <a:gd name="T33" fmla="*/ 225 h 311"/>
                <a:gd name="T34" fmla="*/ 101 w 217"/>
                <a:gd name="T35" fmla="*/ 156 h 311"/>
                <a:gd name="T36" fmla="*/ 145 w 217"/>
                <a:gd name="T37" fmla="*/ 87 h 311"/>
                <a:gd name="T38" fmla="*/ 189 w 217"/>
                <a:gd name="T39" fmla="*/ 15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7" h="311">
                  <a:moveTo>
                    <a:pt x="217" y="268"/>
                  </a:moveTo>
                  <a:cubicBezTo>
                    <a:pt x="217" y="254"/>
                    <a:pt x="203" y="254"/>
                    <a:pt x="198" y="254"/>
                  </a:cubicBezTo>
                  <a:cubicBezTo>
                    <a:pt x="190" y="254"/>
                    <a:pt x="188" y="254"/>
                    <a:pt x="183" y="259"/>
                  </a:cubicBezTo>
                  <a:cubicBezTo>
                    <a:pt x="166" y="275"/>
                    <a:pt x="147" y="281"/>
                    <a:pt x="130" y="281"/>
                  </a:cubicBezTo>
                  <a:cubicBezTo>
                    <a:pt x="76" y="281"/>
                    <a:pt x="28" y="227"/>
                    <a:pt x="28" y="156"/>
                  </a:cubicBezTo>
                  <a:cubicBezTo>
                    <a:pt x="28" y="82"/>
                    <a:pt x="78" y="31"/>
                    <a:pt x="129" y="31"/>
                  </a:cubicBezTo>
                  <a:cubicBezTo>
                    <a:pt x="143" y="31"/>
                    <a:pt x="166" y="36"/>
                    <a:pt x="177" y="66"/>
                  </a:cubicBezTo>
                  <a:cubicBezTo>
                    <a:pt x="176" y="65"/>
                    <a:pt x="162" y="56"/>
                    <a:pt x="145" y="56"/>
                  </a:cubicBezTo>
                  <a:cubicBezTo>
                    <a:pt x="105" y="56"/>
                    <a:pt x="73" y="99"/>
                    <a:pt x="73" y="155"/>
                  </a:cubicBezTo>
                  <a:cubicBezTo>
                    <a:pt x="73" y="215"/>
                    <a:pt x="108" y="255"/>
                    <a:pt x="145" y="255"/>
                  </a:cubicBezTo>
                  <a:cubicBezTo>
                    <a:pt x="169" y="255"/>
                    <a:pt x="217" y="234"/>
                    <a:pt x="217" y="148"/>
                  </a:cubicBezTo>
                  <a:cubicBezTo>
                    <a:pt x="217" y="115"/>
                    <a:pt x="217" y="0"/>
                    <a:pt x="129" y="0"/>
                  </a:cubicBezTo>
                  <a:cubicBezTo>
                    <a:pt x="62" y="0"/>
                    <a:pt x="0" y="66"/>
                    <a:pt x="0" y="155"/>
                  </a:cubicBezTo>
                  <a:cubicBezTo>
                    <a:pt x="0" y="245"/>
                    <a:pt x="61" y="311"/>
                    <a:pt x="130" y="311"/>
                  </a:cubicBezTo>
                  <a:cubicBezTo>
                    <a:pt x="175" y="311"/>
                    <a:pt x="217" y="283"/>
                    <a:pt x="217" y="268"/>
                  </a:cubicBezTo>
                  <a:close/>
                  <a:moveTo>
                    <a:pt x="189" y="156"/>
                  </a:moveTo>
                  <a:cubicBezTo>
                    <a:pt x="189" y="196"/>
                    <a:pt x="167" y="225"/>
                    <a:pt x="145" y="225"/>
                  </a:cubicBezTo>
                  <a:cubicBezTo>
                    <a:pt x="122" y="225"/>
                    <a:pt x="101" y="195"/>
                    <a:pt x="101" y="156"/>
                  </a:cubicBezTo>
                  <a:cubicBezTo>
                    <a:pt x="101" y="114"/>
                    <a:pt x="124" y="87"/>
                    <a:pt x="145" y="87"/>
                  </a:cubicBezTo>
                  <a:cubicBezTo>
                    <a:pt x="167" y="87"/>
                    <a:pt x="189" y="115"/>
                    <a:pt x="189" y="15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3" name="Freeform 346">
              <a:extLst>
                <a:ext uri="{FF2B5EF4-FFF2-40B4-BE49-F238E27FC236}">
                  <a16:creationId xmlns:a16="http://schemas.microsoft.com/office/drawing/2014/main" id="{E199129C-B571-4591-BAEC-68744C61CE94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6434139" y="1384301"/>
              <a:ext cx="84138" cy="111125"/>
            </a:xfrm>
            <a:custGeom>
              <a:avLst/>
              <a:gdLst>
                <a:gd name="T0" fmla="*/ 244 w 244"/>
                <a:gd name="T1" fmla="*/ 15 h 309"/>
                <a:gd name="T2" fmla="*/ 223 w 244"/>
                <a:gd name="T3" fmla="*/ 0 h 309"/>
                <a:gd name="T4" fmla="*/ 172 w 244"/>
                <a:gd name="T5" fmla="*/ 0 h 309"/>
                <a:gd name="T6" fmla="*/ 152 w 244"/>
                <a:gd name="T7" fmla="*/ 15 h 309"/>
                <a:gd name="T8" fmla="*/ 180 w 244"/>
                <a:gd name="T9" fmla="*/ 31 h 309"/>
                <a:gd name="T10" fmla="*/ 141 w 244"/>
                <a:gd name="T11" fmla="*/ 183 h 309"/>
                <a:gd name="T12" fmla="*/ 122 w 244"/>
                <a:gd name="T13" fmla="*/ 269 h 309"/>
                <a:gd name="T14" fmla="*/ 122 w 244"/>
                <a:gd name="T15" fmla="*/ 269 h 309"/>
                <a:gd name="T16" fmla="*/ 113 w 244"/>
                <a:gd name="T17" fmla="*/ 225 h 309"/>
                <a:gd name="T18" fmla="*/ 64 w 244"/>
                <a:gd name="T19" fmla="*/ 31 h 309"/>
                <a:gd name="T20" fmla="*/ 92 w 244"/>
                <a:gd name="T21" fmla="*/ 15 h 309"/>
                <a:gd name="T22" fmla="*/ 72 w 244"/>
                <a:gd name="T23" fmla="*/ 0 h 309"/>
                <a:gd name="T24" fmla="*/ 21 w 244"/>
                <a:gd name="T25" fmla="*/ 0 h 309"/>
                <a:gd name="T26" fmla="*/ 0 w 244"/>
                <a:gd name="T27" fmla="*/ 15 h 309"/>
                <a:gd name="T28" fmla="*/ 29 w 244"/>
                <a:gd name="T29" fmla="*/ 31 h 309"/>
                <a:gd name="T30" fmla="*/ 95 w 244"/>
                <a:gd name="T31" fmla="*/ 290 h 309"/>
                <a:gd name="T32" fmla="*/ 122 w 244"/>
                <a:gd name="T33" fmla="*/ 309 h 309"/>
                <a:gd name="T34" fmla="*/ 149 w 244"/>
                <a:gd name="T35" fmla="*/ 291 h 309"/>
                <a:gd name="T36" fmla="*/ 215 w 244"/>
                <a:gd name="T37" fmla="*/ 31 h 309"/>
                <a:gd name="T38" fmla="*/ 244 w 244"/>
                <a:gd name="T39" fmla="*/ 15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4" h="309">
                  <a:moveTo>
                    <a:pt x="244" y="15"/>
                  </a:moveTo>
                  <a:cubicBezTo>
                    <a:pt x="244" y="0"/>
                    <a:pt x="231" y="0"/>
                    <a:pt x="223" y="0"/>
                  </a:cubicBezTo>
                  <a:lnTo>
                    <a:pt x="172" y="0"/>
                  </a:lnTo>
                  <a:cubicBezTo>
                    <a:pt x="165" y="0"/>
                    <a:pt x="152" y="0"/>
                    <a:pt x="152" y="15"/>
                  </a:cubicBezTo>
                  <a:cubicBezTo>
                    <a:pt x="152" y="31"/>
                    <a:pt x="162" y="31"/>
                    <a:pt x="180" y="31"/>
                  </a:cubicBezTo>
                  <a:lnTo>
                    <a:pt x="141" y="183"/>
                  </a:lnTo>
                  <a:cubicBezTo>
                    <a:pt x="135" y="210"/>
                    <a:pt x="125" y="248"/>
                    <a:pt x="122" y="269"/>
                  </a:cubicBezTo>
                  <a:lnTo>
                    <a:pt x="122" y="269"/>
                  </a:lnTo>
                  <a:cubicBezTo>
                    <a:pt x="119" y="252"/>
                    <a:pt x="117" y="243"/>
                    <a:pt x="113" y="225"/>
                  </a:cubicBezTo>
                  <a:lnTo>
                    <a:pt x="64" y="31"/>
                  </a:lnTo>
                  <a:cubicBezTo>
                    <a:pt x="82" y="31"/>
                    <a:pt x="92" y="31"/>
                    <a:pt x="92" y="15"/>
                  </a:cubicBezTo>
                  <a:cubicBezTo>
                    <a:pt x="92" y="0"/>
                    <a:pt x="79" y="0"/>
                    <a:pt x="72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1" y="31"/>
                    <a:pt x="29" y="31"/>
                  </a:cubicBezTo>
                  <a:lnTo>
                    <a:pt x="95" y="290"/>
                  </a:lnTo>
                  <a:cubicBezTo>
                    <a:pt x="100" y="309"/>
                    <a:pt x="108" y="309"/>
                    <a:pt x="122" y="309"/>
                  </a:cubicBezTo>
                  <a:cubicBezTo>
                    <a:pt x="135" y="309"/>
                    <a:pt x="145" y="309"/>
                    <a:pt x="149" y="291"/>
                  </a:cubicBezTo>
                  <a:lnTo>
                    <a:pt x="215" y="31"/>
                  </a:lnTo>
                  <a:cubicBezTo>
                    <a:pt x="233" y="31"/>
                    <a:pt x="244" y="31"/>
                    <a:pt x="244" y="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4" name="Freeform 347">
              <a:extLst>
                <a:ext uri="{FF2B5EF4-FFF2-40B4-BE49-F238E27FC236}">
                  <a16:creationId xmlns:a16="http://schemas.microsoft.com/office/drawing/2014/main" id="{B3679D6D-E350-46D0-B24D-E128D67ACB79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6524627" y="1384301"/>
              <a:ext cx="84138" cy="109538"/>
            </a:xfrm>
            <a:custGeom>
              <a:avLst/>
              <a:gdLst>
                <a:gd name="T0" fmla="*/ 245 w 245"/>
                <a:gd name="T1" fmla="*/ 290 h 305"/>
                <a:gd name="T2" fmla="*/ 218 w 245"/>
                <a:gd name="T3" fmla="*/ 275 h 305"/>
                <a:gd name="T4" fmla="*/ 218 w 245"/>
                <a:gd name="T5" fmla="*/ 31 h 305"/>
                <a:gd name="T6" fmla="*/ 245 w 245"/>
                <a:gd name="T7" fmla="*/ 15 h 305"/>
                <a:gd name="T8" fmla="*/ 225 w 245"/>
                <a:gd name="T9" fmla="*/ 0 h 305"/>
                <a:gd name="T10" fmla="*/ 197 w 245"/>
                <a:gd name="T11" fmla="*/ 0 h 305"/>
                <a:gd name="T12" fmla="*/ 170 w 245"/>
                <a:gd name="T13" fmla="*/ 20 h 305"/>
                <a:gd name="T14" fmla="*/ 136 w 245"/>
                <a:gd name="T15" fmla="*/ 121 h 305"/>
                <a:gd name="T16" fmla="*/ 123 w 245"/>
                <a:gd name="T17" fmla="*/ 168 h 305"/>
                <a:gd name="T18" fmla="*/ 123 w 245"/>
                <a:gd name="T19" fmla="*/ 168 h 305"/>
                <a:gd name="T20" fmla="*/ 73 w 245"/>
                <a:gd name="T21" fmla="*/ 12 h 305"/>
                <a:gd name="T22" fmla="*/ 48 w 245"/>
                <a:gd name="T23" fmla="*/ 0 h 305"/>
                <a:gd name="T24" fmla="*/ 20 w 245"/>
                <a:gd name="T25" fmla="*/ 0 h 305"/>
                <a:gd name="T26" fmla="*/ 0 w 245"/>
                <a:gd name="T27" fmla="*/ 15 h 305"/>
                <a:gd name="T28" fmla="*/ 27 w 245"/>
                <a:gd name="T29" fmla="*/ 31 h 305"/>
                <a:gd name="T30" fmla="*/ 27 w 245"/>
                <a:gd name="T31" fmla="*/ 275 h 305"/>
                <a:gd name="T32" fmla="*/ 0 w 245"/>
                <a:gd name="T33" fmla="*/ 290 h 305"/>
                <a:gd name="T34" fmla="*/ 20 w 245"/>
                <a:gd name="T35" fmla="*/ 305 h 305"/>
                <a:gd name="T36" fmla="*/ 61 w 245"/>
                <a:gd name="T37" fmla="*/ 305 h 305"/>
                <a:gd name="T38" fmla="*/ 81 w 245"/>
                <a:gd name="T39" fmla="*/ 290 h 305"/>
                <a:gd name="T40" fmla="*/ 55 w 245"/>
                <a:gd name="T41" fmla="*/ 275 h 305"/>
                <a:gd name="T42" fmla="*/ 55 w 245"/>
                <a:gd name="T43" fmla="*/ 37 h 305"/>
                <a:gd name="T44" fmla="*/ 55 w 245"/>
                <a:gd name="T45" fmla="*/ 37 h 305"/>
                <a:gd name="T46" fmla="*/ 95 w 245"/>
                <a:gd name="T47" fmla="*/ 162 h 305"/>
                <a:gd name="T48" fmla="*/ 108 w 245"/>
                <a:gd name="T49" fmla="*/ 196 h 305"/>
                <a:gd name="T50" fmla="*/ 123 w 245"/>
                <a:gd name="T51" fmla="*/ 203 h 305"/>
                <a:gd name="T52" fmla="*/ 140 w 245"/>
                <a:gd name="T53" fmla="*/ 192 h 305"/>
                <a:gd name="T54" fmla="*/ 190 w 245"/>
                <a:gd name="T55" fmla="*/ 37 h 305"/>
                <a:gd name="T56" fmla="*/ 190 w 245"/>
                <a:gd name="T57" fmla="*/ 37 h 305"/>
                <a:gd name="T58" fmla="*/ 190 w 245"/>
                <a:gd name="T59" fmla="*/ 275 h 305"/>
                <a:gd name="T60" fmla="*/ 164 w 245"/>
                <a:gd name="T61" fmla="*/ 290 h 305"/>
                <a:gd name="T62" fmla="*/ 184 w 245"/>
                <a:gd name="T63" fmla="*/ 305 h 305"/>
                <a:gd name="T64" fmla="*/ 225 w 245"/>
                <a:gd name="T65" fmla="*/ 305 h 305"/>
                <a:gd name="T66" fmla="*/ 245 w 245"/>
                <a:gd name="T67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5" h="305">
                  <a:moveTo>
                    <a:pt x="245" y="290"/>
                  </a:moveTo>
                  <a:cubicBezTo>
                    <a:pt x="245" y="275"/>
                    <a:pt x="234" y="275"/>
                    <a:pt x="218" y="275"/>
                  </a:cubicBezTo>
                  <a:lnTo>
                    <a:pt x="218" y="31"/>
                  </a:lnTo>
                  <a:cubicBezTo>
                    <a:pt x="234" y="31"/>
                    <a:pt x="245" y="31"/>
                    <a:pt x="245" y="15"/>
                  </a:cubicBezTo>
                  <a:cubicBezTo>
                    <a:pt x="245" y="0"/>
                    <a:pt x="232" y="0"/>
                    <a:pt x="225" y="0"/>
                  </a:cubicBezTo>
                  <a:lnTo>
                    <a:pt x="197" y="0"/>
                  </a:lnTo>
                  <a:cubicBezTo>
                    <a:pt x="176" y="0"/>
                    <a:pt x="174" y="7"/>
                    <a:pt x="170" y="20"/>
                  </a:cubicBezTo>
                  <a:lnTo>
                    <a:pt x="136" y="121"/>
                  </a:lnTo>
                  <a:cubicBezTo>
                    <a:pt x="131" y="139"/>
                    <a:pt x="126" y="153"/>
                    <a:pt x="123" y="168"/>
                  </a:cubicBezTo>
                  <a:lnTo>
                    <a:pt x="123" y="168"/>
                  </a:lnTo>
                  <a:cubicBezTo>
                    <a:pt x="118" y="144"/>
                    <a:pt x="74" y="15"/>
                    <a:pt x="73" y="12"/>
                  </a:cubicBezTo>
                  <a:cubicBezTo>
                    <a:pt x="68" y="0"/>
                    <a:pt x="55" y="0"/>
                    <a:pt x="48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1" y="31"/>
                    <a:pt x="27" y="31"/>
                  </a:cubicBezTo>
                  <a:lnTo>
                    <a:pt x="27" y="275"/>
                  </a:lnTo>
                  <a:cubicBezTo>
                    <a:pt x="11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61" y="305"/>
                  </a:lnTo>
                  <a:cubicBezTo>
                    <a:pt x="69" y="305"/>
                    <a:pt x="81" y="305"/>
                    <a:pt x="81" y="290"/>
                  </a:cubicBezTo>
                  <a:cubicBezTo>
                    <a:pt x="81" y="275"/>
                    <a:pt x="71" y="275"/>
                    <a:pt x="55" y="275"/>
                  </a:cubicBezTo>
                  <a:lnTo>
                    <a:pt x="55" y="37"/>
                  </a:lnTo>
                  <a:lnTo>
                    <a:pt x="55" y="37"/>
                  </a:lnTo>
                  <a:cubicBezTo>
                    <a:pt x="61" y="60"/>
                    <a:pt x="93" y="155"/>
                    <a:pt x="95" y="162"/>
                  </a:cubicBezTo>
                  <a:cubicBezTo>
                    <a:pt x="99" y="173"/>
                    <a:pt x="105" y="192"/>
                    <a:pt x="108" y="196"/>
                  </a:cubicBezTo>
                  <a:cubicBezTo>
                    <a:pt x="111" y="200"/>
                    <a:pt x="117" y="203"/>
                    <a:pt x="123" y="203"/>
                  </a:cubicBezTo>
                  <a:cubicBezTo>
                    <a:pt x="129" y="203"/>
                    <a:pt x="136" y="199"/>
                    <a:pt x="140" y="192"/>
                  </a:cubicBezTo>
                  <a:cubicBezTo>
                    <a:pt x="141" y="189"/>
                    <a:pt x="184" y="63"/>
                    <a:pt x="190" y="37"/>
                  </a:cubicBezTo>
                  <a:lnTo>
                    <a:pt x="190" y="37"/>
                  </a:lnTo>
                  <a:lnTo>
                    <a:pt x="190" y="275"/>
                  </a:lnTo>
                  <a:cubicBezTo>
                    <a:pt x="174" y="275"/>
                    <a:pt x="164" y="275"/>
                    <a:pt x="164" y="290"/>
                  </a:cubicBezTo>
                  <a:cubicBezTo>
                    <a:pt x="164" y="305"/>
                    <a:pt x="176" y="305"/>
                    <a:pt x="184" y="305"/>
                  </a:cubicBezTo>
                  <a:lnTo>
                    <a:pt x="225" y="305"/>
                  </a:lnTo>
                  <a:cubicBezTo>
                    <a:pt x="232" y="305"/>
                    <a:pt x="245" y="305"/>
                    <a:pt x="245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5" name="Freeform 348">
              <a:extLst>
                <a:ext uri="{FF2B5EF4-FFF2-40B4-BE49-F238E27FC236}">
                  <a16:creationId xmlns:a16="http://schemas.microsoft.com/office/drawing/2014/main" id="{C4D7C09D-98D2-483B-BF0C-2FC931C3AEFA}"/>
                </a:ext>
              </a:extLst>
            </p:cNvPr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6621464" y="1370013"/>
              <a:ext cx="71438" cy="138113"/>
            </a:xfrm>
            <a:custGeom>
              <a:avLst/>
              <a:gdLst>
                <a:gd name="T0" fmla="*/ 204 w 204"/>
                <a:gd name="T1" fmla="*/ 261 h 387"/>
                <a:gd name="T2" fmla="*/ 118 w 204"/>
                <a:gd name="T3" fmla="*/ 173 h 387"/>
                <a:gd name="T4" fmla="*/ 118 w 204"/>
                <a:gd name="T5" fmla="*/ 70 h 387"/>
                <a:gd name="T6" fmla="*/ 167 w 204"/>
                <a:gd name="T7" fmla="*/ 104 h 387"/>
                <a:gd name="T8" fmla="*/ 159 w 204"/>
                <a:gd name="T9" fmla="*/ 121 h 387"/>
                <a:gd name="T10" fmla="*/ 181 w 204"/>
                <a:gd name="T11" fmla="*/ 142 h 387"/>
                <a:gd name="T12" fmla="*/ 204 w 204"/>
                <a:gd name="T13" fmla="*/ 118 h 387"/>
                <a:gd name="T14" fmla="*/ 118 w 204"/>
                <a:gd name="T15" fmla="*/ 39 h 387"/>
                <a:gd name="T16" fmla="*/ 118 w 204"/>
                <a:gd name="T17" fmla="*/ 20 h 387"/>
                <a:gd name="T18" fmla="*/ 103 w 204"/>
                <a:gd name="T19" fmla="*/ 0 h 387"/>
                <a:gd name="T20" fmla="*/ 87 w 204"/>
                <a:gd name="T21" fmla="*/ 20 h 387"/>
                <a:gd name="T22" fmla="*/ 87 w 204"/>
                <a:gd name="T23" fmla="*/ 39 h 387"/>
                <a:gd name="T24" fmla="*/ 0 w 204"/>
                <a:gd name="T25" fmla="*/ 121 h 387"/>
                <a:gd name="T26" fmla="*/ 87 w 204"/>
                <a:gd name="T27" fmla="*/ 202 h 387"/>
                <a:gd name="T28" fmla="*/ 87 w 204"/>
                <a:gd name="T29" fmla="*/ 318 h 387"/>
                <a:gd name="T30" fmla="*/ 37 w 204"/>
                <a:gd name="T31" fmla="*/ 278 h 387"/>
                <a:gd name="T32" fmla="*/ 45 w 204"/>
                <a:gd name="T33" fmla="*/ 261 h 387"/>
                <a:gd name="T34" fmla="*/ 23 w 204"/>
                <a:gd name="T35" fmla="*/ 238 h 387"/>
                <a:gd name="T36" fmla="*/ 0 w 204"/>
                <a:gd name="T37" fmla="*/ 263 h 387"/>
                <a:gd name="T38" fmla="*/ 87 w 204"/>
                <a:gd name="T39" fmla="*/ 349 h 387"/>
                <a:gd name="T40" fmla="*/ 87 w 204"/>
                <a:gd name="T41" fmla="*/ 367 h 387"/>
                <a:gd name="T42" fmla="*/ 103 w 204"/>
                <a:gd name="T43" fmla="*/ 387 h 387"/>
                <a:gd name="T44" fmla="*/ 118 w 204"/>
                <a:gd name="T45" fmla="*/ 367 h 387"/>
                <a:gd name="T46" fmla="*/ 118 w 204"/>
                <a:gd name="T47" fmla="*/ 348 h 387"/>
                <a:gd name="T48" fmla="*/ 204 w 204"/>
                <a:gd name="T49" fmla="*/ 261 h 387"/>
                <a:gd name="T50" fmla="*/ 87 w 204"/>
                <a:gd name="T51" fmla="*/ 167 h 387"/>
                <a:gd name="T52" fmla="*/ 32 w 204"/>
                <a:gd name="T53" fmla="*/ 119 h 387"/>
                <a:gd name="T54" fmla="*/ 87 w 204"/>
                <a:gd name="T55" fmla="*/ 70 h 387"/>
                <a:gd name="T56" fmla="*/ 87 w 204"/>
                <a:gd name="T57" fmla="*/ 167 h 387"/>
                <a:gd name="T58" fmla="*/ 172 w 204"/>
                <a:gd name="T59" fmla="*/ 263 h 387"/>
                <a:gd name="T60" fmla="*/ 118 w 204"/>
                <a:gd name="T61" fmla="*/ 317 h 387"/>
                <a:gd name="T62" fmla="*/ 118 w 204"/>
                <a:gd name="T63" fmla="*/ 208 h 387"/>
                <a:gd name="T64" fmla="*/ 172 w 204"/>
                <a:gd name="T65" fmla="*/ 26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387">
                  <a:moveTo>
                    <a:pt x="204" y="261"/>
                  </a:moveTo>
                  <a:cubicBezTo>
                    <a:pt x="204" y="236"/>
                    <a:pt x="190" y="187"/>
                    <a:pt x="118" y="173"/>
                  </a:cubicBezTo>
                  <a:lnTo>
                    <a:pt x="118" y="70"/>
                  </a:lnTo>
                  <a:cubicBezTo>
                    <a:pt x="134" y="72"/>
                    <a:pt x="159" y="79"/>
                    <a:pt x="167" y="104"/>
                  </a:cubicBezTo>
                  <a:cubicBezTo>
                    <a:pt x="162" y="108"/>
                    <a:pt x="159" y="114"/>
                    <a:pt x="159" y="121"/>
                  </a:cubicBezTo>
                  <a:cubicBezTo>
                    <a:pt x="159" y="132"/>
                    <a:pt x="168" y="142"/>
                    <a:pt x="181" y="142"/>
                  </a:cubicBezTo>
                  <a:cubicBezTo>
                    <a:pt x="192" y="142"/>
                    <a:pt x="204" y="136"/>
                    <a:pt x="204" y="118"/>
                  </a:cubicBezTo>
                  <a:cubicBezTo>
                    <a:pt x="204" y="80"/>
                    <a:pt x="176" y="44"/>
                    <a:pt x="118" y="39"/>
                  </a:cubicBezTo>
                  <a:lnTo>
                    <a:pt x="118" y="20"/>
                  </a:lnTo>
                  <a:cubicBezTo>
                    <a:pt x="118" y="12"/>
                    <a:pt x="118" y="0"/>
                    <a:pt x="103" y="0"/>
                  </a:cubicBezTo>
                  <a:cubicBezTo>
                    <a:pt x="87" y="0"/>
                    <a:pt x="87" y="12"/>
                    <a:pt x="87" y="20"/>
                  </a:cubicBezTo>
                  <a:lnTo>
                    <a:pt x="87" y="39"/>
                  </a:lnTo>
                  <a:cubicBezTo>
                    <a:pt x="32" y="46"/>
                    <a:pt x="0" y="84"/>
                    <a:pt x="0" y="121"/>
                  </a:cubicBezTo>
                  <a:cubicBezTo>
                    <a:pt x="0" y="132"/>
                    <a:pt x="3" y="186"/>
                    <a:pt x="87" y="202"/>
                  </a:cubicBezTo>
                  <a:lnTo>
                    <a:pt x="87" y="318"/>
                  </a:lnTo>
                  <a:cubicBezTo>
                    <a:pt x="65" y="315"/>
                    <a:pt x="44" y="304"/>
                    <a:pt x="37" y="278"/>
                  </a:cubicBezTo>
                  <a:cubicBezTo>
                    <a:pt x="40" y="276"/>
                    <a:pt x="45" y="272"/>
                    <a:pt x="45" y="261"/>
                  </a:cubicBezTo>
                  <a:cubicBezTo>
                    <a:pt x="45" y="247"/>
                    <a:pt x="33" y="238"/>
                    <a:pt x="23" y="238"/>
                  </a:cubicBezTo>
                  <a:cubicBezTo>
                    <a:pt x="18" y="238"/>
                    <a:pt x="0" y="240"/>
                    <a:pt x="0" y="263"/>
                  </a:cubicBezTo>
                  <a:cubicBezTo>
                    <a:pt x="0" y="305"/>
                    <a:pt x="29" y="343"/>
                    <a:pt x="87" y="349"/>
                  </a:cubicBezTo>
                  <a:lnTo>
                    <a:pt x="87" y="367"/>
                  </a:lnTo>
                  <a:cubicBezTo>
                    <a:pt x="87" y="375"/>
                    <a:pt x="87" y="387"/>
                    <a:pt x="103" y="387"/>
                  </a:cubicBezTo>
                  <a:cubicBezTo>
                    <a:pt x="118" y="387"/>
                    <a:pt x="118" y="375"/>
                    <a:pt x="118" y="367"/>
                  </a:cubicBezTo>
                  <a:lnTo>
                    <a:pt x="118" y="348"/>
                  </a:lnTo>
                  <a:cubicBezTo>
                    <a:pt x="178" y="339"/>
                    <a:pt x="204" y="296"/>
                    <a:pt x="204" y="261"/>
                  </a:cubicBezTo>
                  <a:close/>
                  <a:moveTo>
                    <a:pt x="87" y="167"/>
                  </a:moveTo>
                  <a:cubicBezTo>
                    <a:pt x="59" y="162"/>
                    <a:pt x="32" y="144"/>
                    <a:pt x="32" y="119"/>
                  </a:cubicBezTo>
                  <a:cubicBezTo>
                    <a:pt x="32" y="95"/>
                    <a:pt x="56" y="75"/>
                    <a:pt x="87" y="70"/>
                  </a:cubicBezTo>
                  <a:lnTo>
                    <a:pt x="87" y="167"/>
                  </a:lnTo>
                  <a:close/>
                  <a:moveTo>
                    <a:pt x="172" y="263"/>
                  </a:moveTo>
                  <a:cubicBezTo>
                    <a:pt x="172" y="288"/>
                    <a:pt x="149" y="312"/>
                    <a:pt x="118" y="317"/>
                  </a:cubicBezTo>
                  <a:lnTo>
                    <a:pt x="118" y="208"/>
                  </a:lnTo>
                  <a:cubicBezTo>
                    <a:pt x="150" y="215"/>
                    <a:pt x="172" y="237"/>
                    <a:pt x="172" y="2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6" name="Freeform 349">
              <a:extLst>
                <a:ext uri="{FF2B5EF4-FFF2-40B4-BE49-F238E27FC236}">
                  <a16:creationId xmlns:a16="http://schemas.microsoft.com/office/drawing/2014/main" id="{03E719E0-9AFB-4E7F-A4BC-892ABD44EB24}"/>
                </a:ext>
              </a:extLst>
            </p:cNvPr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6802439" y="1414463"/>
              <a:ext cx="80963" cy="80963"/>
            </a:xfrm>
            <a:custGeom>
              <a:avLst/>
              <a:gdLst>
                <a:gd name="T0" fmla="*/ 234 w 234"/>
                <a:gd name="T1" fmla="*/ 204 h 222"/>
                <a:gd name="T2" fmla="*/ 214 w 234"/>
                <a:gd name="T3" fmla="*/ 189 h 222"/>
                <a:gd name="T4" fmla="*/ 184 w 234"/>
                <a:gd name="T5" fmla="*/ 185 h 222"/>
                <a:gd name="T6" fmla="*/ 184 w 234"/>
                <a:gd name="T7" fmla="*/ 77 h 222"/>
                <a:gd name="T8" fmla="*/ 86 w 234"/>
                <a:gd name="T9" fmla="*/ 0 h 222"/>
                <a:gd name="T10" fmla="*/ 13 w 234"/>
                <a:gd name="T11" fmla="*/ 36 h 222"/>
                <a:gd name="T12" fmla="*/ 36 w 234"/>
                <a:gd name="T13" fmla="*/ 59 h 222"/>
                <a:gd name="T14" fmla="*/ 58 w 234"/>
                <a:gd name="T15" fmla="*/ 36 h 222"/>
                <a:gd name="T16" fmla="*/ 68 w 234"/>
                <a:gd name="T17" fmla="*/ 30 h 222"/>
                <a:gd name="T18" fmla="*/ 86 w 234"/>
                <a:gd name="T19" fmla="*/ 30 h 222"/>
                <a:gd name="T20" fmla="*/ 150 w 234"/>
                <a:gd name="T21" fmla="*/ 81 h 222"/>
                <a:gd name="T22" fmla="*/ 0 w 234"/>
                <a:gd name="T23" fmla="*/ 155 h 222"/>
                <a:gd name="T24" fmla="*/ 83 w 234"/>
                <a:gd name="T25" fmla="*/ 222 h 222"/>
                <a:gd name="T26" fmla="*/ 155 w 234"/>
                <a:gd name="T27" fmla="*/ 203 h 222"/>
                <a:gd name="T28" fmla="*/ 209 w 234"/>
                <a:gd name="T29" fmla="*/ 219 h 222"/>
                <a:gd name="T30" fmla="*/ 234 w 234"/>
                <a:gd name="T31" fmla="*/ 204 h 222"/>
                <a:gd name="T32" fmla="*/ 150 w 234"/>
                <a:gd name="T33" fmla="*/ 152 h 222"/>
                <a:gd name="T34" fmla="*/ 131 w 234"/>
                <a:gd name="T35" fmla="*/ 183 h 222"/>
                <a:gd name="T36" fmla="*/ 86 w 234"/>
                <a:gd name="T37" fmla="*/ 192 h 222"/>
                <a:gd name="T38" fmla="*/ 35 w 234"/>
                <a:gd name="T39" fmla="*/ 155 h 222"/>
                <a:gd name="T40" fmla="*/ 150 w 234"/>
                <a:gd name="T41" fmla="*/ 110 h 222"/>
                <a:gd name="T42" fmla="*/ 150 w 234"/>
                <a:gd name="T43" fmla="*/ 1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234" y="204"/>
                  </a:move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1"/>
                    <a:pt x="157" y="0"/>
                    <a:pt x="86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4" y="59"/>
                    <a:pt x="36" y="59"/>
                  </a:cubicBezTo>
                  <a:cubicBezTo>
                    <a:pt x="43" y="59"/>
                    <a:pt x="57" y="54"/>
                    <a:pt x="58" y="36"/>
                  </a:cubicBezTo>
                  <a:cubicBezTo>
                    <a:pt x="58" y="32"/>
                    <a:pt x="58" y="31"/>
                    <a:pt x="68" y="30"/>
                  </a:cubicBezTo>
                  <a:cubicBezTo>
                    <a:pt x="75" y="30"/>
                    <a:pt x="82" y="30"/>
                    <a:pt x="86" y="30"/>
                  </a:cubicBezTo>
                  <a:cubicBezTo>
                    <a:pt x="124" y="30"/>
                    <a:pt x="150" y="45"/>
                    <a:pt x="150" y="81"/>
                  </a:cubicBezTo>
                  <a:cubicBezTo>
                    <a:pt x="62" y="82"/>
                    <a:pt x="0" y="107"/>
                    <a:pt x="0" y="155"/>
                  </a:cubicBezTo>
                  <a:cubicBezTo>
                    <a:pt x="0" y="190"/>
                    <a:pt x="32" y="222"/>
                    <a:pt x="83" y="222"/>
                  </a:cubicBezTo>
                  <a:cubicBezTo>
                    <a:pt x="101" y="222"/>
                    <a:pt x="132" y="219"/>
                    <a:pt x="155" y="203"/>
                  </a:cubicBez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lose/>
                  <a:moveTo>
                    <a:pt x="150" y="152"/>
                  </a:moveTo>
                  <a:cubicBezTo>
                    <a:pt x="150" y="164"/>
                    <a:pt x="150" y="174"/>
                    <a:pt x="131" y="183"/>
                  </a:cubicBezTo>
                  <a:cubicBezTo>
                    <a:pt x="113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5"/>
                  </a:cubicBezTo>
                  <a:cubicBezTo>
                    <a:pt x="35" y="131"/>
                    <a:pt x="78" y="112"/>
                    <a:pt x="150" y="110"/>
                  </a:cubicBezTo>
                  <a:lnTo>
                    <a:pt x="150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7" name="Freeform 350">
              <a:extLst>
                <a:ext uri="{FF2B5EF4-FFF2-40B4-BE49-F238E27FC236}">
                  <a16:creationId xmlns:a16="http://schemas.microsoft.com/office/drawing/2014/main" id="{A2381B60-18DB-49CD-8F6B-C0A427DE00CA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6918327" y="1471613"/>
              <a:ext cx="20638" cy="22225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8" name="Freeform 351">
              <a:extLst>
                <a:ext uri="{FF2B5EF4-FFF2-40B4-BE49-F238E27FC236}">
                  <a16:creationId xmlns:a16="http://schemas.microsoft.com/office/drawing/2014/main" id="{8E20E3D7-EA28-47DF-BE40-C58724C8F7B9}"/>
                </a:ext>
              </a:extLst>
            </p:cNvPr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6983414" y="1414463"/>
              <a:ext cx="71438" cy="80963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70 w 204"/>
                <a:gd name="T11" fmla="*/ 108 h 222"/>
                <a:gd name="T12" fmla="*/ 102 w 204"/>
                <a:gd name="T13" fmla="*/ 192 h 222"/>
                <a:gd name="T14" fmla="*/ 34 w 204"/>
                <a:gd name="T15" fmla="*/ 108 h 222"/>
                <a:gd name="T16" fmla="*/ 102 w 204"/>
                <a:gd name="T17" fmla="*/ 30 h 222"/>
                <a:gd name="T18" fmla="*/ 170 w 204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4" y="154"/>
                    <a:pt x="34" y="108"/>
                  </a:cubicBezTo>
                  <a:cubicBezTo>
                    <a:pt x="34" y="62"/>
                    <a:pt x="67" y="30"/>
                    <a:pt x="102" y="30"/>
                  </a:cubicBezTo>
                  <a:cubicBezTo>
                    <a:pt x="138" y="30"/>
                    <a:pt x="170" y="62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59" name="Freeform 352">
              <a:extLst>
                <a:ext uri="{FF2B5EF4-FFF2-40B4-BE49-F238E27FC236}">
                  <a16:creationId xmlns:a16="http://schemas.microsoft.com/office/drawing/2014/main" id="{50380B10-61BC-4A12-9350-41B9D9377DC3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7065964" y="1416051"/>
              <a:ext cx="87313" cy="79375"/>
            </a:xfrm>
            <a:custGeom>
              <a:avLst/>
              <a:gdLst>
                <a:gd name="T0" fmla="*/ 249 w 249"/>
                <a:gd name="T1" fmla="*/ 200 h 218"/>
                <a:gd name="T2" fmla="*/ 229 w 249"/>
                <a:gd name="T3" fmla="*/ 185 h 218"/>
                <a:gd name="T4" fmla="*/ 207 w 249"/>
                <a:gd name="T5" fmla="*/ 185 h 218"/>
                <a:gd name="T6" fmla="*/ 207 w 249"/>
                <a:gd name="T7" fmla="*/ 20 h 218"/>
                <a:gd name="T8" fmla="*/ 187 w 249"/>
                <a:gd name="T9" fmla="*/ 0 h 218"/>
                <a:gd name="T10" fmla="*/ 151 w 249"/>
                <a:gd name="T11" fmla="*/ 0 h 218"/>
                <a:gd name="T12" fmla="*/ 130 w 249"/>
                <a:gd name="T13" fmla="*/ 15 h 218"/>
                <a:gd name="T14" fmla="*/ 150 w 249"/>
                <a:gd name="T15" fmla="*/ 30 h 218"/>
                <a:gd name="T16" fmla="*/ 173 w 249"/>
                <a:gd name="T17" fmla="*/ 30 h 218"/>
                <a:gd name="T18" fmla="*/ 173 w 249"/>
                <a:gd name="T19" fmla="*/ 137 h 218"/>
                <a:gd name="T20" fmla="*/ 116 w 249"/>
                <a:gd name="T21" fmla="*/ 188 h 218"/>
                <a:gd name="T22" fmla="*/ 77 w 249"/>
                <a:gd name="T23" fmla="*/ 155 h 218"/>
                <a:gd name="T24" fmla="*/ 77 w 249"/>
                <a:gd name="T25" fmla="*/ 20 h 218"/>
                <a:gd name="T26" fmla="*/ 57 w 249"/>
                <a:gd name="T27" fmla="*/ 0 h 218"/>
                <a:gd name="T28" fmla="*/ 20 w 249"/>
                <a:gd name="T29" fmla="*/ 0 h 218"/>
                <a:gd name="T30" fmla="*/ 0 w 249"/>
                <a:gd name="T31" fmla="*/ 15 h 218"/>
                <a:gd name="T32" fmla="*/ 20 w 249"/>
                <a:gd name="T33" fmla="*/ 30 h 218"/>
                <a:gd name="T34" fmla="*/ 42 w 249"/>
                <a:gd name="T35" fmla="*/ 30 h 218"/>
                <a:gd name="T36" fmla="*/ 42 w 249"/>
                <a:gd name="T37" fmla="*/ 158 h 218"/>
                <a:gd name="T38" fmla="*/ 113 w 249"/>
                <a:gd name="T39" fmla="*/ 218 h 218"/>
                <a:gd name="T40" fmla="*/ 173 w 249"/>
                <a:gd name="T41" fmla="*/ 199 h 218"/>
                <a:gd name="T42" fmla="*/ 193 w 249"/>
                <a:gd name="T43" fmla="*/ 215 h 218"/>
                <a:gd name="T44" fmla="*/ 229 w 249"/>
                <a:gd name="T45" fmla="*/ 215 h 218"/>
                <a:gd name="T46" fmla="*/ 249 w 249"/>
                <a:gd name="T47" fmla="*/ 20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8">
                  <a:moveTo>
                    <a:pt x="249" y="200"/>
                  </a:moveTo>
                  <a:cubicBezTo>
                    <a:pt x="249" y="185"/>
                    <a:pt x="236" y="185"/>
                    <a:pt x="229" y="185"/>
                  </a:cubicBezTo>
                  <a:lnTo>
                    <a:pt x="207" y="185"/>
                  </a:lnTo>
                  <a:lnTo>
                    <a:pt x="207" y="20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1" y="0"/>
                  </a:lnTo>
                  <a:cubicBezTo>
                    <a:pt x="143" y="0"/>
                    <a:pt x="130" y="0"/>
                    <a:pt x="130" y="15"/>
                  </a:cubicBezTo>
                  <a:cubicBezTo>
                    <a:pt x="130" y="30"/>
                    <a:pt x="143" y="30"/>
                    <a:pt x="150" y="30"/>
                  </a:cubicBezTo>
                  <a:lnTo>
                    <a:pt x="173" y="30"/>
                  </a:lnTo>
                  <a:lnTo>
                    <a:pt x="173" y="137"/>
                  </a:lnTo>
                  <a:cubicBezTo>
                    <a:pt x="173" y="182"/>
                    <a:pt x="132" y="188"/>
                    <a:pt x="116" y="188"/>
                  </a:cubicBezTo>
                  <a:cubicBezTo>
                    <a:pt x="77" y="188"/>
                    <a:pt x="77" y="171"/>
                    <a:pt x="77" y="155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2" y="30"/>
                  </a:lnTo>
                  <a:lnTo>
                    <a:pt x="42" y="158"/>
                  </a:lnTo>
                  <a:cubicBezTo>
                    <a:pt x="42" y="206"/>
                    <a:pt x="77" y="218"/>
                    <a:pt x="113" y="218"/>
                  </a:cubicBezTo>
                  <a:cubicBezTo>
                    <a:pt x="134" y="218"/>
                    <a:pt x="154" y="213"/>
                    <a:pt x="173" y="199"/>
                  </a:cubicBezTo>
                  <a:cubicBezTo>
                    <a:pt x="173" y="215"/>
                    <a:pt x="184" y="215"/>
                    <a:pt x="193" y="215"/>
                  </a:cubicBezTo>
                  <a:lnTo>
                    <a:pt x="229" y="215"/>
                  </a:lnTo>
                  <a:cubicBezTo>
                    <a:pt x="237" y="215"/>
                    <a:pt x="249" y="215"/>
                    <a:pt x="249" y="20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0" name="Freeform 353">
              <a:extLst>
                <a:ext uri="{FF2B5EF4-FFF2-40B4-BE49-F238E27FC236}">
                  <a16:creationId xmlns:a16="http://schemas.microsoft.com/office/drawing/2014/main" id="{89FDD56F-4892-4DC4-B387-FBCD371BEEB4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7159627" y="1395413"/>
              <a:ext cx="73025" cy="100013"/>
            </a:xfrm>
            <a:custGeom>
              <a:avLst/>
              <a:gdLst>
                <a:gd name="T0" fmla="*/ 211 w 211"/>
                <a:gd name="T1" fmla="*/ 213 h 279"/>
                <a:gd name="T2" fmla="*/ 194 w 211"/>
                <a:gd name="T3" fmla="*/ 194 h 279"/>
                <a:gd name="T4" fmla="*/ 177 w 211"/>
                <a:gd name="T5" fmla="*/ 213 h 279"/>
                <a:gd name="T6" fmla="*/ 137 w 211"/>
                <a:gd name="T7" fmla="*/ 249 h 279"/>
                <a:gd name="T8" fmla="*/ 98 w 211"/>
                <a:gd name="T9" fmla="*/ 210 h 279"/>
                <a:gd name="T10" fmla="*/ 98 w 211"/>
                <a:gd name="T11" fmla="*/ 91 h 279"/>
                <a:gd name="T12" fmla="*/ 180 w 211"/>
                <a:gd name="T13" fmla="*/ 91 h 279"/>
                <a:gd name="T14" fmla="*/ 200 w 211"/>
                <a:gd name="T15" fmla="*/ 76 h 279"/>
                <a:gd name="T16" fmla="*/ 180 w 211"/>
                <a:gd name="T17" fmla="*/ 61 h 279"/>
                <a:gd name="T18" fmla="*/ 98 w 211"/>
                <a:gd name="T19" fmla="*/ 61 h 279"/>
                <a:gd name="T20" fmla="*/ 98 w 211"/>
                <a:gd name="T21" fmla="*/ 20 h 279"/>
                <a:gd name="T22" fmla="*/ 81 w 211"/>
                <a:gd name="T23" fmla="*/ 0 h 279"/>
                <a:gd name="T24" fmla="*/ 64 w 211"/>
                <a:gd name="T25" fmla="*/ 20 h 279"/>
                <a:gd name="T26" fmla="*/ 64 w 211"/>
                <a:gd name="T27" fmla="*/ 61 h 279"/>
                <a:gd name="T28" fmla="*/ 20 w 211"/>
                <a:gd name="T29" fmla="*/ 61 h 279"/>
                <a:gd name="T30" fmla="*/ 0 w 211"/>
                <a:gd name="T31" fmla="*/ 76 h 279"/>
                <a:gd name="T32" fmla="*/ 20 w 211"/>
                <a:gd name="T33" fmla="*/ 91 h 279"/>
                <a:gd name="T34" fmla="*/ 64 w 211"/>
                <a:gd name="T35" fmla="*/ 91 h 279"/>
                <a:gd name="T36" fmla="*/ 64 w 211"/>
                <a:gd name="T37" fmla="*/ 213 h 279"/>
                <a:gd name="T38" fmla="*/ 134 w 211"/>
                <a:gd name="T39" fmla="*/ 279 h 279"/>
                <a:gd name="T40" fmla="*/ 211 w 211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211" y="213"/>
                  </a:moveTo>
                  <a:cubicBezTo>
                    <a:pt x="211" y="204"/>
                    <a:pt x="211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1"/>
                  </a:lnTo>
                  <a:lnTo>
                    <a:pt x="180" y="91"/>
                  </a:lnTo>
                  <a:cubicBezTo>
                    <a:pt x="188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6"/>
                  </a:cubicBezTo>
                  <a:cubicBezTo>
                    <a:pt x="0" y="91"/>
                    <a:pt x="12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1" name="Freeform 354">
              <a:extLst>
                <a:ext uri="{FF2B5EF4-FFF2-40B4-BE49-F238E27FC236}">
                  <a16:creationId xmlns:a16="http://schemas.microsoft.com/office/drawing/2014/main" id="{2CAE9E2E-862D-4FD3-B191-1B212D8A031E}"/>
                </a:ext>
              </a:extLst>
            </p:cNvPr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5989639" y="1584326"/>
              <a:ext cx="69850" cy="141288"/>
            </a:xfrm>
            <a:custGeom>
              <a:avLst/>
              <a:gdLst>
                <a:gd name="T0" fmla="*/ 203 w 203"/>
                <a:gd name="T1" fmla="*/ 261 h 388"/>
                <a:gd name="T2" fmla="*/ 117 w 203"/>
                <a:gd name="T3" fmla="*/ 174 h 388"/>
                <a:gd name="T4" fmla="*/ 117 w 203"/>
                <a:gd name="T5" fmla="*/ 70 h 388"/>
                <a:gd name="T6" fmla="*/ 166 w 203"/>
                <a:gd name="T7" fmla="*/ 104 h 388"/>
                <a:gd name="T8" fmla="*/ 159 w 203"/>
                <a:gd name="T9" fmla="*/ 121 h 388"/>
                <a:gd name="T10" fmla="*/ 181 w 203"/>
                <a:gd name="T11" fmla="*/ 143 h 388"/>
                <a:gd name="T12" fmla="*/ 203 w 203"/>
                <a:gd name="T13" fmla="*/ 118 h 388"/>
                <a:gd name="T14" fmla="*/ 117 w 203"/>
                <a:gd name="T15" fmla="*/ 39 h 388"/>
                <a:gd name="T16" fmla="*/ 117 w 203"/>
                <a:gd name="T17" fmla="*/ 20 h 388"/>
                <a:gd name="T18" fmla="*/ 102 w 203"/>
                <a:gd name="T19" fmla="*/ 0 h 388"/>
                <a:gd name="T20" fmla="*/ 86 w 203"/>
                <a:gd name="T21" fmla="*/ 20 h 388"/>
                <a:gd name="T22" fmla="*/ 86 w 203"/>
                <a:gd name="T23" fmla="*/ 39 h 388"/>
                <a:gd name="T24" fmla="*/ 0 w 203"/>
                <a:gd name="T25" fmla="*/ 121 h 388"/>
                <a:gd name="T26" fmla="*/ 86 w 203"/>
                <a:gd name="T27" fmla="*/ 202 h 388"/>
                <a:gd name="T28" fmla="*/ 86 w 203"/>
                <a:gd name="T29" fmla="*/ 318 h 388"/>
                <a:gd name="T30" fmla="*/ 36 w 203"/>
                <a:gd name="T31" fmla="*/ 278 h 388"/>
                <a:gd name="T32" fmla="*/ 44 w 203"/>
                <a:gd name="T33" fmla="*/ 261 h 388"/>
                <a:gd name="T34" fmla="*/ 22 w 203"/>
                <a:gd name="T35" fmla="*/ 238 h 388"/>
                <a:gd name="T36" fmla="*/ 0 w 203"/>
                <a:gd name="T37" fmla="*/ 263 h 388"/>
                <a:gd name="T38" fmla="*/ 86 w 203"/>
                <a:gd name="T39" fmla="*/ 349 h 388"/>
                <a:gd name="T40" fmla="*/ 86 w 203"/>
                <a:gd name="T41" fmla="*/ 367 h 388"/>
                <a:gd name="T42" fmla="*/ 102 w 203"/>
                <a:gd name="T43" fmla="*/ 388 h 388"/>
                <a:gd name="T44" fmla="*/ 117 w 203"/>
                <a:gd name="T45" fmla="*/ 367 h 388"/>
                <a:gd name="T46" fmla="*/ 117 w 203"/>
                <a:gd name="T47" fmla="*/ 348 h 388"/>
                <a:gd name="T48" fmla="*/ 203 w 203"/>
                <a:gd name="T49" fmla="*/ 261 h 388"/>
                <a:gd name="T50" fmla="*/ 86 w 203"/>
                <a:gd name="T51" fmla="*/ 167 h 388"/>
                <a:gd name="T52" fmla="*/ 32 w 203"/>
                <a:gd name="T53" fmla="*/ 119 h 388"/>
                <a:gd name="T54" fmla="*/ 86 w 203"/>
                <a:gd name="T55" fmla="*/ 70 h 388"/>
                <a:gd name="T56" fmla="*/ 86 w 203"/>
                <a:gd name="T57" fmla="*/ 167 h 388"/>
                <a:gd name="T58" fmla="*/ 171 w 203"/>
                <a:gd name="T59" fmla="*/ 263 h 388"/>
                <a:gd name="T60" fmla="*/ 117 w 203"/>
                <a:gd name="T61" fmla="*/ 317 h 388"/>
                <a:gd name="T62" fmla="*/ 117 w 203"/>
                <a:gd name="T63" fmla="*/ 209 h 388"/>
                <a:gd name="T64" fmla="*/ 171 w 203"/>
                <a:gd name="T65" fmla="*/ 263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388">
                  <a:moveTo>
                    <a:pt x="203" y="261"/>
                  </a:moveTo>
                  <a:cubicBezTo>
                    <a:pt x="203" y="236"/>
                    <a:pt x="189" y="187"/>
                    <a:pt x="117" y="174"/>
                  </a:cubicBezTo>
                  <a:lnTo>
                    <a:pt x="117" y="70"/>
                  </a:lnTo>
                  <a:cubicBezTo>
                    <a:pt x="133" y="72"/>
                    <a:pt x="158" y="79"/>
                    <a:pt x="166" y="104"/>
                  </a:cubicBezTo>
                  <a:cubicBezTo>
                    <a:pt x="161" y="108"/>
                    <a:pt x="159" y="114"/>
                    <a:pt x="159" y="121"/>
                  </a:cubicBezTo>
                  <a:cubicBezTo>
                    <a:pt x="159" y="132"/>
                    <a:pt x="167" y="143"/>
                    <a:pt x="181" y="143"/>
                  </a:cubicBezTo>
                  <a:cubicBezTo>
                    <a:pt x="191" y="143"/>
                    <a:pt x="203" y="137"/>
                    <a:pt x="203" y="118"/>
                  </a:cubicBezTo>
                  <a:cubicBezTo>
                    <a:pt x="203" y="80"/>
                    <a:pt x="176" y="44"/>
                    <a:pt x="117" y="39"/>
                  </a:cubicBezTo>
                  <a:lnTo>
                    <a:pt x="117" y="20"/>
                  </a:lnTo>
                  <a:cubicBezTo>
                    <a:pt x="117" y="12"/>
                    <a:pt x="117" y="0"/>
                    <a:pt x="102" y="0"/>
                  </a:cubicBezTo>
                  <a:cubicBezTo>
                    <a:pt x="86" y="0"/>
                    <a:pt x="86" y="12"/>
                    <a:pt x="86" y="20"/>
                  </a:cubicBezTo>
                  <a:lnTo>
                    <a:pt x="86" y="39"/>
                  </a:lnTo>
                  <a:cubicBezTo>
                    <a:pt x="32" y="46"/>
                    <a:pt x="0" y="84"/>
                    <a:pt x="0" y="121"/>
                  </a:cubicBezTo>
                  <a:cubicBezTo>
                    <a:pt x="0" y="133"/>
                    <a:pt x="3" y="187"/>
                    <a:pt x="86" y="202"/>
                  </a:cubicBezTo>
                  <a:lnTo>
                    <a:pt x="86" y="318"/>
                  </a:lnTo>
                  <a:cubicBezTo>
                    <a:pt x="64" y="315"/>
                    <a:pt x="44" y="304"/>
                    <a:pt x="36" y="278"/>
                  </a:cubicBezTo>
                  <a:cubicBezTo>
                    <a:pt x="39" y="276"/>
                    <a:pt x="44" y="272"/>
                    <a:pt x="44" y="261"/>
                  </a:cubicBezTo>
                  <a:cubicBezTo>
                    <a:pt x="44" y="247"/>
                    <a:pt x="32" y="238"/>
                    <a:pt x="22" y="238"/>
                  </a:cubicBezTo>
                  <a:cubicBezTo>
                    <a:pt x="18" y="238"/>
                    <a:pt x="0" y="240"/>
                    <a:pt x="0" y="263"/>
                  </a:cubicBezTo>
                  <a:cubicBezTo>
                    <a:pt x="0" y="305"/>
                    <a:pt x="29" y="343"/>
                    <a:pt x="86" y="349"/>
                  </a:cubicBezTo>
                  <a:lnTo>
                    <a:pt x="86" y="367"/>
                  </a:lnTo>
                  <a:cubicBezTo>
                    <a:pt x="86" y="375"/>
                    <a:pt x="86" y="388"/>
                    <a:pt x="102" y="388"/>
                  </a:cubicBezTo>
                  <a:cubicBezTo>
                    <a:pt x="117" y="388"/>
                    <a:pt x="117" y="375"/>
                    <a:pt x="117" y="367"/>
                  </a:cubicBezTo>
                  <a:lnTo>
                    <a:pt x="117" y="348"/>
                  </a:lnTo>
                  <a:cubicBezTo>
                    <a:pt x="178" y="339"/>
                    <a:pt x="203" y="296"/>
                    <a:pt x="203" y="261"/>
                  </a:cubicBezTo>
                  <a:close/>
                  <a:moveTo>
                    <a:pt x="86" y="167"/>
                  </a:moveTo>
                  <a:cubicBezTo>
                    <a:pt x="58" y="162"/>
                    <a:pt x="32" y="144"/>
                    <a:pt x="32" y="119"/>
                  </a:cubicBezTo>
                  <a:cubicBezTo>
                    <a:pt x="32" y="95"/>
                    <a:pt x="55" y="75"/>
                    <a:pt x="86" y="70"/>
                  </a:cubicBezTo>
                  <a:lnTo>
                    <a:pt x="86" y="167"/>
                  </a:lnTo>
                  <a:close/>
                  <a:moveTo>
                    <a:pt x="171" y="263"/>
                  </a:moveTo>
                  <a:cubicBezTo>
                    <a:pt x="171" y="288"/>
                    <a:pt x="149" y="312"/>
                    <a:pt x="117" y="317"/>
                  </a:cubicBezTo>
                  <a:lnTo>
                    <a:pt x="117" y="209"/>
                  </a:lnTo>
                  <a:cubicBezTo>
                    <a:pt x="150" y="215"/>
                    <a:pt x="171" y="237"/>
                    <a:pt x="171" y="26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2" name="Freeform 355">
              <a:extLst>
                <a:ext uri="{FF2B5EF4-FFF2-40B4-BE49-F238E27FC236}">
                  <a16:creationId xmlns:a16="http://schemas.microsoft.com/office/drawing/2014/main" id="{98D0457F-D6C0-43B3-A0C5-0CB091B403D7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6530977" y="1617663"/>
              <a:ext cx="153988" cy="93663"/>
            </a:xfrm>
            <a:custGeom>
              <a:avLst/>
              <a:gdLst>
                <a:gd name="T0" fmla="*/ 443 w 443"/>
                <a:gd name="T1" fmla="*/ 131 h 261"/>
                <a:gd name="T2" fmla="*/ 433 w 443"/>
                <a:gd name="T3" fmla="*/ 121 h 261"/>
                <a:gd name="T4" fmla="*/ 55 w 443"/>
                <a:gd name="T5" fmla="*/ 121 h 261"/>
                <a:gd name="T6" fmla="*/ 126 w 443"/>
                <a:gd name="T7" fmla="*/ 7 h 261"/>
                <a:gd name="T8" fmla="*/ 121 w 443"/>
                <a:gd name="T9" fmla="*/ 0 h 261"/>
                <a:gd name="T10" fmla="*/ 112 w 443"/>
                <a:gd name="T11" fmla="*/ 0 h 261"/>
                <a:gd name="T12" fmla="*/ 107 w 443"/>
                <a:gd name="T13" fmla="*/ 5 h 261"/>
                <a:gd name="T14" fmla="*/ 4 w 443"/>
                <a:gd name="T15" fmla="*/ 126 h 261"/>
                <a:gd name="T16" fmla="*/ 0 w 443"/>
                <a:gd name="T17" fmla="*/ 131 h 261"/>
                <a:gd name="T18" fmla="*/ 4 w 443"/>
                <a:gd name="T19" fmla="*/ 136 h 261"/>
                <a:gd name="T20" fmla="*/ 107 w 443"/>
                <a:gd name="T21" fmla="*/ 256 h 261"/>
                <a:gd name="T22" fmla="*/ 112 w 443"/>
                <a:gd name="T23" fmla="*/ 261 h 261"/>
                <a:gd name="T24" fmla="*/ 121 w 443"/>
                <a:gd name="T25" fmla="*/ 261 h 261"/>
                <a:gd name="T26" fmla="*/ 126 w 443"/>
                <a:gd name="T27" fmla="*/ 254 h 261"/>
                <a:gd name="T28" fmla="*/ 55 w 443"/>
                <a:gd name="T29" fmla="*/ 140 h 261"/>
                <a:gd name="T30" fmla="*/ 433 w 443"/>
                <a:gd name="T31" fmla="*/ 140 h 261"/>
                <a:gd name="T32" fmla="*/ 443 w 443"/>
                <a:gd name="T33" fmla="*/ 1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3" h="261">
                  <a:moveTo>
                    <a:pt x="443" y="131"/>
                  </a:moveTo>
                  <a:cubicBezTo>
                    <a:pt x="443" y="126"/>
                    <a:pt x="440" y="121"/>
                    <a:pt x="433" y="121"/>
                  </a:cubicBezTo>
                  <a:lnTo>
                    <a:pt x="55" y="121"/>
                  </a:lnTo>
                  <a:cubicBezTo>
                    <a:pt x="93" y="94"/>
                    <a:pt x="118" y="53"/>
                    <a:pt x="126" y="7"/>
                  </a:cubicBezTo>
                  <a:cubicBezTo>
                    <a:pt x="126" y="3"/>
                    <a:pt x="124" y="0"/>
                    <a:pt x="121" y="0"/>
                  </a:cubicBezTo>
                  <a:lnTo>
                    <a:pt x="112" y="0"/>
                  </a:lnTo>
                  <a:cubicBezTo>
                    <a:pt x="110" y="0"/>
                    <a:pt x="107" y="2"/>
                    <a:pt x="107" y="5"/>
                  </a:cubicBezTo>
                  <a:cubicBezTo>
                    <a:pt x="97" y="61"/>
                    <a:pt x="58" y="107"/>
                    <a:pt x="4" y="126"/>
                  </a:cubicBezTo>
                  <a:cubicBezTo>
                    <a:pt x="2" y="126"/>
                    <a:pt x="0" y="128"/>
                    <a:pt x="0" y="131"/>
                  </a:cubicBezTo>
                  <a:cubicBezTo>
                    <a:pt x="0" y="133"/>
                    <a:pt x="2" y="135"/>
                    <a:pt x="4" y="136"/>
                  </a:cubicBezTo>
                  <a:cubicBezTo>
                    <a:pt x="58" y="154"/>
                    <a:pt x="97" y="200"/>
                    <a:pt x="107" y="256"/>
                  </a:cubicBezTo>
                  <a:cubicBezTo>
                    <a:pt x="107" y="259"/>
                    <a:pt x="110" y="261"/>
                    <a:pt x="112" y="261"/>
                  </a:cubicBezTo>
                  <a:lnTo>
                    <a:pt x="121" y="261"/>
                  </a:lnTo>
                  <a:cubicBezTo>
                    <a:pt x="124" y="261"/>
                    <a:pt x="126" y="258"/>
                    <a:pt x="126" y="254"/>
                  </a:cubicBezTo>
                  <a:cubicBezTo>
                    <a:pt x="118" y="208"/>
                    <a:pt x="93" y="167"/>
                    <a:pt x="55" y="140"/>
                  </a:cubicBezTo>
                  <a:lnTo>
                    <a:pt x="433" y="140"/>
                  </a:lnTo>
                  <a:cubicBezTo>
                    <a:pt x="440" y="140"/>
                    <a:pt x="443" y="136"/>
                    <a:pt x="443" y="1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3" name="Freeform 356">
              <a:extLst>
                <a:ext uri="{FF2B5EF4-FFF2-40B4-BE49-F238E27FC236}">
                  <a16:creationId xmlns:a16="http://schemas.microsoft.com/office/drawing/2014/main" id="{AD8A8559-FD41-42B0-A51A-E8B607CC94D8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6700839" y="1598613"/>
              <a:ext cx="79375" cy="112713"/>
            </a:xfrm>
            <a:custGeom>
              <a:avLst/>
              <a:gdLst>
                <a:gd name="T0" fmla="*/ 228 w 228"/>
                <a:gd name="T1" fmla="*/ 191 h 316"/>
                <a:gd name="T2" fmla="*/ 208 w 228"/>
                <a:gd name="T3" fmla="*/ 176 h 316"/>
                <a:gd name="T4" fmla="*/ 149 w 228"/>
                <a:gd name="T5" fmla="*/ 176 h 316"/>
                <a:gd name="T6" fmla="*/ 129 w 228"/>
                <a:gd name="T7" fmla="*/ 191 h 316"/>
                <a:gd name="T8" fmla="*/ 149 w 228"/>
                <a:gd name="T9" fmla="*/ 206 h 316"/>
                <a:gd name="T10" fmla="*/ 170 w 228"/>
                <a:gd name="T11" fmla="*/ 206 h 316"/>
                <a:gd name="T12" fmla="*/ 113 w 228"/>
                <a:gd name="T13" fmla="*/ 285 h 316"/>
                <a:gd name="T14" fmla="*/ 34 w 228"/>
                <a:gd name="T15" fmla="*/ 158 h 316"/>
                <a:gd name="T16" fmla="*/ 113 w 228"/>
                <a:gd name="T17" fmla="*/ 30 h 316"/>
                <a:gd name="T18" fmla="*/ 171 w 228"/>
                <a:gd name="T19" fmla="*/ 96 h 316"/>
                <a:gd name="T20" fmla="*/ 188 w 228"/>
                <a:gd name="T21" fmla="*/ 110 h 316"/>
                <a:gd name="T22" fmla="*/ 205 w 228"/>
                <a:gd name="T23" fmla="*/ 90 h 316"/>
                <a:gd name="T24" fmla="*/ 205 w 228"/>
                <a:gd name="T25" fmla="*/ 20 h 316"/>
                <a:gd name="T26" fmla="*/ 190 w 228"/>
                <a:gd name="T27" fmla="*/ 0 h 316"/>
                <a:gd name="T28" fmla="*/ 170 w 228"/>
                <a:gd name="T29" fmla="*/ 22 h 316"/>
                <a:gd name="T30" fmla="*/ 111 w 228"/>
                <a:gd name="T31" fmla="*/ 0 h 316"/>
                <a:gd name="T32" fmla="*/ 0 w 228"/>
                <a:gd name="T33" fmla="*/ 158 h 316"/>
                <a:gd name="T34" fmla="*/ 111 w 228"/>
                <a:gd name="T35" fmla="*/ 316 h 316"/>
                <a:gd name="T36" fmla="*/ 171 w 228"/>
                <a:gd name="T37" fmla="*/ 289 h 316"/>
                <a:gd name="T38" fmla="*/ 188 w 228"/>
                <a:gd name="T39" fmla="*/ 310 h 316"/>
                <a:gd name="T40" fmla="*/ 205 w 228"/>
                <a:gd name="T41" fmla="*/ 290 h 316"/>
                <a:gd name="T42" fmla="*/ 205 w 228"/>
                <a:gd name="T43" fmla="*/ 206 h 316"/>
                <a:gd name="T44" fmla="*/ 228 w 228"/>
                <a:gd name="T45" fmla="*/ 19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8" h="316">
                  <a:moveTo>
                    <a:pt x="228" y="191"/>
                  </a:moveTo>
                  <a:cubicBezTo>
                    <a:pt x="228" y="176"/>
                    <a:pt x="215" y="176"/>
                    <a:pt x="208" y="176"/>
                  </a:cubicBezTo>
                  <a:lnTo>
                    <a:pt x="149" y="176"/>
                  </a:lnTo>
                  <a:cubicBezTo>
                    <a:pt x="141" y="176"/>
                    <a:pt x="129" y="176"/>
                    <a:pt x="129" y="191"/>
                  </a:cubicBezTo>
                  <a:cubicBezTo>
                    <a:pt x="129" y="206"/>
                    <a:pt x="141" y="206"/>
                    <a:pt x="149" y="206"/>
                  </a:cubicBezTo>
                  <a:lnTo>
                    <a:pt x="170" y="206"/>
                  </a:lnTo>
                  <a:cubicBezTo>
                    <a:pt x="164" y="262"/>
                    <a:pt x="139" y="285"/>
                    <a:pt x="113" y="285"/>
                  </a:cubicBezTo>
                  <a:cubicBezTo>
                    <a:pt x="72" y="285"/>
                    <a:pt x="34" y="231"/>
                    <a:pt x="34" y="158"/>
                  </a:cubicBezTo>
                  <a:cubicBezTo>
                    <a:pt x="34" y="82"/>
                    <a:pt x="74" y="30"/>
                    <a:pt x="113" y="30"/>
                  </a:cubicBezTo>
                  <a:cubicBezTo>
                    <a:pt x="131" y="30"/>
                    <a:pt x="162" y="42"/>
                    <a:pt x="171" y="96"/>
                  </a:cubicBezTo>
                  <a:cubicBezTo>
                    <a:pt x="172" y="104"/>
                    <a:pt x="175" y="110"/>
                    <a:pt x="188" y="110"/>
                  </a:cubicBezTo>
                  <a:cubicBezTo>
                    <a:pt x="205" y="110"/>
                    <a:pt x="205" y="100"/>
                    <a:pt x="205" y="90"/>
                  </a:cubicBezTo>
                  <a:lnTo>
                    <a:pt x="205" y="20"/>
                  </a:lnTo>
                  <a:cubicBezTo>
                    <a:pt x="205" y="12"/>
                    <a:pt x="205" y="0"/>
                    <a:pt x="190" y="0"/>
                  </a:cubicBezTo>
                  <a:cubicBezTo>
                    <a:pt x="180" y="0"/>
                    <a:pt x="177" y="5"/>
                    <a:pt x="170" y="22"/>
                  </a:cubicBezTo>
                  <a:cubicBezTo>
                    <a:pt x="152" y="7"/>
                    <a:pt x="132" y="0"/>
                    <a:pt x="111" y="0"/>
                  </a:cubicBezTo>
                  <a:cubicBezTo>
                    <a:pt x="51" y="0"/>
                    <a:pt x="0" y="67"/>
                    <a:pt x="0" y="158"/>
                  </a:cubicBezTo>
                  <a:cubicBezTo>
                    <a:pt x="0" y="249"/>
                    <a:pt x="52" y="316"/>
                    <a:pt x="111" y="316"/>
                  </a:cubicBezTo>
                  <a:cubicBezTo>
                    <a:pt x="140" y="316"/>
                    <a:pt x="161" y="301"/>
                    <a:pt x="171" y="289"/>
                  </a:cubicBezTo>
                  <a:cubicBezTo>
                    <a:pt x="171" y="300"/>
                    <a:pt x="171" y="310"/>
                    <a:pt x="188" y="310"/>
                  </a:cubicBezTo>
                  <a:cubicBezTo>
                    <a:pt x="205" y="310"/>
                    <a:pt x="205" y="299"/>
                    <a:pt x="205" y="290"/>
                  </a:cubicBezTo>
                  <a:lnTo>
                    <a:pt x="205" y="206"/>
                  </a:lnTo>
                  <a:cubicBezTo>
                    <a:pt x="217" y="206"/>
                    <a:pt x="228" y="206"/>
                    <a:pt x="228" y="19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4" name="Freeform 357">
              <a:extLst>
                <a:ext uri="{FF2B5EF4-FFF2-40B4-BE49-F238E27FC236}">
                  <a16:creationId xmlns:a16="http://schemas.microsoft.com/office/drawing/2014/main" id="{B44431B2-9DEF-4628-A327-F7F4D030A644}"/>
                </a:ext>
              </a:extLst>
            </p:cNvPr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6794502" y="1630363"/>
              <a:ext cx="69850" cy="80963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70 w 204"/>
                <a:gd name="T11" fmla="*/ 108 h 222"/>
                <a:gd name="T12" fmla="*/ 102 w 204"/>
                <a:gd name="T13" fmla="*/ 192 h 222"/>
                <a:gd name="T14" fmla="*/ 34 w 204"/>
                <a:gd name="T15" fmla="*/ 108 h 222"/>
                <a:gd name="T16" fmla="*/ 102 w 204"/>
                <a:gd name="T17" fmla="*/ 30 h 222"/>
                <a:gd name="T18" fmla="*/ 170 w 204"/>
                <a:gd name="T19" fmla="*/ 10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70" y="108"/>
                  </a:moveTo>
                  <a:cubicBezTo>
                    <a:pt x="170" y="154"/>
                    <a:pt x="139" y="192"/>
                    <a:pt x="102" y="192"/>
                  </a:cubicBezTo>
                  <a:cubicBezTo>
                    <a:pt x="65" y="192"/>
                    <a:pt x="34" y="154"/>
                    <a:pt x="34" y="108"/>
                  </a:cubicBezTo>
                  <a:cubicBezTo>
                    <a:pt x="34" y="63"/>
                    <a:pt x="67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5" name="Freeform 358">
              <a:extLst>
                <a:ext uri="{FF2B5EF4-FFF2-40B4-BE49-F238E27FC236}">
                  <a16:creationId xmlns:a16="http://schemas.microsoft.com/office/drawing/2014/main" id="{5646B45D-9AC5-4325-B4C3-F6524387D455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6880227" y="1609726"/>
              <a:ext cx="73025" cy="101600"/>
            </a:xfrm>
            <a:custGeom>
              <a:avLst/>
              <a:gdLst>
                <a:gd name="T0" fmla="*/ 211 w 211"/>
                <a:gd name="T1" fmla="*/ 213 h 279"/>
                <a:gd name="T2" fmla="*/ 194 w 211"/>
                <a:gd name="T3" fmla="*/ 194 h 279"/>
                <a:gd name="T4" fmla="*/ 177 w 211"/>
                <a:gd name="T5" fmla="*/ 213 h 279"/>
                <a:gd name="T6" fmla="*/ 136 w 211"/>
                <a:gd name="T7" fmla="*/ 249 h 279"/>
                <a:gd name="T8" fmla="*/ 98 w 211"/>
                <a:gd name="T9" fmla="*/ 210 h 279"/>
                <a:gd name="T10" fmla="*/ 98 w 211"/>
                <a:gd name="T11" fmla="*/ 92 h 279"/>
                <a:gd name="T12" fmla="*/ 180 w 211"/>
                <a:gd name="T13" fmla="*/ 92 h 279"/>
                <a:gd name="T14" fmla="*/ 200 w 211"/>
                <a:gd name="T15" fmla="*/ 77 h 279"/>
                <a:gd name="T16" fmla="*/ 180 w 211"/>
                <a:gd name="T17" fmla="*/ 61 h 279"/>
                <a:gd name="T18" fmla="*/ 98 w 211"/>
                <a:gd name="T19" fmla="*/ 61 h 279"/>
                <a:gd name="T20" fmla="*/ 98 w 211"/>
                <a:gd name="T21" fmla="*/ 20 h 279"/>
                <a:gd name="T22" fmla="*/ 81 w 211"/>
                <a:gd name="T23" fmla="*/ 0 h 279"/>
                <a:gd name="T24" fmla="*/ 63 w 211"/>
                <a:gd name="T25" fmla="*/ 20 h 279"/>
                <a:gd name="T26" fmla="*/ 63 w 211"/>
                <a:gd name="T27" fmla="*/ 61 h 279"/>
                <a:gd name="T28" fmla="*/ 20 w 211"/>
                <a:gd name="T29" fmla="*/ 61 h 279"/>
                <a:gd name="T30" fmla="*/ 0 w 211"/>
                <a:gd name="T31" fmla="*/ 77 h 279"/>
                <a:gd name="T32" fmla="*/ 20 w 211"/>
                <a:gd name="T33" fmla="*/ 92 h 279"/>
                <a:gd name="T34" fmla="*/ 63 w 211"/>
                <a:gd name="T35" fmla="*/ 92 h 279"/>
                <a:gd name="T36" fmla="*/ 63 w 211"/>
                <a:gd name="T37" fmla="*/ 213 h 279"/>
                <a:gd name="T38" fmla="*/ 134 w 211"/>
                <a:gd name="T39" fmla="*/ 279 h 279"/>
                <a:gd name="T40" fmla="*/ 211 w 211"/>
                <a:gd name="T41" fmla="*/ 21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211" y="213"/>
                  </a:moveTo>
                  <a:cubicBezTo>
                    <a:pt x="211" y="204"/>
                    <a:pt x="211" y="194"/>
                    <a:pt x="194" y="194"/>
                  </a:cubicBezTo>
                  <a:cubicBezTo>
                    <a:pt x="177" y="194"/>
                    <a:pt x="177" y="204"/>
                    <a:pt x="177" y="213"/>
                  </a:cubicBezTo>
                  <a:cubicBezTo>
                    <a:pt x="176" y="244"/>
                    <a:pt x="148" y="249"/>
                    <a:pt x="136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3" y="0"/>
                    <a:pt x="63" y="10"/>
                    <a:pt x="63" y="20"/>
                  </a:cubicBezTo>
                  <a:lnTo>
                    <a:pt x="63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3" y="92"/>
                  </a:lnTo>
                  <a:lnTo>
                    <a:pt x="63" y="213"/>
                  </a:lnTo>
                  <a:cubicBezTo>
                    <a:pt x="63" y="261"/>
                    <a:pt x="97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6" name="Freeform 359">
              <a:extLst>
                <a:ext uri="{FF2B5EF4-FFF2-40B4-BE49-F238E27FC236}">
                  <a16:creationId xmlns:a16="http://schemas.microsoft.com/office/drawing/2014/main" id="{48D20EEF-776A-46DF-BFD1-6A2FD9A23C29}"/>
                </a:ext>
              </a:extLst>
            </p:cNvPr>
            <p:cNvSpPr>
              <a:spLocks noEditPoints="1"/>
            </p:cNvSpPr>
            <p:nvPr>
              <p:custDataLst>
                <p:tags r:id="rId50"/>
              </p:custDataLst>
            </p:nvPr>
          </p:nvSpPr>
          <p:spPr bwMode="auto">
            <a:xfrm>
              <a:off x="7064377" y="1630363"/>
              <a:ext cx="80963" cy="80963"/>
            </a:xfrm>
            <a:custGeom>
              <a:avLst/>
              <a:gdLst>
                <a:gd name="T0" fmla="*/ 234 w 234"/>
                <a:gd name="T1" fmla="*/ 204 h 222"/>
                <a:gd name="T2" fmla="*/ 214 w 234"/>
                <a:gd name="T3" fmla="*/ 189 h 222"/>
                <a:gd name="T4" fmla="*/ 184 w 234"/>
                <a:gd name="T5" fmla="*/ 185 h 222"/>
                <a:gd name="T6" fmla="*/ 184 w 234"/>
                <a:gd name="T7" fmla="*/ 77 h 222"/>
                <a:gd name="T8" fmla="*/ 85 w 234"/>
                <a:gd name="T9" fmla="*/ 0 h 222"/>
                <a:gd name="T10" fmla="*/ 13 w 234"/>
                <a:gd name="T11" fmla="*/ 36 h 222"/>
                <a:gd name="T12" fmla="*/ 36 w 234"/>
                <a:gd name="T13" fmla="*/ 59 h 222"/>
                <a:gd name="T14" fmla="*/ 57 w 234"/>
                <a:gd name="T15" fmla="*/ 36 h 222"/>
                <a:gd name="T16" fmla="*/ 68 w 234"/>
                <a:gd name="T17" fmla="*/ 31 h 222"/>
                <a:gd name="T18" fmla="*/ 86 w 234"/>
                <a:gd name="T19" fmla="*/ 30 h 222"/>
                <a:gd name="T20" fmla="*/ 150 w 234"/>
                <a:gd name="T21" fmla="*/ 81 h 222"/>
                <a:gd name="T22" fmla="*/ 0 w 234"/>
                <a:gd name="T23" fmla="*/ 155 h 222"/>
                <a:gd name="T24" fmla="*/ 82 w 234"/>
                <a:gd name="T25" fmla="*/ 222 h 222"/>
                <a:gd name="T26" fmla="*/ 155 w 234"/>
                <a:gd name="T27" fmla="*/ 203 h 222"/>
                <a:gd name="T28" fmla="*/ 209 w 234"/>
                <a:gd name="T29" fmla="*/ 219 h 222"/>
                <a:gd name="T30" fmla="*/ 234 w 234"/>
                <a:gd name="T31" fmla="*/ 204 h 222"/>
                <a:gd name="T32" fmla="*/ 150 w 234"/>
                <a:gd name="T33" fmla="*/ 152 h 222"/>
                <a:gd name="T34" fmla="*/ 130 w 234"/>
                <a:gd name="T35" fmla="*/ 183 h 222"/>
                <a:gd name="T36" fmla="*/ 86 w 234"/>
                <a:gd name="T37" fmla="*/ 192 h 222"/>
                <a:gd name="T38" fmla="*/ 35 w 234"/>
                <a:gd name="T39" fmla="*/ 155 h 222"/>
                <a:gd name="T40" fmla="*/ 150 w 234"/>
                <a:gd name="T41" fmla="*/ 110 h 222"/>
                <a:gd name="T42" fmla="*/ 150 w 234"/>
                <a:gd name="T43" fmla="*/ 15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234" y="204"/>
                  </a:move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4" y="59"/>
                    <a:pt x="36" y="59"/>
                  </a:cubicBezTo>
                  <a:cubicBezTo>
                    <a:pt x="43" y="59"/>
                    <a:pt x="57" y="55"/>
                    <a:pt x="57" y="36"/>
                  </a:cubicBezTo>
                  <a:cubicBezTo>
                    <a:pt x="57" y="32"/>
                    <a:pt x="58" y="32"/>
                    <a:pt x="68" y="31"/>
                  </a:cubicBezTo>
                  <a:cubicBezTo>
                    <a:pt x="75" y="30"/>
                    <a:pt x="81" y="30"/>
                    <a:pt x="86" y="30"/>
                  </a:cubicBezTo>
                  <a:cubicBezTo>
                    <a:pt x="124" y="30"/>
                    <a:pt x="150" y="46"/>
                    <a:pt x="150" y="81"/>
                  </a:cubicBezTo>
                  <a:cubicBezTo>
                    <a:pt x="61" y="83"/>
                    <a:pt x="0" y="107"/>
                    <a:pt x="0" y="155"/>
                  </a:cubicBezTo>
                  <a:cubicBezTo>
                    <a:pt x="0" y="190"/>
                    <a:pt x="32" y="222"/>
                    <a:pt x="82" y="222"/>
                  </a:cubicBezTo>
                  <a:cubicBezTo>
                    <a:pt x="101" y="222"/>
                    <a:pt x="132" y="219"/>
                    <a:pt x="155" y="203"/>
                  </a:cubicBez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lose/>
                  <a:moveTo>
                    <a:pt x="150" y="152"/>
                  </a:moveTo>
                  <a:cubicBezTo>
                    <a:pt x="150" y="164"/>
                    <a:pt x="150" y="174"/>
                    <a:pt x="130" y="183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5"/>
                  </a:cubicBezTo>
                  <a:cubicBezTo>
                    <a:pt x="35" y="131"/>
                    <a:pt x="77" y="112"/>
                    <a:pt x="150" y="110"/>
                  </a:cubicBezTo>
                  <a:lnTo>
                    <a:pt x="150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7" name="Freeform 360">
              <a:extLst>
                <a:ext uri="{FF2B5EF4-FFF2-40B4-BE49-F238E27FC236}">
                  <a16:creationId xmlns:a16="http://schemas.microsoft.com/office/drawing/2014/main" id="{8B14787F-D358-40E5-B51C-C77E0193A095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7239002" y="1630363"/>
              <a:ext cx="85725" cy="79375"/>
            </a:xfrm>
            <a:custGeom>
              <a:avLst/>
              <a:gdLst>
                <a:gd name="T0" fmla="*/ 250 w 250"/>
                <a:gd name="T1" fmla="*/ 203 h 218"/>
                <a:gd name="T2" fmla="*/ 229 w 250"/>
                <a:gd name="T3" fmla="*/ 188 h 218"/>
                <a:gd name="T4" fmla="*/ 207 w 250"/>
                <a:gd name="T5" fmla="*/ 188 h 218"/>
                <a:gd name="T6" fmla="*/ 207 w 250"/>
                <a:gd name="T7" fmla="*/ 72 h 218"/>
                <a:gd name="T8" fmla="*/ 142 w 250"/>
                <a:gd name="T9" fmla="*/ 0 h 218"/>
                <a:gd name="T10" fmla="*/ 77 w 250"/>
                <a:gd name="T11" fmla="*/ 27 h 218"/>
                <a:gd name="T12" fmla="*/ 57 w 250"/>
                <a:gd name="T13" fmla="*/ 3 h 218"/>
                <a:gd name="T14" fmla="*/ 21 w 250"/>
                <a:gd name="T15" fmla="*/ 3 h 218"/>
                <a:gd name="T16" fmla="*/ 0 w 250"/>
                <a:gd name="T17" fmla="*/ 19 h 218"/>
                <a:gd name="T18" fmla="*/ 20 w 250"/>
                <a:gd name="T19" fmla="*/ 34 h 218"/>
                <a:gd name="T20" fmla="*/ 43 w 250"/>
                <a:gd name="T21" fmla="*/ 34 h 218"/>
                <a:gd name="T22" fmla="*/ 43 w 250"/>
                <a:gd name="T23" fmla="*/ 188 h 218"/>
                <a:gd name="T24" fmla="*/ 21 w 250"/>
                <a:gd name="T25" fmla="*/ 188 h 218"/>
                <a:gd name="T26" fmla="*/ 0 w 250"/>
                <a:gd name="T27" fmla="*/ 203 h 218"/>
                <a:gd name="T28" fmla="*/ 20 w 250"/>
                <a:gd name="T29" fmla="*/ 218 h 218"/>
                <a:gd name="T30" fmla="*/ 99 w 250"/>
                <a:gd name="T31" fmla="*/ 218 h 218"/>
                <a:gd name="T32" fmla="*/ 119 w 250"/>
                <a:gd name="T33" fmla="*/ 203 h 218"/>
                <a:gd name="T34" fmla="*/ 99 w 250"/>
                <a:gd name="T35" fmla="*/ 188 h 218"/>
                <a:gd name="T36" fmla="*/ 77 w 250"/>
                <a:gd name="T37" fmla="*/ 188 h 218"/>
                <a:gd name="T38" fmla="*/ 77 w 250"/>
                <a:gd name="T39" fmla="*/ 100 h 218"/>
                <a:gd name="T40" fmla="*/ 139 w 250"/>
                <a:gd name="T41" fmla="*/ 31 h 218"/>
                <a:gd name="T42" fmla="*/ 173 w 250"/>
                <a:gd name="T43" fmla="*/ 75 h 218"/>
                <a:gd name="T44" fmla="*/ 173 w 250"/>
                <a:gd name="T45" fmla="*/ 188 h 218"/>
                <a:gd name="T46" fmla="*/ 153 w 250"/>
                <a:gd name="T47" fmla="*/ 188 h 218"/>
                <a:gd name="T48" fmla="*/ 133 w 250"/>
                <a:gd name="T49" fmla="*/ 203 h 218"/>
                <a:gd name="T50" fmla="*/ 153 w 250"/>
                <a:gd name="T51" fmla="*/ 218 h 218"/>
                <a:gd name="T52" fmla="*/ 230 w 250"/>
                <a:gd name="T53" fmla="*/ 218 h 218"/>
                <a:gd name="T54" fmla="*/ 250 w 250"/>
                <a:gd name="T55" fmla="*/ 2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0" h="218">
                  <a:moveTo>
                    <a:pt x="250" y="203"/>
                  </a:moveTo>
                  <a:cubicBezTo>
                    <a:pt x="250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2" y="0"/>
                    <a:pt x="142" y="0"/>
                  </a:cubicBezTo>
                  <a:cubicBezTo>
                    <a:pt x="109" y="0"/>
                    <a:pt x="87" y="17"/>
                    <a:pt x="77" y="27"/>
                  </a:cubicBezTo>
                  <a:cubicBezTo>
                    <a:pt x="77" y="11"/>
                    <a:pt x="77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3" y="34"/>
                  </a:lnTo>
                  <a:lnTo>
                    <a:pt x="43" y="188"/>
                  </a:lnTo>
                  <a:lnTo>
                    <a:pt x="21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100"/>
                  </a:lnTo>
                  <a:cubicBezTo>
                    <a:pt x="77" y="50"/>
                    <a:pt x="114" y="31"/>
                    <a:pt x="139" y="31"/>
                  </a:cubicBezTo>
                  <a:cubicBezTo>
                    <a:pt x="166" y="31"/>
                    <a:pt x="173" y="45"/>
                    <a:pt x="173" y="75"/>
                  </a:cubicBezTo>
                  <a:lnTo>
                    <a:pt x="173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30" y="218"/>
                  </a:lnTo>
                  <a:cubicBezTo>
                    <a:pt x="237" y="218"/>
                    <a:pt x="250" y="218"/>
                    <a:pt x="250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8" name="Freeform 361">
              <a:extLst>
                <a:ext uri="{FF2B5EF4-FFF2-40B4-BE49-F238E27FC236}">
                  <a16:creationId xmlns:a16="http://schemas.microsoft.com/office/drawing/2014/main" id="{62108D39-BC88-486E-8700-6207B6D37A25}"/>
                </a:ext>
              </a:extLst>
            </p:cNvPr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7337427" y="1630363"/>
              <a:ext cx="69850" cy="80963"/>
            </a:xfrm>
            <a:custGeom>
              <a:avLst/>
              <a:gdLst>
                <a:gd name="T0" fmla="*/ 204 w 204"/>
                <a:gd name="T1" fmla="*/ 165 h 222"/>
                <a:gd name="T2" fmla="*/ 187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6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9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9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ubicBezTo>
                    <a:pt x="195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lose/>
                  <a:moveTo>
                    <a:pt x="169" y="94"/>
                  </a:moveTo>
                  <a:lnTo>
                    <a:pt x="36" y="94"/>
                  </a:lnTo>
                  <a:cubicBezTo>
                    <a:pt x="43" y="58"/>
                    <a:pt x="73" y="30"/>
                    <a:pt x="107" y="30"/>
                  </a:cubicBezTo>
                  <a:cubicBezTo>
                    <a:pt x="133" y="30"/>
                    <a:pt x="164" y="43"/>
                    <a:pt x="169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69" name="Freeform 362">
              <a:extLst>
                <a:ext uri="{FF2B5EF4-FFF2-40B4-BE49-F238E27FC236}">
                  <a16:creationId xmlns:a16="http://schemas.microsoft.com/office/drawing/2014/main" id="{1AB8F8F9-C700-4B03-8BBD-47E60455BD1B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7419977" y="1631951"/>
              <a:ext cx="85725" cy="77788"/>
            </a:xfrm>
            <a:custGeom>
              <a:avLst/>
              <a:gdLst>
                <a:gd name="T0" fmla="*/ 246 w 246"/>
                <a:gd name="T1" fmla="*/ 15 h 217"/>
                <a:gd name="T2" fmla="*/ 225 w 246"/>
                <a:gd name="T3" fmla="*/ 0 h 217"/>
                <a:gd name="T4" fmla="*/ 167 w 246"/>
                <a:gd name="T5" fmla="*/ 0 h 217"/>
                <a:gd name="T6" fmla="*/ 146 w 246"/>
                <a:gd name="T7" fmla="*/ 15 h 217"/>
                <a:gd name="T8" fmla="*/ 167 w 246"/>
                <a:gd name="T9" fmla="*/ 31 h 217"/>
                <a:gd name="T10" fmla="*/ 192 w 246"/>
                <a:gd name="T11" fmla="*/ 31 h 217"/>
                <a:gd name="T12" fmla="*/ 167 w 246"/>
                <a:gd name="T13" fmla="*/ 179 h 217"/>
                <a:gd name="T14" fmla="*/ 166 w 246"/>
                <a:gd name="T15" fmla="*/ 179 h 217"/>
                <a:gd name="T16" fmla="*/ 152 w 246"/>
                <a:gd name="T17" fmla="*/ 123 h 217"/>
                <a:gd name="T18" fmla="*/ 124 w 246"/>
                <a:gd name="T19" fmla="*/ 86 h 217"/>
                <a:gd name="T20" fmla="*/ 104 w 246"/>
                <a:gd name="T21" fmla="*/ 97 h 217"/>
                <a:gd name="T22" fmla="*/ 81 w 246"/>
                <a:gd name="T23" fmla="*/ 179 h 217"/>
                <a:gd name="T24" fmla="*/ 80 w 246"/>
                <a:gd name="T25" fmla="*/ 179 h 217"/>
                <a:gd name="T26" fmla="*/ 54 w 246"/>
                <a:gd name="T27" fmla="*/ 31 h 217"/>
                <a:gd name="T28" fmla="*/ 79 w 246"/>
                <a:gd name="T29" fmla="*/ 31 h 217"/>
                <a:gd name="T30" fmla="*/ 100 w 246"/>
                <a:gd name="T31" fmla="*/ 16 h 217"/>
                <a:gd name="T32" fmla="*/ 79 w 246"/>
                <a:gd name="T33" fmla="*/ 0 h 217"/>
                <a:gd name="T34" fmla="*/ 21 w 246"/>
                <a:gd name="T35" fmla="*/ 0 h 217"/>
                <a:gd name="T36" fmla="*/ 0 w 246"/>
                <a:gd name="T37" fmla="*/ 15 h 217"/>
                <a:gd name="T38" fmla="*/ 26 w 246"/>
                <a:gd name="T39" fmla="*/ 31 h 217"/>
                <a:gd name="T40" fmla="*/ 56 w 246"/>
                <a:gd name="T41" fmla="*/ 198 h 217"/>
                <a:gd name="T42" fmla="*/ 79 w 246"/>
                <a:gd name="T43" fmla="*/ 217 h 217"/>
                <a:gd name="T44" fmla="*/ 110 w 246"/>
                <a:gd name="T45" fmla="*/ 182 h 217"/>
                <a:gd name="T46" fmla="*/ 124 w 246"/>
                <a:gd name="T47" fmla="*/ 120 h 217"/>
                <a:gd name="T48" fmla="*/ 124 w 246"/>
                <a:gd name="T49" fmla="*/ 120 h 217"/>
                <a:gd name="T50" fmla="*/ 147 w 246"/>
                <a:gd name="T51" fmla="*/ 209 h 217"/>
                <a:gd name="T52" fmla="*/ 168 w 246"/>
                <a:gd name="T53" fmla="*/ 217 h 217"/>
                <a:gd name="T54" fmla="*/ 190 w 246"/>
                <a:gd name="T55" fmla="*/ 198 h 217"/>
                <a:gd name="T56" fmla="*/ 220 w 246"/>
                <a:gd name="T57" fmla="*/ 31 h 217"/>
                <a:gd name="T58" fmla="*/ 246 w 246"/>
                <a:gd name="T59" fmla="*/ 1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17">
                  <a:moveTo>
                    <a:pt x="246" y="15"/>
                  </a:moveTo>
                  <a:cubicBezTo>
                    <a:pt x="246" y="0"/>
                    <a:pt x="234" y="0"/>
                    <a:pt x="225" y="0"/>
                  </a:cubicBezTo>
                  <a:lnTo>
                    <a:pt x="167" y="0"/>
                  </a:lnTo>
                  <a:cubicBezTo>
                    <a:pt x="158" y="0"/>
                    <a:pt x="146" y="0"/>
                    <a:pt x="146" y="15"/>
                  </a:cubicBezTo>
                  <a:cubicBezTo>
                    <a:pt x="146" y="31"/>
                    <a:pt x="158" y="31"/>
                    <a:pt x="167" y="31"/>
                  </a:cubicBezTo>
                  <a:lnTo>
                    <a:pt x="192" y="31"/>
                  </a:lnTo>
                  <a:lnTo>
                    <a:pt x="167" y="179"/>
                  </a:lnTo>
                  <a:lnTo>
                    <a:pt x="166" y="179"/>
                  </a:lnTo>
                  <a:cubicBezTo>
                    <a:pt x="164" y="166"/>
                    <a:pt x="158" y="143"/>
                    <a:pt x="152" y="123"/>
                  </a:cubicBezTo>
                  <a:cubicBezTo>
                    <a:pt x="143" y="92"/>
                    <a:pt x="141" y="86"/>
                    <a:pt x="124" y="86"/>
                  </a:cubicBezTo>
                  <a:cubicBezTo>
                    <a:pt x="119" y="86"/>
                    <a:pt x="110" y="86"/>
                    <a:pt x="104" y="97"/>
                  </a:cubicBezTo>
                  <a:cubicBezTo>
                    <a:pt x="103" y="100"/>
                    <a:pt x="83" y="169"/>
                    <a:pt x="81" y="179"/>
                  </a:cubicBezTo>
                  <a:lnTo>
                    <a:pt x="80" y="179"/>
                  </a:lnTo>
                  <a:lnTo>
                    <a:pt x="54" y="31"/>
                  </a:lnTo>
                  <a:lnTo>
                    <a:pt x="79" y="31"/>
                  </a:lnTo>
                  <a:cubicBezTo>
                    <a:pt x="88" y="31"/>
                    <a:pt x="100" y="31"/>
                    <a:pt x="100" y="16"/>
                  </a:cubicBezTo>
                  <a:cubicBezTo>
                    <a:pt x="100" y="0"/>
                    <a:pt x="88" y="0"/>
                    <a:pt x="79" y="0"/>
                  </a:cubicBezTo>
                  <a:lnTo>
                    <a:pt x="21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1"/>
                    <a:pt x="11" y="31"/>
                    <a:pt x="26" y="31"/>
                  </a:cubicBezTo>
                  <a:lnTo>
                    <a:pt x="56" y="198"/>
                  </a:lnTo>
                  <a:cubicBezTo>
                    <a:pt x="58" y="210"/>
                    <a:pt x="59" y="217"/>
                    <a:pt x="79" y="217"/>
                  </a:cubicBezTo>
                  <a:cubicBezTo>
                    <a:pt x="99" y="217"/>
                    <a:pt x="101" y="213"/>
                    <a:pt x="110" y="182"/>
                  </a:cubicBezTo>
                  <a:cubicBezTo>
                    <a:pt x="122" y="138"/>
                    <a:pt x="122" y="131"/>
                    <a:pt x="124" y="120"/>
                  </a:cubicBezTo>
                  <a:lnTo>
                    <a:pt x="124" y="120"/>
                  </a:lnTo>
                  <a:cubicBezTo>
                    <a:pt x="127" y="146"/>
                    <a:pt x="145" y="205"/>
                    <a:pt x="147" y="209"/>
                  </a:cubicBezTo>
                  <a:cubicBezTo>
                    <a:pt x="153" y="217"/>
                    <a:pt x="162" y="217"/>
                    <a:pt x="168" y="217"/>
                  </a:cubicBezTo>
                  <a:cubicBezTo>
                    <a:pt x="187" y="217"/>
                    <a:pt x="188" y="209"/>
                    <a:pt x="190" y="198"/>
                  </a:cubicBezTo>
                  <a:lnTo>
                    <a:pt x="220" y="31"/>
                  </a:lnTo>
                  <a:cubicBezTo>
                    <a:pt x="235" y="31"/>
                    <a:pt x="246" y="31"/>
                    <a:pt x="246" y="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0" name="Freeform 363">
              <a:extLst>
                <a:ext uri="{FF2B5EF4-FFF2-40B4-BE49-F238E27FC236}">
                  <a16:creationId xmlns:a16="http://schemas.microsoft.com/office/drawing/2014/main" id="{E7C54D00-BB06-49C0-A480-EB5ED18C571F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7610477" y="1630363"/>
              <a:ext cx="66675" cy="80963"/>
            </a:xfrm>
            <a:custGeom>
              <a:avLst/>
              <a:gdLst>
                <a:gd name="T0" fmla="*/ 193 w 193"/>
                <a:gd name="T1" fmla="*/ 157 h 222"/>
                <a:gd name="T2" fmla="*/ 113 w 193"/>
                <a:gd name="T3" fmla="*/ 92 h 222"/>
                <a:gd name="T4" fmla="*/ 79 w 193"/>
                <a:gd name="T5" fmla="*/ 86 h 222"/>
                <a:gd name="T6" fmla="*/ 31 w 193"/>
                <a:gd name="T7" fmla="*/ 59 h 222"/>
                <a:gd name="T8" fmla="*/ 94 w 193"/>
                <a:gd name="T9" fmla="*/ 30 h 222"/>
                <a:gd name="T10" fmla="*/ 144 w 193"/>
                <a:gd name="T11" fmla="*/ 58 h 222"/>
                <a:gd name="T12" fmla="*/ 161 w 193"/>
                <a:gd name="T13" fmla="*/ 75 h 222"/>
                <a:gd name="T14" fmla="*/ 178 w 193"/>
                <a:gd name="T15" fmla="*/ 55 h 222"/>
                <a:gd name="T16" fmla="*/ 178 w 193"/>
                <a:gd name="T17" fmla="*/ 20 h 222"/>
                <a:gd name="T18" fmla="*/ 163 w 193"/>
                <a:gd name="T19" fmla="*/ 0 h 222"/>
                <a:gd name="T20" fmla="*/ 148 w 193"/>
                <a:gd name="T21" fmla="*/ 10 h 222"/>
                <a:gd name="T22" fmla="*/ 95 w 193"/>
                <a:gd name="T23" fmla="*/ 0 h 222"/>
                <a:gd name="T24" fmla="*/ 0 w 193"/>
                <a:gd name="T25" fmla="*/ 59 h 222"/>
                <a:gd name="T26" fmla="*/ 99 w 193"/>
                <a:gd name="T27" fmla="*/ 120 h 222"/>
                <a:gd name="T28" fmla="*/ 163 w 193"/>
                <a:gd name="T29" fmla="*/ 157 h 222"/>
                <a:gd name="T30" fmla="*/ 99 w 193"/>
                <a:gd name="T31" fmla="*/ 192 h 222"/>
                <a:gd name="T32" fmla="*/ 35 w 193"/>
                <a:gd name="T33" fmla="*/ 147 h 222"/>
                <a:gd name="T34" fmla="*/ 18 w 193"/>
                <a:gd name="T35" fmla="*/ 133 h 222"/>
                <a:gd name="T36" fmla="*/ 0 w 193"/>
                <a:gd name="T37" fmla="*/ 153 h 222"/>
                <a:gd name="T38" fmla="*/ 0 w 193"/>
                <a:gd name="T39" fmla="*/ 202 h 222"/>
                <a:gd name="T40" fmla="*/ 15 w 193"/>
                <a:gd name="T41" fmla="*/ 222 h 222"/>
                <a:gd name="T42" fmla="*/ 34 w 193"/>
                <a:gd name="T43" fmla="*/ 203 h 222"/>
                <a:gd name="T44" fmla="*/ 99 w 193"/>
                <a:gd name="T45" fmla="*/ 222 h 222"/>
                <a:gd name="T46" fmla="*/ 193 w 193"/>
                <a:gd name="T47" fmla="*/ 15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93" y="157"/>
                  </a:moveTo>
                  <a:cubicBezTo>
                    <a:pt x="193" y="105"/>
                    <a:pt x="129" y="95"/>
                    <a:pt x="113" y="92"/>
                  </a:cubicBezTo>
                  <a:lnTo>
                    <a:pt x="79" y="86"/>
                  </a:lnTo>
                  <a:cubicBezTo>
                    <a:pt x="65" y="84"/>
                    <a:pt x="31" y="78"/>
                    <a:pt x="31" y="59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4"/>
                    <a:pt x="53" y="113"/>
                    <a:pt x="99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4" y="192"/>
                    <a:pt x="99" y="192"/>
                  </a:cubicBezTo>
                  <a:cubicBezTo>
                    <a:pt x="76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3"/>
                  </a:cubicBezTo>
                  <a:cubicBezTo>
                    <a:pt x="58" y="221"/>
                    <a:pt x="85" y="222"/>
                    <a:pt x="99" y="222"/>
                  </a:cubicBezTo>
                  <a:cubicBezTo>
                    <a:pt x="177" y="222"/>
                    <a:pt x="193" y="181"/>
                    <a:pt x="193" y="15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1" name="Freeform 364">
              <a:extLst>
                <a:ext uri="{FF2B5EF4-FFF2-40B4-BE49-F238E27FC236}">
                  <a16:creationId xmlns:a16="http://schemas.microsoft.com/office/drawing/2014/main" id="{F00E2A91-6B69-4441-BFAB-087C84890E63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7691439" y="1600201"/>
              <a:ext cx="85725" cy="109538"/>
            </a:xfrm>
            <a:custGeom>
              <a:avLst/>
              <a:gdLst>
                <a:gd name="T0" fmla="*/ 249 w 249"/>
                <a:gd name="T1" fmla="*/ 290 h 305"/>
                <a:gd name="T2" fmla="*/ 229 w 249"/>
                <a:gd name="T3" fmla="*/ 275 h 305"/>
                <a:gd name="T4" fmla="*/ 207 w 249"/>
                <a:gd name="T5" fmla="*/ 275 h 305"/>
                <a:gd name="T6" fmla="*/ 207 w 249"/>
                <a:gd name="T7" fmla="*/ 159 h 305"/>
                <a:gd name="T8" fmla="*/ 142 w 249"/>
                <a:gd name="T9" fmla="*/ 87 h 305"/>
                <a:gd name="T10" fmla="*/ 77 w 249"/>
                <a:gd name="T11" fmla="*/ 114 h 305"/>
                <a:gd name="T12" fmla="*/ 77 w 249"/>
                <a:gd name="T13" fmla="*/ 21 h 305"/>
                <a:gd name="T14" fmla="*/ 57 w 249"/>
                <a:gd name="T15" fmla="*/ 0 h 305"/>
                <a:gd name="T16" fmla="*/ 20 w 249"/>
                <a:gd name="T17" fmla="*/ 0 h 305"/>
                <a:gd name="T18" fmla="*/ 0 w 249"/>
                <a:gd name="T19" fmla="*/ 16 h 305"/>
                <a:gd name="T20" fmla="*/ 20 w 249"/>
                <a:gd name="T21" fmla="*/ 31 h 305"/>
                <a:gd name="T22" fmla="*/ 42 w 249"/>
                <a:gd name="T23" fmla="*/ 31 h 305"/>
                <a:gd name="T24" fmla="*/ 42 w 249"/>
                <a:gd name="T25" fmla="*/ 275 h 305"/>
                <a:gd name="T26" fmla="*/ 20 w 249"/>
                <a:gd name="T27" fmla="*/ 275 h 305"/>
                <a:gd name="T28" fmla="*/ 0 w 249"/>
                <a:gd name="T29" fmla="*/ 290 h 305"/>
                <a:gd name="T30" fmla="*/ 20 w 249"/>
                <a:gd name="T31" fmla="*/ 305 h 305"/>
                <a:gd name="T32" fmla="*/ 99 w 249"/>
                <a:gd name="T33" fmla="*/ 305 h 305"/>
                <a:gd name="T34" fmla="*/ 119 w 249"/>
                <a:gd name="T35" fmla="*/ 290 h 305"/>
                <a:gd name="T36" fmla="*/ 99 w 249"/>
                <a:gd name="T37" fmla="*/ 275 h 305"/>
                <a:gd name="T38" fmla="*/ 77 w 249"/>
                <a:gd name="T39" fmla="*/ 275 h 305"/>
                <a:gd name="T40" fmla="*/ 77 w 249"/>
                <a:gd name="T41" fmla="*/ 187 h 305"/>
                <a:gd name="T42" fmla="*/ 139 w 249"/>
                <a:gd name="T43" fmla="*/ 118 h 305"/>
                <a:gd name="T44" fmla="*/ 172 w 249"/>
                <a:gd name="T45" fmla="*/ 162 h 305"/>
                <a:gd name="T46" fmla="*/ 172 w 249"/>
                <a:gd name="T47" fmla="*/ 275 h 305"/>
                <a:gd name="T48" fmla="*/ 153 w 249"/>
                <a:gd name="T49" fmla="*/ 275 h 305"/>
                <a:gd name="T50" fmla="*/ 133 w 249"/>
                <a:gd name="T51" fmla="*/ 290 h 305"/>
                <a:gd name="T52" fmla="*/ 153 w 249"/>
                <a:gd name="T53" fmla="*/ 305 h 305"/>
                <a:gd name="T54" fmla="*/ 229 w 249"/>
                <a:gd name="T55" fmla="*/ 305 h 305"/>
                <a:gd name="T56" fmla="*/ 249 w 249"/>
                <a:gd name="T57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9" h="305">
                  <a:moveTo>
                    <a:pt x="249" y="290"/>
                  </a:moveTo>
                  <a:cubicBezTo>
                    <a:pt x="249" y="275"/>
                    <a:pt x="237" y="275"/>
                    <a:pt x="229" y="275"/>
                  </a:cubicBezTo>
                  <a:lnTo>
                    <a:pt x="207" y="275"/>
                  </a:lnTo>
                  <a:lnTo>
                    <a:pt x="207" y="159"/>
                  </a:lnTo>
                  <a:cubicBezTo>
                    <a:pt x="207" y="109"/>
                    <a:pt x="181" y="87"/>
                    <a:pt x="142" y="87"/>
                  </a:cubicBezTo>
                  <a:cubicBezTo>
                    <a:pt x="109" y="87"/>
                    <a:pt x="86" y="104"/>
                    <a:pt x="77" y="114"/>
                  </a:cubicBez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2" y="31"/>
                  </a:lnTo>
                  <a:lnTo>
                    <a:pt x="42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99" y="305"/>
                  </a:lnTo>
                  <a:cubicBezTo>
                    <a:pt x="106" y="305"/>
                    <a:pt x="119" y="305"/>
                    <a:pt x="119" y="290"/>
                  </a:cubicBezTo>
                  <a:cubicBezTo>
                    <a:pt x="119" y="275"/>
                    <a:pt x="107" y="275"/>
                    <a:pt x="99" y="275"/>
                  </a:cubicBezTo>
                  <a:lnTo>
                    <a:pt x="77" y="275"/>
                  </a:lnTo>
                  <a:lnTo>
                    <a:pt x="77" y="187"/>
                  </a:lnTo>
                  <a:cubicBezTo>
                    <a:pt x="77" y="137"/>
                    <a:pt x="114" y="118"/>
                    <a:pt x="139" y="118"/>
                  </a:cubicBezTo>
                  <a:cubicBezTo>
                    <a:pt x="165" y="118"/>
                    <a:pt x="172" y="132"/>
                    <a:pt x="172" y="162"/>
                  </a:cubicBezTo>
                  <a:lnTo>
                    <a:pt x="172" y="275"/>
                  </a:lnTo>
                  <a:lnTo>
                    <a:pt x="153" y="275"/>
                  </a:lnTo>
                  <a:cubicBezTo>
                    <a:pt x="145" y="275"/>
                    <a:pt x="133" y="275"/>
                    <a:pt x="133" y="290"/>
                  </a:cubicBezTo>
                  <a:cubicBezTo>
                    <a:pt x="133" y="305"/>
                    <a:pt x="146" y="305"/>
                    <a:pt x="153" y="305"/>
                  </a:cubicBezTo>
                  <a:lnTo>
                    <a:pt x="229" y="305"/>
                  </a:lnTo>
                  <a:cubicBezTo>
                    <a:pt x="236" y="305"/>
                    <a:pt x="249" y="305"/>
                    <a:pt x="249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2" name="Freeform 365">
              <a:extLst>
                <a:ext uri="{FF2B5EF4-FFF2-40B4-BE49-F238E27FC236}">
                  <a16:creationId xmlns:a16="http://schemas.microsoft.com/office/drawing/2014/main" id="{45904F22-3C79-4F89-AE74-7FCF7642AEFE}"/>
                </a:ext>
              </a:extLst>
            </p:cNvPr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7789864" y="1630363"/>
              <a:ext cx="69850" cy="80963"/>
            </a:xfrm>
            <a:custGeom>
              <a:avLst/>
              <a:gdLst>
                <a:gd name="T0" fmla="*/ 204 w 204"/>
                <a:gd name="T1" fmla="*/ 165 h 222"/>
                <a:gd name="T2" fmla="*/ 186 w 204"/>
                <a:gd name="T3" fmla="*/ 151 h 222"/>
                <a:gd name="T4" fmla="*/ 170 w 204"/>
                <a:gd name="T5" fmla="*/ 162 h 222"/>
                <a:gd name="T6" fmla="*/ 118 w 204"/>
                <a:gd name="T7" fmla="*/ 192 h 222"/>
                <a:gd name="T8" fmla="*/ 35 w 204"/>
                <a:gd name="T9" fmla="*/ 124 h 222"/>
                <a:gd name="T10" fmla="*/ 184 w 204"/>
                <a:gd name="T11" fmla="*/ 124 h 222"/>
                <a:gd name="T12" fmla="*/ 204 w 204"/>
                <a:gd name="T13" fmla="*/ 105 h 222"/>
                <a:gd name="T14" fmla="*/ 107 w 204"/>
                <a:gd name="T15" fmla="*/ 0 h 222"/>
                <a:gd name="T16" fmla="*/ 0 w 204"/>
                <a:gd name="T17" fmla="*/ 111 h 222"/>
                <a:gd name="T18" fmla="*/ 115 w 204"/>
                <a:gd name="T19" fmla="*/ 222 h 222"/>
                <a:gd name="T20" fmla="*/ 204 w 204"/>
                <a:gd name="T21" fmla="*/ 165 h 222"/>
                <a:gd name="T22" fmla="*/ 168 w 204"/>
                <a:gd name="T23" fmla="*/ 94 h 222"/>
                <a:gd name="T24" fmla="*/ 36 w 204"/>
                <a:gd name="T25" fmla="*/ 94 h 222"/>
                <a:gd name="T26" fmla="*/ 107 w 204"/>
                <a:gd name="T27" fmla="*/ 30 h 222"/>
                <a:gd name="T28" fmla="*/ 168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204" y="165"/>
                  </a:move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ubicBezTo>
                    <a:pt x="194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0" y="222"/>
                    <a:pt x="204" y="177"/>
                    <a:pt x="204" y="165"/>
                  </a:cubicBezTo>
                  <a:close/>
                  <a:moveTo>
                    <a:pt x="168" y="94"/>
                  </a:moveTo>
                  <a:lnTo>
                    <a:pt x="36" y="94"/>
                  </a:ln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3" name="Freeform 366">
              <a:extLst>
                <a:ext uri="{FF2B5EF4-FFF2-40B4-BE49-F238E27FC236}">
                  <a16:creationId xmlns:a16="http://schemas.microsoft.com/office/drawing/2014/main" id="{1B3002FA-DF73-4F06-B9EE-083E9FDBB859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7880352" y="1600201"/>
              <a:ext cx="69850" cy="109538"/>
            </a:xfrm>
            <a:custGeom>
              <a:avLst/>
              <a:gdLst>
                <a:gd name="T0" fmla="*/ 204 w 204"/>
                <a:gd name="T1" fmla="*/ 290 h 305"/>
                <a:gd name="T2" fmla="*/ 184 w 204"/>
                <a:gd name="T3" fmla="*/ 275 h 305"/>
                <a:gd name="T4" fmla="*/ 119 w 204"/>
                <a:gd name="T5" fmla="*/ 275 h 305"/>
                <a:gd name="T6" fmla="*/ 119 w 204"/>
                <a:gd name="T7" fmla="*/ 21 h 305"/>
                <a:gd name="T8" fmla="*/ 99 w 204"/>
                <a:gd name="T9" fmla="*/ 0 h 305"/>
                <a:gd name="T10" fmla="*/ 20 w 204"/>
                <a:gd name="T11" fmla="*/ 0 h 305"/>
                <a:gd name="T12" fmla="*/ 0 w 204"/>
                <a:gd name="T13" fmla="*/ 16 h 305"/>
                <a:gd name="T14" fmla="*/ 20 w 204"/>
                <a:gd name="T15" fmla="*/ 31 h 305"/>
                <a:gd name="T16" fmla="*/ 85 w 204"/>
                <a:gd name="T17" fmla="*/ 31 h 305"/>
                <a:gd name="T18" fmla="*/ 85 w 204"/>
                <a:gd name="T19" fmla="*/ 275 h 305"/>
                <a:gd name="T20" fmla="*/ 20 w 204"/>
                <a:gd name="T21" fmla="*/ 275 h 305"/>
                <a:gd name="T22" fmla="*/ 0 w 204"/>
                <a:gd name="T23" fmla="*/ 290 h 305"/>
                <a:gd name="T24" fmla="*/ 20 w 204"/>
                <a:gd name="T25" fmla="*/ 305 h 305"/>
                <a:gd name="T26" fmla="*/ 184 w 204"/>
                <a:gd name="T27" fmla="*/ 305 h 305"/>
                <a:gd name="T28" fmla="*/ 204 w 204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204" y="290"/>
                  </a:move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  <a:cubicBezTo>
                    <a:pt x="119" y="5"/>
                    <a:pt x="116" y="0"/>
                    <a:pt x="9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0" y="275"/>
                  </a:lnTo>
                  <a:cubicBezTo>
                    <a:pt x="12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1" y="305"/>
                    <a:pt x="204" y="305"/>
                    <a:pt x="20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674" name="Freeform 367">
              <a:extLst>
                <a:ext uri="{FF2B5EF4-FFF2-40B4-BE49-F238E27FC236}">
                  <a16:creationId xmlns:a16="http://schemas.microsoft.com/office/drawing/2014/main" id="{DDD6B003-C88F-438A-B588-4EC822B203EB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7970839" y="1600201"/>
              <a:ext cx="69850" cy="109538"/>
            </a:xfrm>
            <a:custGeom>
              <a:avLst/>
              <a:gdLst>
                <a:gd name="T0" fmla="*/ 204 w 204"/>
                <a:gd name="T1" fmla="*/ 290 h 305"/>
                <a:gd name="T2" fmla="*/ 184 w 204"/>
                <a:gd name="T3" fmla="*/ 275 h 305"/>
                <a:gd name="T4" fmla="*/ 120 w 204"/>
                <a:gd name="T5" fmla="*/ 275 h 305"/>
                <a:gd name="T6" fmla="*/ 120 w 204"/>
                <a:gd name="T7" fmla="*/ 21 h 305"/>
                <a:gd name="T8" fmla="*/ 100 w 204"/>
                <a:gd name="T9" fmla="*/ 0 h 305"/>
                <a:gd name="T10" fmla="*/ 21 w 204"/>
                <a:gd name="T11" fmla="*/ 0 h 305"/>
                <a:gd name="T12" fmla="*/ 0 w 204"/>
                <a:gd name="T13" fmla="*/ 16 h 305"/>
                <a:gd name="T14" fmla="*/ 20 w 204"/>
                <a:gd name="T15" fmla="*/ 31 h 305"/>
                <a:gd name="T16" fmla="*/ 85 w 204"/>
                <a:gd name="T17" fmla="*/ 31 h 305"/>
                <a:gd name="T18" fmla="*/ 85 w 204"/>
                <a:gd name="T19" fmla="*/ 275 h 305"/>
                <a:gd name="T20" fmla="*/ 21 w 204"/>
                <a:gd name="T21" fmla="*/ 275 h 305"/>
                <a:gd name="T22" fmla="*/ 0 w 204"/>
                <a:gd name="T23" fmla="*/ 290 h 305"/>
                <a:gd name="T24" fmla="*/ 20 w 204"/>
                <a:gd name="T25" fmla="*/ 305 h 305"/>
                <a:gd name="T26" fmla="*/ 184 w 204"/>
                <a:gd name="T27" fmla="*/ 305 h 305"/>
                <a:gd name="T28" fmla="*/ 204 w 204"/>
                <a:gd name="T29" fmla="*/ 29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204" y="290"/>
                  </a:moveTo>
                  <a:cubicBezTo>
                    <a:pt x="204" y="275"/>
                    <a:pt x="192" y="275"/>
                    <a:pt x="184" y="275"/>
                  </a:cubicBezTo>
                  <a:lnTo>
                    <a:pt x="120" y="275"/>
                  </a:lnTo>
                  <a:lnTo>
                    <a:pt x="120" y="21"/>
                  </a:lnTo>
                  <a:cubicBezTo>
                    <a:pt x="120" y="5"/>
                    <a:pt x="117" y="0"/>
                    <a:pt x="100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2" y="305"/>
                    <a:pt x="204" y="305"/>
                    <a:pt x="204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207647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22CA-82C6-495F-9EE7-DBE638AE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8BE6-8E4E-4610-926A-3ABF8F6C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</a:t>
            </a:r>
            <a:r>
              <a:rPr lang="en-US" dirty="0">
                <a:solidFill>
                  <a:srgbClr val="FF0000"/>
                </a:solidFill>
              </a:rPr>
              <a:t>modify</a:t>
            </a:r>
            <a:r>
              <a:rPr lang="en-US" dirty="0"/>
              <a:t> the following code, so even if buffer overflow happens, the program still safe?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5CBA-0CDA-4412-8E85-793585BB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18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6D548B-6A15-4D14-AD73-9D997B3FB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528" y="1800860"/>
            <a:ext cx="3143232" cy="289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4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C8D5-F388-4FF6-87B7-EA27684F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94FE5-337A-4530-BF3F-4E99323D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Shellcode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Challenges/considerations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Buffer overflow countermeasures</a:t>
            </a:r>
          </a:p>
          <a:p>
            <a:r>
              <a:rPr lang="en-US" dirty="0"/>
              <a:t>Defeating buffer overflow countermeasures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A6E3D-E494-4FC0-BB11-F94A191A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6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</a:t>
            </a:fld>
            <a:endParaRPr lang="en-US" sz="675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22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BB0B901-2B16-4D9A-B2FF-91E812838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04" y="867512"/>
            <a:ext cx="3577088" cy="36516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F27C7C-0EA6-4A54-9C2F-C758A1EE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Approaches (Stack Guard)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027B4-275B-4AF1-B0AC-E94F6665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19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Shape 326">
            <a:extLst>
              <a:ext uri="{FF2B5EF4-FFF2-40B4-BE49-F238E27FC236}">
                <a16:creationId xmlns:a16="http://schemas.microsoft.com/office/drawing/2014/main" id="{DBB6DB26-BEE3-4F9F-9826-ACC27A3A207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1672" y="867512"/>
            <a:ext cx="4218023" cy="3607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328">
            <a:extLst>
              <a:ext uri="{FF2B5EF4-FFF2-40B4-BE49-F238E27FC236}">
                <a16:creationId xmlns:a16="http://schemas.microsoft.com/office/drawing/2014/main" id="{8D06A862-2DC9-46F9-8E6F-C18B6515F487}"/>
              </a:ext>
            </a:extLst>
          </p:cNvPr>
          <p:cNvSpPr/>
          <p:nvPr/>
        </p:nvSpPr>
        <p:spPr>
          <a:xfrm>
            <a:off x="959860" y="1717290"/>
            <a:ext cx="2016265" cy="27880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51427" tIns="51427" rIns="51427" bIns="51427" anchor="ctr" anchorCtr="0">
            <a:noAutofit/>
          </a:bodyPr>
          <a:lstStyle/>
          <a:p>
            <a:endParaRPr sz="1013"/>
          </a:p>
        </p:txBody>
      </p:sp>
    </p:spTree>
    <p:extLst>
      <p:ext uri="{BB962C8B-B14F-4D97-AF65-F5344CB8AC3E}">
        <p14:creationId xmlns:p14="http://schemas.microsoft.com/office/powerpoint/2010/main" val="3023993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FE08-6197-44B5-894F-21109629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with Stack Guard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54108-12F8-4F45-A7DC-3312CCC0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CB786-75D7-4A27-A4D5-69B3145C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20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Shape 334">
            <a:extLst>
              <a:ext uri="{FF2B5EF4-FFF2-40B4-BE49-F238E27FC236}">
                <a16:creationId xmlns:a16="http://schemas.microsoft.com/office/drawing/2014/main" id="{06ED0B31-A3E1-4B02-80E3-EEF7C7CFD6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782" y="1795316"/>
            <a:ext cx="4363034" cy="1042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335">
            <a:extLst>
              <a:ext uri="{FF2B5EF4-FFF2-40B4-BE49-F238E27FC236}">
                <a16:creationId xmlns:a16="http://schemas.microsoft.com/office/drawing/2014/main" id="{864A66CB-4937-4F29-8E35-B5DAE92DF4E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445" y="867512"/>
            <a:ext cx="1907381" cy="36593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hape 337">
            <a:extLst>
              <a:ext uri="{FF2B5EF4-FFF2-40B4-BE49-F238E27FC236}">
                <a16:creationId xmlns:a16="http://schemas.microsoft.com/office/drawing/2014/main" id="{2CD0282C-87FF-40B9-BD99-4309F584AB35}"/>
              </a:ext>
            </a:extLst>
          </p:cNvPr>
          <p:cNvCxnSpPr/>
          <p:nvPr/>
        </p:nvCxnSpPr>
        <p:spPr>
          <a:xfrm rot="10800000" flipH="1">
            <a:off x="3880984" y="2950190"/>
            <a:ext cx="1414294" cy="15356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338">
            <a:extLst>
              <a:ext uri="{FF2B5EF4-FFF2-40B4-BE49-F238E27FC236}">
                <a16:creationId xmlns:a16="http://schemas.microsoft.com/office/drawing/2014/main" id="{038CEB40-3FFE-436A-AA1E-2A4D8992DC61}"/>
              </a:ext>
            </a:extLst>
          </p:cNvPr>
          <p:cNvSpPr txBox="1"/>
          <p:nvPr/>
        </p:nvSpPr>
        <p:spPr>
          <a:xfrm>
            <a:off x="1130528" y="2839328"/>
            <a:ext cx="2750456" cy="629269"/>
          </a:xfrm>
          <a:prstGeom prst="rect">
            <a:avLst/>
          </a:prstGeom>
          <a:noFill/>
          <a:ln>
            <a:noFill/>
          </a:ln>
        </p:spPr>
        <p:txBody>
          <a:bodyPr wrap="square" lIns="51427" tIns="51427" rIns="51427" bIns="51427" anchor="t" anchorCtr="0">
            <a:noAutofit/>
          </a:bodyPr>
          <a:lstStyle/>
          <a:p>
            <a:r>
              <a:rPr lang="en-US" sz="1350"/>
              <a:t>Canary check done by compiler.</a:t>
            </a:r>
          </a:p>
        </p:txBody>
      </p:sp>
    </p:spTree>
    <p:extLst>
      <p:ext uri="{BB962C8B-B14F-4D97-AF65-F5344CB8AC3E}">
        <p14:creationId xmlns:p14="http://schemas.microsoft.com/office/powerpoint/2010/main" val="106291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2A14-B47F-45A0-9913-FB9C8D9A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and more mitigations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70DB-2602-4DA7-A8EA-0206166E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Allocator Hardening</a:t>
            </a:r>
          </a:p>
          <a:p>
            <a:pPr lvl="1"/>
            <a:r>
              <a:rPr lang="en-US" dirty="0"/>
              <a:t>Protecting metadata</a:t>
            </a:r>
          </a:p>
          <a:p>
            <a:pPr lvl="1"/>
            <a:r>
              <a:rPr lang="en-US" dirty="0"/>
              <a:t>Isolating Heaps</a:t>
            </a:r>
          </a:p>
          <a:p>
            <a:pPr lvl="1"/>
            <a:endParaRPr lang="en-US" dirty="0"/>
          </a:p>
          <a:p>
            <a:r>
              <a:rPr lang="en-US" dirty="0"/>
              <a:t>Control Flow Integrity</a:t>
            </a:r>
          </a:p>
          <a:p>
            <a:pPr lvl="1"/>
            <a:r>
              <a:rPr lang="en-US" dirty="0"/>
              <a:t>Pointer Authentication</a:t>
            </a:r>
          </a:p>
          <a:p>
            <a:pPr lvl="1"/>
            <a:r>
              <a:rPr lang="en-US" dirty="0"/>
              <a:t>Control Flow Guard</a:t>
            </a:r>
          </a:p>
          <a:p>
            <a:pPr lvl="1"/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14AFA-CDBE-4F6D-826D-224B0767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21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5748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CDAD-CDF1-491E-9DE2-D8305C42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E989-2A35-4CDD-A092-9C122A6F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Buffer overflow shellcode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Structure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Challenges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Content</a:t>
            </a:r>
          </a:p>
          <a:p>
            <a:pPr>
              <a:lnSpc>
                <a:spcPct val="120000"/>
              </a:lnSpc>
            </a:pPr>
            <a:r>
              <a:rPr lang="en-US" dirty="0"/>
              <a:t>Defend against buffer overflow attack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Developer approaches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OS approaches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Compiler approaches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Hardware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Defeating some of the countermeasures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Next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Format String attacks</a:t>
            </a:r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D0789-B9AB-452A-98E2-DBFBCA30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2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C5CC-F35C-4C90-9E77-C43212FE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DE19F-270F-458B-B243-2FAD4AE5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Aim of the malicious code</a:t>
            </a:r>
            <a:r>
              <a:rPr lang="en-US" dirty="0"/>
              <a:t>: Allow to run more commands, i.e., to gain access of the system.</a:t>
            </a:r>
          </a:p>
          <a:p>
            <a:pPr>
              <a:lnSpc>
                <a:spcPct val="120000"/>
              </a:lnSpc>
            </a:pPr>
            <a:endParaRPr lang="en-US" sz="1275" dirty="0"/>
          </a:p>
          <a:p>
            <a:pPr>
              <a:lnSpc>
                <a:spcPct val="120000"/>
              </a:lnSpc>
            </a:pPr>
            <a:r>
              <a:rPr lang="en-US" b="1" dirty="0"/>
              <a:t>Solution</a:t>
            </a:r>
            <a:r>
              <a:rPr lang="en-US" dirty="0"/>
              <a:t>: Shell Program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endParaRPr lang="en-US" sz="2625" dirty="0"/>
          </a:p>
          <a:p>
            <a:pPr>
              <a:lnSpc>
                <a:spcPct val="120000"/>
              </a:lnSpc>
            </a:pPr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Loader issue						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Zeros in the code</a:t>
            </a:r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60F18-A2E6-4336-B428-186E97AF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2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4ECAD-9EF1-493E-8166-DD5FBBE04BF6}"/>
              </a:ext>
            </a:extLst>
          </p:cNvPr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>
            <a:off x="609245" y="2047530"/>
            <a:ext cx="3277690" cy="1524324"/>
          </a:xfrm>
          <a:prstGeom prst="rect">
            <a:avLst/>
          </a:prstGeom>
        </p:spPr>
      </p:pic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B205F23-080A-4213-833A-8E10472BE83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998717" y="2476316"/>
            <a:ext cx="4686301" cy="666751"/>
            <a:chOff x="1765300" y="3532188"/>
            <a:chExt cx="4686301" cy="666751"/>
          </a:xfrm>
        </p:grpSpPr>
        <p:sp>
          <p:nvSpPr>
            <p:cNvPr id="100" name="Freeform 89">
              <a:extLst>
                <a:ext uri="{FF2B5EF4-FFF2-40B4-BE49-F238E27FC236}">
                  <a16:creationId xmlns:a16="http://schemas.microsoft.com/office/drawing/2014/main" id="{E2AA3860-41E4-4C2D-8086-8C2CBE5766A0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1766888" y="3582988"/>
              <a:ext cx="74613" cy="90488"/>
            </a:xfrm>
            <a:custGeom>
              <a:avLst/>
              <a:gdLst>
                <a:gd name="T0" fmla="*/ 113 w 193"/>
                <a:gd name="T1" fmla="*/ 92 h 222"/>
                <a:gd name="T2" fmla="*/ 79 w 193"/>
                <a:gd name="T3" fmla="*/ 86 h 222"/>
                <a:gd name="T4" fmla="*/ 31 w 193"/>
                <a:gd name="T5" fmla="*/ 59 h 222"/>
                <a:gd name="T6" fmla="*/ 94 w 193"/>
                <a:gd name="T7" fmla="*/ 30 h 222"/>
                <a:gd name="T8" fmla="*/ 144 w 193"/>
                <a:gd name="T9" fmla="*/ 58 h 222"/>
                <a:gd name="T10" fmla="*/ 161 w 193"/>
                <a:gd name="T11" fmla="*/ 75 h 222"/>
                <a:gd name="T12" fmla="*/ 178 w 193"/>
                <a:gd name="T13" fmla="*/ 55 h 222"/>
                <a:gd name="T14" fmla="*/ 178 w 193"/>
                <a:gd name="T15" fmla="*/ 20 h 222"/>
                <a:gd name="T16" fmla="*/ 163 w 193"/>
                <a:gd name="T17" fmla="*/ 0 h 222"/>
                <a:gd name="T18" fmla="*/ 148 w 193"/>
                <a:gd name="T19" fmla="*/ 10 h 222"/>
                <a:gd name="T20" fmla="*/ 95 w 193"/>
                <a:gd name="T21" fmla="*/ 0 h 222"/>
                <a:gd name="T22" fmla="*/ 0 w 193"/>
                <a:gd name="T23" fmla="*/ 59 h 222"/>
                <a:gd name="T24" fmla="*/ 99 w 193"/>
                <a:gd name="T25" fmla="*/ 120 h 222"/>
                <a:gd name="T26" fmla="*/ 163 w 193"/>
                <a:gd name="T27" fmla="*/ 157 h 222"/>
                <a:gd name="T28" fmla="*/ 99 w 193"/>
                <a:gd name="T29" fmla="*/ 192 h 222"/>
                <a:gd name="T30" fmla="*/ 35 w 193"/>
                <a:gd name="T31" fmla="*/ 147 h 222"/>
                <a:gd name="T32" fmla="*/ 18 w 193"/>
                <a:gd name="T33" fmla="*/ 133 h 222"/>
                <a:gd name="T34" fmla="*/ 0 w 193"/>
                <a:gd name="T35" fmla="*/ 153 h 222"/>
                <a:gd name="T36" fmla="*/ 0 w 193"/>
                <a:gd name="T37" fmla="*/ 202 h 222"/>
                <a:gd name="T38" fmla="*/ 15 w 193"/>
                <a:gd name="T39" fmla="*/ 222 h 222"/>
                <a:gd name="T40" fmla="*/ 34 w 193"/>
                <a:gd name="T41" fmla="*/ 203 h 222"/>
                <a:gd name="T42" fmla="*/ 99 w 193"/>
                <a:gd name="T43" fmla="*/ 222 h 222"/>
                <a:gd name="T44" fmla="*/ 193 w 193"/>
                <a:gd name="T45" fmla="*/ 157 h 222"/>
                <a:gd name="T46" fmla="*/ 113 w 193"/>
                <a:gd name="T47" fmla="*/ 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13" y="92"/>
                  </a:moveTo>
                  <a:cubicBezTo>
                    <a:pt x="102" y="90"/>
                    <a:pt x="92" y="88"/>
                    <a:pt x="79" y="86"/>
                  </a:cubicBezTo>
                  <a:cubicBezTo>
                    <a:pt x="65" y="84"/>
                    <a:pt x="31" y="78"/>
                    <a:pt x="31" y="59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4"/>
                    <a:pt x="53" y="113"/>
                    <a:pt x="99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4" y="192"/>
                    <a:pt x="99" y="192"/>
                  </a:cubicBezTo>
                  <a:cubicBezTo>
                    <a:pt x="76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3"/>
                  </a:cubicBezTo>
                  <a:cubicBezTo>
                    <a:pt x="58" y="221"/>
                    <a:pt x="85" y="222"/>
                    <a:pt x="99" y="222"/>
                  </a:cubicBezTo>
                  <a:cubicBezTo>
                    <a:pt x="177" y="222"/>
                    <a:pt x="193" y="181"/>
                    <a:pt x="193" y="157"/>
                  </a:cubicBezTo>
                  <a:cubicBezTo>
                    <a:pt x="193" y="105"/>
                    <a:pt x="129" y="94"/>
                    <a:pt x="113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1" name="Freeform 90">
              <a:extLst>
                <a:ext uri="{FF2B5EF4-FFF2-40B4-BE49-F238E27FC236}">
                  <a16:creationId xmlns:a16="http://schemas.microsoft.com/office/drawing/2014/main" id="{B441D961-8730-4EBB-BBDB-86CE8258FBC5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865313" y="3582988"/>
              <a:ext cx="77788" cy="90488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8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7 w 204"/>
                <a:gd name="T13" fmla="*/ 151 h 222"/>
                <a:gd name="T14" fmla="*/ 170 w 204"/>
                <a:gd name="T15" fmla="*/ 162 h 222"/>
                <a:gd name="T16" fmla="*/ 119 w 204"/>
                <a:gd name="T17" fmla="*/ 192 h 222"/>
                <a:gd name="T18" fmla="*/ 36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8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5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8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3" y="192"/>
                    <a:pt x="119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3" y="30"/>
                    <a:pt x="108" y="30"/>
                  </a:cubicBezTo>
                  <a:cubicBezTo>
                    <a:pt x="134" y="30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2" name="Freeform 91">
              <a:extLst>
                <a:ext uri="{FF2B5EF4-FFF2-40B4-BE49-F238E27FC236}">
                  <a16:creationId xmlns:a16="http://schemas.microsoft.com/office/drawing/2014/main" id="{9F0E46FA-F2E9-450E-AE40-0000A820CA2B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965325" y="3582988"/>
              <a:ext cx="77788" cy="90488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7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0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3" name="Freeform 92">
              <a:extLst>
                <a:ext uri="{FF2B5EF4-FFF2-40B4-BE49-F238E27FC236}">
                  <a16:creationId xmlns:a16="http://schemas.microsoft.com/office/drawing/2014/main" id="{B665BC9F-0BDE-4EED-9A2E-462457AE361D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062163" y="3548063"/>
              <a:ext cx="90488" cy="125413"/>
            </a:xfrm>
            <a:custGeom>
              <a:avLst/>
              <a:gdLst>
                <a:gd name="T0" fmla="*/ 161 w 237"/>
                <a:gd name="T1" fmla="*/ 280 h 308"/>
                <a:gd name="T2" fmla="*/ 180 w 237"/>
                <a:gd name="T3" fmla="*/ 305 h 308"/>
                <a:gd name="T4" fmla="*/ 217 w 237"/>
                <a:gd name="T5" fmla="*/ 305 h 308"/>
                <a:gd name="T6" fmla="*/ 237 w 237"/>
                <a:gd name="T7" fmla="*/ 290 h 308"/>
                <a:gd name="T8" fmla="*/ 217 w 237"/>
                <a:gd name="T9" fmla="*/ 275 h 308"/>
                <a:gd name="T10" fmla="*/ 195 w 237"/>
                <a:gd name="T11" fmla="*/ 275 h 308"/>
                <a:gd name="T12" fmla="*/ 195 w 237"/>
                <a:gd name="T13" fmla="*/ 21 h 308"/>
                <a:gd name="T14" fmla="*/ 175 w 237"/>
                <a:gd name="T15" fmla="*/ 0 h 308"/>
                <a:gd name="T16" fmla="*/ 139 w 237"/>
                <a:gd name="T17" fmla="*/ 0 h 308"/>
                <a:gd name="T18" fmla="*/ 118 w 237"/>
                <a:gd name="T19" fmla="*/ 16 h 308"/>
                <a:gd name="T20" fmla="*/ 138 w 237"/>
                <a:gd name="T21" fmla="*/ 31 h 308"/>
                <a:gd name="T22" fmla="*/ 161 w 237"/>
                <a:gd name="T23" fmla="*/ 31 h 308"/>
                <a:gd name="T24" fmla="*/ 161 w 237"/>
                <a:gd name="T25" fmla="*/ 110 h 308"/>
                <a:gd name="T26" fmla="*/ 102 w 237"/>
                <a:gd name="T27" fmla="*/ 87 h 308"/>
                <a:gd name="T28" fmla="*/ 0 w 237"/>
                <a:gd name="T29" fmla="*/ 198 h 308"/>
                <a:gd name="T30" fmla="*/ 98 w 237"/>
                <a:gd name="T31" fmla="*/ 308 h 308"/>
                <a:gd name="T32" fmla="*/ 161 w 237"/>
                <a:gd name="T33" fmla="*/ 280 h 308"/>
                <a:gd name="T34" fmla="*/ 161 w 237"/>
                <a:gd name="T35" fmla="*/ 173 h 308"/>
                <a:gd name="T36" fmla="*/ 161 w 237"/>
                <a:gd name="T37" fmla="*/ 208 h 308"/>
                <a:gd name="T38" fmla="*/ 100 w 237"/>
                <a:gd name="T39" fmla="*/ 278 h 308"/>
                <a:gd name="T40" fmla="*/ 34 w 237"/>
                <a:gd name="T41" fmla="*/ 198 h 308"/>
                <a:gd name="T42" fmla="*/ 104 w 237"/>
                <a:gd name="T43" fmla="*/ 118 h 308"/>
                <a:gd name="T44" fmla="*/ 161 w 237"/>
                <a:gd name="T45" fmla="*/ 17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8">
                  <a:moveTo>
                    <a:pt x="161" y="280"/>
                  </a:moveTo>
                  <a:cubicBezTo>
                    <a:pt x="161" y="298"/>
                    <a:pt x="161" y="305"/>
                    <a:pt x="180" y="305"/>
                  </a:cubicBezTo>
                  <a:lnTo>
                    <a:pt x="217" y="305"/>
                  </a:lnTo>
                  <a:cubicBezTo>
                    <a:pt x="225" y="305"/>
                    <a:pt x="237" y="305"/>
                    <a:pt x="237" y="290"/>
                  </a:cubicBezTo>
                  <a:cubicBezTo>
                    <a:pt x="237" y="275"/>
                    <a:pt x="224" y="275"/>
                    <a:pt x="217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1" y="31"/>
                  </a:lnTo>
                  <a:lnTo>
                    <a:pt x="161" y="110"/>
                  </a:lnTo>
                  <a:cubicBezTo>
                    <a:pt x="144" y="95"/>
                    <a:pt x="124" y="87"/>
                    <a:pt x="102" y="87"/>
                  </a:cubicBezTo>
                  <a:cubicBezTo>
                    <a:pt x="48" y="87"/>
                    <a:pt x="0" y="135"/>
                    <a:pt x="0" y="198"/>
                  </a:cubicBezTo>
                  <a:cubicBezTo>
                    <a:pt x="0" y="260"/>
                    <a:pt x="45" y="308"/>
                    <a:pt x="98" y="308"/>
                  </a:cubicBezTo>
                  <a:cubicBezTo>
                    <a:pt x="126" y="308"/>
                    <a:pt x="147" y="295"/>
                    <a:pt x="161" y="280"/>
                  </a:cubicBezTo>
                  <a:close/>
                  <a:moveTo>
                    <a:pt x="161" y="173"/>
                  </a:moveTo>
                  <a:lnTo>
                    <a:pt x="161" y="208"/>
                  </a:lnTo>
                  <a:cubicBezTo>
                    <a:pt x="161" y="236"/>
                    <a:pt x="138" y="278"/>
                    <a:pt x="100" y="278"/>
                  </a:cubicBezTo>
                  <a:cubicBezTo>
                    <a:pt x="64" y="278"/>
                    <a:pt x="34" y="242"/>
                    <a:pt x="34" y="198"/>
                  </a:cubicBezTo>
                  <a:cubicBezTo>
                    <a:pt x="34" y="150"/>
                    <a:pt x="69" y="118"/>
                    <a:pt x="104" y="118"/>
                  </a:cubicBezTo>
                  <a:cubicBezTo>
                    <a:pt x="136" y="118"/>
                    <a:pt x="161" y="146"/>
                    <a:pt x="161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4" name="Freeform 93">
              <a:extLst>
                <a:ext uri="{FF2B5EF4-FFF2-40B4-BE49-F238E27FC236}">
                  <a16:creationId xmlns:a16="http://schemas.microsoft.com/office/drawing/2014/main" id="{33513809-6E09-4773-A1B3-A32D334E83D5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163763" y="3546476"/>
              <a:ext cx="82550" cy="127000"/>
            </a:xfrm>
            <a:custGeom>
              <a:avLst/>
              <a:gdLst>
                <a:gd name="T0" fmla="*/ 178 w 218"/>
                <a:gd name="T1" fmla="*/ 66 h 311"/>
                <a:gd name="T2" fmla="*/ 146 w 218"/>
                <a:gd name="T3" fmla="*/ 56 h 311"/>
                <a:gd name="T4" fmla="*/ 74 w 218"/>
                <a:gd name="T5" fmla="*/ 156 h 311"/>
                <a:gd name="T6" fmla="*/ 146 w 218"/>
                <a:gd name="T7" fmla="*/ 255 h 311"/>
                <a:gd name="T8" fmla="*/ 218 w 218"/>
                <a:gd name="T9" fmla="*/ 148 h 311"/>
                <a:gd name="T10" fmla="*/ 130 w 218"/>
                <a:gd name="T11" fmla="*/ 0 h 311"/>
                <a:gd name="T12" fmla="*/ 0 w 218"/>
                <a:gd name="T13" fmla="*/ 156 h 311"/>
                <a:gd name="T14" fmla="*/ 131 w 218"/>
                <a:gd name="T15" fmla="*/ 311 h 311"/>
                <a:gd name="T16" fmla="*/ 218 w 218"/>
                <a:gd name="T17" fmla="*/ 268 h 311"/>
                <a:gd name="T18" fmla="*/ 199 w 218"/>
                <a:gd name="T19" fmla="*/ 254 h 311"/>
                <a:gd name="T20" fmla="*/ 184 w 218"/>
                <a:gd name="T21" fmla="*/ 259 h 311"/>
                <a:gd name="T22" fmla="*/ 131 w 218"/>
                <a:gd name="T23" fmla="*/ 281 h 311"/>
                <a:gd name="T24" fmla="*/ 28 w 218"/>
                <a:gd name="T25" fmla="*/ 156 h 311"/>
                <a:gd name="T26" fmla="*/ 130 w 218"/>
                <a:gd name="T27" fmla="*/ 31 h 311"/>
                <a:gd name="T28" fmla="*/ 178 w 218"/>
                <a:gd name="T29" fmla="*/ 66 h 311"/>
                <a:gd name="T30" fmla="*/ 146 w 218"/>
                <a:gd name="T31" fmla="*/ 225 h 311"/>
                <a:gd name="T32" fmla="*/ 102 w 218"/>
                <a:gd name="T33" fmla="*/ 156 h 311"/>
                <a:gd name="T34" fmla="*/ 146 w 218"/>
                <a:gd name="T35" fmla="*/ 87 h 311"/>
                <a:gd name="T36" fmla="*/ 190 w 218"/>
                <a:gd name="T37" fmla="*/ 156 h 311"/>
                <a:gd name="T38" fmla="*/ 146 w 218"/>
                <a:gd name="T39" fmla="*/ 22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311">
                  <a:moveTo>
                    <a:pt x="178" y="66"/>
                  </a:moveTo>
                  <a:cubicBezTo>
                    <a:pt x="177" y="65"/>
                    <a:pt x="163" y="56"/>
                    <a:pt x="146" y="56"/>
                  </a:cubicBezTo>
                  <a:cubicBezTo>
                    <a:pt x="106" y="56"/>
                    <a:pt x="74" y="99"/>
                    <a:pt x="74" y="156"/>
                  </a:cubicBezTo>
                  <a:cubicBezTo>
                    <a:pt x="74" y="215"/>
                    <a:pt x="109" y="255"/>
                    <a:pt x="146" y="255"/>
                  </a:cubicBezTo>
                  <a:cubicBezTo>
                    <a:pt x="170" y="255"/>
                    <a:pt x="218" y="234"/>
                    <a:pt x="218" y="148"/>
                  </a:cubicBezTo>
                  <a:cubicBezTo>
                    <a:pt x="218" y="116"/>
                    <a:pt x="218" y="0"/>
                    <a:pt x="130" y="0"/>
                  </a:cubicBezTo>
                  <a:cubicBezTo>
                    <a:pt x="62" y="0"/>
                    <a:pt x="0" y="66"/>
                    <a:pt x="0" y="156"/>
                  </a:cubicBezTo>
                  <a:cubicBezTo>
                    <a:pt x="0" y="245"/>
                    <a:pt x="61" y="311"/>
                    <a:pt x="131" y="311"/>
                  </a:cubicBezTo>
                  <a:cubicBezTo>
                    <a:pt x="176" y="311"/>
                    <a:pt x="218" y="283"/>
                    <a:pt x="218" y="268"/>
                  </a:cubicBezTo>
                  <a:cubicBezTo>
                    <a:pt x="218" y="254"/>
                    <a:pt x="204" y="254"/>
                    <a:pt x="199" y="254"/>
                  </a:cubicBezTo>
                  <a:cubicBezTo>
                    <a:pt x="190" y="254"/>
                    <a:pt x="189" y="254"/>
                    <a:pt x="184" y="259"/>
                  </a:cubicBezTo>
                  <a:cubicBezTo>
                    <a:pt x="167" y="275"/>
                    <a:pt x="148" y="281"/>
                    <a:pt x="131" y="281"/>
                  </a:cubicBezTo>
                  <a:cubicBezTo>
                    <a:pt x="77" y="281"/>
                    <a:pt x="28" y="227"/>
                    <a:pt x="28" y="156"/>
                  </a:cubicBezTo>
                  <a:cubicBezTo>
                    <a:pt x="28" y="82"/>
                    <a:pt x="79" y="31"/>
                    <a:pt x="130" y="31"/>
                  </a:cubicBezTo>
                  <a:cubicBezTo>
                    <a:pt x="144" y="31"/>
                    <a:pt x="167" y="36"/>
                    <a:pt x="178" y="66"/>
                  </a:cubicBezTo>
                  <a:close/>
                  <a:moveTo>
                    <a:pt x="146" y="225"/>
                  </a:moveTo>
                  <a:cubicBezTo>
                    <a:pt x="123" y="225"/>
                    <a:pt x="102" y="195"/>
                    <a:pt x="102" y="156"/>
                  </a:cubicBezTo>
                  <a:cubicBezTo>
                    <a:pt x="102" y="114"/>
                    <a:pt x="125" y="87"/>
                    <a:pt x="146" y="87"/>
                  </a:cubicBezTo>
                  <a:cubicBezTo>
                    <a:pt x="168" y="87"/>
                    <a:pt x="190" y="116"/>
                    <a:pt x="190" y="156"/>
                  </a:cubicBezTo>
                  <a:cubicBezTo>
                    <a:pt x="190" y="196"/>
                    <a:pt x="168" y="225"/>
                    <a:pt x="146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5" name="Freeform 94">
              <a:extLst>
                <a:ext uri="{FF2B5EF4-FFF2-40B4-BE49-F238E27FC236}">
                  <a16:creationId xmlns:a16="http://schemas.microsoft.com/office/drawing/2014/main" id="{D745E5F5-55D4-4B9B-BC6E-9F71D320BCB1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259013" y="3548063"/>
              <a:ext cx="92075" cy="125413"/>
            </a:xfrm>
            <a:custGeom>
              <a:avLst/>
              <a:gdLst>
                <a:gd name="T0" fmla="*/ 215 w 243"/>
                <a:gd name="T1" fmla="*/ 31 h 309"/>
                <a:gd name="T2" fmla="*/ 243 w 243"/>
                <a:gd name="T3" fmla="*/ 15 h 309"/>
                <a:gd name="T4" fmla="*/ 223 w 243"/>
                <a:gd name="T5" fmla="*/ 0 h 309"/>
                <a:gd name="T6" fmla="*/ 172 w 243"/>
                <a:gd name="T7" fmla="*/ 0 h 309"/>
                <a:gd name="T8" fmla="*/ 152 w 243"/>
                <a:gd name="T9" fmla="*/ 15 h 309"/>
                <a:gd name="T10" fmla="*/ 180 w 243"/>
                <a:gd name="T11" fmla="*/ 31 h 309"/>
                <a:gd name="T12" fmla="*/ 141 w 243"/>
                <a:gd name="T13" fmla="*/ 183 h 309"/>
                <a:gd name="T14" fmla="*/ 122 w 243"/>
                <a:gd name="T15" fmla="*/ 269 h 309"/>
                <a:gd name="T16" fmla="*/ 121 w 243"/>
                <a:gd name="T17" fmla="*/ 269 h 309"/>
                <a:gd name="T18" fmla="*/ 112 w 243"/>
                <a:gd name="T19" fmla="*/ 225 h 309"/>
                <a:gd name="T20" fmla="*/ 64 w 243"/>
                <a:gd name="T21" fmla="*/ 31 h 309"/>
                <a:gd name="T22" fmla="*/ 92 w 243"/>
                <a:gd name="T23" fmla="*/ 15 h 309"/>
                <a:gd name="T24" fmla="*/ 71 w 243"/>
                <a:gd name="T25" fmla="*/ 0 h 309"/>
                <a:gd name="T26" fmla="*/ 20 w 243"/>
                <a:gd name="T27" fmla="*/ 0 h 309"/>
                <a:gd name="T28" fmla="*/ 0 w 243"/>
                <a:gd name="T29" fmla="*/ 15 h 309"/>
                <a:gd name="T30" fmla="*/ 28 w 243"/>
                <a:gd name="T31" fmla="*/ 31 h 309"/>
                <a:gd name="T32" fmla="*/ 94 w 243"/>
                <a:gd name="T33" fmla="*/ 290 h 309"/>
                <a:gd name="T34" fmla="*/ 122 w 243"/>
                <a:gd name="T35" fmla="*/ 309 h 309"/>
                <a:gd name="T36" fmla="*/ 149 w 243"/>
                <a:gd name="T37" fmla="*/ 291 h 309"/>
                <a:gd name="T38" fmla="*/ 215 w 243"/>
                <a:gd name="T39" fmla="*/ 3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3" h="309">
                  <a:moveTo>
                    <a:pt x="215" y="31"/>
                  </a:moveTo>
                  <a:cubicBezTo>
                    <a:pt x="233" y="31"/>
                    <a:pt x="243" y="31"/>
                    <a:pt x="243" y="15"/>
                  </a:cubicBezTo>
                  <a:cubicBezTo>
                    <a:pt x="243" y="0"/>
                    <a:pt x="230" y="0"/>
                    <a:pt x="223" y="0"/>
                  </a:cubicBezTo>
                  <a:lnTo>
                    <a:pt x="172" y="0"/>
                  </a:lnTo>
                  <a:cubicBezTo>
                    <a:pt x="165" y="0"/>
                    <a:pt x="152" y="0"/>
                    <a:pt x="152" y="15"/>
                  </a:cubicBezTo>
                  <a:cubicBezTo>
                    <a:pt x="152" y="31"/>
                    <a:pt x="162" y="31"/>
                    <a:pt x="180" y="31"/>
                  </a:cubicBezTo>
                  <a:lnTo>
                    <a:pt x="141" y="183"/>
                  </a:lnTo>
                  <a:cubicBezTo>
                    <a:pt x="135" y="210"/>
                    <a:pt x="125" y="248"/>
                    <a:pt x="122" y="269"/>
                  </a:cubicBezTo>
                  <a:lnTo>
                    <a:pt x="121" y="269"/>
                  </a:lnTo>
                  <a:cubicBezTo>
                    <a:pt x="119" y="252"/>
                    <a:pt x="117" y="243"/>
                    <a:pt x="112" y="225"/>
                  </a:cubicBezTo>
                  <a:lnTo>
                    <a:pt x="64" y="31"/>
                  </a:lnTo>
                  <a:cubicBezTo>
                    <a:pt x="81" y="31"/>
                    <a:pt x="92" y="31"/>
                    <a:pt x="92" y="15"/>
                  </a:cubicBezTo>
                  <a:cubicBezTo>
                    <a:pt x="92" y="0"/>
                    <a:pt x="79" y="0"/>
                    <a:pt x="71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1" y="31"/>
                    <a:pt x="28" y="31"/>
                  </a:cubicBezTo>
                  <a:lnTo>
                    <a:pt x="94" y="290"/>
                  </a:lnTo>
                  <a:cubicBezTo>
                    <a:pt x="99" y="309"/>
                    <a:pt x="107" y="309"/>
                    <a:pt x="122" y="309"/>
                  </a:cubicBezTo>
                  <a:cubicBezTo>
                    <a:pt x="135" y="309"/>
                    <a:pt x="145" y="309"/>
                    <a:pt x="149" y="291"/>
                  </a:cubicBezTo>
                  <a:lnTo>
                    <a:pt x="215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6" name="Freeform 95">
              <a:extLst>
                <a:ext uri="{FF2B5EF4-FFF2-40B4-BE49-F238E27FC236}">
                  <a16:creationId xmlns:a16="http://schemas.microsoft.com/office/drawing/2014/main" id="{3E4C0A70-E908-4404-9B8B-7D1750CCF4A6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359025" y="3548063"/>
              <a:ext cx="93663" cy="123825"/>
            </a:xfrm>
            <a:custGeom>
              <a:avLst/>
              <a:gdLst>
                <a:gd name="T0" fmla="*/ 136 w 244"/>
                <a:gd name="T1" fmla="*/ 121 h 305"/>
                <a:gd name="T2" fmla="*/ 123 w 244"/>
                <a:gd name="T3" fmla="*/ 168 h 305"/>
                <a:gd name="T4" fmla="*/ 122 w 244"/>
                <a:gd name="T5" fmla="*/ 168 h 305"/>
                <a:gd name="T6" fmla="*/ 72 w 244"/>
                <a:gd name="T7" fmla="*/ 12 h 305"/>
                <a:gd name="T8" fmla="*/ 48 w 244"/>
                <a:gd name="T9" fmla="*/ 0 h 305"/>
                <a:gd name="T10" fmla="*/ 20 w 244"/>
                <a:gd name="T11" fmla="*/ 0 h 305"/>
                <a:gd name="T12" fmla="*/ 0 w 244"/>
                <a:gd name="T13" fmla="*/ 15 h 305"/>
                <a:gd name="T14" fmla="*/ 26 w 244"/>
                <a:gd name="T15" fmla="*/ 31 h 305"/>
                <a:gd name="T16" fmla="*/ 26 w 244"/>
                <a:gd name="T17" fmla="*/ 275 h 305"/>
                <a:gd name="T18" fmla="*/ 0 w 244"/>
                <a:gd name="T19" fmla="*/ 290 h 305"/>
                <a:gd name="T20" fmla="*/ 20 w 244"/>
                <a:gd name="T21" fmla="*/ 305 h 305"/>
                <a:gd name="T22" fmla="*/ 61 w 244"/>
                <a:gd name="T23" fmla="*/ 305 h 305"/>
                <a:gd name="T24" fmla="*/ 81 w 244"/>
                <a:gd name="T25" fmla="*/ 290 h 305"/>
                <a:gd name="T26" fmla="*/ 54 w 244"/>
                <a:gd name="T27" fmla="*/ 275 h 305"/>
                <a:gd name="T28" fmla="*/ 54 w 244"/>
                <a:gd name="T29" fmla="*/ 37 h 305"/>
                <a:gd name="T30" fmla="*/ 55 w 244"/>
                <a:gd name="T31" fmla="*/ 37 h 305"/>
                <a:gd name="T32" fmla="*/ 94 w 244"/>
                <a:gd name="T33" fmla="*/ 162 h 305"/>
                <a:gd name="T34" fmla="*/ 107 w 244"/>
                <a:gd name="T35" fmla="*/ 196 h 305"/>
                <a:gd name="T36" fmla="*/ 122 w 244"/>
                <a:gd name="T37" fmla="*/ 203 h 305"/>
                <a:gd name="T38" fmla="*/ 140 w 244"/>
                <a:gd name="T39" fmla="*/ 192 h 305"/>
                <a:gd name="T40" fmla="*/ 190 w 244"/>
                <a:gd name="T41" fmla="*/ 37 h 305"/>
                <a:gd name="T42" fmla="*/ 190 w 244"/>
                <a:gd name="T43" fmla="*/ 37 h 305"/>
                <a:gd name="T44" fmla="*/ 190 w 244"/>
                <a:gd name="T45" fmla="*/ 275 h 305"/>
                <a:gd name="T46" fmla="*/ 164 w 244"/>
                <a:gd name="T47" fmla="*/ 290 h 305"/>
                <a:gd name="T48" fmla="*/ 184 w 244"/>
                <a:gd name="T49" fmla="*/ 305 h 305"/>
                <a:gd name="T50" fmla="*/ 224 w 244"/>
                <a:gd name="T51" fmla="*/ 305 h 305"/>
                <a:gd name="T52" fmla="*/ 244 w 244"/>
                <a:gd name="T53" fmla="*/ 290 h 305"/>
                <a:gd name="T54" fmla="*/ 218 w 244"/>
                <a:gd name="T55" fmla="*/ 275 h 305"/>
                <a:gd name="T56" fmla="*/ 218 w 244"/>
                <a:gd name="T57" fmla="*/ 31 h 305"/>
                <a:gd name="T58" fmla="*/ 244 w 244"/>
                <a:gd name="T59" fmla="*/ 15 h 305"/>
                <a:gd name="T60" fmla="*/ 224 w 244"/>
                <a:gd name="T61" fmla="*/ 0 h 305"/>
                <a:gd name="T62" fmla="*/ 197 w 244"/>
                <a:gd name="T63" fmla="*/ 0 h 305"/>
                <a:gd name="T64" fmla="*/ 170 w 244"/>
                <a:gd name="T65" fmla="*/ 20 h 305"/>
                <a:gd name="T66" fmla="*/ 136 w 244"/>
                <a:gd name="T67" fmla="*/ 1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4" h="305">
                  <a:moveTo>
                    <a:pt x="136" y="121"/>
                  </a:moveTo>
                  <a:cubicBezTo>
                    <a:pt x="130" y="139"/>
                    <a:pt x="126" y="154"/>
                    <a:pt x="123" y="168"/>
                  </a:cubicBezTo>
                  <a:lnTo>
                    <a:pt x="122" y="168"/>
                  </a:lnTo>
                  <a:cubicBezTo>
                    <a:pt x="117" y="145"/>
                    <a:pt x="73" y="15"/>
                    <a:pt x="72" y="12"/>
                  </a:cubicBezTo>
                  <a:cubicBezTo>
                    <a:pt x="67" y="0"/>
                    <a:pt x="55" y="0"/>
                    <a:pt x="48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1" y="31"/>
                    <a:pt x="26" y="31"/>
                  </a:cubicBezTo>
                  <a:lnTo>
                    <a:pt x="26" y="275"/>
                  </a:lnTo>
                  <a:cubicBezTo>
                    <a:pt x="11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61" y="305"/>
                  </a:lnTo>
                  <a:cubicBezTo>
                    <a:pt x="68" y="305"/>
                    <a:pt x="81" y="305"/>
                    <a:pt x="81" y="290"/>
                  </a:cubicBezTo>
                  <a:cubicBezTo>
                    <a:pt x="81" y="275"/>
                    <a:pt x="70" y="275"/>
                    <a:pt x="54" y="275"/>
                  </a:cubicBezTo>
                  <a:lnTo>
                    <a:pt x="54" y="37"/>
                  </a:lnTo>
                  <a:lnTo>
                    <a:pt x="55" y="37"/>
                  </a:lnTo>
                  <a:cubicBezTo>
                    <a:pt x="60" y="60"/>
                    <a:pt x="92" y="156"/>
                    <a:pt x="94" y="162"/>
                  </a:cubicBezTo>
                  <a:cubicBezTo>
                    <a:pt x="98" y="173"/>
                    <a:pt x="105" y="192"/>
                    <a:pt x="107" y="196"/>
                  </a:cubicBezTo>
                  <a:cubicBezTo>
                    <a:pt x="110" y="200"/>
                    <a:pt x="116" y="203"/>
                    <a:pt x="122" y="203"/>
                  </a:cubicBezTo>
                  <a:cubicBezTo>
                    <a:pt x="129" y="203"/>
                    <a:pt x="136" y="199"/>
                    <a:pt x="140" y="192"/>
                  </a:cubicBezTo>
                  <a:cubicBezTo>
                    <a:pt x="141" y="189"/>
                    <a:pt x="184" y="63"/>
                    <a:pt x="190" y="37"/>
                  </a:cubicBezTo>
                  <a:lnTo>
                    <a:pt x="190" y="37"/>
                  </a:lnTo>
                  <a:lnTo>
                    <a:pt x="190" y="275"/>
                  </a:lnTo>
                  <a:cubicBezTo>
                    <a:pt x="174" y="275"/>
                    <a:pt x="164" y="275"/>
                    <a:pt x="164" y="290"/>
                  </a:cubicBezTo>
                  <a:cubicBezTo>
                    <a:pt x="164" y="305"/>
                    <a:pt x="176" y="305"/>
                    <a:pt x="184" y="305"/>
                  </a:cubicBezTo>
                  <a:lnTo>
                    <a:pt x="224" y="305"/>
                  </a:lnTo>
                  <a:cubicBezTo>
                    <a:pt x="232" y="305"/>
                    <a:pt x="244" y="305"/>
                    <a:pt x="244" y="290"/>
                  </a:cubicBezTo>
                  <a:cubicBezTo>
                    <a:pt x="244" y="275"/>
                    <a:pt x="234" y="275"/>
                    <a:pt x="218" y="275"/>
                  </a:cubicBezTo>
                  <a:lnTo>
                    <a:pt x="218" y="31"/>
                  </a:lnTo>
                  <a:cubicBezTo>
                    <a:pt x="234" y="31"/>
                    <a:pt x="244" y="31"/>
                    <a:pt x="244" y="15"/>
                  </a:cubicBezTo>
                  <a:cubicBezTo>
                    <a:pt x="244" y="0"/>
                    <a:pt x="232" y="0"/>
                    <a:pt x="224" y="0"/>
                  </a:cubicBezTo>
                  <a:lnTo>
                    <a:pt x="197" y="0"/>
                  </a:lnTo>
                  <a:cubicBezTo>
                    <a:pt x="176" y="0"/>
                    <a:pt x="174" y="7"/>
                    <a:pt x="170" y="20"/>
                  </a:cubicBezTo>
                  <a:lnTo>
                    <a:pt x="136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7" name="Freeform 96">
              <a:extLst>
                <a:ext uri="{FF2B5EF4-FFF2-40B4-BE49-F238E27FC236}">
                  <a16:creationId xmlns:a16="http://schemas.microsoft.com/office/drawing/2014/main" id="{F19CEF37-AC23-4412-902F-0A9EFAC63C7B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2466975" y="3532188"/>
              <a:ext cx="77788" cy="157163"/>
            </a:xfrm>
            <a:custGeom>
              <a:avLst/>
              <a:gdLst>
                <a:gd name="T0" fmla="*/ 117 w 203"/>
                <a:gd name="T1" fmla="*/ 208 h 388"/>
                <a:gd name="T2" fmla="*/ 172 w 203"/>
                <a:gd name="T3" fmla="*/ 263 h 388"/>
                <a:gd name="T4" fmla="*/ 117 w 203"/>
                <a:gd name="T5" fmla="*/ 317 h 388"/>
                <a:gd name="T6" fmla="*/ 117 w 203"/>
                <a:gd name="T7" fmla="*/ 208 h 388"/>
                <a:gd name="T8" fmla="*/ 87 w 203"/>
                <a:gd name="T9" fmla="*/ 202 h 388"/>
                <a:gd name="T10" fmla="*/ 87 w 203"/>
                <a:gd name="T11" fmla="*/ 318 h 388"/>
                <a:gd name="T12" fmla="*/ 36 w 203"/>
                <a:gd name="T13" fmla="*/ 278 h 388"/>
                <a:gd name="T14" fmla="*/ 44 w 203"/>
                <a:gd name="T15" fmla="*/ 261 h 388"/>
                <a:gd name="T16" fmla="*/ 22 w 203"/>
                <a:gd name="T17" fmla="*/ 238 h 388"/>
                <a:gd name="T18" fmla="*/ 0 w 203"/>
                <a:gd name="T19" fmla="*/ 263 h 388"/>
                <a:gd name="T20" fmla="*/ 87 w 203"/>
                <a:gd name="T21" fmla="*/ 349 h 388"/>
                <a:gd name="T22" fmla="*/ 87 w 203"/>
                <a:gd name="T23" fmla="*/ 367 h 388"/>
                <a:gd name="T24" fmla="*/ 102 w 203"/>
                <a:gd name="T25" fmla="*/ 388 h 388"/>
                <a:gd name="T26" fmla="*/ 117 w 203"/>
                <a:gd name="T27" fmla="*/ 367 h 388"/>
                <a:gd name="T28" fmla="*/ 117 w 203"/>
                <a:gd name="T29" fmla="*/ 348 h 388"/>
                <a:gd name="T30" fmla="*/ 203 w 203"/>
                <a:gd name="T31" fmla="*/ 261 h 388"/>
                <a:gd name="T32" fmla="*/ 117 w 203"/>
                <a:gd name="T33" fmla="*/ 174 h 388"/>
                <a:gd name="T34" fmla="*/ 117 w 203"/>
                <a:gd name="T35" fmla="*/ 70 h 388"/>
                <a:gd name="T36" fmla="*/ 167 w 203"/>
                <a:gd name="T37" fmla="*/ 104 h 388"/>
                <a:gd name="T38" fmla="*/ 159 w 203"/>
                <a:gd name="T39" fmla="*/ 121 h 388"/>
                <a:gd name="T40" fmla="*/ 181 w 203"/>
                <a:gd name="T41" fmla="*/ 143 h 388"/>
                <a:gd name="T42" fmla="*/ 203 w 203"/>
                <a:gd name="T43" fmla="*/ 118 h 388"/>
                <a:gd name="T44" fmla="*/ 117 w 203"/>
                <a:gd name="T45" fmla="*/ 39 h 388"/>
                <a:gd name="T46" fmla="*/ 117 w 203"/>
                <a:gd name="T47" fmla="*/ 20 h 388"/>
                <a:gd name="T48" fmla="*/ 102 w 203"/>
                <a:gd name="T49" fmla="*/ 0 h 388"/>
                <a:gd name="T50" fmla="*/ 87 w 203"/>
                <a:gd name="T51" fmla="*/ 20 h 388"/>
                <a:gd name="T52" fmla="*/ 87 w 203"/>
                <a:gd name="T53" fmla="*/ 39 h 388"/>
                <a:gd name="T54" fmla="*/ 0 w 203"/>
                <a:gd name="T55" fmla="*/ 121 h 388"/>
                <a:gd name="T56" fmla="*/ 87 w 203"/>
                <a:gd name="T57" fmla="*/ 202 h 388"/>
                <a:gd name="T58" fmla="*/ 87 w 203"/>
                <a:gd name="T59" fmla="*/ 167 h 388"/>
                <a:gd name="T60" fmla="*/ 32 w 203"/>
                <a:gd name="T61" fmla="*/ 119 h 388"/>
                <a:gd name="T62" fmla="*/ 87 w 203"/>
                <a:gd name="T63" fmla="*/ 70 h 388"/>
                <a:gd name="T64" fmla="*/ 87 w 203"/>
                <a:gd name="T65" fmla="*/ 167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388">
                  <a:moveTo>
                    <a:pt x="117" y="208"/>
                  </a:moveTo>
                  <a:cubicBezTo>
                    <a:pt x="150" y="215"/>
                    <a:pt x="172" y="237"/>
                    <a:pt x="172" y="263"/>
                  </a:cubicBezTo>
                  <a:cubicBezTo>
                    <a:pt x="172" y="288"/>
                    <a:pt x="149" y="312"/>
                    <a:pt x="117" y="317"/>
                  </a:cubicBezTo>
                  <a:lnTo>
                    <a:pt x="117" y="208"/>
                  </a:lnTo>
                  <a:close/>
                  <a:moveTo>
                    <a:pt x="87" y="202"/>
                  </a:moveTo>
                  <a:lnTo>
                    <a:pt x="87" y="318"/>
                  </a:lnTo>
                  <a:cubicBezTo>
                    <a:pt x="64" y="315"/>
                    <a:pt x="44" y="304"/>
                    <a:pt x="36" y="278"/>
                  </a:cubicBezTo>
                  <a:cubicBezTo>
                    <a:pt x="39" y="276"/>
                    <a:pt x="44" y="272"/>
                    <a:pt x="44" y="261"/>
                  </a:cubicBezTo>
                  <a:cubicBezTo>
                    <a:pt x="44" y="247"/>
                    <a:pt x="32" y="238"/>
                    <a:pt x="22" y="238"/>
                  </a:cubicBezTo>
                  <a:cubicBezTo>
                    <a:pt x="18" y="238"/>
                    <a:pt x="0" y="240"/>
                    <a:pt x="0" y="263"/>
                  </a:cubicBezTo>
                  <a:cubicBezTo>
                    <a:pt x="0" y="305"/>
                    <a:pt x="29" y="343"/>
                    <a:pt x="87" y="349"/>
                  </a:cubicBezTo>
                  <a:lnTo>
                    <a:pt x="87" y="367"/>
                  </a:lnTo>
                  <a:cubicBezTo>
                    <a:pt x="87" y="375"/>
                    <a:pt x="87" y="388"/>
                    <a:pt x="102" y="388"/>
                  </a:cubicBezTo>
                  <a:cubicBezTo>
                    <a:pt x="117" y="388"/>
                    <a:pt x="117" y="375"/>
                    <a:pt x="117" y="367"/>
                  </a:cubicBezTo>
                  <a:lnTo>
                    <a:pt x="117" y="348"/>
                  </a:lnTo>
                  <a:cubicBezTo>
                    <a:pt x="178" y="339"/>
                    <a:pt x="203" y="296"/>
                    <a:pt x="203" y="261"/>
                  </a:cubicBezTo>
                  <a:cubicBezTo>
                    <a:pt x="203" y="236"/>
                    <a:pt x="190" y="187"/>
                    <a:pt x="117" y="174"/>
                  </a:cubicBezTo>
                  <a:lnTo>
                    <a:pt x="117" y="70"/>
                  </a:lnTo>
                  <a:cubicBezTo>
                    <a:pt x="134" y="72"/>
                    <a:pt x="159" y="79"/>
                    <a:pt x="167" y="104"/>
                  </a:cubicBezTo>
                  <a:cubicBezTo>
                    <a:pt x="162" y="108"/>
                    <a:pt x="159" y="114"/>
                    <a:pt x="159" y="121"/>
                  </a:cubicBezTo>
                  <a:cubicBezTo>
                    <a:pt x="159" y="132"/>
                    <a:pt x="168" y="143"/>
                    <a:pt x="181" y="143"/>
                  </a:cubicBezTo>
                  <a:cubicBezTo>
                    <a:pt x="191" y="143"/>
                    <a:pt x="203" y="137"/>
                    <a:pt x="203" y="118"/>
                  </a:cubicBezTo>
                  <a:cubicBezTo>
                    <a:pt x="203" y="80"/>
                    <a:pt x="176" y="44"/>
                    <a:pt x="117" y="39"/>
                  </a:cubicBezTo>
                  <a:lnTo>
                    <a:pt x="117" y="20"/>
                  </a:lnTo>
                  <a:cubicBezTo>
                    <a:pt x="117" y="12"/>
                    <a:pt x="117" y="0"/>
                    <a:pt x="102" y="0"/>
                  </a:cubicBezTo>
                  <a:cubicBezTo>
                    <a:pt x="87" y="0"/>
                    <a:pt x="87" y="12"/>
                    <a:pt x="87" y="20"/>
                  </a:cubicBezTo>
                  <a:lnTo>
                    <a:pt x="87" y="39"/>
                  </a:lnTo>
                  <a:cubicBezTo>
                    <a:pt x="32" y="46"/>
                    <a:pt x="0" y="84"/>
                    <a:pt x="0" y="121"/>
                  </a:cubicBezTo>
                  <a:cubicBezTo>
                    <a:pt x="0" y="133"/>
                    <a:pt x="3" y="187"/>
                    <a:pt x="87" y="202"/>
                  </a:cubicBezTo>
                  <a:close/>
                  <a:moveTo>
                    <a:pt x="87" y="167"/>
                  </a:moveTo>
                  <a:cubicBezTo>
                    <a:pt x="58" y="162"/>
                    <a:pt x="32" y="144"/>
                    <a:pt x="32" y="119"/>
                  </a:cubicBezTo>
                  <a:cubicBezTo>
                    <a:pt x="32" y="95"/>
                    <a:pt x="56" y="75"/>
                    <a:pt x="87" y="70"/>
                  </a:cubicBezTo>
                  <a:lnTo>
                    <a:pt x="87" y="16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8" name="Freeform 97">
              <a:extLst>
                <a:ext uri="{FF2B5EF4-FFF2-40B4-BE49-F238E27FC236}">
                  <a16:creationId xmlns:a16="http://schemas.microsoft.com/office/drawing/2014/main" id="{50121012-C3DA-41FD-A80A-16930AA70197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2662238" y="3582988"/>
              <a:ext cx="92075" cy="134938"/>
            </a:xfrm>
            <a:custGeom>
              <a:avLst/>
              <a:gdLst>
                <a:gd name="T0" fmla="*/ 101 w 239"/>
                <a:gd name="T1" fmla="*/ 132 h 334"/>
                <a:gd name="T2" fmla="*/ 53 w 239"/>
                <a:gd name="T3" fmla="*/ 82 h 334"/>
                <a:gd name="T4" fmla="*/ 101 w 239"/>
                <a:gd name="T5" fmla="*/ 32 h 334"/>
                <a:gd name="T6" fmla="*/ 149 w 239"/>
                <a:gd name="T7" fmla="*/ 82 h 334"/>
                <a:gd name="T8" fmla="*/ 101 w 239"/>
                <a:gd name="T9" fmla="*/ 132 h 334"/>
                <a:gd name="T10" fmla="*/ 56 w 239"/>
                <a:gd name="T11" fmla="*/ 150 h 334"/>
                <a:gd name="T12" fmla="*/ 101 w 239"/>
                <a:gd name="T13" fmla="*/ 162 h 334"/>
                <a:gd name="T14" fmla="*/ 184 w 239"/>
                <a:gd name="T15" fmla="*/ 82 h 334"/>
                <a:gd name="T16" fmla="*/ 171 w 239"/>
                <a:gd name="T17" fmla="*/ 39 h 334"/>
                <a:gd name="T18" fmla="*/ 200 w 239"/>
                <a:gd name="T19" fmla="*/ 30 h 334"/>
                <a:gd name="T20" fmla="*/ 219 w 239"/>
                <a:gd name="T21" fmla="*/ 47 h 334"/>
                <a:gd name="T22" fmla="*/ 239 w 239"/>
                <a:gd name="T23" fmla="*/ 27 h 334"/>
                <a:gd name="T24" fmla="*/ 203 w 239"/>
                <a:gd name="T25" fmla="*/ 0 h 334"/>
                <a:gd name="T26" fmla="*/ 150 w 239"/>
                <a:gd name="T27" fmla="*/ 17 h 334"/>
                <a:gd name="T28" fmla="*/ 101 w 239"/>
                <a:gd name="T29" fmla="*/ 2 h 334"/>
                <a:gd name="T30" fmla="*/ 19 w 239"/>
                <a:gd name="T31" fmla="*/ 82 h 334"/>
                <a:gd name="T32" fmla="*/ 35 w 239"/>
                <a:gd name="T33" fmla="*/ 129 h 334"/>
                <a:gd name="T34" fmla="*/ 25 w 239"/>
                <a:gd name="T35" fmla="*/ 163 h 334"/>
                <a:gd name="T36" fmla="*/ 37 w 239"/>
                <a:gd name="T37" fmla="*/ 199 h 334"/>
                <a:gd name="T38" fmla="*/ 0 w 239"/>
                <a:gd name="T39" fmla="*/ 261 h 334"/>
                <a:gd name="T40" fmla="*/ 116 w 239"/>
                <a:gd name="T41" fmla="*/ 334 h 334"/>
                <a:gd name="T42" fmla="*/ 232 w 239"/>
                <a:gd name="T43" fmla="*/ 261 h 334"/>
                <a:gd name="T44" fmla="*/ 198 w 239"/>
                <a:gd name="T45" fmla="*/ 204 h 334"/>
                <a:gd name="T46" fmla="*/ 125 w 239"/>
                <a:gd name="T47" fmla="*/ 190 h 334"/>
                <a:gd name="T48" fmla="*/ 90 w 239"/>
                <a:gd name="T49" fmla="*/ 190 h 334"/>
                <a:gd name="T50" fmla="*/ 76 w 239"/>
                <a:gd name="T51" fmla="*/ 189 h 334"/>
                <a:gd name="T52" fmla="*/ 59 w 239"/>
                <a:gd name="T53" fmla="*/ 182 h 334"/>
                <a:gd name="T54" fmla="*/ 53 w 239"/>
                <a:gd name="T55" fmla="*/ 164 h 334"/>
                <a:gd name="T56" fmla="*/ 56 w 239"/>
                <a:gd name="T57" fmla="*/ 150 h 334"/>
                <a:gd name="T58" fmla="*/ 116 w 239"/>
                <a:gd name="T59" fmla="*/ 304 h 334"/>
                <a:gd name="T60" fmla="*/ 29 w 239"/>
                <a:gd name="T61" fmla="*/ 261 h 334"/>
                <a:gd name="T62" fmla="*/ 49 w 239"/>
                <a:gd name="T63" fmla="*/ 226 h 334"/>
                <a:gd name="T64" fmla="*/ 102 w 239"/>
                <a:gd name="T65" fmla="*/ 218 h 334"/>
                <a:gd name="T66" fmla="*/ 203 w 239"/>
                <a:gd name="T67" fmla="*/ 261 h 334"/>
                <a:gd name="T68" fmla="*/ 116 w 239"/>
                <a:gd name="T69" fmla="*/ 30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" h="334">
                  <a:moveTo>
                    <a:pt x="101" y="132"/>
                  </a:moveTo>
                  <a:cubicBezTo>
                    <a:pt x="74" y="132"/>
                    <a:pt x="53" y="109"/>
                    <a:pt x="53" y="82"/>
                  </a:cubicBezTo>
                  <a:cubicBezTo>
                    <a:pt x="53" y="54"/>
                    <a:pt x="75" y="32"/>
                    <a:pt x="101" y="32"/>
                  </a:cubicBezTo>
                  <a:cubicBezTo>
                    <a:pt x="128" y="32"/>
                    <a:pt x="149" y="56"/>
                    <a:pt x="149" y="82"/>
                  </a:cubicBezTo>
                  <a:cubicBezTo>
                    <a:pt x="149" y="110"/>
                    <a:pt x="127" y="132"/>
                    <a:pt x="101" y="132"/>
                  </a:cubicBezTo>
                  <a:close/>
                  <a:moveTo>
                    <a:pt x="56" y="150"/>
                  </a:moveTo>
                  <a:cubicBezTo>
                    <a:pt x="58" y="151"/>
                    <a:pt x="77" y="162"/>
                    <a:pt x="101" y="162"/>
                  </a:cubicBezTo>
                  <a:cubicBezTo>
                    <a:pt x="147" y="162"/>
                    <a:pt x="184" y="126"/>
                    <a:pt x="184" y="82"/>
                  </a:cubicBezTo>
                  <a:cubicBezTo>
                    <a:pt x="184" y="67"/>
                    <a:pt x="179" y="53"/>
                    <a:pt x="171" y="39"/>
                  </a:cubicBezTo>
                  <a:cubicBezTo>
                    <a:pt x="181" y="33"/>
                    <a:pt x="193" y="31"/>
                    <a:pt x="200" y="30"/>
                  </a:cubicBezTo>
                  <a:cubicBezTo>
                    <a:pt x="203" y="44"/>
                    <a:pt x="214" y="47"/>
                    <a:pt x="219" y="47"/>
                  </a:cubicBezTo>
                  <a:cubicBezTo>
                    <a:pt x="227" y="47"/>
                    <a:pt x="239" y="41"/>
                    <a:pt x="239" y="27"/>
                  </a:cubicBezTo>
                  <a:cubicBezTo>
                    <a:pt x="239" y="15"/>
                    <a:pt x="229" y="0"/>
                    <a:pt x="203" y="0"/>
                  </a:cubicBezTo>
                  <a:cubicBezTo>
                    <a:pt x="197" y="0"/>
                    <a:pt x="173" y="0"/>
                    <a:pt x="150" y="17"/>
                  </a:cubicBezTo>
                  <a:cubicBezTo>
                    <a:pt x="142" y="12"/>
                    <a:pt x="124" y="2"/>
                    <a:pt x="101" y="2"/>
                  </a:cubicBezTo>
                  <a:cubicBezTo>
                    <a:pt x="54" y="2"/>
                    <a:pt x="19" y="40"/>
                    <a:pt x="19" y="82"/>
                  </a:cubicBezTo>
                  <a:cubicBezTo>
                    <a:pt x="19" y="103"/>
                    <a:pt x="28" y="120"/>
                    <a:pt x="35" y="129"/>
                  </a:cubicBezTo>
                  <a:cubicBezTo>
                    <a:pt x="30" y="137"/>
                    <a:pt x="25" y="148"/>
                    <a:pt x="25" y="163"/>
                  </a:cubicBezTo>
                  <a:cubicBezTo>
                    <a:pt x="25" y="181"/>
                    <a:pt x="32" y="193"/>
                    <a:pt x="37" y="199"/>
                  </a:cubicBezTo>
                  <a:cubicBezTo>
                    <a:pt x="0" y="222"/>
                    <a:pt x="0" y="256"/>
                    <a:pt x="0" y="261"/>
                  </a:cubicBezTo>
                  <a:cubicBezTo>
                    <a:pt x="0" y="304"/>
                    <a:pt x="52" y="334"/>
                    <a:pt x="116" y="334"/>
                  </a:cubicBezTo>
                  <a:cubicBezTo>
                    <a:pt x="180" y="334"/>
                    <a:pt x="232" y="303"/>
                    <a:pt x="232" y="261"/>
                  </a:cubicBezTo>
                  <a:cubicBezTo>
                    <a:pt x="232" y="243"/>
                    <a:pt x="223" y="218"/>
                    <a:pt x="198" y="204"/>
                  </a:cubicBezTo>
                  <a:cubicBezTo>
                    <a:pt x="191" y="201"/>
                    <a:pt x="170" y="190"/>
                    <a:pt x="125" y="190"/>
                  </a:cubicBezTo>
                  <a:lnTo>
                    <a:pt x="90" y="190"/>
                  </a:lnTo>
                  <a:cubicBezTo>
                    <a:pt x="86" y="190"/>
                    <a:pt x="80" y="190"/>
                    <a:pt x="76" y="189"/>
                  </a:cubicBezTo>
                  <a:cubicBezTo>
                    <a:pt x="68" y="189"/>
                    <a:pt x="65" y="189"/>
                    <a:pt x="59" y="182"/>
                  </a:cubicBezTo>
                  <a:cubicBezTo>
                    <a:pt x="54" y="175"/>
                    <a:pt x="53" y="165"/>
                    <a:pt x="53" y="164"/>
                  </a:cubicBezTo>
                  <a:cubicBezTo>
                    <a:pt x="53" y="162"/>
                    <a:pt x="54" y="155"/>
                    <a:pt x="56" y="150"/>
                  </a:cubicBezTo>
                  <a:close/>
                  <a:moveTo>
                    <a:pt x="116" y="304"/>
                  </a:moveTo>
                  <a:cubicBezTo>
                    <a:pt x="66" y="304"/>
                    <a:pt x="29" y="283"/>
                    <a:pt x="29" y="261"/>
                  </a:cubicBezTo>
                  <a:cubicBezTo>
                    <a:pt x="29" y="252"/>
                    <a:pt x="33" y="236"/>
                    <a:pt x="49" y="226"/>
                  </a:cubicBezTo>
                  <a:cubicBezTo>
                    <a:pt x="61" y="218"/>
                    <a:pt x="66" y="218"/>
                    <a:pt x="102" y="218"/>
                  </a:cubicBezTo>
                  <a:cubicBezTo>
                    <a:pt x="147" y="218"/>
                    <a:pt x="203" y="218"/>
                    <a:pt x="203" y="261"/>
                  </a:cubicBezTo>
                  <a:cubicBezTo>
                    <a:pt x="203" y="283"/>
                    <a:pt x="166" y="304"/>
                    <a:pt x="116" y="3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09" name="Freeform 98">
              <a:extLst>
                <a:ext uri="{FF2B5EF4-FFF2-40B4-BE49-F238E27FC236}">
                  <a16:creationId xmlns:a16="http://schemas.microsoft.com/office/drawing/2014/main" id="{EF63A7AF-4FF0-4A34-A084-509470F4E43F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2770188" y="3582988"/>
              <a:ext cx="76200" cy="90488"/>
            </a:xfrm>
            <a:custGeom>
              <a:avLst/>
              <a:gdLst>
                <a:gd name="T0" fmla="*/ 196 w 196"/>
                <a:gd name="T1" fmla="*/ 165 h 222"/>
                <a:gd name="T2" fmla="*/ 179 w 196"/>
                <a:gd name="T3" fmla="*/ 151 h 222"/>
                <a:gd name="T4" fmla="*/ 162 w 196"/>
                <a:gd name="T5" fmla="*/ 162 h 222"/>
                <a:gd name="T6" fmla="*/ 113 w 196"/>
                <a:gd name="T7" fmla="*/ 192 h 222"/>
                <a:gd name="T8" fmla="*/ 34 w 196"/>
                <a:gd name="T9" fmla="*/ 111 h 222"/>
                <a:gd name="T10" fmla="*/ 116 w 196"/>
                <a:gd name="T11" fmla="*/ 30 h 222"/>
                <a:gd name="T12" fmla="*/ 146 w 196"/>
                <a:gd name="T13" fmla="*/ 35 h 222"/>
                <a:gd name="T14" fmla="*/ 168 w 196"/>
                <a:gd name="T15" fmla="*/ 59 h 222"/>
                <a:gd name="T16" fmla="*/ 190 w 196"/>
                <a:gd name="T17" fmla="*/ 36 h 222"/>
                <a:gd name="T18" fmla="*/ 116 w 196"/>
                <a:gd name="T19" fmla="*/ 0 h 222"/>
                <a:gd name="T20" fmla="*/ 0 w 196"/>
                <a:gd name="T21" fmla="*/ 111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2" y="151"/>
                    <a:pt x="179" y="151"/>
                  </a:cubicBezTo>
                  <a:cubicBezTo>
                    <a:pt x="171" y="151"/>
                    <a:pt x="166" y="152"/>
                    <a:pt x="162" y="162"/>
                  </a:cubicBezTo>
                  <a:cubicBezTo>
                    <a:pt x="159" y="168"/>
                    <a:pt x="150" y="192"/>
                    <a:pt x="113" y="192"/>
                  </a:cubicBezTo>
                  <a:cubicBezTo>
                    <a:pt x="70" y="192"/>
                    <a:pt x="34" y="157"/>
                    <a:pt x="34" y="111"/>
                  </a:cubicBezTo>
                  <a:cubicBezTo>
                    <a:pt x="34" y="87"/>
                    <a:pt x="48" y="30"/>
                    <a:pt x="116" y="30"/>
                  </a:cubicBezTo>
                  <a:cubicBezTo>
                    <a:pt x="126" y="30"/>
                    <a:pt x="146" y="30"/>
                    <a:pt x="146" y="35"/>
                  </a:cubicBezTo>
                  <a:cubicBezTo>
                    <a:pt x="146" y="52"/>
                    <a:pt x="156" y="59"/>
                    <a:pt x="168" y="59"/>
                  </a:cubicBezTo>
                  <a:cubicBezTo>
                    <a:pt x="180" y="59"/>
                    <a:pt x="190" y="51"/>
                    <a:pt x="190" y="36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1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0" name="Freeform 99">
              <a:extLst>
                <a:ext uri="{FF2B5EF4-FFF2-40B4-BE49-F238E27FC236}">
                  <a16:creationId xmlns:a16="http://schemas.microsoft.com/office/drawing/2014/main" id="{137B2176-6A3E-46EC-B2AE-99B73EB62797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2870200" y="3582988"/>
              <a:ext cx="76200" cy="90488"/>
            </a:xfrm>
            <a:custGeom>
              <a:avLst/>
              <a:gdLst>
                <a:gd name="T0" fmla="*/ 196 w 196"/>
                <a:gd name="T1" fmla="*/ 165 h 222"/>
                <a:gd name="T2" fmla="*/ 178 w 196"/>
                <a:gd name="T3" fmla="*/ 151 h 222"/>
                <a:gd name="T4" fmla="*/ 162 w 196"/>
                <a:gd name="T5" fmla="*/ 162 h 222"/>
                <a:gd name="T6" fmla="*/ 112 w 196"/>
                <a:gd name="T7" fmla="*/ 192 h 222"/>
                <a:gd name="T8" fmla="*/ 34 w 196"/>
                <a:gd name="T9" fmla="*/ 111 h 222"/>
                <a:gd name="T10" fmla="*/ 115 w 196"/>
                <a:gd name="T11" fmla="*/ 30 h 222"/>
                <a:gd name="T12" fmla="*/ 145 w 196"/>
                <a:gd name="T13" fmla="*/ 35 h 222"/>
                <a:gd name="T14" fmla="*/ 167 w 196"/>
                <a:gd name="T15" fmla="*/ 59 h 222"/>
                <a:gd name="T16" fmla="*/ 190 w 196"/>
                <a:gd name="T17" fmla="*/ 36 h 222"/>
                <a:gd name="T18" fmla="*/ 115 w 196"/>
                <a:gd name="T19" fmla="*/ 0 h 222"/>
                <a:gd name="T20" fmla="*/ 0 w 196"/>
                <a:gd name="T21" fmla="*/ 111 h 222"/>
                <a:gd name="T22" fmla="*/ 109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8"/>
                    <a:pt x="149" y="192"/>
                    <a:pt x="112" y="192"/>
                  </a:cubicBezTo>
                  <a:cubicBezTo>
                    <a:pt x="70" y="192"/>
                    <a:pt x="34" y="157"/>
                    <a:pt x="34" y="111"/>
                  </a:cubicBezTo>
                  <a:cubicBezTo>
                    <a:pt x="34" y="87"/>
                    <a:pt x="48" y="30"/>
                    <a:pt x="115" y="30"/>
                  </a:cubicBezTo>
                  <a:cubicBezTo>
                    <a:pt x="126" y="30"/>
                    <a:pt x="145" y="30"/>
                    <a:pt x="145" y="35"/>
                  </a:cubicBezTo>
                  <a:cubicBezTo>
                    <a:pt x="146" y="52"/>
                    <a:pt x="155" y="59"/>
                    <a:pt x="167" y="59"/>
                  </a:cubicBezTo>
                  <a:cubicBezTo>
                    <a:pt x="179" y="59"/>
                    <a:pt x="190" y="51"/>
                    <a:pt x="190" y="36"/>
                  </a:cubicBezTo>
                  <a:cubicBezTo>
                    <a:pt x="190" y="0"/>
                    <a:pt x="138" y="0"/>
                    <a:pt x="115" y="0"/>
                  </a:cubicBezTo>
                  <a:cubicBezTo>
                    <a:pt x="30" y="0"/>
                    <a:pt x="0" y="68"/>
                    <a:pt x="0" y="111"/>
                  </a:cubicBezTo>
                  <a:cubicBezTo>
                    <a:pt x="0" y="171"/>
                    <a:pt x="46" y="222"/>
                    <a:pt x="109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1" name="Freeform 100">
              <a:extLst>
                <a:ext uri="{FF2B5EF4-FFF2-40B4-BE49-F238E27FC236}">
                  <a16:creationId xmlns:a16="http://schemas.microsoft.com/office/drawing/2014/main" id="{05042DFB-1479-4E95-848B-E12B13644F34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3059113" y="3582988"/>
              <a:ext cx="92075" cy="133350"/>
            </a:xfrm>
            <a:custGeom>
              <a:avLst/>
              <a:gdLst>
                <a:gd name="T0" fmla="*/ 77 w 238"/>
                <a:gd name="T1" fmla="*/ 86 h 329"/>
                <a:gd name="T2" fmla="*/ 137 w 238"/>
                <a:gd name="T3" fmla="*/ 31 h 329"/>
                <a:gd name="T4" fmla="*/ 203 w 238"/>
                <a:gd name="T5" fmla="*/ 110 h 329"/>
                <a:gd name="T6" fmla="*/ 133 w 238"/>
                <a:gd name="T7" fmla="*/ 191 h 329"/>
                <a:gd name="T8" fmla="*/ 77 w 238"/>
                <a:gd name="T9" fmla="*/ 123 h 329"/>
                <a:gd name="T10" fmla="*/ 77 w 238"/>
                <a:gd name="T11" fmla="*/ 86 h 329"/>
                <a:gd name="T12" fmla="*/ 77 w 238"/>
                <a:gd name="T13" fmla="*/ 196 h 329"/>
                <a:gd name="T14" fmla="*/ 135 w 238"/>
                <a:gd name="T15" fmla="*/ 221 h 329"/>
                <a:gd name="T16" fmla="*/ 238 w 238"/>
                <a:gd name="T17" fmla="*/ 110 h 329"/>
                <a:gd name="T18" fmla="*/ 140 w 238"/>
                <a:gd name="T19" fmla="*/ 0 h 329"/>
                <a:gd name="T20" fmla="*/ 77 w 238"/>
                <a:gd name="T21" fmla="*/ 25 h 329"/>
                <a:gd name="T22" fmla="*/ 57 w 238"/>
                <a:gd name="T23" fmla="*/ 3 h 329"/>
                <a:gd name="T24" fmla="*/ 21 w 238"/>
                <a:gd name="T25" fmla="*/ 3 h 329"/>
                <a:gd name="T26" fmla="*/ 0 w 238"/>
                <a:gd name="T27" fmla="*/ 19 h 329"/>
                <a:gd name="T28" fmla="*/ 20 w 238"/>
                <a:gd name="T29" fmla="*/ 34 h 329"/>
                <a:gd name="T30" fmla="*/ 43 w 238"/>
                <a:gd name="T31" fmla="*/ 34 h 329"/>
                <a:gd name="T32" fmla="*/ 43 w 238"/>
                <a:gd name="T33" fmla="*/ 298 h 329"/>
                <a:gd name="T34" fmla="*/ 21 w 238"/>
                <a:gd name="T35" fmla="*/ 298 h 329"/>
                <a:gd name="T36" fmla="*/ 0 w 238"/>
                <a:gd name="T37" fmla="*/ 314 h 329"/>
                <a:gd name="T38" fmla="*/ 20 w 238"/>
                <a:gd name="T39" fmla="*/ 329 h 329"/>
                <a:gd name="T40" fmla="*/ 99 w 238"/>
                <a:gd name="T41" fmla="*/ 329 h 329"/>
                <a:gd name="T42" fmla="*/ 119 w 238"/>
                <a:gd name="T43" fmla="*/ 314 h 329"/>
                <a:gd name="T44" fmla="*/ 99 w 238"/>
                <a:gd name="T45" fmla="*/ 298 h 329"/>
                <a:gd name="T46" fmla="*/ 77 w 238"/>
                <a:gd name="T47" fmla="*/ 298 h 329"/>
                <a:gd name="T48" fmla="*/ 77 w 238"/>
                <a:gd name="T49" fmla="*/ 19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8" h="329">
                  <a:moveTo>
                    <a:pt x="77" y="86"/>
                  </a:moveTo>
                  <a:cubicBezTo>
                    <a:pt x="77" y="57"/>
                    <a:pt x="106" y="31"/>
                    <a:pt x="137" y="31"/>
                  </a:cubicBezTo>
                  <a:cubicBezTo>
                    <a:pt x="174" y="31"/>
                    <a:pt x="203" y="67"/>
                    <a:pt x="203" y="110"/>
                  </a:cubicBezTo>
                  <a:cubicBezTo>
                    <a:pt x="203" y="158"/>
                    <a:pt x="168" y="191"/>
                    <a:pt x="133" y="191"/>
                  </a:cubicBezTo>
                  <a:cubicBezTo>
                    <a:pt x="94" y="191"/>
                    <a:pt x="77" y="147"/>
                    <a:pt x="77" y="123"/>
                  </a:cubicBezTo>
                  <a:lnTo>
                    <a:pt x="77" y="86"/>
                  </a:lnTo>
                  <a:close/>
                  <a:moveTo>
                    <a:pt x="77" y="196"/>
                  </a:moveTo>
                  <a:cubicBezTo>
                    <a:pt x="97" y="217"/>
                    <a:pt x="119" y="221"/>
                    <a:pt x="135" y="221"/>
                  </a:cubicBezTo>
                  <a:cubicBezTo>
                    <a:pt x="189" y="221"/>
                    <a:pt x="238" y="174"/>
                    <a:pt x="238" y="110"/>
                  </a:cubicBezTo>
                  <a:cubicBezTo>
                    <a:pt x="238" y="49"/>
                    <a:pt x="193" y="0"/>
                    <a:pt x="140" y="0"/>
                  </a:cubicBezTo>
                  <a:cubicBezTo>
                    <a:pt x="116" y="0"/>
                    <a:pt x="94" y="9"/>
                    <a:pt x="77" y="25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3" y="34"/>
                  </a:lnTo>
                  <a:lnTo>
                    <a:pt x="43" y="298"/>
                  </a:lnTo>
                  <a:lnTo>
                    <a:pt x="21" y="298"/>
                  </a:lnTo>
                  <a:cubicBezTo>
                    <a:pt x="13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8"/>
                    <a:pt x="107" y="298"/>
                    <a:pt x="99" y="298"/>
                  </a:cubicBezTo>
                  <a:lnTo>
                    <a:pt x="77" y="298"/>
                  </a:lnTo>
                  <a:lnTo>
                    <a:pt x="77" y="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2" name="Freeform 101">
              <a:extLst>
                <a:ext uri="{FF2B5EF4-FFF2-40B4-BE49-F238E27FC236}">
                  <a16:creationId xmlns:a16="http://schemas.microsoft.com/office/drawing/2014/main" id="{F5725317-D2F8-4276-8BC9-1D295DEF7AE2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3163888" y="3582988"/>
              <a:ext cx="87313" cy="88900"/>
            </a:xfrm>
            <a:custGeom>
              <a:avLst/>
              <a:gdLst>
                <a:gd name="T0" fmla="*/ 94 w 227"/>
                <a:gd name="T1" fmla="*/ 125 h 218"/>
                <a:gd name="T2" fmla="*/ 184 w 227"/>
                <a:gd name="T3" fmla="*/ 31 h 218"/>
                <a:gd name="T4" fmla="*/ 206 w 227"/>
                <a:gd name="T5" fmla="*/ 53 h 218"/>
                <a:gd name="T6" fmla="*/ 227 w 227"/>
                <a:gd name="T7" fmla="*/ 31 h 218"/>
                <a:gd name="T8" fmla="*/ 179 w 227"/>
                <a:gd name="T9" fmla="*/ 0 h 218"/>
                <a:gd name="T10" fmla="*/ 94 w 227"/>
                <a:gd name="T11" fmla="*/ 41 h 218"/>
                <a:gd name="T12" fmla="*/ 94 w 227"/>
                <a:gd name="T13" fmla="*/ 24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4 h 218"/>
                <a:gd name="T22" fmla="*/ 60 w 227"/>
                <a:gd name="T23" fmla="*/ 34 h 218"/>
                <a:gd name="T24" fmla="*/ 60 w 227"/>
                <a:gd name="T25" fmla="*/ 188 h 218"/>
                <a:gd name="T26" fmla="*/ 20 w 227"/>
                <a:gd name="T27" fmla="*/ 188 h 218"/>
                <a:gd name="T28" fmla="*/ 0 w 227"/>
                <a:gd name="T29" fmla="*/ 203 h 218"/>
                <a:gd name="T30" fmla="*/ 20 w 227"/>
                <a:gd name="T31" fmla="*/ 218 h 218"/>
                <a:gd name="T32" fmla="*/ 150 w 227"/>
                <a:gd name="T33" fmla="*/ 218 h 218"/>
                <a:gd name="T34" fmla="*/ 170 w 227"/>
                <a:gd name="T35" fmla="*/ 203 h 218"/>
                <a:gd name="T36" fmla="*/ 150 w 227"/>
                <a:gd name="T37" fmla="*/ 188 h 218"/>
                <a:gd name="T38" fmla="*/ 94 w 227"/>
                <a:gd name="T39" fmla="*/ 188 h 218"/>
                <a:gd name="T40" fmla="*/ 94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4" y="125"/>
                  </a:moveTo>
                  <a:cubicBezTo>
                    <a:pt x="94" y="78"/>
                    <a:pt x="124" y="31"/>
                    <a:pt x="184" y="31"/>
                  </a:cubicBezTo>
                  <a:cubicBezTo>
                    <a:pt x="185" y="43"/>
                    <a:pt x="193" y="53"/>
                    <a:pt x="206" y="53"/>
                  </a:cubicBezTo>
                  <a:cubicBezTo>
                    <a:pt x="217" y="53"/>
                    <a:pt x="227" y="45"/>
                    <a:pt x="227" y="31"/>
                  </a:cubicBezTo>
                  <a:cubicBezTo>
                    <a:pt x="227" y="21"/>
                    <a:pt x="221" y="0"/>
                    <a:pt x="179" y="0"/>
                  </a:cubicBezTo>
                  <a:cubicBezTo>
                    <a:pt x="154" y="0"/>
                    <a:pt x="122" y="9"/>
                    <a:pt x="94" y="41"/>
                  </a:cubicBezTo>
                  <a:lnTo>
                    <a:pt x="94" y="24"/>
                  </a:lnTo>
                  <a:cubicBezTo>
                    <a:pt x="94" y="8"/>
                    <a:pt x="91" y="3"/>
                    <a:pt x="75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0" y="34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8"/>
                    <a:pt x="157" y="188"/>
                    <a:pt x="150" y="188"/>
                  </a:cubicBezTo>
                  <a:lnTo>
                    <a:pt x="94" y="188"/>
                  </a:lnTo>
                  <a:lnTo>
                    <a:pt x="94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3" name="Freeform 102">
              <a:extLst>
                <a:ext uri="{FF2B5EF4-FFF2-40B4-BE49-F238E27FC236}">
                  <a16:creationId xmlns:a16="http://schemas.microsoft.com/office/drawing/2014/main" id="{8A806C07-2FD6-4C9A-87C4-E142B452EF1E}"/>
                </a:ext>
              </a:extLst>
            </p:cNvPr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268663" y="3582988"/>
              <a:ext cx="77788" cy="90488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02 w 204"/>
                <a:gd name="T11" fmla="*/ 192 h 222"/>
                <a:gd name="T12" fmla="*/ 34 w 204"/>
                <a:gd name="T13" fmla="*/ 108 h 222"/>
                <a:gd name="T14" fmla="*/ 102 w 204"/>
                <a:gd name="T15" fmla="*/ 30 h 222"/>
                <a:gd name="T16" fmla="*/ 170 w 204"/>
                <a:gd name="T17" fmla="*/ 108 h 222"/>
                <a:gd name="T18" fmla="*/ 102 w 204"/>
                <a:gd name="T19" fmla="*/ 1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02" y="192"/>
                  </a:moveTo>
                  <a:cubicBezTo>
                    <a:pt x="65" y="192"/>
                    <a:pt x="34" y="154"/>
                    <a:pt x="34" y="108"/>
                  </a:cubicBezTo>
                  <a:cubicBezTo>
                    <a:pt x="34" y="63"/>
                    <a:pt x="67" y="30"/>
                    <a:pt x="102" y="30"/>
                  </a:cubicBezTo>
                  <a:cubicBezTo>
                    <a:pt x="138" y="30"/>
                    <a:pt x="170" y="63"/>
                    <a:pt x="170" y="108"/>
                  </a:cubicBezTo>
                  <a:cubicBezTo>
                    <a:pt x="170" y="154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4" name="Freeform 103">
              <a:extLst>
                <a:ext uri="{FF2B5EF4-FFF2-40B4-BE49-F238E27FC236}">
                  <a16:creationId xmlns:a16="http://schemas.microsoft.com/office/drawing/2014/main" id="{6EE97D8B-B55B-41E3-A837-E694124914F2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3363913" y="3582988"/>
              <a:ext cx="92075" cy="134938"/>
            </a:xfrm>
            <a:custGeom>
              <a:avLst/>
              <a:gdLst>
                <a:gd name="T0" fmla="*/ 102 w 240"/>
                <a:gd name="T1" fmla="*/ 132 h 334"/>
                <a:gd name="T2" fmla="*/ 54 w 240"/>
                <a:gd name="T3" fmla="*/ 82 h 334"/>
                <a:gd name="T4" fmla="*/ 102 w 240"/>
                <a:gd name="T5" fmla="*/ 32 h 334"/>
                <a:gd name="T6" fmla="*/ 150 w 240"/>
                <a:gd name="T7" fmla="*/ 82 h 334"/>
                <a:gd name="T8" fmla="*/ 102 w 240"/>
                <a:gd name="T9" fmla="*/ 132 h 334"/>
                <a:gd name="T10" fmla="*/ 57 w 240"/>
                <a:gd name="T11" fmla="*/ 150 h 334"/>
                <a:gd name="T12" fmla="*/ 102 w 240"/>
                <a:gd name="T13" fmla="*/ 162 h 334"/>
                <a:gd name="T14" fmla="*/ 184 w 240"/>
                <a:gd name="T15" fmla="*/ 82 h 334"/>
                <a:gd name="T16" fmla="*/ 171 w 240"/>
                <a:gd name="T17" fmla="*/ 39 h 334"/>
                <a:gd name="T18" fmla="*/ 200 w 240"/>
                <a:gd name="T19" fmla="*/ 30 h 334"/>
                <a:gd name="T20" fmla="*/ 220 w 240"/>
                <a:gd name="T21" fmla="*/ 47 h 334"/>
                <a:gd name="T22" fmla="*/ 240 w 240"/>
                <a:gd name="T23" fmla="*/ 27 h 334"/>
                <a:gd name="T24" fmla="*/ 203 w 240"/>
                <a:gd name="T25" fmla="*/ 0 h 334"/>
                <a:gd name="T26" fmla="*/ 150 w 240"/>
                <a:gd name="T27" fmla="*/ 17 h 334"/>
                <a:gd name="T28" fmla="*/ 102 w 240"/>
                <a:gd name="T29" fmla="*/ 2 h 334"/>
                <a:gd name="T30" fmla="*/ 20 w 240"/>
                <a:gd name="T31" fmla="*/ 82 h 334"/>
                <a:gd name="T32" fmla="*/ 36 w 240"/>
                <a:gd name="T33" fmla="*/ 129 h 334"/>
                <a:gd name="T34" fmla="*/ 26 w 240"/>
                <a:gd name="T35" fmla="*/ 163 h 334"/>
                <a:gd name="T36" fmla="*/ 37 w 240"/>
                <a:gd name="T37" fmla="*/ 199 h 334"/>
                <a:gd name="T38" fmla="*/ 0 w 240"/>
                <a:gd name="T39" fmla="*/ 261 h 334"/>
                <a:gd name="T40" fmla="*/ 116 w 240"/>
                <a:gd name="T41" fmla="*/ 334 h 334"/>
                <a:gd name="T42" fmla="*/ 233 w 240"/>
                <a:gd name="T43" fmla="*/ 261 h 334"/>
                <a:gd name="T44" fmla="*/ 198 w 240"/>
                <a:gd name="T45" fmla="*/ 204 h 334"/>
                <a:gd name="T46" fmla="*/ 126 w 240"/>
                <a:gd name="T47" fmla="*/ 190 h 334"/>
                <a:gd name="T48" fmla="*/ 91 w 240"/>
                <a:gd name="T49" fmla="*/ 190 h 334"/>
                <a:gd name="T50" fmla="*/ 77 w 240"/>
                <a:gd name="T51" fmla="*/ 189 h 334"/>
                <a:gd name="T52" fmla="*/ 60 w 240"/>
                <a:gd name="T53" fmla="*/ 182 h 334"/>
                <a:gd name="T54" fmla="*/ 54 w 240"/>
                <a:gd name="T55" fmla="*/ 164 h 334"/>
                <a:gd name="T56" fmla="*/ 57 w 240"/>
                <a:gd name="T57" fmla="*/ 150 h 334"/>
                <a:gd name="T58" fmla="*/ 116 w 240"/>
                <a:gd name="T59" fmla="*/ 304 h 334"/>
                <a:gd name="T60" fmla="*/ 29 w 240"/>
                <a:gd name="T61" fmla="*/ 261 h 334"/>
                <a:gd name="T62" fmla="*/ 50 w 240"/>
                <a:gd name="T63" fmla="*/ 226 h 334"/>
                <a:gd name="T64" fmla="*/ 103 w 240"/>
                <a:gd name="T65" fmla="*/ 218 h 334"/>
                <a:gd name="T66" fmla="*/ 204 w 240"/>
                <a:gd name="T67" fmla="*/ 261 h 334"/>
                <a:gd name="T68" fmla="*/ 116 w 240"/>
                <a:gd name="T69" fmla="*/ 30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" h="334">
                  <a:moveTo>
                    <a:pt x="102" y="132"/>
                  </a:moveTo>
                  <a:cubicBezTo>
                    <a:pt x="75" y="132"/>
                    <a:pt x="54" y="109"/>
                    <a:pt x="54" y="82"/>
                  </a:cubicBezTo>
                  <a:cubicBezTo>
                    <a:pt x="54" y="54"/>
                    <a:pt x="76" y="32"/>
                    <a:pt x="102" y="32"/>
                  </a:cubicBezTo>
                  <a:cubicBezTo>
                    <a:pt x="129" y="32"/>
                    <a:pt x="150" y="56"/>
                    <a:pt x="150" y="82"/>
                  </a:cubicBezTo>
                  <a:cubicBezTo>
                    <a:pt x="150" y="110"/>
                    <a:pt x="128" y="132"/>
                    <a:pt x="102" y="132"/>
                  </a:cubicBezTo>
                  <a:close/>
                  <a:moveTo>
                    <a:pt x="57" y="150"/>
                  </a:moveTo>
                  <a:cubicBezTo>
                    <a:pt x="59" y="151"/>
                    <a:pt x="78" y="162"/>
                    <a:pt x="102" y="162"/>
                  </a:cubicBezTo>
                  <a:cubicBezTo>
                    <a:pt x="148" y="162"/>
                    <a:pt x="184" y="126"/>
                    <a:pt x="184" y="82"/>
                  </a:cubicBezTo>
                  <a:cubicBezTo>
                    <a:pt x="184" y="67"/>
                    <a:pt x="180" y="53"/>
                    <a:pt x="171" y="39"/>
                  </a:cubicBezTo>
                  <a:cubicBezTo>
                    <a:pt x="182" y="33"/>
                    <a:pt x="194" y="31"/>
                    <a:pt x="200" y="30"/>
                  </a:cubicBezTo>
                  <a:cubicBezTo>
                    <a:pt x="203" y="44"/>
                    <a:pt x="215" y="47"/>
                    <a:pt x="220" y="47"/>
                  </a:cubicBezTo>
                  <a:cubicBezTo>
                    <a:pt x="228" y="47"/>
                    <a:pt x="240" y="41"/>
                    <a:pt x="240" y="27"/>
                  </a:cubicBezTo>
                  <a:cubicBezTo>
                    <a:pt x="240" y="15"/>
                    <a:pt x="230" y="0"/>
                    <a:pt x="203" y="0"/>
                  </a:cubicBezTo>
                  <a:cubicBezTo>
                    <a:pt x="198" y="0"/>
                    <a:pt x="173" y="0"/>
                    <a:pt x="150" y="17"/>
                  </a:cubicBezTo>
                  <a:cubicBezTo>
                    <a:pt x="142" y="12"/>
                    <a:pt x="125" y="2"/>
                    <a:pt x="102" y="2"/>
                  </a:cubicBezTo>
                  <a:cubicBezTo>
                    <a:pt x="55" y="2"/>
                    <a:pt x="20" y="40"/>
                    <a:pt x="20" y="82"/>
                  </a:cubicBezTo>
                  <a:cubicBezTo>
                    <a:pt x="20" y="103"/>
                    <a:pt x="28" y="120"/>
                    <a:pt x="36" y="129"/>
                  </a:cubicBezTo>
                  <a:cubicBezTo>
                    <a:pt x="30" y="137"/>
                    <a:pt x="26" y="148"/>
                    <a:pt x="26" y="163"/>
                  </a:cubicBezTo>
                  <a:cubicBezTo>
                    <a:pt x="26" y="181"/>
                    <a:pt x="33" y="193"/>
                    <a:pt x="37" y="199"/>
                  </a:cubicBezTo>
                  <a:cubicBezTo>
                    <a:pt x="0" y="222"/>
                    <a:pt x="0" y="256"/>
                    <a:pt x="0" y="261"/>
                  </a:cubicBezTo>
                  <a:cubicBezTo>
                    <a:pt x="0" y="304"/>
                    <a:pt x="53" y="334"/>
                    <a:pt x="116" y="334"/>
                  </a:cubicBezTo>
                  <a:cubicBezTo>
                    <a:pt x="180" y="334"/>
                    <a:pt x="233" y="303"/>
                    <a:pt x="233" y="261"/>
                  </a:cubicBezTo>
                  <a:cubicBezTo>
                    <a:pt x="233" y="243"/>
                    <a:pt x="224" y="218"/>
                    <a:pt x="198" y="204"/>
                  </a:cubicBezTo>
                  <a:cubicBezTo>
                    <a:pt x="192" y="201"/>
                    <a:pt x="171" y="190"/>
                    <a:pt x="126" y="190"/>
                  </a:cubicBezTo>
                  <a:lnTo>
                    <a:pt x="91" y="190"/>
                  </a:lnTo>
                  <a:cubicBezTo>
                    <a:pt x="87" y="190"/>
                    <a:pt x="81" y="190"/>
                    <a:pt x="77" y="189"/>
                  </a:cubicBezTo>
                  <a:cubicBezTo>
                    <a:pt x="69" y="189"/>
                    <a:pt x="66" y="189"/>
                    <a:pt x="60" y="182"/>
                  </a:cubicBezTo>
                  <a:cubicBezTo>
                    <a:pt x="55" y="175"/>
                    <a:pt x="54" y="165"/>
                    <a:pt x="54" y="164"/>
                  </a:cubicBezTo>
                  <a:cubicBezTo>
                    <a:pt x="54" y="162"/>
                    <a:pt x="55" y="155"/>
                    <a:pt x="57" y="150"/>
                  </a:cubicBezTo>
                  <a:close/>
                  <a:moveTo>
                    <a:pt x="116" y="304"/>
                  </a:moveTo>
                  <a:cubicBezTo>
                    <a:pt x="67" y="304"/>
                    <a:pt x="29" y="283"/>
                    <a:pt x="29" y="261"/>
                  </a:cubicBezTo>
                  <a:cubicBezTo>
                    <a:pt x="29" y="252"/>
                    <a:pt x="34" y="236"/>
                    <a:pt x="50" y="226"/>
                  </a:cubicBezTo>
                  <a:cubicBezTo>
                    <a:pt x="62" y="218"/>
                    <a:pt x="67" y="218"/>
                    <a:pt x="103" y="218"/>
                  </a:cubicBezTo>
                  <a:cubicBezTo>
                    <a:pt x="147" y="218"/>
                    <a:pt x="204" y="218"/>
                    <a:pt x="204" y="261"/>
                  </a:cubicBezTo>
                  <a:cubicBezTo>
                    <a:pt x="204" y="283"/>
                    <a:pt x="166" y="304"/>
                    <a:pt x="116" y="3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5" name="Freeform 104">
              <a:extLst>
                <a:ext uri="{FF2B5EF4-FFF2-40B4-BE49-F238E27FC236}">
                  <a16:creationId xmlns:a16="http://schemas.microsoft.com/office/drawing/2014/main" id="{6FB0FBE8-BA5C-4D1B-BF0E-4748B1ECE406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3463925" y="3582988"/>
              <a:ext cx="87313" cy="88900"/>
            </a:xfrm>
            <a:custGeom>
              <a:avLst/>
              <a:gdLst>
                <a:gd name="T0" fmla="*/ 95 w 227"/>
                <a:gd name="T1" fmla="*/ 125 h 218"/>
                <a:gd name="T2" fmla="*/ 185 w 227"/>
                <a:gd name="T3" fmla="*/ 31 h 218"/>
                <a:gd name="T4" fmla="*/ 206 w 227"/>
                <a:gd name="T5" fmla="*/ 53 h 218"/>
                <a:gd name="T6" fmla="*/ 227 w 227"/>
                <a:gd name="T7" fmla="*/ 31 h 218"/>
                <a:gd name="T8" fmla="*/ 180 w 227"/>
                <a:gd name="T9" fmla="*/ 0 h 218"/>
                <a:gd name="T10" fmla="*/ 95 w 227"/>
                <a:gd name="T11" fmla="*/ 41 h 218"/>
                <a:gd name="T12" fmla="*/ 95 w 227"/>
                <a:gd name="T13" fmla="*/ 24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4 h 218"/>
                <a:gd name="T22" fmla="*/ 61 w 227"/>
                <a:gd name="T23" fmla="*/ 34 h 218"/>
                <a:gd name="T24" fmla="*/ 61 w 227"/>
                <a:gd name="T25" fmla="*/ 188 h 218"/>
                <a:gd name="T26" fmla="*/ 20 w 227"/>
                <a:gd name="T27" fmla="*/ 188 h 218"/>
                <a:gd name="T28" fmla="*/ 0 w 227"/>
                <a:gd name="T29" fmla="*/ 203 h 218"/>
                <a:gd name="T30" fmla="*/ 20 w 227"/>
                <a:gd name="T31" fmla="*/ 218 h 218"/>
                <a:gd name="T32" fmla="*/ 150 w 227"/>
                <a:gd name="T33" fmla="*/ 218 h 218"/>
                <a:gd name="T34" fmla="*/ 171 w 227"/>
                <a:gd name="T35" fmla="*/ 203 h 218"/>
                <a:gd name="T36" fmla="*/ 150 w 227"/>
                <a:gd name="T37" fmla="*/ 188 h 218"/>
                <a:gd name="T38" fmla="*/ 95 w 227"/>
                <a:gd name="T39" fmla="*/ 188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1"/>
                    <a:pt x="185" y="31"/>
                  </a:cubicBezTo>
                  <a:cubicBezTo>
                    <a:pt x="185" y="43"/>
                    <a:pt x="194" y="53"/>
                    <a:pt x="206" y="53"/>
                  </a:cubicBezTo>
                  <a:cubicBezTo>
                    <a:pt x="217" y="53"/>
                    <a:pt x="227" y="45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1"/>
                  </a:cubicBezTo>
                  <a:lnTo>
                    <a:pt x="95" y="24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2" y="34"/>
                    <a:pt x="20" y="34"/>
                  </a:cubicBezTo>
                  <a:lnTo>
                    <a:pt x="61" y="34"/>
                  </a:lnTo>
                  <a:lnTo>
                    <a:pt x="61" y="188"/>
                  </a:lnTo>
                  <a:lnTo>
                    <a:pt x="20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8"/>
                    <a:pt x="158" y="188"/>
                    <a:pt x="150" y="188"/>
                  </a:cubicBezTo>
                  <a:lnTo>
                    <a:pt x="95" y="188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6" name="Freeform 105">
              <a:extLst>
                <a:ext uri="{FF2B5EF4-FFF2-40B4-BE49-F238E27FC236}">
                  <a16:creationId xmlns:a16="http://schemas.microsoft.com/office/drawing/2014/main" id="{BAE1EB9A-E1D9-4A71-AEE3-D66BC0061691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3568700" y="3582988"/>
              <a:ext cx="90488" cy="90488"/>
            </a:xfrm>
            <a:custGeom>
              <a:avLst/>
              <a:gdLst>
                <a:gd name="T0" fmla="*/ 155 w 234"/>
                <a:gd name="T1" fmla="*/ 203 h 222"/>
                <a:gd name="T2" fmla="*/ 209 w 234"/>
                <a:gd name="T3" fmla="*/ 219 h 222"/>
                <a:gd name="T4" fmla="*/ 234 w 234"/>
                <a:gd name="T5" fmla="*/ 204 h 222"/>
                <a:gd name="T6" fmla="*/ 214 w 234"/>
                <a:gd name="T7" fmla="*/ 189 h 222"/>
                <a:gd name="T8" fmla="*/ 184 w 234"/>
                <a:gd name="T9" fmla="*/ 185 h 222"/>
                <a:gd name="T10" fmla="*/ 184 w 234"/>
                <a:gd name="T11" fmla="*/ 77 h 222"/>
                <a:gd name="T12" fmla="*/ 86 w 234"/>
                <a:gd name="T13" fmla="*/ 0 h 222"/>
                <a:gd name="T14" fmla="*/ 13 w 234"/>
                <a:gd name="T15" fmla="*/ 36 h 222"/>
                <a:gd name="T16" fmla="*/ 36 w 234"/>
                <a:gd name="T17" fmla="*/ 59 h 222"/>
                <a:gd name="T18" fmla="*/ 58 w 234"/>
                <a:gd name="T19" fmla="*/ 36 h 222"/>
                <a:gd name="T20" fmla="*/ 68 w 234"/>
                <a:gd name="T21" fmla="*/ 31 h 222"/>
                <a:gd name="T22" fmla="*/ 86 w 234"/>
                <a:gd name="T23" fmla="*/ 30 h 222"/>
                <a:gd name="T24" fmla="*/ 150 w 234"/>
                <a:gd name="T25" fmla="*/ 81 h 222"/>
                <a:gd name="T26" fmla="*/ 0 w 234"/>
                <a:gd name="T27" fmla="*/ 155 h 222"/>
                <a:gd name="T28" fmla="*/ 83 w 234"/>
                <a:gd name="T29" fmla="*/ 222 h 222"/>
                <a:gd name="T30" fmla="*/ 155 w 234"/>
                <a:gd name="T31" fmla="*/ 203 h 222"/>
                <a:gd name="T32" fmla="*/ 150 w 234"/>
                <a:gd name="T33" fmla="*/ 110 h 222"/>
                <a:gd name="T34" fmla="*/ 150 w 234"/>
                <a:gd name="T35" fmla="*/ 152 h 222"/>
                <a:gd name="T36" fmla="*/ 130 w 234"/>
                <a:gd name="T37" fmla="*/ 183 h 222"/>
                <a:gd name="T38" fmla="*/ 86 w 234"/>
                <a:gd name="T39" fmla="*/ 192 h 222"/>
                <a:gd name="T40" fmla="*/ 35 w 234"/>
                <a:gd name="T41" fmla="*/ 155 h 222"/>
                <a:gd name="T42" fmla="*/ 150 w 234"/>
                <a:gd name="T43" fmla="*/ 11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155" y="203"/>
                  </a:move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6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4" y="59"/>
                    <a:pt x="36" y="59"/>
                  </a:cubicBezTo>
                  <a:cubicBezTo>
                    <a:pt x="43" y="59"/>
                    <a:pt x="57" y="55"/>
                    <a:pt x="58" y="36"/>
                  </a:cubicBezTo>
                  <a:cubicBezTo>
                    <a:pt x="58" y="32"/>
                    <a:pt x="58" y="32"/>
                    <a:pt x="68" y="31"/>
                  </a:cubicBezTo>
                  <a:cubicBezTo>
                    <a:pt x="75" y="30"/>
                    <a:pt x="82" y="30"/>
                    <a:pt x="86" y="30"/>
                  </a:cubicBezTo>
                  <a:cubicBezTo>
                    <a:pt x="124" y="30"/>
                    <a:pt x="150" y="46"/>
                    <a:pt x="150" y="81"/>
                  </a:cubicBezTo>
                  <a:cubicBezTo>
                    <a:pt x="62" y="82"/>
                    <a:pt x="0" y="107"/>
                    <a:pt x="0" y="155"/>
                  </a:cubicBezTo>
                  <a:cubicBezTo>
                    <a:pt x="0" y="190"/>
                    <a:pt x="32" y="222"/>
                    <a:pt x="83" y="222"/>
                  </a:cubicBezTo>
                  <a:cubicBezTo>
                    <a:pt x="101" y="222"/>
                    <a:pt x="132" y="219"/>
                    <a:pt x="155" y="203"/>
                  </a:cubicBezTo>
                  <a:close/>
                  <a:moveTo>
                    <a:pt x="150" y="110"/>
                  </a:moveTo>
                  <a:lnTo>
                    <a:pt x="150" y="152"/>
                  </a:lnTo>
                  <a:cubicBezTo>
                    <a:pt x="150" y="164"/>
                    <a:pt x="150" y="174"/>
                    <a:pt x="130" y="183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5"/>
                  </a:cubicBezTo>
                  <a:cubicBezTo>
                    <a:pt x="35" y="131"/>
                    <a:pt x="78" y="112"/>
                    <a:pt x="150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7" name="Freeform 106">
              <a:extLst>
                <a:ext uri="{FF2B5EF4-FFF2-40B4-BE49-F238E27FC236}">
                  <a16:creationId xmlns:a16="http://schemas.microsoft.com/office/drawing/2014/main" id="{E1E153D0-57B3-487E-B080-1E9658A70FE5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3657600" y="3582988"/>
              <a:ext cx="100013" cy="88900"/>
            </a:xfrm>
            <a:custGeom>
              <a:avLst/>
              <a:gdLst>
                <a:gd name="T0" fmla="*/ 57 w 260"/>
                <a:gd name="T1" fmla="*/ 18 h 218"/>
                <a:gd name="T2" fmla="*/ 37 w 260"/>
                <a:gd name="T3" fmla="*/ 3 h 218"/>
                <a:gd name="T4" fmla="*/ 21 w 260"/>
                <a:gd name="T5" fmla="*/ 3 h 218"/>
                <a:gd name="T6" fmla="*/ 0 w 260"/>
                <a:gd name="T7" fmla="*/ 18 h 218"/>
                <a:gd name="T8" fmla="*/ 29 w 260"/>
                <a:gd name="T9" fmla="*/ 34 h 218"/>
                <a:gd name="T10" fmla="*/ 29 w 260"/>
                <a:gd name="T11" fmla="*/ 188 h 218"/>
                <a:gd name="T12" fmla="*/ 0 w 260"/>
                <a:gd name="T13" fmla="*/ 203 h 218"/>
                <a:gd name="T14" fmla="*/ 21 w 260"/>
                <a:gd name="T15" fmla="*/ 218 h 218"/>
                <a:gd name="T16" fmla="*/ 65 w 260"/>
                <a:gd name="T17" fmla="*/ 218 h 218"/>
                <a:gd name="T18" fmla="*/ 85 w 260"/>
                <a:gd name="T19" fmla="*/ 203 h 218"/>
                <a:gd name="T20" fmla="*/ 57 w 260"/>
                <a:gd name="T21" fmla="*/ 188 h 218"/>
                <a:gd name="T22" fmla="*/ 57 w 260"/>
                <a:gd name="T23" fmla="*/ 98 h 218"/>
                <a:gd name="T24" fmla="*/ 98 w 260"/>
                <a:gd name="T25" fmla="*/ 31 h 218"/>
                <a:gd name="T26" fmla="*/ 116 w 260"/>
                <a:gd name="T27" fmla="*/ 71 h 218"/>
                <a:gd name="T28" fmla="*/ 116 w 260"/>
                <a:gd name="T29" fmla="*/ 188 h 218"/>
                <a:gd name="T30" fmla="*/ 94 w 260"/>
                <a:gd name="T31" fmla="*/ 203 h 218"/>
                <a:gd name="T32" fmla="*/ 115 w 260"/>
                <a:gd name="T33" fmla="*/ 218 h 218"/>
                <a:gd name="T34" fmla="*/ 152 w 260"/>
                <a:gd name="T35" fmla="*/ 218 h 218"/>
                <a:gd name="T36" fmla="*/ 172 w 260"/>
                <a:gd name="T37" fmla="*/ 203 h 218"/>
                <a:gd name="T38" fmla="*/ 144 w 260"/>
                <a:gd name="T39" fmla="*/ 188 h 218"/>
                <a:gd name="T40" fmla="*/ 144 w 260"/>
                <a:gd name="T41" fmla="*/ 98 h 218"/>
                <a:gd name="T42" fmla="*/ 185 w 260"/>
                <a:gd name="T43" fmla="*/ 31 h 218"/>
                <a:gd name="T44" fmla="*/ 203 w 260"/>
                <a:gd name="T45" fmla="*/ 71 h 218"/>
                <a:gd name="T46" fmla="*/ 203 w 260"/>
                <a:gd name="T47" fmla="*/ 188 h 218"/>
                <a:gd name="T48" fmla="*/ 181 w 260"/>
                <a:gd name="T49" fmla="*/ 203 h 218"/>
                <a:gd name="T50" fmla="*/ 202 w 260"/>
                <a:gd name="T51" fmla="*/ 218 h 218"/>
                <a:gd name="T52" fmla="*/ 239 w 260"/>
                <a:gd name="T53" fmla="*/ 218 h 218"/>
                <a:gd name="T54" fmla="*/ 260 w 260"/>
                <a:gd name="T55" fmla="*/ 203 h 218"/>
                <a:gd name="T56" fmla="*/ 231 w 260"/>
                <a:gd name="T57" fmla="*/ 188 h 218"/>
                <a:gd name="T58" fmla="*/ 231 w 260"/>
                <a:gd name="T59" fmla="*/ 67 h 218"/>
                <a:gd name="T60" fmla="*/ 187 w 260"/>
                <a:gd name="T61" fmla="*/ 0 h 218"/>
                <a:gd name="T62" fmla="*/ 138 w 260"/>
                <a:gd name="T63" fmla="*/ 26 h 218"/>
                <a:gd name="T64" fmla="*/ 100 w 260"/>
                <a:gd name="T65" fmla="*/ 0 h 218"/>
                <a:gd name="T66" fmla="*/ 57 w 260"/>
                <a:gd name="T67" fmla="*/ 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18">
                  <a:moveTo>
                    <a:pt x="57" y="18"/>
                  </a:moveTo>
                  <a:cubicBezTo>
                    <a:pt x="56" y="3"/>
                    <a:pt x="46" y="3"/>
                    <a:pt x="37" y="3"/>
                  </a:cubicBezTo>
                  <a:lnTo>
                    <a:pt x="21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4"/>
                    <a:pt x="11" y="34"/>
                    <a:pt x="29" y="34"/>
                  </a:cubicBezTo>
                  <a:lnTo>
                    <a:pt x="29" y="188"/>
                  </a:lnTo>
                  <a:cubicBezTo>
                    <a:pt x="11" y="188"/>
                    <a:pt x="0" y="188"/>
                    <a:pt x="0" y="203"/>
                  </a:cubicBezTo>
                  <a:cubicBezTo>
                    <a:pt x="0" y="218"/>
                    <a:pt x="14" y="218"/>
                    <a:pt x="21" y="218"/>
                  </a:cubicBezTo>
                  <a:lnTo>
                    <a:pt x="65" y="218"/>
                  </a:lnTo>
                  <a:cubicBezTo>
                    <a:pt x="72" y="218"/>
                    <a:pt x="85" y="218"/>
                    <a:pt x="85" y="203"/>
                  </a:cubicBezTo>
                  <a:cubicBezTo>
                    <a:pt x="85" y="188"/>
                    <a:pt x="75" y="188"/>
                    <a:pt x="57" y="188"/>
                  </a:cubicBezTo>
                  <a:lnTo>
                    <a:pt x="57" y="98"/>
                  </a:lnTo>
                  <a:cubicBezTo>
                    <a:pt x="57" y="54"/>
                    <a:pt x="77" y="31"/>
                    <a:pt x="98" y="31"/>
                  </a:cubicBezTo>
                  <a:cubicBezTo>
                    <a:pt x="109" y="31"/>
                    <a:pt x="116" y="39"/>
                    <a:pt x="116" y="71"/>
                  </a:cubicBezTo>
                  <a:lnTo>
                    <a:pt x="116" y="188"/>
                  </a:lnTo>
                  <a:cubicBezTo>
                    <a:pt x="107" y="188"/>
                    <a:pt x="94" y="188"/>
                    <a:pt x="94" y="203"/>
                  </a:cubicBezTo>
                  <a:cubicBezTo>
                    <a:pt x="94" y="218"/>
                    <a:pt x="108" y="218"/>
                    <a:pt x="115" y="218"/>
                  </a:cubicBezTo>
                  <a:lnTo>
                    <a:pt x="152" y="218"/>
                  </a:lnTo>
                  <a:cubicBezTo>
                    <a:pt x="159" y="218"/>
                    <a:pt x="172" y="218"/>
                    <a:pt x="172" y="203"/>
                  </a:cubicBezTo>
                  <a:cubicBezTo>
                    <a:pt x="172" y="188"/>
                    <a:pt x="162" y="188"/>
                    <a:pt x="144" y="188"/>
                  </a:cubicBezTo>
                  <a:lnTo>
                    <a:pt x="144" y="98"/>
                  </a:lnTo>
                  <a:cubicBezTo>
                    <a:pt x="144" y="54"/>
                    <a:pt x="164" y="31"/>
                    <a:pt x="185" y="31"/>
                  </a:cubicBezTo>
                  <a:cubicBezTo>
                    <a:pt x="196" y="31"/>
                    <a:pt x="203" y="39"/>
                    <a:pt x="203" y="71"/>
                  </a:cubicBezTo>
                  <a:lnTo>
                    <a:pt x="203" y="188"/>
                  </a:lnTo>
                  <a:cubicBezTo>
                    <a:pt x="194" y="188"/>
                    <a:pt x="181" y="188"/>
                    <a:pt x="181" y="203"/>
                  </a:cubicBezTo>
                  <a:cubicBezTo>
                    <a:pt x="181" y="218"/>
                    <a:pt x="195" y="218"/>
                    <a:pt x="202" y="218"/>
                  </a:cubicBezTo>
                  <a:lnTo>
                    <a:pt x="239" y="218"/>
                  </a:lnTo>
                  <a:cubicBezTo>
                    <a:pt x="247" y="218"/>
                    <a:pt x="260" y="218"/>
                    <a:pt x="260" y="203"/>
                  </a:cubicBezTo>
                  <a:cubicBezTo>
                    <a:pt x="260" y="188"/>
                    <a:pt x="249" y="188"/>
                    <a:pt x="231" y="188"/>
                  </a:cubicBezTo>
                  <a:lnTo>
                    <a:pt x="231" y="67"/>
                  </a:lnTo>
                  <a:cubicBezTo>
                    <a:pt x="231" y="57"/>
                    <a:pt x="231" y="0"/>
                    <a:pt x="187" y="0"/>
                  </a:cubicBezTo>
                  <a:cubicBezTo>
                    <a:pt x="172" y="0"/>
                    <a:pt x="151" y="7"/>
                    <a:pt x="138" y="26"/>
                  </a:cubicBezTo>
                  <a:cubicBezTo>
                    <a:pt x="130" y="9"/>
                    <a:pt x="116" y="0"/>
                    <a:pt x="100" y="0"/>
                  </a:cubicBezTo>
                  <a:cubicBezTo>
                    <a:pt x="84" y="0"/>
                    <a:pt x="69" y="7"/>
                    <a:pt x="57" y="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8" name="Freeform 107">
              <a:extLst>
                <a:ext uri="{FF2B5EF4-FFF2-40B4-BE49-F238E27FC236}">
                  <a16:creationId xmlns:a16="http://schemas.microsoft.com/office/drawing/2014/main" id="{0F89F617-6471-4E9B-BE38-8F89F5B23ACF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3797300" y="3646488"/>
              <a:ext cx="23813" cy="25400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49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19" name="Freeform 108">
              <a:extLst>
                <a:ext uri="{FF2B5EF4-FFF2-40B4-BE49-F238E27FC236}">
                  <a16:creationId xmlns:a16="http://schemas.microsoft.com/office/drawing/2014/main" id="{B1479196-B9CC-477E-BB43-CD2EA9426DEA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3873500" y="3582988"/>
              <a:ext cx="74613" cy="90488"/>
            </a:xfrm>
            <a:custGeom>
              <a:avLst/>
              <a:gdLst>
                <a:gd name="T0" fmla="*/ 196 w 196"/>
                <a:gd name="T1" fmla="*/ 165 h 222"/>
                <a:gd name="T2" fmla="*/ 178 w 196"/>
                <a:gd name="T3" fmla="*/ 151 h 222"/>
                <a:gd name="T4" fmla="*/ 162 w 196"/>
                <a:gd name="T5" fmla="*/ 162 h 222"/>
                <a:gd name="T6" fmla="*/ 112 w 196"/>
                <a:gd name="T7" fmla="*/ 192 h 222"/>
                <a:gd name="T8" fmla="*/ 34 w 196"/>
                <a:gd name="T9" fmla="*/ 111 h 222"/>
                <a:gd name="T10" fmla="*/ 115 w 196"/>
                <a:gd name="T11" fmla="*/ 30 h 222"/>
                <a:gd name="T12" fmla="*/ 145 w 196"/>
                <a:gd name="T13" fmla="*/ 35 h 222"/>
                <a:gd name="T14" fmla="*/ 167 w 196"/>
                <a:gd name="T15" fmla="*/ 59 h 222"/>
                <a:gd name="T16" fmla="*/ 190 w 196"/>
                <a:gd name="T17" fmla="*/ 36 h 222"/>
                <a:gd name="T18" fmla="*/ 115 w 196"/>
                <a:gd name="T19" fmla="*/ 0 h 222"/>
                <a:gd name="T20" fmla="*/ 0 w 196"/>
                <a:gd name="T21" fmla="*/ 111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1" y="151"/>
                    <a:pt x="178" y="151"/>
                  </a:cubicBezTo>
                  <a:cubicBezTo>
                    <a:pt x="170" y="151"/>
                    <a:pt x="165" y="152"/>
                    <a:pt x="162" y="162"/>
                  </a:cubicBezTo>
                  <a:cubicBezTo>
                    <a:pt x="159" y="168"/>
                    <a:pt x="149" y="192"/>
                    <a:pt x="112" y="192"/>
                  </a:cubicBezTo>
                  <a:cubicBezTo>
                    <a:pt x="70" y="192"/>
                    <a:pt x="34" y="157"/>
                    <a:pt x="34" y="111"/>
                  </a:cubicBezTo>
                  <a:cubicBezTo>
                    <a:pt x="34" y="87"/>
                    <a:pt x="48" y="30"/>
                    <a:pt x="115" y="30"/>
                  </a:cubicBezTo>
                  <a:cubicBezTo>
                    <a:pt x="126" y="30"/>
                    <a:pt x="145" y="30"/>
                    <a:pt x="145" y="35"/>
                  </a:cubicBezTo>
                  <a:cubicBezTo>
                    <a:pt x="146" y="52"/>
                    <a:pt x="155" y="59"/>
                    <a:pt x="167" y="59"/>
                  </a:cubicBezTo>
                  <a:cubicBezTo>
                    <a:pt x="179" y="59"/>
                    <a:pt x="190" y="51"/>
                    <a:pt x="190" y="36"/>
                  </a:cubicBezTo>
                  <a:cubicBezTo>
                    <a:pt x="190" y="0"/>
                    <a:pt x="138" y="0"/>
                    <a:pt x="115" y="0"/>
                  </a:cubicBezTo>
                  <a:cubicBezTo>
                    <a:pt x="30" y="0"/>
                    <a:pt x="0" y="68"/>
                    <a:pt x="0" y="111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0" name="Freeform 109">
              <a:extLst>
                <a:ext uri="{FF2B5EF4-FFF2-40B4-BE49-F238E27FC236}">
                  <a16:creationId xmlns:a16="http://schemas.microsoft.com/office/drawing/2014/main" id="{49D40761-CD44-4C30-9FE8-EE8DF718D8D6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1766888" y="3824288"/>
              <a:ext cx="74613" cy="90488"/>
            </a:xfrm>
            <a:custGeom>
              <a:avLst/>
              <a:gdLst>
                <a:gd name="T0" fmla="*/ 113 w 193"/>
                <a:gd name="T1" fmla="*/ 92 h 222"/>
                <a:gd name="T2" fmla="*/ 79 w 193"/>
                <a:gd name="T3" fmla="*/ 86 h 222"/>
                <a:gd name="T4" fmla="*/ 31 w 193"/>
                <a:gd name="T5" fmla="*/ 58 h 222"/>
                <a:gd name="T6" fmla="*/ 94 w 193"/>
                <a:gd name="T7" fmla="*/ 30 h 222"/>
                <a:gd name="T8" fmla="*/ 144 w 193"/>
                <a:gd name="T9" fmla="*/ 58 h 222"/>
                <a:gd name="T10" fmla="*/ 161 w 193"/>
                <a:gd name="T11" fmla="*/ 75 h 222"/>
                <a:gd name="T12" fmla="*/ 178 w 193"/>
                <a:gd name="T13" fmla="*/ 54 h 222"/>
                <a:gd name="T14" fmla="*/ 178 w 193"/>
                <a:gd name="T15" fmla="*/ 20 h 222"/>
                <a:gd name="T16" fmla="*/ 163 w 193"/>
                <a:gd name="T17" fmla="*/ 0 h 222"/>
                <a:gd name="T18" fmla="*/ 148 w 193"/>
                <a:gd name="T19" fmla="*/ 10 h 222"/>
                <a:gd name="T20" fmla="*/ 95 w 193"/>
                <a:gd name="T21" fmla="*/ 0 h 222"/>
                <a:gd name="T22" fmla="*/ 0 w 193"/>
                <a:gd name="T23" fmla="*/ 58 h 222"/>
                <a:gd name="T24" fmla="*/ 99 w 193"/>
                <a:gd name="T25" fmla="*/ 120 h 222"/>
                <a:gd name="T26" fmla="*/ 163 w 193"/>
                <a:gd name="T27" fmla="*/ 157 h 222"/>
                <a:gd name="T28" fmla="*/ 99 w 193"/>
                <a:gd name="T29" fmla="*/ 192 h 222"/>
                <a:gd name="T30" fmla="*/ 35 w 193"/>
                <a:gd name="T31" fmla="*/ 147 h 222"/>
                <a:gd name="T32" fmla="*/ 18 w 193"/>
                <a:gd name="T33" fmla="*/ 133 h 222"/>
                <a:gd name="T34" fmla="*/ 0 w 193"/>
                <a:gd name="T35" fmla="*/ 153 h 222"/>
                <a:gd name="T36" fmla="*/ 0 w 193"/>
                <a:gd name="T37" fmla="*/ 202 h 222"/>
                <a:gd name="T38" fmla="*/ 15 w 193"/>
                <a:gd name="T39" fmla="*/ 222 h 222"/>
                <a:gd name="T40" fmla="*/ 34 w 193"/>
                <a:gd name="T41" fmla="*/ 203 h 222"/>
                <a:gd name="T42" fmla="*/ 99 w 193"/>
                <a:gd name="T43" fmla="*/ 222 h 222"/>
                <a:gd name="T44" fmla="*/ 193 w 193"/>
                <a:gd name="T45" fmla="*/ 157 h 222"/>
                <a:gd name="T46" fmla="*/ 113 w 193"/>
                <a:gd name="T47" fmla="*/ 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13" y="92"/>
                  </a:moveTo>
                  <a:cubicBezTo>
                    <a:pt x="102" y="90"/>
                    <a:pt x="92" y="88"/>
                    <a:pt x="79" y="86"/>
                  </a:cubicBezTo>
                  <a:cubicBezTo>
                    <a:pt x="65" y="84"/>
                    <a:pt x="31" y="78"/>
                    <a:pt x="31" y="58"/>
                  </a:cubicBezTo>
                  <a:cubicBezTo>
                    <a:pt x="31" y="45"/>
                    <a:pt x="47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6"/>
                    <a:pt x="145" y="75"/>
                    <a:pt x="161" y="75"/>
                  </a:cubicBezTo>
                  <a:cubicBezTo>
                    <a:pt x="178" y="75"/>
                    <a:pt x="178" y="64"/>
                    <a:pt x="178" y="54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0"/>
                    <a:pt x="0" y="58"/>
                  </a:cubicBezTo>
                  <a:cubicBezTo>
                    <a:pt x="0" y="104"/>
                    <a:pt x="53" y="113"/>
                    <a:pt x="99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4" y="192"/>
                    <a:pt x="99" y="192"/>
                  </a:cubicBezTo>
                  <a:cubicBezTo>
                    <a:pt x="76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1"/>
                    <a:pt x="34" y="203"/>
                  </a:cubicBezTo>
                  <a:cubicBezTo>
                    <a:pt x="58" y="221"/>
                    <a:pt x="85" y="222"/>
                    <a:pt x="99" y="222"/>
                  </a:cubicBezTo>
                  <a:cubicBezTo>
                    <a:pt x="177" y="222"/>
                    <a:pt x="193" y="181"/>
                    <a:pt x="193" y="157"/>
                  </a:cubicBezTo>
                  <a:cubicBezTo>
                    <a:pt x="193" y="105"/>
                    <a:pt x="129" y="94"/>
                    <a:pt x="113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1" name="Freeform 110">
              <a:extLst>
                <a:ext uri="{FF2B5EF4-FFF2-40B4-BE49-F238E27FC236}">
                  <a16:creationId xmlns:a16="http://schemas.microsoft.com/office/drawing/2014/main" id="{620F0A78-7A7E-4C48-A0B4-97AA47C9CA73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865313" y="3824288"/>
              <a:ext cx="77788" cy="90488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8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7 w 204"/>
                <a:gd name="T13" fmla="*/ 151 h 222"/>
                <a:gd name="T14" fmla="*/ 170 w 204"/>
                <a:gd name="T15" fmla="*/ 162 h 222"/>
                <a:gd name="T16" fmla="*/ 119 w 204"/>
                <a:gd name="T17" fmla="*/ 192 h 222"/>
                <a:gd name="T18" fmla="*/ 36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8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5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8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3" y="192"/>
                    <a:pt x="119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7"/>
                    <a:pt x="73" y="30"/>
                    <a:pt x="108" y="30"/>
                  </a:cubicBezTo>
                  <a:cubicBezTo>
                    <a:pt x="134" y="30"/>
                    <a:pt x="164" y="42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2" name="Freeform 111">
              <a:extLst>
                <a:ext uri="{FF2B5EF4-FFF2-40B4-BE49-F238E27FC236}">
                  <a16:creationId xmlns:a16="http://schemas.microsoft.com/office/drawing/2014/main" id="{2127E929-F4A5-4101-B7E1-09B8FFCA36CC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1965325" y="3824288"/>
              <a:ext cx="77788" cy="90488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7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0" y="222"/>
                    <a:pt x="115" y="222"/>
                  </a:cubicBezTo>
                  <a:cubicBezTo>
                    <a:pt x="180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3" name="Freeform 112">
              <a:extLst>
                <a:ext uri="{FF2B5EF4-FFF2-40B4-BE49-F238E27FC236}">
                  <a16:creationId xmlns:a16="http://schemas.microsoft.com/office/drawing/2014/main" id="{6D2BC99D-426C-4752-87B4-658DB0847CE4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2062163" y="3789363"/>
              <a:ext cx="90488" cy="125413"/>
            </a:xfrm>
            <a:custGeom>
              <a:avLst/>
              <a:gdLst>
                <a:gd name="T0" fmla="*/ 161 w 237"/>
                <a:gd name="T1" fmla="*/ 280 h 308"/>
                <a:gd name="T2" fmla="*/ 180 w 237"/>
                <a:gd name="T3" fmla="*/ 305 h 308"/>
                <a:gd name="T4" fmla="*/ 217 w 237"/>
                <a:gd name="T5" fmla="*/ 305 h 308"/>
                <a:gd name="T6" fmla="*/ 237 w 237"/>
                <a:gd name="T7" fmla="*/ 290 h 308"/>
                <a:gd name="T8" fmla="*/ 217 w 237"/>
                <a:gd name="T9" fmla="*/ 275 h 308"/>
                <a:gd name="T10" fmla="*/ 195 w 237"/>
                <a:gd name="T11" fmla="*/ 275 h 308"/>
                <a:gd name="T12" fmla="*/ 195 w 237"/>
                <a:gd name="T13" fmla="*/ 21 h 308"/>
                <a:gd name="T14" fmla="*/ 175 w 237"/>
                <a:gd name="T15" fmla="*/ 0 h 308"/>
                <a:gd name="T16" fmla="*/ 139 w 237"/>
                <a:gd name="T17" fmla="*/ 0 h 308"/>
                <a:gd name="T18" fmla="*/ 118 w 237"/>
                <a:gd name="T19" fmla="*/ 16 h 308"/>
                <a:gd name="T20" fmla="*/ 138 w 237"/>
                <a:gd name="T21" fmla="*/ 31 h 308"/>
                <a:gd name="T22" fmla="*/ 161 w 237"/>
                <a:gd name="T23" fmla="*/ 31 h 308"/>
                <a:gd name="T24" fmla="*/ 161 w 237"/>
                <a:gd name="T25" fmla="*/ 109 h 308"/>
                <a:gd name="T26" fmla="*/ 102 w 237"/>
                <a:gd name="T27" fmla="*/ 87 h 308"/>
                <a:gd name="T28" fmla="*/ 0 w 237"/>
                <a:gd name="T29" fmla="*/ 198 h 308"/>
                <a:gd name="T30" fmla="*/ 98 w 237"/>
                <a:gd name="T31" fmla="*/ 308 h 308"/>
                <a:gd name="T32" fmla="*/ 161 w 237"/>
                <a:gd name="T33" fmla="*/ 280 h 308"/>
                <a:gd name="T34" fmla="*/ 161 w 237"/>
                <a:gd name="T35" fmla="*/ 173 h 308"/>
                <a:gd name="T36" fmla="*/ 161 w 237"/>
                <a:gd name="T37" fmla="*/ 208 h 308"/>
                <a:gd name="T38" fmla="*/ 100 w 237"/>
                <a:gd name="T39" fmla="*/ 278 h 308"/>
                <a:gd name="T40" fmla="*/ 34 w 237"/>
                <a:gd name="T41" fmla="*/ 198 h 308"/>
                <a:gd name="T42" fmla="*/ 104 w 237"/>
                <a:gd name="T43" fmla="*/ 117 h 308"/>
                <a:gd name="T44" fmla="*/ 161 w 237"/>
                <a:gd name="T45" fmla="*/ 17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8">
                  <a:moveTo>
                    <a:pt x="161" y="280"/>
                  </a:moveTo>
                  <a:cubicBezTo>
                    <a:pt x="161" y="298"/>
                    <a:pt x="161" y="305"/>
                    <a:pt x="180" y="305"/>
                  </a:cubicBezTo>
                  <a:lnTo>
                    <a:pt x="217" y="305"/>
                  </a:lnTo>
                  <a:cubicBezTo>
                    <a:pt x="225" y="305"/>
                    <a:pt x="237" y="305"/>
                    <a:pt x="237" y="290"/>
                  </a:cubicBezTo>
                  <a:cubicBezTo>
                    <a:pt x="237" y="275"/>
                    <a:pt x="224" y="275"/>
                    <a:pt x="217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1" y="31"/>
                  </a:lnTo>
                  <a:lnTo>
                    <a:pt x="161" y="109"/>
                  </a:lnTo>
                  <a:cubicBezTo>
                    <a:pt x="144" y="95"/>
                    <a:pt x="124" y="87"/>
                    <a:pt x="102" y="87"/>
                  </a:cubicBezTo>
                  <a:cubicBezTo>
                    <a:pt x="48" y="87"/>
                    <a:pt x="0" y="134"/>
                    <a:pt x="0" y="198"/>
                  </a:cubicBezTo>
                  <a:cubicBezTo>
                    <a:pt x="0" y="260"/>
                    <a:pt x="45" y="308"/>
                    <a:pt x="98" y="308"/>
                  </a:cubicBezTo>
                  <a:cubicBezTo>
                    <a:pt x="126" y="308"/>
                    <a:pt x="147" y="295"/>
                    <a:pt x="161" y="280"/>
                  </a:cubicBezTo>
                  <a:close/>
                  <a:moveTo>
                    <a:pt x="161" y="173"/>
                  </a:moveTo>
                  <a:lnTo>
                    <a:pt x="161" y="208"/>
                  </a:lnTo>
                  <a:cubicBezTo>
                    <a:pt x="161" y="236"/>
                    <a:pt x="138" y="278"/>
                    <a:pt x="100" y="278"/>
                  </a:cubicBezTo>
                  <a:cubicBezTo>
                    <a:pt x="64" y="278"/>
                    <a:pt x="34" y="242"/>
                    <a:pt x="34" y="198"/>
                  </a:cubicBezTo>
                  <a:cubicBezTo>
                    <a:pt x="34" y="150"/>
                    <a:pt x="69" y="117"/>
                    <a:pt x="104" y="117"/>
                  </a:cubicBezTo>
                  <a:cubicBezTo>
                    <a:pt x="136" y="117"/>
                    <a:pt x="161" y="145"/>
                    <a:pt x="161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4" name="Freeform 113">
              <a:extLst>
                <a:ext uri="{FF2B5EF4-FFF2-40B4-BE49-F238E27FC236}">
                  <a16:creationId xmlns:a16="http://schemas.microsoft.com/office/drawing/2014/main" id="{A143BA8B-8420-45A1-A294-B9A45B61E732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2163763" y="3789363"/>
              <a:ext cx="82550" cy="125413"/>
            </a:xfrm>
            <a:custGeom>
              <a:avLst/>
              <a:gdLst>
                <a:gd name="T0" fmla="*/ 178 w 218"/>
                <a:gd name="T1" fmla="*/ 66 h 311"/>
                <a:gd name="T2" fmla="*/ 146 w 218"/>
                <a:gd name="T3" fmla="*/ 56 h 311"/>
                <a:gd name="T4" fmla="*/ 74 w 218"/>
                <a:gd name="T5" fmla="*/ 155 h 311"/>
                <a:gd name="T6" fmla="*/ 146 w 218"/>
                <a:gd name="T7" fmla="*/ 255 h 311"/>
                <a:gd name="T8" fmla="*/ 218 w 218"/>
                <a:gd name="T9" fmla="*/ 148 h 311"/>
                <a:gd name="T10" fmla="*/ 130 w 218"/>
                <a:gd name="T11" fmla="*/ 0 h 311"/>
                <a:gd name="T12" fmla="*/ 0 w 218"/>
                <a:gd name="T13" fmla="*/ 155 h 311"/>
                <a:gd name="T14" fmla="*/ 131 w 218"/>
                <a:gd name="T15" fmla="*/ 311 h 311"/>
                <a:gd name="T16" fmla="*/ 218 w 218"/>
                <a:gd name="T17" fmla="*/ 268 h 311"/>
                <a:gd name="T18" fmla="*/ 199 w 218"/>
                <a:gd name="T19" fmla="*/ 254 h 311"/>
                <a:gd name="T20" fmla="*/ 184 w 218"/>
                <a:gd name="T21" fmla="*/ 259 h 311"/>
                <a:gd name="T22" fmla="*/ 131 w 218"/>
                <a:gd name="T23" fmla="*/ 281 h 311"/>
                <a:gd name="T24" fmla="*/ 28 w 218"/>
                <a:gd name="T25" fmla="*/ 156 h 311"/>
                <a:gd name="T26" fmla="*/ 130 w 218"/>
                <a:gd name="T27" fmla="*/ 31 h 311"/>
                <a:gd name="T28" fmla="*/ 178 w 218"/>
                <a:gd name="T29" fmla="*/ 66 h 311"/>
                <a:gd name="T30" fmla="*/ 146 w 218"/>
                <a:gd name="T31" fmla="*/ 225 h 311"/>
                <a:gd name="T32" fmla="*/ 102 w 218"/>
                <a:gd name="T33" fmla="*/ 156 h 311"/>
                <a:gd name="T34" fmla="*/ 146 w 218"/>
                <a:gd name="T35" fmla="*/ 87 h 311"/>
                <a:gd name="T36" fmla="*/ 190 w 218"/>
                <a:gd name="T37" fmla="*/ 156 h 311"/>
                <a:gd name="T38" fmla="*/ 146 w 218"/>
                <a:gd name="T39" fmla="*/ 22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311">
                  <a:moveTo>
                    <a:pt x="178" y="66"/>
                  </a:moveTo>
                  <a:cubicBezTo>
                    <a:pt x="177" y="65"/>
                    <a:pt x="163" y="56"/>
                    <a:pt x="146" y="56"/>
                  </a:cubicBezTo>
                  <a:cubicBezTo>
                    <a:pt x="106" y="56"/>
                    <a:pt x="74" y="99"/>
                    <a:pt x="74" y="155"/>
                  </a:cubicBezTo>
                  <a:cubicBezTo>
                    <a:pt x="74" y="215"/>
                    <a:pt x="109" y="255"/>
                    <a:pt x="146" y="255"/>
                  </a:cubicBezTo>
                  <a:cubicBezTo>
                    <a:pt x="170" y="255"/>
                    <a:pt x="218" y="234"/>
                    <a:pt x="218" y="148"/>
                  </a:cubicBezTo>
                  <a:cubicBezTo>
                    <a:pt x="218" y="115"/>
                    <a:pt x="218" y="0"/>
                    <a:pt x="130" y="0"/>
                  </a:cubicBezTo>
                  <a:cubicBezTo>
                    <a:pt x="62" y="0"/>
                    <a:pt x="0" y="66"/>
                    <a:pt x="0" y="155"/>
                  </a:cubicBezTo>
                  <a:cubicBezTo>
                    <a:pt x="0" y="245"/>
                    <a:pt x="61" y="311"/>
                    <a:pt x="131" y="311"/>
                  </a:cubicBezTo>
                  <a:cubicBezTo>
                    <a:pt x="176" y="311"/>
                    <a:pt x="218" y="283"/>
                    <a:pt x="218" y="268"/>
                  </a:cubicBezTo>
                  <a:cubicBezTo>
                    <a:pt x="218" y="254"/>
                    <a:pt x="204" y="254"/>
                    <a:pt x="199" y="254"/>
                  </a:cubicBezTo>
                  <a:cubicBezTo>
                    <a:pt x="190" y="254"/>
                    <a:pt x="189" y="254"/>
                    <a:pt x="184" y="259"/>
                  </a:cubicBezTo>
                  <a:cubicBezTo>
                    <a:pt x="167" y="275"/>
                    <a:pt x="148" y="281"/>
                    <a:pt x="131" y="281"/>
                  </a:cubicBezTo>
                  <a:cubicBezTo>
                    <a:pt x="77" y="281"/>
                    <a:pt x="28" y="227"/>
                    <a:pt x="28" y="156"/>
                  </a:cubicBezTo>
                  <a:cubicBezTo>
                    <a:pt x="28" y="82"/>
                    <a:pt x="79" y="31"/>
                    <a:pt x="130" y="31"/>
                  </a:cubicBezTo>
                  <a:cubicBezTo>
                    <a:pt x="144" y="31"/>
                    <a:pt x="167" y="36"/>
                    <a:pt x="178" y="66"/>
                  </a:cubicBezTo>
                  <a:close/>
                  <a:moveTo>
                    <a:pt x="146" y="225"/>
                  </a:moveTo>
                  <a:cubicBezTo>
                    <a:pt x="123" y="225"/>
                    <a:pt x="102" y="195"/>
                    <a:pt x="102" y="156"/>
                  </a:cubicBezTo>
                  <a:cubicBezTo>
                    <a:pt x="102" y="114"/>
                    <a:pt x="125" y="87"/>
                    <a:pt x="146" y="87"/>
                  </a:cubicBezTo>
                  <a:cubicBezTo>
                    <a:pt x="168" y="87"/>
                    <a:pt x="190" y="115"/>
                    <a:pt x="190" y="156"/>
                  </a:cubicBezTo>
                  <a:cubicBezTo>
                    <a:pt x="190" y="196"/>
                    <a:pt x="168" y="225"/>
                    <a:pt x="146" y="2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5" name="Freeform 114">
              <a:extLst>
                <a:ext uri="{FF2B5EF4-FFF2-40B4-BE49-F238E27FC236}">
                  <a16:creationId xmlns:a16="http://schemas.microsoft.com/office/drawing/2014/main" id="{90B16052-77A4-47DE-A733-341F6435F038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2259013" y="3789363"/>
              <a:ext cx="92075" cy="125413"/>
            </a:xfrm>
            <a:custGeom>
              <a:avLst/>
              <a:gdLst>
                <a:gd name="T0" fmla="*/ 215 w 243"/>
                <a:gd name="T1" fmla="*/ 31 h 309"/>
                <a:gd name="T2" fmla="*/ 243 w 243"/>
                <a:gd name="T3" fmla="*/ 15 h 309"/>
                <a:gd name="T4" fmla="*/ 223 w 243"/>
                <a:gd name="T5" fmla="*/ 0 h 309"/>
                <a:gd name="T6" fmla="*/ 172 w 243"/>
                <a:gd name="T7" fmla="*/ 0 h 309"/>
                <a:gd name="T8" fmla="*/ 152 w 243"/>
                <a:gd name="T9" fmla="*/ 15 h 309"/>
                <a:gd name="T10" fmla="*/ 180 w 243"/>
                <a:gd name="T11" fmla="*/ 31 h 309"/>
                <a:gd name="T12" fmla="*/ 141 w 243"/>
                <a:gd name="T13" fmla="*/ 183 h 309"/>
                <a:gd name="T14" fmla="*/ 122 w 243"/>
                <a:gd name="T15" fmla="*/ 269 h 309"/>
                <a:gd name="T16" fmla="*/ 121 w 243"/>
                <a:gd name="T17" fmla="*/ 269 h 309"/>
                <a:gd name="T18" fmla="*/ 112 w 243"/>
                <a:gd name="T19" fmla="*/ 225 h 309"/>
                <a:gd name="T20" fmla="*/ 64 w 243"/>
                <a:gd name="T21" fmla="*/ 31 h 309"/>
                <a:gd name="T22" fmla="*/ 92 w 243"/>
                <a:gd name="T23" fmla="*/ 15 h 309"/>
                <a:gd name="T24" fmla="*/ 71 w 243"/>
                <a:gd name="T25" fmla="*/ 0 h 309"/>
                <a:gd name="T26" fmla="*/ 20 w 243"/>
                <a:gd name="T27" fmla="*/ 0 h 309"/>
                <a:gd name="T28" fmla="*/ 0 w 243"/>
                <a:gd name="T29" fmla="*/ 15 h 309"/>
                <a:gd name="T30" fmla="*/ 28 w 243"/>
                <a:gd name="T31" fmla="*/ 31 h 309"/>
                <a:gd name="T32" fmla="*/ 94 w 243"/>
                <a:gd name="T33" fmla="*/ 290 h 309"/>
                <a:gd name="T34" fmla="*/ 122 w 243"/>
                <a:gd name="T35" fmla="*/ 309 h 309"/>
                <a:gd name="T36" fmla="*/ 149 w 243"/>
                <a:gd name="T37" fmla="*/ 291 h 309"/>
                <a:gd name="T38" fmla="*/ 215 w 243"/>
                <a:gd name="T39" fmla="*/ 3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3" h="309">
                  <a:moveTo>
                    <a:pt x="215" y="31"/>
                  </a:moveTo>
                  <a:cubicBezTo>
                    <a:pt x="233" y="31"/>
                    <a:pt x="243" y="31"/>
                    <a:pt x="243" y="15"/>
                  </a:cubicBezTo>
                  <a:cubicBezTo>
                    <a:pt x="243" y="0"/>
                    <a:pt x="230" y="0"/>
                    <a:pt x="223" y="0"/>
                  </a:cubicBezTo>
                  <a:lnTo>
                    <a:pt x="172" y="0"/>
                  </a:lnTo>
                  <a:cubicBezTo>
                    <a:pt x="165" y="0"/>
                    <a:pt x="152" y="0"/>
                    <a:pt x="152" y="15"/>
                  </a:cubicBezTo>
                  <a:cubicBezTo>
                    <a:pt x="152" y="31"/>
                    <a:pt x="162" y="31"/>
                    <a:pt x="180" y="31"/>
                  </a:cubicBezTo>
                  <a:lnTo>
                    <a:pt x="141" y="183"/>
                  </a:lnTo>
                  <a:cubicBezTo>
                    <a:pt x="135" y="210"/>
                    <a:pt x="125" y="248"/>
                    <a:pt x="122" y="269"/>
                  </a:cubicBezTo>
                  <a:lnTo>
                    <a:pt x="121" y="269"/>
                  </a:lnTo>
                  <a:cubicBezTo>
                    <a:pt x="119" y="252"/>
                    <a:pt x="117" y="243"/>
                    <a:pt x="112" y="225"/>
                  </a:cubicBezTo>
                  <a:lnTo>
                    <a:pt x="64" y="31"/>
                  </a:lnTo>
                  <a:cubicBezTo>
                    <a:pt x="81" y="31"/>
                    <a:pt x="92" y="31"/>
                    <a:pt x="92" y="15"/>
                  </a:cubicBezTo>
                  <a:cubicBezTo>
                    <a:pt x="92" y="0"/>
                    <a:pt x="79" y="0"/>
                    <a:pt x="71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1" y="31"/>
                    <a:pt x="28" y="31"/>
                  </a:cubicBezTo>
                  <a:lnTo>
                    <a:pt x="94" y="290"/>
                  </a:lnTo>
                  <a:cubicBezTo>
                    <a:pt x="99" y="309"/>
                    <a:pt x="107" y="309"/>
                    <a:pt x="122" y="309"/>
                  </a:cubicBezTo>
                  <a:cubicBezTo>
                    <a:pt x="135" y="309"/>
                    <a:pt x="145" y="309"/>
                    <a:pt x="149" y="291"/>
                  </a:cubicBezTo>
                  <a:lnTo>
                    <a:pt x="215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6" name="Freeform 115">
              <a:extLst>
                <a:ext uri="{FF2B5EF4-FFF2-40B4-BE49-F238E27FC236}">
                  <a16:creationId xmlns:a16="http://schemas.microsoft.com/office/drawing/2014/main" id="{273C1365-C024-48E7-ADD9-22D447C3EA72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2359025" y="3789363"/>
              <a:ext cx="93663" cy="123825"/>
            </a:xfrm>
            <a:custGeom>
              <a:avLst/>
              <a:gdLst>
                <a:gd name="T0" fmla="*/ 136 w 244"/>
                <a:gd name="T1" fmla="*/ 121 h 305"/>
                <a:gd name="T2" fmla="*/ 123 w 244"/>
                <a:gd name="T3" fmla="*/ 168 h 305"/>
                <a:gd name="T4" fmla="*/ 122 w 244"/>
                <a:gd name="T5" fmla="*/ 168 h 305"/>
                <a:gd name="T6" fmla="*/ 72 w 244"/>
                <a:gd name="T7" fmla="*/ 12 h 305"/>
                <a:gd name="T8" fmla="*/ 48 w 244"/>
                <a:gd name="T9" fmla="*/ 0 h 305"/>
                <a:gd name="T10" fmla="*/ 20 w 244"/>
                <a:gd name="T11" fmla="*/ 0 h 305"/>
                <a:gd name="T12" fmla="*/ 0 w 244"/>
                <a:gd name="T13" fmla="*/ 15 h 305"/>
                <a:gd name="T14" fmla="*/ 26 w 244"/>
                <a:gd name="T15" fmla="*/ 31 h 305"/>
                <a:gd name="T16" fmla="*/ 26 w 244"/>
                <a:gd name="T17" fmla="*/ 275 h 305"/>
                <a:gd name="T18" fmla="*/ 0 w 244"/>
                <a:gd name="T19" fmla="*/ 290 h 305"/>
                <a:gd name="T20" fmla="*/ 20 w 244"/>
                <a:gd name="T21" fmla="*/ 305 h 305"/>
                <a:gd name="T22" fmla="*/ 61 w 244"/>
                <a:gd name="T23" fmla="*/ 305 h 305"/>
                <a:gd name="T24" fmla="*/ 81 w 244"/>
                <a:gd name="T25" fmla="*/ 290 h 305"/>
                <a:gd name="T26" fmla="*/ 54 w 244"/>
                <a:gd name="T27" fmla="*/ 275 h 305"/>
                <a:gd name="T28" fmla="*/ 54 w 244"/>
                <a:gd name="T29" fmla="*/ 37 h 305"/>
                <a:gd name="T30" fmla="*/ 55 w 244"/>
                <a:gd name="T31" fmla="*/ 37 h 305"/>
                <a:gd name="T32" fmla="*/ 94 w 244"/>
                <a:gd name="T33" fmla="*/ 162 h 305"/>
                <a:gd name="T34" fmla="*/ 107 w 244"/>
                <a:gd name="T35" fmla="*/ 196 h 305"/>
                <a:gd name="T36" fmla="*/ 122 w 244"/>
                <a:gd name="T37" fmla="*/ 203 h 305"/>
                <a:gd name="T38" fmla="*/ 140 w 244"/>
                <a:gd name="T39" fmla="*/ 192 h 305"/>
                <a:gd name="T40" fmla="*/ 190 w 244"/>
                <a:gd name="T41" fmla="*/ 37 h 305"/>
                <a:gd name="T42" fmla="*/ 190 w 244"/>
                <a:gd name="T43" fmla="*/ 37 h 305"/>
                <a:gd name="T44" fmla="*/ 190 w 244"/>
                <a:gd name="T45" fmla="*/ 275 h 305"/>
                <a:gd name="T46" fmla="*/ 164 w 244"/>
                <a:gd name="T47" fmla="*/ 290 h 305"/>
                <a:gd name="T48" fmla="*/ 184 w 244"/>
                <a:gd name="T49" fmla="*/ 305 h 305"/>
                <a:gd name="T50" fmla="*/ 224 w 244"/>
                <a:gd name="T51" fmla="*/ 305 h 305"/>
                <a:gd name="T52" fmla="*/ 244 w 244"/>
                <a:gd name="T53" fmla="*/ 290 h 305"/>
                <a:gd name="T54" fmla="*/ 218 w 244"/>
                <a:gd name="T55" fmla="*/ 275 h 305"/>
                <a:gd name="T56" fmla="*/ 218 w 244"/>
                <a:gd name="T57" fmla="*/ 31 h 305"/>
                <a:gd name="T58" fmla="*/ 244 w 244"/>
                <a:gd name="T59" fmla="*/ 15 h 305"/>
                <a:gd name="T60" fmla="*/ 224 w 244"/>
                <a:gd name="T61" fmla="*/ 0 h 305"/>
                <a:gd name="T62" fmla="*/ 197 w 244"/>
                <a:gd name="T63" fmla="*/ 0 h 305"/>
                <a:gd name="T64" fmla="*/ 170 w 244"/>
                <a:gd name="T65" fmla="*/ 20 h 305"/>
                <a:gd name="T66" fmla="*/ 136 w 244"/>
                <a:gd name="T67" fmla="*/ 1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4" h="305">
                  <a:moveTo>
                    <a:pt x="136" y="121"/>
                  </a:moveTo>
                  <a:cubicBezTo>
                    <a:pt x="130" y="139"/>
                    <a:pt x="126" y="153"/>
                    <a:pt x="123" y="168"/>
                  </a:cubicBezTo>
                  <a:lnTo>
                    <a:pt x="122" y="168"/>
                  </a:lnTo>
                  <a:cubicBezTo>
                    <a:pt x="117" y="144"/>
                    <a:pt x="73" y="15"/>
                    <a:pt x="72" y="12"/>
                  </a:cubicBezTo>
                  <a:cubicBezTo>
                    <a:pt x="67" y="0"/>
                    <a:pt x="55" y="0"/>
                    <a:pt x="48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1"/>
                    <a:pt x="11" y="31"/>
                    <a:pt x="26" y="31"/>
                  </a:cubicBezTo>
                  <a:lnTo>
                    <a:pt x="26" y="275"/>
                  </a:lnTo>
                  <a:cubicBezTo>
                    <a:pt x="11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61" y="305"/>
                  </a:lnTo>
                  <a:cubicBezTo>
                    <a:pt x="68" y="305"/>
                    <a:pt x="81" y="305"/>
                    <a:pt x="81" y="290"/>
                  </a:cubicBezTo>
                  <a:cubicBezTo>
                    <a:pt x="81" y="275"/>
                    <a:pt x="70" y="275"/>
                    <a:pt x="54" y="275"/>
                  </a:cubicBezTo>
                  <a:lnTo>
                    <a:pt x="54" y="37"/>
                  </a:lnTo>
                  <a:lnTo>
                    <a:pt x="55" y="37"/>
                  </a:lnTo>
                  <a:cubicBezTo>
                    <a:pt x="60" y="60"/>
                    <a:pt x="92" y="155"/>
                    <a:pt x="94" y="162"/>
                  </a:cubicBezTo>
                  <a:cubicBezTo>
                    <a:pt x="98" y="173"/>
                    <a:pt x="105" y="192"/>
                    <a:pt x="107" y="196"/>
                  </a:cubicBezTo>
                  <a:cubicBezTo>
                    <a:pt x="110" y="200"/>
                    <a:pt x="116" y="203"/>
                    <a:pt x="122" y="203"/>
                  </a:cubicBezTo>
                  <a:cubicBezTo>
                    <a:pt x="129" y="203"/>
                    <a:pt x="136" y="199"/>
                    <a:pt x="140" y="192"/>
                  </a:cubicBezTo>
                  <a:cubicBezTo>
                    <a:pt x="141" y="189"/>
                    <a:pt x="184" y="63"/>
                    <a:pt x="190" y="37"/>
                  </a:cubicBezTo>
                  <a:lnTo>
                    <a:pt x="190" y="37"/>
                  </a:lnTo>
                  <a:lnTo>
                    <a:pt x="190" y="275"/>
                  </a:lnTo>
                  <a:cubicBezTo>
                    <a:pt x="174" y="275"/>
                    <a:pt x="164" y="275"/>
                    <a:pt x="164" y="290"/>
                  </a:cubicBezTo>
                  <a:cubicBezTo>
                    <a:pt x="164" y="305"/>
                    <a:pt x="176" y="305"/>
                    <a:pt x="184" y="305"/>
                  </a:cubicBezTo>
                  <a:lnTo>
                    <a:pt x="224" y="305"/>
                  </a:lnTo>
                  <a:cubicBezTo>
                    <a:pt x="232" y="305"/>
                    <a:pt x="244" y="305"/>
                    <a:pt x="244" y="290"/>
                  </a:cubicBezTo>
                  <a:cubicBezTo>
                    <a:pt x="244" y="275"/>
                    <a:pt x="234" y="275"/>
                    <a:pt x="218" y="275"/>
                  </a:cubicBezTo>
                  <a:lnTo>
                    <a:pt x="218" y="31"/>
                  </a:lnTo>
                  <a:cubicBezTo>
                    <a:pt x="234" y="31"/>
                    <a:pt x="244" y="31"/>
                    <a:pt x="244" y="15"/>
                  </a:cubicBezTo>
                  <a:cubicBezTo>
                    <a:pt x="244" y="0"/>
                    <a:pt x="232" y="0"/>
                    <a:pt x="224" y="0"/>
                  </a:cubicBezTo>
                  <a:lnTo>
                    <a:pt x="197" y="0"/>
                  </a:lnTo>
                  <a:cubicBezTo>
                    <a:pt x="176" y="0"/>
                    <a:pt x="174" y="7"/>
                    <a:pt x="170" y="20"/>
                  </a:cubicBezTo>
                  <a:lnTo>
                    <a:pt x="136" y="1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7" name="Freeform 116">
              <a:extLst>
                <a:ext uri="{FF2B5EF4-FFF2-40B4-BE49-F238E27FC236}">
                  <a16:creationId xmlns:a16="http://schemas.microsoft.com/office/drawing/2014/main" id="{22F23252-F529-4D0A-91D0-7F2E370D5C93}"/>
                </a:ext>
              </a:extLst>
            </p:cNvPr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2466975" y="3773488"/>
              <a:ext cx="77788" cy="155575"/>
            </a:xfrm>
            <a:custGeom>
              <a:avLst/>
              <a:gdLst>
                <a:gd name="T0" fmla="*/ 117 w 203"/>
                <a:gd name="T1" fmla="*/ 208 h 387"/>
                <a:gd name="T2" fmla="*/ 172 w 203"/>
                <a:gd name="T3" fmla="*/ 263 h 387"/>
                <a:gd name="T4" fmla="*/ 117 w 203"/>
                <a:gd name="T5" fmla="*/ 317 h 387"/>
                <a:gd name="T6" fmla="*/ 117 w 203"/>
                <a:gd name="T7" fmla="*/ 208 h 387"/>
                <a:gd name="T8" fmla="*/ 87 w 203"/>
                <a:gd name="T9" fmla="*/ 202 h 387"/>
                <a:gd name="T10" fmla="*/ 87 w 203"/>
                <a:gd name="T11" fmla="*/ 318 h 387"/>
                <a:gd name="T12" fmla="*/ 36 w 203"/>
                <a:gd name="T13" fmla="*/ 278 h 387"/>
                <a:gd name="T14" fmla="*/ 44 w 203"/>
                <a:gd name="T15" fmla="*/ 261 h 387"/>
                <a:gd name="T16" fmla="*/ 22 w 203"/>
                <a:gd name="T17" fmla="*/ 238 h 387"/>
                <a:gd name="T18" fmla="*/ 0 w 203"/>
                <a:gd name="T19" fmla="*/ 263 h 387"/>
                <a:gd name="T20" fmla="*/ 87 w 203"/>
                <a:gd name="T21" fmla="*/ 348 h 387"/>
                <a:gd name="T22" fmla="*/ 87 w 203"/>
                <a:gd name="T23" fmla="*/ 367 h 387"/>
                <a:gd name="T24" fmla="*/ 102 w 203"/>
                <a:gd name="T25" fmla="*/ 387 h 387"/>
                <a:gd name="T26" fmla="*/ 117 w 203"/>
                <a:gd name="T27" fmla="*/ 367 h 387"/>
                <a:gd name="T28" fmla="*/ 117 w 203"/>
                <a:gd name="T29" fmla="*/ 348 h 387"/>
                <a:gd name="T30" fmla="*/ 203 w 203"/>
                <a:gd name="T31" fmla="*/ 261 h 387"/>
                <a:gd name="T32" fmla="*/ 117 w 203"/>
                <a:gd name="T33" fmla="*/ 173 h 387"/>
                <a:gd name="T34" fmla="*/ 117 w 203"/>
                <a:gd name="T35" fmla="*/ 70 h 387"/>
                <a:gd name="T36" fmla="*/ 167 w 203"/>
                <a:gd name="T37" fmla="*/ 104 h 387"/>
                <a:gd name="T38" fmla="*/ 159 w 203"/>
                <a:gd name="T39" fmla="*/ 121 h 387"/>
                <a:gd name="T40" fmla="*/ 181 w 203"/>
                <a:gd name="T41" fmla="*/ 142 h 387"/>
                <a:gd name="T42" fmla="*/ 203 w 203"/>
                <a:gd name="T43" fmla="*/ 118 h 387"/>
                <a:gd name="T44" fmla="*/ 117 w 203"/>
                <a:gd name="T45" fmla="*/ 39 h 387"/>
                <a:gd name="T46" fmla="*/ 117 w 203"/>
                <a:gd name="T47" fmla="*/ 20 h 387"/>
                <a:gd name="T48" fmla="*/ 102 w 203"/>
                <a:gd name="T49" fmla="*/ 0 h 387"/>
                <a:gd name="T50" fmla="*/ 87 w 203"/>
                <a:gd name="T51" fmla="*/ 20 h 387"/>
                <a:gd name="T52" fmla="*/ 87 w 203"/>
                <a:gd name="T53" fmla="*/ 39 h 387"/>
                <a:gd name="T54" fmla="*/ 0 w 203"/>
                <a:gd name="T55" fmla="*/ 121 h 387"/>
                <a:gd name="T56" fmla="*/ 87 w 203"/>
                <a:gd name="T57" fmla="*/ 202 h 387"/>
                <a:gd name="T58" fmla="*/ 87 w 203"/>
                <a:gd name="T59" fmla="*/ 167 h 387"/>
                <a:gd name="T60" fmla="*/ 32 w 203"/>
                <a:gd name="T61" fmla="*/ 119 h 387"/>
                <a:gd name="T62" fmla="*/ 87 w 203"/>
                <a:gd name="T63" fmla="*/ 70 h 387"/>
                <a:gd name="T64" fmla="*/ 87 w 203"/>
                <a:gd name="T65" fmla="*/ 16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387">
                  <a:moveTo>
                    <a:pt x="117" y="208"/>
                  </a:moveTo>
                  <a:cubicBezTo>
                    <a:pt x="150" y="215"/>
                    <a:pt x="172" y="237"/>
                    <a:pt x="172" y="263"/>
                  </a:cubicBezTo>
                  <a:cubicBezTo>
                    <a:pt x="172" y="288"/>
                    <a:pt x="149" y="312"/>
                    <a:pt x="117" y="317"/>
                  </a:cubicBezTo>
                  <a:lnTo>
                    <a:pt x="117" y="208"/>
                  </a:lnTo>
                  <a:close/>
                  <a:moveTo>
                    <a:pt x="87" y="202"/>
                  </a:moveTo>
                  <a:lnTo>
                    <a:pt x="87" y="318"/>
                  </a:lnTo>
                  <a:cubicBezTo>
                    <a:pt x="64" y="315"/>
                    <a:pt x="44" y="304"/>
                    <a:pt x="36" y="278"/>
                  </a:cubicBezTo>
                  <a:cubicBezTo>
                    <a:pt x="39" y="276"/>
                    <a:pt x="44" y="272"/>
                    <a:pt x="44" y="261"/>
                  </a:cubicBezTo>
                  <a:cubicBezTo>
                    <a:pt x="44" y="247"/>
                    <a:pt x="32" y="238"/>
                    <a:pt x="22" y="238"/>
                  </a:cubicBezTo>
                  <a:cubicBezTo>
                    <a:pt x="18" y="238"/>
                    <a:pt x="0" y="240"/>
                    <a:pt x="0" y="263"/>
                  </a:cubicBezTo>
                  <a:cubicBezTo>
                    <a:pt x="0" y="305"/>
                    <a:pt x="29" y="343"/>
                    <a:pt x="87" y="348"/>
                  </a:cubicBezTo>
                  <a:lnTo>
                    <a:pt x="87" y="367"/>
                  </a:lnTo>
                  <a:cubicBezTo>
                    <a:pt x="87" y="375"/>
                    <a:pt x="87" y="387"/>
                    <a:pt x="102" y="387"/>
                  </a:cubicBezTo>
                  <a:cubicBezTo>
                    <a:pt x="117" y="387"/>
                    <a:pt x="117" y="375"/>
                    <a:pt x="117" y="367"/>
                  </a:cubicBezTo>
                  <a:lnTo>
                    <a:pt x="117" y="348"/>
                  </a:lnTo>
                  <a:cubicBezTo>
                    <a:pt x="178" y="338"/>
                    <a:pt x="203" y="296"/>
                    <a:pt x="203" y="261"/>
                  </a:cubicBezTo>
                  <a:cubicBezTo>
                    <a:pt x="203" y="236"/>
                    <a:pt x="190" y="187"/>
                    <a:pt x="117" y="173"/>
                  </a:cubicBezTo>
                  <a:lnTo>
                    <a:pt x="117" y="70"/>
                  </a:lnTo>
                  <a:cubicBezTo>
                    <a:pt x="134" y="72"/>
                    <a:pt x="159" y="79"/>
                    <a:pt x="167" y="104"/>
                  </a:cubicBezTo>
                  <a:cubicBezTo>
                    <a:pt x="162" y="108"/>
                    <a:pt x="159" y="114"/>
                    <a:pt x="159" y="121"/>
                  </a:cubicBezTo>
                  <a:cubicBezTo>
                    <a:pt x="159" y="132"/>
                    <a:pt x="168" y="142"/>
                    <a:pt x="181" y="142"/>
                  </a:cubicBezTo>
                  <a:cubicBezTo>
                    <a:pt x="191" y="142"/>
                    <a:pt x="203" y="136"/>
                    <a:pt x="203" y="118"/>
                  </a:cubicBezTo>
                  <a:cubicBezTo>
                    <a:pt x="203" y="80"/>
                    <a:pt x="176" y="44"/>
                    <a:pt x="117" y="39"/>
                  </a:cubicBezTo>
                  <a:lnTo>
                    <a:pt x="117" y="20"/>
                  </a:lnTo>
                  <a:cubicBezTo>
                    <a:pt x="117" y="12"/>
                    <a:pt x="117" y="0"/>
                    <a:pt x="102" y="0"/>
                  </a:cubicBezTo>
                  <a:cubicBezTo>
                    <a:pt x="87" y="0"/>
                    <a:pt x="87" y="12"/>
                    <a:pt x="87" y="20"/>
                  </a:cubicBezTo>
                  <a:lnTo>
                    <a:pt x="87" y="39"/>
                  </a:lnTo>
                  <a:cubicBezTo>
                    <a:pt x="32" y="46"/>
                    <a:pt x="0" y="84"/>
                    <a:pt x="0" y="121"/>
                  </a:cubicBezTo>
                  <a:cubicBezTo>
                    <a:pt x="0" y="133"/>
                    <a:pt x="3" y="186"/>
                    <a:pt x="87" y="202"/>
                  </a:cubicBezTo>
                  <a:close/>
                  <a:moveTo>
                    <a:pt x="87" y="167"/>
                  </a:moveTo>
                  <a:cubicBezTo>
                    <a:pt x="58" y="162"/>
                    <a:pt x="32" y="144"/>
                    <a:pt x="32" y="119"/>
                  </a:cubicBezTo>
                  <a:cubicBezTo>
                    <a:pt x="32" y="95"/>
                    <a:pt x="56" y="75"/>
                    <a:pt x="87" y="70"/>
                  </a:cubicBezTo>
                  <a:lnTo>
                    <a:pt x="87" y="16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8" name="Freeform 117">
              <a:extLst>
                <a:ext uri="{FF2B5EF4-FFF2-40B4-BE49-F238E27FC236}">
                  <a16:creationId xmlns:a16="http://schemas.microsoft.com/office/drawing/2014/main" id="{8CEB1D94-36F6-45D7-84DF-3EF83A47F1CC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2667000" y="3789363"/>
              <a:ext cx="79375" cy="123825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1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5 w 204"/>
                <a:gd name="T11" fmla="*/ 31 h 305"/>
                <a:gd name="T12" fmla="*/ 85 w 204"/>
                <a:gd name="T13" fmla="*/ 275 h 305"/>
                <a:gd name="T14" fmla="*/ 21 w 204"/>
                <a:gd name="T15" fmla="*/ 275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5 h 305"/>
                <a:gd name="T26" fmla="*/ 119 w 204"/>
                <a:gd name="T27" fmla="*/ 275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2" y="305"/>
                    <a:pt x="204" y="305"/>
                    <a:pt x="204" y="290"/>
                  </a:cubicBez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29" name="Freeform 118">
              <a:extLst>
                <a:ext uri="{FF2B5EF4-FFF2-40B4-BE49-F238E27FC236}">
                  <a16:creationId xmlns:a16="http://schemas.microsoft.com/office/drawing/2014/main" id="{7BF6F470-6F93-44EF-A122-7BDBEB582B3F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2770188" y="3824288"/>
              <a:ext cx="74613" cy="90488"/>
            </a:xfrm>
            <a:custGeom>
              <a:avLst/>
              <a:gdLst>
                <a:gd name="T0" fmla="*/ 112 w 193"/>
                <a:gd name="T1" fmla="*/ 92 h 222"/>
                <a:gd name="T2" fmla="*/ 78 w 193"/>
                <a:gd name="T3" fmla="*/ 86 h 222"/>
                <a:gd name="T4" fmla="*/ 30 w 193"/>
                <a:gd name="T5" fmla="*/ 58 h 222"/>
                <a:gd name="T6" fmla="*/ 93 w 193"/>
                <a:gd name="T7" fmla="*/ 30 h 222"/>
                <a:gd name="T8" fmla="*/ 143 w 193"/>
                <a:gd name="T9" fmla="*/ 58 h 222"/>
                <a:gd name="T10" fmla="*/ 160 w 193"/>
                <a:gd name="T11" fmla="*/ 75 h 222"/>
                <a:gd name="T12" fmla="*/ 178 w 193"/>
                <a:gd name="T13" fmla="*/ 54 h 222"/>
                <a:gd name="T14" fmla="*/ 178 w 193"/>
                <a:gd name="T15" fmla="*/ 20 h 222"/>
                <a:gd name="T16" fmla="*/ 163 w 193"/>
                <a:gd name="T17" fmla="*/ 0 h 222"/>
                <a:gd name="T18" fmla="*/ 148 w 193"/>
                <a:gd name="T19" fmla="*/ 10 h 222"/>
                <a:gd name="T20" fmla="*/ 94 w 193"/>
                <a:gd name="T21" fmla="*/ 0 h 222"/>
                <a:gd name="T22" fmla="*/ 0 w 193"/>
                <a:gd name="T23" fmla="*/ 58 h 222"/>
                <a:gd name="T24" fmla="*/ 98 w 193"/>
                <a:gd name="T25" fmla="*/ 120 h 222"/>
                <a:gd name="T26" fmla="*/ 162 w 193"/>
                <a:gd name="T27" fmla="*/ 157 h 222"/>
                <a:gd name="T28" fmla="*/ 98 w 193"/>
                <a:gd name="T29" fmla="*/ 192 h 222"/>
                <a:gd name="T30" fmla="*/ 34 w 193"/>
                <a:gd name="T31" fmla="*/ 147 h 222"/>
                <a:gd name="T32" fmla="*/ 17 w 193"/>
                <a:gd name="T33" fmla="*/ 133 h 222"/>
                <a:gd name="T34" fmla="*/ 0 w 193"/>
                <a:gd name="T35" fmla="*/ 153 h 222"/>
                <a:gd name="T36" fmla="*/ 0 w 193"/>
                <a:gd name="T37" fmla="*/ 202 h 222"/>
                <a:gd name="T38" fmla="*/ 15 w 193"/>
                <a:gd name="T39" fmla="*/ 222 h 222"/>
                <a:gd name="T40" fmla="*/ 33 w 193"/>
                <a:gd name="T41" fmla="*/ 203 h 222"/>
                <a:gd name="T42" fmla="*/ 98 w 193"/>
                <a:gd name="T43" fmla="*/ 222 h 222"/>
                <a:gd name="T44" fmla="*/ 193 w 193"/>
                <a:gd name="T45" fmla="*/ 157 h 222"/>
                <a:gd name="T46" fmla="*/ 112 w 193"/>
                <a:gd name="T47" fmla="*/ 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12" y="92"/>
                  </a:moveTo>
                  <a:cubicBezTo>
                    <a:pt x="101" y="90"/>
                    <a:pt x="91" y="88"/>
                    <a:pt x="78" y="86"/>
                  </a:cubicBezTo>
                  <a:cubicBezTo>
                    <a:pt x="64" y="84"/>
                    <a:pt x="30" y="78"/>
                    <a:pt x="30" y="58"/>
                  </a:cubicBezTo>
                  <a:cubicBezTo>
                    <a:pt x="30" y="45"/>
                    <a:pt x="46" y="30"/>
                    <a:pt x="93" y="30"/>
                  </a:cubicBezTo>
                  <a:cubicBezTo>
                    <a:pt x="135" y="30"/>
                    <a:pt x="142" y="45"/>
                    <a:pt x="143" y="58"/>
                  </a:cubicBezTo>
                  <a:cubicBezTo>
                    <a:pt x="144" y="66"/>
                    <a:pt x="145" y="75"/>
                    <a:pt x="160" y="75"/>
                  </a:cubicBezTo>
                  <a:cubicBezTo>
                    <a:pt x="178" y="75"/>
                    <a:pt x="178" y="64"/>
                    <a:pt x="178" y="54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4" y="0"/>
                  </a:cubicBezTo>
                  <a:cubicBezTo>
                    <a:pt x="11" y="0"/>
                    <a:pt x="0" y="40"/>
                    <a:pt x="0" y="58"/>
                  </a:cubicBezTo>
                  <a:cubicBezTo>
                    <a:pt x="0" y="104"/>
                    <a:pt x="52" y="113"/>
                    <a:pt x="98" y="120"/>
                  </a:cubicBezTo>
                  <a:cubicBezTo>
                    <a:pt x="122" y="124"/>
                    <a:pt x="162" y="130"/>
                    <a:pt x="162" y="157"/>
                  </a:cubicBezTo>
                  <a:cubicBezTo>
                    <a:pt x="162" y="175"/>
                    <a:pt x="144" y="192"/>
                    <a:pt x="98" y="192"/>
                  </a:cubicBezTo>
                  <a:cubicBezTo>
                    <a:pt x="75" y="192"/>
                    <a:pt x="47" y="186"/>
                    <a:pt x="34" y="147"/>
                  </a:cubicBezTo>
                  <a:cubicBezTo>
                    <a:pt x="32" y="138"/>
                    <a:pt x="30" y="133"/>
                    <a:pt x="17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19" y="222"/>
                    <a:pt x="27" y="221"/>
                    <a:pt x="33" y="203"/>
                  </a:cubicBezTo>
                  <a:cubicBezTo>
                    <a:pt x="57" y="221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  <a:cubicBezTo>
                    <a:pt x="193" y="105"/>
                    <a:pt x="128" y="94"/>
                    <a:pt x="112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0" name="Freeform 119">
              <a:extLst>
                <a:ext uri="{FF2B5EF4-FFF2-40B4-BE49-F238E27FC236}">
                  <a16:creationId xmlns:a16="http://schemas.microsoft.com/office/drawing/2014/main" id="{BD7AD287-DB30-41DC-9A5B-A360D4A12DC0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2968625" y="3844926"/>
              <a:ext cx="77788" cy="14288"/>
            </a:xfrm>
            <a:custGeom>
              <a:avLst/>
              <a:gdLst>
                <a:gd name="T0" fmla="*/ 182 w 205"/>
                <a:gd name="T1" fmla="*/ 35 h 35"/>
                <a:gd name="T2" fmla="*/ 205 w 205"/>
                <a:gd name="T3" fmla="*/ 17 h 35"/>
                <a:gd name="T4" fmla="*/ 182 w 205"/>
                <a:gd name="T5" fmla="*/ 0 h 35"/>
                <a:gd name="T6" fmla="*/ 23 w 205"/>
                <a:gd name="T7" fmla="*/ 0 h 35"/>
                <a:gd name="T8" fmla="*/ 0 w 205"/>
                <a:gd name="T9" fmla="*/ 17 h 35"/>
                <a:gd name="T10" fmla="*/ 23 w 205"/>
                <a:gd name="T11" fmla="*/ 35 h 35"/>
                <a:gd name="T12" fmla="*/ 182 w 205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35">
                  <a:moveTo>
                    <a:pt x="182" y="35"/>
                  </a:moveTo>
                  <a:cubicBezTo>
                    <a:pt x="188" y="35"/>
                    <a:pt x="205" y="35"/>
                    <a:pt x="205" y="17"/>
                  </a:cubicBezTo>
                  <a:cubicBezTo>
                    <a:pt x="205" y="0"/>
                    <a:pt x="188" y="0"/>
                    <a:pt x="182" y="0"/>
                  </a:cubicBezTo>
                  <a:lnTo>
                    <a:pt x="23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5"/>
                    <a:pt x="17" y="35"/>
                    <a:pt x="23" y="35"/>
                  </a:cubicBezTo>
                  <a:lnTo>
                    <a:pt x="182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1" name="Freeform 120">
              <a:extLst>
                <a:ext uri="{FF2B5EF4-FFF2-40B4-BE49-F238E27FC236}">
                  <a16:creationId xmlns:a16="http://schemas.microsoft.com/office/drawing/2014/main" id="{DFDD51CA-7868-48D4-BE82-DBA20FD50CA1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3068638" y="3789363"/>
              <a:ext cx="77788" cy="123825"/>
            </a:xfrm>
            <a:custGeom>
              <a:avLst/>
              <a:gdLst>
                <a:gd name="T0" fmla="*/ 119 w 204"/>
                <a:gd name="T1" fmla="*/ 21 h 305"/>
                <a:gd name="T2" fmla="*/ 99 w 204"/>
                <a:gd name="T3" fmla="*/ 0 h 305"/>
                <a:gd name="T4" fmla="*/ 21 w 204"/>
                <a:gd name="T5" fmla="*/ 0 h 305"/>
                <a:gd name="T6" fmla="*/ 0 w 204"/>
                <a:gd name="T7" fmla="*/ 16 h 305"/>
                <a:gd name="T8" fmla="*/ 20 w 204"/>
                <a:gd name="T9" fmla="*/ 31 h 305"/>
                <a:gd name="T10" fmla="*/ 85 w 204"/>
                <a:gd name="T11" fmla="*/ 31 h 305"/>
                <a:gd name="T12" fmla="*/ 85 w 204"/>
                <a:gd name="T13" fmla="*/ 275 h 305"/>
                <a:gd name="T14" fmla="*/ 21 w 204"/>
                <a:gd name="T15" fmla="*/ 275 h 305"/>
                <a:gd name="T16" fmla="*/ 0 w 204"/>
                <a:gd name="T17" fmla="*/ 290 h 305"/>
                <a:gd name="T18" fmla="*/ 20 w 204"/>
                <a:gd name="T19" fmla="*/ 305 h 305"/>
                <a:gd name="T20" fmla="*/ 184 w 204"/>
                <a:gd name="T21" fmla="*/ 305 h 305"/>
                <a:gd name="T22" fmla="*/ 204 w 204"/>
                <a:gd name="T23" fmla="*/ 290 h 305"/>
                <a:gd name="T24" fmla="*/ 184 w 204"/>
                <a:gd name="T25" fmla="*/ 275 h 305"/>
                <a:gd name="T26" fmla="*/ 119 w 204"/>
                <a:gd name="T27" fmla="*/ 275 h 305"/>
                <a:gd name="T28" fmla="*/ 119 w 204"/>
                <a:gd name="T29" fmla="*/ 2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305">
                  <a:moveTo>
                    <a:pt x="119" y="21"/>
                  </a:moveTo>
                  <a:cubicBezTo>
                    <a:pt x="119" y="5"/>
                    <a:pt x="116" y="0"/>
                    <a:pt x="99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85" y="31"/>
                  </a:lnTo>
                  <a:lnTo>
                    <a:pt x="85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0" y="305"/>
                  </a:cubicBezTo>
                  <a:lnTo>
                    <a:pt x="184" y="305"/>
                  </a:lnTo>
                  <a:cubicBezTo>
                    <a:pt x="192" y="305"/>
                    <a:pt x="204" y="305"/>
                    <a:pt x="204" y="290"/>
                  </a:cubicBezTo>
                  <a:cubicBezTo>
                    <a:pt x="204" y="275"/>
                    <a:pt x="192" y="275"/>
                    <a:pt x="184" y="275"/>
                  </a:cubicBezTo>
                  <a:lnTo>
                    <a:pt x="119" y="275"/>
                  </a:lnTo>
                  <a:lnTo>
                    <a:pt x="119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2" name="Freeform 121">
              <a:extLst>
                <a:ext uri="{FF2B5EF4-FFF2-40B4-BE49-F238E27FC236}">
                  <a16:creationId xmlns:a16="http://schemas.microsoft.com/office/drawing/2014/main" id="{8A6DE1E1-2C90-4E43-83E5-7C42953C393D}"/>
                </a:ext>
              </a:extLst>
            </p:cNvPr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3168650" y="3824288"/>
              <a:ext cx="88900" cy="90488"/>
            </a:xfrm>
            <a:custGeom>
              <a:avLst/>
              <a:gdLst>
                <a:gd name="T0" fmla="*/ 155 w 234"/>
                <a:gd name="T1" fmla="*/ 203 h 222"/>
                <a:gd name="T2" fmla="*/ 209 w 234"/>
                <a:gd name="T3" fmla="*/ 219 h 222"/>
                <a:gd name="T4" fmla="*/ 234 w 234"/>
                <a:gd name="T5" fmla="*/ 204 h 222"/>
                <a:gd name="T6" fmla="*/ 214 w 234"/>
                <a:gd name="T7" fmla="*/ 189 h 222"/>
                <a:gd name="T8" fmla="*/ 184 w 234"/>
                <a:gd name="T9" fmla="*/ 185 h 222"/>
                <a:gd name="T10" fmla="*/ 184 w 234"/>
                <a:gd name="T11" fmla="*/ 77 h 222"/>
                <a:gd name="T12" fmla="*/ 85 w 234"/>
                <a:gd name="T13" fmla="*/ 0 h 222"/>
                <a:gd name="T14" fmla="*/ 13 w 234"/>
                <a:gd name="T15" fmla="*/ 36 h 222"/>
                <a:gd name="T16" fmla="*/ 36 w 234"/>
                <a:gd name="T17" fmla="*/ 59 h 222"/>
                <a:gd name="T18" fmla="*/ 58 w 234"/>
                <a:gd name="T19" fmla="*/ 36 h 222"/>
                <a:gd name="T20" fmla="*/ 68 w 234"/>
                <a:gd name="T21" fmla="*/ 30 h 222"/>
                <a:gd name="T22" fmla="*/ 86 w 234"/>
                <a:gd name="T23" fmla="*/ 30 h 222"/>
                <a:gd name="T24" fmla="*/ 150 w 234"/>
                <a:gd name="T25" fmla="*/ 81 h 222"/>
                <a:gd name="T26" fmla="*/ 0 w 234"/>
                <a:gd name="T27" fmla="*/ 155 h 222"/>
                <a:gd name="T28" fmla="*/ 82 w 234"/>
                <a:gd name="T29" fmla="*/ 222 h 222"/>
                <a:gd name="T30" fmla="*/ 155 w 234"/>
                <a:gd name="T31" fmla="*/ 203 h 222"/>
                <a:gd name="T32" fmla="*/ 150 w 234"/>
                <a:gd name="T33" fmla="*/ 110 h 222"/>
                <a:gd name="T34" fmla="*/ 150 w 234"/>
                <a:gd name="T35" fmla="*/ 152 h 222"/>
                <a:gd name="T36" fmla="*/ 130 w 234"/>
                <a:gd name="T37" fmla="*/ 183 h 222"/>
                <a:gd name="T38" fmla="*/ 86 w 234"/>
                <a:gd name="T39" fmla="*/ 192 h 222"/>
                <a:gd name="T40" fmla="*/ 35 w 234"/>
                <a:gd name="T41" fmla="*/ 155 h 222"/>
                <a:gd name="T42" fmla="*/ 150 w 234"/>
                <a:gd name="T43" fmla="*/ 11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155" y="203"/>
                  </a:moveTo>
                  <a:cubicBezTo>
                    <a:pt x="166" y="218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1"/>
                    <a:pt x="157" y="0"/>
                    <a:pt x="85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4" y="59"/>
                    <a:pt x="36" y="59"/>
                  </a:cubicBezTo>
                  <a:cubicBezTo>
                    <a:pt x="43" y="59"/>
                    <a:pt x="57" y="54"/>
                    <a:pt x="58" y="36"/>
                  </a:cubicBezTo>
                  <a:cubicBezTo>
                    <a:pt x="58" y="32"/>
                    <a:pt x="58" y="31"/>
                    <a:pt x="68" y="30"/>
                  </a:cubicBezTo>
                  <a:cubicBezTo>
                    <a:pt x="75" y="30"/>
                    <a:pt x="81" y="30"/>
                    <a:pt x="86" y="30"/>
                  </a:cubicBezTo>
                  <a:cubicBezTo>
                    <a:pt x="124" y="30"/>
                    <a:pt x="150" y="45"/>
                    <a:pt x="150" y="81"/>
                  </a:cubicBezTo>
                  <a:cubicBezTo>
                    <a:pt x="62" y="82"/>
                    <a:pt x="0" y="107"/>
                    <a:pt x="0" y="155"/>
                  </a:cubicBezTo>
                  <a:cubicBezTo>
                    <a:pt x="0" y="190"/>
                    <a:pt x="32" y="222"/>
                    <a:pt x="82" y="222"/>
                  </a:cubicBezTo>
                  <a:cubicBezTo>
                    <a:pt x="101" y="222"/>
                    <a:pt x="132" y="218"/>
                    <a:pt x="155" y="203"/>
                  </a:cubicBezTo>
                  <a:close/>
                  <a:moveTo>
                    <a:pt x="150" y="110"/>
                  </a:moveTo>
                  <a:lnTo>
                    <a:pt x="150" y="152"/>
                  </a:lnTo>
                  <a:cubicBezTo>
                    <a:pt x="150" y="164"/>
                    <a:pt x="150" y="174"/>
                    <a:pt x="130" y="183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5"/>
                  </a:cubicBezTo>
                  <a:cubicBezTo>
                    <a:pt x="35" y="131"/>
                    <a:pt x="77" y="112"/>
                    <a:pt x="150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3" name="Freeform 122">
              <a:extLst>
                <a:ext uri="{FF2B5EF4-FFF2-40B4-BE49-F238E27FC236}">
                  <a16:creationId xmlns:a16="http://schemas.microsoft.com/office/drawing/2014/main" id="{CA1D4498-6999-4198-B18B-EF7B7F220346}"/>
                </a:ext>
              </a:extLst>
            </p:cNvPr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3368675" y="3824288"/>
              <a:ext cx="88900" cy="90488"/>
            </a:xfrm>
            <a:custGeom>
              <a:avLst/>
              <a:gdLst>
                <a:gd name="T0" fmla="*/ 155 w 234"/>
                <a:gd name="T1" fmla="*/ 203 h 222"/>
                <a:gd name="T2" fmla="*/ 209 w 234"/>
                <a:gd name="T3" fmla="*/ 219 h 222"/>
                <a:gd name="T4" fmla="*/ 234 w 234"/>
                <a:gd name="T5" fmla="*/ 204 h 222"/>
                <a:gd name="T6" fmla="*/ 214 w 234"/>
                <a:gd name="T7" fmla="*/ 189 h 222"/>
                <a:gd name="T8" fmla="*/ 184 w 234"/>
                <a:gd name="T9" fmla="*/ 185 h 222"/>
                <a:gd name="T10" fmla="*/ 184 w 234"/>
                <a:gd name="T11" fmla="*/ 77 h 222"/>
                <a:gd name="T12" fmla="*/ 85 w 234"/>
                <a:gd name="T13" fmla="*/ 0 h 222"/>
                <a:gd name="T14" fmla="*/ 13 w 234"/>
                <a:gd name="T15" fmla="*/ 36 h 222"/>
                <a:gd name="T16" fmla="*/ 36 w 234"/>
                <a:gd name="T17" fmla="*/ 59 h 222"/>
                <a:gd name="T18" fmla="*/ 58 w 234"/>
                <a:gd name="T19" fmla="*/ 36 h 222"/>
                <a:gd name="T20" fmla="*/ 68 w 234"/>
                <a:gd name="T21" fmla="*/ 30 h 222"/>
                <a:gd name="T22" fmla="*/ 86 w 234"/>
                <a:gd name="T23" fmla="*/ 30 h 222"/>
                <a:gd name="T24" fmla="*/ 150 w 234"/>
                <a:gd name="T25" fmla="*/ 81 h 222"/>
                <a:gd name="T26" fmla="*/ 0 w 234"/>
                <a:gd name="T27" fmla="*/ 155 h 222"/>
                <a:gd name="T28" fmla="*/ 82 w 234"/>
                <a:gd name="T29" fmla="*/ 222 h 222"/>
                <a:gd name="T30" fmla="*/ 155 w 234"/>
                <a:gd name="T31" fmla="*/ 203 h 222"/>
                <a:gd name="T32" fmla="*/ 150 w 234"/>
                <a:gd name="T33" fmla="*/ 110 h 222"/>
                <a:gd name="T34" fmla="*/ 150 w 234"/>
                <a:gd name="T35" fmla="*/ 152 h 222"/>
                <a:gd name="T36" fmla="*/ 130 w 234"/>
                <a:gd name="T37" fmla="*/ 183 h 222"/>
                <a:gd name="T38" fmla="*/ 86 w 234"/>
                <a:gd name="T39" fmla="*/ 192 h 222"/>
                <a:gd name="T40" fmla="*/ 35 w 234"/>
                <a:gd name="T41" fmla="*/ 155 h 222"/>
                <a:gd name="T42" fmla="*/ 150 w 234"/>
                <a:gd name="T43" fmla="*/ 11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155" y="203"/>
                  </a:moveTo>
                  <a:cubicBezTo>
                    <a:pt x="166" y="218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1"/>
                    <a:pt x="157" y="0"/>
                    <a:pt x="85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4" y="59"/>
                    <a:pt x="36" y="59"/>
                  </a:cubicBezTo>
                  <a:cubicBezTo>
                    <a:pt x="43" y="59"/>
                    <a:pt x="57" y="54"/>
                    <a:pt x="58" y="36"/>
                  </a:cubicBezTo>
                  <a:cubicBezTo>
                    <a:pt x="58" y="32"/>
                    <a:pt x="58" y="31"/>
                    <a:pt x="68" y="30"/>
                  </a:cubicBezTo>
                  <a:cubicBezTo>
                    <a:pt x="75" y="30"/>
                    <a:pt x="81" y="30"/>
                    <a:pt x="86" y="30"/>
                  </a:cubicBezTo>
                  <a:cubicBezTo>
                    <a:pt x="124" y="30"/>
                    <a:pt x="150" y="45"/>
                    <a:pt x="150" y="81"/>
                  </a:cubicBezTo>
                  <a:cubicBezTo>
                    <a:pt x="62" y="82"/>
                    <a:pt x="0" y="107"/>
                    <a:pt x="0" y="155"/>
                  </a:cubicBezTo>
                  <a:cubicBezTo>
                    <a:pt x="0" y="190"/>
                    <a:pt x="32" y="222"/>
                    <a:pt x="82" y="222"/>
                  </a:cubicBezTo>
                  <a:cubicBezTo>
                    <a:pt x="101" y="222"/>
                    <a:pt x="132" y="218"/>
                    <a:pt x="155" y="203"/>
                  </a:cubicBezTo>
                  <a:close/>
                  <a:moveTo>
                    <a:pt x="150" y="110"/>
                  </a:moveTo>
                  <a:lnTo>
                    <a:pt x="150" y="152"/>
                  </a:lnTo>
                  <a:cubicBezTo>
                    <a:pt x="150" y="164"/>
                    <a:pt x="150" y="174"/>
                    <a:pt x="130" y="183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5"/>
                  </a:cubicBezTo>
                  <a:cubicBezTo>
                    <a:pt x="35" y="131"/>
                    <a:pt x="78" y="112"/>
                    <a:pt x="150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4" name="Freeform 123">
              <a:extLst>
                <a:ext uri="{FF2B5EF4-FFF2-40B4-BE49-F238E27FC236}">
                  <a16:creationId xmlns:a16="http://schemas.microsoft.com/office/drawing/2014/main" id="{E2F87425-9346-4D8C-8436-91668BB3605E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3497263" y="3887788"/>
              <a:ext cx="23813" cy="25400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5" name="Freeform 124">
              <a:extLst>
                <a:ext uri="{FF2B5EF4-FFF2-40B4-BE49-F238E27FC236}">
                  <a16:creationId xmlns:a16="http://schemas.microsoft.com/office/drawing/2014/main" id="{C5725532-47BE-4C1B-A0C8-84E506890C8B}"/>
                </a:ext>
              </a:extLst>
            </p:cNvPr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3570288" y="3824288"/>
              <a:ext cx="77788" cy="90488"/>
            </a:xfrm>
            <a:custGeom>
              <a:avLst/>
              <a:gdLst>
                <a:gd name="T0" fmla="*/ 205 w 205"/>
                <a:gd name="T1" fmla="*/ 111 h 222"/>
                <a:gd name="T2" fmla="*/ 102 w 205"/>
                <a:gd name="T3" fmla="*/ 0 h 222"/>
                <a:gd name="T4" fmla="*/ 0 w 205"/>
                <a:gd name="T5" fmla="*/ 111 h 222"/>
                <a:gd name="T6" fmla="*/ 102 w 205"/>
                <a:gd name="T7" fmla="*/ 222 h 222"/>
                <a:gd name="T8" fmla="*/ 205 w 205"/>
                <a:gd name="T9" fmla="*/ 111 h 222"/>
                <a:gd name="T10" fmla="*/ 102 w 205"/>
                <a:gd name="T11" fmla="*/ 192 h 222"/>
                <a:gd name="T12" fmla="*/ 35 w 205"/>
                <a:gd name="T13" fmla="*/ 108 h 222"/>
                <a:gd name="T14" fmla="*/ 102 w 205"/>
                <a:gd name="T15" fmla="*/ 30 h 222"/>
                <a:gd name="T16" fmla="*/ 170 w 205"/>
                <a:gd name="T17" fmla="*/ 108 h 222"/>
                <a:gd name="T18" fmla="*/ 102 w 205"/>
                <a:gd name="T19" fmla="*/ 1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2">
                  <a:moveTo>
                    <a:pt x="205" y="111"/>
                  </a:moveTo>
                  <a:cubicBezTo>
                    <a:pt x="205" y="49"/>
                    <a:pt x="158" y="0"/>
                    <a:pt x="102" y="0"/>
                  </a:cubicBezTo>
                  <a:cubicBezTo>
                    <a:pt x="47" y="0"/>
                    <a:pt x="0" y="49"/>
                    <a:pt x="0" y="111"/>
                  </a:cubicBezTo>
                  <a:cubicBezTo>
                    <a:pt x="0" y="175"/>
                    <a:pt x="48" y="222"/>
                    <a:pt x="102" y="222"/>
                  </a:cubicBezTo>
                  <a:cubicBezTo>
                    <a:pt x="157" y="222"/>
                    <a:pt x="205" y="174"/>
                    <a:pt x="205" y="111"/>
                  </a:cubicBezTo>
                  <a:close/>
                  <a:moveTo>
                    <a:pt x="102" y="192"/>
                  </a:moveTo>
                  <a:cubicBezTo>
                    <a:pt x="66" y="192"/>
                    <a:pt x="35" y="154"/>
                    <a:pt x="35" y="108"/>
                  </a:cubicBezTo>
                  <a:cubicBezTo>
                    <a:pt x="35" y="62"/>
                    <a:pt x="67" y="30"/>
                    <a:pt x="102" y="30"/>
                  </a:cubicBezTo>
                  <a:cubicBezTo>
                    <a:pt x="138" y="30"/>
                    <a:pt x="170" y="62"/>
                    <a:pt x="170" y="108"/>
                  </a:cubicBezTo>
                  <a:cubicBezTo>
                    <a:pt x="170" y="154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6" name="Freeform 125">
              <a:extLst>
                <a:ext uri="{FF2B5EF4-FFF2-40B4-BE49-F238E27FC236}">
                  <a16:creationId xmlns:a16="http://schemas.microsoft.com/office/drawing/2014/main" id="{5948CA5A-8C18-4D4C-8CB6-55FF587F6FD4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3660775" y="3825876"/>
              <a:ext cx="96838" cy="88900"/>
            </a:xfrm>
            <a:custGeom>
              <a:avLst/>
              <a:gdLst>
                <a:gd name="T0" fmla="*/ 173 w 250"/>
                <a:gd name="T1" fmla="*/ 199 h 218"/>
                <a:gd name="T2" fmla="*/ 193 w 250"/>
                <a:gd name="T3" fmla="*/ 215 h 218"/>
                <a:gd name="T4" fmla="*/ 229 w 250"/>
                <a:gd name="T5" fmla="*/ 215 h 218"/>
                <a:gd name="T6" fmla="*/ 250 w 250"/>
                <a:gd name="T7" fmla="*/ 200 h 218"/>
                <a:gd name="T8" fmla="*/ 230 w 250"/>
                <a:gd name="T9" fmla="*/ 185 h 218"/>
                <a:gd name="T10" fmla="*/ 207 w 250"/>
                <a:gd name="T11" fmla="*/ 185 h 218"/>
                <a:gd name="T12" fmla="*/ 207 w 250"/>
                <a:gd name="T13" fmla="*/ 20 h 218"/>
                <a:gd name="T14" fmla="*/ 187 w 250"/>
                <a:gd name="T15" fmla="*/ 0 h 218"/>
                <a:gd name="T16" fmla="*/ 151 w 250"/>
                <a:gd name="T17" fmla="*/ 0 h 218"/>
                <a:gd name="T18" fmla="*/ 131 w 250"/>
                <a:gd name="T19" fmla="*/ 15 h 218"/>
                <a:gd name="T20" fmla="*/ 150 w 250"/>
                <a:gd name="T21" fmla="*/ 30 h 218"/>
                <a:gd name="T22" fmla="*/ 173 w 250"/>
                <a:gd name="T23" fmla="*/ 30 h 218"/>
                <a:gd name="T24" fmla="*/ 173 w 250"/>
                <a:gd name="T25" fmla="*/ 137 h 218"/>
                <a:gd name="T26" fmla="*/ 117 w 250"/>
                <a:gd name="T27" fmla="*/ 188 h 218"/>
                <a:gd name="T28" fmla="*/ 77 w 250"/>
                <a:gd name="T29" fmla="*/ 155 h 218"/>
                <a:gd name="T30" fmla="*/ 77 w 250"/>
                <a:gd name="T31" fmla="*/ 20 h 218"/>
                <a:gd name="T32" fmla="*/ 57 w 250"/>
                <a:gd name="T33" fmla="*/ 0 h 218"/>
                <a:gd name="T34" fmla="*/ 21 w 250"/>
                <a:gd name="T35" fmla="*/ 0 h 218"/>
                <a:gd name="T36" fmla="*/ 0 w 250"/>
                <a:gd name="T37" fmla="*/ 15 h 218"/>
                <a:gd name="T38" fmla="*/ 20 w 250"/>
                <a:gd name="T39" fmla="*/ 30 h 218"/>
                <a:gd name="T40" fmla="*/ 43 w 250"/>
                <a:gd name="T41" fmla="*/ 30 h 218"/>
                <a:gd name="T42" fmla="*/ 43 w 250"/>
                <a:gd name="T43" fmla="*/ 158 h 218"/>
                <a:gd name="T44" fmla="*/ 114 w 250"/>
                <a:gd name="T45" fmla="*/ 218 h 218"/>
                <a:gd name="T46" fmla="*/ 173 w 250"/>
                <a:gd name="T47" fmla="*/ 19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218">
                  <a:moveTo>
                    <a:pt x="173" y="199"/>
                  </a:moveTo>
                  <a:cubicBezTo>
                    <a:pt x="173" y="215"/>
                    <a:pt x="184" y="215"/>
                    <a:pt x="193" y="215"/>
                  </a:cubicBezTo>
                  <a:lnTo>
                    <a:pt x="229" y="215"/>
                  </a:lnTo>
                  <a:cubicBezTo>
                    <a:pt x="237" y="215"/>
                    <a:pt x="250" y="215"/>
                    <a:pt x="250" y="200"/>
                  </a:cubicBezTo>
                  <a:cubicBezTo>
                    <a:pt x="250" y="185"/>
                    <a:pt x="237" y="185"/>
                    <a:pt x="230" y="185"/>
                  </a:cubicBezTo>
                  <a:lnTo>
                    <a:pt x="207" y="185"/>
                  </a:lnTo>
                  <a:lnTo>
                    <a:pt x="207" y="20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1" y="0"/>
                  </a:lnTo>
                  <a:cubicBezTo>
                    <a:pt x="143" y="0"/>
                    <a:pt x="131" y="0"/>
                    <a:pt x="131" y="15"/>
                  </a:cubicBezTo>
                  <a:cubicBezTo>
                    <a:pt x="131" y="30"/>
                    <a:pt x="143" y="30"/>
                    <a:pt x="150" y="30"/>
                  </a:cubicBezTo>
                  <a:lnTo>
                    <a:pt x="173" y="30"/>
                  </a:lnTo>
                  <a:lnTo>
                    <a:pt x="173" y="137"/>
                  </a:lnTo>
                  <a:cubicBezTo>
                    <a:pt x="173" y="182"/>
                    <a:pt x="132" y="188"/>
                    <a:pt x="117" y="188"/>
                  </a:cubicBezTo>
                  <a:cubicBezTo>
                    <a:pt x="77" y="188"/>
                    <a:pt x="77" y="171"/>
                    <a:pt x="77" y="155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3" y="30"/>
                  </a:lnTo>
                  <a:lnTo>
                    <a:pt x="43" y="158"/>
                  </a:lnTo>
                  <a:cubicBezTo>
                    <a:pt x="43" y="206"/>
                    <a:pt x="77" y="218"/>
                    <a:pt x="114" y="218"/>
                  </a:cubicBezTo>
                  <a:cubicBezTo>
                    <a:pt x="134" y="218"/>
                    <a:pt x="154" y="213"/>
                    <a:pt x="173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7" name="Freeform 126">
              <a:extLst>
                <a:ext uri="{FF2B5EF4-FFF2-40B4-BE49-F238E27FC236}">
                  <a16:creationId xmlns:a16="http://schemas.microsoft.com/office/drawing/2014/main" id="{214EF144-7D84-417B-BA2F-C0B35ADA0C76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3763963" y="3802063"/>
              <a:ext cx="80963" cy="112713"/>
            </a:xfrm>
            <a:custGeom>
              <a:avLst/>
              <a:gdLst>
                <a:gd name="T0" fmla="*/ 99 w 212"/>
                <a:gd name="T1" fmla="*/ 91 h 279"/>
                <a:gd name="T2" fmla="*/ 180 w 212"/>
                <a:gd name="T3" fmla="*/ 91 h 279"/>
                <a:gd name="T4" fmla="*/ 200 w 212"/>
                <a:gd name="T5" fmla="*/ 76 h 279"/>
                <a:gd name="T6" fmla="*/ 180 w 212"/>
                <a:gd name="T7" fmla="*/ 61 h 279"/>
                <a:gd name="T8" fmla="*/ 99 w 212"/>
                <a:gd name="T9" fmla="*/ 61 h 279"/>
                <a:gd name="T10" fmla="*/ 99 w 212"/>
                <a:gd name="T11" fmla="*/ 20 h 279"/>
                <a:gd name="T12" fmla="*/ 82 w 212"/>
                <a:gd name="T13" fmla="*/ 0 h 279"/>
                <a:gd name="T14" fmla="*/ 64 w 212"/>
                <a:gd name="T15" fmla="*/ 20 h 279"/>
                <a:gd name="T16" fmla="*/ 64 w 212"/>
                <a:gd name="T17" fmla="*/ 61 h 279"/>
                <a:gd name="T18" fmla="*/ 21 w 212"/>
                <a:gd name="T19" fmla="*/ 61 h 279"/>
                <a:gd name="T20" fmla="*/ 0 w 212"/>
                <a:gd name="T21" fmla="*/ 76 h 279"/>
                <a:gd name="T22" fmla="*/ 20 w 212"/>
                <a:gd name="T23" fmla="*/ 91 h 279"/>
                <a:gd name="T24" fmla="*/ 64 w 212"/>
                <a:gd name="T25" fmla="*/ 91 h 279"/>
                <a:gd name="T26" fmla="*/ 64 w 212"/>
                <a:gd name="T27" fmla="*/ 213 h 279"/>
                <a:gd name="T28" fmla="*/ 134 w 212"/>
                <a:gd name="T29" fmla="*/ 279 h 279"/>
                <a:gd name="T30" fmla="*/ 212 w 212"/>
                <a:gd name="T31" fmla="*/ 213 h 279"/>
                <a:gd name="T32" fmla="*/ 194 w 212"/>
                <a:gd name="T33" fmla="*/ 194 h 279"/>
                <a:gd name="T34" fmla="*/ 177 w 212"/>
                <a:gd name="T35" fmla="*/ 213 h 279"/>
                <a:gd name="T36" fmla="*/ 137 w 212"/>
                <a:gd name="T37" fmla="*/ 249 h 279"/>
                <a:gd name="T38" fmla="*/ 99 w 212"/>
                <a:gd name="T39" fmla="*/ 210 h 279"/>
                <a:gd name="T40" fmla="*/ 99 w 212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99" y="91"/>
                  </a:moveTo>
                  <a:lnTo>
                    <a:pt x="180" y="91"/>
                  </a:lnTo>
                  <a:cubicBezTo>
                    <a:pt x="188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9" y="61"/>
                  </a:lnTo>
                  <a:lnTo>
                    <a:pt x="99" y="20"/>
                  </a:lnTo>
                  <a:cubicBezTo>
                    <a:pt x="99" y="11"/>
                    <a:pt x="99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6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9" y="249"/>
                    <a:pt x="99" y="223"/>
                    <a:pt x="99" y="210"/>
                  </a:cubicBezTo>
                  <a:lnTo>
                    <a:pt x="99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8" name="Freeform 127">
              <a:extLst>
                <a:ext uri="{FF2B5EF4-FFF2-40B4-BE49-F238E27FC236}">
                  <a16:creationId xmlns:a16="http://schemas.microsoft.com/office/drawing/2014/main" id="{FECD87E5-8D15-4BD3-8FED-81E66B921C8B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1765300" y="4086226"/>
              <a:ext cx="77788" cy="14288"/>
            </a:xfrm>
            <a:custGeom>
              <a:avLst/>
              <a:gdLst>
                <a:gd name="T0" fmla="*/ 182 w 206"/>
                <a:gd name="T1" fmla="*/ 35 h 35"/>
                <a:gd name="T2" fmla="*/ 206 w 206"/>
                <a:gd name="T3" fmla="*/ 17 h 35"/>
                <a:gd name="T4" fmla="*/ 182 w 206"/>
                <a:gd name="T5" fmla="*/ 0 h 35"/>
                <a:gd name="T6" fmla="*/ 24 w 206"/>
                <a:gd name="T7" fmla="*/ 0 h 35"/>
                <a:gd name="T8" fmla="*/ 0 w 206"/>
                <a:gd name="T9" fmla="*/ 17 h 35"/>
                <a:gd name="T10" fmla="*/ 24 w 206"/>
                <a:gd name="T11" fmla="*/ 35 h 35"/>
                <a:gd name="T12" fmla="*/ 182 w 206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35">
                  <a:moveTo>
                    <a:pt x="182" y="35"/>
                  </a:moveTo>
                  <a:cubicBezTo>
                    <a:pt x="188" y="35"/>
                    <a:pt x="206" y="35"/>
                    <a:pt x="206" y="17"/>
                  </a:cubicBezTo>
                  <a:cubicBezTo>
                    <a:pt x="206" y="0"/>
                    <a:pt x="188" y="0"/>
                    <a:pt x="182" y="0"/>
                  </a:cubicBezTo>
                  <a:lnTo>
                    <a:pt x="24" y="0"/>
                  </a:lnTo>
                  <a:cubicBezTo>
                    <a:pt x="18" y="0"/>
                    <a:pt x="0" y="0"/>
                    <a:pt x="0" y="17"/>
                  </a:cubicBezTo>
                  <a:cubicBezTo>
                    <a:pt x="0" y="35"/>
                    <a:pt x="18" y="35"/>
                    <a:pt x="24" y="35"/>
                  </a:cubicBezTo>
                  <a:lnTo>
                    <a:pt x="182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39" name="Freeform 128">
              <a:extLst>
                <a:ext uri="{FF2B5EF4-FFF2-40B4-BE49-F238E27FC236}">
                  <a16:creationId xmlns:a16="http://schemas.microsoft.com/office/drawing/2014/main" id="{327F954B-117E-46A7-9CB9-4D83D731F1E1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1860550" y="4067176"/>
              <a:ext cx="87313" cy="87313"/>
            </a:xfrm>
            <a:custGeom>
              <a:avLst/>
              <a:gdLst>
                <a:gd name="T0" fmla="*/ 95 w 227"/>
                <a:gd name="T1" fmla="*/ 125 h 218"/>
                <a:gd name="T2" fmla="*/ 184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79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0 w 227"/>
                <a:gd name="T23" fmla="*/ 33 h 218"/>
                <a:gd name="T24" fmla="*/ 60 w 227"/>
                <a:gd name="T25" fmla="*/ 188 h 218"/>
                <a:gd name="T26" fmla="*/ 20 w 227"/>
                <a:gd name="T27" fmla="*/ 188 h 218"/>
                <a:gd name="T28" fmla="*/ 0 w 227"/>
                <a:gd name="T29" fmla="*/ 203 h 218"/>
                <a:gd name="T30" fmla="*/ 20 w 227"/>
                <a:gd name="T31" fmla="*/ 218 h 218"/>
                <a:gd name="T32" fmla="*/ 150 w 227"/>
                <a:gd name="T33" fmla="*/ 218 h 218"/>
                <a:gd name="T34" fmla="*/ 170 w 227"/>
                <a:gd name="T35" fmla="*/ 203 h 218"/>
                <a:gd name="T36" fmla="*/ 150 w 227"/>
                <a:gd name="T37" fmla="*/ 188 h 218"/>
                <a:gd name="T38" fmla="*/ 95 w 227"/>
                <a:gd name="T39" fmla="*/ 188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0"/>
                    <a:pt x="184" y="30"/>
                  </a:cubicBezTo>
                  <a:cubicBezTo>
                    <a:pt x="185" y="42"/>
                    <a:pt x="193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79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0" y="218"/>
                    <a:pt x="170" y="203"/>
                  </a:cubicBezTo>
                  <a:cubicBezTo>
                    <a:pt x="170" y="188"/>
                    <a:pt x="158" y="188"/>
                    <a:pt x="150" y="188"/>
                  </a:cubicBezTo>
                  <a:lnTo>
                    <a:pt x="95" y="188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0" name="Freeform 129">
              <a:extLst>
                <a:ext uri="{FF2B5EF4-FFF2-40B4-BE49-F238E27FC236}">
                  <a16:creationId xmlns:a16="http://schemas.microsoft.com/office/drawing/2014/main" id="{BE357D10-3B0D-4152-8766-90BE29A909AB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1957388" y="4067176"/>
              <a:ext cx="93663" cy="88900"/>
            </a:xfrm>
            <a:custGeom>
              <a:avLst/>
              <a:gdLst>
                <a:gd name="T0" fmla="*/ 220 w 246"/>
                <a:gd name="T1" fmla="*/ 30 h 217"/>
                <a:gd name="T2" fmla="*/ 246 w 246"/>
                <a:gd name="T3" fmla="*/ 15 h 217"/>
                <a:gd name="T4" fmla="*/ 225 w 246"/>
                <a:gd name="T5" fmla="*/ 0 h 217"/>
                <a:gd name="T6" fmla="*/ 168 w 246"/>
                <a:gd name="T7" fmla="*/ 0 h 217"/>
                <a:gd name="T8" fmla="*/ 147 w 246"/>
                <a:gd name="T9" fmla="*/ 15 h 217"/>
                <a:gd name="T10" fmla="*/ 168 w 246"/>
                <a:gd name="T11" fmla="*/ 30 h 217"/>
                <a:gd name="T12" fmla="*/ 192 w 246"/>
                <a:gd name="T13" fmla="*/ 30 h 217"/>
                <a:gd name="T14" fmla="*/ 167 w 246"/>
                <a:gd name="T15" fmla="*/ 179 h 217"/>
                <a:gd name="T16" fmla="*/ 167 w 246"/>
                <a:gd name="T17" fmla="*/ 179 h 217"/>
                <a:gd name="T18" fmla="*/ 152 w 246"/>
                <a:gd name="T19" fmla="*/ 123 h 217"/>
                <a:gd name="T20" fmla="*/ 124 w 246"/>
                <a:gd name="T21" fmla="*/ 86 h 217"/>
                <a:gd name="T22" fmla="*/ 104 w 246"/>
                <a:gd name="T23" fmla="*/ 97 h 217"/>
                <a:gd name="T24" fmla="*/ 81 w 246"/>
                <a:gd name="T25" fmla="*/ 179 h 217"/>
                <a:gd name="T26" fmla="*/ 80 w 246"/>
                <a:gd name="T27" fmla="*/ 179 h 217"/>
                <a:gd name="T28" fmla="*/ 54 w 246"/>
                <a:gd name="T29" fmla="*/ 30 h 217"/>
                <a:gd name="T30" fmla="*/ 79 w 246"/>
                <a:gd name="T31" fmla="*/ 30 h 217"/>
                <a:gd name="T32" fmla="*/ 100 w 246"/>
                <a:gd name="T33" fmla="*/ 15 h 217"/>
                <a:gd name="T34" fmla="*/ 79 w 246"/>
                <a:gd name="T35" fmla="*/ 0 h 217"/>
                <a:gd name="T36" fmla="*/ 21 w 246"/>
                <a:gd name="T37" fmla="*/ 0 h 217"/>
                <a:gd name="T38" fmla="*/ 0 w 246"/>
                <a:gd name="T39" fmla="*/ 15 h 217"/>
                <a:gd name="T40" fmla="*/ 26 w 246"/>
                <a:gd name="T41" fmla="*/ 30 h 217"/>
                <a:gd name="T42" fmla="*/ 56 w 246"/>
                <a:gd name="T43" fmla="*/ 198 h 217"/>
                <a:gd name="T44" fmla="*/ 79 w 246"/>
                <a:gd name="T45" fmla="*/ 217 h 217"/>
                <a:gd name="T46" fmla="*/ 110 w 246"/>
                <a:gd name="T47" fmla="*/ 182 h 217"/>
                <a:gd name="T48" fmla="*/ 124 w 246"/>
                <a:gd name="T49" fmla="*/ 120 h 217"/>
                <a:gd name="T50" fmla="*/ 125 w 246"/>
                <a:gd name="T51" fmla="*/ 120 h 217"/>
                <a:gd name="T52" fmla="*/ 148 w 246"/>
                <a:gd name="T53" fmla="*/ 209 h 217"/>
                <a:gd name="T54" fmla="*/ 169 w 246"/>
                <a:gd name="T55" fmla="*/ 217 h 217"/>
                <a:gd name="T56" fmla="*/ 190 w 246"/>
                <a:gd name="T57" fmla="*/ 198 h 217"/>
                <a:gd name="T58" fmla="*/ 220 w 246"/>
                <a:gd name="T59" fmla="*/ 3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17">
                  <a:moveTo>
                    <a:pt x="220" y="30"/>
                  </a:moveTo>
                  <a:cubicBezTo>
                    <a:pt x="235" y="30"/>
                    <a:pt x="246" y="30"/>
                    <a:pt x="246" y="15"/>
                  </a:cubicBezTo>
                  <a:cubicBezTo>
                    <a:pt x="246" y="0"/>
                    <a:pt x="234" y="0"/>
                    <a:pt x="225" y="0"/>
                  </a:cubicBezTo>
                  <a:lnTo>
                    <a:pt x="168" y="0"/>
                  </a:lnTo>
                  <a:cubicBezTo>
                    <a:pt x="159" y="0"/>
                    <a:pt x="147" y="0"/>
                    <a:pt x="147" y="15"/>
                  </a:cubicBezTo>
                  <a:cubicBezTo>
                    <a:pt x="147" y="30"/>
                    <a:pt x="158" y="30"/>
                    <a:pt x="168" y="30"/>
                  </a:cubicBezTo>
                  <a:lnTo>
                    <a:pt x="192" y="30"/>
                  </a:lnTo>
                  <a:lnTo>
                    <a:pt x="167" y="179"/>
                  </a:lnTo>
                  <a:lnTo>
                    <a:pt x="167" y="179"/>
                  </a:lnTo>
                  <a:cubicBezTo>
                    <a:pt x="165" y="166"/>
                    <a:pt x="158" y="143"/>
                    <a:pt x="152" y="123"/>
                  </a:cubicBezTo>
                  <a:cubicBezTo>
                    <a:pt x="143" y="91"/>
                    <a:pt x="142" y="86"/>
                    <a:pt x="124" y="86"/>
                  </a:cubicBezTo>
                  <a:cubicBezTo>
                    <a:pt x="119" y="86"/>
                    <a:pt x="110" y="86"/>
                    <a:pt x="104" y="97"/>
                  </a:cubicBezTo>
                  <a:cubicBezTo>
                    <a:pt x="103" y="100"/>
                    <a:pt x="83" y="169"/>
                    <a:pt x="81" y="179"/>
                  </a:cubicBezTo>
                  <a:lnTo>
                    <a:pt x="80" y="179"/>
                  </a:lnTo>
                  <a:lnTo>
                    <a:pt x="54" y="30"/>
                  </a:lnTo>
                  <a:lnTo>
                    <a:pt x="79" y="30"/>
                  </a:lnTo>
                  <a:cubicBezTo>
                    <a:pt x="88" y="30"/>
                    <a:pt x="100" y="30"/>
                    <a:pt x="100" y="15"/>
                  </a:cubicBezTo>
                  <a:cubicBezTo>
                    <a:pt x="100" y="0"/>
                    <a:pt x="88" y="0"/>
                    <a:pt x="79" y="0"/>
                  </a:cubicBezTo>
                  <a:lnTo>
                    <a:pt x="21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1" y="30"/>
                    <a:pt x="26" y="30"/>
                  </a:cubicBezTo>
                  <a:lnTo>
                    <a:pt x="56" y="198"/>
                  </a:lnTo>
                  <a:cubicBezTo>
                    <a:pt x="58" y="209"/>
                    <a:pt x="59" y="217"/>
                    <a:pt x="79" y="217"/>
                  </a:cubicBezTo>
                  <a:cubicBezTo>
                    <a:pt x="99" y="217"/>
                    <a:pt x="101" y="213"/>
                    <a:pt x="110" y="182"/>
                  </a:cubicBezTo>
                  <a:cubicBezTo>
                    <a:pt x="122" y="138"/>
                    <a:pt x="123" y="131"/>
                    <a:pt x="124" y="120"/>
                  </a:cubicBezTo>
                  <a:lnTo>
                    <a:pt x="125" y="120"/>
                  </a:lnTo>
                  <a:cubicBezTo>
                    <a:pt x="127" y="146"/>
                    <a:pt x="146" y="205"/>
                    <a:pt x="148" y="209"/>
                  </a:cubicBezTo>
                  <a:cubicBezTo>
                    <a:pt x="154" y="217"/>
                    <a:pt x="163" y="217"/>
                    <a:pt x="169" y="217"/>
                  </a:cubicBezTo>
                  <a:cubicBezTo>
                    <a:pt x="187" y="217"/>
                    <a:pt x="188" y="209"/>
                    <a:pt x="190" y="198"/>
                  </a:cubicBezTo>
                  <a:lnTo>
                    <a:pt x="220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1" name="Freeform 130">
              <a:extLst>
                <a:ext uri="{FF2B5EF4-FFF2-40B4-BE49-F238E27FC236}">
                  <a16:creationId xmlns:a16="http://schemas.microsoft.com/office/drawing/2014/main" id="{25199CF7-1FEA-4238-A9ED-D33158559FDC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2058988" y="4067176"/>
              <a:ext cx="90488" cy="87313"/>
            </a:xfrm>
            <a:custGeom>
              <a:avLst/>
              <a:gdLst>
                <a:gd name="T0" fmla="*/ 130 w 234"/>
                <a:gd name="T1" fmla="*/ 104 h 215"/>
                <a:gd name="T2" fmla="*/ 187 w 234"/>
                <a:gd name="T3" fmla="*/ 30 h 215"/>
                <a:gd name="T4" fmla="*/ 207 w 234"/>
                <a:gd name="T5" fmla="*/ 30 h 215"/>
                <a:gd name="T6" fmla="*/ 227 w 234"/>
                <a:gd name="T7" fmla="*/ 15 h 215"/>
                <a:gd name="T8" fmla="*/ 207 w 234"/>
                <a:gd name="T9" fmla="*/ 0 h 215"/>
                <a:gd name="T10" fmla="*/ 149 w 234"/>
                <a:gd name="T11" fmla="*/ 0 h 215"/>
                <a:gd name="T12" fmla="*/ 129 w 234"/>
                <a:gd name="T13" fmla="*/ 15 h 215"/>
                <a:gd name="T14" fmla="*/ 153 w 234"/>
                <a:gd name="T15" fmla="*/ 30 h 215"/>
                <a:gd name="T16" fmla="*/ 116 w 234"/>
                <a:gd name="T17" fmla="*/ 81 h 215"/>
                <a:gd name="T18" fmla="*/ 78 w 234"/>
                <a:gd name="T19" fmla="*/ 30 h 215"/>
                <a:gd name="T20" fmla="*/ 102 w 234"/>
                <a:gd name="T21" fmla="*/ 15 h 215"/>
                <a:gd name="T22" fmla="*/ 82 w 234"/>
                <a:gd name="T23" fmla="*/ 0 h 215"/>
                <a:gd name="T24" fmla="*/ 24 w 234"/>
                <a:gd name="T25" fmla="*/ 0 h 215"/>
                <a:gd name="T26" fmla="*/ 3 w 234"/>
                <a:gd name="T27" fmla="*/ 15 h 215"/>
                <a:gd name="T28" fmla="*/ 24 w 234"/>
                <a:gd name="T29" fmla="*/ 30 h 215"/>
                <a:gd name="T30" fmla="*/ 44 w 234"/>
                <a:gd name="T31" fmla="*/ 30 h 215"/>
                <a:gd name="T32" fmla="*/ 103 w 234"/>
                <a:gd name="T33" fmla="*/ 104 h 215"/>
                <a:gd name="T34" fmla="*/ 41 w 234"/>
                <a:gd name="T35" fmla="*/ 185 h 215"/>
                <a:gd name="T36" fmla="*/ 21 w 234"/>
                <a:gd name="T37" fmla="*/ 185 h 215"/>
                <a:gd name="T38" fmla="*/ 0 w 234"/>
                <a:gd name="T39" fmla="*/ 200 h 215"/>
                <a:gd name="T40" fmla="*/ 21 w 234"/>
                <a:gd name="T41" fmla="*/ 215 h 215"/>
                <a:gd name="T42" fmla="*/ 79 w 234"/>
                <a:gd name="T43" fmla="*/ 215 h 215"/>
                <a:gd name="T44" fmla="*/ 99 w 234"/>
                <a:gd name="T45" fmla="*/ 200 h 215"/>
                <a:gd name="T46" fmla="*/ 73 w 234"/>
                <a:gd name="T47" fmla="*/ 185 h 215"/>
                <a:gd name="T48" fmla="*/ 116 w 234"/>
                <a:gd name="T49" fmla="*/ 123 h 215"/>
                <a:gd name="T50" fmla="*/ 161 w 234"/>
                <a:gd name="T51" fmla="*/ 185 h 215"/>
                <a:gd name="T52" fmla="*/ 136 w 234"/>
                <a:gd name="T53" fmla="*/ 200 h 215"/>
                <a:gd name="T54" fmla="*/ 156 w 234"/>
                <a:gd name="T55" fmla="*/ 215 h 215"/>
                <a:gd name="T56" fmla="*/ 214 w 234"/>
                <a:gd name="T57" fmla="*/ 215 h 215"/>
                <a:gd name="T58" fmla="*/ 234 w 234"/>
                <a:gd name="T59" fmla="*/ 200 h 215"/>
                <a:gd name="T60" fmla="*/ 214 w 234"/>
                <a:gd name="T61" fmla="*/ 185 h 215"/>
                <a:gd name="T62" fmla="*/ 194 w 234"/>
                <a:gd name="T63" fmla="*/ 185 h 215"/>
                <a:gd name="T64" fmla="*/ 130 w 234"/>
                <a:gd name="T65" fmla="*/ 1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30" y="104"/>
                  </a:moveTo>
                  <a:lnTo>
                    <a:pt x="187" y="30"/>
                  </a:lnTo>
                  <a:lnTo>
                    <a:pt x="207" y="30"/>
                  </a:lnTo>
                  <a:cubicBezTo>
                    <a:pt x="214" y="30"/>
                    <a:pt x="227" y="30"/>
                    <a:pt x="227" y="15"/>
                  </a:cubicBezTo>
                  <a:cubicBezTo>
                    <a:pt x="227" y="0"/>
                    <a:pt x="214" y="0"/>
                    <a:pt x="207" y="0"/>
                  </a:cubicBezTo>
                  <a:lnTo>
                    <a:pt x="149" y="0"/>
                  </a:lnTo>
                  <a:cubicBezTo>
                    <a:pt x="141" y="0"/>
                    <a:pt x="129" y="0"/>
                    <a:pt x="129" y="15"/>
                  </a:cubicBezTo>
                  <a:cubicBezTo>
                    <a:pt x="129" y="30"/>
                    <a:pt x="140" y="30"/>
                    <a:pt x="153" y="30"/>
                  </a:cubicBezTo>
                  <a:lnTo>
                    <a:pt x="116" y="81"/>
                  </a:lnTo>
                  <a:lnTo>
                    <a:pt x="78" y="30"/>
                  </a:lnTo>
                  <a:cubicBezTo>
                    <a:pt x="91" y="30"/>
                    <a:pt x="102" y="30"/>
                    <a:pt x="102" y="15"/>
                  </a:cubicBezTo>
                  <a:cubicBezTo>
                    <a:pt x="102" y="0"/>
                    <a:pt x="90" y="0"/>
                    <a:pt x="82" y="0"/>
                  </a:cubicBezTo>
                  <a:lnTo>
                    <a:pt x="24" y="0"/>
                  </a:lnTo>
                  <a:cubicBezTo>
                    <a:pt x="16" y="0"/>
                    <a:pt x="3" y="0"/>
                    <a:pt x="3" y="15"/>
                  </a:cubicBezTo>
                  <a:cubicBezTo>
                    <a:pt x="3" y="30"/>
                    <a:pt x="17" y="30"/>
                    <a:pt x="24" y="30"/>
                  </a:cubicBezTo>
                  <a:lnTo>
                    <a:pt x="44" y="30"/>
                  </a:lnTo>
                  <a:lnTo>
                    <a:pt x="103" y="104"/>
                  </a:lnTo>
                  <a:lnTo>
                    <a:pt x="41" y="185"/>
                  </a:lnTo>
                  <a:lnTo>
                    <a:pt x="21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4" y="215"/>
                    <a:pt x="21" y="215"/>
                  </a:cubicBezTo>
                  <a:lnTo>
                    <a:pt x="79" y="215"/>
                  </a:lnTo>
                  <a:cubicBezTo>
                    <a:pt x="87" y="215"/>
                    <a:pt x="99" y="215"/>
                    <a:pt x="99" y="200"/>
                  </a:cubicBezTo>
                  <a:cubicBezTo>
                    <a:pt x="99" y="185"/>
                    <a:pt x="89" y="185"/>
                    <a:pt x="73" y="185"/>
                  </a:cubicBezTo>
                  <a:lnTo>
                    <a:pt x="116" y="123"/>
                  </a:lnTo>
                  <a:lnTo>
                    <a:pt x="161" y="185"/>
                  </a:lnTo>
                  <a:cubicBezTo>
                    <a:pt x="147" y="185"/>
                    <a:pt x="136" y="185"/>
                    <a:pt x="136" y="200"/>
                  </a:cubicBezTo>
                  <a:cubicBezTo>
                    <a:pt x="136" y="215"/>
                    <a:pt x="148" y="215"/>
                    <a:pt x="156" y="215"/>
                  </a:cubicBezTo>
                  <a:lnTo>
                    <a:pt x="214" y="215"/>
                  </a:lnTo>
                  <a:cubicBezTo>
                    <a:pt x="221" y="215"/>
                    <a:pt x="234" y="215"/>
                    <a:pt x="234" y="200"/>
                  </a:cubicBezTo>
                  <a:cubicBezTo>
                    <a:pt x="234" y="185"/>
                    <a:pt x="221" y="185"/>
                    <a:pt x="214" y="185"/>
                  </a:cubicBezTo>
                  <a:lnTo>
                    <a:pt x="194" y="185"/>
                  </a:lnTo>
                  <a:lnTo>
                    <a:pt x="130" y="10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2" name="Freeform 131">
              <a:extLst>
                <a:ext uri="{FF2B5EF4-FFF2-40B4-BE49-F238E27FC236}">
                  <a16:creationId xmlns:a16="http://schemas.microsoft.com/office/drawing/2014/main" id="{3B04C962-2EDC-46E7-AD2E-1E37D04DD7B7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2160588" y="4067176"/>
              <a:ext cx="87313" cy="87313"/>
            </a:xfrm>
            <a:custGeom>
              <a:avLst/>
              <a:gdLst>
                <a:gd name="T0" fmla="*/ 94 w 226"/>
                <a:gd name="T1" fmla="*/ 125 h 218"/>
                <a:gd name="T2" fmla="*/ 184 w 226"/>
                <a:gd name="T3" fmla="*/ 30 h 218"/>
                <a:gd name="T4" fmla="*/ 205 w 226"/>
                <a:gd name="T5" fmla="*/ 52 h 218"/>
                <a:gd name="T6" fmla="*/ 226 w 226"/>
                <a:gd name="T7" fmla="*/ 31 h 218"/>
                <a:gd name="T8" fmla="*/ 179 w 226"/>
                <a:gd name="T9" fmla="*/ 0 h 218"/>
                <a:gd name="T10" fmla="*/ 94 w 226"/>
                <a:gd name="T11" fmla="*/ 40 h 218"/>
                <a:gd name="T12" fmla="*/ 94 w 226"/>
                <a:gd name="T13" fmla="*/ 23 h 218"/>
                <a:gd name="T14" fmla="*/ 74 w 226"/>
                <a:gd name="T15" fmla="*/ 3 h 218"/>
                <a:gd name="T16" fmla="*/ 19 w 226"/>
                <a:gd name="T17" fmla="*/ 3 h 218"/>
                <a:gd name="T18" fmla="*/ 0 w 226"/>
                <a:gd name="T19" fmla="*/ 18 h 218"/>
                <a:gd name="T20" fmla="*/ 19 w 226"/>
                <a:gd name="T21" fmla="*/ 33 h 218"/>
                <a:gd name="T22" fmla="*/ 60 w 226"/>
                <a:gd name="T23" fmla="*/ 33 h 218"/>
                <a:gd name="T24" fmla="*/ 60 w 226"/>
                <a:gd name="T25" fmla="*/ 188 h 218"/>
                <a:gd name="T26" fmla="*/ 19 w 226"/>
                <a:gd name="T27" fmla="*/ 188 h 218"/>
                <a:gd name="T28" fmla="*/ 0 w 226"/>
                <a:gd name="T29" fmla="*/ 203 h 218"/>
                <a:gd name="T30" fmla="*/ 19 w 226"/>
                <a:gd name="T31" fmla="*/ 218 h 218"/>
                <a:gd name="T32" fmla="*/ 150 w 226"/>
                <a:gd name="T33" fmla="*/ 218 h 218"/>
                <a:gd name="T34" fmla="*/ 170 w 226"/>
                <a:gd name="T35" fmla="*/ 203 h 218"/>
                <a:gd name="T36" fmla="*/ 150 w 226"/>
                <a:gd name="T37" fmla="*/ 188 h 218"/>
                <a:gd name="T38" fmla="*/ 94 w 226"/>
                <a:gd name="T39" fmla="*/ 188 h 218"/>
                <a:gd name="T40" fmla="*/ 94 w 226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" h="218">
                  <a:moveTo>
                    <a:pt x="94" y="125"/>
                  </a:moveTo>
                  <a:cubicBezTo>
                    <a:pt x="94" y="78"/>
                    <a:pt x="124" y="30"/>
                    <a:pt x="184" y="30"/>
                  </a:cubicBezTo>
                  <a:cubicBezTo>
                    <a:pt x="184" y="42"/>
                    <a:pt x="193" y="52"/>
                    <a:pt x="205" y="52"/>
                  </a:cubicBezTo>
                  <a:cubicBezTo>
                    <a:pt x="216" y="52"/>
                    <a:pt x="226" y="44"/>
                    <a:pt x="226" y="31"/>
                  </a:cubicBezTo>
                  <a:cubicBezTo>
                    <a:pt x="226" y="21"/>
                    <a:pt x="220" y="0"/>
                    <a:pt x="179" y="0"/>
                  </a:cubicBezTo>
                  <a:cubicBezTo>
                    <a:pt x="154" y="0"/>
                    <a:pt x="122" y="9"/>
                    <a:pt x="94" y="40"/>
                  </a:cubicBezTo>
                  <a:lnTo>
                    <a:pt x="94" y="23"/>
                  </a:lnTo>
                  <a:cubicBezTo>
                    <a:pt x="94" y="8"/>
                    <a:pt x="91" y="3"/>
                    <a:pt x="74" y="3"/>
                  </a:cubicBezTo>
                  <a:lnTo>
                    <a:pt x="19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1" y="33"/>
                    <a:pt x="19" y="33"/>
                  </a:cubicBezTo>
                  <a:lnTo>
                    <a:pt x="60" y="33"/>
                  </a:lnTo>
                  <a:lnTo>
                    <a:pt x="60" y="188"/>
                  </a:lnTo>
                  <a:lnTo>
                    <a:pt x="19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1" y="218"/>
                    <a:pt x="19" y="218"/>
                  </a:cubicBezTo>
                  <a:lnTo>
                    <a:pt x="150" y="218"/>
                  </a:lnTo>
                  <a:cubicBezTo>
                    <a:pt x="157" y="218"/>
                    <a:pt x="170" y="218"/>
                    <a:pt x="170" y="203"/>
                  </a:cubicBezTo>
                  <a:cubicBezTo>
                    <a:pt x="170" y="188"/>
                    <a:pt x="157" y="188"/>
                    <a:pt x="150" y="188"/>
                  </a:cubicBezTo>
                  <a:lnTo>
                    <a:pt x="94" y="188"/>
                  </a:lnTo>
                  <a:lnTo>
                    <a:pt x="94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3" name="Freeform 132">
              <a:extLst>
                <a:ext uri="{FF2B5EF4-FFF2-40B4-BE49-F238E27FC236}">
                  <a16:creationId xmlns:a16="http://schemas.microsoft.com/office/drawing/2014/main" id="{F0801C0A-112D-41B4-99C6-3A23BFF181A2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2259013" y="4067176"/>
              <a:ext cx="93663" cy="88900"/>
            </a:xfrm>
            <a:custGeom>
              <a:avLst/>
              <a:gdLst>
                <a:gd name="T0" fmla="*/ 220 w 245"/>
                <a:gd name="T1" fmla="*/ 30 h 217"/>
                <a:gd name="T2" fmla="*/ 245 w 245"/>
                <a:gd name="T3" fmla="*/ 15 h 217"/>
                <a:gd name="T4" fmla="*/ 224 w 245"/>
                <a:gd name="T5" fmla="*/ 0 h 217"/>
                <a:gd name="T6" fmla="*/ 167 w 245"/>
                <a:gd name="T7" fmla="*/ 0 h 217"/>
                <a:gd name="T8" fmla="*/ 146 w 245"/>
                <a:gd name="T9" fmla="*/ 15 h 217"/>
                <a:gd name="T10" fmla="*/ 167 w 245"/>
                <a:gd name="T11" fmla="*/ 30 h 217"/>
                <a:gd name="T12" fmla="*/ 192 w 245"/>
                <a:gd name="T13" fmla="*/ 30 h 217"/>
                <a:gd name="T14" fmla="*/ 167 w 245"/>
                <a:gd name="T15" fmla="*/ 179 h 217"/>
                <a:gd name="T16" fmla="*/ 166 w 245"/>
                <a:gd name="T17" fmla="*/ 179 h 217"/>
                <a:gd name="T18" fmla="*/ 152 w 245"/>
                <a:gd name="T19" fmla="*/ 123 h 217"/>
                <a:gd name="T20" fmla="*/ 124 w 245"/>
                <a:gd name="T21" fmla="*/ 86 h 217"/>
                <a:gd name="T22" fmla="*/ 104 w 245"/>
                <a:gd name="T23" fmla="*/ 97 h 217"/>
                <a:gd name="T24" fmla="*/ 80 w 245"/>
                <a:gd name="T25" fmla="*/ 179 h 217"/>
                <a:gd name="T26" fmla="*/ 80 w 245"/>
                <a:gd name="T27" fmla="*/ 179 h 217"/>
                <a:gd name="T28" fmla="*/ 54 w 245"/>
                <a:gd name="T29" fmla="*/ 30 h 217"/>
                <a:gd name="T30" fmla="*/ 78 w 245"/>
                <a:gd name="T31" fmla="*/ 30 h 217"/>
                <a:gd name="T32" fmla="*/ 99 w 245"/>
                <a:gd name="T33" fmla="*/ 15 h 217"/>
                <a:gd name="T34" fmla="*/ 78 w 245"/>
                <a:gd name="T35" fmla="*/ 0 h 217"/>
                <a:gd name="T36" fmla="*/ 21 w 245"/>
                <a:gd name="T37" fmla="*/ 0 h 217"/>
                <a:gd name="T38" fmla="*/ 0 w 245"/>
                <a:gd name="T39" fmla="*/ 15 h 217"/>
                <a:gd name="T40" fmla="*/ 25 w 245"/>
                <a:gd name="T41" fmla="*/ 30 h 217"/>
                <a:gd name="T42" fmla="*/ 55 w 245"/>
                <a:gd name="T43" fmla="*/ 198 h 217"/>
                <a:gd name="T44" fmla="*/ 79 w 245"/>
                <a:gd name="T45" fmla="*/ 217 h 217"/>
                <a:gd name="T46" fmla="*/ 109 w 245"/>
                <a:gd name="T47" fmla="*/ 182 h 217"/>
                <a:gd name="T48" fmla="*/ 124 w 245"/>
                <a:gd name="T49" fmla="*/ 120 h 217"/>
                <a:gd name="T50" fmla="*/ 124 w 245"/>
                <a:gd name="T51" fmla="*/ 120 h 217"/>
                <a:gd name="T52" fmla="*/ 147 w 245"/>
                <a:gd name="T53" fmla="*/ 209 h 217"/>
                <a:gd name="T54" fmla="*/ 168 w 245"/>
                <a:gd name="T55" fmla="*/ 217 h 217"/>
                <a:gd name="T56" fmla="*/ 190 w 245"/>
                <a:gd name="T57" fmla="*/ 198 h 217"/>
                <a:gd name="T58" fmla="*/ 220 w 245"/>
                <a:gd name="T59" fmla="*/ 3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5" h="217">
                  <a:moveTo>
                    <a:pt x="220" y="30"/>
                  </a:moveTo>
                  <a:cubicBezTo>
                    <a:pt x="235" y="30"/>
                    <a:pt x="245" y="30"/>
                    <a:pt x="245" y="15"/>
                  </a:cubicBezTo>
                  <a:cubicBezTo>
                    <a:pt x="245" y="0"/>
                    <a:pt x="233" y="0"/>
                    <a:pt x="224" y="0"/>
                  </a:cubicBezTo>
                  <a:lnTo>
                    <a:pt x="167" y="0"/>
                  </a:lnTo>
                  <a:cubicBezTo>
                    <a:pt x="158" y="0"/>
                    <a:pt x="146" y="0"/>
                    <a:pt x="146" y="15"/>
                  </a:cubicBezTo>
                  <a:cubicBezTo>
                    <a:pt x="146" y="30"/>
                    <a:pt x="158" y="30"/>
                    <a:pt x="167" y="30"/>
                  </a:cubicBezTo>
                  <a:lnTo>
                    <a:pt x="192" y="30"/>
                  </a:lnTo>
                  <a:lnTo>
                    <a:pt x="167" y="179"/>
                  </a:lnTo>
                  <a:lnTo>
                    <a:pt x="166" y="179"/>
                  </a:lnTo>
                  <a:cubicBezTo>
                    <a:pt x="164" y="166"/>
                    <a:pt x="158" y="143"/>
                    <a:pt x="152" y="123"/>
                  </a:cubicBezTo>
                  <a:cubicBezTo>
                    <a:pt x="143" y="91"/>
                    <a:pt x="141" y="86"/>
                    <a:pt x="124" y="86"/>
                  </a:cubicBezTo>
                  <a:cubicBezTo>
                    <a:pt x="119" y="86"/>
                    <a:pt x="109" y="86"/>
                    <a:pt x="104" y="97"/>
                  </a:cubicBezTo>
                  <a:cubicBezTo>
                    <a:pt x="102" y="100"/>
                    <a:pt x="82" y="169"/>
                    <a:pt x="80" y="179"/>
                  </a:cubicBezTo>
                  <a:lnTo>
                    <a:pt x="80" y="179"/>
                  </a:lnTo>
                  <a:lnTo>
                    <a:pt x="54" y="30"/>
                  </a:lnTo>
                  <a:lnTo>
                    <a:pt x="78" y="30"/>
                  </a:lnTo>
                  <a:cubicBezTo>
                    <a:pt x="87" y="30"/>
                    <a:pt x="99" y="30"/>
                    <a:pt x="99" y="15"/>
                  </a:cubicBezTo>
                  <a:cubicBezTo>
                    <a:pt x="99" y="0"/>
                    <a:pt x="88" y="0"/>
                    <a:pt x="78" y="0"/>
                  </a:cubicBezTo>
                  <a:lnTo>
                    <a:pt x="21" y="0"/>
                  </a:lnTo>
                  <a:cubicBezTo>
                    <a:pt x="12" y="0"/>
                    <a:pt x="0" y="0"/>
                    <a:pt x="0" y="15"/>
                  </a:cubicBezTo>
                  <a:cubicBezTo>
                    <a:pt x="0" y="30"/>
                    <a:pt x="11" y="30"/>
                    <a:pt x="25" y="30"/>
                  </a:cubicBezTo>
                  <a:lnTo>
                    <a:pt x="55" y="198"/>
                  </a:lnTo>
                  <a:cubicBezTo>
                    <a:pt x="57" y="209"/>
                    <a:pt x="59" y="217"/>
                    <a:pt x="79" y="217"/>
                  </a:cubicBezTo>
                  <a:cubicBezTo>
                    <a:pt x="99" y="217"/>
                    <a:pt x="100" y="213"/>
                    <a:pt x="109" y="182"/>
                  </a:cubicBezTo>
                  <a:cubicBezTo>
                    <a:pt x="122" y="138"/>
                    <a:pt x="122" y="131"/>
                    <a:pt x="124" y="120"/>
                  </a:cubicBezTo>
                  <a:lnTo>
                    <a:pt x="124" y="120"/>
                  </a:lnTo>
                  <a:cubicBezTo>
                    <a:pt x="127" y="146"/>
                    <a:pt x="145" y="205"/>
                    <a:pt x="147" y="209"/>
                  </a:cubicBezTo>
                  <a:cubicBezTo>
                    <a:pt x="153" y="217"/>
                    <a:pt x="162" y="217"/>
                    <a:pt x="168" y="217"/>
                  </a:cubicBezTo>
                  <a:cubicBezTo>
                    <a:pt x="187" y="217"/>
                    <a:pt x="188" y="209"/>
                    <a:pt x="190" y="198"/>
                  </a:cubicBezTo>
                  <a:lnTo>
                    <a:pt x="220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4" name="Freeform 133">
              <a:extLst>
                <a:ext uri="{FF2B5EF4-FFF2-40B4-BE49-F238E27FC236}">
                  <a16:creationId xmlns:a16="http://schemas.microsoft.com/office/drawing/2014/main" id="{081AE035-A74C-4493-B8F0-1AD7C0FE4EB8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2360613" y="4067176"/>
              <a:ext cx="90488" cy="87313"/>
            </a:xfrm>
            <a:custGeom>
              <a:avLst/>
              <a:gdLst>
                <a:gd name="T0" fmla="*/ 130 w 234"/>
                <a:gd name="T1" fmla="*/ 104 h 215"/>
                <a:gd name="T2" fmla="*/ 187 w 234"/>
                <a:gd name="T3" fmla="*/ 30 h 215"/>
                <a:gd name="T4" fmla="*/ 206 w 234"/>
                <a:gd name="T5" fmla="*/ 30 h 215"/>
                <a:gd name="T6" fmla="*/ 227 w 234"/>
                <a:gd name="T7" fmla="*/ 15 h 215"/>
                <a:gd name="T8" fmla="*/ 206 w 234"/>
                <a:gd name="T9" fmla="*/ 0 h 215"/>
                <a:gd name="T10" fmla="*/ 148 w 234"/>
                <a:gd name="T11" fmla="*/ 0 h 215"/>
                <a:gd name="T12" fmla="*/ 128 w 234"/>
                <a:gd name="T13" fmla="*/ 15 h 215"/>
                <a:gd name="T14" fmla="*/ 153 w 234"/>
                <a:gd name="T15" fmla="*/ 30 h 215"/>
                <a:gd name="T16" fmla="*/ 116 w 234"/>
                <a:gd name="T17" fmla="*/ 81 h 215"/>
                <a:gd name="T18" fmla="*/ 78 w 234"/>
                <a:gd name="T19" fmla="*/ 30 h 215"/>
                <a:gd name="T20" fmla="*/ 102 w 234"/>
                <a:gd name="T21" fmla="*/ 15 h 215"/>
                <a:gd name="T22" fmla="*/ 82 w 234"/>
                <a:gd name="T23" fmla="*/ 0 h 215"/>
                <a:gd name="T24" fmla="*/ 23 w 234"/>
                <a:gd name="T25" fmla="*/ 0 h 215"/>
                <a:gd name="T26" fmla="*/ 3 w 234"/>
                <a:gd name="T27" fmla="*/ 15 h 215"/>
                <a:gd name="T28" fmla="*/ 23 w 234"/>
                <a:gd name="T29" fmla="*/ 30 h 215"/>
                <a:gd name="T30" fmla="*/ 43 w 234"/>
                <a:gd name="T31" fmla="*/ 30 h 215"/>
                <a:gd name="T32" fmla="*/ 102 w 234"/>
                <a:gd name="T33" fmla="*/ 104 h 215"/>
                <a:gd name="T34" fmla="*/ 40 w 234"/>
                <a:gd name="T35" fmla="*/ 185 h 215"/>
                <a:gd name="T36" fmla="*/ 20 w 234"/>
                <a:gd name="T37" fmla="*/ 185 h 215"/>
                <a:gd name="T38" fmla="*/ 0 w 234"/>
                <a:gd name="T39" fmla="*/ 200 h 215"/>
                <a:gd name="T40" fmla="*/ 20 w 234"/>
                <a:gd name="T41" fmla="*/ 215 h 215"/>
                <a:gd name="T42" fmla="*/ 79 w 234"/>
                <a:gd name="T43" fmla="*/ 215 h 215"/>
                <a:gd name="T44" fmla="*/ 99 w 234"/>
                <a:gd name="T45" fmla="*/ 200 h 215"/>
                <a:gd name="T46" fmla="*/ 73 w 234"/>
                <a:gd name="T47" fmla="*/ 185 h 215"/>
                <a:gd name="T48" fmla="*/ 116 w 234"/>
                <a:gd name="T49" fmla="*/ 123 h 215"/>
                <a:gd name="T50" fmla="*/ 160 w 234"/>
                <a:gd name="T51" fmla="*/ 185 h 215"/>
                <a:gd name="T52" fmla="*/ 135 w 234"/>
                <a:gd name="T53" fmla="*/ 200 h 215"/>
                <a:gd name="T54" fmla="*/ 155 w 234"/>
                <a:gd name="T55" fmla="*/ 215 h 215"/>
                <a:gd name="T56" fmla="*/ 213 w 234"/>
                <a:gd name="T57" fmla="*/ 215 h 215"/>
                <a:gd name="T58" fmla="*/ 234 w 234"/>
                <a:gd name="T59" fmla="*/ 200 h 215"/>
                <a:gd name="T60" fmla="*/ 213 w 234"/>
                <a:gd name="T61" fmla="*/ 185 h 215"/>
                <a:gd name="T62" fmla="*/ 194 w 234"/>
                <a:gd name="T63" fmla="*/ 185 h 215"/>
                <a:gd name="T64" fmla="*/ 130 w 234"/>
                <a:gd name="T65" fmla="*/ 1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30" y="104"/>
                  </a:moveTo>
                  <a:lnTo>
                    <a:pt x="187" y="30"/>
                  </a:lnTo>
                  <a:lnTo>
                    <a:pt x="206" y="30"/>
                  </a:lnTo>
                  <a:cubicBezTo>
                    <a:pt x="213" y="30"/>
                    <a:pt x="227" y="30"/>
                    <a:pt x="227" y="15"/>
                  </a:cubicBezTo>
                  <a:cubicBezTo>
                    <a:pt x="227" y="0"/>
                    <a:pt x="214" y="0"/>
                    <a:pt x="206" y="0"/>
                  </a:cubicBezTo>
                  <a:lnTo>
                    <a:pt x="148" y="0"/>
                  </a:lnTo>
                  <a:cubicBezTo>
                    <a:pt x="141" y="0"/>
                    <a:pt x="128" y="0"/>
                    <a:pt x="128" y="15"/>
                  </a:cubicBezTo>
                  <a:cubicBezTo>
                    <a:pt x="128" y="30"/>
                    <a:pt x="139" y="30"/>
                    <a:pt x="153" y="30"/>
                  </a:cubicBezTo>
                  <a:lnTo>
                    <a:pt x="116" y="81"/>
                  </a:lnTo>
                  <a:lnTo>
                    <a:pt x="78" y="30"/>
                  </a:lnTo>
                  <a:cubicBezTo>
                    <a:pt x="91" y="30"/>
                    <a:pt x="102" y="30"/>
                    <a:pt x="102" y="15"/>
                  </a:cubicBezTo>
                  <a:cubicBezTo>
                    <a:pt x="102" y="0"/>
                    <a:pt x="89" y="0"/>
                    <a:pt x="82" y="0"/>
                  </a:cubicBezTo>
                  <a:lnTo>
                    <a:pt x="23" y="0"/>
                  </a:lnTo>
                  <a:cubicBezTo>
                    <a:pt x="16" y="0"/>
                    <a:pt x="3" y="0"/>
                    <a:pt x="3" y="15"/>
                  </a:cubicBezTo>
                  <a:cubicBezTo>
                    <a:pt x="3" y="30"/>
                    <a:pt x="17" y="30"/>
                    <a:pt x="23" y="30"/>
                  </a:cubicBezTo>
                  <a:lnTo>
                    <a:pt x="43" y="30"/>
                  </a:lnTo>
                  <a:lnTo>
                    <a:pt x="102" y="104"/>
                  </a:lnTo>
                  <a:lnTo>
                    <a:pt x="40" y="185"/>
                  </a:lnTo>
                  <a:lnTo>
                    <a:pt x="20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4" y="215"/>
                    <a:pt x="20" y="215"/>
                  </a:cubicBezTo>
                  <a:lnTo>
                    <a:pt x="79" y="215"/>
                  </a:lnTo>
                  <a:cubicBezTo>
                    <a:pt x="86" y="215"/>
                    <a:pt x="99" y="215"/>
                    <a:pt x="99" y="200"/>
                  </a:cubicBezTo>
                  <a:cubicBezTo>
                    <a:pt x="99" y="185"/>
                    <a:pt x="88" y="185"/>
                    <a:pt x="73" y="185"/>
                  </a:cubicBezTo>
                  <a:lnTo>
                    <a:pt x="116" y="123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8" y="215"/>
                    <a:pt x="155" y="215"/>
                  </a:cubicBezTo>
                  <a:lnTo>
                    <a:pt x="213" y="215"/>
                  </a:lnTo>
                  <a:cubicBezTo>
                    <a:pt x="220" y="215"/>
                    <a:pt x="234" y="215"/>
                    <a:pt x="234" y="200"/>
                  </a:cubicBezTo>
                  <a:cubicBezTo>
                    <a:pt x="234" y="185"/>
                    <a:pt x="221" y="185"/>
                    <a:pt x="213" y="185"/>
                  </a:cubicBezTo>
                  <a:lnTo>
                    <a:pt x="194" y="185"/>
                  </a:lnTo>
                  <a:lnTo>
                    <a:pt x="130" y="10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5" name="Freeform 134">
              <a:extLst>
                <a:ext uri="{FF2B5EF4-FFF2-40B4-BE49-F238E27FC236}">
                  <a16:creationId xmlns:a16="http://schemas.microsoft.com/office/drawing/2014/main" id="{5BC852EA-1E81-458A-989C-37DA51EC6D06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2462213" y="4067176"/>
              <a:ext cx="87313" cy="87313"/>
            </a:xfrm>
            <a:custGeom>
              <a:avLst/>
              <a:gdLst>
                <a:gd name="T0" fmla="*/ 95 w 227"/>
                <a:gd name="T1" fmla="*/ 125 h 218"/>
                <a:gd name="T2" fmla="*/ 185 w 227"/>
                <a:gd name="T3" fmla="*/ 30 h 218"/>
                <a:gd name="T4" fmla="*/ 206 w 227"/>
                <a:gd name="T5" fmla="*/ 52 h 218"/>
                <a:gd name="T6" fmla="*/ 227 w 227"/>
                <a:gd name="T7" fmla="*/ 31 h 218"/>
                <a:gd name="T8" fmla="*/ 180 w 227"/>
                <a:gd name="T9" fmla="*/ 0 h 218"/>
                <a:gd name="T10" fmla="*/ 95 w 227"/>
                <a:gd name="T11" fmla="*/ 40 h 218"/>
                <a:gd name="T12" fmla="*/ 95 w 227"/>
                <a:gd name="T13" fmla="*/ 23 h 218"/>
                <a:gd name="T14" fmla="*/ 75 w 227"/>
                <a:gd name="T15" fmla="*/ 3 h 218"/>
                <a:gd name="T16" fmla="*/ 20 w 227"/>
                <a:gd name="T17" fmla="*/ 3 h 218"/>
                <a:gd name="T18" fmla="*/ 0 w 227"/>
                <a:gd name="T19" fmla="*/ 18 h 218"/>
                <a:gd name="T20" fmla="*/ 20 w 227"/>
                <a:gd name="T21" fmla="*/ 33 h 218"/>
                <a:gd name="T22" fmla="*/ 60 w 227"/>
                <a:gd name="T23" fmla="*/ 33 h 218"/>
                <a:gd name="T24" fmla="*/ 60 w 227"/>
                <a:gd name="T25" fmla="*/ 188 h 218"/>
                <a:gd name="T26" fmla="*/ 20 w 227"/>
                <a:gd name="T27" fmla="*/ 188 h 218"/>
                <a:gd name="T28" fmla="*/ 0 w 227"/>
                <a:gd name="T29" fmla="*/ 203 h 218"/>
                <a:gd name="T30" fmla="*/ 20 w 227"/>
                <a:gd name="T31" fmla="*/ 218 h 218"/>
                <a:gd name="T32" fmla="*/ 150 w 227"/>
                <a:gd name="T33" fmla="*/ 218 h 218"/>
                <a:gd name="T34" fmla="*/ 171 w 227"/>
                <a:gd name="T35" fmla="*/ 203 h 218"/>
                <a:gd name="T36" fmla="*/ 150 w 227"/>
                <a:gd name="T37" fmla="*/ 188 h 218"/>
                <a:gd name="T38" fmla="*/ 95 w 227"/>
                <a:gd name="T39" fmla="*/ 188 h 218"/>
                <a:gd name="T40" fmla="*/ 95 w 227"/>
                <a:gd name="T41" fmla="*/ 12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7" h="218">
                  <a:moveTo>
                    <a:pt x="95" y="125"/>
                  </a:moveTo>
                  <a:cubicBezTo>
                    <a:pt x="95" y="78"/>
                    <a:pt x="124" y="30"/>
                    <a:pt x="185" y="30"/>
                  </a:cubicBezTo>
                  <a:cubicBezTo>
                    <a:pt x="185" y="42"/>
                    <a:pt x="194" y="52"/>
                    <a:pt x="206" y="52"/>
                  </a:cubicBezTo>
                  <a:cubicBezTo>
                    <a:pt x="217" y="52"/>
                    <a:pt x="227" y="44"/>
                    <a:pt x="227" y="31"/>
                  </a:cubicBezTo>
                  <a:cubicBezTo>
                    <a:pt x="227" y="21"/>
                    <a:pt x="221" y="0"/>
                    <a:pt x="180" y="0"/>
                  </a:cubicBezTo>
                  <a:cubicBezTo>
                    <a:pt x="154" y="0"/>
                    <a:pt x="122" y="9"/>
                    <a:pt x="95" y="40"/>
                  </a:cubicBezTo>
                  <a:lnTo>
                    <a:pt x="95" y="23"/>
                  </a:lnTo>
                  <a:cubicBezTo>
                    <a:pt x="95" y="8"/>
                    <a:pt x="92" y="3"/>
                    <a:pt x="75" y="3"/>
                  </a:cubicBezTo>
                  <a:lnTo>
                    <a:pt x="20" y="3"/>
                  </a:lnTo>
                  <a:cubicBezTo>
                    <a:pt x="13" y="3"/>
                    <a:pt x="0" y="3"/>
                    <a:pt x="0" y="18"/>
                  </a:cubicBezTo>
                  <a:cubicBezTo>
                    <a:pt x="0" y="33"/>
                    <a:pt x="12" y="33"/>
                    <a:pt x="20" y="33"/>
                  </a:cubicBezTo>
                  <a:lnTo>
                    <a:pt x="60" y="33"/>
                  </a:lnTo>
                  <a:lnTo>
                    <a:pt x="60" y="188"/>
                  </a:lnTo>
                  <a:lnTo>
                    <a:pt x="20" y="188"/>
                  </a:lnTo>
                  <a:cubicBezTo>
                    <a:pt x="13" y="188"/>
                    <a:pt x="0" y="188"/>
                    <a:pt x="0" y="203"/>
                  </a:cubicBezTo>
                  <a:cubicBezTo>
                    <a:pt x="0" y="218"/>
                    <a:pt x="12" y="218"/>
                    <a:pt x="20" y="218"/>
                  </a:cubicBezTo>
                  <a:lnTo>
                    <a:pt x="150" y="218"/>
                  </a:lnTo>
                  <a:cubicBezTo>
                    <a:pt x="158" y="218"/>
                    <a:pt x="171" y="218"/>
                    <a:pt x="171" y="203"/>
                  </a:cubicBezTo>
                  <a:cubicBezTo>
                    <a:pt x="171" y="188"/>
                    <a:pt x="158" y="188"/>
                    <a:pt x="150" y="188"/>
                  </a:cubicBezTo>
                  <a:lnTo>
                    <a:pt x="95" y="188"/>
                  </a:lnTo>
                  <a:lnTo>
                    <a:pt x="95" y="1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6" name="Freeform 135">
              <a:extLst>
                <a:ext uri="{FF2B5EF4-FFF2-40B4-BE49-F238E27FC236}">
                  <a16:creationId xmlns:a16="http://schemas.microsoft.com/office/drawing/2014/main" id="{95CB2050-63E7-4D2A-85BF-F2C6F1FAAE9E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2566988" y="4086226"/>
              <a:ext cx="77788" cy="14288"/>
            </a:xfrm>
            <a:custGeom>
              <a:avLst/>
              <a:gdLst>
                <a:gd name="T0" fmla="*/ 182 w 205"/>
                <a:gd name="T1" fmla="*/ 35 h 35"/>
                <a:gd name="T2" fmla="*/ 205 w 205"/>
                <a:gd name="T3" fmla="*/ 17 h 35"/>
                <a:gd name="T4" fmla="*/ 182 w 205"/>
                <a:gd name="T5" fmla="*/ 0 h 35"/>
                <a:gd name="T6" fmla="*/ 23 w 205"/>
                <a:gd name="T7" fmla="*/ 0 h 35"/>
                <a:gd name="T8" fmla="*/ 0 w 205"/>
                <a:gd name="T9" fmla="*/ 17 h 35"/>
                <a:gd name="T10" fmla="*/ 23 w 205"/>
                <a:gd name="T11" fmla="*/ 35 h 35"/>
                <a:gd name="T12" fmla="*/ 182 w 205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35">
                  <a:moveTo>
                    <a:pt x="182" y="35"/>
                  </a:moveTo>
                  <a:cubicBezTo>
                    <a:pt x="188" y="35"/>
                    <a:pt x="205" y="35"/>
                    <a:pt x="205" y="17"/>
                  </a:cubicBezTo>
                  <a:cubicBezTo>
                    <a:pt x="205" y="0"/>
                    <a:pt x="188" y="0"/>
                    <a:pt x="182" y="0"/>
                  </a:cubicBezTo>
                  <a:lnTo>
                    <a:pt x="23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5"/>
                    <a:pt x="17" y="35"/>
                    <a:pt x="23" y="35"/>
                  </a:cubicBezTo>
                  <a:lnTo>
                    <a:pt x="182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7" name="Freeform 136">
              <a:extLst>
                <a:ext uri="{FF2B5EF4-FFF2-40B4-BE49-F238E27FC236}">
                  <a16:creationId xmlns:a16="http://schemas.microsoft.com/office/drawing/2014/main" id="{8E35666E-3DD4-4A54-8C2A-0CB383D940E9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2662238" y="4067176"/>
              <a:ext cx="88900" cy="87313"/>
            </a:xfrm>
            <a:custGeom>
              <a:avLst/>
              <a:gdLst>
                <a:gd name="T0" fmla="*/ 129 w 233"/>
                <a:gd name="T1" fmla="*/ 104 h 215"/>
                <a:gd name="T2" fmla="*/ 186 w 233"/>
                <a:gd name="T3" fmla="*/ 30 h 215"/>
                <a:gd name="T4" fmla="*/ 206 w 233"/>
                <a:gd name="T5" fmla="*/ 30 h 215"/>
                <a:gd name="T6" fmla="*/ 226 w 233"/>
                <a:gd name="T7" fmla="*/ 15 h 215"/>
                <a:gd name="T8" fmla="*/ 206 w 233"/>
                <a:gd name="T9" fmla="*/ 0 h 215"/>
                <a:gd name="T10" fmla="*/ 148 w 233"/>
                <a:gd name="T11" fmla="*/ 0 h 215"/>
                <a:gd name="T12" fmla="*/ 128 w 233"/>
                <a:gd name="T13" fmla="*/ 15 h 215"/>
                <a:gd name="T14" fmla="*/ 152 w 233"/>
                <a:gd name="T15" fmla="*/ 30 h 215"/>
                <a:gd name="T16" fmla="*/ 115 w 233"/>
                <a:gd name="T17" fmla="*/ 81 h 215"/>
                <a:gd name="T18" fmla="*/ 77 w 233"/>
                <a:gd name="T19" fmla="*/ 30 h 215"/>
                <a:gd name="T20" fmla="*/ 101 w 233"/>
                <a:gd name="T21" fmla="*/ 15 h 215"/>
                <a:gd name="T22" fmla="*/ 81 w 233"/>
                <a:gd name="T23" fmla="*/ 0 h 215"/>
                <a:gd name="T24" fmla="*/ 23 w 233"/>
                <a:gd name="T25" fmla="*/ 0 h 215"/>
                <a:gd name="T26" fmla="*/ 3 w 233"/>
                <a:gd name="T27" fmla="*/ 15 h 215"/>
                <a:gd name="T28" fmla="*/ 23 w 233"/>
                <a:gd name="T29" fmla="*/ 30 h 215"/>
                <a:gd name="T30" fmla="*/ 43 w 233"/>
                <a:gd name="T31" fmla="*/ 30 h 215"/>
                <a:gd name="T32" fmla="*/ 102 w 233"/>
                <a:gd name="T33" fmla="*/ 104 h 215"/>
                <a:gd name="T34" fmla="*/ 40 w 233"/>
                <a:gd name="T35" fmla="*/ 185 h 215"/>
                <a:gd name="T36" fmla="*/ 20 w 233"/>
                <a:gd name="T37" fmla="*/ 185 h 215"/>
                <a:gd name="T38" fmla="*/ 0 w 233"/>
                <a:gd name="T39" fmla="*/ 200 h 215"/>
                <a:gd name="T40" fmla="*/ 20 w 233"/>
                <a:gd name="T41" fmla="*/ 215 h 215"/>
                <a:gd name="T42" fmla="*/ 78 w 233"/>
                <a:gd name="T43" fmla="*/ 215 h 215"/>
                <a:gd name="T44" fmla="*/ 98 w 233"/>
                <a:gd name="T45" fmla="*/ 200 h 215"/>
                <a:gd name="T46" fmla="*/ 72 w 233"/>
                <a:gd name="T47" fmla="*/ 185 h 215"/>
                <a:gd name="T48" fmla="*/ 115 w 233"/>
                <a:gd name="T49" fmla="*/ 123 h 215"/>
                <a:gd name="T50" fmla="*/ 160 w 233"/>
                <a:gd name="T51" fmla="*/ 185 h 215"/>
                <a:gd name="T52" fmla="*/ 135 w 233"/>
                <a:gd name="T53" fmla="*/ 200 h 215"/>
                <a:gd name="T54" fmla="*/ 155 w 233"/>
                <a:gd name="T55" fmla="*/ 215 h 215"/>
                <a:gd name="T56" fmla="*/ 213 w 233"/>
                <a:gd name="T57" fmla="*/ 215 h 215"/>
                <a:gd name="T58" fmla="*/ 233 w 233"/>
                <a:gd name="T59" fmla="*/ 200 h 215"/>
                <a:gd name="T60" fmla="*/ 213 w 233"/>
                <a:gd name="T61" fmla="*/ 185 h 215"/>
                <a:gd name="T62" fmla="*/ 193 w 233"/>
                <a:gd name="T63" fmla="*/ 185 h 215"/>
                <a:gd name="T64" fmla="*/ 129 w 233"/>
                <a:gd name="T65" fmla="*/ 1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" h="215">
                  <a:moveTo>
                    <a:pt x="129" y="104"/>
                  </a:moveTo>
                  <a:lnTo>
                    <a:pt x="186" y="30"/>
                  </a:lnTo>
                  <a:lnTo>
                    <a:pt x="206" y="30"/>
                  </a:lnTo>
                  <a:cubicBezTo>
                    <a:pt x="213" y="30"/>
                    <a:pt x="226" y="30"/>
                    <a:pt x="226" y="15"/>
                  </a:cubicBezTo>
                  <a:cubicBezTo>
                    <a:pt x="226" y="0"/>
                    <a:pt x="214" y="0"/>
                    <a:pt x="206" y="0"/>
                  </a:cubicBezTo>
                  <a:lnTo>
                    <a:pt x="148" y="0"/>
                  </a:lnTo>
                  <a:cubicBezTo>
                    <a:pt x="140" y="0"/>
                    <a:pt x="128" y="0"/>
                    <a:pt x="128" y="15"/>
                  </a:cubicBezTo>
                  <a:cubicBezTo>
                    <a:pt x="128" y="30"/>
                    <a:pt x="139" y="30"/>
                    <a:pt x="152" y="30"/>
                  </a:cubicBezTo>
                  <a:lnTo>
                    <a:pt x="115" y="81"/>
                  </a:lnTo>
                  <a:lnTo>
                    <a:pt x="77" y="30"/>
                  </a:lnTo>
                  <a:cubicBezTo>
                    <a:pt x="90" y="30"/>
                    <a:pt x="101" y="30"/>
                    <a:pt x="101" y="15"/>
                  </a:cubicBezTo>
                  <a:cubicBezTo>
                    <a:pt x="101" y="0"/>
                    <a:pt x="89" y="0"/>
                    <a:pt x="81" y="0"/>
                  </a:cubicBezTo>
                  <a:lnTo>
                    <a:pt x="23" y="0"/>
                  </a:lnTo>
                  <a:cubicBezTo>
                    <a:pt x="16" y="0"/>
                    <a:pt x="3" y="0"/>
                    <a:pt x="3" y="15"/>
                  </a:cubicBezTo>
                  <a:cubicBezTo>
                    <a:pt x="3" y="30"/>
                    <a:pt x="16" y="30"/>
                    <a:pt x="23" y="30"/>
                  </a:cubicBezTo>
                  <a:lnTo>
                    <a:pt x="43" y="30"/>
                  </a:lnTo>
                  <a:lnTo>
                    <a:pt x="102" y="104"/>
                  </a:lnTo>
                  <a:lnTo>
                    <a:pt x="40" y="185"/>
                  </a:lnTo>
                  <a:lnTo>
                    <a:pt x="20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3" y="215"/>
                    <a:pt x="20" y="215"/>
                  </a:cubicBezTo>
                  <a:lnTo>
                    <a:pt x="78" y="215"/>
                  </a:lnTo>
                  <a:cubicBezTo>
                    <a:pt x="86" y="215"/>
                    <a:pt x="98" y="215"/>
                    <a:pt x="98" y="200"/>
                  </a:cubicBezTo>
                  <a:cubicBezTo>
                    <a:pt x="98" y="185"/>
                    <a:pt x="88" y="185"/>
                    <a:pt x="72" y="185"/>
                  </a:cubicBezTo>
                  <a:lnTo>
                    <a:pt x="115" y="123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7" y="215"/>
                    <a:pt x="155" y="215"/>
                  </a:cubicBezTo>
                  <a:lnTo>
                    <a:pt x="213" y="215"/>
                  </a:lnTo>
                  <a:cubicBezTo>
                    <a:pt x="220" y="215"/>
                    <a:pt x="233" y="215"/>
                    <a:pt x="233" y="200"/>
                  </a:cubicBezTo>
                  <a:cubicBezTo>
                    <a:pt x="233" y="185"/>
                    <a:pt x="220" y="185"/>
                    <a:pt x="213" y="185"/>
                  </a:cubicBezTo>
                  <a:lnTo>
                    <a:pt x="193" y="185"/>
                  </a:lnTo>
                  <a:lnTo>
                    <a:pt x="129" y="10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8" name="Freeform 137">
              <a:extLst>
                <a:ext uri="{FF2B5EF4-FFF2-40B4-BE49-F238E27FC236}">
                  <a16:creationId xmlns:a16="http://schemas.microsoft.com/office/drawing/2014/main" id="{2C33B5A2-39D7-4CAC-9F8A-F2EDDD2FFE12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2876550" y="4029076"/>
              <a:ext cx="65088" cy="125413"/>
            </a:xfrm>
            <a:custGeom>
              <a:avLst/>
              <a:gdLst>
                <a:gd name="T0" fmla="*/ 102 w 168"/>
                <a:gd name="T1" fmla="*/ 20 h 310"/>
                <a:gd name="T2" fmla="*/ 87 w 168"/>
                <a:gd name="T3" fmla="*/ 0 h 310"/>
                <a:gd name="T4" fmla="*/ 72 w 168"/>
                <a:gd name="T5" fmla="*/ 12 h 310"/>
                <a:gd name="T6" fmla="*/ 18 w 168"/>
                <a:gd name="T7" fmla="*/ 61 h 310"/>
                <a:gd name="T8" fmla="*/ 0 w 168"/>
                <a:gd name="T9" fmla="*/ 76 h 310"/>
                <a:gd name="T10" fmla="*/ 16 w 168"/>
                <a:gd name="T11" fmla="*/ 91 h 310"/>
                <a:gd name="T12" fmla="*/ 68 w 168"/>
                <a:gd name="T13" fmla="*/ 69 h 310"/>
                <a:gd name="T14" fmla="*/ 68 w 168"/>
                <a:gd name="T15" fmla="*/ 280 h 310"/>
                <a:gd name="T16" fmla="*/ 22 w 168"/>
                <a:gd name="T17" fmla="*/ 280 h 310"/>
                <a:gd name="T18" fmla="*/ 3 w 168"/>
                <a:gd name="T19" fmla="*/ 295 h 310"/>
                <a:gd name="T20" fmla="*/ 22 w 168"/>
                <a:gd name="T21" fmla="*/ 310 h 310"/>
                <a:gd name="T22" fmla="*/ 148 w 168"/>
                <a:gd name="T23" fmla="*/ 310 h 310"/>
                <a:gd name="T24" fmla="*/ 168 w 168"/>
                <a:gd name="T25" fmla="*/ 295 h 310"/>
                <a:gd name="T26" fmla="*/ 148 w 168"/>
                <a:gd name="T27" fmla="*/ 280 h 310"/>
                <a:gd name="T28" fmla="*/ 102 w 168"/>
                <a:gd name="T29" fmla="*/ 280 h 310"/>
                <a:gd name="T30" fmla="*/ 102 w 168"/>
                <a:gd name="T31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310">
                  <a:moveTo>
                    <a:pt x="102" y="20"/>
                  </a:moveTo>
                  <a:cubicBezTo>
                    <a:pt x="102" y="12"/>
                    <a:pt x="102" y="0"/>
                    <a:pt x="87" y="0"/>
                  </a:cubicBezTo>
                  <a:cubicBezTo>
                    <a:pt x="78" y="0"/>
                    <a:pt x="75" y="6"/>
                    <a:pt x="72" y="12"/>
                  </a:cubicBezTo>
                  <a:cubicBezTo>
                    <a:pt x="53" y="54"/>
                    <a:pt x="27" y="60"/>
                    <a:pt x="18" y="61"/>
                  </a:cubicBezTo>
                  <a:cubicBezTo>
                    <a:pt x="10" y="61"/>
                    <a:pt x="0" y="62"/>
                    <a:pt x="0" y="76"/>
                  </a:cubicBezTo>
                  <a:cubicBezTo>
                    <a:pt x="0" y="89"/>
                    <a:pt x="9" y="91"/>
                    <a:pt x="16" y="91"/>
                  </a:cubicBezTo>
                  <a:cubicBezTo>
                    <a:pt x="25" y="91"/>
                    <a:pt x="46" y="88"/>
                    <a:pt x="68" y="69"/>
                  </a:cubicBezTo>
                  <a:lnTo>
                    <a:pt x="68" y="280"/>
                  </a:lnTo>
                  <a:lnTo>
                    <a:pt x="22" y="280"/>
                  </a:lnTo>
                  <a:cubicBezTo>
                    <a:pt x="15" y="280"/>
                    <a:pt x="3" y="280"/>
                    <a:pt x="3" y="295"/>
                  </a:cubicBezTo>
                  <a:cubicBezTo>
                    <a:pt x="3" y="310"/>
                    <a:pt x="15" y="310"/>
                    <a:pt x="22" y="310"/>
                  </a:cubicBezTo>
                  <a:lnTo>
                    <a:pt x="148" y="310"/>
                  </a:lnTo>
                  <a:cubicBezTo>
                    <a:pt x="155" y="310"/>
                    <a:pt x="168" y="310"/>
                    <a:pt x="168" y="295"/>
                  </a:cubicBezTo>
                  <a:cubicBezTo>
                    <a:pt x="168" y="280"/>
                    <a:pt x="156" y="280"/>
                    <a:pt x="148" y="280"/>
                  </a:cubicBezTo>
                  <a:lnTo>
                    <a:pt x="102" y="280"/>
                  </a:lnTo>
                  <a:lnTo>
                    <a:pt x="102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49" name="Freeform 138">
              <a:extLst>
                <a:ext uri="{FF2B5EF4-FFF2-40B4-BE49-F238E27FC236}">
                  <a16:creationId xmlns:a16="http://schemas.microsoft.com/office/drawing/2014/main" id="{410AE9D5-34F9-4D21-B05F-12D4BF427212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3071813" y="4065588"/>
              <a:ext cx="73025" cy="90488"/>
            </a:xfrm>
            <a:custGeom>
              <a:avLst/>
              <a:gdLst>
                <a:gd name="T0" fmla="*/ 113 w 193"/>
                <a:gd name="T1" fmla="*/ 92 h 222"/>
                <a:gd name="T2" fmla="*/ 79 w 193"/>
                <a:gd name="T3" fmla="*/ 86 h 222"/>
                <a:gd name="T4" fmla="*/ 31 w 193"/>
                <a:gd name="T5" fmla="*/ 58 h 222"/>
                <a:gd name="T6" fmla="*/ 94 w 193"/>
                <a:gd name="T7" fmla="*/ 30 h 222"/>
                <a:gd name="T8" fmla="*/ 144 w 193"/>
                <a:gd name="T9" fmla="*/ 58 h 222"/>
                <a:gd name="T10" fmla="*/ 161 w 193"/>
                <a:gd name="T11" fmla="*/ 75 h 222"/>
                <a:gd name="T12" fmla="*/ 178 w 193"/>
                <a:gd name="T13" fmla="*/ 54 h 222"/>
                <a:gd name="T14" fmla="*/ 178 w 193"/>
                <a:gd name="T15" fmla="*/ 20 h 222"/>
                <a:gd name="T16" fmla="*/ 163 w 193"/>
                <a:gd name="T17" fmla="*/ 0 h 222"/>
                <a:gd name="T18" fmla="*/ 148 w 193"/>
                <a:gd name="T19" fmla="*/ 10 h 222"/>
                <a:gd name="T20" fmla="*/ 95 w 193"/>
                <a:gd name="T21" fmla="*/ 0 h 222"/>
                <a:gd name="T22" fmla="*/ 0 w 193"/>
                <a:gd name="T23" fmla="*/ 58 h 222"/>
                <a:gd name="T24" fmla="*/ 98 w 193"/>
                <a:gd name="T25" fmla="*/ 120 h 222"/>
                <a:gd name="T26" fmla="*/ 163 w 193"/>
                <a:gd name="T27" fmla="*/ 157 h 222"/>
                <a:gd name="T28" fmla="*/ 99 w 193"/>
                <a:gd name="T29" fmla="*/ 192 h 222"/>
                <a:gd name="T30" fmla="*/ 35 w 193"/>
                <a:gd name="T31" fmla="*/ 147 h 222"/>
                <a:gd name="T32" fmla="*/ 18 w 193"/>
                <a:gd name="T33" fmla="*/ 133 h 222"/>
                <a:gd name="T34" fmla="*/ 0 w 193"/>
                <a:gd name="T35" fmla="*/ 153 h 222"/>
                <a:gd name="T36" fmla="*/ 0 w 193"/>
                <a:gd name="T37" fmla="*/ 202 h 222"/>
                <a:gd name="T38" fmla="*/ 15 w 193"/>
                <a:gd name="T39" fmla="*/ 222 h 222"/>
                <a:gd name="T40" fmla="*/ 34 w 193"/>
                <a:gd name="T41" fmla="*/ 203 h 222"/>
                <a:gd name="T42" fmla="*/ 98 w 193"/>
                <a:gd name="T43" fmla="*/ 222 h 222"/>
                <a:gd name="T44" fmla="*/ 193 w 193"/>
                <a:gd name="T45" fmla="*/ 157 h 222"/>
                <a:gd name="T46" fmla="*/ 113 w 193"/>
                <a:gd name="T47" fmla="*/ 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13" y="92"/>
                  </a:moveTo>
                  <a:cubicBezTo>
                    <a:pt x="101" y="90"/>
                    <a:pt x="91" y="88"/>
                    <a:pt x="79" y="86"/>
                  </a:cubicBezTo>
                  <a:cubicBezTo>
                    <a:pt x="64" y="84"/>
                    <a:pt x="31" y="78"/>
                    <a:pt x="31" y="58"/>
                  </a:cubicBezTo>
                  <a:cubicBezTo>
                    <a:pt x="31" y="45"/>
                    <a:pt x="47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6"/>
                    <a:pt x="145" y="75"/>
                    <a:pt x="161" y="75"/>
                  </a:cubicBezTo>
                  <a:cubicBezTo>
                    <a:pt x="178" y="75"/>
                    <a:pt x="178" y="64"/>
                    <a:pt x="178" y="54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5" y="0"/>
                  </a:cubicBezTo>
                  <a:cubicBezTo>
                    <a:pt x="12" y="0"/>
                    <a:pt x="0" y="40"/>
                    <a:pt x="0" y="58"/>
                  </a:cubicBezTo>
                  <a:cubicBezTo>
                    <a:pt x="0" y="104"/>
                    <a:pt x="53" y="113"/>
                    <a:pt x="98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4" y="192"/>
                    <a:pt x="99" y="192"/>
                  </a:cubicBezTo>
                  <a:cubicBezTo>
                    <a:pt x="75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1"/>
                    <a:pt x="34" y="203"/>
                  </a:cubicBezTo>
                  <a:cubicBezTo>
                    <a:pt x="58" y="221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  <a:cubicBezTo>
                    <a:pt x="193" y="105"/>
                    <a:pt x="129" y="94"/>
                    <a:pt x="113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0" name="Freeform 139">
              <a:extLst>
                <a:ext uri="{FF2B5EF4-FFF2-40B4-BE49-F238E27FC236}">
                  <a16:creationId xmlns:a16="http://schemas.microsoft.com/office/drawing/2014/main" id="{62B4DEAD-67D9-464E-B562-307C42C49467}"/>
                </a:ext>
              </a:extLst>
            </p:cNvPr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168650" y="4065588"/>
              <a:ext cx="77788" cy="90488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7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7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6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5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1" name="Freeform 140">
              <a:extLst>
                <a:ext uri="{FF2B5EF4-FFF2-40B4-BE49-F238E27FC236}">
                  <a16:creationId xmlns:a16="http://schemas.microsoft.com/office/drawing/2014/main" id="{040ACE46-A7AB-4A83-848B-F1C88726FF66}"/>
                </a:ext>
              </a:extLst>
            </p:cNvPr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3268663" y="4065588"/>
              <a:ext cx="77788" cy="90488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7 w 204"/>
                <a:gd name="T5" fmla="*/ 0 h 222"/>
                <a:gd name="T6" fmla="*/ 0 w 204"/>
                <a:gd name="T7" fmla="*/ 111 h 222"/>
                <a:gd name="T8" fmla="*/ 114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2" name="Freeform 141">
              <a:extLst>
                <a:ext uri="{FF2B5EF4-FFF2-40B4-BE49-F238E27FC236}">
                  <a16:creationId xmlns:a16="http://schemas.microsoft.com/office/drawing/2014/main" id="{404CC330-59A0-45F2-82F1-BE73CF1FF511}"/>
                </a:ext>
              </a:extLst>
            </p:cNvPr>
            <p:cNvSpPr>
              <a:spLocks noEditPoints="1"/>
            </p:cNvSpPr>
            <p:nvPr>
              <p:custDataLst>
                <p:tags r:id="rId54"/>
              </p:custDataLst>
            </p:nvPr>
          </p:nvSpPr>
          <p:spPr bwMode="auto">
            <a:xfrm>
              <a:off x="3365500" y="4032251"/>
              <a:ext cx="90488" cy="123825"/>
            </a:xfrm>
            <a:custGeom>
              <a:avLst/>
              <a:gdLst>
                <a:gd name="T0" fmla="*/ 160 w 237"/>
                <a:gd name="T1" fmla="*/ 280 h 308"/>
                <a:gd name="T2" fmla="*/ 180 w 237"/>
                <a:gd name="T3" fmla="*/ 305 h 308"/>
                <a:gd name="T4" fmla="*/ 217 w 237"/>
                <a:gd name="T5" fmla="*/ 305 h 308"/>
                <a:gd name="T6" fmla="*/ 237 w 237"/>
                <a:gd name="T7" fmla="*/ 290 h 308"/>
                <a:gd name="T8" fmla="*/ 217 w 237"/>
                <a:gd name="T9" fmla="*/ 275 h 308"/>
                <a:gd name="T10" fmla="*/ 195 w 237"/>
                <a:gd name="T11" fmla="*/ 275 h 308"/>
                <a:gd name="T12" fmla="*/ 195 w 237"/>
                <a:gd name="T13" fmla="*/ 21 h 308"/>
                <a:gd name="T14" fmla="*/ 175 w 237"/>
                <a:gd name="T15" fmla="*/ 0 h 308"/>
                <a:gd name="T16" fmla="*/ 138 w 237"/>
                <a:gd name="T17" fmla="*/ 0 h 308"/>
                <a:gd name="T18" fmla="*/ 118 w 237"/>
                <a:gd name="T19" fmla="*/ 16 h 308"/>
                <a:gd name="T20" fmla="*/ 138 w 237"/>
                <a:gd name="T21" fmla="*/ 31 h 308"/>
                <a:gd name="T22" fmla="*/ 160 w 237"/>
                <a:gd name="T23" fmla="*/ 31 h 308"/>
                <a:gd name="T24" fmla="*/ 160 w 237"/>
                <a:gd name="T25" fmla="*/ 109 h 308"/>
                <a:gd name="T26" fmla="*/ 102 w 237"/>
                <a:gd name="T27" fmla="*/ 87 h 308"/>
                <a:gd name="T28" fmla="*/ 0 w 237"/>
                <a:gd name="T29" fmla="*/ 198 h 308"/>
                <a:gd name="T30" fmla="*/ 97 w 237"/>
                <a:gd name="T31" fmla="*/ 308 h 308"/>
                <a:gd name="T32" fmla="*/ 160 w 237"/>
                <a:gd name="T33" fmla="*/ 280 h 308"/>
                <a:gd name="T34" fmla="*/ 160 w 237"/>
                <a:gd name="T35" fmla="*/ 173 h 308"/>
                <a:gd name="T36" fmla="*/ 160 w 237"/>
                <a:gd name="T37" fmla="*/ 208 h 308"/>
                <a:gd name="T38" fmla="*/ 99 w 237"/>
                <a:gd name="T39" fmla="*/ 278 h 308"/>
                <a:gd name="T40" fmla="*/ 34 w 237"/>
                <a:gd name="T41" fmla="*/ 198 h 308"/>
                <a:gd name="T42" fmla="*/ 104 w 237"/>
                <a:gd name="T43" fmla="*/ 117 h 308"/>
                <a:gd name="T44" fmla="*/ 160 w 237"/>
                <a:gd name="T45" fmla="*/ 17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8">
                  <a:moveTo>
                    <a:pt x="160" y="280"/>
                  </a:moveTo>
                  <a:cubicBezTo>
                    <a:pt x="160" y="298"/>
                    <a:pt x="160" y="305"/>
                    <a:pt x="180" y="305"/>
                  </a:cubicBezTo>
                  <a:lnTo>
                    <a:pt x="217" y="305"/>
                  </a:lnTo>
                  <a:cubicBezTo>
                    <a:pt x="225" y="305"/>
                    <a:pt x="237" y="305"/>
                    <a:pt x="237" y="290"/>
                  </a:cubicBezTo>
                  <a:cubicBezTo>
                    <a:pt x="237" y="275"/>
                    <a:pt x="224" y="275"/>
                    <a:pt x="217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8" y="0"/>
                  </a:lnTo>
                  <a:cubicBezTo>
                    <a:pt x="130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0" y="31"/>
                  </a:lnTo>
                  <a:lnTo>
                    <a:pt x="160" y="109"/>
                  </a:lnTo>
                  <a:cubicBezTo>
                    <a:pt x="144" y="95"/>
                    <a:pt x="123" y="87"/>
                    <a:pt x="102" y="87"/>
                  </a:cubicBezTo>
                  <a:cubicBezTo>
                    <a:pt x="48" y="87"/>
                    <a:pt x="0" y="134"/>
                    <a:pt x="0" y="198"/>
                  </a:cubicBezTo>
                  <a:cubicBezTo>
                    <a:pt x="0" y="260"/>
                    <a:pt x="45" y="308"/>
                    <a:pt x="97" y="308"/>
                  </a:cubicBezTo>
                  <a:cubicBezTo>
                    <a:pt x="125" y="308"/>
                    <a:pt x="146" y="295"/>
                    <a:pt x="160" y="280"/>
                  </a:cubicBezTo>
                  <a:close/>
                  <a:moveTo>
                    <a:pt x="160" y="173"/>
                  </a:moveTo>
                  <a:lnTo>
                    <a:pt x="160" y="208"/>
                  </a:lnTo>
                  <a:cubicBezTo>
                    <a:pt x="160" y="236"/>
                    <a:pt x="138" y="278"/>
                    <a:pt x="99" y="278"/>
                  </a:cubicBezTo>
                  <a:cubicBezTo>
                    <a:pt x="64" y="278"/>
                    <a:pt x="34" y="242"/>
                    <a:pt x="34" y="198"/>
                  </a:cubicBezTo>
                  <a:cubicBezTo>
                    <a:pt x="34" y="150"/>
                    <a:pt x="69" y="117"/>
                    <a:pt x="104" y="117"/>
                  </a:cubicBezTo>
                  <a:cubicBezTo>
                    <a:pt x="136" y="117"/>
                    <a:pt x="160" y="145"/>
                    <a:pt x="160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494DC05F-8D54-4709-976E-E41F0BE26227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3571875" y="4065588"/>
              <a:ext cx="74613" cy="90488"/>
            </a:xfrm>
            <a:custGeom>
              <a:avLst/>
              <a:gdLst>
                <a:gd name="T0" fmla="*/ 112 w 193"/>
                <a:gd name="T1" fmla="*/ 92 h 222"/>
                <a:gd name="T2" fmla="*/ 79 w 193"/>
                <a:gd name="T3" fmla="*/ 86 h 222"/>
                <a:gd name="T4" fmla="*/ 30 w 193"/>
                <a:gd name="T5" fmla="*/ 58 h 222"/>
                <a:gd name="T6" fmla="*/ 93 w 193"/>
                <a:gd name="T7" fmla="*/ 30 h 222"/>
                <a:gd name="T8" fmla="*/ 143 w 193"/>
                <a:gd name="T9" fmla="*/ 58 h 222"/>
                <a:gd name="T10" fmla="*/ 160 w 193"/>
                <a:gd name="T11" fmla="*/ 75 h 222"/>
                <a:gd name="T12" fmla="*/ 178 w 193"/>
                <a:gd name="T13" fmla="*/ 54 h 222"/>
                <a:gd name="T14" fmla="*/ 178 w 193"/>
                <a:gd name="T15" fmla="*/ 20 h 222"/>
                <a:gd name="T16" fmla="*/ 163 w 193"/>
                <a:gd name="T17" fmla="*/ 0 h 222"/>
                <a:gd name="T18" fmla="*/ 148 w 193"/>
                <a:gd name="T19" fmla="*/ 10 h 222"/>
                <a:gd name="T20" fmla="*/ 94 w 193"/>
                <a:gd name="T21" fmla="*/ 0 h 222"/>
                <a:gd name="T22" fmla="*/ 0 w 193"/>
                <a:gd name="T23" fmla="*/ 58 h 222"/>
                <a:gd name="T24" fmla="*/ 98 w 193"/>
                <a:gd name="T25" fmla="*/ 120 h 222"/>
                <a:gd name="T26" fmla="*/ 162 w 193"/>
                <a:gd name="T27" fmla="*/ 157 h 222"/>
                <a:gd name="T28" fmla="*/ 98 w 193"/>
                <a:gd name="T29" fmla="*/ 192 h 222"/>
                <a:gd name="T30" fmla="*/ 35 w 193"/>
                <a:gd name="T31" fmla="*/ 147 h 222"/>
                <a:gd name="T32" fmla="*/ 17 w 193"/>
                <a:gd name="T33" fmla="*/ 133 h 222"/>
                <a:gd name="T34" fmla="*/ 0 w 193"/>
                <a:gd name="T35" fmla="*/ 153 h 222"/>
                <a:gd name="T36" fmla="*/ 0 w 193"/>
                <a:gd name="T37" fmla="*/ 202 h 222"/>
                <a:gd name="T38" fmla="*/ 15 w 193"/>
                <a:gd name="T39" fmla="*/ 222 h 222"/>
                <a:gd name="T40" fmla="*/ 33 w 193"/>
                <a:gd name="T41" fmla="*/ 203 h 222"/>
                <a:gd name="T42" fmla="*/ 98 w 193"/>
                <a:gd name="T43" fmla="*/ 222 h 222"/>
                <a:gd name="T44" fmla="*/ 193 w 193"/>
                <a:gd name="T45" fmla="*/ 157 h 222"/>
                <a:gd name="T46" fmla="*/ 112 w 193"/>
                <a:gd name="T47" fmla="*/ 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12" y="92"/>
                  </a:moveTo>
                  <a:cubicBezTo>
                    <a:pt x="101" y="90"/>
                    <a:pt x="91" y="88"/>
                    <a:pt x="79" y="86"/>
                  </a:cubicBezTo>
                  <a:cubicBezTo>
                    <a:pt x="64" y="84"/>
                    <a:pt x="30" y="78"/>
                    <a:pt x="30" y="58"/>
                  </a:cubicBezTo>
                  <a:cubicBezTo>
                    <a:pt x="30" y="45"/>
                    <a:pt x="46" y="30"/>
                    <a:pt x="93" y="30"/>
                  </a:cubicBezTo>
                  <a:cubicBezTo>
                    <a:pt x="135" y="30"/>
                    <a:pt x="142" y="45"/>
                    <a:pt x="143" y="58"/>
                  </a:cubicBezTo>
                  <a:cubicBezTo>
                    <a:pt x="144" y="66"/>
                    <a:pt x="145" y="75"/>
                    <a:pt x="160" y="75"/>
                  </a:cubicBezTo>
                  <a:cubicBezTo>
                    <a:pt x="178" y="75"/>
                    <a:pt x="178" y="64"/>
                    <a:pt x="178" y="54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6" y="0"/>
                    <a:pt x="104" y="0"/>
                    <a:pt x="94" y="0"/>
                  </a:cubicBezTo>
                  <a:cubicBezTo>
                    <a:pt x="11" y="0"/>
                    <a:pt x="0" y="40"/>
                    <a:pt x="0" y="58"/>
                  </a:cubicBezTo>
                  <a:cubicBezTo>
                    <a:pt x="0" y="104"/>
                    <a:pt x="52" y="113"/>
                    <a:pt x="98" y="120"/>
                  </a:cubicBezTo>
                  <a:cubicBezTo>
                    <a:pt x="122" y="124"/>
                    <a:pt x="162" y="130"/>
                    <a:pt x="162" y="157"/>
                  </a:cubicBezTo>
                  <a:cubicBezTo>
                    <a:pt x="162" y="175"/>
                    <a:pt x="144" y="192"/>
                    <a:pt x="98" y="192"/>
                  </a:cubicBezTo>
                  <a:cubicBezTo>
                    <a:pt x="75" y="192"/>
                    <a:pt x="47" y="186"/>
                    <a:pt x="35" y="147"/>
                  </a:cubicBezTo>
                  <a:cubicBezTo>
                    <a:pt x="32" y="138"/>
                    <a:pt x="30" y="133"/>
                    <a:pt x="17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19" y="222"/>
                    <a:pt x="27" y="221"/>
                    <a:pt x="33" y="203"/>
                  </a:cubicBezTo>
                  <a:cubicBezTo>
                    <a:pt x="58" y="221"/>
                    <a:pt x="84" y="222"/>
                    <a:pt x="98" y="222"/>
                  </a:cubicBezTo>
                  <a:cubicBezTo>
                    <a:pt x="177" y="222"/>
                    <a:pt x="193" y="181"/>
                    <a:pt x="193" y="157"/>
                  </a:cubicBezTo>
                  <a:cubicBezTo>
                    <a:pt x="193" y="105"/>
                    <a:pt x="128" y="94"/>
                    <a:pt x="112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AD13437B-B0E2-4D08-939D-ABC4AD515614}"/>
                </a:ext>
              </a:extLst>
            </p:cNvPr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3670300" y="4065588"/>
              <a:ext cx="77788" cy="90488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7 w 204"/>
                <a:gd name="T5" fmla="*/ 0 h 222"/>
                <a:gd name="T6" fmla="*/ 0 w 204"/>
                <a:gd name="T7" fmla="*/ 111 h 222"/>
                <a:gd name="T8" fmla="*/ 114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5842F0DA-8E9B-4770-AF0E-75DDFD22E858}"/>
                </a:ext>
              </a:extLst>
            </p:cNvPr>
            <p:cNvSpPr>
              <a:spLocks noEditPoints="1"/>
            </p:cNvSpPr>
            <p:nvPr>
              <p:custDataLst>
                <p:tags r:id="rId57"/>
              </p:custDataLst>
            </p:nvPr>
          </p:nvSpPr>
          <p:spPr bwMode="auto">
            <a:xfrm>
              <a:off x="3770313" y="4065588"/>
              <a:ext cx="77788" cy="90488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8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7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6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8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5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8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7"/>
                    <a:pt x="73" y="30"/>
                    <a:pt x="108" y="30"/>
                  </a:cubicBezTo>
                  <a:cubicBezTo>
                    <a:pt x="133" y="30"/>
                    <a:pt x="164" y="42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1D97C23E-4DA6-4C6E-89B7-181D04E0C645}"/>
                </a:ext>
              </a:extLst>
            </p:cNvPr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3865563" y="4032251"/>
              <a:ext cx="92075" cy="123825"/>
            </a:xfrm>
            <a:custGeom>
              <a:avLst/>
              <a:gdLst>
                <a:gd name="T0" fmla="*/ 161 w 238"/>
                <a:gd name="T1" fmla="*/ 280 h 308"/>
                <a:gd name="T2" fmla="*/ 181 w 238"/>
                <a:gd name="T3" fmla="*/ 305 h 308"/>
                <a:gd name="T4" fmla="*/ 217 w 238"/>
                <a:gd name="T5" fmla="*/ 305 h 308"/>
                <a:gd name="T6" fmla="*/ 238 w 238"/>
                <a:gd name="T7" fmla="*/ 290 h 308"/>
                <a:gd name="T8" fmla="*/ 218 w 238"/>
                <a:gd name="T9" fmla="*/ 275 h 308"/>
                <a:gd name="T10" fmla="*/ 195 w 238"/>
                <a:gd name="T11" fmla="*/ 275 h 308"/>
                <a:gd name="T12" fmla="*/ 195 w 238"/>
                <a:gd name="T13" fmla="*/ 21 h 308"/>
                <a:gd name="T14" fmla="*/ 175 w 238"/>
                <a:gd name="T15" fmla="*/ 0 h 308"/>
                <a:gd name="T16" fmla="*/ 139 w 238"/>
                <a:gd name="T17" fmla="*/ 0 h 308"/>
                <a:gd name="T18" fmla="*/ 119 w 238"/>
                <a:gd name="T19" fmla="*/ 16 h 308"/>
                <a:gd name="T20" fmla="*/ 138 w 238"/>
                <a:gd name="T21" fmla="*/ 31 h 308"/>
                <a:gd name="T22" fmla="*/ 161 w 238"/>
                <a:gd name="T23" fmla="*/ 31 h 308"/>
                <a:gd name="T24" fmla="*/ 161 w 238"/>
                <a:gd name="T25" fmla="*/ 109 h 308"/>
                <a:gd name="T26" fmla="*/ 103 w 238"/>
                <a:gd name="T27" fmla="*/ 87 h 308"/>
                <a:gd name="T28" fmla="*/ 0 w 238"/>
                <a:gd name="T29" fmla="*/ 198 h 308"/>
                <a:gd name="T30" fmla="*/ 98 w 238"/>
                <a:gd name="T31" fmla="*/ 308 h 308"/>
                <a:gd name="T32" fmla="*/ 161 w 238"/>
                <a:gd name="T33" fmla="*/ 280 h 308"/>
                <a:gd name="T34" fmla="*/ 161 w 238"/>
                <a:gd name="T35" fmla="*/ 173 h 308"/>
                <a:gd name="T36" fmla="*/ 161 w 238"/>
                <a:gd name="T37" fmla="*/ 208 h 308"/>
                <a:gd name="T38" fmla="*/ 100 w 238"/>
                <a:gd name="T39" fmla="*/ 278 h 308"/>
                <a:gd name="T40" fmla="*/ 35 w 238"/>
                <a:gd name="T41" fmla="*/ 198 h 308"/>
                <a:gd name="T42" fmla="*/ 105 w 238"/>
                <a:gd name="T43" fmla="*/ 117 h 308"/>
                <a:gd name="T44" fmla="*/ 161 w 238"/>
                <a:gd name="T45" fmla="*/ 17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8" h="308">
                  <a:moveTo>
                    <a:pt x="161" y="280"/>
                  </a:moveTo>
                  <a:cubicBezTo>
                    <a:pt x="161" y="298"/>
                    <a:pt x="161" y="305"/>
                    <a:pt x="181" y="305"/>
                  </a:cubicBezTo>
                  <a:lnTo>
                    <a:pt x="217" y="305"/>
                  </a:lnTo>
                  <a:cubicBezTo>
                    <a:pt x="225" y="305"/>
                    <a:pt x="238" y="305"/>
                    <a:pt x="238" y="290"/>
                  </a:cubicBezTo>
                  <a:cubicBezTo>
                    <a:pt x="238" y="275"/>
                    <a:pt x="225" y="275"/>
                    <a:pt x="218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9" y="0"/>
                  </a:lnTo>
                  <a:cubicBezTo>
                    <a:pt x="131" y="0"/>
                    <a:pt x="119" y="0"/>
                    <a:pt x="119" y="16"/>
                  </a:cubicBezTo>
                  <a:cubicBezTo>
                    <a:pt x="119" y="31"/>
                    <a:pt x="131" y="31"/>
                    <a:pt x="138" y="31"/>
                  </a:cubicBezTo>
                  <a:lnTo>
                    <a:pt x="161" y="31"/>
                  </a:lnTo>
                  <a:lnTo>
                    <a:pt x="161" y="109"/>
                  </a:lnTo>
                  <a:cubicBezTo>
                    <a:pt x="144" y="95"/>
                    <a:pt x="124" y="87"/>
                    <a:pt x="103" y="87"/>
                  </a:cubicBezTo>
                  <a:cubicBezTo>
                    <a:pt x="48" y="87"/>
                    <a:pt x="0" y="134"/>
                    <a:pt x="0" y="198"/>
                  </a:cubicBezTo>
                  <a:cubicBezTo>
                    <a:pt x="0" y="260"/>
                    <a:pt x="45" y="308"/>
                    <a:pt x="98" y="308"/>
                  </a:cubicBezTo>
                  <a:cubicBezTo>
                    <a:pt x="126" y="308"/>
                    <a:pt x="147" y="295"/>
                    <a:pt x="161" y="280"/>
                  </a:cubicBezTo>
                  <a:close/>
                  <a:moveTo>
                    <a:pt x="161" y="173"/>
                  </a:moveTo>
                  <a:lnTo>
                    <a:pt x="161" y="208"/>
                  </a:lnTo>
                  <a:cubicBezTo>
                    <a:pt x="161" y="236"/>
                    <a:pt x="138" y="278"/>
                    <a:pt x="100" y="278"/>
                  </a:cubicBezTo>
                  <a:cubicBezTo>
                    <a:pt x="65" y="278"/>
                    <a:pt x="35" y="242"/>
                    <a:pt x="35" y="198"/>
                  </a:cubicBezTo>
                  <a:cubicBezTo>
                    <a:pt x="35" y="150"/>
                    <a:pt x="70" y="117"/>
                    <a:pt x="105" y="117"/>
                  </a:cubicBezTo>
                  <a:cubicBezTo>
                    <a:pt x="136" y="117"/>
                    <a:pt x="161" y="145"/>
                    <a:pt x="161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7" name="Freeform 146">
              <a:extLst>
                <a:ext uri="{FF2B5EF4-FFF2-40B4-BE49-F238E27FC236}">
                  <a16:creationId xmlns:a16="http://schemas.microsoft.com/office/drawing/2014/main" id="{1F1986D5-05C5-41F5-81EE-AD361F2C41EF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4079875" y="4029076"/>
              <a:ext cx="65088" cy="125413"/>
            </a:xfrm>
            <a:custGeom>
              <a:avLst/>
              <a:gdLst>
                <a:gd name="T0" fmla="*/ 103 w 168"/>
                <a:gd name="T1" fmla="*/ 20 h 310"/>
                <a:gd name="T2" fmla="*/ 88 w 168"/>
                <a:gd name="T3" fmla="*/ 0 h 310"/>
                <a:gd name="T4" fmla="*/ 73 w 168"/>
                <a:gd name="T5" fmla="*/ 12 h 310"/>
                <a:gd name="T6" fmla="*/ 18 w 168"/>
                <a:gd name="T7" fmla="*/ 61 h 310"/>
                <a:gd name="T8" fmla="*/ 0 w 168"/>
                <a:gd name="T9" fmla="*/ 76 h 310"/>
                <a:gd name="T10" fmla="*/ 16 w 168"/>
                <a:gd name="T11" fmla="*/ 91 h 310"/>
                <a:gd name="T12" fmla="*/ 68 w 168"/>
                <a:gd name="T13" fmla="*/ 69 h 310"/>
                <a:gd name="T14" fmla="*/ 68 w 168"/>
                <a:gd name="T15" fmla="*/ 280 h 310"/>
                <a:gd name="T16" fmla="*/ 23 w 168"/>
                <a:gd name="T17" fmla="*/ 280 h 310"/>
                <a:gd name="T18" fmla="*/ 3 w 168"/>
                <a:gd name="T19" fmla="*/ 295 h 310"/>
                <a:gd name="T20" fmla="*/ 23 w 168"/>
                <a:gd name="T21" fmla="*/ 310 h 310"/>
                <a:gd name="T22" fmla="*/ 148 w 168"/>
                <a:gd name="T23" fmla="*/ 310 h 310"/>
                <a:gd name="T24" fmla="*/ 168 w 168"/>
                <a:gd name="T25" fmla="*/ 295 h 310"/>
                <a:gd name="T26" fmla="*/ 148 w 168"/>
                <a:gd name="T27" fmla="*/ 280 h 310"/>
                <a:gd name="T28" fmla="*/ 103 w 168"/>
                <a:gd name="T29" fmla="*/ 280 h 310"/>
                <a:gd name="T30" fmla="*/ 103 w 168"/>
                <a:gd name="T31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310">
                  <a:moveTo>
                    <a:pt x="103" y="20"/>
                  </a:moveTo>
                  <a:cubicBezTo>
                    <a:pt x="103" y="12"/>
                    <a:pt x="103" y="0"/>
                    <a:pt x="88" y="0"/>
                  </a:cubicBezTo>
                  <a:cubicBezTo>
                    <a:pt x="78" y="0"/>
                    <a:pt x="75" y="6"/>
                    <a:pt x="73" y="12"/>
                  </a:cubicBezTo>
                  <a:cubicBezTo>
                    <a:pt x="54" y="54"/>
                    <a:pt x="28" y="60"/>
                    <a:pt x="18" y="61"/>
                  </a:cubicBezTo>
                  <a:cubicBezTo>
                    <a:pt x="10" y="61"/>
                    <a:pt x="0" y="62"/>
                    <a:pt x="0" y="76"/>
                  </a:cubicBezTo>
                  <a:cubicBezTo>
                    <a:pt x="0" y="89"/>
                    <a:pt x="9" y="91"/>
                    <a:pt x="16" y="91"/>
                  </a:cubicBezTo>
                  <a:cubicBezTo>
                    <a:pt x="26" y="91"/>
                    <a:pt x="46" y="88"/>
                    <a:pt x="68" y="69"/>
                  </a:cubicBezTo>
                  <a:lnTo>
                    <a:pt x="68" y="280"/>
                  </a:lnTo>
                  <a:lnTo>
                    <a:pt x="23" y="280"/>
                  </a:lnTo>
                  <a:cubicBezTo>
                    <a:pt x="15" y="280"/>
                    <a:pt x="3" y="280"/>
                    <a:pt x="3" y="295"/>
                  </a:cubicBezTo>
                  <a:cubicBezTo>
                    <a:pt x="3" y="310"/>
                    <a:pt x="15" y="310"/>
                    <a:pt x="23" y="310"/>
                  </a:cubicBezTo>
                  <a:lnTo>
                    <a:pt x="148" y="310"/>
                  </a:lnTo>
                  <a:cubicBezTo>
                    <a:pt x="156" y="310"/>
                    <a:pt x="168" y="310"/>
                    <a:pt x="168" y="295"/>
                  </a:cubicBezTo>
                  <a:cubicBezTo>
                    <a:pt x="168" y="280"/>
                    <a:pt x="156" y="280"/>
                    <a:pt x="148" y="280"/>
                  </a:cubicBezTo>
                  <a:lnTo>
                    <a:pt x="103" y="280"/>
                  </a:lnTo>
                  <a:lnTo>
                    <a:pt x="103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8" name="Freeform 147">
              <a:extLst>
                <a:ext uri="{FF2B5EF4-FFF2-40B4-BE49-F238E27FC236}">
                  <a16:creationId xmlns:a16="http://schemas.microsoft.com/office/drawing/2014/main" id="{E6EE16E5-9B20-44C7-B145-CD2F62549238}"/>
                </a:ext>
              </a:extLst>
            </p:cNvPr>
            <p:cNvSpPr>
              <a:spLocks noEditPoints="1"/>
            </p:cNvSpPr>
            <p:nvPr>
              <p:custDataLst>
                <p:tags r:id="rId60"/>
              </p:custDataLst>
            </p:nvPr>
          </p:nvSpPr>
          <p:spPr bwMode="auto">
            <a:xfrm>
              <a:off x="4170363" y="4029076"/>
              <a:ext cx="79375" cy="127000"/>
            </a:xfrm>
            <a:custGeom>
              <a:avLst/>
              <a:gdLst>
                <a:gd name="T0" fmla="*/ 35 w 208"/>
                <a:gd name="T1" fmla="*/ 141 h 315"/>
                <a:gd name="T2" fmla="*/ 133 w 208"/>
                <a:gd name="T3" fmla="*/ 30 h 315"/>
                <a:gd name="T4" fmla="*/ 160 w 208"/>
                <a:gd name="T5" fmla="*/ 38 h 315"/>
                <a:gd name="T6" fmla="*/ 155 w 208"/>
                <a:gd name="T7" fmla="*/ 53 h 315"/>
                <a:gd name="T8" fmla="*/ 177 w 208"/>
                <a:gd name="T9" fmla="*/ 75 h 315"/>
                <a:gd name="T10" fmla="*/ 200 w 208"/>
                <a:gd name="T11" fmla="*/ 51 h 315"/>
                <a:gd name="T12" fmla="*/ 133 w 208"/>
                <a:gd name="T13" fmla="*/ 0 h 315"/>
                <a:gd name="T14" fmla="*/ 0 w 208"/>
                <a:gd name="T15" fmla="*/ 161 h 315"/>
                <a:gd name="T16" fmla="*/ 105 w 208"/>
                <a:gd name="T17" fmla="*/ 315 h 315"/>
                <a:gd name="T18" fmla="*/ 208 w 208"/>
                <a:gd name="T19" fmla="*/ 214 h 315"/>
                <a:gd name="T20" fmla="*/ 109 w 208"/>
                <a:gd name="T21" fmla="*/ 112 h 315"/>
                <a:gd name="T22" fmla="*/ 35 w 208"/>
                <a:gd name="T23" fmla="*/ 141 h 315"/>
                <a:gd name="T24" fmla="*/ 105 w 208"/>
                <a:gd name="T25" fmla="*/ 285 h 315"/>
                <a:gd name="T26" fmla="*/ 43 w 208"/>
                <a:gd name="T27" fmla="*/ 230 h 315"/>
                <a:gd name="T28" fmla="*/ 40 w 208"/>
                <a:gd name="T29" fmla="*/ 221 h 315"/>
                <a:gd name="T30" fmla="*/ 40 w 208"/>
                <a:gd name="T31" fmla="*/ 219 h 315"/>
                <a:gd name="T32" fmla="*/ 40 w 208"/>
                <a:gd name="T33" fmla="*/ 215 h 315"/>
                <a:gd name="T34" fmla="*/ 39 w 208"/>
                <a:gd name="T35" fmla="*/ 199 h 315"/>
                <a:gd name="T36" fmla="*/ 107 w 208"/>
                <a:gd name="T37" fmla="*/ 143 h 315"/>
                <a:gd name="T38" fmla="*/ 174 w 208"/>
                <a:gd name="T39" fmla="*/ 214 h 315"/>
                <a:gd name="T40" fmla="*/ 105 w 208"/>
                <a:gd name="T41" fmla="*/ 28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8" h="315">
                  <a:moveTo>
                    <a:pt x="35" y="141"/>
                  </a:moveTo>
                  <a:cubicBezTo>
                    <a:pt x="42" y="71"/>
                    <a:pt x="89" y="30"/>
                    <a:pt x="133" y="30"/>
                  </a:cubicBezTo>
                  <a:cubicBezTo>
                    <a:pt x="150" y="30"/>
                    <a:pt x="158" y="36"/>
                    <a:pt x="160" y="38"/>
                  </a:cubicBezTo>
                  <a:cubicBezTo>
                    <a:pt x="158" y="41"/>
                    <a:pt x="155" y="44"/>
                    <a:pt x="155" y="53"/>
                  </a:cubicBezTo>
                  <a:cubicBezTo>
                    <a:pt x="155" y="65"/>
                    <a:pt x="164" y="75"/>
                    <a:pt x="177" y="75"/>
                  </a:cubicBezTo>
                  <a:cubicBezTo>
                    <a:pt x="190" y="75"/>
                    <a:pt x="200" y="66"/>
                    <a:pt x="200" y="51"/>
                  </a:cubicBezTo>
                  <a:cubicBezTo>
                    <a:pt x="200" y="27"/>
                    <a:pt x="182" y="0"/>
                    <a:pt x="133" y="0"/>
                  </a:cubicBezTo>
                  <a:cubicBezTo>
                    <a:pt x="66" y="0"/>
                    <a:pt x="0" y="60"/>
                    <a:pt x="0" y="161"/>
                  </a:cubicBezTo>
                  <a:cubicBezTo>
                    <a:pt x="0" y="279"/>
                    <a:pt x="55" y="315"/>
                    <a:pt x="105" y="315"/>
                  </a:cubicBezTo>
                  <a:cubicBezTo>
                    <a:pt x="159" y="315"/>
                    <a:pt x="208" y="274"/>
                    <a:pt x="208" y="214"/>
                  </a:cubicBezTo>
                  <a:cubicBezTo>
                    <a:pt x="208" y="157"/>
                    <a:pt x="164" y="112"/>
                    <a:pt x="109" y="112"/>
                  </a:cubicBezTo>
                  <a:cubicBezTo>
                    <a:pt x="83" y="112"/>
                    <a:pt x="57" y="121"/>
                    <a:pt x="35" y="141"/>
                  </a:cubicBezTo>
                  <a:close/>
                  <a:moveTo>
                    <a:pt x="105" y="285"/>
                  </a:moveTo>
                  <a:cubicBezTo>
                    <a:pt x="72" y="285"/>
                    <a:pt x="53" y="261"/>
                    <a:pt x="43" y="230"/>
                  </a:cubicBezTo>
                  <a:cubicBezTo>
                    <a:pt x="42" y="227"/>
                    <a:pt x="41" y="224"/>
                    <a:pt x="40" y="221"/>
                  </a:cubicBezTo>
                  <a:lnTo>
                    <a:pt x="40" y="219"/>
                  </a:lnTo>
                  <a:lnTo>
                    <a:pt x="40" y="215"/>
                  </a:lnTo>
                  <a:cubicBezTo>
                    <a:pt x="40" y="211"/>
                    <a:pt x="39" y="203"/>
                    <a:pt x="39" y="199"/>
                  </a:cubicBezTo>
                  <a:cubicBezTo>
                    <a:pt x="39" y="168"/>
                    <a:pt x="69" y="143"/>
                    <a:pt x="107" y="143"/>
                  </a:cubicBezTo>
                  <a:cubicBezTo>
                    <a:pt x="147" y="143"/>
                    <a:pt x="174" y="177"/>
                    <a:pt x="174" y="214"/>
                  </a:cubicBezTo>
                  <a:cubicBezTo>
                    <a:pt x="174" y="257"/>
                    <a:pt x="141" y="285"/>
                    <a:pt x="105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59" name="Freeform 148">
              <a:extLst>
                <a:ext uri="{FF2B5EF4-FFF2-40B4-BE49-F238E27FC236}">
                  <a16:creationId xmlns:a16="http://schemas.microsoft.com/office/drawing/2014/main" id="{840EADDB-1872-407C-BF13-75315FF6DCC8}"/>
                </a:ext>
              </a:extLst>
            </p:cNvPr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4270375" y="4029076"/>
              <a:ext cx="80963" cy="127000"/>
            </a:xfrm>
            <a:custGeom>
              <a:avLst/>
              <a:gdLst>
                <a:gd name="T0" fmla="*/ 36 w 209"/>
                <a:gd name="T1" fmla="*/ 141 h 315"/>
                <a:gd name="T2" fmla="*/ 133 w 209"/>
                <a:gd name="T3" fmla="*/ 30 h 315"/>
                <a:gd name="T4" fmla="*/ 161 w 209"/>
                <a:gd name="T5" fmla="*/ 38 h 315"/>
                <a:gd name="T6" fmla="*/ 156 w 209"/>
                <a:gd name="T7" fmla="*/ 53 h 315"/>
                <a:gd name="T8" fmla="*/ 178 w 209"/>
                <a:gd name="T9" fmla="*/ 75 h 315"/>
                <a:gd name="T10" fmla="*/ 200 w 209"/>
                <a:gd name="T11" fmla="*/ 51 h 315"/>
                <a:gd name="T12" fmla="*/ 134 w 209"/>
                <a:gd name="T13" fmla="*/ 0 h 315"/>
                <a:gd name="T14" fmla="*/ 0 w 209"/>
                <a:gd name="T15" fmla="*/ 161 h 315"/>
                <a:gd name="T16" fmla="*/ 105 w 209"/>
                <a:gd name="T17" fmla="*/ 315 h 315"/>
                <a:gd name="T18" fmla="*/ 209 w 209"/>
                <a:gd name="T19" fmla="*/ 214 h 315"/>
                <a:gd name="T20" fmla="*/ 110 w 209"/>
                <a:gd name="T21" fmla="*/ 112 h 315"/>
                <a:gd name="T22" fmla="*/ 36 w 209"/>
                <a:gd name="T23" fmla="*/ 141 h 315"/>
                <a:gd name="T24" fmla="*/ 105 w 209"/>
                <a:gd name="T25" fmla="*/ 285 h 315"/>
                <a:gd name="T26" fmla="*/ 43 w 209"/>
                <a:gd name="T27" fmla="*/ 230 h 315"/>
                <a:gd name="T28" fmla="*/ 41 w 209"/>
                <a:gd name="T29" fmla="*/ 221 h 315"/>
                <a:gd name="T30" fmla="*/ 40 w 209"/>
                <a:gd name="T31" fmla="*/ 219 h 315"/>
                <a:gd name="T32" fmla="*/ 41 w 209"/>
                <a:gd name="T33" fmla="*/ 215 h 315"/>
                <a:gd name="T34" fmla="*/ 39 w 209"/>
                <a:gd name="T35" fmla="*/ 199 h 315"/>
                <a:gd name="T36" fmla="*/ 107 w 209"/>
                <a:gd name="T37" fmla="*/ 143 h 315"/>
                <a:gd name="T38" fmla="*/ 174 w 209"/>
                <a:gd name="T39" fmla="*/ 214 h 315"/>
                <a:gd name="T40" fmla="*/ 105 w 209"/>
                <a:gd name="T41" fmla="*/ 28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315">
                  <a:moveTo>
                    <a:pt x="36" y="141"/>
                  </a:moveTo>
                  <a:cubicBezTo>
                    <a:pt x="42" y="71"/>
                    <a:pt x="89" y="30"/>
                    <a:pt x="133" y="30"/>
                  </a:cubicBezTo>
                  <a:cubicBezTo>
                    <a:pt x="150" y="30"/>
                    <a:pt x="158" y="36"/>
                    <a:pt x="161" y="38"/>
                  </a:cubicBezTo>
                  <a:cubicBezTo>
                    <a:pt x="158" y="41"/>
                    <a:pt x="156" y="44"/>
                    <a:pt x="156" y="53"/>
                  </a:cubicBezTo>
                  <a:cubicBezTo>
                    <a:pt x="156" y="65"/>
                    <a:pt x="165" y="75"/>
                    <a:pt x="178" y="75"/>
                  </a:cubicBezTo>
                  <a:cubicBezTo>
                    <a:pt x="190" y="75"/>
                    <a:pt x="200" y="66"/>
                    <a:pt x="200" y="51"/>
                  </a:cubicBezTo>
                  <a:cubicBezTo>
                    <a:pt x="200" y="27"/>
                    <a:pt x="182" y="0"/>
                    <a:pt x="134" y="0"/>
                  </a:cubicBezTo>
                  <a:cubicBezTo>
                    <a:pt x="67" y="0"/>
                    <a:pt x="0" y="60"/>
                    <a:pt x="0" y="161"/>
                  </a:cubicBezTo>
                  <a:cubicBezTo>
                    <a:pt x="0" y="279"/>
                    <a:pt x="56" y="315"/>
                    <a:pt x="105" y="315"/>
                  </a:cubicBezTo>
                  <a:cubicBezTo>
                    <a:pt x="160" y="315"/>
                    <a:pt x="209" y="274"/>
                    <a:pt x="209" y="214"/>
                  </a:cubicBezTo>
                  <a:cubicBezTo>
                    <a:pt x="209" y="157"/>
                    <a:pt x="165" y="112"/>
                    <a:pt x="110" y="112"/>
                  </a:cubicBezTo>
                  <a:cubicBezTo>
                    <a:pt x="84" y="112"/>
                    <a:pt x="58" y="121"/>
                    <a:pt x="36" y="141"/>
                  </a:cubicBezTo>
                  <a:close/>
                  <a:moveTo>
                    <a:pt x="105" y="285"/>
                  </a:moveTo>
                  <a:cubicBezTo>
                    <a:pt x="73" y="285"/>
                    <a:pt x="53" y="261"/>
                    <a:pt x="43" y="230"/>
                  </a:cubicBezTo>
                  <a:cubicBezTo>
                    <a:pt x="42" y="227"/>
                    <a:pt x="42" y="224"/>
                    <a:pt x="41" y="221"/>
                  </a:cubicBezTo>
                  <a:lnTo>
                    <a:pt x="40" y="219"/>
                  </a:lnTo>
                  <a:lnTo>
                    <a:pt x="41" y="215"/>
                  </a:lnTo>
                  <a:cubicBezTo>
                    <a:pt x="40" y="211"/>
                    <a:pt x="39" y="203"/>
                    <a:pt x="39" y="199"/>
                  </a:cubicBezTo>
                  <a:cubicBezTo>
                    <a:pt x="39" y="168"/>
                    <a:pt x="69" y="143"/>
                    <a:pt x="107" y="143"/>
                  </a:cubicBezTo>
                  <a:cubicBezTo>
                    <a:pt x="148" y="143"/>
                    <a:pt x="174" y="177"/>
                    <a:pt x="174" y="214"/>
                  </a:cubicBezTo>
                  <a:cubicBezTo>
                    <a:pt x="174" y="257"/>
                    <a:pt x="141" y="285"/>
                    <a:pt x="105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0" name="Freeform 149">
              <a:extLst>
                <a:ext uri="{FF2B5EF4-FFF2-40B4-BE49-F238E27FC236}">
                  <a16:creationId xmlns:a16="http://schemas.microsoft.com/office/drawing/2014/main" id="{B88B3EC9-43A5-4374-AA2F-0915B74A6B41}"/>
                </a:ext>
              </a:extLst>
            </p:cNvPr>
            <p:cNvSpPr>
              <a:spLocks noEditPoints="1"/>
            </p:cNvSpPr>
            <p:nvPr>
              <p:custDataLst>
                <p:tags r:id="rId62"/>
              </p:custDataLst>
            </p:nvPr>
          </p:nvSpPr>
          <p:spPr bwMode="auto">
            <a:xfrm>
              <a:off x="4370388" y="4029076"/>
              <a:ext cx="80963" cy="127000"/>
            </a:xfrm>
            <a:custGeom>
              <a:avLst/>
              <a:gdLst>
                <a:gd name="T0" fmla="*/ 212 w 212"/>
                <a:gd name="T1" fmla="*/ 158 h 315"/>
                <a:gd name="T2" fmla="*/ 106 w 212"/>
                <a:gd name="T3" fmla="*/ 0 h 315"/>
                <a:gd name="T4" fmla="*/ 0 w 212"/>
                <a:gd name="T5" fmla="*/ 157 h 315"/>
                <a:gd name="T6" fmla="*/ 106 w 212"/>
                <a:gd name="T7" fmla="*/ 315 h 315"/>
                <a:gd name="T8" fmla="*/ 212 w 212"/>
                <a:gd name="T9" fmla="*/ 158 h 315"/>
                <a:gd name="T10" fmla="*/ 106 w 212"/>
                <a:gd name="T11" fmla="*/ 285 h 315"/>
                <a:gd name="T12" fmla="*/ 35 w 212"/>
                <a:gd name="T13" fmla="*/ 152 h 315"/>
                <a:gd name="T14" fmla="*/ 106 w 212"/>
                <a:gd name="T15" fmla="*/ 30 h 315"/>
                <a:gd name="T16" fmla="*/ 177 w 212"/>
                <a:gd name="T17" fmla="*/ 152 h 315"/>
                <a:gd name="T18" fmla="*/ 106 w 212"/>
                <a:gd name="T19" fmla="*/ 28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315">
                  <a:moveTo>
                    <a:pt x="212" y="158"/>
                  </a:moveTo>
                  <a:cubicBezTo>
                    <a:pt x="212" y="65"/>
                    <a:pt x="161" y="0"/>
                    <a:pt x="106" y="0"/>
                  </a:cubicBezTo>
                  <a:cubicBezTo>
                    <a:pt x="50" y="0"/>
                    <a:pt x="0" y="67"/>
                    <a:pt x="0" y="157"/>
                  </a:cubicBezTo>
                  <a:cubicBezTo>
                    <a:pt x="0" y="250"/>
                    <a:pt x="51" y="315"/>
                    <a:pt x="106" y="315"/>
                  </a:cubicBezTo>
                  <a:cubicBezTo>
                    <a:pt x="162" y="315"/>
                    <a:pt x="212" y="249"/>
                    <a:pt x="212" y="158"/>
                  </a:cubicBezTo>
                  <a:close/>
                  <a:moveTo>
                    <a:pt x="106" y="285"/>
                  </a:moveTo>
                  <a:cubicBezTo>
                    <a:pt x="67" y="285"/>
                    <a:pt x="35" y="226"/>
                    <a:pt x="35" y="152"/>
                  </a:cubicBezTo>
                  <a:cubicBezTo>
                    <a:pt x="35" y="80"/>
                    <a:pt x="69" y="30"/>
                    <a:pt x="106" y="30"/>
                  </a:cubicBezTo>
                  <a:cubicBezTo>
                    <a:pt x="142" y="30"/>
                    <a:pt x="177" y="79"/>
                    <a:pt x="177" y="152"/>
                  </a:cubicBezTo>
                  <a:cubicBezTo>
                    <a:pt x="177" y="226"/>
                    <a:pt x="145" y="285"/>
                    <a:pt x="106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1" name="Freeform 150">
              <a:extLst>
                <a:ext uri="{FF2B5EF4-FFF2-40B4-BE49-F238E27FC236}">
                  <a16:creationId xmlns:a16="http://schemas.microsoft.com/office/drawing/2014/main" id="{617DC680-6C07-47D9-BD6E-7929F9E1854F}"/>
                </a:ext>
              </a:extLst>
            </p:cNvPr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4470400" y="4029076"/>
              <a:ext cx="80963" cy="127000"/>
            </a:xfrm>
            <a:custGeom>
              <a:avLst/>
              <a:gdLst>
                <a:gd name="T0" fmla="*/ 211 w 211"/>
                <a:gd name="T1" fmla="*/ 158 h 315"/>
                <a:gd name="T2" fmla="*/ 105 w 211"/>
                <a:gd name="T3" fmla="*/ 0 h 315"/>
                <a:gd name="T4" fmla="*/ 0 w 211"/>
                <a:gd name="T5" fmla="*/ 157 h 315"/>
                <a:gd name="T6" fmla="*/ 105 w 211"/>
                <a:gd name="T7" fmla="*/ 315 h 315"/>
                <a:gd name="T8" fmla="*/ 211 w 211"/>
                <a:gd name="T9" fmla="*/ 158 h 315"/>
                <a:gd name="T10" fmla="*/ 105 w 211"/>
                <a:gd name="T11" fmla="*/ 285 h 315"/>
                <a:gd name="T12" fmla="*/ 34 w 211"/>
                <a:gd name="T13" fmla="*/ 152 h 315"/>
                <a:gd name="T14" fmla="*/ 105 w 211"/>
                <a:gd name="T15" fmla="*/ 30 h 315"/>
                <a:gd name="T16" fmla="*/ 177 w 211"/>
                <a:gd name="T17" fmla="*/ 152 h 315"/>
                <a:gd name="T18" fmla="*/ 105 w 211"/>
                <a:gd name="T19" fmla="*/ 28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5">
                  <a:moveTo>
                    <a:pt x="211" y="158"/>
                  </a:moveTo>
                  <a:cubicBezTo>
                    <a:pt x="211" y="65"/>
                    <a:pt x="160" y="0"/>
                    <a:pt x="105" y="0"/>
                  </a:cubicBezTo>
                  <a:cubicBezTo>
                    <a:pt x="49" y="0"/>
                    <a:pt x="0" y="67"/>
                    <a:pt x="0" y="157"/>
                  </a:cubicBezTo>
                  <a:cubicBezTo>
                    <a:pt x="0" y="250"/>
                    <a:pt x="50" y="315"/>
                    <a:pt x="105" y="315"/>
                  </a:cubicBezTo>
                  <a:cubicBezTo>
                    <a:pt x="161" y="315"/>
                    <a:pt x="211" y="249"/>
                    <a:pt x="211" y="158"/>
                  </a:cubicBezTo>
                  <a:close/>
                  <a:moveTo>
                    <a:pt x="105" y="285"/>
                  </a:moveTo>
                  <a:cubicBezTo>
                    <a:pt x="66" y="285"/>
                    <a:pt x="34" y="226"/>
                    <a:pt x="34" y="152"/>
                  </a:cubicBezTo>
                  <a:cubicBezTo>
                    <a:pt x="34" y="80"/>
                    <a:pt x="68" y="30"/>
                    <a:pt x="105" y="30"/>
                  </a:cubicBezTo>
                  <a:cubicBezTo>
                    <a:pt x="142" y="30"/>
                    <a:pt x="177" y="79"/>
                    <a:pt x="177" y="152"/>
                  </a:cubicBezTo>
                  <a:cubicBezTo>
                    <a:pt x="177" y="226"/>
                    <a:pt x="144" y="285"/>
                    <a:pt x="105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2" name="Freeform 151">
              <a:extLst>
                <a:ext uri="{FF2B5EF4-FFF2-40B4-BE49-F238E27FC236}">
                  <a16:creationId xmlns:a16="http://schemas.microsoft.com/office/drawing/2014/main" id="{F6E8FE8A-9989-44CD-B0E9-4EE4C90D68B7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4672013" y="4029076"/>
              <a:ext cx="79375" cy="127000"/>
            </a:xfrm>
            <a:custGeom>
              <a:avLst/>
              <a:gdLst>
                <a:gd name="T0" fmla="*/ 121 w 209"/>
                <a:gd name="T1" fmla="*/ 173 h 315"/>
                <a:gd name="T2" fmla="*/ 177 w 209"/>
                <a:gd name="T3" fmla="*/ 230 h 315"/>
                <a:gd name="T4" fmla="*/ 116 w 209"/>
                <a:gd name="T5" fmla="*/ 285 h 315"/>
                <a:gd name="T6" fmla="*/ 58 w 209"/>
                <a:gd name="T7" fmla="*/ 270 h 315"/>
                <a:gd name="T8" fmla="*/ 34 w 209"/>
                <a:gd name="T9" fmla="*/ 226 h 315"/>
                <a:gd name="T10" fmla="*/ 17 w 209"/>
                <a:gd name="T11" fmla="*/ 209 h 315"/>
                <a:gd name="T12" fmla="*/ 0 w 209"/>
                <a:gd name="T13" fmla="*/ 229 h 315"/>
                <a:gd name="T14" fmla="*/ 0 w 209"/>
                <a:gd name="T15" fmla="*/ 295 h 315"/>
                <a:gd name="T16" fmla="*/ 15 w 209"/>
                <a:gd name="T17" fmla="*/ 315 h 315"/>
                <a:gd name="T18" fmla="*/ 33 w 209"/>
                <a:gd name="T19" fmla="*/ 293 h 315"/>
                <a:gd name="T20" fmla="*/ 115 w 209"/>
                <a:gd name="T21" fmla="*/ 315 h 315"/>
                <a:gd name="T22" fmla="*/ 209 w 209"/>
                <a:gd name="T23" fmla="*/ 227 h 315"/>
                <a:gd name="T24" fmla="*/ 185 w 209"/>
                <a:gd name="T25" fmla="*/ 168 h 315"/>
                <a:gd name="T26" fmla="*/ 112 w 209"/>
                <a:gd name="T27" fmla="*/ 135 h 315"/>
                <a:gd name="T28" fmla="*/ 72 w 209"/>
                <a:gd name="T29" fmla="*/ 126 h 315"/>
                <a:gd name="T30" fmla="*/ 32 w 209"/>
                <a:gd name="T31" fmla="*/ 80 h 315"/>
                <a:gd name="T32" fmla="*/ 92 w 209"/>
                <a:gd name="T33" fmla="*/ 30 h 315"/>
                <a:gd name="T34" fmla="*/ 161 w 209"/>
                <a:gd name="T35" fmla="*/ 93 h 315"/>
                <a:gd name="T36" fmla="*/ 178 w 209"/>
                <a:gd name="T37" fmla="*/ 107 h 315"/>
                <a:gd name="T38" fmla="*/ 196 w 209"/>
                <a:gd name="T39" fmla="*/ 86 h 315"/>
                <a:gd name="T40" fmla="*/ 196 w 209"/>
                <a:gd name="T41" fmla="*/ 20 h 315"/>
                <a:gd name="T42" fmla="*/ 181 w 209"/>
                <a:gd name="T43" fmla="*/ 0 h 315"/>
                <a:gd name="T44" fmla="*/ 162 w 209"/>
                <a:gd name="T45" fmla="*/ 23 h 315"/>
                <a:gd name="T46" fmla="*/ 92 w 209"/>
                <a:gd name="T47" fmla="*/ 0 h 315"/>
                <a:gd name="T48" fmla="*/ 0 w 209"/>
                <a:gd name="T49" fmla="*/ 82 h 315"/>
                <a:gd name="T50" fmla="*/ 64 w 209"/>
                <a:gd name="T51" fmla="*/ 160 h 315"/>
                <a:gd name="T52" fmla="*/ 121 w 209"/>
                <a:gd name="T53" fmla="*/ 17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9" h="315">
                  <a:moveTo>
                    <a:pt x="121" y="173"/>
                  </a:moveTo>
                  <a:cubicBezTo>
                    <a:pt x="135" y="176"/>
                    <a:pt x="177" y="186"/>
                    <a:pt x="177" y="230"/>
                  </a:cubicBezTo>
                  <a:cubicBezTo>
                    <a:pt x="177" y="256"/>
                    <a:pt x="155" y="285"/>
                    <a:pt x="116" y="285"/>
                  </a:cubicBezTo>
                  <a:cubicBezTo>
                    <a:pt x="102" y="285"/>
                    <a:pt x="77" y="283"/>
                    <a:pt x="58" y="270"/>
                  </a:cubicBezTo>
                  <a:cubicBezTo>
                    <a:pt x="37" y="256"/>
                    <a:pt x="35" y="235"/>
                    <a:pt x="34" y="226"/>
                  </a:cubicBezTo>
                  <a:cubicBezTo>
                    <a:pt x="34" y="218"/>
                    <a:pt x="33" y="209"/>
                    <a:pt x="17" y="209"/>
                  </a:cubicBezTo>
                  <a:cubicBezTo>
                    <a:pt x="0" y="209"/>
                    <a:pt x="0" y="219"/>
                    <a:pt x="0" y="229"/>
                  </a:cubicBezTo>
                  <a:lnTo>
                    <a:pt x="0" y="295"/>
                  </a:lnTo>
                  <a:cubicBezTo>
                    <a:pt x="0" y="303"/>
                    <a:pt x="0" y="315"/>
                    <a:pt x="15" y="315"/>
                  </a:cubicBezTo>
                  <a:cubicBezTo>
                    <a:pt x="26" y="315"/>
                    <a:pt x="29" y="309"/>
                    <a:pt x="33" y="293"/>
                  </a:cubicBezTo>
                  <a:cubicBezTo>
                    <a:pt x="53" y="308"/>
                    <a:pt x="83" y="315"/>
                    <a:pt x="115" y="315"/>
                  </a:cubicBezTo>
                  <a:cubicBezTo>
                    <a:pt x="173" y="315"/>
                    <a:pt x="209" y="272"/>
                    <a:pt x="209" y="227"/>
                  </a:cubicBezTo>
                  <a:cubicBezTo>
                    <a:pt x="209" y="195"/>
                    <a:pt x="191" y="174"/>
                    <a:pt x="185" y="168"/>
                  </a:cubicBezTo>
                  <a:cubicBezTo>
                    <a:pt x="165" y="148"/>
                    <a:pt x="151" y="144"/>
                    <a:pt x="112" y="135"/>
                  </a:cubicBezTo>
                  <a:lnTo>
                    <a:pt x="72" y="126"/>
                  </a:lnTo>
                  <a:cubicBezTo>
                    <a:pt x="51" y="120"/>
                    <a:pt x="32" y="103"/>
                    <a:pt x="32" y="80"/>
                  </a:cubicBezTo>
                  <a:cubicBezTo>
                    <a:pt x="32" y="54"/>
                    <a:pt x="57" y="30"/>
                    <a:pt x="92" y="30"/>
                  </a:cubicBezTo>
                  <a:cubicBezTo>
                    <a:pt x="151" y="30"/>
                    <a:pt x="158" y="77"/>
                    <a:pt x="161" y="93"/>
                  </a:cubicBezTo>
                  <a:cubicBezTo>
                    <a:pt x="163" y="104"/>
                    <a:pt x="168" y="107"/>
                    <a:pt x="178" y="107"/>
                  </a:cubicBezTo>
                  <a:cubicBezTo>
                    <a:pt x="196" y="107"/>
                    <a:pt x="196" y="96"/>
                    <a:pt x="196" y="86"/>
                  </a:cubicBezTo>
                  <a:lnTo>
                    <a:pt x="196" y="20"/>
                  </a:lnTo>
                  <a:cubicBezTo>
                    <a:pt x="196" y="12"/>
                    <a:pt x="196" y="0"/>
                    <a:pt x="181" y="0"/>
                  </a:cubicBezTo>
                  <a:cubicBezTo>
                    <a:pt x="169" y="0"/>
                    <a:pt x="166" y="8"/>
                    <a:pt x="162" y="23"/>
                  </a:cubicBezTo>
                  <a:cubicBezTo>
                    <a:pt x="142" y="6"/>
                    <a:pt x="115" y="0"/>
                    <a:pt x="92" y="0"/>
                  </a:cubicBezTo>
                  <a:cubicBezTo>
                    <a:pt x="37" y="0"/>
                    <a:pt x="0" y="39"/>
                    <a:pt x="0" y="82"/>
                  </a:cubicBezTo>
                  <a:cubicBezTo>
                    <a:pt x="0" y="115"/>
                    <a:pt x="23" y="148"/>
                    <a:pt x="64" y="160"/>
                  </a:cubicBezTo>
                  <a:cubicBezTo>
                    <a:pt x="66" y="160"/>
                    <a:pt x="114" y="172"/>
                    <a:pt x="121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3" name="Freeform 152">
              <a:extLst>
                <a:ext uri="{FF2B5EF4-FFF2-40B4-BE49-F238E27FC236}">
                  <a16:creationId xmlns:a16="http://schemas.microsoft.com/office/drawing/2014/main" id="{93D8C10C-3963-457E-968E-8E9EE6A28841}"/>
                </a:ext>
              </a:extLst>
            </p:cNvPr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4772025" y="4065588"/>
              <a:ext cx="79375" cy="90488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7 w 204"/>
                <a:gd name="T5" fmla="*/ 0 h 222"/>
                <a:gd name="T6" fmla="*/ 0 w 204"/>
                <a:gd name="T7" fmla="*/ 111 h 222"/>
                <a:gd name="T8" fmla="*/ 114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5"/>
                  </a:cubicBezTo>
                  <a:cubicBezTo>
                    <a:pt x="204" y="48"/>
                    <a:pt x="172" y="0"/>
                    <a:pt x="107" y="0"/>
                  </a:cubicBezTo>
                  <a:cubicBezTo>
                    <a:pt x="48" y="0"/>
                    <a:pt x="0" y="49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7"/>
                    <a:pt x="72" y="30"/>
                    <a:pt x="107" y="30"/>
                  </a:cubicBezTo>
                  <a:cubicBezTo>
                    <a:pt x="133" y="30"/>
                    <a:pt x="164" y="42"/>
                    <a:pt x="168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4" name="Freeform 153">
              <a:extLst>
                <a:ext uri="{FF2B5EF4-FFF2-40B4-BE49-F238E27FC236}">
                  <a16:creationId xmlns:a16="http://schemas.microsoft.com/office/drawing/2014/main" id="{C0AA4173-20CE-4088-BB77-3AA7DD921F2F}"/>
                </a:ext>
              </a:extLst>
            </p:cNvPr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4864100" y="4067176"/>
              <a:ext cx="92075" cy="131763"/>
            </a:xfrm>
            <a:custGeom>
              <a:avLst/>
              <a:gdLst>
                <a:gd name="T0" fmla="*/ 77 w 237"/>
                <a:gd name="T1" fmla="*/ 86 h 329"/>
                <a:gd name="T2" fmla="*/ 137 w 237"/>
                <a:gd name="T3" fmla="*/ 30 h 329"/>
                <a:gd name="T4" fmla="*/ 203 w 237"/>
                <a:gd name="T5" fmla="*/ 110 h 329"/>
                <a:gd name="T6" fmla="*/ 133 w 237"/>
                <a:gd name="T7" fmla="*/ 191 h 329"/>
                <a:gd name="T8" fmla="*/ 77 w 237"/>
                <a:gd name="T9" fmla="*/ 123 h 329"/>
                <a:gd name="T10" fmla="*/ 77 w 237"/>
                <a:gd name="T11" fmla="*/ 86 h 329"/>
                <a:gd name="T12" fmla="*/ 77 w 237"/>
                <a:gd name="T13" fmla="*/ 196 h 329"/>
                <a:gd name="T14" fmla="*/ 134 w 237"/>
                <a:gd name="T15" fmla="*/ 221 h 329"/>
                <a:gd name="T16" fmla="*/ 237 w 237"/>
                <a:gd name="T17" fmla="*/ 110 h 329"/>
                <a:gd name="T18" fmla="*/ 140 w 237"/>
                <a:gd name="T19" fmla="*/ 0 h 329"/>
                <a:gd name="T20" fmla="*/ 77 w 237"/>
                <a:gd name="T21" fmla="*/ 24 h 329"/>
                <a:gd name="T22" fmla="*/ 57 w 237"/>
                <a:gd name="T23" fmla="*/ 3 h 329"/>
                <a:gd name="T24" fmla="*/ 20 w 237"/>
                <a:gd name="T25" fmla="*/ 3 h 329"/>
                <a:gd name="T26" fmla="*/ 0 w 237"/>
                <a:gd name="T27" fmla="*/ 18 h 329"/>
                <a:gd name="T28" fmla="*/ 20 w 237"/>
                <a:gd name="T29" fmla="*/ 33 h 329"/>
                <a:gd name="T30" fmla="*/ 42 w 237"/>
                <a:gd name="T31" fmla="*/ 33 h 329"/>
                <a:gd name="T32" fmla="*/ 42 w 237"/>
                <a:gd name="T33" fmla="*/ 298 h 329"/>
                <a:gd name="T34" fmla="*/ 20 w 237"/>
                <a:gd name="T35" fmla="*/ 298 h 329"/>
                <a:gd name="T36" fmla="*/ 0 w 237"/>
                <a:gd name="T37" fmla="*/ 314 h 329"/>
                <a:gd name="T38" fmla="*/ 20 w 237"/>
                <a:gd name="T39" fmla="*/ 329 h 329"/>
                <a:gd name="T40" fmla="*/ 99 w 237"/>
                <a:gd name="T41" fmla="*/ 329 h 329"/>
                <a:gd name="T42" fmla="*/ 119 w 237"/>
                <a:gd name="T43" fmla="*/ 314 h 329"/>
                <a:gd name="T44" fmla="*/ 99 w 237"/>
                <a:gd name="T45" fmla="*/ 298 h 329"/>
                <a:gd name="T46" fmla="*/ 77 w 237"/>
                <a:gd name="T47" fmla="*/ 298 h 329"/>
                <a:gd name="T48" fmla="*/ 77 w 237"/>
                <a:gd name="T49" fmla="*/ 19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7" h="329">
                  <a:moveTo>
                    <a:pt x="77" y="86"/>
                  </a:moveTo>
                  <a:cubicBezTo>
                    <a:pt x="77" y="57"/>
                    <a:pt x="105" y="30"/>
                    <a:pt x="137" y="30"/>
                  </a:cubicBezTo>
                  <a:cubicBezTo>
                    <a:pt x="174" y="30"/>
                    <a:pt x="203" y="67"/>
                    <a:pt x="203" y="110"/>
                  </a:cubicBezTo>
                  <a:cubicBezTo>
                    <a:pt x="203" y="158"/>
                    <a:pt x="168" y="191"/>
                    <a:pt x="133" y="191"/>
                  </a:cubicBezTo>
                  <a:cubicBezTo>
                    <a:pt x="94" y="191"/>
                    <a:pt x="77" y="147"/>
                    <a:pt x="77" y="123"/>
                  </a:cubicBezTo>
                  <a:lnTo>
                    <a:pt x="77" y="86"/>
                  </a:lnTo>
                  <a:close/>
                  <a:moveTo>
                    <a:pt x="77" y="196"/>
                  </a:moveTo>
                  <a:cubicBezTo>
                    <a:pt x="97" y="217"/>
                    <a:pt x="118" y="221"/>
                    <a:pt x="134" y="221"/>
                  </a:cubicBezTo>
                  <a:cubicBezTo>
                    <a:pt x="189" y="221"/>
                    <a:pt x="237" y="174"/>
                    <a:pt x="237" y="110"/>
                  </a:cubicBezTo>
                  <a:cubicBezTo>
                    <a:pt x="237" y="49"/>
                    <a:pt x="193" y="0"/>
                    <a:pt x="140" y="0"/>
                  </a:cubicBezTo>
                  <a:cubicBezTo>
                    <a:pt x="116" y="0"/>
                    <a:pt x="94" y="9"/>
                    <a:pt x="77" y="24"/>
                  </a:cubicBezTo>
                  <a:cubicBezTo>
                    <a:pt x="77" y="10"/>
                    <a:pt x="76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8"/>
                  </a:cubicBezTo>
                  <a:cubicBezTo>
                    <a:pt x="0" y="33"/>
                    <a:pt x="13" y="33"/>
                    <a:pt x="20" y="33"/>
                  </a:cubicBezTo>
                  <a:lnTo>
                    <a:pt x="42" y="33"/>
                  </a:lnTo>
                  <a:lnTo>
                    <a:pt x="42" y="298"/>
                  </a:lnTo>
                  <a:lnTo>
                    <a:pt x="20" y="298"/>
                  </a:lnTo>
                  <a:cubicBezTo>
                    <a:pt x="12" y="298"/>
                    <a:pt x="0" y="298"/>
                    <a:pt x="0" y="314"/>
                  </a:cubicBezTo>
                  <a:cubicBezTo>
                    <a:pt x="0" y="329"/>
                    <a:pt x="13" y="329"/>
                    <a:pt x="20" y="329"/>
                  </a:cubicBezTo>
                  <a:lnTo>
                    <a:pt x="99" y="329"/>
                  </a:lnTo>
                  <a:cubicBezTo>
                    <a:pt x="106" y="329"/>
                    <a:pt x="119" y="329"/>
                    <a:pt x="119" y="314"/>
                  </a:cubicBezTo>
                  <a:cubicBezTo>
                    <a:pt x="119" y="298"/>
                    <a:pt x="106" y="298"/>
                    <a:pt x="99" y="298"/>
                  </a:cubicBezTo>
                  <a:lnTo>
                    <a:pt x="77" y="298"/>
                  </a:lnTo>
                  <a:lnTo>
                    <a:pt x="77" y="19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5" name="Freeform 154">
              <a:extLst>
                <a:ext uri="{FF2B5EF4-FFF2-40B4-BE49-F238E27FC236}">
                  <a16:creationId xmlns:a16="http://schemas.microsoft.com/office/drawing/2014/main" id="{CA31F6F3-EF18-42EB-9DBA-EC7E9E02BF8C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5172075" y="4029076"/>
              <a:ext cx="82550" cy="127000"/>
            </a:xfrm>
            <a:custGeom>
              <a:avLst/>
              <a:gdLst>
                <a:gd name="T0" fmla="*/ 109 w 218"/>
                <a:gd name="T1" fmla="*/ 130 h 315"/>
                <a:gd name="T2" fmla="*/ 42 w 218"/>
                <a:gd name="T3" fmla="*/ 80 h 315"/>
                <a:gd name="T4" fmla="*/ 109 w 218"/>
                <a:gd name="T5" fmla="*/ 30 h 315"/>
                <a:gd name="T6" fmla="*/ 176 w 218"/>
                <a:gd name="T7" fmla="*/ 80 h 315"/>
                <a:gd name="T8" fmla="*/ 109 w 218"/>
                <a:gd name="T9" fmla="*/ 130 h 315"/>
                <a:gd name="T10" fmla="*/ 148 w 218"/>
                <a:gd name="T11" fmla="*/ 146 h 315"/>
                <a:gd name="T12" fmla="*/ 211 w 218"/>
                <a:gd name="T13" fmla="*/ 80 h 315"/>
                <a:gd name="T14" fmla="*/ 109 w 218"/>
                <a:gd name="T15" fmla="*/ 0 h 315"/>
                <a:gd name="T16" fmla="*/ 7 w 218"/>
                <a:gd name="T17" fmla="*/ 80 h 315"/>
                <a:gd name="T18" fmla="*/ 70 w 218"/>
                <a:gd name="T19" fmla="*/ 146 h 315"/>
                <a:gd name="T20" fmla="*/ 0 w 218"/>
                <a:gd name="T21" fmla="*/ 223 h 315"/>
                <a:gd name="T22" fmla="*/ 109 w 218"/>
                <a:gd name="T23" fmla="*/ 315 h 315"/>
                <a:gd name="T24" fmla="*/ 218 w 218"/>
                <a:gd name="T25" fmla="*/ 223 h 315"/>
                <a:gd name="T26" fmla="*/ 148 w 218"/>
                <a:gd name="T27" fmla="*/ 146 h 315"/>
                <a:gd name="T28" fmla="*/ 109 w 218"/>
                <a:gd name="T29" fmla="*/ 285 h 315"/>
                <a:gd name="T30" fmla="*/ 35 w 218"/>
                <a:gd name="T31" fmla="*/ 223 h 315"/>
                <a:gd name="T32" fmla="*/ 109 w 218"/>
                <a:gd name="T33" fmla="*/ 161 h 315"/>
                <a:gd name="T34" fmla="*/ 183 w 218"/>
                <a:gd name="T35" fmla="*/ 223 h 315"/>
                <a:gd name="T36" fmla="*/ 109 w 218"/>
                <a:gd name="T37" fmla="*/ 28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8" h="315">
                  <a:moveTo>
                    <a:pt x="109" y="130"/>
                  </a:moveTo>
                  <a:cubicBezTo>
                    <a:pt x="73" y="130"/>
                    <a:pt x="42" y="108"/>
                    <a:pt x="42" y="80"/>
                  </a:cubicBezTo>
                  <a:cubicBezTo>
                    <a:pt x="42" y="54"/>
                    <a:pt x="70" y="30"/>
                    <a:pt x="109" y="30"/>
                  </a:cubicBezTo>
                  <a:cubicBezTo>
                    <a:pt x="148" y="30"/>
                    <a:pt x="176" y="54"/>
                    <a:pt x="176" y="80"/>
                  </a:cubicBezTo>
                  <a:cubicBezTo>
                    <a:pt x="176" y="109"/>
                    <a:pt x="145" y="130"/>
                    <a:pt x="109" y="130"/>
                  </a:cubicBezTo>
                  <a:close/>
                  <a:moveTo>
                    <a:pt x="148" y="146"/>
                  </a:moveTo>
                  <a:cubicBezTo>
                    <a:pt x="188" y="132"/>
                    <a:pt x="211" y="108"/>
                    <a:pt x="211" y="80"/>
                  </a:cubicBezTo>
                  <a:cubicBezTo>
                    <a:pt x="211" y="39"/>
                    <a:pt x="168" y="0"/>
                    <a:pt x="109" y="0"/>
                  </a:cubicBezTo>
                  <a:cubicBezTo>
                    <a:pt x="49" y="0"/>
                    <a:pt x="7" y="39"/>
                    <a:pt x="7" y="80"/>
                  </a:cubicBezTo>
                  <a:cubicBezTo>
                    <a:pt x="7" y="108"/>
                    <a:pt x="30" y="133"/>
                    <a:pt x="70" y="146"/>
                  </a:cubicBezTo>
                  <a:cubicBezTo>
                    <a:pt x="32" y="156"/>
                    <a:pt x="0" y="186"/>
                    <a:pt x="0" y="223"/>
                  </a:cubicBezTo>
                  <a:cubicBezTo>
                    <a:pt x="0" y="272"/>
                    <a:pt x="47" y="315"/>
                    <a:pt x="109" y="315"/>
                  </a:cubicBezTo>
                  <a:cubicBezTo>
                    <a:pt x="172" y="315"/>
                    <a:pt x="218" y="272"/>
                    <a:pt x="218" y="223"/>
                  </a:cubicBezTo>
                  <a:cubicBezTo>
                    <a:pt x="218" y="186"/>
                    <a:pt x="185" y="156"/>
                    <a:pt x="148" y="146"/>
                  </a:cubicBezTo>
                  <a:close/>
                  <a:moveTo>
                    <a:pt x="109" y="285"/>
                  </a:moveTo>
                  <a:cubicBezTo>
                    <a:pt x="68" y="285"/>
                    <a:pt x="35" y="257"/>
                    <a:pt x="35" y="223"/>
                  </a:cubicBezTo>
                  <a:cubicBezTo>
                    <a:pt x="35" y="192"/>
                    <a:pt x="64" y="161"/>
                    <a:pt x="109" y="161"/>
                  </a:cubicBezTo>
                  <a:cubicBezTo>
                    <a:pt x="155" y="161"/>
                    <a:pt x="183" y="192"/>
                    <a:pt x="183" y="223"/>
                  </a:cubicBezTo>
                  <a:cubicBezTo>
                    <a:pt x="183" y="257"/>
                    <a:pt x="150" y="285"/>
                    <a:pt x="109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6" name="Freeform 155">
              <a:extLst>
                <a:ext uri="{FF2B5EF4-FFF2-40B4-BE49-F238E27FC236}">
                  <a16:creationId xmlns:a16="http://schemas.microsoft.com/office/drawing/2014/main" id="{BB43F1C9-D706-420D-BF91-08378B5AE649}"/>
                </a:ext>
              </a:extLst>
            </p:cNvPr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5373688" y="4029076"/>
              <a:ext cx="80963" cy="127000"/>
            </a:xfrm>
            <a:custGeom>
              <a:avLst/>
              <a:gdLst>
                <a:gd name="T0" fmla="*/ 212 w 212"/>
                <a:gd name="T1" fmla="*/ 158 h 315"/>
                <a:gd name="T2" fmla="*/ 106 w 212"/>
                <a:gd name="T3" fmla="*/ 0 h 315"/>
                <a:gd name="T4" fmla="*/ 0 w 212"/>
                <a:gd name="T5" fmla="*/ 157 h 315"/>
                <a:gd name="T6" fmla="*/ 106 w 212"/>
                <a:gd name="T7" fmla="*/ 315 h 315"/>
                <a:gd name="T8" fmla="*/ 212 w 212"/>
                <a:gd name="T9" fmla="*/ 158 h 315"/>
                <a:gd name="T10" fmla="*/ 106 w 212"/>
                <a:gd name="T11" fmla="*/ 285 h 315"/>
                <a:gd name="T12" fmla="*/ 35 w 212"/>
                <a:gd name="T13" fmla="*/ 152 h 315"/>
                <a:gd name="T14" fmla="*/ 106 w 212"/>
                <a:gd name="T15" fmla="*/ 30 h 315"/>
                <a:gd name="T16" fmla="*/ 177 w 212"/>
                <a:gd name="T17" fmla="*/ 152 h 315"/>
                <a:gd name="T18" fmla="*/ 106 w 212"/>
                <a:gd name="T19" fmla="*/ 28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315">
                  <a:moveTo>
                    <a:pt x="212" y="158"/>
                  </a:moveTo>
                  <a:cubicBezTo>
                    <a:pt x="212" y="65"/>
                    <a:pt x="161" y="0"/>
                    <a:pt x="106" y="0"/>
                  </a:cubicBezTo>
                  <a:cubicBezTo>
                    <a:pt x="50" y="0"/>
                    <a:pt x="0" y="67"/>
                    <a:pt x="0" y="157"/>
                  </a:cubicBezTo>
                  <a:cubicBezTo>
                    <a:pt x="0" y="250"/>
                    <a:pt x="51" y="315"/>
                    <a:pt x="106" y="315"/>
                  </a:cubicBezTo>
                  <a:cubicBezTo>
                    <a:pt x="162" y="315"/>
                    <a:pt x="212" y="249"/>
                    <a:pt x="212" y="158"/>
                  </a:cubicBezTo>
                  <a:close/>
                  <a:moveTo>
                    <a:pt x="106" y="285"/>
                  </a:moveTo>
                  <a:cubicBezTo>
                    <a:pt x="67" y="285"/>
                    <a:pt x="35" y="226"/>
                    <a:pt x="35" y="152"/>
                  </a:cubicBezTo>
                  <a:cubicBezTo>
                    <a:pt x="35" y="80"/>
                    <a:pt x="69" y="30"/>
                    <a:pt x="106" y="30"/>
                  </a:cubicBezTo>
                  <a:cubicBezTo>
                    <a:pt x="142" y="30"/>
                    <a:pt x="177" y="79"/>
                    <a:pt x="177" y="152"/>
                  </a:cubicBezTo>
                  <a:cubicBezTo>
                    <a:pt x="177" y="226"/>
                    <a:pt x="145" y="285"/>
                    <a:pt x="106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7" name="Freeform 156">
              <a:extLst>
                <a:ext uri="{FF2B5EF4-FFF2-40B4-BE49-F238E27FC236}">
                  <a16:creationId xmlns:a16="http://schemas.microsoft.com/office/drawing/2014/main" id="{4B01BDF9-9B47-4401-9641-331F5D5E1F1B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5472113" y="4029076"/>
              <a:ext cx="82550" cy="127000"/>
            </a:xfrm>
            <a:custGeom>
              <a:avLst/>
              <a:gdLst>
                <a:gd name="T0" fmla="*/ 166 w 217"/>
                <a:gd name="T1" fmla="*/ 39 h 318"/>
                <a:gd name="T2" fmla="*/ 63 w 217"/>
                <a:gd name="T3" fmla="*/ 295 h 318"/>
                <a:gd name="T4" fmla="*/ 80 w 217"/>
                <a:gd name="T5" fmla="*/ 318 h 318"/>
                <a:gd name="T6" fmla="*/ 97 w 217"/>
                <a:gd name="T7" fmla="*/ 299 h 318"/>
                <a:gd name="T8" fmla="*/ 206 w 217"/>
                <a:gd name="T9" fmla="*/ 41 h 318"/>
                <a:gd name="T10" fmla="*/ 217 w 217"/>
                <a:gd name="T11" fmla="*/ 24 h 318"/>
                <a:gd name="T12" fmla="*/ 197 w 217"/>
                <a:gd name="T13" fmla="*/ 8 h 318"/>
                <a:gd name="T14" fmla="*/ 33 w 217"/>
                <a:gd name="T15" fmla="*/ 8 h 318"/>
                <a:gd name="T16" fmla="*/ 17 w 217"/>
                <a:gd name="T17" fmla="*/ 0 h 318"/>
                <a:gd name="T18" fmla="*/ 0 w 217"/>
                <a:gd name="T19" fmla="*/ 21 h 318"/>
                <a:gd name="T20" fmla="*/ 0 w 217"/>
                <a:gd name="T21" fmla="*/ 42 h 318"/>
                <a:gd name="T22" fmla="*/ 17 w 217"/>
                <a:gd name="T23" fmla="*/ 62 h 318"/>
                <a:gd name="T24" fmla="*/ 34 w 217"/>
                <a:gd name="T25" fmla="*/ 39 h 318"/>
                <a:gd name="T26" fmla="*/ 166 w 217"/>
                <a:gd name="T27" fmla="*/ 3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318">
                  <a:moveTo>
                    <a:pt x="166" y="39"/>
                  </a:moveTo>
                  <a:cubicBezTo>
                    <a:pt x="80" y="130"/>
                    <a:pt x="63" y="240"/>
                    <a:pt x="63" y="295"/>
                  </a:cubicBezTo>
                  <a:cubicBezTo>
                    <a:pt x="63" y="302"/>
                    <a:pt x="63" y="318"/>
                    <a:pt x="80" y="318"/>
                  </a:cubicBezTo>
                  <a:cubicBezTo>
                    <a:pt x="89" y="318"/>
                    <a:pt x="97" y="313"/>
                    <a:pt x="97" y="299"/>
                  </a:cubicBezTo>
                  <a:cubicBezTo>
                    <a:pt x="100" y="157"/>
                    <a:pt x="176" y="70"/>
                    <a:pt x="206" y="41"/>
                  </a:cubicBezTo>
                  <a:cubicBezTo>
                    <a:pt x="216" y="32"/>
                    <a:pt x="217" y="31"/>
                    <a:pt x="217" y="24"/>
                  </a:cubicBezTo>
                  <a:cubicBezTo>
                    <a:pt x="217" y="8"/>
                    <a:pt x="205" y="8"/>
                    <a:pt x="197" y="8"/>
                  </a:cubicBezTo>
                  <a:lnTo>
                    <a:pt x="33" y="8"/>
                  </a:lnTo>
                  <a:cubicBezTo>
                    <a:pt x="30" y="0"/>
                    <a:pt x="21" y="0"/>
                    <a:pt x="17" y="0"/>
                  </a:cubicBezTo>
                  <a:cubicBezTo>
                    <a:pt x="0" y="0"/>
                    <a:pt x="0" y="11"/>
                    <a:pt x="0" y="21"/>
                  </a:cubicBezTo>
                  <a:lnTo>
                    <a:pt x="0" y="42"/>
                  </a:lnTo>
                  <a:cubicBezTo>
                    <a:pt x="0" y="51"/>
                    <a:pt x="0" y="62"/>
                    <a:pt x="17" y="62"/>
                  </a:cubicBezTo>
                  <a:cubicBezTo>
                    <a:pt x="34" y="62"/>
                    <a:pt x="34" y="53"/>
                    <a:pt x="34" y="39"/>
                  </a:cubicBezTo>
                  <a:lnTo>
                    <a:pt x="166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8" name="Freeform 157">
              <a:extLst>
                <a:ext uri="{FF2B5EF4-FFF2-40B4-BE49-F238E27FC236}">
                  <a16:creationId xmlns:a16="http://schemas.microsoft.com/office/drawing/2014/main" id="{E96AD27B-5941-4124-B8C4-AD7485EDA9B9}"/>
                </a:ext>
              </a:extLst>
            </p:cNvPr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5602288" y="4067176"/>
              <a:ext cx="23813" cy="87313"/>
            </a:xfrm>
            <a:custGeom>
              <a:avLst/>
              <a:gdLst>
                <a:gd name="T0" fmla="*/ 63 w 63"/>
                <a:gd name="T1" fmla="*/ 31 h 215"/>
                <a:gd name="T2" fmla="*/ 32 w 63"/>
                <a:gd name="T3" fmla="*/ 0 h 215"/>
                <a:gd name="T4" fmla="*/ 0 w 63"/>
                <a:gd name="T5" fmla="*/ 31 h 215"/>
                <a:gd name="T6" fmla="*/ 31 w 63"/>
                <a:gd name="T7" fmla="*/ 62 h 215"/>
                <a:gd name="T8" fmla="*/ 63 w 63"/>
                <a:gd name="T9" fmla="*/ 31 h 215"/>
                <a:gd name="T10" fmla="*/ 63 w 63"/>
                <a:gd name="T11" fmla="*/ 184 h 215"/>
                <a:gd name="T12" fmla="*/ 32 w 63"/>
                <a:gd name="T13" fmla="*/ 153 h 215"/>
                <a:gd name="T14" fmla="*/ 0 w 63"/>
                <a:gd name="T15" fmla="*/ 184 h 215"/>
                <a:gd name="T16" fmla="*/ 31 w 63"/>
                <a:gd name="T17" fmla="*/ 215 h 215"/>
                <a:gd name="T18" fmla="*/ 63 w 63"/>
                <a:gd name="T19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15">
                  <a:moveTo>
                    <a:pt x="63" y="31"/>
                  </a:moveTo>
                  <a:cubicBezTo>
                    <a:pt x="63" y="13"/>
                    <a:pt x="48" y="0"/>
                    <a:pt x="32" y="0"/>
                  </a:cubicBezTo>
                  <a:cubicBezTo>
                    <a:pt x="13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3" y="47"/>
                    <a:pt x="63" y="31"/>
                  </a:cubicBezTo>
                  <a:close/>
                  <a:moveTo>
                    <a:pt x="63" y="184"/>
                  </a:moveTo>
                  <a:cubicBezTo>
                    <a:pt x="63" y="166"/>
                    <a:pt x="48" y="153"/>
                    <a:pt x="32" y="153"/>
                  </a:cubicBezTo>
                  <a:cubicBezTo>
                    <a:pt x="13" y="153"/>
                    <a:pt x="0" y="168"/>
                    <a:pt x="0" y="184"/>
                  </a:cubicBezTo>
                  <a:cubicBezTo>
                    <a:pt x="0" y="202"/>
                    <a:pt x="15" y="215"/>
                    <a:pt x="31" y="215"/>
                  </a:cubicBezTo>
                  <a:cubicBezTo>
                    <a:pt x="50" y="215"/>
                    <a:pt x="63" y="200"/>
                    <a:pt x="63" y="18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69" name="Freeform 158">
              <a:extLst>
                <a:ext uri="{FF2B5EF4-FFF2-40B4-BE49-F238E27FC236}">
                  <a16:creationId xmlns:a16="http://schemas.microsoft.com/office/drawing/2014/main" id="{7A28AF74-86E4-4C9C-BB63-83F315AD1479}"/>
                </a:ext>
              </a:extLst>
            </p:cNvPr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5673725" y="4029076"/>
              <a:ext cx="80963" cy="127000"/>
            </a:xfrm>
            <a:custGeom>
              <a:avLst/>
              <a:gdLst>
                <a:gd name="T0" fmla="*/ 211 w 211"/>
                <a:gd name="T1" fmla="*/ 158 h 315"/>
                <a:gd name="T2" fmla="*/ 106 w 211"/>
                <a:gd name="T3" fmla="*/ 0 h 315"/>
                <a:gd name="T4" fmla="*/ 0 w 211"/>
                <a:gd name="T5" fmla="*/ 157 h 315"/>
                <a:gd name="T6" fmla="*/ 106 w 211"/>
                <a:gd name="T7" fmla="*/ 315 h 315"/>
                <a:gd name="T8" fmla="*/ 211 w 211"/>
                <a:gd name="T9" fmla="*/ 158 h 315"/>
                <a:gd name="T10" fmla="*/ 106 w 211"/>
                <a:gd name="T11" fmla="*/ 285 h 315"/>
                <a:gd name="T12" fmla="*/ 34 w 211"/>
                <a:gd name="T13" fmla="*/ 152 h 315"/>
                <a:gd name="T14" fmla="*/ 106 w 211"/>
                <a:gd name="T15" fmla="*/ 30 h 315"/>
                <a:gd name="T16" fmla="*/ 177 w 211"/>
                <a:gd name="T17" fmla="*/ 152 h 315"/>
                <a:gd name="T18" fmla="*/ 106 w 211"/>
                <a:gd name="T19" fmla="*/ 28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315">
                  <a:moveTo>
                    <a:pt x="211" y="158"/>
                  </a:moveTo>
                  <a:cubicBezTo>
                    <a:pt x="211" y="65"/>
                    <a:pt x="160" y="0"/>
                    <a:pt x="106" y="0"/>
                  </a:cubicBezTo>
                  <a:cubicBezTo>
                    <a:pt x="50" y="0"/>
                    <a:pt x="0" y="67"/>
                    <a:pt x="0" y="157"/>
                  </a:cubicBezTo>
                  <a:cubicBezTo>
                    <a:pt x="0" y="250"/>
                    <a:pt x="51" y="315"/>
                    <a:pt x="106" y="315"/>
                  </a:cubicBezTo>
                  <a:cubicBezTo>
                    <a:pt x="161" y="315"/>
                    <a:pt x="211" y="249"/>
                    <a:pt x="211" y="158"/>
                  </a:cubicBezTo>
                  <a:close/>
                  <a:moveTo>
                    <a:pt x="106" y="285"/>
                  </a:moveTo>
                  <a:cubicBezTo>
                    <a:pt x="67" y="285"/>
                    <a:pt x="34" y="226"/>
                    <a:pt x="34" y="152"/>
                  </a:cubicBezTo>
                  <a:cubicBezTo>
                    <a:pt x="34" y="80"/>
                    <a:pt x="69" y="30"/>
                    <a:pt x="106" y="30"/>
                  </a:cubicBezTo>
                  <a:cubicBezTo>
                    <a:pt x="142" y="30"/>
                    <a:pt x="177" y="79"/>
                    <a:pt x="177" y="152"/>
                  </a:cubicBezTo>
                  <a:cubicBezTo>
                    <a:pt x="177" y="226"/>
                    <a:pt x="145" y="285"/>
                    <a:pt x="106" y="2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0" name="Freeform 159">
              <a:extLst>
                <a:ext uri="{FF2B5EF4-FFF2-40B4-BE49-F238E27FC236}">
                  <a16:creationId xmlns:a16="http://schemas.microsoft.com/office/drawing/2014/main" id="{F8CFE68A-B4B2-470E-A6E8-AD8540AE2EB8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5784850" y="4029076"/>
              <a:ext cx="63500" cy="125413"/>
            </a:xfrm>
            <a:custGeom>
              <a:avLst/>
              <a:gdLst>
                <a:gd name="T0" fmla="*/ 103 w 168"/>
                <a:gd name="T1" fmla="*/ 20 h 310"/>
                <a:gd name="T2" fmla="*/ 88 w 168"/>
                <a:gd name="T3" fmla="*/ 0 h 310"/>
                <a:gd name="T4" fmla="*/ 73 w 168"/>
                <a:gd name="T5" fmla="*/ 12 h 310"/>
                <a:gd name="T6" fmla="*/ 18 w 168"/>
                <a:gd name="T7" fmla="*/ 61 h 310"/>
                <a:gd name="T8" fmla="*/ 0 w 168"/>
                <a:gd name="T9" fmla="*/ 76 h 310"/>
                <a:gd name="T10" fmla="*/ 16 w 168"/>
                <a:gd name="T11" fmla="*/ 91 h 310"/>
                <a:gd name="T12" fmla="*/ 68 w 168"/>
                <a:gd name="T13" fmla="*/ 69 h 310"/>
                <a:gd name="T14" fmla="*/ 68 w 168"/>
                <a:gd name="T15" fmla="*/ 280 h 310"/>
                <a:gd name="T16" fmla="*/ 23 w 168"/>
                <a:gd name="T17" fmla="*/ 280 h 310"/>
                <a:gd name="T18" fmla="*/ 3 w 168"/>
                <a:gd name="T19" fmla="*/ 295 h 310"/>
                <a:gd name="T20" fmla="*/ 23 w 168"/>
                <a:gd name="T21" fmla="*/ 310 h 310"/>
                <a:gd name="T22" fmla="*/ 148 w 168"/>
                <a:gd name="T23" fmla="*/ 310 h 310"/>
                <a:gd name="T24" fmla="*/ 168 w 168"/>
                <a:gd name="T25" fmla="*/ 295 h 310"/>
                <a:gd name="T26" fmla="*/ 148 w 168"/>
                <a:gd name="T27" fmla="*/ 280 h 310"/>
                <a:gd name="T28" fmla="*/ 103 w 168"/>
                <a:gd name="T29" fmla="*/ 280 h 310"/>
                <a:gd name="T30" fmla="*/ 103 w 168"/>
                <a:gd name="T31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310">
                  <a:moveTo>
                    <a:pt x="103" y="20"/>
                  </a:moveTo>
                  <a:cubicBezTo>
                    <a:pt x="103" y="12"/>
                    <a:pt x="103" y="0"/>
                    <a:pt x="88" y="0"/>
                  </a:cubicBezTo>
                  <a:cubicBezTo>
                    <a:pt x="78" y="0"/>
                    <a:pt x="75" y="6"/>
                    <a:pt x="73" y="12"/>
                  </a:cubicBezTo>
                  <a:cubicBezTo>
                    <a:pt x="54" y="54"/>
                    <a:pt x="28" y="60"/>
                    <a:pt x="18" y="61"/>
                  </a:cubicBezTo>
                  <a:cubicBezTo>
                    <a:pt x="10" y="61"/>
                    <a:pt x="0" y="62"/>
                    <a:pt x="0" y="76"/>
                  </a:cubicBezTo>
                  <a:cubicBezTo>
                    <a:pt x="0" y="89"/>
                    <a:pt x="9" y="91"/>
                    <a:pt x="16" y="91"/>
                  </a:cubicBezTo>
                  <a:cubicBezTo>
                    <a:pt x="26" y="91"/>
                    <a:pt x="46" y="88"/>
                    <a:pt x="68" y="69"/>
                  </a:cubicBezTo>
                  <a:lnTo>
                    <a:pt x="68" y="280"/>
                  </a:lnTo>
                  <a:lnTo>
                    <a:pt x="23" y="280"/>
                  </a:lnTo>
                  <a:cubicBezTo>
                    <a:pt x="15" y="280"/>
                    <a:pt x="3" y="280"/>
                    <a:pt x="3" y="295"/>
                  </a:cubicBezTo>
                  <a:cubicBezTo>
                    <a:pt x="3" y="310"/>
                    <a:pt x="15" y="310"/>
                    <a:pt x="23" y="310"/>
                  </a:cubicBezTo>
                  <a:lnTo>
                    <a:pt x="148" y="310"/>
                  </a:lnTo>
                  <a:cubicBezTo>
                    <a:pt x="155" y="310"/>
                    <a:pt x="168" y="310"/>
                    <a:pt x="168" y="295"/>
                  </a:cubicBezTo>
                  <a:cubicBezTo>
                    <a:pt x="168" y="280"/>
                    <a:pt x="156" y="280"/>
                    <a:pt x="148" y="280"/>
                  </a:cubicBezTo>
                  <a:lnTo>
                    <a:pt x="103" y="280"/>
                  </a:lnTo>
                  <a:lnTo>
                    <a:pt x="103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1" name="Freeform 160">
              <a:extLst>
                <a:ext uri="{FF2B5EF4-FFF2-40B4-BE49-F238E27FC236}">
                  <a16:creationId xmlns:a16="http://schemas.microsoft.com/office/drawing/2014/main" id="{27BB0ABB-0B14-4758-8D15-C741C099F919}"/>
                </a:ext>
              </a:extLst>
            </p:cNvPr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5975350" y="4065588"/>
              <a:ext cx="90488" cy="90488"/>
            </a:xfrm>
            <a:custGeom>
              <a:avLst/>
              <a:gdLst>
                <a:gd name="T0" fmla="*/ 155 w 234"/>
                <a:gd name="T1" fmla="*/ 203 h 222"/>
                <a:gd name="T2" fmla="*/ 209 w 234"/>
                <a:gd name="T3" fmla="*/ 219 h 222"/>
                <a:gd name="T4" fmla="*/ 234 w 234"/>
                <a:gd name="T5" fmla="*/ 204 h 222"/>
                <a:gd name="T6" fmla="*/ 214 w 234"/>
                <a:gd name="T7" fmla="*/ 189 h 222"/>
                <a:gd name="T8" fmla="*/ 184 w 234"/>
                <a:gd name="T9" fmla="*/ 185 h 222"/>
                <a:gd name="T10" fmla="*/ 184 w 234"/>
                <a:gd name="T11" fmla="*/ 77 h 222"/>
                <a:gd name="T12" fmla="*/ 85 w 234"/>
                <a:gd name="T13" fmla="*/ 0 h 222"/>
                <a:gd name="T14" fmla="*/ 13 w 234"/>
                <a:gd name="T15" fmla="*/ 36 h 222"/>
                <a:gd name="T16" fmla="*/ 35 w 234"/>
                <a:gd name="T17" fmla="*/ 59 h 222"/>
                <a:gd name="T18" fmla="*/ 57 w 234"/>
                <a:gd name="T19" fmla="*/ 36 h 222"/>
                <a:gd name="T20" fmla="*/ 68 w 234"/>
                <a:gd name="T21" fmla="*/ 30 h 222"/>
                <a:gd name="T22" fmla="*/ 86 w 234"/>
                <a:gd name="T23" fmla="*/ 30 h 222"/>
                <a:gd name="T24" fmla="*/ 150 w 234"/>
                <a:gd name="T25" fmla="*/ 81 h 222"/>
                <a:gd name="T26" fmla="*/ 0 w 234"/>
                <a:gd name="T27" fmla="*/ 155 h 222"/>
                <a:gd name="T28" fmla="*/ 82 w 234"/>
                <a:gd name="T29" fmla="*/ 222 h 222"/>
                <a:gd name="T30" fmla="*/ 155 w 234"/>
                <a:gd name="T31" fmla="*/ 203 h 222"/>
                <a:gd name="T32" fmla="*/ 150 w 234"/>
                <a:gd name="T33" fmla="*/ 110 h 222"/>
                <a:gd name="T34" fmla="*/ 150 w 234"/>
                <a:gd name="T35" fmla="*/ 152 h 222"/>
                <a:gd name="T36" fmla="*/ 130 w 234"/>
                <a:gd name="T37" fmla="*/ 183 h 222"/>
                <a:gd name="T38" fmla="*/ 86 w 234"/>
                <a:gd name="T39" fmla="*/ 192 h 222"/>
                <a:gd name="T40" fmla="*/ 34 w 234"/>
                <a:gd name="T41" fmla="*/ 155 h 222"/>
                <a:gd name="T42" fmla="*/ 150 w 234"/>
                <a:gd name="T43" fmla="*/ 11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155" y="203"/>
                  </a:move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ubicBezTo>
                    <a:pt x="234" y="189"/>
                    <a:pt x="221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1"/>
                    <a:pt x="157" y="0"/>
                    <a:pt x="85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3" y="59"/>
                    <a:pt x="35" y="59"/>
                  </a:cubicBezTo>
                  <a:cubicBezTo>
                    <a:pt x="43" y="59"/>
                    <a:pt x="57" y="54"/>
                    <a:pt x="57" y="36"/>
                  </a:cubicBezTo>
                  <a:cubicBezTo>
                    <a:pt x="57" y="32"/>
                    <a:pt x="58" y="31"/>
                    <a:pt x="68" y="30"/>
                  </a:cubicBezTo>
                  <a:cubicBezTo>
                    <a:pt x="75" y="30"/>
                    <a:pt x="81" y="30"/>
                    <a:pt x="86" y="30"/>
                  </a:cubicBezTo>
                  <a:cubicBezTo>
                    <a:pt x="124" y="30"/>
                    <a:pt x="150" y="45"/>
                    <a:pt x="150" y="81"/>
                  </a:cubicBezTo>
                  <a:cubicBezTo>
                    <a:pt x="61" y="82"/>
                    <a:pt x="0" y="107"/>
                    <a:pt x="0" y="155"/>
                  </a:cubicBezTo>
                  <a:cubicBezTo>
                    <a:pt x="0" y="190"/>
                    <a:pt x="31" y="222"/>
                    <a:pt x="82" y="222"/>
                  </a:cubicBezTo>
                  <a:cubicBezTo>
                    <a:pt x="101" y="222"/>
                    <a:pt x="132" y="219"/>
                    <a:pt x="155" y="203"/>
                  </a:cubicBezTo>
                  <a:close/>
                  <a:moveTo>
                    <a:pt x="150" y="110"/>
                  </a:moveTo>
                  <a:lnTo>
                    <a:pt x="150" y="152"/>
                  </a:lnTo>
                  <a:cubicBezTo>
                    <a:pt x="150" y="164"/>
                    <a:pt x="150" y="174"/>
                    <a:pt x="130" y="183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4" y="175"/>
                    <a:pt x="34" y="155"/>
                  </a:cubicBezTo>
                  <a:cubicBezTo>
                    <a:pt x="34" y="131"/>
                    <a:pt x="77" y="112"/>
                    <a:pt x="150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2" name="Freeform 161">
              <a:extLst>
                <a:ext uri="{FF2B5EF4-FFF2-40B4-BE49-F238E27FC236}">
                  <a16:creationId xmlns:a16="http://schemas.microsoft.com/office/drawing/2014/main" id="{BB1E3A1F-8E96-4757-95B8-B4781B924754}"/>
                </a:ext>
              </a:extLst>
            </p:cNvPr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6103938" y="4129088"/>
              <a:ext cx="23813" cy="25400"/>
            </a:xfrm>
            <a:custGeom>
              <a:avLst/>
              <a:gdLst>
                <a:gd name="T0" fmla="*/ 62 w 62"/>
                <a:gd name="T1" fmla="*/ 31 h 62"/>
                <a:gd name="T2" fmla="*/ 31 w 62"/>
                <a:gd name="T3" fmla="*/ 0 h 62"/>
                <a:gd name="T4" fmla="*/ 0 w 62"/>
                <a:gd name="T5" fmla="*/ 31 h 62"/>
                <a:gd name="T6" fmla="*/ 31 w 62"/>
                <a:gd name="T7" fmla="*/ 62 h 62"/>
                <a:gd name="T8" fmla="*/ 62 w 62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13"/>
                    <a:pt x="47" y="0"/>
                    <a:pt x="31" y="0"/>
                  </a:cubicBezTo>
                  <a:cubicBezTo>
                    <a:pt x="12" y="0"/>
                    <a:pt x="0" y="15"/>
                    <a:pt x="0" y="31"/>
                  </a:cubicBezTo>
                  <a:cubicBezTo>
                    <a:pt x="0" y="49"/>
                    <a:pt x="15" y="62"/>
                    <a:pt x="31" y="62"/>
                  </a:cubicBezTo>
                  <a:cubicBezTo>
                    <a:pt x="50" y="62"/>
                    <a:pt x="62" y="47"/>
                    <a:pt x="62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3" name="Freeform 162">
              <a:extLst>
                <a:ext uri="{FF2B5EF4-FFF2-40B4-BE49-F238E27FC236}">
                  <a16:creationId xmlns:a16="http://schemas.microsoft.com/office/drawing/2014/main" id="{F91D2C85-D80B-4BD8-8447-70E39AAB7DC1}"/>
                </a:ext>
              </a:extLst>
            </p:cNvPr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6176963" y="4065588"/>
              <a:ext cx="77788" cy="90488"/>
            </a:xfrm>
            <a:custGeom>
              <a:avLst/>
              <a:gdLst>
                <a:gd name="T0" fmla="*/ 204 w 204"/>
                <a:gd name="T1" fmla="*/ 111 h 222"/>
                <a:gd name="T2" fmla="*/ 102 w 204"/>
                <a:gd name="T3" fmla="*/ 0 h 222"/>
                <a:gd name="T4" fmla="*/ 0 w 204"/>
                <a:gd name="T5" fmla="*/ 111 h 222"/>
                <a:gd name="T6" fmla="*/ 102 w 204"/>
                <a:gd name="T7" fmla="*/ 222 h 222"/>
                <a:gd name="T8" fmla="*/ 204 w 204"/>
                <a:gd name="T9" fmla="*/ 111 h 222"/>
                <a:gd name="T10" fmla="*/ 102 w 204"/>
                <a:gd name="T11" fmla="*/ 192 h 222"/>
                <a:gd name="T12" fmla="*/ 34 w 204"/>
                <a:gd name="T13" fmla="*/ 108 h 222"/>
                <a:gd name="T14" fmla="*/ 102 w 204"/>
                <a:gd name="T15" fmla="*/ 30 h 222"/>
                <a:gd name="T16" fmla="*/ 170 w 204"/>
                <a:gd name="T17" fmla="*/ 108 h 222"/>
                <a:gd name="T18" fmla="*/ 102 w 204"/>
                <a:gd name="T19" fmla="*/ 1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222">
                  <a:moveTo>
                    <a:pt x="204" y="111"/>
                  </a:moveTo>
                  <a:cubicBezTo>
                    <a:pt x="204" y="49"/>
                    <a:pt x="158" y="0"/>
                    <a:pt x="102" y="0"/>
                  </a:cubicBezTo>
                  <a:cubicBezTo>
                    <a:pt x="46" y="0"/>
                    <a:pt x="0" y="49"/>
                    <a:pt x="0" y="111"/>
                  </a:cubicBezTo>
                  <a:cubicBezTo>
                    <a:pt x="0" y="175"/>
                    <a:pt x="47" y="222"/>
                    <a:pt x="102" y="222"/>
                  </a:cubicBezTo>
                  <a:cubicBezTo>
                    <a:pt x="157" y="222"/>
                    <a:pt x="204" y="174"/>
                    <a:pt x="204" y="111"/>
                  </a:cubicBezTo>
                  <a:close/>
                  <a:moveTo>
                    <a:pt x="102" y="192"/>
                  </a:moveTo>
                  <a:cubicBezTo>
                    <a:pt x="65" y="192"/>
                    <a:pt x="34" y="154"/>
                    <a:pt x="34" y="108"/>
                  </a:cubicBezTo>
                  <a:cubicBezTo>
                    <a:pt x="34" y="62"/>
                    <a:pt x="67" y="30"/>
                    <a:pt x="102" y="30"/>
                  </a:cubicBezTo>
                  <a:cubicBezTo>
                    <a:pt x="138" y="30"/>
                    <a:pt x="170" y="62"/>
                    <a:pt x="170" y="108"/>
                  </a:cubicBezTo>
                  <a:cubicBezTo>
                    <a:pt x="170" y="154"/>
                    <a:pt x="139" y="192"/>
                    <a:pt x="102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4" name="Freeform 163">
              <a:extLst>
                <a:ext uri="{FF2B5EF4-FFF2-40B4-BE49-F238E27FC236}">
                  <a16:creationId xmlns:a16="http://schemas.microsoft.com/office/drawing/2014/main" id="{23C4D59B-FCF5-4FD9-8148-B0D7A29AB41E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6267450" y="4067176"/>
              <a:ext cx="96838" cy="88900"/>
            </a:xfrm>
            <a:custGeom>
              <a:avLst/>
              <a:gdLst>
                <a:gd name="T0" fmla="*/ 173 w 249"/>
                <a:gd name="T1" fmla="*/ 199 h 218"/>
                <a:gd name="T2" fmla="*/ 193 w 249"/>
                <a:gd name="T3" fmla="*/ 215 h 218"/>
                <a:gd name="T4" fmla="*/ 229 w 249"/>
                <a:gd name="T5" fmla="*/ 215 h 218"/>
                <a:gd name="T6" fmla="*/ 249 w 249"/>
                <a:gd name="T7" fmla="*/ 200 h 218"/>
                <a:gd name="T8" fmla="*/ 229 w 249"/>
                <a:gd name="T9" fmla="*/ 185 h 218"/>
                <a:gd name="T10" fmla="*/ 207 w 249"/>
                <a:gd name="T11" fmla="*/ 185 h 218"/>
                <a:gd name="T12" fmla="*/ 207 w 249"/>
                <a:gd name="T13" fmla="*/ 20 h 218"/>
                <a:gd name="T14" fmla="*/ 187 w 249"/>
                <a:gd name="T15" fmla="*/ 0 h 218"/>
                <a:gd name="T16" fmla="*/ 151 w 249"/>
                <a:gd name="T17" fmla="*/ 0 h 218"/>
                <a:gd name="T18" fmla="*/ 130 w 249"/>
                <a:gd name="T19" fmla="*/ 15 h 218"/>
                <a:gd name="T20" fmla="*/ 150 w 249"/>
                <a:gd name="T21" fmla="*/ 30 h 218"/>
                <a:gd name="T22" fmla="*/ 173 w 249"/>
                <a:gd name="T23" fmla="*/ 30 h 218"/>
                <a:gd name="T24" fmla="*/ 173 w 249"/>
                <a:gd name="T25" fmla="*/ 137 h 218"/>
                <a:gd name="T26" fmla="*/ 116 w 249"/>
                <a:gd name="T27" fmla="*/ 188 h 218"/>
                <a:gd name="T28" fmla="*/ 77 w 249"/>
                <a:gd name="T29" fmla="*/ 155 h 218"/>
                <a:gd name="T30" fmla="*/ 77 w 249"/>
                <a:gd name="T31" fmla="*/ 20 h 218"/>
                <a:gd name="T32" fmla="*/ 57 w 249"/>
                <a:gd name="T33" fmla="*/ 0 h 218"/>
                <a:gd name="T34" fmla="*/ 21 w 249"/>
                <a:gd name="T35" fmla="*/ 0 h 218"/>
                <a:gd name="T36" fmla="*/ 0 w 249"/>
                <a:gd name="T37" fmla="*/ 15 h 218"/>
                <a:gd name="T38" fmla="*/ 20 w 249"/>
                <a:gd name="T39" fmla="*/ 30 h 218"/>
                <a:gd name="T40" fmla="*/ 42 w 249"/>
                <a:gd name="T41" fmla="*/ 30 h 218"/>
                <a:gd name="T42" fmla="*/ 42 w 249"/>
                <a:gd name="T43" fmla="*/ 158 h 218"/>
                <a:gd name="T44" fmla="*/ 113 w 249"/>
                <a:gd name="T45" fmla="*/ 218 h 218"/>
                <a:gd name="T46" fmla="*/ 173 w 249"/>
                <a:gd name="T47" fmla="*/ 19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9" h="218">
                  <a:moveTo>
                    <a:pt x="173" y="199"/>
                  </a:moveTo>
                  <a:cubicBezTo>
                    <a:pt x="173" y="215"/>
                    <a:pt x="184" y="215"/>
                    <a:pt x="193" y="215"/>
                  </a:cubicBezTo>
                  <a:lnTo>
                    <a:pt x="229" y="215"/>
                  </a:lnTo>
                  <a:cubicBezTo>
                    <a:pt x="237" y="215"/>
                    <a:pt x="249" y="215"/>
                    <a:pt x="249" y="200"/>
                  </a:cubicBezTo>
                  <a:cubicBezTo>
                    <a:pt x="249" y="185"/>
                    <a:pt x="236" y="185"/>
                    <a:pt x="229" y="185"/>
                  </a:cubicBezTo>
                  <a:lnTo>
                    <a:pt x="207" y="185"/>
                  </a:lnTo>
                  <a:lnTo>
                    <a:pt x="207" y="20"/>
                  </a:lnTo>
                  <a:cubicBezTo>
                    <a:pt x="207" y="5"/>
                    <a:pt x="204" y="0"/>
                    <a:pt x="187" y="0"/>
                  </a:cubicBezTo>
                  <a:lnTo>
                    <a:pt x="151" y="0"/>
                  </a:lnTo>
                  <a:cubicBezTo>
                    <a:pt x="143" y="0"/>
                    <a:pt x="130" y="0"/>
                    <a:pt x="130" y="15"/>
                  </a:cubicBezTo>
                  <a:cubicBezTo>
                    <a:pt x="130" y="30"/>
                    <a:pt x="143" y="30"/>
                    <a:pt x="150" y="30"/>
                  </a:cubicBezTo>
                  <a:lnTo>
                    <a:pt x="173" y="30"/>
                  </a:lnTo>
                  <a:lnTo>
                    <a:pt x="173" y="137"/>
                  </a:lnTo>
                  <a:cubicBezTo>
                    <a:pt x="173" y="182"/>
                    <a:pt x="132" y="188"/>
                    <a:pt x="116" y="188"/>
                  </a:cubicBezTo>
                  <a:cubicBezTo>
                    <a:pt x="77" y="188"/>
                    <a:pt x="77" y="171"/>
                    <a:pt x="77" y="155"/>
                  </a:cubicBezTo>
                  <a:lnTo>
                    <a:pt x="77" y="20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3" y="30"/>
                    <a:pt x="20" y="30"/>
                  </a:cubicBezTo>
                  <a:lnTo>
                    <a:pt x="42" y="30"/>
                  </a:lnTo>
                  <a:lnTo>
                    <a:pt x="42" y="158"/>
                  </a:lnTo>
                  <a:cubicBezTo>
                    <a:pt x="42" y="206"/>
                    <a:pt x="77" y="218"/>
                    <a:pt x="113" y="218"/>
                  </a:cubicBezTo>
                  <a:cubicBezTo>
                    <a:pt x="134" y="218"/>
                    <a:pt x="154" y="213"/>
                    <a:pt x="173" y="19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175" name="Freeform 164">
              <a:extLst>
                <a:ext uri="{FF2B5EF4-FFF2-40B4-BE49-F238E27FC236}">
                  <a16:creationId xmlns:a16="http://schemas.microsoft.com/office/drawing/2014/main" id="{4A39D1A7-E642-4265-BC82-9CA2E210462D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6370638" y="4043363"/>
              <a:ext cx="80963" cy="112713"/>
            </a:xfrm>
            <a:custGeom>
              <a:avLst/>
              <a:gdLst>
                <a:gd name="T0" fmla="*/ 98 w 212"/>
                <a:gd name="T1" fmla="*/ 91 h 279"/>
                <a:gd name="T2" fmla="*/ 180 w 212"/>
                <a:gd name="T3" fmla="*/ 91 h 279"/>
                <a:gd name="T4" fmla="*/ 200 w 212"/>
                <a:gd name="T5" fmla="*/ 76 h 279"/>
                <a:gd name="T6" fmla="*/ 180 w 212"/>
                <a:gd name="T7" fmla="*/ 61 h 279"/>
                <a:gd name="T8" fmla="*/ 98 w 212"/>
                <a:gd name="T9" fmla="*/ 61 h 279"/>
                <a:gd name="T10" fmla="*/ 98 w 212"/>
                <a:gd name="T11" fmla="*/ 20 h 279"/>
                <a:gd name="T12" fmla="*/ 81 w 212"/>
                <a:gd name="T13" fmla="*/ 0 h 279"/>
                <a:gd name="T14" fmla="*/ 64 w 212"/>
                <a:gd name="T15" fmla="*/ 20 h 279"/>
                <a:gd name="T16" fmla="*/ 64 w 212"/>
                <a:gd name="T17" fmla="*/ 61 h 279"/>
                <a:gd name="T18" fmla="*/ 21 w 212"/>
                <a:gd name="T19" fmla="*/ 61 h 279"/>
                <a:gd name="T20" fmla="*/ 0 w 212"/>
                <a:gd name="T21" fmla="*/ 76 h 279"/>
                <a:gd name="T22" fmla="*/ 20 w 212"/>
                <a:gd name="T23" fmla="*/ 91 h 279"/>
                <a:gd name="T24" fmla="*/ 64 w 212"/>
                <a:gd name="T25" fmla="*/ 91 h 279"/>
                <a:gd name="T26" fmla="*/ 64 w 212"/>
                <a:gd name="T27" fmla="*/ 213 h 279"/>
                <a:gd name="T28" fmla="*/ 134 w 212"/>
                <a:gd name="T29" fmla="*/ 279 h 279"/>
                <a:gd name="T30" fmla="*/ 212 w 212"/>
                <a:gd name="T31" fmla="*/ 213 h 279"/>
                <a:gd name="T32" fmla="*/ 194 w 212"/>
                <a:gd name="T33" fmla="*/ 194 h 279"/>
                <a:gd name="T34" fmla="*/ 177 w 212"/>
                <a:gd name="T35" fmla="*/ 213 h 279"/>
                <a:gd name="T36" fmla="*/ 137 w 212"/>
                <a:gd name="T37" fmla="*/ 249 h 279"/>
                <a:gd name="T38" fmla="*/ 98 w 212"/>
                <a:gd name="T39" fmla="*/ 210 h 279"/>
                <a:gd name="T40" fmla="*/ 98 w 212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98" y="91"/>
                  </a:moveTo>
                  <a:lnTo>
                    <a:pt x="180" y="91"/>
                  </a:lnTo>
                  <a:cubicBezTo>
                    <a:pt x="188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6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8"/>
                    <a:pt x="212" y="213"/>
                  </a:cubicBez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407358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039F-9A02-40FD-8D2D-1A477C53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Shellcode in Assembly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1ACE-39A5-4059-886C-A3BE9A825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867512"/>
            <a:ext cx="6087450" cy="376310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Assembly code (machine instructions) for launching a shell. </a:t>
            </a:r>
          </a:p>
          <a:p>
            <a:pPr>
              <a:lnSpc>
                <a:spcPct val="120000"/>
              </a:lnSpc>
            </a:pPr>
            <a:endParaRPr lang="en-US" sz="1900" dirty="0"/>
          </a:p>
          <a:p>
            <a:pPr>
              <a:lnSpc>
                <a:spcPct val="120000"/>
              </a:lnSpc>
            </a:pPr>
            <a:r>
              <a:rPr lang="en-US" dirty="0"/>
              <a:t>Goal: Use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(“/bin/sh”,argv,0)</a:t>
            </a:r>
            <a:r>
              <a:rPr lang="en-US" dirty="0"/>
              <a:t> to run shell</a:t>
            </a:r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Registers used:</a:t>
            </a:r>
          </a:p>
          <a:p>
            <a:pPr lvl="1">
              <a:lnSpc>
                <a:spcPct val="120000"/>
              </a:lnSpc>
            </a:pPr>
            <a:r>
              <a:rPr lang="en-US" b="1" dirty="0" err="1"/>
              <a:t>eax</a:t>
            </a:r>
            <a:r>
              <a:rPr lang="en-US" dirty="0"/>
              <a:t> = 0x0000000b (11) : Value of system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lnSpc>
                <a:spcPct val="120000"/>
              </a:lnSpc>
            </a:pPr>
            <a:r>
              <a:rPr lang="en-US" b="1" dirty="0" err="1"/>
              <a:t>ebx</a:t>
            </a:r>
            <a:r>
              <a:rPr lang="en-US" dirty="0"/>
              <a:t> = address to “/bin/</a:t>
            </a:r>
            <a:r>
              <a:rPr lang="en-US" dirty="0" err="1"/>
              <a:t>sh</a:t>
            </a:r>
            <a:r>
              <a:rPr lang="en-US" dirty="0"/>
              <a:t>”</a:t>
            </a:r>
          </a:p>
          <a:p>
            <a:pPr lvl="1">
              <a:lnSpc>
                <a:spcPct val="120000"/>
              </a:lnSpc>
            </a:pPr>
            <a:r>
              <a:rPr lang="en-US" b="1" dirty="0" err="1"/>
              <a:t>ecx</a:t>
            </a:r>
            <a:r>
              <a:rPr lang="en-US" dirty="0"/>
              <a:t> = address of the argument array. 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argv</a:t>
            </a:r>
            <a:r>
              <a:rPr lang="en-US" dirty="0"/>
              <a:t>[0] = the </a:t>
            </a:r>
            <a:r>
              <a:rPr lang="en-US" u="sng" dirty="0"/>
              <a:t>address</a:t>
            </a:r>
            <a:r>
              <a:rPr lang="en-US" dirty="0"/>
              <a:t> of “/bin/</a:t>
            </a:r>
            <a:r>
              <a:rPr lang="en-US" dirty="0" err="1"/>
              <a:t>sh</a:t>
            </a:r>
            <a:r>
              <a:rPr lang="en-US" dirty="0"/>
              <a:t>” 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argv</a:t>
            </a:r>
            <a:r>
              <a:rPr lang="en-US" dirty="0"/>
              <a:t>[1] = 0 (i.e., no more arguments)</a:t>
            </a:r>
          </a:p>
          <a:p>
            <a:pPr lvl="1">
              <a:lnSpc>
                <a:spcPct val="120000"/>
              </a:lnSpc>
            </a:pPr>
            <a:r>
              <a:rPr lang="en-US" b="1" dirty="0" err="1"/>
              <a:t>edx</a:t>
            </a:r>
            <a:r>
              <a:rPr lang="en-US" dirty="0"/>
              <a:t> = zero (no environment variables are passed).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 0x80:  invoke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E23C4-E8B9-4819-BE76-F8D53E91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3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10A4B-7FEE-4A6A-B09B-DC3DCB05F996}"/>
              </a:ext>
            </a:extLst>
          </p:cNvPr>
          <p:cNvSpPr txBox="1"/>
          <p:nvPr/>
        </p:nvSpPr>
        <p:spPr>
          <a:xfrm>
            <a:off x="6242168" y="968909"/>
            <a:ext cx="63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/>
              <a:t>ebx</a:t>
            </a:r>
            <a:endParaRPr lang="en-NZ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33E45A-AC8E-40A8-9742-39B79FE72F6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881504" y="1139895"/>
            <a:ext cx="639336" cy="13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7F8C52-7664-4AA8-B91C-8DD1B72674E7}"/>
              </a:ext>
            </a:extLst>
          </p:cNvPr>
          <p:cNvSpPr txBox="1"/>
          <p:nvPr/>
        </p:nvSpPr>
        <p:spPr>
          <a:xfrm>
            <a:off x="7520840" y="968909"/>
            <a:ext cx="115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“/bin/</a:t>
            </a:r>
            <a:r>
              <a:rPr lang="en-NZ" dirty="0" err="1"/>
              <a:t>sh</a:t>
            </a:r>
            <a:r>
              <a:rPr lang="en-NZ" dirty="0"/>
              <a:t>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BAA93B-36EB-4691-9503-ECB5435DD30C}"/>
              </a:ext>
            </a:extLst>
          </p:cNvPr>
          <p:cNvSpPr txBox="1"/>
          <p:nvPr/>
        </p:nvSpPr>
        <p:spPr>
          <a:xfrm>
            <a:off x="6242168" y="1389998"/>
            <a:ext cx="63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/>
              <a:t>ecx</a:t>
            </a:r>
            <a:endParaRPr lang="en-NZ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6A1D93-A416-4B73-A247-B471E1EBF0C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881504" y="1574664"/>
            <a:ext cx="448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AA20E8-DD3B-4661-94D5-DEEC62F323F7}"/>
              </a:ext>
            </a:extLst>
          </p:cNvPr>
          <p:cNvSpPr txBox="1"/>
          <p:nvPr/>
        </p:nvSpPr>
        <p:spPr>
          <a:xfrm>
            <a:off x="7520840" y="1389998"/>
            <a:ext cx="11532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C6D54-3770-42F9-A15E-D27285EE4A6F}"/>
              </a:ext>
            </a:extLst>
          </p:cNvPr>
          <p:cNvSpPr txBox="1"/>
          <p:nvPr/>
        </p:nvSpPr>
        <p:spPr>
          <a:xfrm>
            <a:off x="7520840" y="1759330"/>
            <a:ext cx="11532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NZ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387833-7DCC-49FB-9824-15E4B8F3904E}"/>
              </a:ext>
            </a:extLst>
          </p:cNvPr>
          <p:cNvSpPr txBox="1"/>
          <p:nvPr/>
        </p:nvSpPr>
        <p:spPr>
          <a:xfrm>
            <a:off x="6242168" y="2201230"/>
            <a:ext cx="63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/>
              <a:t>edx</a:t>
            </a:r>
            <a:endParaRPr lang="en-NZ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A740B6-6B3C-4A39-AAE8-27031DCA219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881504" y="2372216"/>
            <a:ext cx="639336" cy="13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AA0D6B-747A-450C-9F20-CF2F7A9DA655}"/>
              </a:ext>
            </a:extLst>
          </p:cNvPr>
          <p:cNvSpPr txBox="1"/>
          <p:nvPr/>
        </p:nvSpPr>
        <p:spPr>
          <a:xfrm>
            <a:off x="7520840" y="2201230"/>
            <a:ext cx="115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0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1A4BE2-138F-496C-BC76-74D43B714CB3}"/>
              </a:ext>
            </a:extLst>
          </p:cNvPr>
          <p:cNvCxnSpPr>
            <a:cxnSpLocks/>
            <a:stCxn id="14" idx="3"/>
            <a:endCxn id="10" idx="3"/>
          </p:cNvCxnSpPr>
          <p:nvPr/>
        </p:nvCxnSpPr>
        <p:spPr>
          <a:xfrm flipV="1">
            <a:off x="8674100" y="1153575"/>
            <a:ext cx="12700" cy="79042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13F169-2C93-44A1-9F32-FDCBEADEF816}"/>
              </a:ext>
            </a:extLst>
          </p:cNvPr>
          <p:cNvSpPr txBox="1"/>
          <p:nvPr/>
        </p:nvSpPr>
        <p:spPr>
          <a:xfrm>
            <a:off x="6705600" y="1861482"/>
            <a:ext cx="752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rgbClr val="FF0000"/>
                </a:solidFill>
              </a:rPr>
              <a:t>name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7BB6FA-0AED-4182-B81D-8DEA8D582E14}"/>
              </a:ext>
            </a:extLst>
          </p:cNvPr>
          <p:cNvCxnSpPr/>
          <p:nvPr/>
        </p:nvCxnSpPr>
        <p:spPr>
          <a:xfrm>
            <a:off x="7330068" y="3152078"/>
            <a:ext cx="0" cy="1478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E17825-7917-45BE-ABED-8DDC5307A7FE}"/>
              </a:ext>
            </a:extLst>
          </p:cNvPr>
          <p:cNvCxnSpPr/>
          <p:nvPr/>
        </p:nvCxnSpPr>
        <p:spPr>
          <a:xfrm>
            <a:off x="8385716" y="3152078"/>
            <a:ext cx="0" cy="1478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D8D9FC-E930-4E0B-9F3B-B7A7DECD90C6}"/>
              </a:ext>
            </a:extLst>
          </p:cNvPr>
          <p:cNvCxnSpPr/>
          <p:nvPr/>
        </p:nvCxnSpPr>
        <p:spPr>
          <a:xfrm>
            <a:off x="8686800" y="3152078"/>
            <a:ext cx="0" cy="847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B08C0A-A229-4617-9B14-6EB6F275E6A4}"/>
              </a:ext>
            </a:extLst>
          </p:cNvPr>
          <p:cNvSpPr txBox="1"/>
          <p:nvPr/>
        </p:nvSpPr>
        <p:spPr>
          <a:xfrm>
            <a:off x="8354432" y="2707210"/>
            <a:ext cx="639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stack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3E8E4A-524C-4AB1-A54A-499CE181DB2F}"/>
              </a:ext>
            </a:extLst>
          </p:cNvPr>
          <p:cNvSpPr txBox="1"/>
          <p:nvPr/>
        </p:nvSpPr>
        <p:spPr>
          <a:xfrm rot="16200000">
            <a:off x="7417421" y="3462302"/>
            <a:ext cx="959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/bin/</a:t>
            </a:r>
            <a:r>
              <a:rPr lang="en-NZ" sz="1600" dirty="0" err="1"/>
              <a:t>sh</a:t>
            </a:r>
            <a:r>
              <a:rPr lang="en-NZ" sz="1600" dirty="0"/>
              <a:t> </a:t>
            </a:r>
            <a:r>
              <a:rPr lang="en-NZ" sz="16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D9E7B2-FDE1-4635-A223-246AE1B8CCEC}"/>
              </a:ext>
            </a:extLst>
          </p:cNvPr>
          <p:cNvSpPr txBox="1"/>
          <p:nvPr/>
        </p:nvSpPr>
        <p:spPr>
          <a:xfrm>
            <a:off x="7330068" y="4014085"/>
            <a:ext cx="10556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6AAAC6-D09C-4DB8-B881-8CADCE51C262}"/>
              </a:ext>
            </a:extLst>
          </p:cNvPr>
          <p:cNvSpPr txBox="1"/>
          <p:nvPr/>
        </p:nvSpPr>
        <p:spPr>
          <a:xfrm>
            <a:off x="7330068" y="4312854"/>
            <a:ext cx="10556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1400" dirty="0" err="1"/>
              <a:t>ebx</a:t>
            </a:r>
            <a:endParaRPr lang="en-NZ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4477BD-BA87-4359-818F-4FA9C9D28F73}"/>
              </a:ext>
            </a:extLst>
          </p:cNvPr>
          <p:cNvSpPr txBox="1"/>
          <p:nvPr/>
        </p:nvSpPr>
        <p:spPr>
          <a:xfrm>
            <a:off x="6471953" y="3836188"/>
            <a:ext cx="63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/>
              <a:t>esp</a:t>
            </a:r>
            <a:endParaRPr lang="en-NZ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3DD857-67C1-455E-BEC6-90D01DCEDDD2}"/>
              </a:ext>
            </a:extLst>
          </p:cNvPr>
          <p:cNvCxnSpPr>
            <a:cxnSpLocks/>
          </p:cNvCxnSpPr>
          <p:nvPr/>
        </p:nvCxnSpPr>
        <p:spPr>
          <a:xfrm flipV="1">
            <a:off x="7088310" y="4007174"/>
            <a:ext cx="244285" cy="13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147D027-45E1-4A20-8A31-48E907812927}"/>
              </a:ext>
            </a:extLst>
          </p:cNvPr>
          <p:cNvSpPr txBox="1"/>
          <p:nvPr/>
        </p:nvSpPr>
        <p:spPr>
          <a:xfrm>
            <a:off x="6530975" y="4435965"/>
            <a:ext cx="63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/>
              <a:t>esp</a:t>
            </a:r>
            <a:endParaRPr lang="en-NZ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57C235-CF3F-44CE-86EB-191ADC89E2A6}"/>
              </a:ext>
            </a:extLst>
          </p:cNvPr>
          <p:cNvCxnSpPr>
            <a:cxnSpLocks/>
          </p:cNvCxnSpPr>
          <p:nvPr/>
        </p:nvCxnSpPr>
        <p:spPr>
          <a:xfrm>
            <a:off x="7107047" y="4606951"/>
            <a:ext cx="2099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9E3C70-74CE-42B5-A660-3B9BE2D32A33}"/>
              </a:ext>
            </a:extLst>
          </p:cNvPr>
          <p:cNvCxnSpPr>
            <a:cxnSpLocks/>
          </p:cNvCxnSpPr>
          <p:nvPr/>
        </p:nvCxnSpPr>
        <p:spPr>
          <a:xfrm>
            <a:off x="6791621" y="4167973"/>
            <a:ext cx="0" cy="37429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5C14C2A-0D84-4FB6-BB81-F232FF9D25DE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6345990" y="4020854"/>
            <a:ext cx="234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B69D99-91D5-4F69-A0B4-02752B0C8669}"/>
              </a:ext>
            </a:extLst>
          </p:cNvPr>
          <p:cNvCxnSpPr>
            <a:cxnSpLocks/>
          </p:cNvCxnSpPr>
          <p:nvPr/>
        </p:nvCxnSpPr>
        <p:spPr>
          <a:xfrm flipH="1">
            <a:off x="6354940" y="4606951"/>
            <a:ext cx="2099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4A9FD7-8CD4-48F4-AAE6-8D32EC8E0758}"/>
              </a:ext>
            </a:extLst>
          </p:cNvPr>
          <p:cNvSpPr txBox="1"/>
          <p:nvPr/>
        </p:nvSpPr>
        <p:spPr>
          <a:xfrm>
            <a:off x="5706654" y="3836188"/>
            <a:ext cx="63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>
                <a:solidFill>
                  <a:srgbClr val="FF0000"/>
                </a:solidFill>
              </a:rPr>
              <a:t>ebx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0A89B5-15E9-4A00-8991-9FDA3C55E44B}"/>
              </a:ext>
            </a:extLst>
          </p:cNvPr>
          <p:cNvSpPr txBox="1"/>
          <p:nvPr/>
        </p:nvSpPr>
        <p:spPr>
          <a:xfrm>
            <a:off x="5765676" y="4435965"/>
            <a:ext cx="63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>
                <a:solidFill>
                  <a:srgbClr val="FF0000"/>
                </a:solidFill>
              </a:rPr>
              <a:t>ecx</a:t>
            </a:r>
            <a:endParaRPr lang="en-NZ" dirty="0">
              <a:solidFill>
                <a:srgbClr val="FF0000"/>
              </a:solidFill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1941FA1-0A7C-4626-9E13-EF9F2624B13D}"/>
              </a:ext>
            </a:extLst>
          </p:cNvPr>
          <p:cNvCxnSpPr>
            <a:cxnSpLocks/>
            <a:stCxn id="45" idx="2"/>
            <a:endCxn id="33" idx="1"/>
          </p:cNvCxnSpPr>
          <p:nvPr/>
        </p:nvCxnSpPr>
        <p:spPr>
          <a:xfrm rot="16200000" flipH="1">
            <a:off x="6547584" y="3684258"/>
            <a:ext cx="261223" cy="13037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1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842B-EBDF-41DB-A5C9-A8A7A20B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 (continue)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A82F-66E2-4594-B457-49BE91539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51B98-6A81-4160-8F8F-D12C04BB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4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891" name="Group 890">
            <a:extLst>
              <a:ext uri="{FF2B5EF4-FFF2-40B4-BE49-F238E27FC236}">
                <a16:creationId xmlns:a16="http://schemas.microsoft.com/office/drawing/2014/main" id="{A864AC0D-76A0-4076-8AE9-F1278A4F1C1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8999" y="3214688"/>
            <a:ext cx="2159001" cy="1031875"/>
            <a:chOff x="6226175" y="3214688"/>
            <a:chExt cx="2159001" cy="1031875"/>
          </a:xfrm>
        </p:grpSpPr>
        <p:sp>
          <p:nvSpPr>
            <p:cNvPr id="847" name="Freeform 460">
              <a:extLst>
                <a:ext uri="{FF2B5EF4-FFF2-40B4-BE49-F238E27FC236}">
                  <a16:creationId xmlns:a16="http://schemas.microsoft.com/office/drawing/2014/main" id="{F971C943-B787-4302-A93A-F6A5B81C4CE7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6226175" y="3257551"/>
              <a:ext cx="207963" cy="123825"/>
            </a:xfrm>
            <a:custGeom>
              <a:avLst/>
              <a:gdLst>
                <a:gd name="T0" fmla="*/ 425 w 443"/>
                <a:gd name="T1" fmla="*/ 140 h 261"/>
                <a:gd name="T2" fmla="*/ 443 w 443"/>
                <a:gd name="T3" fmla="*/ 130 h 261"/>
                <a:gd name="T4" fmla="*/ 425 w 443"/>
                <a:gd name="T5" fmla="*/ 120 h 261"/>
                <a:gd name="T6" fmla="*/ 54 w 443"/>
                <a:gd name="T7" fmla="*/ 120 h 261"/>
                <a:gd name="T8" fmla="*/ 99 w 443"/>
                <a:gd name="T9" fmla="*/ 73 h 261"/>
                <a:gd name="T10" fmla="*/ 125 w 443"/>
                <a:gd name="T11" fmla="*/ 6 h 261"/>
                <a:gd name="T12" fmla="*/ 115 w 443"/>
                <a:gd name="T13" fmla="*/ 0 h 261"/>
                <a:gd name="T14" fmla="*/ 104 w 443"/>
                <a:gd name="T15" fmla="*/ 10 h 261"/>
                <a:gd name="T16" fmla="*/ 7 w 443"/>
                <a:gd name="T17" fmla="*/ 124 h 261"/>
                <a:gd name="T18" fmla="*/ 0 w 443"/>
                <a:gd name="T19" fmla="*/ 130 h 261"/>
                <a:gd name="T20" fmla="*/ 7 w 443"/>
                <a:gd name="T21" fmla="*/ 137 h 261"/>
                <a:gd name="T22" fmla="*/ 105 w 443"/>
                <a:gd name="T23" fmla="*/ 253 h 261"/>
                <a:gd name="T24" fmla="*/ 115 w 443"/>
                <a:gd name="T25" fmla="*/ 261 h 261"/>
                <a:gd name="T26" fmla="*/ 125 w 443"/>
                <a:gd name="T27" fmla="*/ 255 h 261"/>
                <a:gd name="T28" fmla="*/ 100 w 443"/>
                <a:gd name="T29" fmla="*/ 189 h 261"/>
                <a:gd name="T30" fmla="*/ 54 w 443"/>
                <a:gd name="T31" fmla="*/ 140 h 261"/>
                <a:gd name="T32" fmla="*/ 425 w 443"/>
                <a:gd name="T33" fmla="*/ 14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3" h="261">
                  <a:moveTo>
                    <a:pt x="425" y="140"/>
                  </a:moveTo>
                  <a:cubicBezTo>
                    <a:pt x="434" y="140"/>
                    <a:pt x="443" y="140"/>
                    <a:pt x="443" y="130"/>
                  </a:cubicBezTo>
                  <a:cubicBezTo>
                    <a:pt x="443" y="120"/>
                    <a:pt x="434" y="120"/>
                    <a:pt x="425" y="120"/>
                  </a:cubicBezTo>
                  <a:lnTo>
                    <a:pt x="54" y="120"/>
                  </a:lnTo>
                  <a:cubicBezTo>
                    <a:pt x="82" y="100"/>
                    <a:pt x="95" y="79"/>
                    <a:pt x="99" y="73"/>
                  </a:cubicBezTo>
                  <a:cubicBezTo>
                    <a:pt x="121" y="38"/>
                    <a:pt x="125" y="7"/>
                    <a:pt x="125" y="6"/>
                  </a:cubicBezTo>
                  <a:cubicBezTo>
                    <a:pt x="125" y="0"/>
                    <a:pt x="119" y="0"/>
                    <a:pt x="115" y="0"/>
                  </a:cubicBezTo>
                  <a:cubicBezTo>
                    <a:pt x="107" y="0"/>
                    <a:pt x="106" y="1"/>
                    <a:pt x="104" y="10"/>
                  </a:cubicBezTo>
                  <a:cubicBezTo>
                    <a:pt x="93" y="59"/>
                    <a:pt x="64" y="101"/>
                    <a:pt x="7" y="124"/>
                  </a:cubicBezTo>
                  <a:cubicBezTo>
                    <a:pt x="2" y="126"/>
                    <a:pt x="0" y="127"/>
                    <a:pt x="0" y="130"/>
                  </a:cubicBezTo>
                  <a:cubicBezTo>
                    <a:pt x="0" y="134"/>
                    <a:pt x="2" y="135"/>
                    <a:pt x="7" y="137"/>
                  </a:cubicBezTo>
                  <a:cubicBezTo>
                    <a:pt x="59" y="158"/>
                    <a:pt x="93" y="197"/>
                    <a:pt x="105" y="253"/>
                  </a:cubicBezTo>
                  <a:cubicBezTo>
                    <a:pt x="106" y="259"/>
                    <a:pt x="107" y="261"/>
                    <a:pt x="115" y="261"/>
                  </a:cubicBezTo>
                  <a:cubicBezTo>
                    <a:pt x="119" y="261"/>
                    <a:pt x="125" y="261"/>
                    <a:pt x="125" y="255"/>
                  </a:cubicBezTo>
                  <a:cubicBezTo>
                    <a:pt x="125" y="254"/>
                    <a:pt x="121" y="222"/>
                    <a:pt x="100" y="189"/>
                  </a:cubicBezTo>
                  <a:cubicBezTo>
                    <a:pt x="90" y="174"/>
                    <a:pt x="76" y="156"/>
                    <a:pt x="54" y="140"/>
                  </a:cubicBezTo>
                  <a:lnTo>
                    <a:pt x="425" y="1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48" name="Freeform 461">
              <a:extLst>
                <a:ext uri="{FF2B5EF4-FFF2-40B4-BE49-F238E27FC236}">
                  <a16:creationId xmlns:a16="http://schemas.microsoft.com/office/drawing/2014/main" id="{830437FE-B7EF-4978-9199-6F3763462F4A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6427788" y="3314701"/>
              <a:ext cx="141288" cy="9525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8 w 305"/>
                <a:gd name="T7" fmla="*/ 0 h 20"/>
                <a:gd name="T8" fmla="*/ 0 w 305"/>
                <a:gd name="T9" fmla="*/ 10 h 20"/>
                <a:gd name="T10" fmla="*/ 18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49" name="Freeform 462">
              <a:extLst>
                <a:ext uri="{FF2B5EF4-FFF2-40B4-BE49-F238E27FC236}">
                  <a16:creationId xmlns:a16="http://schemas.microsoft.com/office/drawing/2014/main" id="{A613A9B9-3780-4564-A4E0-7D298DF6D7B9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6605588" y="3275013"/>
              <a:ext cx="90488" cy="104775"/>
            </a:xfrm>
            <a:custGeom>
              <a:avLst/>
              <a:gdLst>
                <a:gd name="T0" fmla="*/ 113 w 193"/>
                <a:gd name="T1" fmla="*/ 92 h 222"/>
                <a:gd name="T2" fmla="*/ 79 w 193"/>
                <a:gd name="T3" fmla="*/ 86 h 222"/>
                <a:gd name="T4" fmla="*/ 31 w 193"/>
                <a:gd name="T5" fmla="*/ 59 h 222"/>
                <a:gd name="T6" fmla="*/ 94 w 193"/>
                <a:gd name="T7" fmla="*/ 30 h 222"/>
                <a:gd name="T8" fmla="*/ 144 w 193"/>
                <a:gd name="T9" fmla="*/ 58 h 222"/>
                <a:gd name="T10" fmla="*/ 161 w 193"/>
                <a:gd name="T11" fmla="*/ 75 h 222"/>
                <a:gd name="T12" fmla="*/ 178 w 193"/>
                <a:gd name="T13" fmla="*/ 55 h 222"/>
                <a:gd name="T14" fmla="*/ 178 w 193"/>
                <a:gd name="T15" fmla="*/ 20 h 222"/>
                <a:gd name="T16" fmla="*/ 163 w 193"/>
                <a:gd name="T17" fmla="*/ 0 h 222"/>
                <a:gd name="T18" fmla="*/ 148 w 193"/>
                <a:gd name="T19" fmla="*/ 10 h 222"/>
                <a:gd name="T20" fmla="*/ 95 w 193"/>
                <a:gd name="T21" fmla="*/ 0 h 222"/>
                <a:gd name="T22" fmla="*/ 0 w 193"/>
                <a:gd name="T23" fmla="*/ 59 h 222"/>
                <a:gd name="T24" fmla="*/ 99 w 193"/>
                <a:gd name="T25" fmla="*/ 120 h 222"/>
                <a:gd name="T26" fmla="*/ 163 w 193"/>
                <a:gd name="T27" fmla="*/ 157 h 222"/>
                <a:gd name="T28" fmla="*/ 99 w 193"/>
                <a:gd name="T29" fmla="*/ 192 h 222"/>
                <a:gd name="T30" fmla="*/ 35 w 193"/>
                <a:gd name="T31" fmla="*/ 147 h 222"/>
                <a:gd name="T32" fmla="*/ 18 w 193"/>
                <a:gd name="T33" fmla="*/ 133 h 222"/>
                <a:gd name="T34" fmla="*/ 0 w 193"/>
                <a:gd name="T35" fmla="*/ 153 h 222"/>
                <a:gd name="T36" fmla="*/ 0 w 193"/>
                <a:gd name="T37" fmla="*/ 202 h 222"/>
                <a:gd name="T38" fmla="*/ 15 w 193"/>
                <a:gd name="T39" fmla="*/ 222 h 222"/>
                <a:gd name="T40" fmla="*/ 34 w 193"/>
                <a:gd name="T41" fmla="*/ 203 h 222"/>
                <a:gd name="T42" fmla="*/ 99 w 193"/>
                <a:gd name="T43" fmla="*/ 222 h 222"/>
                <a:gd name="T44" fmla="*/ 193 w 193"/>
                <a:gd name="T45" fmla="*/ 157 h 222"/>
                <a:gd name="T46" fmla="*/ 113 w 193"/>
                <a:gd name="T47" fmla="*/ 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13" y="92"/>
                  </a:moveTo>
                  <a:cubicBezTo>
                    <a:pt x="102" y="90"/>
                    <a:pt x="92" y="88"/>
                    <a:pt x="79" y="86"/>
                  </a:cubicBezTo>
                  <a:cubicBezTo>
                    <a:pt x="65" y="84"/>
                    <a:pt x="31" y="78"/>
                    <a:pt x="31" y="59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4"/>
                    <a:pt x="53" y="113"/>
                    <a:pt x="99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4" y="192"/>
                    <a:pt x="99" y="192"/>
                  </a:cubicBezTo>
                  <a:cubicBezTo>
                    <a:pt x="76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3"/>
                  </a:cubicBezTo>
                  <a:cubicBezTo>
                    <a:pt x="58" y="221"/>
                    <a:pt x="85" y="222"/>
                    <a:pt x="99" y="222"/>
                  </a:cubicBezTo>
                  <a:cubicBezTo>
                    <a:pt x="177" y="222"/>
                    <a:pt x="193" y="181"/>
                    <a:pt x="193" y="157"/>
                  </a:cubicBezTo>
                  <a:cubicBezTo>
                    <a:pt x="193" y="105"/>
                    <a:pt x="129" y="94"/>
                    <a:pt x="113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50" name="Freeform 463">
              <a:extLst>
                <a:ext uri="{FF2B5EF4-FFF2-40B4-BE49-F238E27FC236}">
                  <a16:creationId xmlns:a16="http://schemas.microsoft.com/office/drawing/2014/main" id="{41A2E18D-38BB-450B-AA59-1A366FB2C32E}"/>
                </a:ext>
              </a:extLst>
            </p:cNvPr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724650" y="3275013"/>
              <a:ext cx="95250" cy="104775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8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7 w 204"/>
                <a:gd name="T13" fmla="*/ 151 h 222"/>
                <a:gd name="T14" fmla="*/ 170 w 204"/>
                <a:gd name="T15" fmla="*/ 162 h 222"/>
                <a:gd name="T16" fmla="*/ 119 w 204"/>
                <a:gd name="T17" fmla="*/ 192 h 222"/>
                <a:gd name="T18" fmla="*/ 36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8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5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8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3" y="192"/>
                    <a:pt x="119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3" y="30"/>
                    <a:pt x="108" y="30"/>
                  </a:cubicBezTo>
                  <a:cubicBezTo>
                    <a:pt x="134" y="30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51" name="Freeform 464">
              <a:extLst>
                <a:ext uri="{FF2B5EF4-FFF2-40B4-BE49-F238E27FC236}">
                  <a16:creationId xmlns:a16="http://schemas.microsoft.com/office/drawing/2014/main" id="{C7CF1378-BE69-4EC9-8FB5-9F3ED9280FDB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6840538" y="3248026"/>
              <a:ext cx="98425" cy="131763"/>
            </a:xfrm>
            <a:custGeom>
              <a:avLst/>
              <a:gdLst>
                <a:gd name="T0" fmla="*/ 98 w 211"/>
                <a:gd name="T1" fmla="*/ 92 h 279"/>
                <a:gd name="T2" fmla="*/ 180 w 211"/>
                <a:gd name="T3" fmla="*/ 92 h 279"/>
                <a:gd name="T4" fmla="*/ 200 w 211"/>
                <a:gd name="T5" fmla="*/ 77 h 279"/>
                <a:gd name="T6" fmla="*/ 180 w 211"/>
                <a:gd name="T7" fmla="*/ 61 h 279"/>
                <a:gd name="T8" fmla="*/ 98 w 211"/>
                <a:gd name="T9" fmla="*/ 61 h 279"/>
                <a:gd name="T10" fmla="*/ 98 w 211"/>
                <a:gd name="T11" fmla="*/ 20 h 279"/>
                <a:gd name="T12" fmla="*/ 81 w 211"/>
                <a:gd name="T13" fmla="*/ 0 h 279"/>
                <a:gd name="T14" fmla="*/ 64 w 211"/>
                <a:gd name="T15" fmla="*/ 20 h 279"/>
                <a:gd name="T16" fmla="*/ 64 w 211"/>
                <a:gd name="T17" fmla="*/ 61 h 279"/>
                <a:gd name="T18" fmla="*/ 20 w 211"/>
                <a:gd name="T19" fmla="*/ 61 h 279"/>
                <a:gd name="T20" fmla="*/ 0 w 211"/>
                <a:gd name="T21" fmla="*/ 77 h 279"/>
                <a:gd name="T22" fmla="*/ 20 w 211"/>
                <a:gd name="T23" fmla="*/ 92 h 279"/>
                <a:gd name="T24" fmla="*/ 64 w 211"/>
                <a:gd name="T25" fmla="*/ 92 h 279"/>
                <a:gd name="T26" fmla="*/ 64 w 211"/>
                <a:gd name="T27" fmla="*/ 213 h 279"/>
                <a:gd name="T28" fmla="*/ 134 w 211"/>
                <a:gd name="T29" fmla="*/ 279 h 279"/>
                <a:gd name="T30" fmla="*/ 211 w 211"/>
                <a:gd name="T31" fmla="*/ 213 h 279"/>
                <a:gd name="T32" fmla="*/ 194 w 211"/>
                <a:gd name="T33" fmla="*/ 194 h 279"/>
                <a:gd name="T34" fmla="*/ 177 w 211"/>
                <a:gd name="T35" fmla="*/ 213 h 279"/>
                <a:gd name="T36" fmla="*/ 137 w 211"/>
                <a:gd name="T37" fmla="*/ 249 h 279"/>
                <a:gd name="T38" fmla="*/ 98 w 211"/>
                <a:gd name="T39" fmla="*/ 210 h 279"/>
                <a:gd name="T40" fmla="*/ 98 w 211"/>
                <a:gd name="T41" fmla="*/ 9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98" y="92"/>
                  </a:move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  <a:cubicBezTo>
                    <a:pt x="211" y="204"/>
                    <a:pt x="211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52" name="Freeform 465">
              <a:extLst>
                <a:ext uri="{FF2B5EF4-FFF2-40B4-BE49-F238E27FC236}">
                  <a16:creationId xmlns:a16="http://schemas.microsoft.com/office/drawing/2014/main" id="{D35B54AF-382E-407B-BD2D-F2B9161B568B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086600" y="3214688"/>
              <a:ext cx="106363" cy="182563"/>
            </a:xfrm>
            <a:custGeom>
              <a:avLst/>
              <a:gdLst>
                <a:gd name="T0" fmla="*/ 198 w 226"/>
                <a:gd name="T1" fmla="*/ 28 h 388"/>
                <a:gd name="T2" fmla="*/ 201 w 226"/>
                <a:gd name="T3" fmla="*/ 17 h 388"/>
                <a:gd name="T4" fmla="*/ 183 w 226"/>
                <a:gd name="T5" fmla="*/ 0 h 388"/>
                <a:gd name="T6" fmla="*/ 165 w 226"/>
                <a:gd name="T7" fmla="*/ 15 h 388"/>
                <a:gd name="T8" fmla="*/ 29 w 226"/>
                <a:gd name="T9" fmla="*/ 359 h 388"/>
                <a:gd name="T10" fmla="*/ 26 w 226"/>
                <a:gd name="T11" fmla="*/ 370 h 388"/>
                <a:gd name="T12" fmla="*/ 43 w 226"/>
                <a:gd name="T13" fmla="*/ 388 h 388"/>
                <a:gd name="T14" fmla="*/ 61 w 226"/>
                <a:gd name="T15" fmla="*/ 373 h 388"/>
                <a:gd name="T16" fmla="*/ 198 w 226"/>
                <a:gd name="T17" fmla="*/ 28 h 388"/>
                <a:gd name="T18" fmla="*/ 226 w 226"/>
                <a:gd name="T19" fmla="*/ 321 h 388"/>
                <a:gd name="T20" fmla="*/ 183 w 226"/>
                <a:gd name="T21" fmla="*/ 255 h 388"/>
                <a:gd name="T22" fmla="*/ 140 w 226"/>
                <a:gd name="T23" fmla="*/ 321 h 388"/>
                <a:gd name="T24" fmla="*/ 183 w 226"/>
                <a:gd name="T25" fmla="*/ 388 h 388"/>
                <a:gd name="T26" fmla="*/ 226 w 226"/>
                <a:gd name="T27" fmla="*/ 321 h 388"/>
                <a:gd name="T28" fmla="*/ 183 w 226"/>
                <a:gd name="T29" fmla="*/ 357 h 388"/>
                <a:gd name="T30" fmla="*/ 168 w 226"/>
                <a:gd name="T31" fmla="*/ 321 h 388"/>
                <a:gd name="T32" fmla="*/ 183 w 226"/>
                <a:gd name="T33" fmla="*/ 286 h 388"/>
                <a:gd name="T34" fmla="*/ 199 w 226"/>
                <a:gd name="T35" fmla="*/ 321 h 388"/>
                <a:gd name="T36" fmla="*/ 183 w 226"/>
                <a:gd name="T37" fmla="*/ 357 h 388"/>
                <a:gd name="T38" fmla="*/ 87 w 226"/>
                <a:gd name="T39" fmla="*/ 67 h 388"/>
                <a:gd name="T40" fmla="*/ 43 w 226"/>
                <a:gd name="T41" fmla="*/ 0 h 388"/>
                <a:gd name="T42" fmla="*/ 0 w 226"/>
                <a:gd name="T43" fmla="*/ 66 h 388"/>
                <a:gd name="T44" fmla="*/ 43 w 226"/>
                <a:gd name="T45" fmla="*/ 133 h 388"/>
                <a:gd name="T46" fmla="*/ 87 w 226"/>
                <a:gd name="T47" fmla="*/ 67 h 388"/>
                <a:gd name="T48" fmla="*/ 43 w 226"/>
                <a:gd name="T49" fmla="*/ 102 h 388"/>
                <a:gd name="T50" fmla="*/ 28 w 226"/>
                <a:gd name="T51" fmla="*/ 66 h 388"/>
                <a:gd name="T52" fmla="*/ 43 w 226"/>
                <a:gd name="T53" fmla="*/ 31 h 388"/>
                <a:gd name="T54" fmla="*/ 59 w 226"/>
                <a:gd name="T55" fmla="*/ 66 h 388"/>
                <a:gd name="T56" fmla="*/ 43 w 226"/>
                <a:gd name="T57" fmla="*/ 10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388">
                  <a:moveTo>
                    <a:pt x="198" y="28"/>
                  </a:moveTo>
                  <a:cubicBezTo>
                    <a:pt x="200" y="23"/>
                    <a:pt x="201" y="21"/>
                    <a:pt x="201" y="17"/>
                  </a:cubicBezTo>
                  <a:cubicBezTo>
                    <a:pt x="201" y="8"/>
                    <a:pt x="193" y="0"/>
                    <a:pt x="183" y="0"/>
                  </a:cubicBezTo>
                  <a:cubicBezTo>
                    <a:pt x="171" y="0"/>
                    <a:pt x="168" y="9"/>
                    <a:pt x="165" y="15"/>
                  </a:cubicBezTo>
                  <a:lnTo>
                    <a:pt x="29" y="359"/>
                  </a:lnTo>
                  <a:cubicBezTo>
                    <a:pt x="27" y="364"/>
                    <a:pt x="26" y="367"/>
                    <a:pt x="26" y="370"/>
                  </a:cubicBezTo>
                  <a:cubicBezTo>
                    <a:pt x="26" y="380"/>
                    <a:pt x="34" y="388"/>
                    <a:pt x="43" y="388"/>
                  </a:cubicBezTo>
                  <a:cubicBezTo>
                    <a:pt x="55" y="388"/>
                    <a:pt x="59" y="379"/>
                    <a:pt x="61" y="373"/>
                  </a:cubicBezTo>
                  <a:lnTo>
                    <a:pt x="198" y="28"/>
                  </a:lnTo>
                  <a:close/>
                  <a:moveTo>
                    <a:pt x="226" y="321"/>
                  </a:moveTo>
                  <a:cubicBezTo>
                    <a:pt x="226" y="284"/>
                    <a:pt x="208" y="255"/>
                    <a:pt x="183" y="255"/>
                  </a:cubicBezTo>
                  <a:cubicBezTo>
                    <a:pt x="158" y="255"/>
                    <a:pt x="140" y="284"/>
                    <a:pt x="140" y="321"/>
                  </a:cubicBezTo>
                  <a:cubicBezTo>
                    <a:pt x="140" y="358"/>
                    <a:pt x="158" y="388"/>
                    <a:pt x="183" y="388"/>
                  </a:cubicBezTo>
                  <a:cubicBezTo>
                    <a:pt x="208" y="388"/>
                    <a:pt x="226" y="358"/>
                    <a:pt x="226" y="321"/>
                  </a:cubicBezTo>
                  <a:close/>
                  <a:moveTo>
                    <a:pt x="183" y="357"/>
                  </a:moveTo>
                  <a:cubicBezTo>
                    <a:pt x="177" y="357"/>
                    <a:pt x="168" y="343"/>
                    <a:pt x="168" y="321"/>
                  </a:cubicBezTo>
                  <a:cubicBezTo>
                    <a:pt x="168" y="299"/>
                    <a:pt x="177" y="286"/>
                    <a:pt x="183" y="286"/>
                  </a:cubicBezTo>
                  <a:cubicBezTo>
                    <a:pt x="189" y="286"/>
                    <a:pt x="199" y="299"/>
                    <a:pt x="199" y="321"/>
                  </a:cubicBezTo>
                  <a:cubicBezTo>
                    <a:pt x="199" y="343"/>
                    <a:pt x="189" y="357"/>
                    <a:pt x="183" y="357"/>
                  </a:cubicBezTo>
                  <a:close/>
                  <a:moveTo>
                    <a:pt x="87" y="67"/>
                  </a:moveTo>
                  <a:cubicBezTo>
                    <a:pt x="87" y="28"/>
                    <a:pt x="67" y="0"/>
                    <a:pt x="43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19" y="133"/>
                    <a:pt x="43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3" y="102"/>
                  </a:moveTo>
                  <a:cubicBezTo>
                    <a:pt x="37" y="102"/>
                    <a:pt x="28" y="88"/>
                    <a:pt x="28" y="66"/>
                  </a:cubicBezTo>
                  <a:cubicBezTo>
                    <a:pt x="28" y="46"/>
                    <a:pt x="37" y="31"/>
                    <a:pt x="43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49" y="102"/>
                    <a:pt x="43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53" name="Freeform 466">
              <a:extLst>
                <a:ext uri="{FF2B5EF4-FFF2-40B4-BE49-F238E27FC236}">
                  <a16:creationId xmlns:a16="http://schemas.microsoft.com/office/drawing/2014/main" id="{6B79372D-C919-4570-9F2C-D447F3E23D90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7213600" y="3275013"/>
              <a:ext cx="96838" cy="104775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7 w 204"/>
                <a:gd name="T5" fmla="*/ 0 h 222"/>
                <a:gd name="T6" fmla="*/ 0 w 204"/>
                <a:gd name="T7" fmla="*/ 111 h 222"/>
                <a:gd name="T8" fmla="*/ 114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5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5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7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5" y="94"/>
                  </a:moveTo>
                  <a:cubicBezTo>
                    <a:pt x="42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  <a:lnTo>
                    <a:pt x="35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54" name="Freeform 467">
              <a:extLst>
                <a:ext uri="{FF2B5EF4-FFF2-40B4-BE49-F238E27FC236}">
                  <a16:creationId xmlns:a16="http://schemas.microsoft.com/office/drawing/2014/main" id="{0662495E-0335-42EB-8709-687468837878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7340600" y="3275013"/>
              <a:ext cx="92075" cy="104775"/>
            </a:xfrm>
            <a:custGeom>
              <a:avLst/>
              <a:gdLst>
                <a:gd name="T0" fmla="*/ 196 w 196"/>
                <a:gd name="T1" fmla="*/ 165 h 222"/>
                <a:gd name="T2" fmla="*/ 179 w 196"/>
                <a:gd name="T3" fmla="*/ 151 h 222"/>
                <a:gd name="T4" fmla="*/ 162 w 196"/>
                <a:gd name="T5" fmla="*/ 162 h 222"/>
                <a:gd name="T6" fmla="*/ 113 w 196"/>
                <a:gd name="T7" fmla="*/ 192 h 222"/>
                <a:gd name="T8" fmla="*/ 34 w 196"/>
                <a:gd name="T9" fmla="*/ 111 h 222"/>
                <a:gd name="T10" fmla="*/ 116 w 196"/>
                <a:gd name="T11" fmla="*/ 30 h 222"/>
                <a:gd name="T12" fmla="*/ 146 w 196"/>
                <a:gd name="T13" fmla="*/ 35 h 222"/>
                <a:gd name="T14" fmla="*/ 168 w 196"/>
                <a:gd name="T15" fmla="*/ 59 h 222"/>
                <a:gd name="T16" fmla="*/ 190 w 196"/>
                <a:gd name="T17" fmla="*/ 36 h 222"/>
                <a:gd name="T18" fmla="*/ 116 w 196"/>
                <a:gd name="T19" fmla="*/ 0 h 222"/>
                <a:gd name="T20" fmla="*/ 0 w 196"/>
                <a:gd name="T21" fmla="*/ 111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2" y="151"/>
                    <a:pt x="179" y="151"/>
                  </a:cubicBezTo>
                  <a:cubicBezTo>
                    <a:pt x="171" y="151"/>
                    <a:pt x="166" y="152"/>
                    <a:pt x="162" y="162"/>
                  </a:cubicBezTo>
                  <a:cubicBezTo>
                    <a:pt x="159" y="168"/>
                    <a:pt x="150" y="192"/>
                    <a:pt x="113" y="192"/>
                  </a:cubicBezTo>
                  <a:cubicBezTo>
                    <a:pt x="70" y="192"/>
                    <a:pt x="34" y="157"/>
                    <a:pt x="34" y="111"/>
                  </a:cubicBezTo>
                  <a:cubicBezTo>
                    <a:pt x="34" y="87"/>
                    <a:pt x="48" y="30"/>
                    <a:pt x="116" y="30"/>
                  </a:cubicBezTo>
                  <a:cubicBezTo>
                    <a:pt x="126" y="30"/>
                    <a:pt x="146" y="30"/>
                    <a:pt x="146" y="35"/>
                  </a:cubicBezTo>
                  <a:cubicBezTo>
                    <a:pt x="146" y="52"/>
                    <a:pt x="156" y="59"/>
                    <a:pt x="168" y="59"/>
                  </a:cubicBezTo>
                  <a:cubicBezTo>
                    <a:pt x="180" y="59"/>
                    <a:pt x="190" y="51"/>
                    <a:pt x="190" y="36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1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55" name="Freeform 468">
              <a:extLst>
                <a:ext uri="{FF2B5EF4-FFF2-40B4-BE49-F238E27FC236}">
                  <a16:creationId xmlns:a16="http://schemas.microsoft.com/office/drawing/2014/main" id="{A8BB8AEC-DEA4-4AFF-9017-830811CA8E0F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7451725" y="3276601"/>
              <a:ext cx="109538" cy="101600"/>
            </a:xfrm>
            <a:custGeom>
              <a:avLst/>
              <a:gdLst>
                <a:gd name="T0" fmla="*/ 129 w 234"/>
                <a:gd name="T1" fmla="*/ 104 h 215"/>
                <a:gd name="T2" fmla="*/ 186 w 234"/>
                <a:gd name="T3" fmla="*/ 31 h 215"/>
                <a:gd name="T4" fmla="*/ 206 w 234"/>
                <a:gd name="T5" fmla="*/ 31 h 215"/>
                <a:gd name="T6" fmla="*/ 227 w 234"/>
                <a:gd name="T7" fmla="*/ 16 h 215"/>
                <a:gd name="T8" fmla="*/ 206 w 234"/>
                <a:gd name="T9" fmla="*/ 0 h 215"/>
                <a:gd name="T10" fmla="*/ 148 w 234"/>
                <a:gd name="T11" fmla="*/ 0 h 215"/>
                <a:gd name="T12" fmla="*/ 128 w 234"/>
                <a:gd name="T13" fmla="*/ 15 h 215"/>
                <a:gd name="T14" fmla="*/ 152 w 234"/>
                <a:gd name="T15" fmla="*/ 31 h 215"/>
                <a:gd name="T16" fmla="*/ 115 w 234"/>
                <a:gd name="T17" fmla="*/ 81 h 215"/>
                <a:gd name="T18" fmla="*/ 77 w 234"/>
                <a:gd name="T19" fmla="*/ 31 h 215"/>
                <a:gd name="T20" fmla="*/ 101 w 234"/>
                <a:gd name="T21" fmla="*/ 15 h 215"/>
                <a:gd name="T22" fmla="*/ 81 w 234"/>
                <a:gd name="T23" fmla="*/ 0 h 215"/>
                <a:gd name="T24" fmla="*/ 23 w 234"/>
                <a:gd name="T25" fmla="*/ 0 h 215"/>
                <a:gd name="T26" fmla="*/ 3 w 234"/>
                <a:gd name="T27" fmla="*/ 16 h 215"/>
                <a:gd name="T28" fmla="*/ 23 w 234"/>
                <a:gd name="T29" fmla="*/ 31 h 215"/>
                <a:gd name="T30" fmla="*/ 43 w 234"/>
                <a:gd name="T31" fmla="*/ 31 h 215"/>
                <a:gd name="T32" fmla="*/ 102 w 234"/>
                <a:gd name="T33" fmla="*/ 104 h 215"/>
                <a:gd name="T34" fmla="*/ 40 w 234"/>
                <a:gd name="T35" fmla="*/ 185 h 215"/>
                <a:gd name="T36" fmla="*/ 20 w 234"/>
                <a:gd name="T37" fmla="*/ 185 h 215"/>
                <a:gd name="T38" fmla="*/ 0 w 234"/>
                <a:gd name="T39" fmla="*/ 200 h 215"/>
                <a:gd name="T40" fmla="*/ 20 w 234"/>
                <a:gd name="T41" fmla="*/ 215 h 215"/>
                <a:gd name="T42" fmla="*/ 78 w 234"/>
                <a:gd name="T43" fmla="*/ 215 h 215"/>
                <a:gd name="T44" fmla="*/ 98 w 234"/>
                <a:gd name="T45" fmla="*/ 200 h 215"/>
                <a:gd name="T46" fmla="*/ 72 w 234"/>
                <a:gd name="T47" fmla="*/ 185 h 215"/>
                <a:gd name="T48" fmla="*/ 115 w 234"/>
                <a:gd name="T49" fmla="*/ 123 h 215"/>
                <a:gd name="T50" fmla="*/ 160 w 234"/>
                <a:gd name="T51" fmla="*/ 185 h 215"/>
                <a:gd name="T52" fmla="*/ 135 w 234"/>
                <a:gd name="T53" fmla="*/ 200 h 215"/>
                <a:gd name="T54" fmla="*/ 155 w 234"/>
                <a:gd name="T55" fmla="*/ 215 h 215"/>
                <a:gd name="T56" fmla="*/ 213 w 234"/>
                <a:gd name="T57" fmla="*/ 215 h 215"/>
                <a:gd name="T58" fmla="*/ 234 w 234"/>
                <a:gd name="T59" fmla="*/ 200 h 215"/>
                <a:gd name="T60" fmla="*/ 213 w 234"/>
                <a:gd name="T61" fmla="*/ 185 h 215"/>
                <a:gd name="T62" fmla="*/ 193 w 234"/>
                <a:gd name="T63" fmla="*/ 185 h 215"/>
                <a:gd name="T64" fmla="*/ 129 w 234"/>
                <a:gd name="T65" fmla="*/ 1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29" y="104"/>
                  </a:moveTo>
                  <a:lnTo>
                    <a:pt x="186" y="31"/>
                  </a:lnTo>
                  <a:lnTo>
                    <a:pt x="206" y="31"/>
                  </a:lnTo>
                  <a:cubicBezTo>
                    <a:pt x="213" y="31"/>
                    <a:pt x="227" y="31"/>
                    <a:pt x="227" y="16"/>
                  </a:cubicBezTo>
                  <a:cubicBezTo>
                    <a:pt x="227" y="0"/>
                    <a:pt x="214" y="0"/>
                    <a:pt x="206" y="0"/>
                  </a:cubicBezTo>
                  <a:lnTo>
                    <a:pt x="148" y="0"/>
                  </a:lnTo>
                  <a:cubicBezTo>
                    <a:pt x="140" y="0"/>
                    <a:pt x="128" y="0"/>
                    <a:pt x="128" y="15"/>
                  </a:cubicBezTo>
                  <a:cubicBezTo>
                    <a:pt x="128" y="31"/>
                    <a:pt x="139" y="31"/>
                    <a:pt x="152" y="31"/>
                  </a:cubicBezTo>
                  <a:lnTo>
                    <a:pt x="115" y="81"/>
                  </a:lnTo>
                  <a:lnTo>
                    <a:pt x="77" y="31"/>
                  </a:lnTo>
                  <a:cubicBezTo>
                    <a:pt x="90" y="31"/>
                    <a:pt x="101" y="31"/>
                    <a:pt x="101" y="15"/>
                  </a:cubicBezTo>
                  <a:cubicBezTo>
                    <a:pt x="101" y="0"/>
                    <a:pt x="89" y="0"/>
                    <a:pt x="81" y="0"/>
                  </a:cubicBezTo>
                  <a:lnTo>
                    <a:pt x="23" y="0"/>
                  </a:lnTo>
                  <a:cubicBezTo>
                    <a:pt x="16" y="0"/>
                    <a:pt x="3" y="0"/>
                    <a:pt x="3" y="16"/>
                  </a:cubicBezTo>
                  <a:cubicBezTo>
                    <a:pt x="3" y="31"/>
                    <a:pt x="16" y="31"/>
                    <a:pt x="23" y="31"/>
                  </a:cubicBezTo>
                  <a:lnTo>
                    <a:pt x="43" y="31"/>
                  </a:lnTo>
                  <a:lnTo>
                    <a:pt x="102" y="104"/>
                  </a:lnTo>
                  <a:lnTo>
                    <a:pt x="40" y="185"/>
                  </a:lnTo>
                  <a:lnTo>
                    <a:pt x="20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3" y="215"/>
                    <a:pt x="20" y="215"/>
                  </a:cubicBezTo>
                  <a:lnTo>
                    <a:pt x="78" y="215"/>
                  </a:lnTo>
                  <a:cubicBezTo>
                    <a:pt x="86" y="215"/>
                    <a:pt x="98" y="215"/>
                    <a:pt x="98" y="200"/>
                  </a:cubicBezTo>
                  <a:cubicBezTo>
                    <a:pt x="98" y="185"/>
                    <a:pt x="88" y="185"/>
                    <a:pt x="72" y="185"/>
                  </a:cubicBezTo>
                  <a:lnTo>
                    <a:pt x="115" y="123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7" y="215"/>
                    <a:pt x="155" y="215"/>
                  </a:cubicBezTo>
                  <a:lnTo>
                    <a:pt x="213" y="215"/>
                  </a:lnTo>
                  <a:cubicBezTo>
                    <a:pt x="220" y="215"/>
                    <a:pt x="234" y="215"/>
                    <a:pt x="234" y="200"/>
                  </a:cubicBezTo>
                  <a:cubicBezTo>
                    <a:pt x="234" y="185"/>
                    <a:pt x="221" y="185"/>
                    <a:pt x="213" y="185"/>
                  </a:cubicBezTo>
                  <a:lnTo>
                    <a:pt x="193" y="185"/>
                  </a:lnTo>
                  <a:lnTo>
                    <a:pt x="129" y="10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56" name="Freeform 469">
              <a:extLst>
                <a:ext uri="{FF2B5EF4-FFF2-40B4-BE49-F238E27FC236}">
                  <a16:creationId xmlns:a16="http://schemas.microsoft.com/office/drawing/2014/main" id="{6C095770-A4B5-495B-8F9F-3E10EDF565D5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6226175" y="3540126"/>
              <a:ext cx="207963" cy="123825"/>
            </a:xfrm>
            <a:custGeom>
              <a:avLst/>
              <a:gdLst>
                <a:gd name="T0" fmla="*/ 425 w 443"/>
                <a:gd name="T1" fmla="*/ 141 h 261"/>
                <a:gd name="T2" fmla="*/ 443 w 443"/>
                <a:gd name="T3" fmla="*/ 131 h 261"/>
                <a:gd name="T4" fmla="*/ 425 w 443"/>
                <a:gd name="T5" fmla="*/ 121 h 261"/>
                <a:gd name="T6" fmla="*/ 54 w 443"/>
                <a:gd name="T7" fmla="*/ 121 h 261"/>
                <a:gd name="T8" fmla="*/ 99 w 443"/>
                <a:gd name="T9" fmla="*/ 73 h 261"/>
                <a:gd name="T10" fmla="*/ 125 w 443"/>
                <a:gd name="T11" fmla="*/ 6 h 261"/>
                <a:gd name="T12" fmla="*/ 115 w 443"/>
                <a:gd name="T13" fmla="*/ 0 h 261"/>
                <a:gd name="T14" fmla="*/ 104 w 443"/>
                <a:gd name="T15" fmla="*/ 10 h 261"/>
                <a:gd name="T16" fmla="*/ 7 w 443"/>
                <a:gd name="T17" fmla="*/ 124 h 261"/>
                <a:gd name="T18" fmla="*/ 0 w 443"/>
                <a:gd name="T19" fmla="*/ 131 h 261"/>
                <a:gd name="T20" fmla="*/ 7 w 443"/>
                <a:gd name="T21" fmla="*/ 137 h 261"/>
                <a:gd name="T22" fmla="*/ 105 w 443"/>
                <a:gd name="T23" fmla="*/ 253 h 261"/>
                <a:gd name="T24" fmla="*/ 115 w 443"/>
                <a:gd name="T25" fmla="*/ 261 h 261"/>
                <a:gd name="T26" fmla="*/ 125 w 443"/>
                <a:gd name="T27" fmla="*/ 255 h 261"/>
                <a:gd name="T28" fmla="*/ 100 w 443"/>
                <a:gd name="T29" fmla="*/ 189 h 261"/>
                <a:gd name="T30" fmla="*/ 54 w 443"/>
                <a:gd name="T31" fmla="*/ 141 h 261"/>
                <a:gd name="T32" fmla="*/ 425 w 443"/>
                <a:gd name="T33" fmla="*/ 14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3" h="261">
                  <a:moveTo>
                    <a:pt x="425" y="141"/>
                  </a:moveTo>
                  <a:cubicBezTo>
                    <a:pt x="434" y="141"/>
                    <a:pt x="443" y="141"/>
                    <a:pt x="443" y="131"/>
                  </a:cubicBezTo>
                  <a:cubicBezTo>
                    <a:pt x="443" y="121"/>
                    <a:pt x="434" y="121"/>
                    <a:pt x="425" y="121"/>
                  </a:cubicBezTo>
                  <a:lnTo>
                    <a:pt x="54" y="121"/>
                  </a:lnTo>
                  <a:cubicBezTo>
                    <a:pt x="82" y="100"/>
                    <a:pt x="95" y="79"/>
                    <a:pt x="99" y="73"/>
                  </a:cubicBezTo>
                  <a:cubicBezTo>
                    <a:pt x="121" y="38"/>
                    <a:pt x="125" y="7"/>
                    <a:pt x="125" y="6"/>
                  </a:cubicBezTo>
                  <a:cubicBezTo>
                    <a:pt x="125" y="0"/>
                    <a:pt x="119" y="0"/>
                    <a:pt x="115" y="0"/>
                  </a:cubicBezTo>
                  <a:cubicBezTo>
                    <a:pt x="107" y="0"/>
                    <a:pt x="106" y="1"/>
                    <a:pt x="104" y="10"/>
                  </a:cubicBezTo>
                  <a:cubicBezTo>
                    <a:pt x="93" y="59"/>
                    <a:pt x="64" y="101"/>
                    <a:pt x="7" y="124"/>
                  </a:cubicBezTo>
                  <a:cubicBezTo>
                    <a:pt x="2" y="126"/>
                    <a:pt x="0" y="127"/>
                    <a:pt x="0" y="131"/>
                  </a:cubicBezTo>
                  <a:cubicBezTo>
                    <a:pt x="0" y="134"/>
                    <a:pt x="2" y="135"/>
                    <a:pt x="7" y="137"/>
                  </a:cubicBezTo>
                  <a:cubicBezTo>
                    <a:pt x="59" y="159"/>
                    <a:pt x="93" y="197"/>
                    <a:pt x="105" y="253"/>
                  </a:cubicBezTo>
                  <a:cubicBezTo>
                    <a:pt x="106" y="259"/>
                    <a:pt x="107" y="261"/>
                    <a:pt x="115" y="261"/>
                  </a:cubicBezTo>
                  <a:cubicBezTo>
                    <a:pt x="119" y="261"/>
                    <a:pt x="125" y="261"/>
                    <a:pt x="125" y="255"/>
                  </a:cubicBezTo>
                  <a:cubicBezTo>
                    <a:pt x="125" y="254"/>
                    <a:pt x="121" y="222"/>
                    <a:pt x="100" y="189"/>
                  </a:cubicBezTo>
                  <a:cubicBezTo>
                    <a:pt x="90" y="174"/>
                    <a:pt x="76" y="157"/>
                    <a:pt x="54" y="141"/>
                  </a:cubicBezTo>
                  <a:lnTo>
                    <a:pt x="425" y="14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57" name="Freeform 470">
              <a:extLst>
                <a:ext uri="{FF2B5EF4-FFF2-40B4-BE49-F238E27FC236}">
                  <a16:creationId xmlns:a16="http://schemas.microsoft.com/office/drawing/2014/main" id="{FE8D0B76-DD03-46E8-853E-B5AB8B3267A2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6427788" y="3597276"/>
              <a:ext cx="141288" cy="9525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8 w 305"/>
                <a:gd name="T7" fmla="*/ 0 h 20"/>
                <a:gd name="T8" fmla="*/ 0 w 305"/>
                <a:gd name="T9" fmla="*/ 10 h 20"/>
                <a:gd name="T10" fmla="*/ 18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58" name="Freeform 471">
              <a:extLst>
                <a:ext uri="{FF2B5EF4-FFF2-40B4-BE49-F238E27FC236}">
                  <a16:creationId xmlns:a16="http://schemas.microsoft.com/office/drawing/2014/main" id="{011B1F10-AECA-48C9-8C0D-FA91C261045F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6605588" y="3557588"/>
              <a:ext cx="90488" cy="104775"/>
            </a:xfrm>
            <a:custGeom>
              <a:avLst/>
              <a:gdLst>
                <a:gd name="T0" fmla="*/ 113 w 193"/>
                <a:gd name="T1" fmla="*/ 92 h 222"/>
                <a:gd name="T2" fmla="*/ 79 w 193"/>
                <a:gd name="T3" fmla="*/ 86 h 222"/>
                <a:gd name="T4" fmla="*/ 31 w 193"/>
                <a:gd name="T5" fmla="*/ 59 h 222"/>
                <a:gd name="T6" fmla="*/ 94 w 193"/>
                <a:gd name="T7" fmla="*/ 30 h 222"/>
                <a:gd name="T8" fmla="*/ 144 w 193"/>
                <a:gd name="T9" fmla="*/ 58 h 222"/>
                <a:gd name="T10" fmla="*/ 161 w 193"/>
                <a:gd name="T11" fmla="*/ 75 h 222"/>
                <a:gd name="T12" fmla="*/ 178 w 193"/>
                <a:gd name="T13" fmla="*/ 55 h 222"/>
                <a:gd name="T14" fmla="*/ 178 w 193"/>
                <a:gd name="T15" fmla="*/ 20 h 222"/>
                <a:gd name="T16" fmla="*/ 163 w 193"/>
                <a:gd name="T17" fmla="*/ 0 h 222"/>
                <a:gd name="T18" fmla="*/ 148 w 193"/>
                <a:gd name="T19" fmla="*/ 10 h 222"/>
                <a:gd name="T20" fmla="*/ 95 w 193"/>
                <a:gd name="T21" fmla="*/ 0 h 222"/>
                <a:gd name="T22" fmla="*/ 0 w 193"/>
                <a:gd name="T23" fmla="*/ 59 h 222"/>
                <a:gd name="T24" fmla="*/ 99 w 193"/>
                <a:gd name="T25" fmla="*/ 120 h 222"/>
                <a:gd name="T26" fmla="*/ 163 w 193"/>
                <a:gd name="T27" fmla="*/ 157 h 222"/>
                <a:gd name="T28" fmla="*/ 99 w 193"/>
                <a:gd name="T29" fmla="*/ 192 h 222"/>
                <a:gd name="T30" fmla="*/ 35 w 193"/>
                <a:gd name="T31" fmla="*/ 147 h 222"/>
                <a:gd name="T32" fmla="*/ 18 w 193"/>
                <a:gd name="T33" fmla="*/ 133 h 222"/>
                <a:gd name="T34" fmla="*/ 0 w 193"/>
                <a:gd name="T35" fmla="*/ 153 h 222"/>
                <a:gd name="T36" fmla="*/ 0 w 193"/>
                <a:gd name="T37" fmla="*/ 202 h 222"/>
                <a:gd name="T38" fmla="*/ 15 w 193"/>
                <a:gd name="T39" fmla="*/ 222 h 222"/>
                <a:gd name="T40" fmla="*/ 34 w 193"/>
                <a:gd name="T41" fmla="*/ 203 h 222"/>
                <a:gd name="T42" fmla="*/ 99 w 193"/>
                <a:gd name="T43" fmla="*/ 222 h 222"/>
                <a:gd name="T44" fmla="*/ 193 w 193"/>
                <a:gd name="T45" fmla="*/ 157 h 222"/>
                <a:gd name="T46" fmla="*/ 113 w 193"/>
                <a:gd name="T47" fmla="*/ 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13" y="92"/>
                  </a:moveTo>
                  <a:cubicBezTo>
                    <a:pt x="102" y="90"/>
                    <a:pt x="92" y="89"/>
                    <a:pt x="79" y="86"/>
                  </a:cubicBezTo>
                  <a:cubicBezTo>
                    <a:pt x="65" y="84"/>
                    <a:pt x="31" y="78"/>
                    <a:pt x="31" y="59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5"/>
                    <a:pt x="53" y="113"/>
                    <a:pt x="99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4" y="192"/>
                    <a:pt x="99" y="192"/>
                  </a:cubicBezTo>
                  <a:cubicBezTo>
                    <a:pt x="76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3"/>
                  </a:cubicBezTo>
                  <a:cubicBezTo>
                    <a:pt x="58" y="221"/>
                    <a:pt x="85" y="222"/>
                    <a:pt x="99" y="222"/>
                  </a:cubicBezTo>
                  <a:cubicBezTo>
                    <a:pt x="177" y="222"/>
                    <a:pt x="193" y="181"/>
                    <a:pt x="193" y="157"/>
                  </a:cubicBezTo>
                  <a:cubicBezTo>
                    <a:pt x="193" y="105"/>
                    <a:pt x="129" y="95"/>
                    <a:pt x="113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59" name="Freeform 472">
              <a:extLst>
                <a:ext uri="{FF2B5EF4-FFF2-40B4-BE49-F238E27FC236}">
                  <a16:creationId xmlns:a16="http://schemas.microsoft.com/office/drawing/2014/main" id="{26C49D93-D3C5-4582-8330-066960C88516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724650" y="3557588"/>
              <a:ext cx="95250" cy="104775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6 h 222"/>
                <a:gd name="T4" fmla="*/ 108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7 w 204"/>
                <a:gd name="T13" fmla="*/ 151 h 222"/>
                <a:gd name="T14" fmla="*/ 170 w 204"/>
                <a:gd name="T15" fmla="*/ 162 h 222"/>
                <a:gd name="T16" fmla="*/ 119 w 204"/>
                <a:gd name="T17" fmla="*/ 192 h 222"/>
                <a:gd name="T18" fmla="*/ 36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8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8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3" y="192"/>
                    <a:pt x="119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3" y="30"/>
                    <a:pt x="108" y="30"/>
                  </a:cubicBezTo>
                  <a:cubicBezTo>
                    <a:pt x="134" y="30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60" name="Freeform 473">
              <a:extLst>
                <a:ext uri="{FF2B5EF4-FFF2-40B4-BE49-F238E27FC236}">
                  <a16:creationId xmlns:a16="http://schemas.microsoft.com/office/drawing/2014/main" id="{893C1EA9-1BCC-4D39-91FA-FECB0C065AD0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6840538" y="3530601"/>
              <a:ext cx="98425" cy="131763"/>
            </a:xfrm>
            <a:custGeom>
              <a:avLst/>
              <a:gdLst>
                <a:gd name="T0" fmla="*/ 98 w 211"/>
                <a:gd name="T1" fmla="*/ 92 h 279"/>
                <a:gd name="T2" fmla="*/ 180 w 211"/>
                <a:gd name="T3" fmla="*/ 92 h 279"/>
                <a:gd name="T4" fmla="*/ 200 w 211"/>
                <a:gd name="T5" fmla="*/ 77 h 279"/>
                <a:gd name="T6" fmla="*/ 180 w 211"/>
                <a:gd name="T7" fmla="*/ 61 h 279"/>
                <a:gd name="T8" fmla="*/ 98 w 211"/>
                <a:gd name="T9" fmla="*/ 61 h 279"/>
                <a:gd name="T10" fmla="*/ 98 w 211"/>
                <a:gd name="T11" fmla="*/ 20 h 279"/>
                <a:gd name="T12" fmla="*/ 81 w 211"/>
                <a:gd name="T13" fmla="*/ 0 h 279"/>
                <a:gd name="T14" fmla="*/ 64 w 211"/>
                <a:gd name="T15" fmla="*/ 20 h 279"/>
                <a:gd name="T16" fmla="*/ 64 w 211"/>
                <a:gd name="T17" fmla="*/ 61 h 279"/>
                <a:gd name="T18" fmla="*/ 20 w 211"/>
                <a:gd name="T19" fmla="*/ 61 h 279"/>
                <a:gd name="T20" fmla="*/ 0 w 211"/>
                <a:gd name="T21" fmla="*/ 77 h 279"/>
                <a:gd name="T22" fmla="*/ 20 w 211"/>
                <a:gd name="T23" fmla="*/ 92 h 279"/>
                <a:gd name="T24" fmla="*/ 64 w 211"/>
                <a:gd name="T25" fmla="*/ 92 h 279"/>
                <a:gd name="T26" fmla="*/ 64 w 211"/>
                <a:gd name="T27" fmla="*/ 213 h 279"/>
                <a:gd name="T28" fmla="*/ 134 w 211"/>
                <a:gd name="T29" fmla="*/ 279 h 279"/>
                <a:gd name="T30" fmla="*/ 211 w 211"/>
                <a:gd name="T31" fmla="*/ 213 h 279"/>
                <a:gd name="T32" fmla="*/ 194 w 211"/>
                <a:gd name="T33" fmla="*/ 194 h 279"/>
                <a:gd name="T34" fmla="*/ 177 w 211"/>
                <a:gd name="T35" fmla="*/ 213 h 279"/>
                <a:gd name="T36" fmla="*/ 137 w 211"/>
                <a:gd name="T37" fmla="*/ 249 h 279"/>
                <a:gd name="T38" fmla="*/ 98 w 211"/>
                <a:gd name="T39" fmla="*/ 210 h 279"/>
                <a:gd name="T40" fmla="*/ 98 w 211"/>
                <a:gd name="T41" fmla="*/ 9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98" y="92"/>
                  </a:move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  <a:cubicBezTo>
                    <a:pt x="211" y="204"/>
                    <a:pt x="211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61" name="Freeform 474">
              <a:extLst>
                <a:ext uri="{FF2B5EF4-FFF2-40B4-BE49-F238E27FC236}">
                  <a16:creationId xmlns:a16="http://schemas.microsoft.com/office/drawing/2014/main" id="{35DA6DAC-CC37-471A-9B1E-F2C707ED75AF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7086600" y="3497263"/>
              <a:ext cx="106363" cy="184150"/>
            </a:xfrm>
            <a:custGeom>
              <a:avLst/>
              <a:gdLst>
                <a:gd name="T0" fmla="*/ 198 w 226"/>
                <a:gd name="T1" fmla="*/ 29 h 388"/>
                <a:gd name="T2" fmla="*/ 201 w 226"/>
                <a:gd name="T3" fmla="*/ 18 h 388"/>
                <a:gd name="T4" fmla="*/ 183 w 226"/>
                <a:gd name="T5" fmla="*/ 0 h 388"/>
                <a:gd name="T6" fmla="*/ 165 w 226"/>
                <a:gd name="T7" fmla="*/ 16 h 388"/>
                <a:gd name="T8" fmla="*/ 29 w 226"/>
                <a:gd name="T9" fmla="*/ 359 h 388"/>
                <a:gd name="T10" fmla="*/ 26 w 226"/>
                <a:gd name="T11" fmla="*/ 370 h 388"/>
                <a:gd name="T12" fmla="*/ 43 w 226"/>
                <a:gd name="T13" fmla="*/ 388 h 388"/>
                <a:gd name="T14" fmla="*/ 61 w 226"/>
                <a:gd name="T15" fmla="*/ 373 h 388"/>
                <a:gd name="T16" fmla="*/ 198 w 226"/>
                <a:gd name="T17" fmla="*/ 29 h 388"/>
                <a:gd name="T18" fmla="*/ 226 w 226"/>
                <a:gd name="T19" fmla="*/ 321 h 388"/>
                <a:gd name="T20" fmla="*/ 183 w 226"/>
                <a:gd name="T21" fmla="*/ 255 h 388"/>
                <a:gd name="T22" fmla="*/ 140 w 226"/>
                <a:gd name="T23" fmla="*/ 321 h 388"/>
                <a:gd name="T24" fmla="*/ 183 w 226"/>
                <a:gd name="T25" fmla="*/ 388 h 388"/>
                <a:gd name="T26" fmla="*/ 226 w 226"/>
                <a:gd name="T27" fmla="*/ 321 h 388"/>
                <a:gd name="T28" fmla="*/ 183 w 226"/>
                <a:gd name="T29" fmla="*/ 357 h 388"/>
                <a:gd name="T30" fmla="*/ 168 w 226"/>
                <a:gd name="T31" fmla="*/ 321 h 388"/>
                <a:gd name="T32" fmla="*/ 183 w 226"/>
                <a:gd name="T33" fmla="*/ 286 h 388"/>
                <a:gd name="T34" fmla="*/ 199 w 226"/>
                <a:gd name="T35" fmla="*/ 321 h 388"/>
                <a:gd name="T36" fmla="*/ 183 w 226"/>
                <a:gd name="T37" fmla="*/ 357 h 388"/>
                <a:gd name="T38" fmla="*/ 87 w 226"/>
                <a:gd name="T39" fmla="*/ 67 h 388"/>
                <a:gd name="T40" fmla="*/ 43 w 226"/>
                <a:gd name="T41" fmla="*/ 0 h 388"/>
                <a:gd name="T42" fmla="*/ 0 w 226"/>
                <a:gd name="T43" fmla="*/ 66 h 388"/>
                <a:gd name="T44" fmla="*/ 43 w 226"/>
                <a:gd name="T45" fmla="*/ 133 h 388"/>
                <a:gd name="T46" fmla="*/ 87 w 226"/>
                <a:gd name="T47" fmla="*/ 67 h 388"/>
                <a:gd name="T48" fmla="*/ 43 w 226"/>
                <a:gd name="T49" fmla="*/ 102 h 388"/>
                <a:gd name="T50" fmla="*/ 28 w 226"/>
                <a:gd name="T51" fmla="*/ 66 h 388"/>
                <a:gd name="T52" fmla="*/ 43 w 226"/>
                <a:gd name="T53" fmla="*/ 31 h 388"/>
                <a:gd name="T54" fmla="*/ 59 w 226"/>
                <a:gd name="T55" fmla="*/ 66 h 388"/>
                <a:gd name="T56" fmla="*/ 43 w 226"/>
                <a:gd name="T57" fmla="*/ 10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388">
                  <a:moveTo>
                    <a:pt x="198" y="29"/>
                  </a:moveTo>
                  <a:cubicBezTo>
                    <a:pt x="200" y="24"/>
                    <a:pt x="201" y="21"/>
                    <a:pt x="201" y="18"/>
                  </a:cubicBezTo>
                  <a:cubicBezTo>
                    <a:pt x="201" y="9"/>
                    <a:pt x="193" y="0"/>
                    <a:pt x="183" y="0"/>
                  </a:cubicBezTo>
                  <a:cubicBezTo>
                    <a:pt x="171" y="0"/>
                    <a:pt x="168" y="10"/>
                    <a:pt x="165" y="16"/>
                  </a:cubicBezTo>
                  <a:lnTo>
                    <a:pt x="29" y="359"/>
                  </a:lnTo>
                  <a:cubicBezTo>
                    <a:pt x="27" y="364"/>
                    <a:pt x="26" y="367"/>
                    <a:pt x="26" y="370"/>
                  </a:cubicBezTo>
                  <a:cubicBezTo>
                    <a:pt x="26" y="380"/>
                    <a:pt x="34" y="388"/>
                    <a:pt x="43" y="388"/>
                  </a:cubicBezTo>
                  <a:cubicBezTo>
                    <a:pt x="55" y="388"/>
                    <a:pt x="59" y="379"/>
                    <a:pt x="61" y="373"/>
                  </a:cubicBezTo>
                  <a:lnTo>
                    <a:pt x="198" y="29"/>
                  </a:lnTo>
                  <a:close/>
                  <a:moveTo>
                    <a:pt x="226" y="321"/>
                  </a:moveTo>
                  <a:cubicBezTo>
                    <a:pt x="226" y="284"/>
                    <a:pt x="208" y="255"/>
                    <a:pt x="183" y="255"/>
                  </a:cubicBezTo>
                  <a:cubicBezTo>
                    <a:pt x="158" y="255"/>
                    <a:pt x="140" y="284"/>
                    <a:pt x="140" y="321"/>
                  </a:cubicBezTo>
                  <a:cubicBezTo>
                    <a:pt x="140" y="358"/>
                    <a:pt x="158" y="388"/>
                    <a:pt x="183" y="388"/>
                  </a:cubicBezTo>
                  <a:cubicBezTo>
                    <a:pt x="208" y="388"/>
                    <a:pt x="226" y="358"/>
                    <a:pt x="226" y="321"/>
                  </a:cubicBezTo>
                  <a:close/>
                  <a:moveTo>
                    <a:pt x="183" y="357"/>
                  </a:moveTo>
                  <a:cubicBezTo>
                    <a:pt x="177" y="357"/>
                    <a:pt x="168" y="343"/>
                    <a:pt x="168" y="321"/>
                  </a:cubicBezTo>
                  <a:cubicBezTo>
                    <a:pt x="168" y="299"/>
                    <a:pt x="177" y="286"/>
                    <a:pt x="183" y="286"/>
                  </a:cubicBezTo>
                  <a:cubicBezTo>
                    <a:pt x="189" y="286"/>
                    <a:pt x="199" y="299"/>
                    <a:pt x="199" y="321"/>
                  </a:cubicBezTo>
                  <a:cubicBezTo>
                    <a:pt x="199" y="343"/>
                    <a:pt x="189" y="357"/>
                    <a:pt x="183" y="357"/>
                  </a:cubicBezTo>
                  <a:close/>
                  <a:moveTo>
                    <a:pt x="87" y="67"/>
                  </a:moveTo>
                  <a:cubicBezTo>
                    <a:pt x="87" y="28"/>
                    <a:pt x="67" y="0"/>
                    <a:pt x="43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19" y="133"/>
                    <a:pt x="43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3" y="102"/>
                  </a:moveTo>
                  <a:cubicBezTo>
                    <a:pt x="37" y="102"/>
                    <a:pt x="28" y="88"/>
                    <a:pt x="28" y="66"/>
                  </a:cubicBezTo>
                  <a:cubicBezTo>
                    <a:pt x="28" y="46"/>
                    <a:pt x="37" y="31"/>
                    <a:pt x="43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49" y="102"/>
                    <a:pt x="43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62" name="Freeform 475">
              <a:extLst>
                <a:ext uri="{FF2B5EF4-FFF2-40B4-BE49-F238E27FC236}">
                  <a16:creationId xmlns:a16="http://schemas.microsoft.com/office/drawing/2014/main" id="{7E2C0DD8-537B-448E-979F-65DBC524CE20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7213600" y="3557588"/>
              <a:ext cx="96838" cy="104775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6 h 222"/>
                <a:gd name="T4" fmla="*/ 107 w 204"/>
                <a:gd name="T5" fmla="*/ 0 h 222"/>
                <a:gd name="T6" fmla="*/ 0 w 204"/>
                <a:gd name="T7" fmla="*/ 111 h 222"/>
                <a:gd name="T8" fmla="*/ 114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5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5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7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5" y="94"/>
                  </a:moveTo>
                  <a:cubicBezTo>
                    <a:pt x="42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  <a:lnTo>
                    <a:pt x="35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63" name="Freeform 476">
              <a:extLst>
                <a:ext uri="{FF2B5EF4-FFF2-40B4-BE49-F238E27FC236}">
                  <a16:creationId xmlns:a16="http://schemas.microsoft.com/office/drawing/2014/main" id="{8F59C67F-1CEC-4CBB-BDD6-D2101CBBA737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7332663" y="3516313"/>
              <a:ext cx="111125" cy="146050"/>
            </a:xfrm>
            <a:custGeom>
              <a:avLst/>
              <a:gdLst>
                <a:gd name="T0" fmla="*/ 160 w 237"/>
                <a:gd name="T1" fmla="*/ 280 h 308"/>
                <a:gd name="T2" fmla="*/ 180 w 237"/>
                <a:gd name="T3" fmla="*/ 305 h 308"/>
                <a:gd name="T4" fmla="*/ 217 w 237"/>
                <a:gd name="T5" fmla="*/ 305 h 308"/>
                <a:gd name="T6" fmla="*/ 237 w 237"/>
                <a:gd name="T7" fmla="*/ 290 h 308"/>
                <a:gd name="T8" fmla="*/ 217 w 237"/>
                <a:gd name="T9" fmla="*/ 275 h 308"/>
                <a:gd name="T10" fmla="*/ 195 w 237"/>
                <a:gd name="T11" fmla="*/ 275 h 308"/>
                <a:gd name="T12" fmla="*/ 195 w 237"/>
                <a:gd name="T13" fmla="*/ 21 h 308"/>
                <a:gd name="T14" fmla="*/ 175 w 237"/>
                <a:gd name="T15" fmla="*/ 0 h 308"/>
                <a:gd name="T16" fmla="*/ 138 w 237"/>
                <a:gd name="T17" fmla="*/ 0 h 308"/>
                <a:gd name="T18" fmla="*/ 118 w 237"/>
                <a:gd name="T19" fmla="*/ 16 h 308"/>
                <a:gd name="T20" fmla="*/ 138 w 237"/>
                <a:gd name="T21" fmla="*/ 31 h 308"/>
                <a:gd name="T22" fmla="*/ 160 w 237"/>
                <a:gd name="T23" fmla="*/ 31 h 308"/>
                <a:gd name="T24" fmla="*/ 160 w 237"/>
                <a:gd name="T25" fmla="*/ 110 h 308"/>
                <a:gd name="T26" fmla="*/ 102 w 237"/>
                <a:gd name="T27" fmla="*/ 87 h 308"/>
                <a:gd name="T28" fmla="*/ 0 w 237"/>
                <a:gd name="T29" fmla="*/ 198 h 308"/>
                <a:gd name="T30" fmla="*/ 97 w 237"/>
                <a:gd name="T31" fmla="*/ 308 h 308"/>
                <a:gd name="T32" fmla="*/ 160 w 237"/>
                <a:gd name="T33" fmla="*/ 280 h 308"/>
                <a:gd name="T34" fmla="*/ 160 w 237"/>
                <a:gd name="T35" fmla="*/ 173 h 308"/>
                <a:gd name="T36" fmla="*/ 160 w 237"/>
                <a:gd name="T37" fmla="*/ 209 h 308"/>
                <a:gd name="T38" fmla="*/ 99 w 237"/>
                <a:gd name="T39" fmla="*/ 278 h 308"/>
                <a:gd name="T40" fmla="*/ 34 w 237"/>
                <a:gd name="T41" fmla="*/ 198 h 308"/>
                <a:gd name="T42" fmla="*/ 104 w 237"/>
                <a:gd name="T43" fmla="*/ 118 h 308"/>
                <a:gd name="T44" fmla="*/ 160 w 237"/>
                <a:gd name="T45" fmla="*/ 17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7" h="308">
                  <a:moveTo>
                    <a:pt x="160" y="280"/>
                  </a:moveTo>
                  <a:cubicBezTo>
                    <a:pt x="160" y="298"/>
                    <a:pt x="160" y="305"/>
                    <a:pt x="180" y="305"/>
                  </a:cubicBezTo>
                  <a:lnTo>
                    <a:pt x="217" y="305"/>
                  </a:lnTo>
                  <a:cubicBezTo>
                    <a:pt x="225" y="305"/>
                    <a:pt x="237" y="305"/>
                    <a:pt x="237" y="290"/>
                  </a:cubicBezTo>
                  <a:cubicBezTo>
                    <a:pt x="237" y="275"/>
                    <a:pt x="224" y="275"/>
                    <a:pt x="217" y="275"/>
                  </a:cubicBezTo>
                  <a:lnTo>
                    <a:pt x="195" y="275"/>
                  </a:lnTo>
                  <a:lnTo>
                    <a:pt x="195" y="21"/>
                  </a:lnTo>
                  <a:cubicBezTo>
                    <a:pt x="195" y="5"/>
                    <a:pt x="192" y="0"/>
                    <a:pt x="175" y="0"/>
                  </a:cubicBezTo>
                  <a:lnTo>
                    <a:pt x="138" y="0"/>
                  </a:lnTo>
                  <a:cubicBezTo>
                    <a:pt x="130" y="0"/>
                    <a:pt x="118" y="0"/>
                    <a:pt x="118" y="16"/>
                  </a:cubicBezTo>
                  <a:cubicBezTo>
                    <a:pt x="118" y="31"/>
                    <a:pt x="131" y="31"/>
                    <a:pt x="138" y="31"/>
                  </a:cubicBezTo>
                  <a:lnTo>
                    <a:pt x="160" y="31"/>
                  </a:lnTo>
                  <a:lnTo>
                    <a:pt x="160" y="110"/>
                  </a:lnTo>
                  <a:cubicBezTo>
                    <a:pt x="144" y="95"/>
                    <a:pt x="123" y="87"/>
                    <a:pt x="102" y="87"/>
                  </a:cubicBezTo>
                  <a:cubicBezTo>
                    <a:pt x="47" y="87"/>
                    <a:pt x="0" y="135"/>
                    <a:pt x="0" y="198"/>
                  </a:cubicBezTo>
                  <a:cubicBezTo>
                    <a:pt x="0" y="260"/>
                    <a:pt x="45" y="308"/>
                    <a:pt x="97" y="308"/>
                  </a:cubicBezTo>
                  <a:cubicBezTo>
                    <a:pt x="125" y="308"/>
                    <a:pt x="146" y="295"/>
                    <a:pt x="160" y="280"/>
                  </a:cubicBezTo>
                  <a:close/>
                  <a:moveTo>
                    <a:pt x="160" y="173"/>
                  </a:moveTo>
                  <a:lnTo>
                    <a:pt x="160" y="209"/>
                  </a:lnTo>
                  <a:cubicBezTo>
                    <a:pt x="160" y="236"/>
                    <a:pt x="138" y="278"/>
                    <a:pt x="99" y="278"/>
                  </a:cubicBezTo>
                  <a:cubicBezTo>
                    <a:pt x="64" y="278"/>
                    <a:pt x="34" y="242"/>
                    <a:pt x="34" y="198"/>
                  </a:cubicBezTo>
                  <a:cubicBezTo>
                    <a:pt x="34" y="150"/>
                    <a:pt x="69" y="118"/>
                    <a:pt x="104" y="118"/>
                  </a:cubicBezTo>
                  <a:cubicBezTo>
                    <a:pt x="136" y="118"/>
                    <a:pt x="160" y="146"/>
                    <a:pt x="160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64" name="Freeform 477">
              <a:extLst>
                <a:ext uri="{FF2B5EF4-FFF2-40B4-BE49-F238E27FC236}">
                  <a16:creationId xmlns:a16="http://schemas.microsoft.com/office/drawing/2014/main" id="{08AE5185-3FB4-44A3-B92A-4855628BDFB0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7451725" y="3559176"/>
              <a:ext cx="109538" cy="101600"/>
            </a:xfrm>
            <a:custGeom>
              <a:avLst/>
              <a:gdLst>
                <a:gd name="T0" fmla="*/ 129 w 234"/>
                <a:gd name="T1" fmla="*/ 105 h 215"/>
                <a:gd name="T2" fmla="*/ 186 w 234"/>
                <a:gd name="T3" fmla="*/ 31 h 215"/>
                <a:gd name="T4" fmla="*/ 206 w 234"/>
                <a:gd name="T5" fmla="*/ 31 h 215"/>
                <a:gd name="T6" fmla="*/ 227 w 234"/>
                <a:gd name="T7" fmla="*/ 16 h 215"/>
                <a:gd name="T8" fmla="*/ 206 w 234"/>
                <a:gd name="T9" fmla="*/ 0 h 215"/>
                <a:gd name="T10" fmla="*/ 148 w 234"/>
                <a:gd name="T11" fmla="*/ 0 h 215"/>
                <a:gd name="T12" fmla="*/ 128 w 234"/>
                <a:gd name="T13" fmla="*/ 15 h 215"/>
                <a:gd name="T14" fmla="*/ 152 w 234"/>
                <a:gd name="T15" fmla="*/ 31 h 215"/>
                <a:gd name="T16" fmla="*/ 115 w 234"/>
                <a:gd name="T17" fmla="*/ 81 h 215"/>
                <a:gd name="T18" fmla="*/ 77 w 234"/>
                <a:gd name="T19" fmla="*/ 31 h 215"/>
                <a:gd name="T20" fmla="*/ 101 w 234"/>
                <a:gd name="T21" fmla="*/ 15 h 215"/>
                <a:gd name="T22" fmla="*/ 81 w 234"/>
                <a:gd name="T23" fmla="*/ 0 h 215"/>
                <a:gd name="T24" fmla="*/ 23 w 234"/>
                <a:gd name="T25" fmla="*/ 0 h 215"/>
                <a:gd name="T26" fmla="*/ 3 w 234"/>
                <a:gd name="T27" fmla="*/ 16 h 215"/>
                <a:gd name="T28" fmla="*/ 23 w 234"/>
                <a:gd name="T29" fmla="*/ 31 h 215"/>
                <a:gd name="T30" fmla="*/ 43 w 234"/>
                <a:gd name="T31" fmla="*/ 31 h 215"/>
                <a:gd name="T32" fmla="*/ 102 w 234"/>
                <a:gd name="T33" fmla="*/ 105 h 215"/>
                <a:gd name="T34" fmla="*/ 40 w 234"/>
                <a:gd name="T35" fmla="*/ 185 h 215"/>
                <a:gd name="T36" fmla="*/ 20 w 234"/>
                <a:gd name="T37" fmla="*/ 185 h 215"/>
                <a:gd name="T38" fmla="*/ 0 w 234"/>
                <a:gd name="T39" fmla="*/ 200 h 215"/>
                <a:gd name="T40" fmla="*/ 20 w 234"/>
                <a:gd name="T41" fmla="*/ 215 h 215"/>
                <a:gd name="T42" fmla="*/ 78 w 234"/>
                <a:gd name="T43" fmla="*/ 215 h 215"/>
                <a:gd name="T44" fmla="*/ 98 w 234"/>
                <a:gd name="T45" fmla="*/ 200 h 215"/>
                <a:gd name="T46" fmla="*/ 72 w 234"/>
                <a:gd name="T47" fmla="*/ 185 h 215"/>
                <a:gd name="T48" fmla="*/ 115 w 234"/>
                <a:gd name="T49" fmla="*/ 124 h 215"/>
                <a:gd name="T50" fmla="*/ 160 w 234"/>
                <a:gd name="T51" fmla="*/ 185 h 215"/>
                <a:gd name="T52" fmla="*/ 135 w 234"/>
                <a:gd name="T53" fmla="*/ 200 h 215"/>
                <a:gd name="T54" fmla="*/ 155 w 234"/>
                <a:gd name="T55" fmla="*/ 215 h 215"/>
                <a:gd name="T56" fmla="*/ 213 w 234"/>
                <a:gd name="T57" fmla="*/ 215 h 215"/>
                <a:gd name="T58" fmla="*/ 234 w 234"/>
                <a:gd name="T59" fmla="*/ 200 h 215"/>
                <a:gd name="T60" fmla="*/ 213 w 234"/>
                <a:gd name="T61" fmla="*/ 185 h 215"/>
                <a:gd name="T62" fmla="*/ 193 w 234"/>
                <a:gd name="T63" fmla="*/ 185 h 215"/>
                <a:gd name="T64" fmla="*/ 129 w 234"/>
                <a:gd name="T65" fmla="*/ 1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29" y="105"/>
                  </a:moveTo>
                  <a:lnTo>
                    <a:pt x="186" y="31"/>
                  </a:lnTo>
                  <a:lnTo>
                    <a:pt x="206" y="31"/>
                  </a:lnTo>
                  <a:cubicBezTo>
                    <a:pt x="213" y="31"/>
                    <a:pt x="227" y="31"/>
                    <a:pt x="227" y="16"/>
                  </a:cubicBezTo>
                  <a:cubicBezTo>
                    <a:pt x="227" y="0"/>
                    <a:pt x="214" y="0"/>
                    <a:pt x="206" y="0"/>
                  </a:cubicBezTo>
                  <a:lnTo>
                    <a:pt x="148" y="0"/>
                  </a:lnTo>
                  <a:cubicBezTo>
                    <a:pt x="140" y="0"/>
                    <a:pt x="128" y="0"/>
                    <a:pt x="128" y="15"/>
                  </a:cubicBezTo>
                  <a:cubicBezTo>
                    <a:pt x="128" y="31"/>
                    <a:pt x="139" y="31"/>
                    <a:pt x="152" y="31"/>
                  </a:cubicBezTo>
                  <a:lnTo>
                    <a:pt x="115" y="81"/>
                  </a:lnTo>
                  <a:lnTo>
                    <a:pt x="77" y="31"/>
                  </a:lnTo>
                  <a:cubicBezTo>
                    <a:pt x="90" y="31"/>
                    <a:pt x="101" y="31"/>
                    <a:pt x="101" y="15"/>
                  </a:cubicBezTo>
                  <a:cubicBezTo>
                    <a:pt x="101" y="0"/>
                    <a:pt x="89" y="0"/>
                    <a:pt x="81" y="0"/>
                  </a:cubicBezTo>
                  <a:lnTo>
                    <a:pt x="23" y="0"/>
                  </a:lnTo>
                  <a:cubicBezTo>
                    <a:pt x="16" y="0"/>
                    <a:pt x="3" y="0"/>
                    <a:pt x="3" y="16"/>
                  </a:cubicBezTo>
                  <a:cubicBezTo>
                    <a:pt x="3" y="31"/>
                    <a:pt x="16" y="31"/>
                    <a:pt x="23" y="31"/>
                  </a:cubicBezTo>
                  <a:lnTo>
                    <a:pt x="43" y="31"/>
                  </a:lnTo>
                  <a:lnTo>
                    <a:pt x="102" y="105"/>
                  </a:lnTo>
                  <a:lnTo>
                    <a:pt x="40" y="185"/>
                  </a:lnTo>
                  <a:lnTo>
                    <a:pt x="20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3" y="215"/>
                    <a:pt x="20" y="215"/>
                  </a:cubicBezTo>
                  <a:lnTo>
                    <a:pt x="78" y="215"/>
                  </a:lnTo>
                  <a:cubicBezTo>
                    <a:pt x="86" y="215"/>
                    <a:pt x="98" y="215"/>
                    <a:pt x="98" y="200"/>
                  </a:cubicBezTo>
                  <a:cubicBezTo>
                    <a:pt x="98" y="185"/>
                    <a:pt x="88" y="185"/>
                    <a:pt x="72" y="185"/>
                  </a:cubicBezTo>
                  <a:lnTo>
                    <a:pt x="115" y="124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7" y="215"/>
                    <a:pt x="155" y="215"/>
                  </a:cubicBezTo>
                  <a:lnTo>
                    <a:pt x="213" y="215"/>
                  </a:lnTo>
                  <a:cubicBezTo>
                    <a:pt x="220" y="215"/>
                    <a:pt x="234" y="215"/>
                    <a:pt x="234" y="200"/>
                  </a:cubicBezTo>
                  <a:cubicBezTo>
                    <a:pt x="234" y="185"/>
                    <a:pt x="221" y="185"/>
                    <a:pt x="213" y="185"/>
                  </a:cubicBezTo>
                  <a:lnTo>
                    <a:pt x="193" y="185"/>
                  </a:lnTo>
                  <a:lnTo>
                    <a:pt x="129" y="1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65" name="Freeform 478">
              <a:extLst>
                <a:ext uri="{FF2B5EF4-FFF2-40B4-BE49-F238E27FC236}">
                  <a16:creationId xmlns:a16="http://schemas.microsoft.com/office/drawing/2014/main" id="{ECA742AA-54AF-47DF-9556-B864712BD8DD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6226175" y="3822701"/>
              <a:ext cx="207963" cy="123825"/>
            </a:xfrm>
            <a:custGeom>
              <a:avLst/>
              <a:gdLst>
                <a:gd name="T0" fmla="*/ 425 w 443"/>
                <a:gd name="T1" fmla="*/ 140 h 261"/>
                <a:gd name="T2" fmla="*/ 443 w 443"/>
                <a:gd name="T3" fmla="*/ 131 h 261"/>
                <a:gd name="T4" fmla="*/ 425 w 443"/>
                <a:gd name="T5" fmla="*/ 121 h 261"/>
                <a:gd name="T6" fmla="*/ 54 w 443"/>
                <a:gd name="T7" fmla="*/ 121 h 261"/>
                <a:gd name="T8" fmla="*/ 99 w 443"/>
                <a:gd name="T9" fmla="*/ 73 h 261"/>
                <a:gd name="T10" fmla="*/ 125 w 443"/>
                <a:gd name="T11" fmla="*/ 6 h 261"/>
                <a:gd name="T12" fmla="*/ 115 w 443"/>
                <a:gd name="T13" fmla="*/ 0 h 261"/>
                <a:gd name="T14" fmla="*/ 104 w 443"/>
                <a:gd name="T15" fmla="*/ 10 h 261"/>
                <a:gd name="T16" fmla="*/ 7 w 443"/>
                <a:gd name="T17" fmla="*/ 124 h 261"/>
                <a:gd name="T18" fmla="*/ 0 w 443"/>
                <a:gd name="T19" fmla="*/ 131 h 261"/>
                <a:gd name="T20" fmla="*/ 7 w 443"/>
                <a:gd name="T21" fmla="*/ 137 h 261"/>
                <a:gd name="T22" fmla="*/ 105 w 443"/>
                <a:gd name="T23" fmla="*/ 253 h 261"/>
                <a:gd name="T24" fmla="*/ 115 w 443"/>
                <a:gd name="T25" fmla="*/ 261 h 261"/>
                <a:gd name="T26" fmla="*/ 125 w 443"/>
                <a:gd name="T27" fmla="*/ 255 h 261"/>
                <a:gd name="T28" fmla="*/ 100 w 443"/>
                <a:gd name="T29" fmla="*/ 189 h 261"/>
                <a:gd name="T30" fmla="*/ 54 w 443"/>
                <a:gd name="T31" fmla="*/ 140 h 261"/>
                <a:gd name="T32" fmla="*/ 425 w 443"/>
                <a:gd name="T33" fmla="*/ 14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3" h="261">
                  <a:moveTo>
                    <a:pt x="425" y="140"/>
                  </a:moveTo>
                  <a:cubicBezTo>
                    <a:pt x="434" y="140"/>
                    <a:pt x="443" y="140"/>
                    <a:pt x="443" y="131"/>
                  </a:cubicBezTo>
                  <a:cubicBezTo>
                    <a:pt x="443" y="121"/>
                    <a:pt x="434" y="121"/>
                    <a:pt x="425" y="121"/>
                  </a:cubicBezTo>
                  <a:lnTo>
                    <a:pt x="54" y="121"/>
                  </a:lnTo>
                  <a:cubicBezTo>
                    <a:pt x="82" y="100"/>
                    <a:pt x="95" y="79"/>
                    <a:pt x="99" y="73"/>
                  </a:cubicBezTo>
                  <a:cubicBezTo>
                    <a:pt x="121" y="38"/>
                    <a:pt x="125" y="7"/>
                    <a:pt x="125" y="6"/>
                  </a:cubicBezTo>
                  <a:cubicBezTo>
                    <a:pt x="125" y="0"/>
                    <a:pt x="119" y="0"/>
                    <a:pt x="115" y="0"/>
                  </a:cubicBezTo>
                  <a:cubicBezTo>
                    <a:pt x="107" y="0"/>
                    <a:pt x="106" y="1"/>
                    <a:pt x="104" y="10"/>
                  </a:cubicBezTo>
                  <a:cubicBezTo>
                    <a:pt x="93" y="59"/>
                    <a:pt x="64" y="101"/>
                    <a:pt x="7" y="124"/>
                  </a:cubicBezTo>
                  <a:cubicBezTo>
                    <a:pt x="2" y="126"/>
                    <a:pt x="0" y="127"/>
                    <a:pt x="0" y="131"/>
                  </a:cubicBezTo>
                  <a:cubicBezTo>
                    <a:pt x="0" y="134"/>
                    <a:pt x="2" y="135"/>
                    <a:pt x="7" y="137"/>
                  </a:cubicBezTo>
                  <a:cubicBezTo>
                    <a:pt x="59" y="158"/>
                    <a:pt x="93" y="197"/>
                    <a:pt x="105" y="253"/>
                  </a:cubicBezTo>
                  <a:cubicBezTo>
                    <a:pt x="106" y="259"/>
                    <a:pt x="107" y="261"/>
                    <a:pt x="115" y="261"/>
                  </a:cubicBezTo>
                  <a:cubicBezTo>
                    <a:pt x="119" y="261"/>
                    <a:pt x="125" y="261"/>
                    <a:pt x="125" y="255"/>
                  </a:cubicBezTo>
                  <a:cubicBezTo>
                    <a:pt x="125" y="254"/>
                    <a:pt x="121" y="222"/>
                    <a:pt x="100" y="189"/>
                  </a:cubicBezTo>
                  <a:cubicBezTo>
                    <a:pt x="90" y="174"/>
                    <a:pt x="76" y="156"/>
                    <a:pt x="54" y="140"/>
                  </a:cubicBezTo>
                  <a:lnTo>
                    <a:pt x="425" y="1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66" name="Freeform 479">
              <a:extLst>
                <a:ext uri="{FF2B5EF4-FFF2-40B4-BE49-F238E27FC236}">
                  <a16:creationId xmlns:a16="http://schemas.microsoft.com/office/drawing/2014/main" id="{FF3E668D-001C-4725-B87A-4F1BCB06E3F3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6427788" y="3879851"/>
              <a:ext cx="141288" cy="9525"/>
            </a:xfrm>
            <a:custGeom>
              <a:avLst/>
              <a:gdLst>
                <a:gd name="T0" fmla="*/ 287 w 305"/>
                <a:gd name="T1" fmla="*/ 19 h 19"/>
                <a:gd name="T2" fmla="*/ 305 w 305"/>
                <a:gd name="T3" fmla="*/ 10 h 19"/>
                <a:gd name="T4" fmla="*/ 287 w 305"/>
                <a:gd name="T5" fmla="*/ 0 h 19"/>
                <a:gd name="T6" fmla="*/ 18 w 305"/>
                <a:gd name="T7" fmla="*/ 0 h 19"/>
                <a:gd name="T8" fmla="*/ 0 w 305"/>
                <a:gd name="T9" fmla="*/ 10 h 19"/>
                <a:gd name="T10" fmla="*/ 18 w 305"/>
                <a:gd name="T11" fmla="*/ 19 h 19"/>
                <a:gd name="T12" fmla="*/ 287 w 305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19">
                  <a:moveTo>
                    <a:pt x="287" y="19"/>
                  </a:moveTo>
                  <a:cubicBezTo>
                    <a:pt x="296" y="19"/>
                    <a:pt x="305" y="19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19"/>
                    <a:pt x="9" y="19"/>
                    <a:pt x="18" y="19"/>
                  </a:cubicBezTo>
                  <a:lnTo>
                    <a:pt x="287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67" name="Freeform 480">
              <a:extLst>
                <a:ext uri="{FF2B5EF4-FFF2-40B4-BE49-F238E27FC236}">
                  <a16:creationId xmlns:a16="http://schemas.microsoft.com/office/drawing/2014/main" id="{ED1093D5-5A26-4E62-807B-5778C8D01E06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6605588" y="3840163"/>
              <a:ext cx="90488" cy="104775"/>
            </a:xfrm>
            <a:custGeom>
              <a:avLst/>
              <a:gdLst>
                <a:gd name="T0" fmla="*/ 113 w 193"/>
                <a:gd name="T1" fmla="*/ 92 h 222"/>
                <a:gd name="T2" fmla="*/ 79 w 193"/>
                <a:gd name="T3" fmla="*/ 86 h 222"/>
                <a:gd name="T4" fmla="*/ 31 w 193"/>
                <a:gd name="T5" fmla="*/ 59 h 222"/>
                <a:gd name="T6" fmla="*/ 94 w 193"/>
                <a:gd name="T7" fmla="*/ 30 h 222"/>
                <a:gd name="T8" fmla="*/ 144 w 193"/>
                <a:gd name="T9" fmla="*/ 58 h 222"/>
                <a:gd name="T10" fmla="*/ 161 w 193"/>
                <a:gd name="T11" fmla="*/ 75 h 222"/>
                <a:gd name="T12" fmla="*/ 178 w 193"/>
                <a:gd name="T13" fmla="*/ 55 h 222"/>
                <a:gd name="T14" fmla="*/ 178 w 193"/>
                <a:gd name="T15" fmla="*/ 20 h 222"/>
                <a:gd name="T16" fmla="*/ 163 w 193"/>
                <a:gd name="T17" fmla="*/ 0 h 222"/>
                <a:gd name="T18" fmla="*/ 148 w 193"/>
                <a:gd name="T19" fmla="*/ 10 h 222"/>
                <a:gd name="T20" fmla="*/ 95 w 193"/>
                <a:gd name="T21" fmla="*/ 0 h 222"/>
                <a:gd name="T22" fmla="*/ 0 w 193"/>
                <a:gd name="T23" fmla="*/ 59 h 222"/>
                <a:gd name="T24" fmla="*/ 99 w 193"/>
                <a:gd name="T25" fmla="*/ 120 h 222"/>
                <a:gd name="T26" fmla="*/ 163 w 193"/>
                <a:gd name="T27" fmla="*/ 157 h 222"/>
                <a:gd name="T28" fmla="*/ 99 w 193"/>
                <a:gd name="T29" fmla="*/ 192 h 222"/>
                <a:gd name="T30" fmla="*/ 35 w 193"/>
                <a:gd name="T31" fmla="*/ 147 h 222"/>
                <a:gd name="T32" fmla="*/ 18 w 193"/>
                <a:gd name="T33" fmla="*/ 133 h 222"/>
                <a:gd name="T34" fmla="*/ 0 w 193"/>
                <a:gd name="T35" fmla="*/ 153 h 222"/>
                <a:gd name="T36" fmla="*/ 0 w 193"/>
                <a:gd name="T37" fmla="*/ 202 h 222"/>
                <a:gd name="T38" fmla="*/ 15 w 193"/>
                <a:gd name="T39" fmla="*/ 222 h 222"/>
                <a:gd name="T40" fmla="*/ 34 w 193"/>
                <a:gd name="T41" fmla="*/ 203 h 222"/>
                <a:gd name="T42" fmla="*/ 99 w 193"/>
                <a:gd name="T43" fmla="*/ 222 h 222"/>
                <a:gd name="T44" fmla="*/ 193 w 193"/>
                <a:gd name="T45" fmla="*/ 157 h 222"/>
                <a:gd name="T46" fmla="*/ 113 w 193"/>
                <a:gd name="T47" fmla="*/ 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2">
                  <a:moveTo>
                    <a:pt x="113" y="92"/>
                  </a:moveTo>
                  <a:cubicBezTo>
                    <a:pt x="102" y="90"/>
                    <a:pt x="92" y="89"/>
                    <a:pt x="79" y="86"/>
                  </a:cubicBezTo>
                  <a:cubicBezTo>
                    <a:pt x="65" y="84"/>
                    <a:pt x="31" y="78"/>
                    <a:pt x="31" y="59"/>
                  </a:cubicBezTo>
                  <a:cubicBezTo>
                    <a:pt x="31" y="46"/>
                    <a:pt x="47" y="30"/>
                    <a:pt x="94" y="30"/>
                  </a:cubicBezTo>
                  <a:cubicBezTo>
                    <a:pt x="135" y="30"/>
                    <a:pt x="142" y="45"/>
                    <a:pt x="144" y="58"/>
                  </a:cubicBezTo>
                  <a:cubicBezTo>
                    <a:pt x="144" y="67"/>
                    <a:pt x="145" y="75"/>
                    <a:pt x="161" y="75"/>
                  </a:cubicBezTo>
                  <a:cubicBezTo>
                    <a:pt x="178" y="75"/>
                    <a:pt x="178" y="65"/>
                    <a:pt x="178" y="55"/>
                  </a:cubicBezTo>
                  <a:lnTo>
                    <a:pt x="178" y="20"/>
                  </a:lnTo>
                  <a:cubicBezTo>
                    <a:pt x="178" y="12"/>
                    <a:pt x="178" y="0"/>
                    <a:pt x="163" y="0"/>
                  </a:cubicBezTo>
                  <a:cubicBezTo>
                    <a:pt x="151" y="0"/>
                    <a:pt x="149" y="7"/>
                    <a:pt x="148" y="10"/>
                  </a:cubicBezTo>
                  <a:cubicBezTo>
                    <a:pt x="127" y="0"/>
                    <a:pt x="105" y="0"/>
                    <a:pt x="95" y="0"/>
                  </a:cubicBezTo>
                  <a:cubicBezTo>
                    <a:pt x="12" y="0"/>
                    <a:pt x="0" y="41"/>
                    <a:pt x="0" y="59"/>
                  </a:cubicBezTo>
                  <a:cubicBezTo>
                    <a:pt x="0" y="104"/>
                    <a:pt x="53" y="113"/>
                    <a:pt x="99" y="120"/>
                  </a:cubicBezTo>
                  <a:cubicBezTo>
                    <a:pt x="123" y="124"/>
                    <a:pt x="163" y="130"/>
                    <a:pt x="163" y="157"/>
                  </a:cubicBezTo>
                  <a:cubicBezTo>
                    <a:pt x="163" y="175"/>
                    <a:pt x="144" y="192"/>
                    <a:pt x="99" y="192"/>
                  </a:cubicBezTo>
                  <a:cubicBezTo>
                    <a:pt x="76" y="192"/>
                    <a:pt x="48" y="186"/>
                    <a:pt x="35" y="147"/>
                  </a:cubicBezTo>
                  <a:cubicBezTo>
                    <a:pt x="33" y="138"/>
                    <a:pt x="31" y="133"/>
                    <a:pt x="18" y="133"/>
                  </a:cubicBezTo>
                  <a:cubicBezTo>
                    <a:pt x="0" y="133"/>
                    <a:pt x="0" y="143"/>
                    <a:pt x="0" y="153"/>
                  </a:cubicBezTo>
                  <a:lnTo>
                    <a:pt x="0" y="202"/>
                  </a:lnTo>
                  <a:cubicBezTo>
                    <a:pt x="0" y="210"/>
                    <a:pt x="0" y="222"/>
                    <a:pt x="15" y="222"/>
                  </a:cubicBezTo>
                  <a:cubicBezTo>
                    <a:pt x="20" y="222"/>
                    <a:pt x="28" y="222"/>
                    <a:pt x="34" y="203"/>
                  </a:cubicBezTo>
                  <a:cubicBezTo>
                    <a:pt x="58" y="221"/>
                    <a:pt x="85" y="222"/>
                    <a:pt x="99" y="222"/>
                  </a:cubicBezTo>
                  <a:cubicBezTo>
                    <a:pt x="177" y="222"/>
                    <a:pt x="193" y="181"/>
                    <a:pt x="193" y="157"/>
                  </a:cubicBezTo>
                  <a:cubicBezTo>
                    <a:pt x="193" y="105"/>
                    <a:pt x="129" y="95"/>
                    <a:pt x="113" y="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68" name="Freeform 481">
              <a:extLst>
                <a:ext uri="{FF2B5EF4-FFF2-40B4-BE49-F238E27FC236}">
                  <a16:creationId xmlns:a16="http://schemas.microsoft.com/office/drawing/2014/main" id="{5D2D450D-B91C-4873-8A4D-709EDF94652C}"/>
                </a:ext>
              </a:extLst>
            </p:cNvPr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6724650" y="3840163"/>
              <a:ext cx="95250" cy="104775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8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7 w 204"/>
                <a:gd name="T13" fmla="*/ 151 h 222"/>
                <a:gd name="T14" fmla="*/ 170 w 204"/>
                <a:gd name="T15" fmla="*/ 162 h 222"/>
                <a:gd name="T16" fmla="*/ 119 w 204"/>
                <a:gd name="T17" fmla="*/ 192 h 222"/>
                <a:gd name="T18" fmla="*/ 36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8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5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8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3" y="192"/>
                    <a:pt x="119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3" y="30"/>
                    <a:pt x="108" y="30"/>
                  </a:cubicBezTo>
                  <a:cubicBezTo>
                    <a:pt x="134" y="30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69" name="Freeform 482">
              <a:extLst>
                <a:ext uri="{FF2B5EF4-FFF2-40B4-BE49-F238E27FC236}">
                  <a16:creationId xmlns:a16="http://schemas.microsoft.com/office/drawing/2014/main" id="{4A27BA65-A6EC-4FAF-BDFB-5F2F3A072A8D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6840538" y="3813176"/>
              <a:ext cx="98425" cy="131763"/>
            </a:xfrm>
            <a:custGeom>
              <a:avLst/>
              <a:gdLst>
                <a:gd name="T0" fmla="*/ 98 w 211"/>
                <a:gd name="T1" fmla="*/ 92 h 279"/>
                <a:gd name="T2" fmla="*/ 180 w 211"/>
                <a:gd name="T3" fmla="*/ 92 h 279"/>
                <a:gd name="T4" fmla="*/ 200 w 211"/>
                <a:gd name="T5" fmla="*/ 77 h 279"/>
                <a:gd name="T6" fmla="*/ 180 w 211"/>
                <a:gd name="T7" fmla="*/ 61 h 279"/>
                <a:gd name="T8" fmla="*/ 98 w 211"/>
                <a:gd name="T9" fmla="*/ 61 h 279"/>
                <a:gd name="T10" fmla="*/ 98 w 211"/>
                <a:gd name="T11" fmla="*/ 20 h 279"/>
                <a:gd name="T12" fmla="*/ 81 w 211"/>
                <a:gd name="T13" fmla="*/ 0 h 279"/>
                <a:gd name="T14" fmla="*/ 64 w 211"/>
                <a:gd name="T15" fmla="*/ 20 h 279"/>
                <a:gd name="T16" fmla="*/ 64 w 211"/>
                <a:gd name="T17" fmla="*/ 61 h 279"/>
                <a:gd name="T18" fmla="*/ 20 w 211"/>
                <a:gd name="T19" fmla="*/ 61 h 279"/>
                <a:gd name="T20" fmla="*/ 0 w 211"/>
                <a:gd name="T21" fmla="*/ 77 h 279"/>
                <a:gd name="T22" fmla="*/ 20 w 211"/>
                <a:gd name="T23" fmla="*/ 92 h 279"/>
                <a:gd name="T24" fmla="*/ 64 w 211"/>
                <a:gd name="T25" fmla="*/ 92 h 279"/>
                <a:gd name="T26" fmla="*/ 64 w 211"/>
                <a:gd name="T27" fmla="*/ 213 h 279"/>
                <a:gd name="T28" fmla="*/ 134 w 211"/>
                <a:gd name="T29" fmla="*/ 279 h 279"/>
                <a:gd name="T30" fmla="*/ 211 w 211"/>
                <a:gd name="T31" fmla="*/ 213 h 279"/>
                <a:gd name="T32" fmla="*/ 194 w 211"/>
                <a:gd name="T33" fmla="*/ 194 h 279"/>
                <a:gd name="T34" fmla="*/ 177 w 211"/>
                <a:gd name="T35" fmla="*/ 213 h 279"/>
                <a:gd name="T36" fmla="*/ 137 w 211"/>
                <a:gd name="T37" fmla="*/ 249 h 279"/>
                <a:gd name="T38" fmla="*/ 98 w 211"/>
                <a:gd name="T39" fmla="*/ 210 h 279"/>
                <a:gd name="T40" fmla="*/ 98 w 211"/>
                <a:gd name="T41" fmla="*/ 9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279">
                  <a:moveTo>
                    <a:pt x="98" y="92"/>
                  </a:moveTo>
                  <a:lnTo>
                    <a:pt x="180" y="92"/>
                  </a:lnTo>
                  <a:cubicBezTo>
                    <a:pt x="187" y="92"/>
                    <a:pt x="200" y="92"/>
                    <a:pt x="200" y="77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8" y="61"/>
                  </a:lnTo>
                  <a:lnTo>
                    <a:pt x="98" y="20"/>
                  </a:lnTo>
                  <a:cubicBezTo>
                    <a:pt x="98" y="11"/>
                    <a:pt x="98" y="0"/>
                    <a:pt x="81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0" y="61"/>
                  </a:lnTo>
                  <a:cubicBezTo>
                    <a:pt x="12" y="61"/>
                    <a:pt x="0" y="61"/>
                    <a:pt x="0" y="77"/>
                  </a:cubicBezTo>
                  <a:cubicBezTo>
                    <a:pt x="0" y="92"/>
                    <a:pt x="12" y="92"/>
                    <a:pt x="20" y="92"/>
                  </a:cubicBezTo>
                  <a:lnTo>
                    <a:pt x="64" y="92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1" y="258"/>
                    <a:pt x="211" y="213"/>
                  </a:cubicBezTo>
                  <a:cubicBezTo>
                    <a:pt x="211" y="204"/>
                    <a:pt x="211" y="194"/>
                    <a:pt x="194" y="194"/>
                  </a:cubicBezTo>
                  <a:cubicBezTo>
                    <a:pt x="178" y="194"/>
                    <a:pt x="177" y="204"/>
                    <a:pt x="177" y="213"/>
                  </a:cubicBezTo>
                  <a:cubicBezTo>
                    <a:pt x="177" y="244"/>
                    <a:pt x="148" y="249"/>
                    <a:pt x="137" y="249"/>
                  </a:cubicBezTo>
                  <a:cubicBezTo>
                    <a:pt x="98" y="249"/>
                    <a:pt x="98" y="223"/>
                    <a:pt x="98" y="210"/>
                  </a:cubicBezTo>
                  <a:lnTo>
                    <a:pt x="98" y="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70" name="Freeform 483">
              <a:extLst>
                <a:ext uri="{FF2B5EF4-FFF2-40B4-BE49-F238E27FC236}">
                  <a16:creationId xmlns:a16="http://schemas.microsoft.com/office/drawing/2014/main" id="{69AC2C53-46A6-444D-80D9-73A5A146396C}"/>
                </a:ext>
              </a:extLst>
            </p:cNvPr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7086600" y="3779838"/>
              <a:ext cx="106363" cy="184150"/>
            </a:xfrm>
            <a:custGeom>
              <a:avLst/>
              <a:gdLst>
                <a:gd name="T0" fmla="*/ 198 w 226"/>
                <a:gd name="T1" fmla="*/ 28 h 388"/>
                <a:gd name="T2" fmla="*/ 201 w 226"/>
                <a:gd name="T3" fmla="*/ 17 h 388"/>
                <a:gd name="T4" fmla="*/ 183 w 226"/>
                <a:gd name="T5" fmla="*/ 0 h 388"/>
                <a:gd name="T6" fmla="*/ 165 w 226"/>
                <a:gd name="T7" fmla="*/ 15 h 388"/>
                <a:gd name="T8" fmla="*/ 29 w 226"/>
                <a:gd name="T9" fmla="*/ 359 h 388"/>
                <a:gd name="T10" fmla="*/ 26 w 226"/>
                <a:gd name="T11" fmla="*/ 370 h 388"/>
                <a:gd name="T12" fmla="*/ 43 w 226"/>
                <a:gd name="T13" fmla="*/ 388 h 388"/>
                <a:gd name="T14" fmla="*/ 61 w 226"/>
                <a:gd name="T15" fmla="*/ 373 h 388"/>
                <a:gd name="T16" fmla="*/ 198 w 226"/>
                <a:gd name="T17" fmla="*/ 28 h 388"/>
                <a:gd name="T18" fmla="*/ 226 w 226"/>
                <a:gd name="T19" fmla="*/ 321 h 388"/>
                <a:gd name="T20" fmla="*/ 183 w 226"/>
                <a:gd name="T21" fmla="*/ 255 h 388"/>
                <a:gd name="T22" fmla="*/ 140 w 226"/>
                <a:gd name="T23" fmla="*/ 321 h 388"/>
                <a:gd name="T24" fmla="*/ 183 w 226"/>
                <a:gd name="T25" fmla="*/ 388 h 388"/>
                <a:gd name="T26" fmla="*/ 226 w 226"/>
                <a:gd name="T27" fmla="*/ 321 h 388"/>
                <a:gd name="T28" fmla="*/ 183 w 226"/>
                <a:gd name="T29" fmla="*/ 357 h 388"/>
                <a:gd name="T30" fmla="*/ 168 w 226"/>
                <a:gd name="T31" fmla="*/ 321 h 388"/>
                <a:gd name="T32" fmla="*/ 183 w 226"/>
                <a:gd name="T33" fmla="*/ 286 h 388"/>
                <a:gd name="T34" fmla="*/ 199 w 226"/>
                <a:gd name="T35" fmla="*/ 321 h 388"/>
                <a:gd name="T36" fmla="*/ 183 w 226"/>
                <a:gd name="T37" fmla="*/ 357 h 388"/>
                <a:gd name="T38" fmla="*/ 87 w 226"/>
                <a:gd name="T39" fmla="*/ 67 h 388"/>
                <a:gd name="T40" fmla="*/ 43 w 226"/>
                <a:gd name="T41" fmla="*/ 0 h 388"/>
                <a:gd name="T42" fmla="*/ 0 w 226"/>
                <a:gd name="T43" fmla="*/ 66 h 388"/>
                <a:gd name="T44" fmla="*/ 43 w 226"/>
                <a:gd name="T45" fmla="*/ 133 h 388"/>
                <a:gd name="T46" fmla="*/ 87 w 226"/>
                <a:gd name="T47" fmla="*/ 67 h 388"/>
                <a:gd name="T48" fmla="*/ 43 w 226"/>
                <a:gd name="T49" fmla="*/ 102 h 388"/>
                <a:gd name="T50" fmla="*/ 28 w 226"/>
                <a:gd name="T51" fmla="*/ 66 h 388"/>
                <a:gd name="T52" fmla="*/ 43 w 226"/>
                <a:gd name="T53" fmla="*/ 31 h 388"/>
                <a:gd name="T54" fmla="*/ 59 w 226"/>
                <a:gd name="T55" fmla="*/ 66 h 388"/>
                <a:gd name="T56" fmla="*/ 43 w 226"/>
                <a:gd name="T57" fmla="*/ 10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388">
                  <a:moveTo>
                    <a:pt x="198" y="28"/>
                  </a:moveTo>
                  <a:cubicBezTo>
                    <a:pt x="200" y="23"/>
                    <a:pt x="201" y="21"/>
                    <a:pt x="201" y="17"/>
                  </a:cubicBezTo>
                  <a:cubicBezTo>
                    <a:pt x="201" y="9"/>
                    <a:pt x="193" y="0"/>
                    <a:pt x="183" y="0"/>
                  </a:cubicBezTo>
                  <a:cubicBezTo>
                    <a:pt x="171" y="0"/>
                    <a:pt x="168" y="10"/>
                    <a:pt x="165" y="15"/>
                  </a:cubicBezTo>
                  <a:lnTo>
                    <a:pt x="29" y="359"/>
                  </a:lnTo>
                  <a:cubicBezTo>
                    <a:pt x="27" y="364"/>
                    <a:pt x="26" y="367"/>
                    <a:pt x="26" y="370"/>
                  </a:cubicBezTo>
                  <a:cubicBezTo>
                    <a:pt x="26" y="380"/>
                    <a:pt x="34" y="388"/>
                    <a:pt x="43" y="388"/>
                  </a:cubicBezTo>
                  <a:cubicBezTo>
                    <a:pt x="55" y="388"/>
                    <a:pt x="59" y="379"/>
                    <a:pt x="61" y="373"/>
                  </a:cubicBezTo>
                  <a:lnTo>
                    <a:pt x="198" y="28"/>
                  </a:lnTo>
                  <a:close/>
                  <a:moveTo>
                    <a:pt x="226" y="321"/>
                  </a:moveTo>
                  <a:cubicBezTo>
                    <a:pt x="226" y="284"/>
                    <a:pt x="208" y="255"/>
                    <a:pt x="183" y="255"/>
                  </a:cubicBezTo>
                  <a:cubicBezTo>
                    <a:pt x="158" y="255"/>
                    <a:pt x="140" y="284"/>
                    <a:pt x="140" y="321"/>
                  </a:cubicBezTo>
                  <a:cubicBezTo>
                    <a:pt x="140" y="358"/>
                    <a:pt x="158" y="388"/>
                    <a:pt x="183" y="388"/>
                  </a:cubicBezTo>
                  <a:cubicBezTo>
                    <a:pt x="208" y="388"/>
                    <a:pt x="226" y="358"/>
                    <a:pt x="226" y="321"/>
                  </a:cubicBezTo>
                  <a:close/>
                  <a:moveTo>
                    <a:pt x="183" y="357"/>
                  </a:moveTo>
                  <a:cubicBezTo>
                    <a:pt x="177" y="357"/>
                    <a:pt x="168" y="343"/>
                    <a:pt x="168" y="321"/>
                  </a:cubicBezTo>
                  <a:cubicBezTo>
                    <a:pt x="168" y="299"/>
                    <a:pt x="177" y="286"/>
                    <a:pt x="183" y="286"/>
                  </a:cubicBezTo>
                  <a:cubicBezTo>
                    <a:pt x="189" y="286"/>
                    <a:pt x="199" y="299"/>
                    <a:pt x="199" y="321"/>
                  </a:cubicBezTo>
                  <a:cubicBezTo>
                    <a:pt x="199" y="343"/>
                    <a:pt x="189" y="357"/>
                    <a:pt x="183" y="357"/>
                  </a:cubicBezTo>
                  <a:close/>
                  <a:moveTo>
                    <a:pt x="87" y="67"/>
                  </a:moveTo>
                  <a:cubicBezTo>
                    <a:pt x="87" y="28"/>
                    <a:pt x="67" y="0"/>
                    <a:pt x="43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19" y="133"/>
                    <a:pt x="43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3" y="102"/>
                  </a:moveTo>
                  <a:cubicBezTo>
                    <a:pt x="37" y="102"/>
                    <a:pt x="28" y="88"/>
                    <a:pt x="28" y="66"/>
                  </a:cubicBezTo>
                  <a:cubicBezTo>
                    <a:pt x="28" y="46"/>
                    <a:pt x="37" y="31"/>
                    <a:pt x="43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49" y="102"/>
                    <a:pt x="43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71" name="Freeform 484">
              <a:extLst>
                <a:ext uri="{FF2B5EF4-FFF2-40B4-BE49-F238E27FC236}">
                  <a16:creationId xmlns:a16="http://schemas.microsoft.com/office/drawing/2014/main" id="{A87FB6A6-80B2-48DF-8A43-05C3120F1F6B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7213600" y="3840163"/>
              <a:ext cx="96838" cy="104775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5 h 222"/>
                <a:gd name="T4" fmla="*/ 107 w 204"/>
                <a:gd name="T5" fmla="*/ 0 h 222"/>
                <a:gd name="T6" fmla="*/ 0 w 204"/>
                <a:gd name="T7" fmla="*/ 111 h 222"/>
                <a:gd name="T8" fmla="*/ 114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5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5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5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7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5" y="94"/>
                  </a:moveTo>
                  <a:cubicBezTo>
                    <a:pt x="42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  <a:lnTo>
                    <a:pt x="35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72" name="Freeform 485">
              <a:extLst>
                <a:ext uri="{FF2B5EF4-FFF2-40B4-BE49-F238E27FC236}">
                  <a16:creationId xmlns:a16="http://schemas.microsoft.com/office/drawing/2014/main" id="{04783BA0-AEEE-45D0-BB55-FBD34CF21BD7}"/>
                </a:ext>
              </a:extLst>
            </p:cNvPr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7335838" y="3840163"/>
              <a:ext cx="109538" cy="104775"/>
            </a:xfrm>
            <a:custGeom>
              <a:avLst/>
              <a:gdLst>
                <a:gd name="T0" fmla="*/ 155 w 234"/>
                <a:gd name="T1" fmla="*/ 203 h 222"/>
                <a:gd name="T2" fmla="*/ 209 w 234"/>
                <a:gd name="T3" fmla="*/ 219 h 222"/>
                <a:gd name="T4" fmla="*/ 234 w 234"/>
                <a:gd name="T5" fmla="*/ 204 h 222"/>
                <a:gd name="T6" fmla="*/ 214 w 234"/>
                <a:gd name="T7" fmla="*/ 189 h 222"/>
                <a:gd name="T8" fmla="*/ 184 w 234"/>
                <a:gd name="T9" fmla="*/ 185 h 222"/>
                <a:gd name="T10" fmla="*/ 184 w 234"/>
                <a:gd name="T11" fmla="*/ 77 h 222"/>
                <a:gd name="T12" fmla="*/ 85 w 234"/>
                <a:gd name="T13" fmla="*/ 0 h 222"/>
                <a:gd name="T14" fmla="*/ 13 w 234"/>
                <a:gd name="T15" fmla="*/ 36 h 222"/>
                <a:gd name="T16" fmla="*/ 36 w 234"/>
                <a:gd name="T17" fmla="*/ 59 h 222"/>
                <a:gd name="T18" fmla="*/ 57 w 234"/>
                <a:gd name="T19" fmla="*/ 36 h 222"/>
                <a:gd name="T20" fmla="*/ 68 w 234"/>
                <a:gd name="T21" fmla="*/ 31 h 222"/>
                <a:gd name="T22" fmla="*/ 86 w 234"/>
                <a:gd name="T23" fmla="*/ 30 h 222"/>
                <a:gd name="T24" fmla="*/ 150 w 234"/>
                <a:gd name="T25" fmla="*/ 81 h 222"/>
                <a:gd name="T26" fmla="*/ 0 w 234"/>
                <a:gd name="T27" fmla="*/ 155 h 222"/>
                <a:gd name="T28" fmla="*/ 82 w 234"/>
                <a:gd name="T29" fmla="*/ 222 h 222"/>
                <a:gd name="T30" fmla="*/ 155 w 234"/>
                <a:gd name="T31" fmla="*/ 203 h 222"/>
                <a:gd name="T32" fmla="*/ 150 w 234"/>
                <a:gd name="T33" fmla="*/ 110 h 222"/>
                <a:gd name="T34" fmla="*/ 150 w 234"/>
                <a:gd name="T35" fmla="*/ 152 h 222"/>
                <a:gd name="T36" fmla="*/ 130 w 234"/>
                <a:gd name="T37" fmla="*/ 183 h 222"/>
                <a:gd name="T38" fmla="*/ 86 w 234"/>
                <a:gd name="T39" fmla="*/ 192 h 222"/>
                <a:gd name="T40" fmla="*/ 35 w 234"/>
                <a:gd name="T41" fmla="*/ 155 h 222"/>
                <a:gd name="T42" fmla="*/ 150 w 234"/>
                <a:gd name="T43" fmla="*/ 11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2">
                  <a:moveTo>
                    <a:pt x="155" y="203"/>
                  </a:moveTo>
                  <a:cubicBezTo>
                    <a:pt x="166" y="219"/>
                    <a:pt x="190" y="219"/>
                    <a:pt x="209" y="219"/>
                  </a:cubicBezTo>
                  <a:cubicBezTo>
                    <a:pt x="223" y="219"/>
                    <a:pt x="234" y="219"/>
                    <a:pt x="234" y="204"/>
                  </a:cubicBezTo>
                  <a:cubicBezTo>
                    <a:pt x="234" y="189"/>
                    <a:pt x="222" y="189"/>
                    <a:pt x="214" y="189"/>
                  </a:cubicBezTo>
                  <a:cubicBezTo>
                    <a:pt x="193" y="189"/>
                    <a:pt x="188" y="186"/>
                    <a:pt x="184" y="185"/>
                  </a:cubicBezTo>
                  <a:lnTo>
                    <a:pt x="184" y="77"/>
                  </a:lnTo>
                  <a:cubicBezTo>
                    <a:pt x="184" y="42"/>
                    <a:pt x="157" y="0"/>
                    <a:pt x="85" y="0"/>
                  </a:cubicBezTo>
                  <a:cubicBezTo>
                    <a:pt x="64" y="0"/>
                    <a:pt x="13" y="0"/>
                    <a:pt x="13" y="36"/>
                  </a:cubicBezTo>
                  <a:cubicBezTo>
                    <a:pt x="13" y="51"/>
                    <a:pt x="24" y="59"/>
                    <a:pt x="36" y="59"/>
                  </a:cubicBezTo>
                  <a:cubicBezTo>
                    <a:pt x="43" y="59"/>
                    <a:pt x="57" y="55"/>
                    <a:pt x="57" y="36"/>
                  </a:cubicBezTo>
                  <a:cubicBezTo>
                    <a:pt x="57" y="32"/>
                    <a:pt x="58" y="32"/>
                    <a:pt x="68" y="31"/>
                  </a:cubicBezTo>
                  <a:cubicBezTo>
                    <a:pt x="75" y="30"/>
                    <a:pt x="81" y="30"/>
                    <a:pt x="86" y="30"/>
                  </a:cubicBezTo>
                  <a:cubicBezTo>
                    <a:pt x="124" y="30"/>
                    <a:pt x="150" y="46"/>
                    <a:pt x="150" y="81"/>
                  </a:cubicBezTo>
                  <a:cubicBezTo>
                    <a:pt x="61" y="83"/>
                    <a:pt x="0" y="107"/>
                    <a:pt x="0" y="155"/>
                  </a:cubicBezTo>
                  <a:cubicBezTo>
                    <a:pt x="0" y="190"/>
                    <a:pt x="32" y="222"/>
                    <a:pt x="82" y="222"/>
                  </a:cubicBezTo>
                  <a:cubicBezTo>
                    <a:pt x="101" y="222"/>
                    <a:pt x="132" y="219"/>
                    <a:pt x="155" y="203"/>
                  </a:cubicBezTo>
                  <a:close/>
                  <a:moveTo>
                    <a:pt x="150" y="110"/>
                  </a:moveTo>
                  <a:lnTo>
                    <a:pt x="150" y="152"/>
                  </a:lnTo>
                  <a:cubicBezTo>
                    <a:pt x="150" y="164"/>
                    <a:pt x="150" y="174"/>
                    <a:pt x="130" y="183"/>
                  </a:cubicBezTo>
                  <a:cubicBezTo>
                    <a:pt x="112" y="192"/>
                    <a:pt x="90" y="192"/>
                    <a:pt x="86" y="192"/>
                  </a:cubicBezTo>
                  <a:cubicBezTo>
                    <a:pt x="55" y="192"/>
                    <a:pt x="35" y="175"/>
                    <a:pt x="35" y="155"/>
                  </a:cubicBezTo>
                  <a:cubicBezTo>
                    <a:pt x="35" y="131"/>
                    <a:pt x="77" y="112"/>
                    <a:pt x="150" y="1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73" name="Freeform 486">
              <a:extLst>
                <a:ext uri="{FF2B5EF4-FFF2-40B4-BE49-F238E27FC236}">
                  <a16:creationId xmlns:a16="http://schemas.microsoft.com/office/drawing/2014/main" id="{FA7F0BF5-5D88-444A-979E-B94312E6F370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7451725" y="3841751"/>
              <a:ext cx="109538" cy="101600"/>
            </a:xfrm>
            <a:custGeom>
              <a:avLst/>
              <a:gdLst>
                <a:gd name="T0" fmla="*/ 129 w 234"/>
                <a:gd name="T1" fmla="*/ 104 h 215"/>
                <a:gd name="T2" fmla="*/ 186 w 234"/>
                <a:gd name="T3" fmla="*/ 31 h 215"/>
                <a:gd name="T4" fmla="*/ 206 w 234"/>
                <a:gd name="T5" fmla="*/ 31 h 215"/>
                <a:gd name="T6" fmla="*/ 227 w 234"/>
                <a:gd name="T7" fmla="*/ 16 h 215"/>
                <a:gd name="T8" fmla="*/ 206 w 234"/>
                <a:gd name="T9" fmla="*/ 0 h 215"/>
                <a:gd name="T10" fmla="*/ 148 w 234"/>
                <a:gd name="T11" fmla="*/ 0 h 215"/>
                <a:gd name="T12" fmla="*/ 128 w 234"/>
                <a:gd name="T13" fmla="*/ 15 h 215"/>
                <a:gd name="T14" fmla="*/ 152 w 234"/>
                <a:gd name="T15" fmla="*/ 31 h 215"/>
                <a:gd name="T16" fmla="*/ 115 w 234"/>
                <a:gd name="T17" fmla="*/ 81 h 215"/>
                <a:gd name="T18" fmla="*/ 77 w 234"/>
                <a:gd name="T19" fmla="*/ 31 h 215"/>
                <a:gd name="T20" fmla="*/ 101 w 234"/>
                <a:gd name="T21" fmla="*/ 15 h 215"/>
                <a:gd name="T22" fmla="*/ 81 w 234"/>
                <a:gd name="T23" fmla="*/ 0 h 215"/>
                <a:gd name="T24" fmla="*/ 23 w 234"/>
                <a:gd name="T25" fmla="*/ 0 h 215"/>
                <a:gd name="T26" fmla="*/ 3 w 234"/>
                <a:gd name="T27" fmla="*/ 16 h 215"/>
                <a:gd name="T28" fmla="*/ 23 w 234"/>
                <a:gd name="T29" fmla="*/ 31 h 215"/>
                <a:gd name="T30" fmla="*/ 43 w 234"/>
                <a:gd name="T31" fmla="*/ 31 h 215"/>
                <a:gd name="T32" fmla="*/ 102 w 234"/>
                <a:gd name="T33" fmla="*/ 104 h 215"/>
                <a:gd name="T34" fmla="*/ 40 w 234"/>
                <a:gd name="T35" fmla="*/ 185 h 215"/>
                <a:gd name="T36" fmla="*/ 20 w 234"/>
                <a:gd name="T37" fmla="*/ 185 h 215"/>
                <a:gd name="T38" fmla="*/ 0 w 234"/>
                <a:gd name="T39" fmla="*/ 200 h 215"/>
                <a:gd name="T40" fmla="*/ 20 w 234"/>
                <a:gd name="T41" fmla="*/ 215 h 215"/>
                <a:gd name="T42" fmla="*/ 78 w 234"/>
                <a:gd name="T43" fmla="*/ 215 h 215"/>
                <a:gd name="T44" fmla="*/ 98 w 234"/>
                <a:gd name="T45" fmla="*/ 200 h 215"/>
                <a:gd name="T46" fmla="*/ 72 w 234"/>
                <a:gd name="T47" fmla="*/ 185 h 215"/>
                <a:gd name="T48" fmla="*/ 115 w 234"/>
                <a:gd name="T49" fmla="*/ 123 h 215"/>
                <a:gd name="T50" fmla="*/ 160 w 234"/>
                <a:gd name="T51" fmla="*/ 185 h 215"/>
                <a:gd name="T52" fmla="*/ 135 w 234"/>
                <a:gd name="T53" fmla="*/ 200 h 215"/>
                <a:gd name="T54" fmla="*/ 155 w 234"/>
                <a:gd name="T55" fmla="*/ 215 h 215"/>
                <a:gd name="T56" fmla="*/ 213 w 234"/>
                <a:gd name="T57" fmla="*/ 215 h 215"/>
                <a:gd name="T58" fmla="*/ 234 w 234"/>
                <a:gd name="T59" fmla="*/ 200 h 215"/>
                <a:gd name="T60" fmla="*/ 213 w 234"/>
                <a:gd name="T61" fmla="*/ 185 h 215"/>
                <a:gd name="T62" fmla="*/ 193 w 234"/>
                <a:gd name="T63" fmla="*/ 185 h 215"/>
                <a:gd name="T64" fmla="*/ 129 w 234"/>
                <a:gd name="T65" fmla="*/ 1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29" y="104"/>
                  </a:moveTo>
                  <a:lnTo>
                    <a:pt x="186" y="31"/>
                  </a:lnTo>
                  <a:lnTo>
                    <a:pt x="206" y="31"/>
                  </a:lnTo>
                  <a:cubicBezTo>
                    <a:pt x="213" y="31"/>
                    <a:pt x="227" y="31"/>
                    <a:pt x="227" y="16"/>
                  </a:cubicBezTo>
                  <a:cubicBezTo>
                    <a:pt x="227" y="0"/>
                    <a:pt x="214" y="0"/>
                    <a:pt x="206" y="0"/>
                  </a:cubicBezTo>
                  <a:lnTo>
                    <a:pt x="148" y="0"/>
                  </a:lnTo>
                  <a:cubicBezTo>
                    <a:pt x="140" y="0"/>
                    <a:pt x="128" y="0"/>
                    <a:pt x="128" y="15"/>
                  </a:cubicBezTo>
                  <a:cubicBezTo>
                    <a:pt x="128" y="31"/>
                    <a:pt x="139" y="31"/>
                    <a:pt x="152" y="31"/>
                  </a:cubicBezTo>
                  <a:lnTo>
                    <a:pt x="115" y="81"/>
                  </a:lnTo>
                  <a:lnTo>
                    <a:pt x="77" y="31"/>
                  </a:lnTo>
                  <a:cubicBezTo>
                    <a:pt x="90" y="31"/>
                    <a:pt x="101" y="31"/>
                    <a:pt x="101" y="15"/>
                  </a:cubicBezTo>
                  <a:cubicBezTo>
                    <a:pt x="101" y="0"/>
                    <a:pt x="89" y="0"/>
                    <a:pt x="81" y="0"/>
                  </a:cubicBezTo>
                  <a:lnTo>
                    <a:pt x="23" y="0"/>
                  </a:lnTo>
                  <a:cubicBezTo>
                    <a:pt x="16" y="0"/>
                    <a:pt x="3" y="0"/>
                    <a:pt x="3" y="16"/>
                  </a:cubicBezTo>
                  <a:cubicBezTo>
                    <a:pt x="3" y="31"/>
                    <a:pt x="16" y="31"/>
                    <a:pt x="23" y="31"/>
                  </a:cubicBezTo>
                  <a:lnTo>
                    <a:pt x="43" y="31"/>
                  </a:lnTo>
                  <a:lnTo>
                    <a:pt x="102" y="104"/>
                  </a:lnTo>
                  <a:lnTo>
                    <a:pt x="40" y="185"/>
                  </a:lnTo>
                  <a:lnTo>
                    <a:pt x="20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3" y="215"/>
                    <a:pt x="20" y="215"/>
                  </a:cubicBezTo>
                  <a:lnTo>
                    <a:pt x="78" y="215"/>
                  </a:lnTo>
                  <a:cubicBezTo>
                    <a:pt x="86" y="215"/>
                    <a:pt x="98" y="215"/>
                    <a:pt x="98" y="200"/>
                  </a:cubicBezTo>
                  <a:cubicBezTo>
                    <a:pt x="98" y="185"/>
                    <a:pt x="88" y="185"/>
                    <a:pt x="72" y="185"/>
                  </a:cubicBezTo>
                  <a:lnTo>
                    <a:pt x="115" y="123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7" y="215"/>
                    <a:pt x="155" y="215"/>
                  </a:cubicBezTo>
                  <a:lnTo>
                    <a:pt x="213" y="215"/>
                  </a:lnTo>
                  <a:cubicBezTo>
                    <a:pt x="220" y="215"/>
                    <a:pt x="234" y="215"/>
                    <a:pt x="234" y="200"/>
                  </a:cubicBezTo>
                  <a:cubicBezTo>
                    <a:pt x="234" y="185"/>
                    <a:pt x="221" y="185"/>
                    <a:pt x="213" y="185"/>
                  </a:cubicBezTo>
                  <a:lnTo>
                    <a:pt x="193" y="185"/>
                  </a:lnTo>
                  <a:lnTo>
                    <a:pt x="129" y="10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74" name="Freeform 487">
              <a:extLst>
                <a:ext uri="{FF2B5EF4-FFF2-40B4-BE49-F238E27FC236}">
                  <a16:creationId xmlns:a16="http://schemas.microsoft.com/office/drawing/2014/main" id="{AED229B9-89AA-4A46-A6A8-152EEE2378D5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6226175" y="4105276"/>
              <a:ext cx="207963" cy="123825"/>
            </a:xfrm>
            <a:custGeom>
              <a:avLst/>
              <a:gdLst>
                <a:gd name="T0" fmla="*/ 425 w 443"/>
                <a:gd name="T1" fmla="*/ 141 h 261"/>
                <a:gd name="T2" fmla="*/ 443 w 443"/>
                <a:gd name="T3" fmla="*/ 131 h 261"/>
                <a:gd name="T4" fmla="*/ 425 w 443"/>
                <a:gd name="T5" fmla="*/ 121 h 261"/>
                <a:gd name="T6" fmla="*/ 54 w 443"/>
                <a:gd name="T7" fmla="*/ 121 h 261"/>
                <a:gd name="T8" fmla="*/ 99 w 443"/>
                <a:gd name="T9" fmla="*/ 73 h 261"/>
                <a:gd name="T10" fmla="*/ 125 w 443"/>
                <a:gd name="T11" fmla="*/ 6 h 261"/>
                <a:gd name="T12" fmla="*/ 115 w 443"/>
                <a:gd name="T13" fmla="*/ 0 h 261"/>
                <a:gd name="T14" fmla="*/ 104 w 443"/>
                <a:gd name="T15" fmla="*/ 10 h 261"/>
                <a:gd name="T16" fmla="*/ 7 w 443"/>
                <a:gd name="T17" fmla="*/ 124 h 261"/>
                <a:gd name="T18" fmla="*/ 0 w 443"/>
                <a:gd name="T19" fmla="*/ 131 h 261"/>
                <a:gd name="T20" fmla="*/ 7 w 443"/>
                <a:gd name="T21" fmla="*/ 137 h 261"/>
                <a:gd name="T22" fmla="*/ 105 w 443"/>
                <a:gd name="T23" fmla="*/ 253 h 261"/>
                <a:gd name="T24" fmla="*/ 115 w 443"/>
                <a:gd name="T25" fmla="*/ 261 h 261"/>
                <a:gd name="T26" fmla="*/ 125 w 443"/>
                <a:gd name="T27" fmla="*/ 255 h 261"/>
                <a:gd name="T28" fmla="*/ 100 w 443"/>
                <a:gd name="T29" fmla="*/ 189 h 261"/>
                <a:gd name="T30" fmla="*/ 54 w 443"/>
                <a:gd name="T31" fmla="*/ 141 h 261"/>
                <a:gd name="T32" fmla="*/ 425 w 443"/>
                <a:gd name="T33" fmla="*/ 14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3" h="261">
                  <a:moveTo>
                    <a:pt x="425" y="141"/>
                  </a:moveTo>
                  <a:cubicBezTo>
                    <a:pt x="434" y="141"/>
                    <a:pt x="443" y="141"/>
                    <a:pt x="443" y="131"/>
                  </a:cubicBezTo>
                  <a:cubicBezTo>
                    <a:pt x="443" y="121"/>
                    <a:pt x="434" y="121"/>
                    <a:pt x="425" y="121"/>
                  </a:cubicBezTo>
                  <a:lnTo>
                    <a:pt x="54" y="121"/>
                  </a:lnTo>
                  <a:cubicBezTo>
                    <a:pt x="82" y="100"/>
                    <a:pt x="95" y="79"/>
                    <a:pt x="99" y="73"/>
                  </a:cubicBezTo>
                  <a:cubicBezTo>
                    <a:pt x="121" y="38"/>
                    <a:pt x="125" y="7"/>
                    <a:pt x="125" y="6"/>
                  </a:cubicBezTo>
                  <a:cubicBezTo>
                    <a:pt x="125" y="0"/>
                    <a:pt x="119" y="0"/>
                    <a:pt x="115" y="0"/>
                  </a:cubicBezTo>
                  <a:cubicBezTo>
                    <a:pt x="107" y="0"/>
                    <a:pt x="106" y="1"/>
                    <a:pt x="104" y="10"/>
                  </a:cubicBezTo>
                  <a:cubicBezTo>
                    <a:pt x="93" y="59"/>
                    <a:pt x="64" y="101"/>
                    <a:pt x="7" y="124"/>
                  </a:cubicBezTo>
                  <a:cubicBezTo>
                    <a:pt x="2" y="126"/>
                    <a:pt x="0" y="127"/>
                    <a:pt x="0" y="131"/>
                  </a:cubicBezTo>
                  <a:cubicBezTo>
                    <a:pt x="0" y="134"/>
                    <a:pt x="2" y="135"/>
                    <a:pt x="7" y="137"/>
                  </a:cubicBezTo>
                  <a:cubicBezTo>
                    <a:pt x="59" y="159"/>
                    <a:pt x="93" y="197"/>
                    <a:pt x="105" y="253"/>
                  </a:cubicBezTo>
                  <a:cubicBezTo>
                    <a:pt x="106" y="259"/>
                    <a:pt x="107" y="261"/>
                    <a:pt x="115" y="261"/>
                  </a:cubicBezTo>
                  <a:cubicBezTo>
                    <a:pt x="119" y="261"/>
                    <a:pt x="125" y="261"/>
                    <a:pt x="125" y="255"/>
                  </a:cubicBezTo>
                  <a:cubicBezTo>
                    <a:pt x="125" y="254"/>
                    <a:pt x="121" y="222"/>
                    <a:pt x="100" y="189"/>
                  </a:cubicBezTo>
                  <a:cubicBezTo>
                    <a:pt x="90" y="174"/>
                    <a:pt x="76" y="157"/>
                    <a:pt x="54" y="141"/>
                  </a:cubicBezTo>
                  <a:lnTo>
                    <a:pt x="425" y="14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75" name="Freeform 488">
              <a:extLst>
                <a:ext uri="{FF2B5EF4-FFF2-40B4-BE49-F238E27FC236}">
                  <a16:creationId xmlns:a16="http://schemas.microsoft.com/office/drawing/2014/main" id="{219A484D-915E-4C3C-B365-F14D3D98762E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6427788" y="4162426"/>
              <a:ext cx="141288" cy="9525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8 w 305"/>
                <a:gd name="T7" fmla="*/ 0 h 20"/>
                <a:gd name="T8" fmla="*/ 0 w 305"/>
                <a:gd name="T9" fmla="*/ 10 h 20"/>
                <a:gd name="T10" fmla="*/ 18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76" name="Freeform 489">
              <a:extLst>
                <a:ext uri="{FF2B5EF4-FFF2-40B4-BE49-F238E27FC236}">
                  <a16:creationId xmlns:a16="http://schemas.microsoft.com/office/drawing/2014/main" id="{0118318D-888F-42AD-BEB2-2BAFA7B7C77B}"/>
                </a:ext>
              </a:extLst>
            </p:cNvPr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6607175" y="4083051"/>
              <a:ext cx="87313" cy="142875"/>
            </a:xfrm>
            <a:custGeom>
              <a:avLst/>
              <a:gdLst>
                <a:gd name="T0" fmla="*/ 116 w 188"/>
                <a:gd name="T1" fmla="*/ 111 h 305"/>
                <a:gd name="T2" fmla="*/ 96 w 188"/>
                <a:gd name="T3" fmla="*/ 90 h 305"/>
                <a:gd name="T4" fmla="*/ 25 w 188"/>
                <a:gd name="T5" fmla="*/ 90 h 305"/>
                <a:gd name="T6" fmla="*/ 4 w 188"/>
                <a:gd name="T7" fmla="*/ 105 h 305"/>
                <a:gd name="T8" fmla="*/ 25 w 188"/>
                <a:gd name="T9" fmla="*/ 121 h 305"/>
                <a:gd name="T10" fmla="*/ 81 w 188"/>
                <a:gd name="T11" fmla="*/ 121 h 305"/>
                <a:gd name="T12" fmla="*/ 81 w 188"/>
                <a:gd name="T13" fmla="*/ 275 h 305"/>
                <a:gd name="T14" fmla="*/ 21 w 188"/>
                <a:gd name="T15" fmla="*/ 275 h 305"/>
                <a:gd name="T16" fmla="*/ 0 w 188"/>
                <a:gd name="T17" fmla="*/ 290 h 305"/>
                <a:gd name="T18" fmla="*/ 21 w 188"/>
                <a:gd name="T19" fmla="*/ 305 h 305"/>
                <a:gd name="T20" fmla="*/ 168 w 188"/>
                <a:gd name="T21" fmla="*/ 305 h 305"/>
                <a:gd name="T22" fmla="*/ 188 w 188"/>
                <a:gd name="T23" fmla="*/ 290 h 305"/>
                <a:gd name="T24" fmla="*/ 168 w 188"/>
                <a:gd name="T25" fmla="*/ 275 h 305"/>
                <a:gd name="T26" fmla="*/ 116 w 188"/>
                <a:gd name="T27" fmla="*/ 275 h 305"/>
                <a:gd name="T28" fmla="*/ 116 w 188"/>
                <a:gd name="T29" fmla="*/ 111 h 305"/>
                <a:gd name="T30" fmla="*/ 116 w 188"/>
                <a:gd name="T31" fmla="*/ 25 h 305"/>
                <a:gd name="T32" fmla="*/ 91 w 188"/>
                <a:gd name="T33" fmla="*/ 0 h 305"/>
                <a:gd name="T34" fmla="*/ 66 w 188"/>
                <a:gd name="T35" fmla="*/ 25 h 305"/>
                <a:gd name="T36" fmla="*/ 91 w 188"/>
                <a:gd name="T37" fmla="*/ 50 h 305"/>
                <a:gd name="T38" fmla="*/ 116 w 188"/>
                <a:gd name="T39" fmla="*/ 2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" h="305">
                  <a:moveTo>
                    <a:pt x="116" y="111"/>
                  </a:moveTo>
                  <a:cubicBezTo>
                    <a:pt x="116" y="95"/>
                    <a:pt x="113" y="90"/>
                    <a:pt x="96" y="90"/>
                  </a:cubicBezTo>
                  <a:lnTo>
                    <a:pt x="25" y="90"/>
                  </a:lnTo>
                  <a:cubicBezTo>
                    <a:pt x="17" y="90"/>
                    <a:pt x="4" y="90"/>
                    <a:pt x="4" y="105"/>
                  </a:cubicBezTo>
                  <a:cubicBezTo>
                    <a:pt x="4" y="121"/>
                    <a:pt x="17" y="121"/>
                    <a:pt x="25" y="121"/>
                  </a:cubicBezTo>
                  <a:lnTo>
                    <a:pt x="81" y="121"/>
                  </a:lnTo>
                  <a:lnTo>
                    <a:pt x="81" y="275"/>
                  </a:lnTo>
                  <a:lnTo>
                    <a:pt x="21" y="275"/>
                  </a:lnTo>
                  <a:cubicBezTo>
                    <a:pt x="13" y="275"/>
                    <a:pt x="0" y="275"/>
                    <a:pt x="0" y="290"/>
                  </a:cubicBezTo>
                  <a:cubicBezTo>
                    <a:pt x="0" y="305"/>
                    <a:pt x="13" y="305"/>
                    <a:pt x="21" y="305"/>
                  </a:cubicBezTo>
                  <a:lnTo>
                    <a:pt x="168" y="305"/>
                  </a:lnTo>
                  <a:cubicBezTo>
                    <a:pt x="175" y="305"/>
                    <a:pt x="188" y="305"/>
                    <a:pt x="188" y="290"/>
                  </a:cubicBezTo>
                  <a:cubicBezTo>
                    <a:pt x="188" y="275"/>
                    <a:pt x="175" y="275"/>
                    <a:pt x="168" y="275"/>
                  </a:cubicBezTo>
                  <a:lnTo>
                    <a:pt x="116" y="275"/>
                  </a:lnTo>
                  <a:lnTo>
                    <a:pt x="116" y="111"/>
                  </a:lnTo>
                  <a:close/>
                  <a:moveTo>
                    <a:pt x="116" y="25"/>
                  </a:moveTo>
                  <a:cubicBezTo>
                    <a:pt x="116" y="11"/>
                    <a:pt x="105" y="0"/>
                    <a:pt x="91" y="0"/>
                  </a:cubicBezTo>
                  <a:cubicBezTo>
                    <a:pt x="77" y="0"/>
                    <a:pt x="66" y="11"/>
                    <a:pt x="66" y="25"/>
                  </a:cubicBezTo>
                  <a:cubicBezTo>
                    <a:pt x="66" y="39"/>
                    <a:pt x="77" y="50"/>
                    <a:pt x="91" y="50"/>
                  </a:cubicBezTo>
                  <a:cubicBezTo>
                    <a:pt x="105" y="50"/>
                    <a:pt x="116" y="39"/>
                    <a:pt x="116" y="2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77" name="Freeform 490">
              <a:extLst>
                <a:ext uri="{FF2B5EF4-FFF2-40B4-BE49-F238E27FC236}">
                  <a16:creationId xmlns:a16="http://schemas.microsoft.com/office/drawing/2014/main" id="{10D3CAA3-AD49-4C4E-A302-A3B5388272BD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6715125" y="4122738"/>
              <a:ext cx="115888" cy="103188"/>
            </a:xfrm>
            <a:custGeom>
              <a:avLst/>
              <a:gdLst>
                <a:gd name="T0" fmla="*/ 77 w 249"/>
                <a:gd name="T1" fmla="*/ 27 h 218"/>
                <a:gd name="T2" fmla="*/ 57 w 249"/>
                <a:gd name="T3" fmla="*/ 3 h 218"/>
                <a:gd name="T4" fmla="*/ 20 w 249"/>
                <a:gd name="T5" fmla="*/ 3 h 218"/>
                <a:gd name="T6" fmla="*/ 0 w 249"/>
                <a:gd name="T7" fmla="*/ 19 h 218"/>
                <a:gd name="T8" fmla="*/ 20 w 249"/>
                <a:gd name="T9" fmla="*/ 34 h 218"/>
                <a:gd name="T10" fmla="*/ 42 w 249"/>
                <a:gd name="T11" fmla="*/ 34 h 218"/>
                <a:gd name="T12" fmla="*/ 42 w 249"/>
                <a:gd name="T13" fmla="*/ 188 h 218"/>
                <a:gd name="T14" fmla="*/ 20 w 249"/>
                <a:gd name="T15" fmla="*/ 188 h 218"/>
                <a:gd name="T16" fmla="*/ 0 w 249"/>
                <a:gd name="T17" fmla="*/ 203 h 218"/>
                <a:gd name="T18" fmla="*/ 20 w 249"/>
                <a:gd name="T19" fmla="*/ 218 h 218"/>
                <a:gd name="T20" fmla="*/ 99 w 249"/>
                <a:gd name="T21" fmla="*/ 218 h 218"/>
                <a:gd name="T22" fmla="*/ 119 w 249"/>
                <a:gd name="T23" fmla="*/ 203 h 218"/>
                <a:gd name="T24" fmla="*/ 99 w 249"/>
                <a:gd name="T25" fmla="*/ 188 h 218"/>
                <a:gd name="T26" fmla="*/ 77 w 249"/>
                <a:gd name="T27" fmla="*/ 188 h 218"/>
                <a:gd name="T28" fmla="*/ 77 w 249"/>
                <a:gd name="T29" fmla="*/ 100 h 218"/>
                <a:gd name="T30" fmla="*/ 139 w 249"/>
                <a:gd name="T31" fmla="*/ 31 h 218"/>
                <a:gd name="T32" fmla="*/ 173 w 249"/>
                <a:gd name="T33" fmla="*/ 75 h 218"/>
                <a:gd name="T34" fmla="*/ 173 w 249"/>
                <a:gd name="T35" fmla="*/ 188 h 218"/>
                <a:gd name="T36" fmla="*/ 153 w 249"/>
                <a:gd name="T37" fmla="*/ 188 h 218"/>
                <a:gd name="T38" fmla="*/ 133 w 249"/>
                <a:gd name="T39" fmla="*/ 203 h 218"/>
                <a:gd name="T40" fmla="*/ 153 w 249"/>
                <a:gd name="T41" fmla="*/ 218 h 218"/>
                <a:gd name="T42" fmla="*/ 229 w 249"/>
                <a:gd name="T43" fmla="*/ 218 h 218"/>
                <a:gd name="T44" fmla="*/ 249 w 249"/>
                <a:gd name="T45" fmla="*/ 203 h 218"/>
                <a:gd name="T46" fmla="*/ 229 w 249"/>
                <a:gd name="T47" fmla="*/ 188 h 218"/>
                <a:gd name="T48" fmla="*/ 207 w 249"/>
                <a:gd name="T49" fmla="*/ 188 h 218"/>
                <a:gd name="T50" fmla="*/ 207 w 249"/>
                <a:gd name="T51" fmla="*/ 72 h 218"/>
                <a:gd name="T52" fmla="*/ 142 w 249"/>
                <a:gd name="T53" fmla="*/ 0 h 218"/>
                <a:gd name="T54" fmla="*/ 77 w 249"/>
                <a:gd name="T55" fmla="*/ 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9" h="218">
                  <a:moveTo>
                    <a:pt x="77" y="27"/>
                  </a:moveTo>
                  <a:cubicBezTo>
                    <a:pt x="77" y="11"/>
                    <a:pt x="77" y="3"/>
                    <a:pt x="57" y="3"/>
                  </a:cubicBezTo>
                  <a:lnTo>
                    <a:pt x="20" y="3"/>
                  </a:lnTo>
                  <a:cubicBezTo>
                    <a:pt x="12" y="3"/>
                    <a:pt x="0" y="3"/>
                    <a:pt x="0" y="19"/>
                  </a:cubicBezTo>
                  <a:cubicBezTo>
                    <a:pt x="0" y="34"/>
                    <a:pt x="13" y="34"/>
                    <a:pt x="20" y="34"/>
                  </a:cubicBezTo>
                  <a:lnTo>
                    <a:pt x="42" y="34"/>
                  </a:lnTo>
                  <a:lnTo>
                    <a:pt x="42" y="188"/>
                  </a:lnTo>
                  <a:lnTo>
                    <a:pt x="20" y="188"/>
                  </a:lnTo>
                  <a:cubicBezTo>
                    <a:pt x="12" y="188"/>
                    <a:pt x="0" y="188"/>
                    <a:pt x="0" y="203"/>
                  </a:cubicBezTo>
                  <a:cubicBezTo>
                    <a:pt x="0" y="218"/>
                    <a:pt x="13" y="218"/>
                    <a:pt x="20" y="218"/>
                  </a:cubicBezTo>
                  <a:lnTo>
                    <a:pt x="99" y="218"/>
                  </a:lnTo>
                  <a:cubicBezTo>
                    <a:pt x="106" y="218"/>
                    <a:pt x="119" y="218"/>
                    <a:pt x="119" y="203"/>
                  </a:cubicBezTo>
                  <a:cubicBezTo>
                    <a:pt x="119" y="188"/>
                    <a:pt x="107" y="188"/>
                    <a:pt x="99" y="188"/>
                  </a:cubicBezTo>
                  <a:lnTo>
                    <a:pt x="77" y="188"/>
                  </a:lnTo>
                  <a:lnTo>
                    <a:pt x="77" y="100"/>
                  </a:lnTo>
                  <a:cubicBezTo>
                    <a:pt x="77" y="50"/>
                    <a:pt x="114" y="31"/>
                    <a:pt x="139" y="31"/>
                  </a:cubicBezTo>
                  <a:cubicBezTo>
                    <a:pt x="166" y="31"/>
                    <a:pt x="173" y="45"/>
                    <a:pt x="173" y="75"/>
                  </a:cubicBezTo>
                  <a:lnTo>
                    <a:pt x="173" y="188"/>
                  </a:lnTo>
                  <a:lnTo>
                    <a:pt x="153" y="188"/>
                  </a:lnTo>
                  <a:cubicBezTo>
                    <a:pt x="145" y="188"/>
                    <a:pt x="133" y="188"/>
                    <a:pt x="133" y="203"/>
                  </a:cubicBezTo>
                  <a:cubicBezTo>
                    <a:pt x="133" y="218"/>
                    <a:pt x="146" y="218"/>
                    <a:pt x="153" y="218"/>
                  </a:cubicBezTo>
                  <a:lnTo>
                    <a:pt x="229" y="218"/>
                  </a:lnTo>
                  <a:cubicBezTo>
                    <a:pt x="236" y="218"/>
                    <a:pt x="249" y="218"/>
                    <a:pt x="249" y="203"/>
                  </a:cubicBezTo>
                  <a:cubicBezTo>
                    <a:pt x="249" y="188"/>
                    <a:pt x="237" y="188"/>
                    <a:pt x="229" y="188"/>
                  </a:cubicBezTo>
                  <a:lnTo>
                    <a:pt x="207" y="188"/>
                  </a:lnTo>
                  <a:lnTo>
                    <a:pt x="207" y="72"/>
                  </a:lnTo>
                  <a:cubicBezTo>
                    <a:pt x="207" y="22"/>
                    <a:pt x="181" y="0"/>
                    <a:pt x="142" y="0"/>
                  </a:cubicBezTo>
                  <a:cubicBezTo>
                    <a:pt x="109" y="0"/>
                    <a:pt x="86" y="17"/>
                    <a:pt x="77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78" name="Freeform 491">
              <a:extLst>
                <a:ext uri="{FF2B5EF4-FFF2-40B4-BE49-F238E27FC236}">
                  <a16:creationId xmlns:a16="http://schemas.microsoft.com/office/drawing/2014/main" id="{9594B28D-2CE4-45B1-84B8-458A1943810F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6838950" y="4124326"/>
              <a:ext cx="111125" cy="103188"/>
            </a:xfrm>
            <a:custGeom>
              <a:avLst/>
              <a:gdLst>
                <a:gd name="T0" fmla="*/ 203 w 238"/>
                <a:gd name="T1" fmla="*/ 31 h 217"/>
                <a:gd name="T2" fmla="*/ 218 w 238"/>
                <a:gd name="T3" fmla="*/ 31 h 217"/>
                <a:gd name="T4" fmla="*/ 238 w 238"/>
                <a:gd name="T5" fmla="*/ 16 h 217"/>
                <a:gd name="T6" fmla="*/ 218 w 238"/>
                <a:gd name="T7" fmla="*/ 0 h 217"/>
                <a:gd name="T8" fmla="*/ 160 w 238"/>
                <a:gd name="T9" fmla="*/ 0 h 217"/>
                <a:gd name="T10" fmla="*/ 140 w 238"/>
                <a:gd name="T11" fmla="*/ 15 h 217"/>
                <a:gd name="T12" fmla="*/ 160 w 238"/>
                <a:gd name="T13" fmla="*/ 31 h 217"/>
                <a:gd name="T14" fmla="*/ 174 w 238"/>
                <a:gd name="T15" fmla="*/ 31 h 217"/>
                <a:gd name="T16" fmla="*/ 119 w 238"/>
                <a:gd name="T17" fmla="*/ 191 h 217"/>
                <a:gd name="T18" fmla="*/ 65 w 238"/>
                <a:gd name="T19" fmla="*/ 31 h 217"/>
                <a:gd name="T20" fmla="*/ 79 w 238"/>
                <a:gd name="T21" fmla="*/ 31 h 217"/>
                <a:gd name="T22" fmla="*/ 99 w 238"/>
                <a:gd name="T23" fmla="*/ 16 h 217"/>
                <a:gd name="T24" fmla="*/ 79 w 238"/>
                <a:gd name="T25" fmla="*/ 0 h 217"/>
                <a:gd name="T26" fmla="*/ 20 w 238"/>
                <a:gd name="T27" fmla="*/ 0 h 217"/>
                <a:gd name="T28" fmla="*/ 0 w 238"/>
                <a:gd name="T29" fmla="*/ 16 h 217"/>
                <a:gd name="T30" fmla="*/ 20 w 238"/>
                <a:gd name="T31" fmla="*/ 31 h 217"/>
                <a:gd name="T32" fmla="*/ 35 w 238"/>
                <a:gd name="T33" fmla="*/ 31 h 217"/>
                <a:gd name="T34" fmla="*/ 93 w 238"/>
                <a:gd name="T35" fmla="*/ 200 h 217"/>
                <a:gd name="T36" fmla="*/ 119 w 238"/>
                <a:gd name="T37" fmla="*/ 217 h 217"/>
                <a:gd name="T38" fmla="*/ 146 w 238"/>
                <a:gd name="T39" fmla="*/ 201 h 217"/>
                <a:gd name="T40" fmla="*/ 203 w 238"/>
                <a:gd name="T41" fmla="*/ 3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217">
                  <a:moveTo>
                    <a:pt x="203" y="31"/>
                  </a:moveTo>
                  <a:lnTo>
                    <a:pt x="218" y="31"/>
                  </a:lnTo>
                  <a:cubicBezTo>
                    <a:pt x="225" y="31"/>
                    <a:pt x="238" y="31"/>
                    <a:pt x="238" y="16"/>
                  </a:cubicBezTo>
                  <a:cubicBezTo>
                    <a:pt x="238" y="0"/>
                    <a:pt x="226" y="0"/>
                    <a:pt x="218" y="0"/>
                  </a:cubicBezTo>
                  <a:lnTo>
                    <a:pt x="160" y="0"/>
                  </a:lnTo>
                  <a:cubicBezTo>
                    <a:pt x="152" y="0"/>
                    <a:pt x="140" y="0"/>
                    <a:pt x="140" y="15"/>
                  </a:cubicBezTo>
                  <a:cubicBezTo>
                    <a:pt x="140" y="31"/>
                    <a:pt x="152" y="31"/>
                    <a:pt x="160" y="31"/>
                  </a:cubicBezTo>
                  <a:lnTo>
                    <a:pt x="174" y="31"/>
                  </a:lnTo>
                  <a:lnTo>
                    <a:pt x="119" y="191"/>
                  </a:lnTo>
                  <a:lnTo>
                    <a:pt x="65" y="31"/>
                  </a:lnTo>
                  <a:lnTo>
                    <a:pt x="79" y="31"/>
                  </a:lnTo>
                  <a:cubicBezTo>
                    <a:pt x="86" y="31"/>
                    <a:pt x="99" y="31"/>
                    <a:pt x="99" y="16"/>
                  </a:cubicBezTo>
                  <a:cubicBezTo>
                    <a:pt x="99" y="0"/>
                    <a:pt x="87" y="0"/>
                    <a:pt x="7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93" y="200"/>
                  </a:lnTo>
                  <a:cubicBezTo>
                    <a:pt x="99" y="217"/>
                    <a:pt x="109" y="217"/>
                    <a:pt x="119" y="217"/>
                  </a:cubicBezTo>
                  <a:cubicBezTo>
                    <a:pt x="129" y="217"/>
                    <a:pt x="140" y="217"/>
                    <a:pt x="146" y="201"/>
                  </a:cubicBezTo>
                  <a:lnTo>
                    <a:pt x="203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79" name="Freeform 492">
              <a:extLst>
                <a:ext uri="{FF2B5EF4-FFF2-40B4-BE49-F238E27FC236}">
                  <a16:creationId xmlns:a16="http://schemas.microsoft.com/office/drawing/2014/main" id="{BA7D6411-8B9F-4B2B-821A-25BD271CF854}"/>
                </a:ext>
              </a:extLst>
            </p:cNvPr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6969125" y="4122738"/>
              <a:ext cx="96838" cy="104775"/>
            </a:xfrm>
            <a:custGeom>
              <a:avLst/>
              <a:gdLst>
                <a:gd name="T0" fmla="*/ 205 w 205"/>
                <a:gd name="T1" fmla="*/ 112 h 222"/>
                <a:gd name="T2" fmla="*/ 103 w 205"/>
                <a:gd name="T3" fmla="*/ 0 h 222"/>
                <a:gd name="T4" fmla="*/ 0 w 205"/>
                <a:gd name="T5" fmla="*/ 112 h 222"/>
                <a:gd name="T6" fmla="*/ 103 w 205"/>
                <a:gd name="T7" fmla="*/ 222 h 222"/>
                <a:gd name="T8" fmla="*/ 205 w 205"/>
                <a:gd name="T9" fmla="*/ 112 h 222"/>
                <a:gd name="T10" fmla="*/ 103 w 205"/>
                <a:gd name="T11" fmla="*/ 192 h 222"/>
                <a:gd name="T12" fmla="*/ 35 w 205"/>
                <a:gd name="T13" fmla="*/ 108 h 222"/>
                <a:gd name="T14" fmla="*/ 103 w 205"/>
                <a:gd name="T15" fmla="*/ 30 h 222"/>
                <a:gd name="T16" fmla="*/ 171 w 205"/>
                <a:gd name="T17" fmla="*/ 108 h 222"/>
                <a:gd name="T18" fmla="*/ 103 w 205"/>
                <a:gd name="T19" fmla="*/ 1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222">
                  <a:moveTo>
                    <a:pt x="205" y="112"/>
                  </a:moveTo>
                  <a:cubicBezTo>
                    <a:pt x="205" y="49"/>
                    <a:pt x="159" y="0"/>
                    <a:pt x="103" y="0"/>
                  </a:cubicBezTo>
                  <a:cubicBezTo>
                    <a:pt x="47" y="0"/>
                    <a:pt x="0" y="49"/>
                    <a:pt x="0" y="112"/>
                  </a:cubicBezTo>
                  <a:cubicBezTo>
                    <a:pt x="0" y="175"/>
                    <a:pt x="48" y="222"/>
                    <a:pt x="103" y="222"/>
                  </a:cubicBezTo>
                  <a:cubicBezTo>
                    <a:pt x="158" y="222"/>
                    <a:pt x="205" y="174"/>
                    <a:pt x="205" y="112"/>
                  </a:cubicBezTo>
                  <a:close/>
                  <a:moveTo>
                    <a:pt x="103" y="192"/>
                  </a:moveTo>
                  <a:cubicBezTo>
                    <a:pt x="66" y="192"/>
                    <a:pt x="35" y="154"/>
                    <a:pt x="35" y="108"/>
                  </a:cubicBezTo>
                  <a:cubicBezTo>
                    <a:pt x="35" y="63"/>
                    <a:pt x="67" y="30"/>
                    <a:pt x="103" y="30"/>
                  </a:cubicBezTo>
                  <a:cubicBezTo>
                    <a:pt x="139" y="30"/>
                    <a:pt x="171" y="63"/>
                    <a:pt x="171" y="108"/>
                  </a:cubicBezTo>
                  <a:cubicBezTo>
                    <a:pt x="171" y="154"/>
                    <a:pt x="140" y="192"/>
                    <a:pt x="103" y="19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80" name="Freeform 493">
              <a:extLst>
                <a:ext uri="{FF2B5EF4-FFF2-40B4-BE49-F238E27FC236}">
                  <a16:creationId xmlns:a16="http://schemas.microsoft.com/office/drawing/2014/main" id="{ED67D39C-4C9D-4D33-809E-C7AB8A7504BF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7083425" y="4083051"/>
              <a:ext cx="114300" cy="142875"/>
            </a:xfrm>
            <a:custGeom>
              <a:avLst/>
              <a:gdLst>
                <a:gd name="T0" fmla="*/ 133 w 243"/>
                <a:gd name="T1" fmla="*/ 177 h 304"/>
                <a:gd name="T2" fmla="*/ 194 w 243"/>
                <a:gd name="T3" fmla="*/ 120 h 304"/>
                <a:gd name="T4" fmla="*/ 212 w 243"/>
                <a:gd name="T5" fmla="*/ 120 h 304"/>
                <a:gd name="T6" fmla="*/ 232 w 243"/>
                <a:gd name="T7" fmla="*/ 105 h 304"/>
                <a:gd name="T8" fmla="*/ 212 w 243"/>
                <a:gd name="T9" fmla="*/ 89 h 304"/>
                <a:gd name="T10" fmla="*/ 135 w 243"/>
                <a:gd name="T11" fmla="*/ 89 h 304"/>
                <a:gd name="T12" fmla="*/ 115 w 243"/>
                <a:gd name="T13" fmla="*/ 105 h 304"/>
                <a:gd name="T14" fmla="*/ 135 w 243"/>
                <a:gd name="T15" fmla="*/ 120 h 304"/>
                <a:gd name="T16" fmla="*/ 153 w 243"/>
                <a:gd name="T17" fmla="*/ 120 h 304"/>
                <a:gd name="T18" fmla="*/ 72 w 243"/>
                <a:gd name="T19" fmla="*/ 196 h 304"/>
                <a:gd name="T20" fmla="*/ 72 w 243"/>
                <a:gd name="T21" fmla="*/ 20 h 304"/>
                <a:gd name="T22" fmla="*/ 52 w 243"/>
                <a:gd name="T23" fmla="*/ 0 h 304"/>
                <a:gd name="T24" fmla="*/ 20 w 243"/>
                <a:gd name="T25" fmla="*/ 0 h 304"/>
                <a:gd name="T26" fmla="*/ 0 w 243"/>
                <a:gd name="T27" fmla="*/ 15 h 304"/>
                <a:gd name="T28" fmla="*/ 20 w 243"/>
                <a:gd name="T29" fmla="*/ 30 h 304"/>
                <a:gd name="T30" fmla="*/ 44 w 243"/>
                <a:gd name="T31" fmla="*/ 30 h 304"/>
                <a:gd name="T32" fmla="*/ 44 w 243"/>
                <a:gd name="T33" fmla="*/ 274 h 304"/>
                <a:gd name="T34" fmla="*/ 20 w 243"/>
                <a:gd name="T35" fmla="*/ 274 h 304"/>
                <a:gd name="T36" fmla="*/ 0 w 243"/>
                <a:gd name="T37" fmla="*/ 289 h 304"/>
                <a:gd name="T38" fmla="*/ 20 w 243"/>
                <a:gd name="T39" fmla="*/ 304 h 304"/>
                <a:gd name="T40" fmla="*/ 97 w 243"/>
                <a:gd name="T41" fmla="*/ 304 h 304"/>
                <a:gd name="T42" fmla="*/ 117 w 243"/>
                <a:gd name="T43" fmla="*/ 289 h 304"/>
                <a:gd name="T44" fmla="*/ 97 w 243"/>
                <a:gd name="T45" fmla="*/ 274 h 304"/>
                <a:gd name="T46" fmla="*/ 72 w 243"/>
                <a:gd name="T47" fmla="*/ 274 h 304"/>
                <a:gd name="T48" fmla="*/ 72 w 243"/>
                <a:gd name="T49" fmla="*/ 234 h 304"/>
                <a:gd name="T50" fmla="*/ 112 w 243"/>
                <a:gd name="T51" fmla="*/ 197 h 304"/>
                <a:gd name="T52" fmla="*/ 172 w 243"/>
                <a:gd name="T53" fmla="*/ 274 h 304"/>
                <a:gd name="T54" fmla="*/ 144 w 243"/>
                <a:gd name="T55" fmla="*/ 289 h 304"/>
                <a:gd name="T56" fmla="*/ 164 w 243"/>
                <a:gd name="T57" fmla="*/ 304 h 304"/>
                <a:gd name="T58" fmla="*/ 222 w 243"/>
                <a:gd name="T59" fmla="*/ 304 h 304"/>
                <a:gd name="T60" fmla="*/ 243 w 243"/>
                <a:gd name="T61" fmla="*/ 289 h 304"/>
                <a:gd name="T62" fmla="*/ 222 w 243"/>
                <a:gd name="T63" fmla="*/ 274 h 304"/>
                <a:gd name="T64" fmla="*/ 207 w 243"/>
                <a:gd name="T65" fmla="*/ 274 h 304"/>
                <a:gd name="T66" fmla="*/ 133 w 243"/>
                <a:gd name="T67" fmla="*/ 17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3" h="304">
                  <a:moveTo>
                    <a:pt x="133" y="177"/>
                  </a:moveTo>
                  <a:lnTo>
                    <a:pt x="194" y="120"/>
                  </a:lnTo>
                  <a:lnTo>
                    <a:pt x="212" y="120"/>
                  </a:lnTo>
                  <a:cubicBezTo>
                    <a:pt x="219" y="120"/>
                    <a:pt x="232" y="120"/>
                    <a:pt x="232" y="105"/>
                  </a:cubicBezTo>
                  <a:cubicBezTo>
                    <a:pt x="232" y="89"/>
                    <a:pt x="219" y="89"/>
                    <a:pt x="212" y="89"/>
                  </a:cubicBezTo>
                  <a:lnTo>
                    <a:pt x="135" y="89"/>
                  </a:lnTo>
                  <a:cubicBezTo>
                    <a:pt x="127" y="89"/>
                    <a:pt x="115" y="89"/>
                    <a:pt x="115" y="105"/>
                  </a:cubicBezTo>
                  <a:cubicBezTo>
                    <a:pt x="115" y="120"/>
                    <a:pt x="127" y="120"/>
                    <a:pt x="135" y="120"/>
                  </a:cubicBezTo>
                  <a:lnTo>
                    <a:pt x="153" y="120"/>
                  </a:lnTo>
                  <a:lnTo>
                    <a:pt x="72" y="196"/>
                  </a:lnTo>
                  <a:lnTo>
                    <a:pt x="72" y="20"/>
                  </a:lnTo>
                  <a:cubicBezTo>
                    <a:pt x="72" y="5"/>
                    <a:pt x="69" y="0"/>
                    <a:pt x="52" y="0"/>
                  </a:cubicBezTo>
                  <a:lnTo>
                    <a:pt x="20" y="0"/>
                  </a:lnTo>
                  <a:cubicBezTo>
                    <a:pt x="13" y="0"/>
                    <a:pt x="0" y="0"/>
                    <a:pt x="0" y="15"/>
                  </a:cubicBezTo>
                  <a:cubicBezTo>
                    <a:pt x="0" y="30"/>
                    <a:pt x="12" y="30"/>
                    <a:pt x="20" y="30"/>
                  </a:cubicBezTo>
                  <a:lnTo>
                    <a:pt x="44" y="30"/>
                  </a:lnTo>
                  <a:lnTo>
                    <a:pt x="44" y="274"/>
                  </a:lnTo>
                  <a:lnTo>
                    <a:pt x="20" y="274"/>
                  </a:lnTo>
                  <a:cubicBezTo>
                    <a:pt x="13" y="274"/>
                    <a:pt x="0" y="274"/>
                    <a:pt x="0" y="289"/>
                  </a:cubicBezTo>
                  <a:cubicBezTo>
                    <a:pt x="0" y="304"/>
                    <a:pt x="12" y="304"/>
                    <a:pt x="20" y="304"/>
                  </a:cubicBezTo>
                  <a:lnTo>
                    <a:pt x="97" y="304"/>
                  </a:lnTo>
                  <a:cubicBezTo>
                    <a:pt x="104" y="304"/>
                    <a:pt x="117" y="304"/>
                    <a:pt x="117" y="289"/>
                  </a:cubicBezTo>
                  <a:cubicBezTo>
                    <a:pt x="117" y="274"/>
                    <a:pt x="105" y="274"/>
                    <a:pt x="97" y="274"/>
                  </a:cubicBezTo>
                  <a:lnTo>
                    <a:pt x="72" y="274"/>
                  </a:lnTo>
                  <a:lnTo>
                    <a:pt x="72" y="234"/>
                  </a:lnTo>
                  <a:lnTo>
                    <a:pt x="112" y="197"/>
                  </a:lnTo>
                  <a:lnTo>
                    <a:pt x="172" y="274"/>
                  </a:lnTo>
                  <a:cubicBezTo>
                    <a:pt x="154" y="274"/>
                    <a:pt x="144" y="274"/>
                    <a:pt x="144" y="289"/>
                  </a:cubicBezTo>
                  <a:cubicBezTo>
                    <a:pt x="144" y="304"/>
                    <a:pt x="156" y="304"/>
                    <a:pt x="164" y="304"/>
                  </a:cubicBezTo>
                  <a:lnTo>
                    <a:pt x="222" y="304"/>
                  </a:lnTo>
                  <a:cubicBezTo>
                    <a:pt x="230" y="304"/>
                    <a:pt x="243" y="304"/>
                    <a:pt x="243" y="289"/>
                  </a:cubicBezTo>
                  <a:cubicBezTo>
                    <a:pt x="243" y="274"/>
                    <a:pt x="230" y="274"/>
                    <a:pt x="222" y="274"/>
                  </a:cubicBezTo>
                  <a:lnTo>
                    <a:pt x="207" y="274"/>
                  </a:lnTo>
                  <a:lnTo>
                    <a:pt x="133" y="17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81" name="Freeform 494">
              <a:extLst>
                <a:ext uri="{FF2B5EF4-FFF2-40B4-BE49-F238E27FC236}">
                  <a16:creationId xmlns:a16="http://schemas.microsoft.com/office/drawing/2014/main" id="{9D02111B-CCD6-4023-8168-9AF5CBA17152}"/>
                </a:ext>
              </a:extLst>
            </p:cNvPr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7213600" y="4122738"/>
              <a:ext cx="96838" cy="104775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6 h 222"/>
                <a:gd name="T4" fmla="*/ 107 w 204"/>
                <a:gd name="T5" fmla="*/ 0 h 222"/>
                <a:gd name="T6" fmla="*/ 0 w 204"/>
                <a:gd name="T7" fmla="*/ 111 h 222"/>
                <a:gd name="T8" fmla="*/ 114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5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5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7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5" y="94"/>
                  </a:moveTo>
                  <a:cubicBezTo>
                    <a:pt x="42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  <a:lnTo>
                    <a:pt x="35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82" name="Freeform 495">
              <a:extLst>
                <a:ext uri="{FF2B5EF4-FFF2-40B4-BE49-F238E27FC236}">
                  <a16:creationId xmlns:a16="http://schemas.microsoft.com/office/drawing/2014/main" id="{80034CD1-1EB9-484D-9E35-86D4763D3BF6}"/>
                </a:ext>
              </a:extLst>
            </p:cNvPr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7459663" y="4122738"/>
              <a:ext cx="95250" cy="104775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6 h 222"/>
                <a:gd name="T4" fmla="*/ 107 w 204"/>
                <a:gd name="T5" fmla="*/ 0 h 222"/>
                <a:gd name="T6" fmla="*/ 0 w 204"/>
                <a:gd name="T7" fmla="*/ 111 h 222"/>
                <a:gd name="T8" fmla="*/ 114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83" name="Freeform 496">
              <a:extLst>
                <a:ext uri="{FF2B5EF4-FFF2-40B4-BE49-F238E27FC236}">
                  <a16:creationId xmlns:a16="http://schemas.microsoft.com/office/drawing/2014/main" id="{1634026A-502B-4DF6-8DE4-C6F88482F040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7573963" y="4124326"/>
              <a:ext cx="109538" cy="101600"/>
            </a:xfrm>
            <a:custGeom>
              <a:avLst/>
              <a:gdLst>
                <a:gd name="T0" fmla="*/ 130 w 234"/>
                <a:gd name="T1" fmla="*/ 105 h 215"/>
                <a:gd name="T2" fmla="*/ 187 w 234"/>
                <a:gd name="T3" fmla="*/ 31 h 215"/>
                <a:gd name="T4" fmla="*/ 207 w 234"/>
                <a:gd name="T5" fmla="*/ 31 h 215"/>
                <a:gd name="T6" fmla="*/ 227 w 234"/>
                <a:gd name="T7" fmla="*/ 16 h 215"/>
                <a:gd name="T8" fmla="*/ 207 w 234"/>
                <a:gd name="T9" fmla="*/ 0 h 215"/>
                <a:gd name="T10" fmla="*/ 148 w 234"/>
                <a:gd name="T11" fmla="*/ 0 h 215"/>
                <a:gd name="T12" fmla="*/ 128 w 234"/>
                <a:gd name="T13" fmla="*/ 15 h 215"/>
                <a:gd name="T14" fmla="*/ 153 w 234"/>
                <a:gd name="T15" fmla="*/ 31 h 215"/>
                <a:gd name="T16" fmla="*/ 116 w 234"/>
                <a:gd name="T17" fmla="*/ 81 h 215"/>
                <a:gd name="T18" fmla="*/ 78 w 234"/>
                <a:gd name="T19" fmla="*/ 31 h 215"/>
                <a:gd name="T20" fmla="*/ 102 w 234"/>
                <a:gd name="T21" fmla="*/ 15 h 215"/>
                <a:gd name="T22" fmla="*/ 82 w 234"/>
                <a:gd name="T23" fmla="*/ 0 h 215"/>
                <a:gd name="T24" fmla="*/ 24 w 234"/>
                <a:gd name="T25" fmla="*/ 0 h 215"/>
                <a:gd name="T26" fmla="*/ 3 w 234"/>
                <a:gd name="T27" fmla="*/ 16 h 215"/>
                <a:gd name="T28" fmla="*/ 24 w 234"/>
                <a:gd name="T29" fmla="*/ 31 h 215"/>
                <a:gd name="T30" fmla="*/ 44 w 234"/>
                <a:gd name="T31" fmla="*/ 31 h 215"/>
                <a:gd name="T32" fmla="*/ 102 w 234"/>
                <a:gd name="T33" fmla="*/ 105 h 215"/>
                <a:gd name="T34" fmla="*/ 41 w 234"/>
                <a:gd name="T35" fmla="*/ 185 h 215"/>
                <a:gd name="T36" fmla="*/ 21 w 234"/>
                <a:gd name="T37" fmla="*/ 185 h 215"/>
                <a:gd name="T38" fmla="*/ 0 w 234"/>
                <a:gd name="T39" fmla="*/ 200 h 215"/>
                <a:gd name="T40" fmla="*/ 21 w 234"/>
                <a:gd name="T41" fmla="*/ 215 h 215"/>
                <a:gd name="T42" fmla="*/ 79 w 234"/>
                <a:gd name="T43" fmla="*/ 215 h 215"/>
                <a:gd name="T44" fmla="*/ 99 w 234"/>
                <a:gd name="T45" fmla="*/ 200 h 215"/>
                <a:gd name="T46" fmla="*/ 73 w 234"/>
                <a:gd name="T47" fmla="*/ 185 h 215"/>
                <a:gd name="T48" fmla="*/ 116 w 234"/>
                <a:gd name="T49" fmla="*/ 124 h 215"/>
                <a:gd name="T50" fmla="*/ 160 w 234"/>
                <a:gd name="T51" fmla="*/ 185 h 215"/>
                <a:gd name="T52" fmla="*/ 135 w 234"/>
                <a:gd name="T53" fmla="*/ 200 h 215"/>
                <a:gd name="T54" fmla="*/ 155 w 234"/>
                <a:gd name="T55" fmla="*/ 215 h 215"/>
                <a:gd name="T56" fmla="*/ 214 w 234"/>
                <a:gd name="T57" fmla="*/ 215 h 215"/>
                <a:gd name="T58" fmla="*/ 234 w 234"/>
                <a:gd name="T59" fmla="*/ 200 h 215"/>
                <a:gd name="T60" fmla="*/ 214 w 234"/>
                <a:gd name="T61" fmla="*/ 185 h 215"/>
                <a:gd name="T62" fmla="*/ 194 w 234"/>
                <a:gd name="T63" fmla="*/ 185 h 215"/>
                <a:gd name="T64" fmla="*/ 130 w 234"/>
                <a:gd name="T65" fmla="*/ 1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30" y="105"/>
                  </a:moveTo>
                  <a:lnTo>
                    <a:pt x="187" y="31"/>
                  </a:lnTo>
                  <a:lnTo>
                    <a:pt x="207" y="31"/>
                  </a:lnTo>
                  <a:cubicBezTo>
                    <a:pt x="214" y="31"/>
                    <a:pt x="227" y="31"/>
                    <a:pt x="227" y="16"/>
                  </a:cubicBezTo>
                  <a:cubicBezTo>
                    <a:pt x="227" y="0"/>
                    <a:pt x="214" y="0"/>
                    <a:pt x="207" y="0"/>
                  </a:cubicBezTo>
                  <a:lnTo>
                    <a:pt x="148" y="0"/>
                  </a:lnTo>
                  <a:cubicBezTo>
                    <a:pt x="141" y="0"/>
                    <a:pt x="128" y="0"/>
                    <a:pt x="128" y="15"/>
                  </a:cubicBezTo>
                  <a:cubicBezTo>
                    <a:pt x="128" y="31"/>
                    <a:pt x="139" y="31"/>
                    <a:pt x="153" y="31"/>
                  </a:cubicBezTo>
                  <a:lnTo>
                    <a:pt x="116" y="81"/>
                  </a:lnTo>
                  <a:lnTo>
                    <a:pt x="78" y="31"/>
                  </a:lnTo>
                  <a:cubicBezTo>
                    <a:pt x="91" y="31"/>
                    <a:pt x="102" y="31"/>
                    <a:pt x="102" y="15"/>
                  </a:cubicBezTo>
                  <a:cubicBezTo>
                    <a:pt x="102" y="0"/>
                    <a:pt x="89" y="0"/>
                    <a:pt x="82" y="0"/>
                  </a:cubicBezTo>
                  <a:lnTo>
                    <a:pt x="24" y="0"/>
                  </a:lnTo>
                  <a:cubicBezTo>
                    <a:pt x="16" y="0"/>
                    <a:pt x="3" y="0"/>
                    <a:pt x="3" y="16"/>
                  </a:cubicBezTo>
                  <a:cubicBezTo>
                    <a:pt x="3" y="31"/>
                    <a:pt x="17" y="31"/>
                    <a:pt x="24" y="31"/>
                  </a:cubicBezTo>
                  <a:lnTo>
                    <a:pt x="44" y="31"/>
                  </a:lnTo>
                  <a:lnTo>
                    <a:pt x="102" y="105"/>
                  </a:lnTo>
                  <a:lnTo>
                    <a:pt x="41" y="185"/>
                  </a:lnTo>
                  <a:lnTo>
                    <a:pt x="21" y="185"/>
                  </a:lnTo>
                  <a:cubicBezTo>
                    <a:pt x="13" y="185"/>
                    <a:pt x="0" y="185"/>
                    <a:pt x="0" y="200"/>
                  </a:cubicBezTo>
                  <a:cubicBezTo>
                    <a:pt x="0" y="215"/>
                    <a:pt x="14" y="215"/>
                    <a:pt x="21" y="215"/>
                  </a:cubicBezTo>
                  <a:lnTo>
                    <a:pt x="79" y="215"/>
                  </a:lnTo>
                  <a:cubicBezTo>
                    <a:pt x="86" y="215"/>
                    <a:pt x="99" y="215"/>
                    <a:pt x="99" y="200"/>
                  </a:cubicBezTo>
                  <a:cubicBezTo>
                    <a:pt x="99" y="185"/>
                    <a:pt x="88" y="185"/>
                    <a:pt x="73" y="185"/>
                  </a:cubicBezTo>
                  <a:lnTo>
                    <a:pt x="116" y="124"/>
                  </a:lnTo>
                  <a:lnTo>
                    <a:pt x="160" y="185"/>
                  </a:lnTo>
                  <a:cubicBezTo>
                    <a:pt x="146" y="185"/>
                    <a:pt x="135" y="185"/>
                    <a:pt x="135" y="200"/>
                  </a:cubicBezTo>
                  <a:cubicBezTo>
                    <a:pt x="135" y="215"/>
                    <a:pt x="148" y="215"/>
                    <a:pt x="155" y="215"/>
                  </a:cubicBezTo>
                  <a:lnTo>
                    <a:pt x="214" y="215"/>
                  </a:lnTo>
                  <a:cubicBezTo>
                    <a:pt x="221" y="215"/>
                    <a:pt x="234" y="215"/>
                    <a:pt x="234" y="200"/>
                  </a:cubicBezTo>
                  <a:cubicBezTo>
                    <a:pt x="234" y="185"/>
                    <a:pt x="221" y="185"/>
                    <a:pt x="214" y="185"/>
                  </a:cubicBezTo>
                  <a:lnTo>
                    <a:pt x="194" y="185"/>
                  </a:lnTo>
                  <a:lnTo>
                    <a:pt x="130" y="1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84" name="Freeform 497">
              <a:extLst>
                <a:ext uri="{FF2B5EF4-FFF2-40B4-BE49-F238E27FC236}">
                  <a16:creationId xmlns:a16="http://schemas.microsoft.com/office/drawing/2014/main" id="{6A726C92-5E26-4C99-863D-C88AC30D57EF}"/>
                </a:ext>
              </a:extLst>
            </p:cNvPr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7704138" y="4122738"/>
              <a:ext cx="95250" cy="104775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6 h 222"/>
                <a:gd name="T4" fmla="*/ 107 w 204"/>
                <a:gd name="T5" fmla="*/ 0 h 222"/>
                <a:gd name="T6" fmla="*/ 0 w 204"/>
                <a:gd name="T7" fmla="*/ 111 h 222"/>
                <a:gd name="T8" fmla="*/ 114 w 204"/>
                <a:gd name="T9" fmla="*/ 222 h 222"/>
                <a:gd name="T10" fmla="*/ 204 w 204"/>
                <a:gd name="T11" fmla="*/ 165 h 222"/>
                <a:gd name="T12" fmla="*/ 186 w 204"/>
                <a:gd name="T13" fmla="*/ 151 h 222"/>
                <a:gd name="T14" fmla="*/ 170 w 204"/>
                <a:gd name="T15" fmla="*/ 162 h 222"/>
                <a:gd name="T16" fmla="*/ 118 w 204"/>
                <a:gd name="T17" fmla="*/ 192 h 222"/>
                <a:gd name="T18" fmla="*/ 35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7 w 204"/>
                <a:gd name="T25" fmla="*/ 30 h 222"/>
                <a:gd name="T26" fmla="*/ 168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4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0" y="222"/>
                    <a:pt x="114" y="222"/>
                  </a:cubicBezTo>
                  <a:cubicBezTo>
                    <a:pt x="180" y="222"/>
                    <a:pt x="204" y="177"/>
                    <a:pt x="204" y="165"/>
                  </a:cubicBezTo>
                  <a:cubicBezTo>
                    <a:pt x="204" y="151"/>
                    <a:pt x="189" y="151"/>
                    <a:pt x="186" y="151"/>
                  </a:cubicBezTo>
                  <a:cubicBezTo>
                    <a:pt x="177" y="151"/>
                    <a:pt x="173" y="152"/>
                    <a:pt x="170" y="162"/>
                  </a:cubicBezTo>
                  <a:cubicBezTo>
                    <a:pt x="159" y="187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2" y="30"/>
                    <a:pt x="107" y="30"/>
                  </a:cubicBezTo>
                  <a:cubicBezTo>
                    <a:pt x="133" y="30"/>
                    <a:pt x="164" y="43"/>
                    <a:pt x="168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85" name="Freeform 498">
              <a:extLst>
                <a:ext uri="{FF2B5EF4-FFF2-40B4-BE49-F238E27FC236}">
                  <a16:creationId xmlns:a16="http://schemas.microsoft.com/office/drawing/2014/main" id="{36EB4271-EBB5-43E9-B0F5-1C5920BE4D58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7829550" y="4122738"/>
              <a:ext cx="92075" cy="104775"/>
            </a:xfrm>
            <a:custGeom>
              <a:avLst/>
              <a:gdLst>
                <a:gd name="T0" fmla="*/ 196 w 196"/>
                <a:gd name="T1" fmla="*/ 165 h 222"/>
                <a:gd name="T2" fmla="*/ 179 w 196"/>
                <a:gd name="T3" fmla="*/ 151 h 222"/>
                <a:gd name="T4" fmla="*/ 162 w 196"/>
                <a:gd name="T5" fmla="*/ 162 h 222"/>
                <a:gd name="T6" fmla="*/ 113 w 196"/>
                <a:gd name="T7" fmla="*/ 192 h 222"/>
                <a:gd name="T8" fmla="*/ 35 w 196"/>
                <a:gd name="T9" fmla="*/ 112 h 222"/>
                <a:gd name="T10" fmla="*/ 116 w 196"/>
                <a:gd name="T11" fmla="*/ 30 h 222"/>
                <a:gd name="T12" fmla="*/ 146 w 196"/>
                <a:gd name="T13" fmla="*/ 35 h 222"/>
                <a:gd name="T14" fmla="*/ 168 w 196"/>
                <a:gd name="T15" fmla="*/ 59 h 222"/>
                <a:gd name="T16" fmla="*/ 190 w 196"/>
                <a:gd name="T17" fmla="*/ 36 h 222"/>
                <a:gd name="T18" fmla="*/ 116 w 196"/>
                <a:gd name="T19" fmla="*/ 0 h 222"/>
                <a:gd name="T20" fmla="*/ 0 w 196"/>
                <a:gd name="T21" fmla="*/ 112 h 222"/>
                <a:gd name="T22" fmla="*/ 110 w 196"/>
                <a:gd name="T23" fmla="*/ 222 h 222"/>
                <a:gd name="T24" fmla="*/ 196 w 196"/>
                <a:gd name="T25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222">
                  <a:moveTo>
                    <a:pt x="196" y="165"/>
                  </a:moveTo>
                  <a:cubicBezTo>
                    <a:pt x="196" y="151"/>
                    <a:pt x="182" y="151"/>
                    <a:pt x="179" y="151"/>
                  </a:cubicBezTo>
                  <a:cubicBezTo>
                    <a:pt x="171" y="151"/>
                    <a:pt x="166" y="152"/>
                    <a:pt x="162" y="162"/>
                  </a:cubicBezTo>
                  <a:cubicBezTo>
                    <a:pt x="159" y="168"/>
                    <a:pt x="150" y="192"/>
                    <a:pt x="113" y="192"/>
                  </a:cubicBezTo>
                  <a:cubicBezTo>
                    <a:pt x="71" y="192"/>
                    <a:pt x="35" y="157"/>
                    <a:pt x="35" y="112"/>
                  </a:cubicBezTo>
                  <a:cubicBezTo>
                    <a:pt x="35" y="88"/>
                    <a:pt x="49" y="30"/>
                    <a:pt x="116" y="30"/>
                  </a:cubicBezTo>
                  <a:cubicBezTo>
                    <a:pt x="126" y="30"/>
                    <a:pt x="146" y="30"/>
                    <a:pt x="146" y="35"/>
                  </a:cubicBezTo>
                  <a:cubicBezTo>
                    <a:pt x="146" y="52"/>
                    <a:pt x="156" y="59"/>
                    <a:pt x="168" y="59"/>
                  </a:cubicBezTo>
                  <a:cubicBezTo>
                    <a:pt x="180" y="59"/>
                    <a:pt x="190" y="51"/>
                    <a:pt x="190" y="36"/>
                  </a:cubicBezTo>
                  <a:cubicBezTo>
                    <a:pt x="190" y="0"/>
                    <a:pt x="138" y="0"/>
                    <a:pt x="116" y="0"/>
                  </a:cubicBezTo>
                  <a:cubicBezTo>
                    <a:pt x="30" y="0"/>
                    <a:pt x="0" y="68"/>
                    <a:pt x="0" y="112"/>
                  </a:cubicBezTo>
                  <a:cubicBezTo>
                    <a:pt x="0" y="171"/>
                    <a:pt x="47" y="222"/>
                    <a:pt x="110" y="222"/>
                  </a:cubicBezTo>
                  <a:cubicBezTo>
                    <a:pt x="179" y="222"/>
                    <a:pt x="196" y="173"/>
                    <a:pt x="196" y="16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86" name="Freeform 499">
              <a:extLst>
                <a:ext uri="{FF2B5EF4-FFF2-40B4-BE49-F238E27FC236}">
                  <a16:creationId xmlns:a16="http://schemas.microsoft.com/office/drawing/2014/main" id="{EA41F610-5719-4EF6-BC2A-4D306DDADFB6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7940675" y="4124326"/>
              <a:ext cx="111125" cy="103188"/>
            </a:xfrm>
            <a:custGeom>
              <a:avLst/>
              <a:gdLst>
                <a:gd name="T0" fmla="*/ 203 w 238"/>
                <a:gd name="T1" fmla="*/ 31 h 217"/>
                <a:gd name="T2" fmla="*/ 218 w 238"/>
                <a:gd name="T3" fmla="*/ 31 h 217"/>
                <a:gd name="T4" fmla="*/ 238 w 238"/>
                <a:gd name="T5" fmla="*/ 16 h 217"/>
                <a:gd name="T6" fmla="*/ 218 w 238"/>
                <a:gd name="T7" fmla="*/ 0 h 217"/>
                <a:gd name="T8" fmla="*/ 159 w 238"/>
                <a:gd name="T9" fmla="*/ 0 h 217"/>
                <a:gd name="T10" fmla="*/ 139 w 238"/>
                <a:gd name="T11" fmla="*/ 15 h 217"/>
                <a:gd name="T12" fmla="*/ 159 w 238"/>
                <a:gd name="T13" fmla="*/ 31 h 217"/>
                <a:gd name="T14" fmla="*/ 173 w 238"/>
                <a:gd name="T15" fmla="*/ 31 h 217"/>
                <a:gd name="T16" fmla="*/ 119 w 238"/>
                <a:gd name="T17" fmla="*/ 191 h 217"/>
                <a:gd name="T18" fmla="*/ 65 w 238"/>
                <a:gd name="T19" fmla="*/ 31 h 217"/>
                <a:gd name="T20" fmla="*/ 79 w 238"/>
                <a:gd name="T21" fmla="*/ 31 h 217"/>
                <a:gd name="T22" fmla="*/ 99 w 238"/>
                <a:gd name="T23" fmla="*/ 16 h 217"/>
                <a:gd name="T24" fmla="*/ 79 w 238"/>
                <a:gd name="T25" fmla="*/ 0 h 217"/>
                <a:gd name="T26" fmla="*/ 20 w 238"/>
                <a:gd name="T27" fmla="*/ 0 h 217"/>
                <a:gd name="T28" fmla="*/ 0 w 238"/>
                <a:gd name="T29" fmla="*/ 16 h 217"/>
                <a:gd name="T30" fmla="*/ 20 w 238"/>
                <a:gd name="T31" fmla="*/ 31 h 217"/>
                <a:gd name="T32" fmla="*/ 35 w 238"/>
                <a:gd name="T33" fmla="*/ 31 h 217"/>
                <a:gd name="T34" fmla="*/ 93 w 238"/>
                <a:gd name="T35" fmla="*/ 200 h 217"/>
                <a:gd name="T36" fmla="*/ 119 w 238"/>
                <a:gd name="T37" fmla="*/ 217 h 217"/>
                <a:gd name="T38" fmla="*/ 145 w 238"/>
                <a:gd name="T39" fmla="*/ 201 h 217"/>
                <a:gd name="T40" fmla="*/ 203 w 238"/>
                <a:gd name="T41" fmla="*/ 3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217">
                  <a:moveTo>
                    <a:pt x="203" y="31"/>
                  </a:moveTo>
                  <a:lnTo>
                    <a:pt x="218" y="31"/>
                  </a:lnTo>
                  <a:cubicBezTo>
                    <a:pt x="225" y="31"/>
                    <a:pt x="238" y="31"/>
                    <a:pt x="238" y="16"/>
                  </a:cubicBezTo>
                  <a:cubicBezTo>
                    <a:pt x="238" y="0"/>
                    <a:pt x="226" y="0"/>
                    <a:pt x="218" y="0"/>
                  </a:cubicBezTo>
                  <a:lnTo>
                    <a:pt x="159" y="0"/>
                  </a:lnTo>
                  <a:cubicBezTo>
                    <a:pt x="152" y="0"/>
                    <a:pt x="139" y="0"/>
                    <a:pt x="139" y="15"/>
                  </a:cubicBezTo>
                  <a:cubicBezTo>
                    <a:pt x="139" y="31"/>
                    <a:pt x="151" y="31"/>
                    <a:pt x="159" y="31"/>
                  </a:cubicBezTo>
                  <a:lnTo>
                    <a:pt x="173" y="31"/>
                  </a:lnTo>
                  <a:lnTo>
                    <a:pt x="119" y="191"/>
                  </a:lnTo>
                  <a:lnTo>
                    <a:pt x="65" y="31"/>
                  </a:lnTo>
                  <a:lnTo>
                    <a:pt x="79" y="31"/>
                  </a:lnTo>
                  <a:cubicBezTo>
                    <a:pt x="86" y="31"/>
                    <a:pt x="99" y="31"/>
                    <a:pt x="99" y="16"/>
                  </a:cubicBezTo>
                  <a:cubicBezTo>
                    <a:pt x="99" y="0"/>
                    <a:pt x="87" y="0"/>
                    <a:pt x="79" y="0"/>
                  </a:cubicBezTo>
                  <a:lnTo>
                    <a:pt x="20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35" y="31"/>
                  </a:lnTo>
                  <a:lnTo>
                    <a:pt x="93" y="200"/>
                  </a:lnTo>
                  <a:cubicBezTo>
                    <a:pt x="99" y="217"/>
                    <a:pt x="109" y="217"/>
                    <a:pt x="119" y="217"/>
                  </a:cubicBezTo>
                  <a:cubicBezTo>
                    <a:pt x="129" y="217"/>
                    <a:pt x="140" y="217"/>
                    <a:pt x="145" y="201"/>
                  </a:cubicBezTo>
                  <a:lnTo>
                    <a:pt x="203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87" name="Freeform 500">
              <a:extLst>
                <a:ext uri="{FF2B5EF4-FFF2-40B4-BE49-F238E27FC236}">
                  <a16:creationId xmlns:a16="http://schemas.microsoft.com/office/drawing/2014/main" id="{B2FCFED8-9ED4-4AC7-8A63-74C85EFEAD77}"/>
                </a:ext>
              </a:extLst>
            </p:cNvPr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8070850" y="4122738"/>
              <a:ext cx="95250" cy="104775"/>
            </a:xfrm>
            <a:custGeom>
              <a:avLst/>
              <a:gdLst>
                <a:gd name="T0" fmla="*/ 184 w 204"/>
                <a:gd name="T1" fmla="*/ 124 h 222"/>
                <a:gd name="T2" fmla="*/ 204 w 204"/>
                <a:gd name="T3" fmla="*/ 106 h 222"/>
                <a:gd name="T4" fmla="*/ 108 w 204"/>
                <a:gd name="T5" fmla="*/ 0 h 222"/>
                <a:gd name="T6" fmla="*/ 0 w 204"/>
                <a:gd name="T7" fmla="*/ 111 h 222"/>
                <a:gd name="T8" fmla="*/ 115 w 204"/>
                <a:gd name="T9" fmla="*/ 222 h 222"/>
                <a:gd name="T10" fmla="*/ 204 w 204"/>
                <a:gd name="T11" fmla="*/ 165 h 222"/>
                <a:gd name="T12" fmla="*/ 187 w 204"/>
                <a:gd name="T13" fmla="*/ 151 h 222"/>
                <a:gd name="T14" fmla="*/ 170 w 204"/>
                <a:gd name="T15" fmla="*/ 162 h 222"/>
                <a:gd name="T16" fmla="*/ 119 w 204"/>
                <a:gd name="T17" fmla="*/ 192 h 222"/>
                <a:gd name="T18" fmla="*/ 36 w 204"/>
                <a:gd name="T19" fmla="*/ 124 h 222"/>
                <a:gd name="T20" fmla="*/ 184 w 204"/>
                <a:gd name="T21" fmla="*/ 124 h 222"/>
                <a:gd name="T22" fmla="*/ 36 w 204"/>
                <a:gd name="T23" fmla="*/ 94 h 222"/>
                <a:gd name="T24" fmla="*/ 108 w 204"/>
                <a:gd name="T25" fmla="*/ 30 h 222"/>
                <a:gd name="T26" fmla="*/ 169 w 204"/>
                <a:gd name="T27" fmla="*/ 94 h 222"/>
                <a:gd name="T28" fmla="*/ 36 w 204"/>
                <a:gd name="T29" fmla="*/ 9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2">
                  <a:moveTo>
                    <a:pt x="184" y="124"/>
                  </a:moveTo>
                  <a:cubicBezTo>
                    <a:pt x="195" y="124"/>
                    <a:pt x="204" y="124"/>
                    <a:pt x="204" y="106"/>
                  </a:cubicBezTo>
                  <a:cubicBezTo>
                    <a:pt x="204" y="49"/>
                    <a:pt x="172" y="0"/>
                    <a:pt x="108" y="0"/>
                  </a:cubicBezTo>
                  <a:cubicBezTo>
                    <a:pt x="48" y="0"/>
                    <a:pt x="0" y="50"/>
                    <a:pt x="0" y="111"/>
                  </a:cubicBezTo>
                  <a:cubicBezTo>
                    <a:pt x="0" y="172"/>
                    <a:pt x="51" y="222"/>
                    <a:pt x="115" y="222"/>
                  </a:cubicBezTo>
                  <a:cubicBezTo>
                    <a:pt x="181" y="222"/>
                    <a:pt x="204" y="177"/>
                    <a:pt x="204" y="165"/>
                  </a:cubicBezTo>
                  <a:cubicBezTo>
                    <a:pt x="204" y="151"/>
                    <a:pt x="190" y="151"/>
                    <a:pt x="187" y="151"/>
                  </a:cubicBezTo>
                  <a:cubicBezTo>
                    <a:pt x="178" y="151"/>
                    <a:pt x="174" y="152"/>
                    <a:pt x="170" y="162"/>
                  </a:cubicBezTo>
                  <a:cubicBezTo>
                    <a:pt x="159" y="187"/>
                    <a:pt x="132" y="192"/>
                    <a:pt x="119" y="192"/>
                  </a:cubicBezTo>
                  <a:cubicBezTo>
                    <a:pt x="81" y="192"/>
                    <a:pt x="44" y="167"/>
                    <a:pt x="36" y="124"/>
                  </a:cubicBezTo>
                  <a:lnTo>
                    <a:pt x="184" y="124"/>
                  </a:lnTo>
                  <a:close/>
                  <a:moveTo>
                    <a:pt x="36" y="94"/>
                  </a:moveTo>
                  <a:cubicBezTo>
                    <a:pt x="43" y="58"/>
                    <a:pt x="73" y="30"/>
                    <a:pt x="108" y="30"/>
                  </a:cubicBezTo>
                  <a:cubicBezTo>
                    <a:pt x="133" y="30"/>
                    <a:pt x="164" y="43"/>
                    <a:pt x="169" y="94"/>
                  </a:cubicBezTo>
                  <a:lnTo>
                    <a:pt x="3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88" name="Freeform 501">
              <a:extLst>
                <a:ext uri="{FF2B5EF4-FFF2-40B4-BE49-F238E27FC236}">
                  <a16:creationId xmlns:a16="http://schemas.microsoft.com/office/drawing/2014/main" id="{77B6B23A-AFFC-483B-BA06-D3803045C1CB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8221663" y="4062413"/>
              <a:ext cx="60325" cy="184150"/>
            </a:xfrm>
            <a:custGeom>
              <a:avLst/>
              <a:gdLst>
                <a:gd name="T0" fmla="*/ 131 w 131"/>
                <a:gd name="T1" fmla="*/ 373 h 387"/>
                <a:gd name="T2" fmla="*/ 119 w 131"/>
                <a:gd name="T3" fmla="*/ 358 h 387"/>
                <a:gd name="T4" fmla="*/ 34 w 131"/>
                <a:gd name="T5" fmla="*/ 194 h 387"/>
                <a:gd name="T6" fmla="*/ 120 w 131"/>
                <a:gd name="T7" fmla="*/ 29 h 387"/>
                <a:gd name="T8" fmla="*/ 131 w 131"/>
                <a:gd name="T9" fmla="*/ 14 h 387"/>
                <a:gd name="T10" fmla="*/ 116 w 131"/>
                <a:gd name="T11" fmla="*/ 0 h 387"/>
                <a:gd name="T12" fmla="*/ 0 w 131"/>
                <a:gd name="T13" fmla="*/ 194 h 387"/>
                <a:gd name="T14" fmla="*/ 40 w 131"/>
                <a:gd name="T15" fmla="*/ 323 h 387"/>
                <a:gd name="T16" fmla="*/ 116 w 131"/>
                <a:gd name="T17" fmla="*/ 387 h 387"/>
                <a:gd name="T18" fmla="*/ 131 w 131"/>
                <a:gd name="T19" fmla="*/ 37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387">
                  <a:moveTo>
                    <a:pt x="131" y="373"/>
                  </a:moveTo>
                  <a:cubicBezTo>
                    <a:pt x="131" y="366"/>
                    <a:pt x="128" y="364"/>
                    <a:pt x="119" y="358"/>
                  </a:cubicBezTo>
                  <a:cubicBezTo>
                    <a:pt x="57" y="316"/>
                    <a:pt x="34" y="250"/>
                    <a:pt x="34" y="194"/>
                  </a:cubicBezTo>
                  <a:cubicBezTo>
                    <a:pt x="34" y="144"/>
                    <a:pt x="53" y="74"/>
                    <a:pt x="120" y="29"/>
                  </a:cubicBezTo>
                  <a:cubicBezTo>
                    <a:pt x="128" y="24"/>
                    <a:pt x="131" y="22"/>
                    <a:pt x="131" y="14"/>
                  </a:cubicBezTo>
                  <a:cubicBezTo>
                    <a:pt x="131" y="10"/>
                    <a:pt x="129" y="0"/>
                    <a:pt x="116" y="0"/>
                  </a:cubicBezTo>
                  <a:cubicBezTo>
                    <a:pt x="101" y="0"/>
                    <a:pt x="0" y="66"/>
                    <a:pt x="0" y="194"/>
                  </a:cubicBezTo>
                  <a:cubicBezTo>
                    <a:pt x="0" y="253"/>
                    <a:pt x="23" y="298"/>
                    <a:pt x="40" y="323"/>
                  </a:cubicBezTo>
                  <a:cubicBezTo>
                    <a:pt x="67" y="359"/>
                    <a:pt x="104" y="387"/>
                    <a:pt x="116" y="387"/>
                  </a:cubicBezTo>
                  <a:cubicBezTo>
                    <a:pt x="129" y="387"/>
                    <a:pt x="131" y="377"/>
                    <a:pt x="131" y="3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889" name="Freeform 502">
              <a:extLst>
                <a:ext uri="{FF2B5EF4-FFF2-40B4-BE49-F238E27FC236}">
                  <a16:creationId xmlns:a16="http://schemas.microsoft.com/office/drawing/2014/main" id="{43204C61-AD61-4D2E-927E-B194D7396463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8323263" y="4062413"/>
              <a:ext cx="61913" cy="184150"/>
            </a:xfrm>
            <a:custGeom>
              <a:avLst/>
              <a:gdLst>
                <a:gd name="T0" fmla="*/ 132 w 132"/>
                <a:gd name="T1" fmla="*/ 194 h 387"/>
                <a:gd name="T2" fmla="*/ 91 w 132"/>
                <a:gd name="T3" fmla="*/ 64 h 387"/>
                <a:gd name="T4" fmla="*/ 15 w 132"/>
                <a:gd name="T5" fmla="*/ 0 h 387"/>
                <a:gd name="T6" fmla="*/ 0 w 132"/>
                <a:gd name="T7" fmla="*/ 14 h 387"/>
                <a:gd name="T8" fmla="*/ 8 w 132"/>
                <a:gd name="T9" fmla="*/ 27 h 387"/>
                <a:gd name="T10" fmla="*/ 97 w 132"/>
                <a:gd name="T11" fmla="*/ 194 h 387"/>
                <a:gd name="T12" fmla="*/ 11 w 132"/>
                <a:gd name="T13" fmla="*/ 358 h 387"/>
                <a:gd name="T14" fmla="*/ 0 w 132"/>
                <a:gd name="T15" fmla="*/ 373 h 387"/>
                <a:gd name="T16" fmla="*/ 15 w 132"/>
                <a:gd name="T17" fmla="*/ 387 h 387"/>
                <a:gd name="T18" fmla="*/ 132 w 132"/>
                <a:gd name="T19" fmla="*/ 19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387">
                  <a:moveTo>
                    <a:pt x="132" y="194"/>
                  </a:moveTo>
                  <a:cubicBezTo>
                    <a:pt x="132" y="134"/>
                    <a:pt x="109" y="89"/>
                    <a:pt x="91" y="64"/>
                  </a:cubicBezTo>
                  <a:cubicBezTo>
                    <a:pt x="65" y="28"/>
                    <a:pt x="27" y="0"/>
                    <a:pt x="15" y="0"/>
                  </a:cubicBezTo>
                  <a:cubicBezTo>
                    <a:pt x="3" y="0"/>
                    <a:pt x="0" y="10"/>
                    <a:pt x="0" y="14"/>
                  </a:cubicBezTo>
                  <a:cubicBezTo>
                    <a:pt x="0" y="22"/>
                    <a:pt x="5" y="25"/>
                    <a:pt x="8" y="27"/>
                  </a:cubicBezTo>
                  <a:cubicBezTo>
                    <a:pt x="90" y="81"/>
                    <a:pt x="97" y="161"/>
                    <a:pt x="97" y="194"/>
                  </a:cubicBezTo>
                  <a:cubicBezTo>
                    <a:pt x="97" y="244"/>
                    <a:pt x="79" y="313"/>
                    <a:pt x="11" y="358"/>
                  </a:cubicBezTo>
                  <a:cubicBezTo>
                    <a:pt x="4" y="363"/>
                    <a:pt x="0" y="366"/>
                    <a:pt x="0" y="373"/>
                  </a:cubicBezTo>
                  <a:cubicBezTo>
                    <a:pt x="0" y="377"/>
                    <a:pt x="3" y="387"/>
                    <a:pt x="15" y="387"/>
                  </a:cubicBezTo>
                  <a:cubicBezTo>
                    <a:pt x="30" y="387"/>
                    <a:pt x="132" y="321"/>
                    <a:pt x="132" y="1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grpSp>
        <p:nvGrpSpPr>
          <p:cNvPr id="953" name="Group 952">
            <a:extLst>
              <a:ext uri="{FF2B5EF4-FFF2-40B4-BE49-F238E27FC236}">
                <a16:creationId xmlns:a16="http://schemas.microsoft.com/office/drawing/2014/main" id="{EA47CCC1-F051-49BE-A07C-946AF78FED76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64615" y="2413000"/>
            <a:ext cx="1350963" cy="211138"/>
            <a:chOff x="6291263" y="2413000"/>
            <a:chExt cx="1350963" cy="211138"/>
          </a:xfrm>
        </p:grpSpPr>
        <p:sp>
          <p:nvSpPr>
            <p:cNvPr id="943" name="Freeform 509">
              <a:extLst>
                <a:ext uri="{FF2B5EF4-FFF2-40B4-BE49-F238E27FC236}">
                  <a16:creationId xmlns:a16="http://schemas.microsoft.com/office/drawing/2014/main" id="{38FD8447-C0E5-474C-A779-56106DE688FC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6291263" y="2462213"/>
              <a:ext cx="209550" cy="142875"/>
            </a:xfrm>
            <a:custGeom>
              <a:avLst/>
              <a:gdLst>
                <a:gd name="T0" fmla="*/ 425 w 443"/>
                <a:gd name="T1" fmla="*/ 140 h 260"/>
                <a:gd name="T2" fmla="*/ 443 w 443"/>
                <a:gd name="T3" fmla="*/ 130 h 260"/>
                <a:gd name="T4" fmla="*/ 425 w 443"/>
                <a:gd name="T5" fmla="*/ 120 h 260"/>
                <a:gd name="T6" fmla="*/ 54 w 443"/>
                <a:gd name="T7" fmla="*/ 120 h 260"/>
                <a:gd name="T8" fmla="*/ 99 w 443"/>
                <a:gd name="T9" fmla="*/ 72 h 260"/>
                <a:gd name="T10" fmla="*/ 125 w 443"/>
                <a:gd name="T11" fmla="*/ 6 h 260"/>
                <a:gd name="T12" fmla="*/ 115 w 443"/>
                <a:gd name="T13" fmla="*/ 0 h 260"/>
                <a:gd name="T14" fmla="*/ 105 w 443"/>
                <a:gd name="T15" fmla="*/ 10 h 260"/>
                <a:gd name="T16" fmla="*/ 7 w 443"/>
                <a:gd name="T17" fmla="*/ 124 h 260"/>
                <a:gd name="T18" fmla="*/ 0 w 443"/>
                <a:gd name="T19" fmla="*/ 130 h 260"/>
                <a:gd name="T20" fmla="*/ 7 w 443"/>
                <a:gd name="T21" fmla="*/ 137 h 260"/>
                <a:gd name="T22" fmla="*/ 105 w 443"/>
                <a:gd name="T23" fmla="*/ 253 h 260"/>
                <a:gd name="T24" fmla="*/ 115 w 443"/>
                <a:gd name="T25" fmla="*/ 260 h 260"/>
                <a:gd name="T26" fmla="*/ 125 w 443"/>
                <a:gd name="T27" fmla="*/ 254 h 260"/>
                <a:gd name="T28" fmla="*/ 100 w 443"/>
                <a:gd name="T29" fmla="*/ 189 h 260"/>
                <a:gd name="T30" fmla="*/ 54 w 443"/>
                <a:gd name="T31" fmla="*/ 140 h 260"/>
                <a:gd name="T32" fmla="*/ 425 w 443"/>
                <a:gd name="T33" fmla="*/ 14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3" h="260">
                  <a:moveTo>
                    <a:pt x="425" y="140"/>
                  </a:moveTo>
                  <a:cubicBezTo>
                    <a:pt x="434" y="140"/>
                    <a:pt x="443" y="140"/>
                    <a:pt x="443" y="130"/>
                  </a:cubicBezTo>
                  <a:cubicBezTo>
                    <a:pt x="443" y="120"/>
                    <a:pt x="434" y="120"/>
                    <a:pt x="425" y="120"/>
                  </a:cubicBezTo>
                  <a:lnTo>
                    <a:pt x="54" y="120"/>
                  </a:lnTo>
                  <a:cubicBezTo>
                    <a:pt x="82" y="99"/>
                    <a:pt x="95" y="79"/>
                    <a:pt x="99" y="72"/>
                  </a:cubicBezTo>
                  <a:cubicBezTo>
                    <a:pt x="121" y="38"/>
                    <a:pt x="125" y="7"/>
                    <a:pt x="125" y="6"/>
                  </a:cubicBezTo>
                  <a:cubicBezTo>
                    <a:pt x="125" y="0"/>
                    <a:pt x="119" y="0"/>
                    <a:pt x="115" y="0"/>
                  </a:cubicBezTo>
                  <a:cubicBezTo>
                    <a:pt x="107" y="0"/>
                    <a:pt x="106" y="1"/>
                    <a:pt x="105" y="10"/>
                  </a:cubicBezTo>
                  <a:cubicBezTo>
                    <a:pt x="93" y="59"/>
                    <a:pt x="64" y="100"/>
                    <a:pt x="7" y="124"/>
                  </a:cubicBezTo>
                  <a:cubicBezTo>
                    <a:pt x="2" y="126"/>
                    <a:pt x="0" y="127"/>
                    <a:pt x="0" y="130"/>
                  </a:cubicBezTo>
                  <a:cubicBezTo>
                    <a:pt x="0" y="134"/>
                    <a:pt x="2" y="135"/>
                    <a:pt x="7" y="137"/>
                  </a:cubicBezTo>
                  <a:cubicBezTo>
                    <a:pt x="59" y="158"/>
                    <a:pt x="93" y="197"/>
                    <a:pt x="105" y="253"/>
                  </a:cubicBezTo>
                  <a:cubicBezTo>
                    <a:pt x="106" y="259"/>
                    <a:pt x="107" y="260"/>
                    <a:pt x="115" y="260"/>
                  </a:cubicBezTo>
                  <a:cubicBezTo>
                    <a:pt x="119" y="260"/>
                    <a:pt x="125" y="260"/>
                    <a:pt x="125" y="254"/>
                  </a:cubicBezTo>
                  <a:cubicBezTo>
                    <a:pt x="125" y="253"/>
                    <a:pt x="121" y="222"/>
                    <a:pt x="100" y="189"/>
                  </a:cubicBezTo>
                  <a:cubicBezTo>
                    <a:pt x="90" y="174"/>
                    <a:pt x="76" y="156"/>
                    <a:pt x="54" y="140"/>
                  </a:cubicBezTo>
                  <a:lnTo>
                    <a:pt x="425" y="14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4" name="Freeform 510">
              <a:extLst>
                <a:ext uri="{FF2B5EF4-FFF2-40B4-BE49-F238E27FC236}">
                  <a16:creationId xmlns:a16="http://schemas.microsoft.com/office/drawing/2014/main" id="{037927A4-86C7-40E8-8A22-BE7E54FD87A2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494463" y="2528888"/>
              <a:ext cx="144463" cy="9525"/>
            </a:xfrm>
            <a:custGeom>
              <a:avLst/>
              <a:gdLst>
                <a:gd name="T0" fmla="*/ 288 w 305"/>
                <a:gd name="T1" fmla="*/ 20 h 20"/>
                <a:gd name="T2" fmla="*/ 305 w 305"/>
                <a:gd name="T3" fmla="*/ 10 h 20"/>
                <a:gd name="T4" fmla="*/ 288 w 305"/>
                <a:gd name="T5" fmla="*/ 0 h 20"/>
                <a:gd name="T6" fmla="*/ 18 w 305"/>
                <a:gd name="T7" fmla="*/ 0 h 20"/>
                <a:gd name="T8" fmla="*/ 0 w 305"/>
                <a:gd name="T9" fmla="*/ 10 h 20"/>
                <a:gd name="T10" fmla="*/ 18 w 305"/>
                <a:gd name="T11" fmla="*/ 20 h 20"/>
                <a:gd name="T12" fmla="*/ 288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8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8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88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5" name="Freeform 511">
              <a:extLst>
                <a:ext uri="{FF2B5EF4-FFF2-40B4-BE49-F238E27FC236}">
                  <a16:creationId xmlns:a16="http://schemas.microsoft.com/office/drawing/2014/main" id="{B4F3BBC1-9DD8-468B-A298-8541048D63E6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6675438" y="2481263"/>
              <a:ext cx="92075" cy="122238"/>
            </a:xfrm>
            <a:custGeom>
              <a:avLst/>
              <a:gdLst>
                <a:gd name="T0" fmla="*/ 112 w 193"/>
                <a:gd name="T1" fmla="*/ 93 h 223"/>
                <a:gd name="T2" fmla="*/ 78 w 193"/>
                <a:gd name="T3" fmla="*/ 87 h 223"/>
                <a:gd name="T4" fmla="*/ 30 w 193"/>
                <a:gd name="T5" fmla="*/ 59 h 223"/>
                <a:gd name="T6" fmla="*/ 93 w 193"/>
                <a:gd name="T7" fmla="*/ 31 h 223"/>
                <a:gd name="T8" fmla="*/ 143 w 193"/>
                <a:gd name="T9" fmla="*/ 59 h 223"/>
                <a:gd name="T10" fmla="*/ 160 w 193"/>
                <a:gd name="T11" fmla="*/ 76 h 223"/>
                <a:gd name="T12" fmla="*/ 178 w 193"/>
                <a:gd name="T13" fmla="*/ 55 h 223"/>
                <a:gd name="T14" fmla="*/ 178 w 193"/>
                <a:gd name="T15" fmla="*/ 21 h 223"/>
                <a:gd name="T16" fmla="*/ 163 w 193"/>
                <a:gd name="T17" fmla="*/ 0 h 223"/>
                <a:gd name="T18" fmla="*/ 148 w 193"/>
                <a:gd name="T19" fmla="*/ 11 h 223"/>
                <a:gd name="T20" fmla="*/ 94 w 193"/>
                <a:gd name="T21" fmla="*/ 0 h 223"/>
                <a:gd name="T22" fmla="*/ 0 w 193"/>
                <a:gd name="T23" fmla="*/ 59 h 223"/>
                <a:gd name="T24" fmla="*/ 98 w 193"/>
                <a:gd name="T25" fmla="*/ 121 h 223"/>
                <a:gd name="T26" fmla="*/ 162 w 193"/>
                <a:gd name="T27" fmla="*/ 157 h 223"/>
                <a:gd name="T28" fmla="*/ 98 w 193"/>
                <a:gd name="T29" fmla="*/ 192 h 223"/>
                <a:gd name="T30" fmla="*/ 34 w 193"/>
                <a:gd name="T31" fmla="*/ 148 h 223"/>
                <a:gd name="T32" fmla="*/ 17 w 193"/>
                <a:gd name="T33" fmla="*/ 134 h 223"/>
                <a:gd name="T34" fmla="*/ 0 w 193"/>
                <a:gd name="T35" fmla="*/ 154 h 223"/>
                <a:gd name="T36" fmla="*/ 0 w 193"/>
                <a:gd name="T37" fmla="*/ 202 h 223"/>
                <a:gd name="T38" fmla="*/ 14 w 193"/>
                <a:gd name="T39" fmla="*/ 223 h 223"/>
                <a:gd name="T40" fmla="*/ 33 w 193"/>
                <a:gd name="T41" fmla="*/ 204 h 223"/>
                <a:gd name="T42" fmla="*/ 98 w 193"/>
                <a:gd name="T43" fmla="*/ 223 h 223"/>
                <a:gd name="T44" fmla="*/ 193 w 193"/>
                <a:gd name="T45" fmla="*/ 157 h 223"/>
                <a:gd name="T46" fmla="*/ 112 w 193"/>
                <a:gd name="T47" fmla="*/ 9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3" h="223">
                  <a:moveTo>
                    <a:pt x="112" y="93"/>
                  </a:moveTo>
                  <a:cubicBezTo>
                    <a:pt x="101" y="91"/>
                    <a:pt x="91" y="89"/>
                    <a:pt x="78" y="87"/>
                  </a:cubicBezTo>
                  <a:cubicBezTo>
                    <a:pt x="64" y="85"/>
                    <a:pt x="30" y="79"/>
                    <a:pt x="30" y="59"/>
                  </a:cubicBezTo>
                  <a:cubicBezTo>
                    <a:pt x="30" y="46"/>
                    <a:pt x="46" y="31"/>
                    <a:pt x="93" y="31"/>
                  </a:cubicBezTo>
                  <a:cubicBezTo>
                    <a:pt x="135" y="31"/>
                    <a:pt x="142" y="46"/>
                    <a:pt x="143" y="59"/>
                  </a:cubicBezTo>
                  <a:cubicBezTo>
                    <a:pt x="144" y="67"/>
                    <a:pt x="145" y="76"/>
                    <a:pt x="160" y="76"/>
                  </a:cubicBezTo>
                  <a:cubicBezTo>
                    <a:pt x="178" y="76"/>
                    <a:pt x="178" y="65"/>
                    <a:pt x="178" y="55"/>
                  </a:cubicBezTo>
                  <a:lnTo>
                    <a:pt x="178" y="21"/>
                  </a:lnTo>
                  <a:cubicBezTo>
                    <a:pt x="178" y="13"/>
                    <a:pt x="178" y="0"/>
                    <a:pt x="163" y="0"/>
                  </a:cubicBezTo>
                  <a:cubicBezTo>
                    <a:pt x="151" y="0"/>
                    <a:pt x="149" y="7"/>
                    <a:pt x="148" y="11"/>
                  </a:cubicBezTo>
                  <a:cubicBezTo>
                    <a:pt x="126" y="0"/>
                    <a:pt x="104" y="0"/>
                    <a:pt x="94" y="0"/>
                  </a:cubicBezTo>
                  <a:cubicBezTo>
                    <a:pt x="11" y="0"/>
                    <a:pt x="0" y="41"/>
                    <a:pt x="0" y="59"/>
                  </a:cubicBezTo>
                  <a:cubicBezTo>
                    <a:pt x="0" y="105"/>
                    <a:pt x="52" y="114"/>
                    <a:pt x="98" y="121"/>
                  </a:cubicBezTo>
                  <a:cubicBezTo>
                    <a:pt x="122" y="125"/>
                    <a:pt x="162" y="131"/>
                    <a:pt x="162" y="157"/>
                  </a:cubicBezTo>
                  <a:cubicBezTo>
                    <a:pt x="162" y="176"/>
                    <a:pt x="144" y="192"/>
                    <a:pt x="98" y="192"/>
                  </a:cubicBezTo>
                  <a:cubicBezTo>
                    <a:pt x="75" y="192"/>
                    <a:pt x="47" y="187"/>
                    <a:pt x="34" y="148"/>
                  </a:cubicBezTo>
                  <a:cubicBezTo>
                    <a:pt x="32" y="139"/>
                    <a:pt x="30" y="134"/>
                    <a:pt x="17" y="134"/>
                  </a:cubicBezTo>
                  <a:cubicBezTo>
                    <a:pt x="0" y="134"/>
                    <a:pt x="0" y="144"/>
                    <a:pt x="0" y="154"/>
                  </a:cubicBezTo>
                  <a:lnTo>
                    <a:pt x="0" y="202"/>
                  </a:lnTo>
                  <a:cubicBezTo>
                    <a:pt x="0" y="210"/>
                    <a:pt x="0" y="223"/>
                    <a:pt x="14" y="223"/>
                  </a:cubicBezTo>
                  <a:cubicBezTo>
                    <a:pt x="19" y="223"/>
                    <a:pt x="27" y="222"/>
                    <a:pt x="33" y="204"/>
                  </a:cubicBezTo>
                  <a:cubicBezTo>
                    <a:pt x="57" y="222"/>
                    <a:pt x="84" y="223"/>
                    <a:pt x="98" y="223"/>
                  </a:cubicBezTo>
                  <a:cubicBezTo>
                    <a:pt x="177" y="223"/>
                    <a:pt x="193" y="181"/>
                    <a:pt x="193" y="157"/>
                  </a:cubicBezTo>
                  <a:cubicBezTo>
                    <a:pt x="193" y="106"/>
                    <a:pt x="128" y="95"/>
                    <a:pt x="112" y="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6" name="Freeform 512">
              <a:extLst>
                <a:ext uri="{FF2B5EF4-FFF2-40B4-BE49-F238E27FC236}">
                  <a16:creationId xmlns:a16="http://schemas.microsoft.com/office/drawing/2014/main" id="{CBE5A955-220E-4076-88C7-51A6833C7413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796088" y="2481263"/>
              <a:ext cx="95250" cy="122238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4 w 204"/>
                <a:gd name="T9" fmla="*/ 223 h 223"/>
                <a:gd name="T10" fmla="*/ 204 w 204"/>
                <a:gd name="T11" fmla="*/ 165 h 223"/>
                <a:gd name="T12" fmla="*/ 186 w 204"/>
                <a:gd name="T13" fmla="*/ 152 h 223"/>
                <a:gd name="T14" fmla="*/ 170 w 204"/>
                <a:gd name="T15" fmla="*/ 162 h 223"/>
                <a:gd name="T16" fmla="*/ 118 w 204"/>
                <a:gd name="T17" fmla="*/ 192 h 223"/>
                <a:gd name="T18" fmla="*/ 35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8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4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2"/>
                    <a:pt x="50" y="223"/>
                    <a:pt x="114" y="223"/>
                  </a:cubicBezTo>
                  <a:cubicBezTo>
                    <a:pt x="180" y="223"/>
                    <a:pt x="204" y="178"/>
                    <a:pt x="204" y="165"/>
                  </a:cubicBezTo>
                  <a:cubicBezTo>
                    <a:pt x="204" y="152"/>
                    <a:pt x="189" y="152"/>
                    <a:pt x="186" y="152"/>
                  </a:cubicBezTo>
                  <a:cubicBezTo>
                    <a:pt x="177" y="152"/>
                    <a:pt x="173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0" y="192"/>
                    <a:pt x="43" y="167"/>
                    <a:pt x="35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8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7" name="Freeform 513">
              <a:extLst>
                <a:ext uri="{FF2B5EF4-FFF2-40B4-BE49-F238E27FC236}">
                  <a16:creationId xmlns:a16="http://schemas.microsoft.com/office/drawing/2014/main" id="{6753B3AA-A65D-4EAB-AC81-C8D15C42552A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6911976" y="2451100"/>
              <a:ext cx="100013" cy="152400"/>
            </a:xfrm>
            <a:custGeom>
              <a:avLst/>
              <a:gdLst>
                <a:gd name="T0" fmla="*/ 99 w 212"/>
                <a:gd name="T1" fmla="*/ 91 h 279"/>
                <a:gd name="T2" fmla="*/ 180 w 212"/>
                <a:gd name="T3" fmla="*/ 91 h 279"/>
                <a:gd name="T4" fmla="*/ 200 w 212"/>
                <a:gd name="T5" fmla="*/ 76 h 279"/>
                <a:gd name="T6" fmla="*/ 180 w 212"/>
                <a:gd name="T7" fmla="*/ 61 h 279"/>
                <a:gd name="T8" fmla="*/ 99 w 212"/>
                <a:gd name="T9" fmla="*/ 61 h 279"/>
                <a:gd name="T10" fmla="*/ 99 w 212"/>
                <a:gd name="T11" fmla="*/ 20 h 279"/>
                <a:gd name="T12" fmla="*/ 82 w 212"/>
                <a:gd name="T13" fmla="*/ 0 h 279"/>
                <a:gd name="T14" fmla="*/ 64 w 212"/>
                <a:gd name="T15" fmla="*/ 20 h 279"/>
                <a:gd name="T16" fmla="*/ 64 w 212"/>
                <a:gd name="T17" fmla="*/ 61 h 279"/>
                <a:gd name="T18" fmla="*/ 21 w 212"/>
                <a:gd name="T19" fmla="*/ 61 h 279"/>
                <a:gd name="T20" fmla="*/ 0 w 212"/>
                <a:gd name="T21" fmla="*/ 76 h 279"/>
                <a:gd name="T22" fmla="*/ 20 w 212"/>
                <a:gd name="T23" fmla="*/ 91 h 279"/>
                <a:gd name="T24" fmla="*/ 64 w 212"/>
                <a:gd name="T25" fmla="*/ 91 h 279"/>
                <a:gd name="T26" fmla="*/ 64 w 212"/>
                <a:gd name="T27" fmla="*/ 213 h 279"/>
                <a:gd name="T28" fmla="*/ 134 w 212"/>
                <a:gd name="T29" fmla="*/ 279 h 279"/>
                <a:gd name="T30" fmla="*/ 212 w 212"/>
                <a:gd name="T31" fmla="*/ 213 h 279"/>
                <a:gd name="T32" fmla="*/ 194 w 212"/>
                <a:gd name="T33" fmla="*/ 194 h 279"/>
                <a:gd name="T34" fmla="*/ 177 w 212"/>
                <a:gd name="T35" fmla="*/ 212 h 279"/>
                <a:gd name="T36" fmla="*/ 137 w 212"/>
                <a:gd name="T37" fmla="*/ 248 h 279"/>
                <a:gd name="T38" fmla="*/ 99 w 212"/>
                <a:gd name="T39" fmla="*/ 210 h 279"/>
                <a:gd name="T40" fmla="*/ 99 w 212"/>
                <a:gd name="T41" fmla="*/ 9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79">
                  <a:moveTo>
                    <a:pt x="99" y="91"/>
                  </a:moveTo>
                  <a:lnTo>
                    <a:pt x="180" y="91"/>
                  </a:lnTo>
                  <a:cubicBezTo>
                    <a:pt x="188" y="91"/>
                    <a:pt x="200" y="91"/>
                    <a:pt x="200" y="76"/>
                  </a:cubicBezTo>
                  <a:cubicBezTo>
                    <a:pt x="200" y="61"/>
                    <a:pt x="188" y="61"/>
                    <a:pt x="180" y="61"/>
                  </a:cubicBezTo>
                  <a:lnTo>
                    <a:pt x="99" y="61"/>
                  </a:lnTo>
                  <a:lnTo>
                    <a:pt x="99" y="20"/>
                  </a:lnTo>
                  <a:cubicBezTo>
                    <a:pt x="99" y="11"/>
                    <a:pt x="99" y="0"/>
                    <a:pt x="82" y="0"/>
                  </a:cubicBezTo>
                  <a:cubicBezTo>
                    <a:pt x="64" y="0"/>
                    <a:pt x="64" y="10"/>
                    <a:pt x="64" y="20"/>
                  </a:cubicBezTo>
                  <a:lnTo>
                    <a:pt x="64" y="61"/>
                  </a:lnTo>
                  <a:lnTo>
                    <a:pt x="21" y="61"/>
                  </a:lnTo>
                  <a:cubicBezTo>
                    <a:pt x="13" y="61"/>
                    <a:pt x="0" y="61"/>
                    <a:pt x="0" y="76"/>
                  </a:cubicBezTo>
                  <a:cubicBezTo>
                    <a:pt x="0" y="91"/>
                    <a:pt x="13" y="91"/>
                    <a:pt x="20" y="91"/>
                  </a:cubicBezTo>
                  <a:lnTo>
                    <a:pt x="64" y="91"/>
                  </a:lnTo>
                  <a:lnTo>
                    <a:pt x="64" y="213"/>
                  </a:lnTo>
                  <a:cubicBezTo>
                    <a:pt x="64" y="261"/>
                    <a:pt x="98" y="279"/>
                    <a:pt x="134" y="279"/>
                  </a:cubicBezTo>
                  <a:cubicBezTo>
                    <a:pt x="171" y="279"/>
                    <a:pt x="212" y="257"/>
                    <a:pt x="212" y="213"/>
                  </a:cubicBezTo>
                  <a:cubicBezTo>
                    <a:pt x="212" y="204"/>
                    <a:pt x="212" y="194"/>
                    <a:pt x="194" y="194"/>
                  </a:cubicBezTo>
                  <a:cubicBezTo>
                    <a:pt x="178" y="194"/>
                    <a:pt x="177" y="204"/>
                    <a:pt x="177" y="212"/>
                  </a:cubicBezTo>
                  <a:cubicBezTo>
                    <a:pt x="177" y="243"/>
                    <a:pt x="148" y="248"/>
                    <a:pt x="137" y="248"/>
                  </a:cubicBezTo>
                  <a:cubicBezTo>
                    <a:pt x="99" y="248"/>
                    <a:pt x="99" y="222"/>
                    <a:pt x="99" y="210"/>
                  </a:cubicBezTo>
                  <a:lnTo>
                    <a:pt x="99" y="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8" name="Freeform 514">
              <a:extLst>
                <a:ext uri="{FF2B5EF4-FFF2-40B4-BE49-F238E27FC236}">
                  <a16:creationId xmlns:a16="http://schemas.microsoft.com/office/drawing/2014/main" id="{5D7F33C2-D5BC-48AD-BE77-84AC7E131228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161213" y="2413000"/>
              <a:ext cx="107950" cy="211138"/>
            </a:xfrm>
            <a:custGeom>
              <a:avLst/>
              <a:gdLst>
                <a:gd name="T0" fmla="*/ 198 w 227"/>
                <a:gd name="T1" fmla="*/ 28 h 387"/>
                <a:gd name="T2" fmla="*/ 201 w 227"/>
                <a:gd name="T3" fmla="*/ 17 h 387"/>
                <a:gd name="T4" fmla="*/ 184 w 227"/>
                <a:gd name="T5" fmla="*/ 0 h 387"/>
                <a:gd name="T6" fmla="*/ 166 w 227"/>
                <a:gd name="T7" fmla="*/ 15 h 387"/>
                <a:gd name="T8" fmla="*/ 29 w 227"/>
                <a:gd name="T9" fmla="*/ 359 h 387"/>
                <a:gd name="T10" fmla="*/ 26 w 227"/>
                <a:gd name="T11" fmla="*/ 370 h 387"/>
                <a:gd name="T12" fmla="*/ 44 w 227"/>
                <a:gd name="T13" fmla="*/ 387 h 387"/>
                <a:gd name="T14" fmla="*/ 61 w 227"/>
                <a:gd name="T15" fmla="*/ 373 h 387"/>
                <a:gd name="T16" fmla="*/ 198 w 227"/>
                <a:gd name="T17" fmla="*/ 28 h 387"/>
                <a:gd name="T18" fmla="*/ 227 w 227"/>
                <a:gd name="T19" fmla="*/ 321 h 387"/>
                <a:gd name="T20" fmla="*/ 184 w 227"/>
                <a:gd name="T21" fmla="*/ 255 h 387"/>
                <a:gd name="T22" fmla="*/ 140 w 227"/>
                <a:gd name="T23" fmla="*/ 321 h 387"/>
                <a:gd name="T24" fmla="*/ 184 w 227"/>
                <a:gd name="T25" fmla="*/ 387 h 387"/>
                <a:gd name="T26" fmla="*/ 227 w 227"/>
                <a:gd name="T27" fmla="*/ 321 h 387"/>
                <a:gd name="T28" fmla="*/ 184 w 227"/>
                <a:gd name="T29" fmla="*/ 356 h 387"/>
                <a:gd name="T30" fmla="*/ 168 w 227"/>
                <a:gd name="T31" fmla="*/ 321 h 387"/>
                <a:gd name="T32" fmla="*/ 184 w 227"/>
                <a:gd name="T33" fmla="*/ 285 h 387"/>
                <a:gd name="T34" fmla="*/ 199 w 227"/>
                <a:gd name="T35" fmla="*/ 321 h 387"/>
                <a:gd name="T36" fmla="*/ 184 w 227"/>
                <a:gd name="T37" fmla="*/ 356 h 387"/>
                <a:gd name="T38" fmla="*/ 87 w 227"/>
                <a:gd name="T39" fmla="*/ 67 h 387"/>
                <a:gd name="T40" fmla="*/ 44 w 227"/>
                <a:gd name="T41" fmla="*/ 0 h 387"/>
                <a:gd name="T42" fmla="*/ 0 w 227"/>
                <a:gd name="T43" fmla="*/ 66 h 387"/>
                <a:gd name="T44" fmla="*/ 44 w 227"/>
                <a:gd name="T45" fmla="*/ 133 h 387"/>
                <a:gd name="T46" fmla="*/ 87 w 227"/>
                <a:gd name="T47" fmla="*/ 67 h 387"/>
                <a:gd name="T48" fmla="*/ 44 w 227"/>
                <a:gd name="T49" fmla="*/ 102 h 387"/>
                <a:gd name="T50" fmla="*/ 28 w 227"/>
                <a:gd name="T51" fmla="*/ 66 h 387"/>
                <a:gd name="T52" fmla="*/ 44 w 227"/>
                <a:gd name="T53" fmla="*/ 31 h 387"/>
                <a:gd name="T54" fmla="*/ 59 w 227"/>
                <a:gd name="T55" fmla="*/ 66 h 387"/>
                <a:gd name="T56" fmla="*/ 44 w 227"/>
                <a:gd name="T57" fmla="*/ 10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7" h="387">
                  <a:moveTo>
                    <a:pt x="198" y="28"/>
                  </a:moveTo>
                  <a:cubicBezTo>
                    <a:pt x="200" y="23"/>
                    <a:pt x="201" y="21"/>
                    <a:pt x="201" y="17"/>
                  </a:cubicBezTo>
                  <a:cubicBezTo>
                    <a:pt x="201" y="8"/>
                    <a:pt x="194" y="0"/>
                    <a:pt x="184" y="0"/>
                  </a:cubicBezTo>
                  <a:cubicBezTo>
                    <a:pt x="172" y="0"/>
                    <a:pt x="168" y="9"/>
                    <a:pt x="166" y="15"/>
                  </a:cubicBezTo>
                  <a:lnTo>
                    <a:pt x="29" y="359"/>
                  </a:lnTo>
                  <a:cubicBezTo>
                    <a:pt x="27" y="364"/>
                    <a:pt x="26" y="366"/>
                    <a:pt x="26" y="370"/>
                  </a:cubicBezTo>
                  <a:cubicBezTo>
                    <a:pt x="26" y="379"/>
                    <a:pt x="34" y="387"/>
                    <a:pt x="44" y="387"/>
                  </a:cubicBezTo>
                  <a:cubicBezTo>
                    <a:pt x="56" y="387"/>
                    <a:pt x="59" y="378"/>
                    <a:pt x="61" y="373"/>
                  </a:cubicBezTo>
                  <a:lnTo>
                    <a:pt x="198" y="28"/>
                  </a:lnTo>
                  <a:close/>
                  <a:moveTo>
                    <a:pt x="227" y="321"/>
                  </a:moveTo>
                  <a:cubicBezTo>
                    <a:pt x="227" y="284"/>
                    <a:pt x="208" y="255"/>
                    <a:pt x="184" y="255"/>
                  </a:cubicBezTo>
                  <a:cubicBezTo>
                    <a:pt x="159" y="255"/>
                    <a:pt x="140" y="284"/>
                    <a:pt x="140" y="321"/>
                  </a:cubicBezTo>
                  <a:cubicBezTo>
                    <a:pt x="140" y="358"/>
                    <a:pt x="159" y="387"/>
                    <a:pt x="184" y="387"/>
                  </a:cubicBezTo>
                  <a:cubicBezTo>
                    <a:pt x="208" y="387"/>
                    <a:pt x="227" y="358"/>
                    <a:pt x="227" y="321"/>
                  </a:cubicBezTo>
                  <a:close/>
                  <a:moveTo>
                    <a:pt x="184" y="356"/>
                  </a:moveTo>
                  <a:cubicBezTo>
                    <a:pt x="178" y="356"/>
                    <a:pt x="168" y="343"/>
                    <a:pt x="168" y="321"/>
                  </a:cubicBezTo>
                  <a:cubicBezTo>
                    <a:pt x="168" y="299"/>
                    <a:pt x="178" y="285"/>
                    <a:pt x="184" y="285"/>
                  </a:cubicBezTo>
                  <a:cubicBezTo>
                    <a:pt x="190" y="285"/>
                    <a:pt x="199" y="299"/>
                    <a:pt x="199" y="321"/>
                  </a:cubicBezTo>
                  <a:cubicBezTo>
                    <a:pt x="199" y="343"/>
                    <a:pt x="190" y="356"/>
                    <a:pt x="184" y="356"/>
                  </a:cubicBezTo>
                  <a:close/>
                  <a:moveTo>
                    <a:pt x="87" y="67"/>
                  </a:moveTo>
                  <a:cubicBezTo>
                    <a:pt x="87" y="28"/>
                    <a:pt x="68" y="0"/>
                    <a:pt x="44" y="0"/>
                  </a:cubicBezTo>
                  <a:cubicBezTo>
                    <a:pt x="19" y="0"/>
                    <a:pt x="0" y="29"/>
                    <a:pt x="0" y="66"/>
                  </a:cubicBezTo>
                  <a:cubicBezTo>
                    <a:pt x="0" y="105"/>
                    <a:pt x="20" y="133"/>
                    <a:pt x="44" y="133"/>
                  </a:cubicBezTo>
                  <a:cubicBezTo>
                    <a:pt x="68" y="133"/>
                    <a:pt x="87" y="104"/>
                    <a:pt x="87" y="67"/>
                  </a:cubicBezTo>
                  <a:close/>
                  <a:moveTo>
                    <a:pt x="44" y="102"/>
                  </a:moveTo>
                  <a:cubicBezTo>
                    <a:pt x="38" y="102"/>
                    <a:pt x="28" y="88"/>
                    <a:pt x="28" y="66"/>
                  </a:cubicBezTo>
                  <a:cubicBezTo>
                    <a:pt x="28" y="46"/>
                    <a:pt x="37" y="31"/>
                    <a:pt x="44" y="31"/>
                  </a:cubicBezTo>
                  <a:cubicBezTo>
                    <a:pt x="50" y="31"/>
                    <a:pt x="59" y="46"/>
                    <a:pt x="59" y="66"/>
                  </a:cubicBezTo>
                  <a:cubicBezTo>
                    <a:pt x="59" y="88"/>
                    <a:pt x="50" y="102"/>
                    <a:pt x="44" y="10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49" name="Freeform 515">
              <a:extLst>
                <a:ext uri="{FF2B5EF4-FFF2-40B4-BE49-F238E27FC236}">
                  <a16:creationId xmlns:a16="http://schemas.microsoft.com/office/drawing/2014/main" id="{D4FC3449-540C-4DAA-B0CA-8423E3D18175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289801" y="2481263"/>
              <a:ext cx="96838" cy="122238"/>
            </a:xfrm>
            <a:custGeom>
              <a:avLst/>
              <a:gdLst>
                <a:gd name="T0" fmla="*/ 184 w 204"/>
                <a:gd name="T1" fmla="*/ 125 h 223"/>
                <a:gd name="T2" fmla="*/ 204 w 204"/>
                <a:gd name="T3" fmla="*/ 106 h 223"/>
                <a:gd name="T4" fmla="*/ 107 w 204"/>
                <a:gd name="T5" fmla="*/ 0 h 223"/>
                <a:gd name="T6" fmla="*/ 0 w 204"/>
                <a:gd name="T7" fmla="*/ 112 h 223"/>
                <a:gd name="T8" fmla="*/ 115 w 204"/>
                <a:gd name="T9" fmla="*/ 223 h 223"/>
                <a:gd name="T10" fmla="*/ 204 w 204"/>
                <a:gd name="T11" fmla="*/ 165 h 223"/>
                <a:gd name="T12" fmla="*/ 187 w 204"/>
                <a:gd name="T13" fmla="*/ 152 h 223"/>
                <a:gd name="T14" fmla="*/ 170 w 204"/>
                <a:gd name="T15" fmla="*/ 162 h 223"/>
                <a:gd name="T16" fmla="*/ 118 w 204"/>
                <a:gd name="T17" fmla="*/ 192 h 223"/>
                <a:gd name="T18" fmla="*/ 35 w 204"/>
                <a:gd name="T19" fmla="*/ 125 h 223"/>
                <a:gd name="T20" fmla="*/ 184 w 204"/>
                <a:gd name="T21" fmla="*/ 125 h 223"/>
                <a:gd name="T22" fmla="*/ 36 w 204"/>
                <a:gd name="T23" fmla="*/ 95 h 223"/>
                <a:gd name="T24" fmla="*/ 107 w 204"/>
                <a:gd name="T25" fmla="*/ 31 h 223"/>
                <a:gd name="T26" fmla="*/ 169 w 204"/>
                <a:gd name="T27" fmla="*/ 95 h 223"/>
                <a:gd name="T28" fmla="*/ 36 w 204"/>
                <a:gd name="T29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223">
                  <a:moveTo>
                    <a:pt x="184" y="125"/>
                  </a:moveTo>
                  <a:cubicBezTo>
                    <a:pt x="195" y="125"/>
                    <a:pt x="204" y="125"/>
                    <a:pt x="204" y="106"/>
                  </a:cubicBezTo>
                  <a:cubicBezTo>
                    <a:pt x="204" y="49"/>
                    <a:pt x="172" y="0"/>
                    <a:pt x="107" y="0"/>
                  </a:cubicBezTo>
                  <a:cubicBezTo>
                    <a:pt x="48" y="0"/>
                    <a:pt x="0" y="50"/>
                    <a:pt x="0" y="112"/>
                  </a:cubicBezTo>
                  <a:cubicBezTo>
                    <a:pt x="0" y="172"/>
                    <a:pt x="50" y="223"/>
                    <a:pt x="115" y="223"/>
                  </a:cubicBezTo>
                  <a:cubicBezTo>
                    <a:pt x="181" y="223"/>
                    <a:pt x="204" y="178"/>
                    <a:pt x="204" y="165"/>
                  </a:cubicBezTo>
                  <a:cubicBezTo>
                    <a:pt x="204" y="152"/>
                    <a:pt x="190" y="152"/>
                    <a:pt x="187" y="152"/>
                  </a:cubicBezTo>
                  <a:cubicBezTo>
                    <a:pt x="178" y="152"/>
                    <a:pt x="174" y="153"/>
                    <a:pt x="170" y="162"/>
                  </a:cubicBezTo>
                  <a:cubicBezTo>
                    <a:pt x="159" y="188"/>
                    <a:pt x="132" y="192"/>
                    <a:pt x="118" y="192"/>
                  </a:cubicBezTo>
                  <a:cubicBezTo>
                    <a:pt x="81" y="192"/>
                    <a:pt x="43" y="167"/>
                    <a:pt x="35" y="125"/>
                  </a:cubicBezTo>
                  <a:lnTo>
                    <a:pt x="184" y="125"/>
                  </a:lnTo>
                  <a:close/>
                  <a:moveTo>
                    <a:pt x="36" y="95"/>
                  </a:moveTo>
                  <a:cubicBezTo>
                    <a:pt x="43" y="58"/>
                    <a:pt x="72" y="31"/>
                    <a:pt x="107" y="31"/>
                  </a:cubicBezTo>
                  <a:cubicBezTo>
                    <a:pt x="133" y="31"/>
                    <a:pt x="164" y="43"/>
                    <a:pt x="169" y="95"/>
                  </a:cubicBezTo>
                  <a:lnTo>
                    <a:pt x="36" y="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0" name="Freeform 516">
              <a:extLst>
                <a:ext uri="{FF2B5EF4-FFF2-40B4-BE49-F238E27FC236}">
                  <a16:creationId xmlns:a16="http://schemas.microsoft.com/office/drawing/2014/main" id="{D469F165-8011-48C3-8828-499011893815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404101" y="2435225"/>
              <a:ext cx="112713" cy="168275"/>
            </a:xfrm>
            <a:custGeom>
              <a:avLst/>
              <a:gdLst>
                <a:gd name="T0" fmla="*/ 77 w 238"/>
                <a:gd name="T1" fmla="*/ 111 h 308"/>
                <a:gd name="T2" fmla="*/ 77 w 238"/>
                <a:gd name="T3" fmla="*/ 21 h 308"/>
                <a:gd name="T4" fmla="*/ 57 w 238"/>
                <a:gd name="T5" fmla="*/ 0 h 308"/>
                <a:gd name="T6" fmla="*/ 21 w 238"/>
                <a:gd name="T7" fmla="*/ 0 h 308"/>
                <a:gd name="T8" fmla="*/ 0 w 238"/>
                <a:gd name="T9" fmla="*/ 16 h 308"/>
                <a:gd name="T10" fmla="*/ 20 w 238"/>
                <a:gd name="T11" fmla="*/ 31 h 308"/>
                <a:gd name="T12" fmla="*/ 43 w 238"/>
                <a:gd name="T13" fmla="*/ 31 h 308"/>
                <a:gd name="T14" fmla="*/ 43 w 238"/>
                <a:gd name="T15" fmla="*/ 284 h 308"/>
                <a:gd name="T16" fmla="*/ 60 w 238"/>
                <a:gd name="T17" fmla="*/ 305 h 308"/>
                <a:gd name="T18" fmla="*/ 77 w 238"/>
                <a:gd name="T19" fmla="*/ 282 h 308"/>
                <a:gd name="T20" fmla="*/ 135 w 238"/>
                <a:gd name="T21" fmla="*/ 308 h 308"/>
                <a:gd name="T22" fmla="*/ 238 w 238"/>
                <a:gd name="T23" fmla="*/ 197 h 308"/>
                <a:gd name="T24" fmla="*/ 140 w 238"/>
                <a:gd name="T25" fmla="*/ 87 h 308"/>
                <a:gd name="T26" fmla="*/ 77 w 238"/>
                <a:gd name="T27" fmla="*/ 111 h 308"/>
                <a:gd name="T28" fmla="*/ 77 w 238"/>
                <a:gd name="T29" fmla="*/ 210 h 308"/>
                <a:gd name="T30" fmla="*/ 77 w 238"/>
                <a:gd name="T31" fmla="*/ 173 h 308"/>
                <a:gd name="T32" fmla="*/ 137 w 238"/>
                <a:gd name="T33" fmla="*/ 117 h 308"/>
                <a:gd name="T34" fmla="*/ 203 w 238"/>
                <a:gd name="T35" fmla="*/ 197 h 308"/>
                <a:gd name="T36" fmla="*/ 133 w 238"/>
                <a:gd name="T37" fmla="*/ 277 h 308"/>
                <a:gd name="T38" fmla="*/ 77 w 238"/>
                <a:gd name="T39" fmla="*/ 21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8" h="308">
                  <a:moveTo>
                    <a:pt x="77" y="111"/>
                  </a:moveTo>
                  <a:lnTo>
                    <a:pt x="77" y="21"/>
                  </a:lnTo>
                  <a:cubicBezTo>
                    <a:pt x="77" y="5"/>
                    <a:pt x="74" y="0"/>
                    <a:pt x="57" y="0"/>
                  </a:cubicBezTo>
                  <a:lnTo>
                    <a:pt x="21" y="0"/>
                  </a:lnTo>
                  <a:cubicBezTo>
                    <a:pt x="13" y="0"/>
                    <a:pt x="0" y="0"/>
                    <a:pt x="0" y="16"/>
                  </a:cubicBezTo>
                  <a:cubicBezTo>
                    <a:pt x="0" y="31"/>
                    <a:pt x="13" y="31"/>
                    <a:pt x="20" y="31"/>
                  </a:cubicBezTo>
                  <a:lnTo>
                    <a:pt x="43" y="31"/>
                  </a:lnTo>
                  <a:lnTo>
                    <a:pt x="43" y="284"/>
                  </a:lnTo>
                  <a:cubicBezTo>
                    <a:pt x="43" y="294"/>
                    <a:pt x="43" y="305"/>
                    <a:pt x="60" y="305"/>
                  </a:cubicBezTo>
                  <a:cubicBezTo>
                    <a:pt x="77" y="305"/>
                    <a:pt x="77" y="295"/>
                    <a:pt x="77" y="282"/>
                  </a:cubicBezTo>
                  <a:cubicBezTo>
                    <a:pt x="97" y="303"/>
                    <a:pt x="119" y="308"/>
                    <a:pt x="135" y="308"/>
                  </a:cubicBezTo>
                  <a:cubicBezTo>
                    <a:pt x="189" y="308"/>
                    <a:pt x="238" y="260"/>
                    <a:pt x="238" y="197"/>
                  </a:cubicBezTo>
                  <a:cubicBezTo>
                    <a:pt x="238" y="136"/>
                    <a:pt x="193" y="87"/>
                    <a:pt x="140" y="87"/>
                  </a:cubicBezTo>
                  <a:cubicBezTo>
                    <a:pt x="116" y="87"/>
                    <a:pt x="94" y="96"/>
                    <a:pt x="77" y="111"/>
                  </a:cubicBezTo>
                  <a:close/>
                  <a:moveTo>
                    <a:pt x="77" y="210"/>
                  </a:moveTo>
                  <a:lnTo>
                    <a:pt x="77" y="173"/>
                  </a:lnTo>
                  <a:cubicBezTo>
                    <a:pt x="77" y="144"/>
                    <a:pt x="106" y="117"/>
                    <a:pt x="137" y="117"/>
                  </a:cubicBezTo>
                  <a:cubicBezTo>
                    <a:pt x="174" y="117"/>
                    <a:pt x="203" y="154"/>
                    <a:pt x="203" y="197"/>
                  </a:cubicBezTo>
                  <a:cubicBezTo>
                    <a:pt x="203" y="245"/>
                    <a:pt x="168" y="277"/>
                    <a:pt x="133" y="277"/>
                  </a:cubicBezTo>
                  <a:cubicBezTo>
                    <a:pt x="95" y="277"/>
                    <a:pt x="77" y="234"/>
                    <a:pt x="77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951" name="Freeform 517">
              <a:extLst>
                <a:ext uri="{FF2B5EF4-FFF2-40B4-BE49-F238E27FC236}">
                  <a16:creationId xmlns:a16="http://schemas.microsoft.com/office/drawing/2014/main" id="{85474C00-0A30-450B-8204-3056FE6553D6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7531101" y="2484438"/>
              <a:ext cx="111125" cy="117475"/>
            </a:xfrm>
            <a:custGeom>
              <a:avLst/>
              <a:gdLst>
                <a:gd name="T0" fmla="*/ 130 w 234"/>
                <a:gd name="T1" fmla="*/ 104 h 215"/>
                <a:gd name="T2" fmla="*/ 187 w 234"/>
                <a:gd name="T3" fmla="*/ 30 h 215"/>
                <a:gd name="T4" fmla="*/ 207 w 234"/>
                <a:gd name="T5" fmla="*/ 30 h 215"/>
                <a:gd name="T6" fmla="*/ 227 w 234"/>
                <a:gd name="T7" fmla="*/ 15 h 215"/>
                <a:gd name="T8" fmla="*/ 207 w 234"/>
                <a:gd name="T9" fmla="*/ 0 h 215"/>
                <a:gd name="T10" fmla="*/ 148 w 234"/>
                <a:gd name="T11" fmla="*/ 0 h 215"/>
                <a:gd name="T12" fmla="*/ 129 w 234"/>
                <a:gd name="T13" fmla="*/ 15 h 215"/>
                <a:gd name="T14" fmla="*/ 153 w 234"/>
                <a:gd name="T15" fmla="*/ 30 h 215"/>
                <a:gd name="T16" fmla="*/ 116 w 234"/>
                <a:gd name="T17" fmla="*/ 81 h 215"/>
                <a:gd name="T18" fmla="*/ 78 w 234"/>
                <a:gd name="T19" fmla="*/ 30 h 215"/>
                <a:gd name="T20" fmla="*/ 102 w 234"/>
                <a:gd name="T21" fmla="*/ 15 h 215"/>
                <a:gd name="T22" fmla="*/ 82 w 234"/>
                <a:gd name="T23" fmla="*/ 0 h 215"/>
                <a:gd name="T24" fmla="*/ 24 w 234"/>
                <a:gd name="T25" fmla="*/ 0 h 215"/>
                <a:gd name="T26" fmla="*/ 3 w 234"/>
                <a:gd name="T27" fmla="*/ 15 h 215"/>
                <a:gd name="T28" fmla="*/ 24 w 234"/>
                <a:gd name="T29" fmla="*/ 30 h 215"/>
                <a:gd name="T30" fmla="*/ 44 w 234"/>
                <a:gd name="T31" fmla="*/ 30 h 215"/>
                <a:gd name="T32" fmla="*/ 103 w 234"/>
                <a:gd name="T33" fmla="*/ 104 h 215"/>
                <a:gd name="T34" fmla="*/ 41 w 234"/>
                <a:gd name="T35" fmla="*/ 184 h 215"/>
                <a:gd name="T36" fmla="*/ 21 w 234"/>
                <a:gd name="T37" fmla="*/ 184 h 215"/>
                <a:gd name="T38" fmla="*/ 0 w 234"/>
                <a:gd name="T39" fmla="*/ 200 h 215"/>
                <a:gd name="T40" fmla="*/ 21 w 234"/>
                <a:gd name="T41" fmla="*/ 215 h 215"/>
                <a:gd name="T42" fmla="*/ 79 w 234"/>
                <a:gd name="T43" fmla="*/ 215 h 215"/>
                <a:gd name="T44" fmla="*/ 99 w 234"/>
                <a:gd name="T45" fmla="*/ 200 h 215"/>
                <a:gd name="T46" fmla="*/ 73 w 234"/>
                <a:gd name="T47" fmla="*/ 184 h 215"/>
                <a:gd name="T48" fmla="*/ 116 w 234"/>
                <a:gd name="T49" fmla="*/ 123 h 215"/>
                <a:gd name="T50" fmla="*/ 160 w 234"/>
                <a:gd name="T51" fmla="*/ 184 h 215"/>
                <a:gd name="T52" fmla="*/ 135 w 234"/>
                <a:gd name="T53" fmla="*/ 200 h 215"/>
                <a:gd name="T54" fmla="*/ 155 w 234"/>
                <a:gd name="T55" fmla="*/ 215 h 215"/>
                <a:gd name="T56" fmla="*/ 214 w 234"/>
                <a:gd name="T57" fmla="*/ 215 h 215"/>
                <a:gd name="T58" fmla="*/ 234 w 234"/>
                <a:gd name="T59" fmla="*/ 200 h 215"/>
                <a:gd name="T60" fmla="*/ 214 w 234"/>
                <a:gd name="T61" fmla="*/ 184 h 215"/>
                <a:gd name="T62" fmla="*/ 194 w 234"/>
                <a:gd name="T63" fmla="*/ 184 h 215"/>
                <a:gd name="T64" fmla="*/ 130 w 234"/>
                <a:gd name="T65" fmla="*/ 10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15">
                  <a:moveTo>
                    <a:pt x="130" y="104"/>
                  </a:moveTo>
                  <a:lnTo>
                    <a:pt x="187" y="30"/>
                  </a:lnTo>
                  <a:lnTo>
                    <a:pt x="207" y="30"/>
                  </a:lnTo>
                  <a:cubicBezTo>
                    <a:pt x="214" y="30"/>
                    <a:pt x="227" y="30"/>
                    <a:pt x="227" y="15"/>
                  </a:cubicBezTo>
                  <a:cubicBezTo>
                    <a:pt x="227" y="0"/>
                    <a:pt x="214" y="0"/>
                    <a:pt x="207" y="0"/>
                  </a:cubicBezTo>
                  <a:lnTo>
                    <a:pt x="148" y="0"/>
                  </a:lnTo>
                  <a:cubicBezTo>
                    <a:pt x="141" y="0"/>
                    <a:pt x="129" y="0"/>
                    <a:pt x="129" y="15"/>
                  </a:cubicBezTo>
                  <a:cubicBezTo>
                    <a:pt x="129" y="30"/>
                    <a:pt x="139" y="30"/>
                    <a:pt x="153" y="30"/>
                  </a:cubicBezTo>
                  <a:lnTo>
                    <a:pt x="116" y="81"/>
                  </a:lnTo>
                  <a:lnTo>
                    <a:pt x="78" y="30"/>
                  </a:lnTo>
                  <a:cubicBezTo>
                    <a:pt x="91" y="30"/>
                    <a:pt x="102" y="30"/>
                    <a:pt x="102" y="15"/>
                  </a:cubicBezTo>
                  <a:cubicBezTo>
                    <a:pt x="102" y="0"/>
                    <a:pt x="90" y="0"/>
                    <a:pt x="82" y="0"/>
                  </a:cubicBezTo>
                  <a:lnTo>
                    <a:pt x="24" y="0"/>
                  </a:lnTo>
                  <a:cubicBezTo>
                    <a:pt x="16" y="0"/>
                    <a:pt x="3" y="0"/>
                    <a:pt x="3" y="15"/>
                  </a:cubicBezTo>
                  <a:cubicBezTo>
                    <a:pt x="3" y="30"/>
                    <a:pt x="17" y="30"/>
                    <a:pt x="24" y="30"/>
                  </a:cubicBezTo>
                  <a:lnTo>
                    <a:pt x="44" y="30"/>
                  </a:lnTo>
                  <a:lnTo>
                    <a:pt x="103" y="104"/>
                  </a:lnTo>
                  <a:lnTo>
                    <a:pt x="41" y="184"/>
                  </a:lnTo>
                  <a:lnTo>
                    <a:pt x="21" y="184"/>
                  </a:lnTo>
                  <a:cubicBezTo>
                    <a:pt x="13" y="184"/>
                    <a:pt x="0" y="184"/>
                    <a:pt x="0" y="200"/>
                  </a:cubicBezTo>
                  <a:cubicBezTo>
                    <a:pt x="0" y="215"/>
                    <a:pt x="14" y="215"/>
                    <a:pt x="21" y="215"/>
                  </a:cubicBezTo>
                  <a:lnTo>
                    <a:pt x="79" y="215"/>
                  </a:lnTo>
                  <a:cubicBezTo>
                    <a:pt x="87" y="215"/>
                    <a:pt x="99" y="215"/>
                    <a:pt x="99" y="200"/>
                  </a:cubicBezTo>
                  <a:cubicBezTo>
                    <a:pt x="99" y="184"/>
                    <a:pt x="89" y="184"/>
                    <a:pt x="73" y="184"/>
                  </a:cubicBezTo>
                  <a:lnTo>
                    <a:pt x="116" y="123"/>
                  </a:lnTo>
                  <a:lnTo>
                    <a:pt x="160" y="184"/>
                  </a:lnTo>
                  <a:cubicBezTo>
                    <a:pt x="146" y="184"/>
                    <a:pt x="135" y="184"/>
                    <a:pt x="135" y="200"/>
                  </a:cubicBezTo>
                  <a:cubicBezTo>
                    <a:pt x="135" y="215"/>
                    <a:pt x="148" y="215"/>
                    <a:pt x="155" y="215"/>
                  </a:cubicBezTo>
                  <a:lnTo>
                    <a:pt x="214" y="215"/>
                  </a:lnTo>
                  <a:cubicBezTo>
                    <a:pt x="221" y="215"/>
                    <a:pt x="234" y="215"/>
                    <a:pt x="234" y="200"/>
                  </a:cubicBezTo>
                  <a:cubicBezTo>
                    <a:pt x="234" y="184"/>
                    <a:pt x="221" y="184"/>
                    <a:pt x="214" y="184"/>
                  </a:cubicBezTo>
                  <a:lnTo>
                    <a:pt x="194" y="184"/>
                  </a:lnTo>
                  <a:lnTo>
                    <a:pt x="130" y="10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D603B4D-F93B-419B-8113-A927829D6E7E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192023" y="871146"/>
            <a:ext cx="6512165" cy="375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5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0023-EAF5-4BF1-9D0E-815C68E7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Shellcode (continue)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E73D3-6B23-472C-8CC4-4545831D1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DAE42-C521-45F3-A079-CD122B3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5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Shape 264">
            <a:extLst>
              <a:ext uri="{FF2B5EF4-FFF2-40B4-BE49-F238E27FC236}">
                <a16:creationId xmlns:a16="http://schemas.microsoft.com/office/drawing/2014/main" id="{BB9172ED-5E23-4372-B2BC-20FE5852820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4385" y="867513"/>
            <a:ext cx="6515229" cy="3763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585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9AF4-6A02-40FE-92D1-A089F535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EF88-FCA6-45E9-80C8-A1A3A08B4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OS venders have spent the last 15 years developing more and more mitigations</a:t>
            </a:r>
          </a:p>
          <a:p>
            <a:pPr>
              <a:lnSpc>
                <a:spcPct val="120000"/>
              </a:lnSpc>
            </a:pPr>
            <a:endParaRPr lang="en-US" sz="1900" dirty="0"/>
          </a:p>
          <a:p>
            <a:pPr>
              <a:lnSpc>
                <a:spcPct val="120000"/>
              </a:lnSpc>
            </a:pPr>
            <a:r>
              <a:rPr lang="en-US" b="1" dirty="0"/>
              <a:t>Developer approaches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sz="1900" dirty="0"/>
          </a:p>
          <a:p>
            <a:pPr>
              <a:lnSpc>
                <a:spcPct val="120000"/>
              </a:lnSpc>
            </a:pPr>
            <a:r>
              <a:rPr lang="en-US" b="1" dirty="0"/>
              <a:t>OS approaches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ASLR (Address Space Layout Randomization)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Shell program’s defense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Non-Executable Stack </a:t>
            </a:r>
          </a:p>
          <a:p>
            <a:pPr>
              <a:lnSpc>
                <a:spcPct val="120000"/>
              </a:lnSpc>
            </a:pPr>
            <a:endParaRPr lang="en-US" sz="1900" dirty="0"/>
          </a:p>
          <a:p>
            <a:pPr>
              <a:lnSpc>
                <a:spcPct val="120000"/>
              </a:lnSpc>
            </a:pPr>
            <a:r>
              <a:rPr lang="en-US" b="1" dirty="0"/>
              <a:t>Compiler approaches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Stack-Guard</a:t>
            </a:r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A6532-7055-4E93-B2C5-1358AADF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6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040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8E09-670D-4D8D-81A1-7BD9C580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Developer’s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7442-7EB8-4B42-BC85-5CC48176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57188" indent="-357188">
              <a:lnSpc>
                <a:spcPct val="120000"/>
              </a:lnSpc>
              <a:buFont typeface="+mj-lt"/>
              <a:buAutoNum type="arabicPeriod"/>
            </a:pPr>
            <a:r>
              <a:rPr lang="en-NZ" b="1" dirty="0"/>
              <a:t>Check data length</a:t>
            </a:r>
          </a:p>
          <a:p>
            <a:pPr marL="357188" indent="-357188">
              <a:lnSpc>
                <a:spcPct val="120000"/>
              </a:lnSpc>
              <a:buFont typeface="+mj-lt"/>
              <a:buAutoNum type="arabicPeriod"/>
            </a:pPr>
            <a:endParaRPr lang="en-NZ" sz="1000" dirty="0"/>
          </a:p>
          <a:p>
            <a:pPr marL="357188" indent="-357188">
              <a:lnSpc>
                <a:spcPct val="120000"/>
              </a:lnSpc>
              <a:buFont typeface="+mj-lt"/>
              <a:buAutoNum type="arabicPeriod"/>
            </a:pPr>
            <a:r>
              <a:rPr lang="en-NZ" b="1" dirty="0"/>
              <a:t>Do not let users set the length; set it yourself (</a:t>
            </a:r>
            <a:r>
              <a:rPr lang="en-US" b="1" dirty="0"/>
              <a:t>Use of safer functions)</a:t>
            </a:r>
            <a:endParaRPr lang="en-NZ" b="1" dirty="0"/>
          </a:p>
          <a:p>
            <a:pPr marL="357188" lvl="1" indent="0">
              <a:lnSpc>
                <a:spcPct val="120000"/>
              </a:lnSpc>
              <a:buNone/>
            </a:pP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NZ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NZ" sz="23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NZ" sz="23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7188" lvl="1" indent="0">
              <a:lnSpc>
                <a:spcPct val="120000"/>
              </a:lnSpc>
              <a:buNone/>
            </a:pP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NZ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NZ" sz="23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NZ" sz="23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3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7188" lvl="1" indent="0">
              <a:lnSpc>
                <a:spcPct val="120000"/>
              </a:lnSpc>
              <a:buNone/>
            </a:pPr>
            <a:endParaRPr lang="en-NZ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lvl="1" indent="0">
              <a:lnSpc>
                <a:spcPct val="120000"/>
              </a:lnSpc>
              <a:buNone/>
            </a:pP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NZ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NZ" sz="23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NZ" sz="23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7188" lvl="1" indent="0">
              <a:lnSpc>
                <a:spcPct val="120000"/>
              </a:lnSpc>
              <a:buNone/>
            </a:pP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NZ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NZ" sz="23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NZ" sz="23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3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7188" lvl="1" indent="0">
              <a:lnSpc>
                <a:spcPct val="120000"/>
              </a:lnSpc>
              <a:buNone/>
            </a:pPr>
            <a:endParaRPr lang="en-NZ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lvl="1" indent="0">
              <a:lnSpc>
                <a:spcPct val="120000"/>
              </a:lnSpc>
              <a:buNone/>
            </a:pP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NZ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NZ" sz="23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NZ" sz="23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. . .);</a:t>
            </a:r>
          </a:p>
          <a:p>
            <a:pPr marL="357188" lvl="1" indent="0">
              <a:lnSpc>
                <a:spcPct val="120000"/>
              </a:lnSpc>
              <a:buNone/>
            </a:pP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NZ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snprintf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NZ" sz="23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3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NZ" sz="23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. . .);</a:t>
            </a:r>
          </a:p>
          <a:p>
            <a:pPr marL="357188" lvl="1" indent="0">
              <a:lnSpc>
                <a:spcPct val="120000"/>
              </a:lnSpc>
              <a:buNone/>
            </a:pPr>
            <a:endParaRPr lang="en-NZ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lvl="1" indent="0">
              <a:lnSpc>
                <a:spcPct val="120000"/>
              </a:lnSpc>
              <a:buNone/>
            </a:pP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*gets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NZ" sz="23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7188" lvl="1" indent="0">
              <a:lnSpc>
                <a:spcPct val="120000"/>
              </a:lnSpc>
              <a:buNone/>
            </a:pP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NZ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NZ" sz="23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NZ" sz="23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NZ" sz="23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NZ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  <a:p>
            <a:pPr marL="357188" indent="-357188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Use safer library (</a:t>
            </a:r>
            <a:r>
              <a:rPr lang="en-US" b="1" dirty="0" err="1"/>
              <a:t>libsafe</a:t>
            </a:r>
            <a:r>
              <a:rPr lang="en-US" b="1" dirty="0"/>
              <a:t>)</a:t>
            </a:r>
          </a:p>
          <a:p>
            <a:pPr marL="357188" indent="-357188">
              <a:lnSpc>
                <a:spcPct val="120000"/>
              </a:lnSpc>
              <a:buFont typeface="+mj-lt"/>
              <a:buAutoNum type="arabicPeriod"/>
            </a:pPr>
            <a:endParaRPr lang="en-US" sz="1600" dirty="0"/>
          </a:p>
          <a:p>
            <a:pPr marL="357188" indent="-357188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Use safer languages (if you have a choice)</a:t>
            </a:r>
          </a:p>
          <a:p>
            <a:pPr>
              <a:lnSpc>
                <a:spcPct val="120000"/>
              </a:lnSpc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1645A-0D59-46C6-AAD9-893BA202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7</a:t>
            </a:fld>
            <a:endParaRPr lang="en-US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7454E8F0-2DED-405D-BD38-152DF5BD5CC4}"/>
              </a:ext>
            </a:extLst>
          </p:cNvPr>
          <p:cNvSpPr/>
          <p:nvPr/>
        </p:nvSpPr>
        <p:spPr>
          <a:xfrm>
            <a:off x="6553200" y="3426284"/>
            <a:ext cx="2323171" cy="802887"/>
          </a:xfrm>
          <a:prstGeom prst="cloudCallout">
            <a:avLst>
              <a:gd name="adj1" fmla="val -53793"/>
              <a:gd name="adj2" fmla="val -7731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 related attack is </a:t>
            </a:r>
            <a:r>
              <a:rPr lang="en-NZ" sz="1600" dirty="0">
                <a:solidFill>
                  <a:srgbClr val="FFFF00"/>
                </a:solidFill>
              </a:rPr>
              <a:t>Heartbleed</a:t>
            </a:r>
          </a:p>
        </p:txBody>
      </p:sp>
    </p:spTree>
    <p:extLst>
      <p:ext uri="{BB962C8B-B14F-4D97-AF65-F5344CB8AC3E}">
        <p14:creationId xmlns:p14="http://schemas.microsoft.com/office/powerpoint/2010/main" val="166026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5FCD-70FD-44C5-A65D-37A13012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Approaches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EA4A-2FB7-4A55-A9D9-92D47540A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Space Layout Randomization (ASLR)</a:t>
            </a:r>
          </a:p>
          <a:p>
            <a:r>
              <a:rPr lang="en-US" dirty="0"/>
              <a:t>Principle of ASLR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BA0B2-0ECB-45D8-94C6-1CC84C71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8</a:t>
            </a:fld>
            <a:endParaRPr lang="en-US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Shape 276">
            <a:extLst>
              <a:ext uri="{FF2B5EF4-FFF2-40B4-BE49-F238E27FC236}">
                <a16:creationId xmlns:a16="http://schemas.microsoft.com/office/drawing/2014/main" id="{E7CBCF90-C748-46EA-9C2D-74ADC8027CEF}"/>
              </a:ext>
            </a:extLst>
          </p:cNvPr>
          <p:cNvSpPr txBox="1"/>
          <p:nvPr/>
        </p:nvSpPr>
        <p:spPr>
          <a:xfrm>
            <a:off x="832623" y="3797380"/>
            <a:ext cx="7612564" cy="42474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51427" tIns="51427" rIns="51427" bIns="51427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Difficult to guess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000" dirty="0">
                <a:solidFill>
                  <a:schemeClr val="dk1"/>
                </a:solidFill>
              </a:rPr>
              <a:t> address and address of the malicious code </a:t>
            </a:r>
          </a:p>
        </p:txBody>
      </p:sp>
      <p:sp>
        <p:nvSpPr>
          <p:cNvPr id="6" name="Shape 277">
            <a:extLst>
              <a:ext uri="{FF2B5EF4-FFF2-40B4-BE49-F238E27FC236}">
                <a16:creationId xmlns:a16="http://schemas.microsoft.com/office/drawing/2014/main" id="{C4C6371C-3B48-46E7-9042-AD8943DD29CE}"/>
              </a:ext>
            </a:extLst>
          </p:cNvPr>
          <p:cNvSpPr txBox="1"/>
          <p:nvPr/>
        </p:nvSpPr>
        <p:spPr>
          <a:xfrm>
            <a:off x="832624" y="3065905"/>
            <a:ext cx="7612565" cy="42474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51427" tIns="51427" rIns="51427" bIns="51427" anchor="t" anchorCtr="0">
            <a:noAutofit/>
          </a:bodyPr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Difficult to guess the stack address in the memory.</a:t>
            </a:r>
          </a:p>
        </p:txBody>
      </p:sp>
      <p:sp>
        <p:nvSpPr>
          <p:cNvPr id="7" name="Shape 278">
            <a:extLst>
              <a:ext uri="{FF2B5EF4-FFF2-40B4-BE49-F238E27FC236}">
                <a16:creationId xmlns:a16="http://schemas.microsoft.com/office/drawing/2014/main" id="{1A1481B1-2995-4262-A501-D31D91F48315}"/>
              </a:ext>
            </a:extLst>
          </p:cNvPr>
          <p:cNvSpPr txBox="1"/>
          <p:nvPr/>
        </p:nvSpPr>
        <p:spPr>
          <a:xfrm>
            <a:off x="832624" y="2122143"/>
            <a:ext cx="7612565" cy="63703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51427" tIns="51427" rIns="51427" bIns="51427" anchor="t" anchorCtr="0">
            <a:noAutofit/>
          </a:bodyPr>
          <a:lstStyle/>
          <a:p>
            <a:pPr indent="-39291" algn="ctr">
              <a:lnSpc>
                <a:spcPct val="90000"/>
              </a:lnSpc>
              <a:spcBef>
                <a:spcPts val="563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To randomize the start location of the stack that is every time the code is loaded in  the memory, the stack address changes.</a:t>
            </a:r>
          </a:p>
        </p:txBody>
      </p:sp>
      <p:sp>
        <p:nvSpPr>
          <p:cNvPr id="8" name="Shape 279">
            <a:extLst>
              <a:ext uri="{FF2B5EF4-FFF2-40B4-BE49-F238E27FC236}">
                <a16:creationId xmlns:a16="http://schemas.microsoft.com/office/drawing/2014/main" id="{D0D94631-1478-4CE2-824B-66472D9FF532}"/>
              </a:ext>
            </a:extLst>
          </p:cNvPr>
          <p:cNvSpPr/>
          <p:nvPr/>
        </p:nvSpPr>
        <p:spPr>
          <a:xfrm>
            <a:off x="4269207" y="2759188"/>
            <a:ext cx="94331" cy="30678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51427" tIns="51427" rIns="51427" bIns="51427" anchor="ctr" anchorCtr="0">
            <a:noAutofit/>
          </a:bodyPr>
          <a:lstStyle/>
          <a:p>
            <a:endParaRPr sz="1013"/>
          </a:p>
        </p:txBody>
      </p:sp>
      <p:sp>
        <p:nvSpPr>
          <p:cNvPr id="9" name="Shape 280">
            <a:extLst>
              <a:ext uri="{FF2B5EF4-FFF2-40B4-BE49-F238E27FC236}">
                <a16:creationId xmlns:a16="http://schemas.microsoft.com/office/drawing/2014/main" id="{26380F9D-6376-4BD2-B117-D0FD77C76212}"/>
              </a:ext>
            </a:extLst>
          </p:cNvPr>
          <p:cNvSpPr/>
          <p:nvPr/>
        </p:nvSpPr>
        <p:spPr>
          <a:xfrm>
            <a:off x="4269207" y="3490648"/>
            <a:ext cx="94331" cy="30678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51427" tIns="51427" rIns="51427" bIns="51427" anchor="ctr" anchorCtr="0">
            <a:noAutofit/>
          </a:bodyPr>
          <a:lstStyle/>
          <a:p>
            <a:endParaRPr sz="1013"/>
          </a:p>
        </p:txBody>
      </p:sp>
    </p:spTree>
    <p:extLst>
      <p:ext uri="{BB962C8B-B14F-4D97-AF65-F5344CB8AC3E}">
        <p14:creationId xmlns:p14="http://schemas.microsoft.com/office/powerpoint/2010/main" val="2630911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.25004"/>
  <p:tag name="ORIGINALWIDTH" val="184.5"/>
  <p:tag name="LATEXADDIN" val="\documentclass{article}&#10;\usepackage{amsmath}&#10;\pagestyle{empty}&#10;\begin{document}&#10;&#10;\noindent\texttt{seed@VM\$ gcc program.c}\\&#10;\texttt{seed@VM\$ ls -la a.out}\\&#10;\texttt{-rwxrwxr-x 1 seed seed 16600 Sep ~8 07:01 \textbf{a.out}}&#10;&#10;&#10;\end{document}"/>
  <p:tag name="IGUANATEXSIZE" val="20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625"/>
  <p:tag name="EMFCHIL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499"/>
  <p:tag name="ORIGINALWIDTH" val="2.968767"/>
  <p:tag name="EMFCHILD" val="True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5"/>
  <p:tag name="EMFCHILD" val="True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125"/>
  <p:tag name="EMFCHILD" val="True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0.8125197"/>
  <p:tag name="EMFCHILD" val="True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25"/>
  <p:tag name="EMFCHILD" val="True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43752"/>
  <p:tag name="EMFCHILD" val="True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06252"/>
  <p:tag name="EMFCHILD" val="True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06252"/>
  <p:tag name="EMFCHILD" val="True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125"/>
  <p:tag name="EMFCHILD" val="True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25"/>
  <p:tag name="EMFCHILD" val="True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499"/>
  <p:tag name="ORIGINALWIDTH" val="3.125"/>
  <p:tag name="EMFCHILD" val="True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625"/>
  <p:tag name="EMFCHILD" val="True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875"/>
  <p:tag name="EMFCHILD" val="True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68752"/>
  <p:tag name="EMFCHILD" val="True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3.18752"/>
  <p:tag name="EMFCHILD" val="True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3.125"/>
  <p:tag name="EMFCHILD" val="True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2.81252"/>
  <p:tag name="EMFCHILD" val="True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06252"/>
  <p:tag name="EMFCHILD" val="True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75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2932"/>
  <p:tag name="ORIGINALWIDTH" val="3.229167"/>
  <p:tag name="EMFCHILD" val="True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2.875"/>
  <p:tag name="EMFCHILD" val="True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75"/>
  <p:tag name="EMFCHILD" val="True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"/>
  <p:tag name="EMFCHILD" val="True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3.125"/>
  <p:tag name="EMFCHILD" val="True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1.93752"/>
  <p:tag name="EMFCHILD" val="True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93752"/>
  <p:tag name="EMFCHILD" val="True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06252"/>
  <p:tag name="EMFCHILD" val="True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31252"/>
  <p:tag name="EMFCHILD" val="True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1665"/>
  <p:tag name="ORIGINALWIDTH" val="3.4896"/>
  <p:tag name="EMFCHILD" val="True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56252"/>
  <p:tag name="EMFCHILD" val="True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75"/>
  <p:tag name="EMFCHILD" val="True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875"/>
  <p:tag name="EMFCHILD" val="True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5"/>
  <p:tag name="EMFCHILD" val="True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06252"/>
  <p:tag name="EMFCHILD" val="True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56252"/>
  <p:tag name="EMFCHILD" val="True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1.875"/>
  <p:tag name="EMFCHILD" val="True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"/>
  <p:tag name="ORIGINALWIDTH" val="0.8125197"/>
  <p:tag name="EMFCHILD" val="True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3"/>
  <p:tag name="EMFCHILD" val="True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75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499"/>
  <p:tag name="ORIGINALWIDTH" val="3.1771"/>
  <p:tag name="EMFCHILD" val="True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252"/>
  <p:tag name="ORIGINALWIDTH" val="3.18752"/>
  <p:tag name="EMFCHILD" val="True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75"/>
  <p:tag name="EMFCHILD" val="True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625"/>
  <p:tag name="EMFCHILD" val="True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2.43752"/>
  <p:tag name="EMFCHILD" val="True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25"/>
  <p:tag name="EMFCHILD" val="True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875"/>
  <p:tag name="EMFCHILD" val="True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2.75"/>
  <p:tag name="EMFCHILD" val="True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75"/>
  <p:tag name="EMFCHILD" val="True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75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91666"/>
  <p:tag name="ORIGINALWIDTH" val="3.645833"/>
  <p:tag name="EMFCHILD" val="True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25"/>
  <p:tag name="EMFCHILD" val="True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"/>
  <p:tag name="EMFCHILD" val="True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2.81252"/>
  <p:tag name="EMFCHILD" val="True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5"/>
  <p:tag name="EMFCHILD" val="True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68752"/>
  <p:tag name="EMFCHILD" val="True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6252"/>
  <p:tag name="EMFCHILD" val="True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2.43752"/>
  <p:tag name="EMFCHILD" val="True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"/>
  <p:tag name="EMFCHILD" val="True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2.875"/>
  <p:tag name="EMFCHILD" val="True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593766"/>
  <p:tag name="EMFCHILD" val="True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2.93752"/>
  <p:tag name="EMFCHILD" val="True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"/>
  <p:tag name="EMFCHILD" val="True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75"/>
  <p:tag name="EMFCHILD" val="True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6252"/>
  <p:tag name="EMFCHILD" val="True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2.81252"/>
  <p:tag name="EMFCHILD" val="True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"/>
  <p:tag name="EMFCHILD" val="True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3"/>
  <p:tag name="EMFCHILD" val="True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5"/>
  <p:tag name="EMFCHILD" val="True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6252"/>
  <p:tag name="ORIGINALWIDTH" val="3.56252"/>
  <p:tag name="EMFCHILD" val="True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2.81252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499"/>
  <p:tag name="ORIGINALWIDTH" val="6.822934"/>
  <p:tag name="EMFCHILD" val="True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"/>
  <p:tag name="EMFCHILD" val="True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6252"/>
  <p:tag name="EMFCHILD" val="True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0.8125197"/>
  <p:tag name="EMFCHILD" val="True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3.5"/>
  <p:tag name="EMFCHILD" val="True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3.75"/>
  <p:tag name="EMFCHILD" val="True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"/>
  <p:tag name="EMFCHILD" val="True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6252"/>
  <p:tag name="EMFCHILD" val="True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43752"/>
  <p:tag name="EMFCHILD" val="True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"/>
  <p:tag name="EMFCHILD" val="True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56252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24999"/>
  <p:tag name="ORIGINALWIDTH" val="4.635433"/>
  <p:tag name="EMFCHILD" val="True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375"/>
  <p:tag name="EMFCHILD" val="True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43752"/>
  <p:tag name="EMFCHILD" val="True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875"/>
  <p:tag name="EMFCHILD" val="True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3.68752"/>
  <p:tag name="EMFCHILD" val="True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5"/>
  <p:tag name="EMFCHILD" val="True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2.81252"/>
  <p:tag name="EMFCHILD" val="True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6252"/>
  <p:tag name="EMFCHILD" val="True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"/>
  <p:tag name="EMFCHILD" val="True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"/>
  <p:tag name="EMFCHILD" val="True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499"/>
  <p:tag name="ORIGINALWIDTH" val="2.968767"/>
  <p:tag name="EMFCHILD" val="True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375"/>
  <p:tag name="EMFCHILD" val="True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75"/>
  <p:tag name="EMFCHILD" val="True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75"/>
  <p:tag name="EMFCHILD" val="True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75"/>
  <p:tag name="EMFCHILD" val="True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2.75"/>
  <p:tag name="EMFCHILD" val="True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68752"/>
  <p:tag name="EMFCHILD" val="True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56252"/>
  <p:tag name="EMFCHILD" val="True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2.43752"/>
  <p:tag name="EMFCHILD" val="True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25"/>
  <p:tag name="EMFCHILD" val="True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125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"/>
  <p:tag name="EMFCHIL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499"/>
  <p:tag name="ORIGINALWIDTH" val="3.125"/>
  <p:tag name="EMFCHILD" val="True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25"/>
  <p:tag name="EMFCHILD" val="True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8752"/>
  <p:tag name="EMFCHILD" val="True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8752"/>
  <p:tag name="EMFCHILD" val="True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2.81252"/>
  <p:tag name="EMFCHILD" val="True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875"/>
  <p:tag name="EMFCHILD" val="True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"/>
  <p:tag name="EMFCHILD" val="True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2.81252"/>
  <p:tag name="EMFCHILD" val="True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2.875"/>
  <p:tag name="EMFCHILD" val="True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06252"/>
  <p:tag name="EMFCHILD" val="True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2.875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2932"/>
  <p:tag name="ORIGINALWIDTH" val="3.229167"/>
  <p:tag name="EMFCHILD" val="True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5"/>
  <p:tag name="EMFCHILD" val="True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375"/>
  <p:tag name="EMFCHILD" val="True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0.8125197"/>
  <p:tag name="EMFCHILD" val="True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0.8125197"/>
  <p:tag name="EMFCHILD" val="True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0.8125197"/>
  <p:tag name="EMFCHILD" val="True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0.8125197"/>
  <p:tag name="EMFCHILD" val="True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0.8125197"/>
  <p:tag name="EMFCHILD" val="True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3"/>
  <p:tag name="EMFCHILD" val="True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2.81252"/>
  <p:tag name="EMFCHILD" val="True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75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1665"/>
  <p:tag name="ORIGINALWIDTH" val="3.4896"/>
  <p:tag name="EMFCHILD" val="True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"/>
  <p:tag name="EMFCHILD" val="True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2.5"/>
  <p:tag name="EMFCHILD" val="True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25"/>
  <p:tag name="EMFCHILD" val="True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0.8125197"/>
  <p:tag name="EMFCHILD" val="True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25"/>
  <p:tag name="EMFCHILD" val="True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2.43752"/>
  <p:tag name="EMFCHILD" val="True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06252"/>
  <p:tag name="EMFCHILD" val="True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06252"/>
  <p:tag name="EMFCHILD" val="True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25"/>
  <p:tag name="EMFCHILD" val="True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25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499"/>
  <p:tag name="ORIGINALWIDTH" val="3.1771"/>
  <p:tag name="EMFCHILD" val="True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"/>
  <p:tag name="EMFCHILD" val="True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625"/>
  <p:tag name="EMFCHILD" val="True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875"/>
  <p:tag name="EMFCHILD" val="True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"/>
  <p:tag name="EMFCHILD" val="True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68752"/>
  <p:tag name="EMFCHILD" val="True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8752"/>
  <p:tag name="EMFCHILD" val="True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5"/>
  <p:tag name="EMFCHILD" val="True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25"/>
  <p:tag name="EMFCHILD" val="True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2"/>
  <p:tag name="ORIGINALWIDTH" val="2.81252"/>
  <p:tag name="EMFCHILD" val="True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06252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499"/>
  <p:tag name="ORIGINALWIDTH" val="3.593766"/>
  <p:tag name="EMFCHILD" val="True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75"/>
  <p:tag name="EMFCHILD" val="True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2.875"/>
  <p:tag name="EMFCHILD" val="True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5"/>
  <p:tag name="EMFCHILD" val="True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75"/>
  <p:tag name="EMFCHILD" val="True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3"/>
  <p:tag name="EMFCHILD" val="True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25"/>
  <p:tag name="EMFCHILD" val="True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75"/>
  <p:tag name="ORIGINALWIDTH" val="1.93752"/>
  <p:tag name="EMFCHILD" val="True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2.93752"/>
  <p:tag name="EMFCHILD" val="True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06252"/>
  <p:tag name="EMFCHILD" val="True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31252"/>
  <p:tag name="EMFCHILD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593766"/>
  <p:tag name="EMFCHILD" val="True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"/>
  <p:tag name="EMFCHILD" val="True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6252"/>
  <p:tag name="EMFCHILD" val="True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75"/>
  <p:tag name="EMFCHILD" val="True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875"/>
  <p:tag name="EMFCHILD" val="True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"/>
  <p:tag name="EMFCHILD" val="True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06252"/>
  <p:tag name="EMFCHILD" val="True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6252"/>
  <p:tag name="EMFCHILD" val="True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75"/>
  <p:tag name="ORIGINALWIDTH" val="1.875"/>
  <p:tag name="EMFCHILD" val="True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0.8125197"/>
  <p:tag name="EMFCHILD" val="True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3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499"/>
  <p:tag name="ORIGINALWIDTH" val="6.822934"/>
  <p:tag name="EMFCHILD" val="True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2.875"/>
  <p:tag name="EMFCHILD" val="True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8752"/>
  <p:tag name="EMFCHILD" val="True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5"/>
  <p:tag name="EMFCHILD" val="True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2.875"/>
  <p:tag name="EMFCHILD" val="True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3.625"/>
  <p:tag name="EMFCHILD" val="True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43752"/>
  <p:tag name="EMFCHILD" val="True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25"/>
  <p:tag name="EMFCHILD" val="True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875"/>
  <p:tag name="EMFCHILD" val="True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2.75"/>
  <p:tag name="EMFCHILD" val="True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75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24999"/>
  <p:tag name="ORIGINALWIDTH" val="4.635433"/>
  <p:tag name="EMFCHILD" val="True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75"/>
  <p:tag name="EMFCHILD" val="True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25"/>
  <p:tag name="EMFCHILD" val="True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1252"/>
  <p:tag name="EMFCHILD" val="True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68752"/>
  <p:tag name="EMFCHILD" val="True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6252"/>
  <p:tag name="EMFCHILD" val="True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43752"/>
  <p:tag name="EMFCHILD" val="True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5"/>
  <p:tag name="EMFCHILD" val="True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75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499"/>
  <p:tag name="ORIGINALWIDTH" val="2.8646"/>
  <p:tag name="EMFCHILD" val="True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93752"/>
  <p:tag name="EMFCHILD" val="True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75"/>
  <p:tag name="EMFCHILD" val="True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6252"/>
  <p:tag name="EMFCHILD" val="True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1252"/>
  <p:tag name="EMFCHILD" val="True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3"/>
  <p:tag name="EMFCHILD" val="True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6252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2"/>
  <p:tag name="ORIGINALWIDTH" val="3.8021"/>
  <p:tag name="EMFCHILD" val="True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1252"/>
  <p:tag name="EMFCHILD" val="True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6252"/>
  <p:tag name="EMFCHILD" val="True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0.8125197"/>
  <p:tag name="EMFCHILD" val="True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3.5"/>
  <p:tag name="EMFCHILD" val="True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3.75"/>
  <p:tag name="EMFCHILD" val="True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6252"/>
  <p:tag name="EMFCHILD" val="True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43752"/>
  <p:tag name="EMFCHILD" val="True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"/>
  <p:tag name="EMFCHIL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2"/>
  <p:tag name="ORIGINALWIDTH" val="3.645833"/>
  <p:tag name="EMFCHILD" val="True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56252"/>
  <p:tag name="EMFCHILD" val="True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375"/>
  <p:tag name="EMFCHILD" val="True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43752"/>
  <p:tag name="EMFCHILD" val="True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875"/>
  <p:tag name="EMFCHILD" val="True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3.68752"/>
  <p:tag name="EMFCHILD" val="True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1252"/>
  <p:tag name="EMFCHILD" val="True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6252"/>
  <p:tag name="EMFCHILD" val="True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499"/>
  <p:tag name="ORIGINALWIDTH" val="3.1771"/>
  <p:tag name="EMFCHILD" val="True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"/>
  <p:tag name="EMFCHILD" val="True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375"/>
  <p:tag name="EMFCHILD" val="True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75"/>
  <p:tag name="EMFCHILD" val="True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75"/>
  <p:tag name="EMFCHILD" val="True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75"/>
  <p:tag name="EMFCHILD" val="True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2.75"/>
  <p:tag name="EMFCHILD" val="True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68752"/>
  <p:tag name="EMFCHILD" val="True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56252"/>
  <p:tag name="EMFCHILD" val="True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43752"/>
  <p:tag name="EMFCHILD" val="True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125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499"/>
  <p:tag name="ORIGINALWIDTH" val="3.75"/>
  <p:tag name="EMFCHILD" val="True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25"/>
  <p:tag name="EMFCHILD" val="True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125"/>
  <p:tag name="EMFCHILD" val="True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43752"/>
  <p:tag name="EMFCHILD" val="True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8752"/>
  <p:tag name="EMFCHILD" val="True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2.81252"/>
  <p:tag name="EMFCHILD" val="True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875"/>
  <p:tag name="EMFCHILD" val="True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1252"/>
  <p:tag name="EMFCHILD" val="True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75"/>
  <p:tag name="EMFCHILD" val="True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06252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499"/>
  <p:tag name="ORIGINALWIDTH" val="3.1771"/>
  <p:tag name="EMFCHILD" val="True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2.875"/>
  <p:tag name="EMFCHILD" val="True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375"/>
  <p:tag name="EMFCHILD" val="True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0.8125197"/>
  <p:tag name="EMFCHILD" val="True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"/>
  <p:tag name="EMFCHILD" val="True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3752"/>
  <p:tag name="ORIGINALWIDTH" val="6.68752"/>
  <p:tag name="EMFCHILD" val="True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25197"/>
  <p:tag name="ORIGINALWIDTH" val="4.625"/>
  <p:tag name="EMFCHILD" val="True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43752"/>
  <p:tag name="EMFCHILD" val="True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125"/>
  <p:tag name="EMFCHILD" val="True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25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499"/>
  <p:tag name="ORIGINALWIDTH" val="3.125"/>
  <p:tag name="EMFCHILD" val="True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25"/>
  <p:tag name="EMFCHILD" val="True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75"/>
  <p:tag name="EMFCHILD" val="True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125"/>
  <p:tag name="EMFCHILD" val="True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43752"/>
  <p:tag name="EMFCHILD" val="True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125"/>
  <p:tag name="EMFCHILD" val="True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125"/>
  <p:tag name="EMFCHILD" val="True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25"/>
  <p:tag name="EMFCHILD" val="True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93752"/>
  <p:tag name="EMFCHILD" val="True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81252"/>
  <p:tag name="EMFCHILD" val="True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125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593766"/>
  <p:tag name="EMFCHILD" val="True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25"/>
  <p:tag name="EMFCHILD" val="True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25"/>
  <p:tag name="EMFCHILD" val="True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0.875"/>
  <p:tag name="EMFCHILD" val="True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.38893"/>
  <p:tag name="ORIGINALWIDTH" val="137.9167"/>
  <p:tag name="LATEXADDIN" val="\documentclass{article}&#10;\usepackage{amsmath}&#10;\usepackage{lmodern}&#10;\pagestyle{empty}&#10;\begin{document}&#10;\ttfamily&#10;seed@VM\$ gcc -z noexecstack stack.c&#10;&#10;seed@VM\$ a.out&#10;&#10;Segmentation fault (core dumped)&#10;&#10;&#10;\end{document}"/>
  <p:tag name="IGUANATEXSIZE" val="18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.00005"/>
  <p:tag name="ORIGINALWIDTH" val="129.6528"/>
  <p:tag name="LATEXADDIN" val="\documentclass{article}&#10;\usepackage{amsmath}&#10;\usepackage{lmodern}&#10;\pagestyle{empty}&#10;\begin{document}&#10;\ttfamily&#10;seed@VM\$ gcc -z execstack stack.c&#10;&#10;seed@VM\$ a.out&#10;&#10;\$ \qquad$\leftarrow$Got a new shell\!&#10;&#10;&#10;\end{document}"/>
  <p:tag name="IGUANATEXSIZE" val="18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2.916667"/>
  <p:tag name="LATEXADDIN" val="\documentclass{article}&#10;\usepackage{amsmath}&#10;\usepackage{lmodern}&#10;\pagestyle{empty}&#10;\begin{document}&#10;\ttfamily&#10;seed@VM\$ gcc -z execstack stack.c&#10;&#10;seed@VM\$ a.out&#10;&#10;\$ \qquad$\leftarrow$Got a new shell\!&#10;&#10;&#10;\end{document}"/>
  <p:tag name="IGUANATEXSIZE" val="18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3.125022"/>
  <p:tag name="EMFCHILD" val="True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3.125022"/>
  <p:tag name="EMFCHILD" val="True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1112"/>
  <p:tag name="ORIGINALWIDTH" val="3.611111"/>
  <p:tag name="EMFCHILD" val="True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0578"/>
  <p:tag name="ORIGINALWIDTH" val="3.263911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499"/>
  <p:tag name="ORIGINALWIDTH" val="3.125"/>
  <p:tag name="EMFCHILD" val="True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1112"/>
  <p:tag name="ORIGINALWIDTH" val="3.680577"/>
  <p:tag name="EMFCHILD" val="True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91689"/>
  <p:tag name="ORIGINALWIDTH" val="3.680577"/>
  <p:tag name="EMFCHILD" val="True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11112"/>
  <p:tag name="ORIGINALWIDTH" val="3.125022"/>
  <p:tag name="EMFCHILD" val="True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77778"/>
  <p:tag name="ORIGINALWIDTH" val="3.611111"/>
  <p:tag name="EMFCHILD" val="True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2.986133"/>
  <p:tag name="EMFCHILD" val="True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2.986133"/>
  <p:tag name="EMFCHILD" val="True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55556"/>
  <p:tag name="ORIGINALWIDTH" val="3.125022"/>
  <p:tag name="EMFCHILD" val="True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4"/>
  <p:tag name="ORIGINALWIDTH" val="3.333333"/>
  <p:tag name="EMFCHILD" val="True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3.125022"/>
  <p:tag name="EMFCHILD" val="True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4"/>
  <p:tag name="ORIGINALWIDTH" val="3.541688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499"/>
  <p:tag name="ORIGINALWIDTH" val="3.020833"/>
  <p:tag name="EMFCHILD" val="True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3.125022"/>
  <p:tag name="EMFCHILD" val="True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2.986133"/>
  <p:tag name="EMFCHILD" val="True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2.916667"/>
  <p:tag name="EMFCHILD" val="True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022"/>
  <p:tag name="ORIGINALWIDTH" val="3.194444"/>
  <p:tag name="EMFCHILD" val="True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3.541688"/>
  <p:tag name="EMFCHILD" val="True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2.986133"/>
  <p:tag name="EMFCHILD" val="True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91689"/>
  <p:tag name="ORIGINALWIDTH" val="3.680577"/>
  <p:tag name="EMFCHILD" val="True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2.916667"/>
  <p:tag name="EMFCHILD" val="True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022"/>
  <p:tag name="ORIGINALWIDTH" val="3.194444"/>
  <p:tag name="EMFCHILD" val="True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3.541688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85432"/>
  <p:tag name="ORIGINALWIDTH" val="3.645833"/>
  <p:tag name="EMFCHILD" val="True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2.986133"/>
  <p:tag name="EMFCHILD" val="True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91689"/>
  <p:tag name="ORIGINALWIDTH" val="3.680577"/>
  <p:tag name="EMFCHILD" val="True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722223"/>
  <p:tag name="ORIGINALWIDTH" val="0.9027996"/>
  <p:tag name="EMFCHILD" val="True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2.916667"/>
  <p:tag name="EMFCHILD" val="True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2.916667"/>
  <p:tag name="EMFCHILD" val="True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3.125022"/>
  <p:tag name="EMFCHILD" val="True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3.125022"/>
  <p:tag name="EMFCHILD" val="True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1112"/>
  <p:tag name="ORIGINALWIDTH" val="3.611111"/>
  <p:tag name="EMFCHILD" val="True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0578"/>
  <p:tag name="ORIGINALWIDTH" val="3.263911"/>
  <p:tag name="EMFCHILD" val="True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1112"/>
  <p:tag name="ORIGINALWIDTH" val="3.680577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499"/>
  <p:tag name="ORIGINALWIDTH" val="3.125"/>
  <p:tag name="EMFCHILD" val="True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91689"/>
  <p:tag name="ORIGINALWIDTH" val="3.680577"/>
  <p:tag name="EMFCHILD" val="True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1689"/>
  <p:tag name="ORIGINALWIDTH" val="3.125022"/>
  <p:tag name="EMFCHILD" val="True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3.541688"/>
  <p:tag name="EMFCHILD" val="True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722223"/>
  <p:tag name="ORIGINALWIDTH" val="0.9027996"/>
  <p:tag name="EMFCHILD" val="True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3.125022"/>
  <p:tag name="EMFCHILD" val="True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2223"/>
  <p:tag name="ORIGINALWIDTH" val="3.819466"/>
  <p:tag name="EMFCHILD" val="True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022"/>
  <p:tag name="ORIGINALWIDTH" val="3.194444"/>
  <p:tag name="EMFCHILD" val="True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0578"/>
  <p:tag name="ORIGINALWIDTH" val="3.055555"/>
  <p:tag name="EMFCHILD" val="True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97245"/>
  <p:tag name="ORIGINALWIDTH" val="6.736133"/>
  <p:tag name="EMFCHILD" val="True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0578"/>
  <p:tag name="ORIGINALWIDTH" val="3.472222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625"/>
  <p:tag name="EMFCHIL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1665"/>
  <p:tag name="ORIGINALWIDTH" val="1.979167"/>
  <p:tag name="EMFCHILD" val="True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3.055555"/>
  <p:tag name="EMFCHILD" val="True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44445"/>
  <p:tag name="ORIGINALWIDTH" val="3.194444"/>
  <p:tag name="EMFCHILD" val="True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3.541688"/>
  <p:tag name="EMFCHILD" val="True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2223"/>
  <p:tag name="ORIGINALWIDTH" val="3.75"/>
  <p:tag name="EMFCHILD" val="True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3.055555"/>
  <p:tag name="EMFCHILD" val="True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28"/>
  <p:tag name="ORIGINALWIDTH" val="3.75"/>
  <p:tag name="EMFCHILD" val="True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2.916667"/>
  <p:tag name="EMFCHILD" val="True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91689"/>
  <p:tag name="ORIGINALWIDTH" val="3.75"/>
  <p:tag name="EMFCHILD" val="True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9"/>
  <p:tag name="ORIGINALWIDTH" val="3.055555"/>
  <p:tag name="EMFCHILD" val="True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91689"/>
  <p:tag name="ORIGINALWIDTH" val="3.055555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1665"/>
  <p:tag name="ORIGINALWIDTH" val="2.031267"/>
  <p:tag name="EMFCHILD" val="True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91689"/>
  <p:tag name="ORIGINALWIDTH" val="3.055555"/>
  <p:tag name="EMFCHILD" val="True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2.916666"/>
  <p:tag name="LATEXADDIN" val="\documentclass{article}&#10;\usepackage{amsmath}&#10;\usepackage{lmodern}&#10;\pagestyle{empty}&#10;\begin{document}&#10;\ttfamily&#10;seed@VM\$ gcc -z noexecstack stack.c&#10;&#10;seed@VM\$ a.out&#10;&#10;Segmentation fault (core dumped)&#10;&#10;&#10;\end{document}"/>
  <p:tag name="IGUANATEXSIZE" val="18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3.125021"/>
  <p:tag name="EMFCHILD" val="True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3.125021"/>
  <p:tag name="EMFCHILD" val="True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0577"/>
  <p:tag name="ORIGINALWIDTH" val="3.61111"/>
  <p:tag name="EMFCHILD" val="True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0577"/>
  <p:tag name="ORIGINALWIDTH" val="3.26391"/>
  <p:tag name="EMFCHILD" val="True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0577"/>
  <p:tag name="ORIGINALWIDTH" val="3.680577"/>
  <p:tag name="EMFCHILD" val="True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1111"/>
  <p:tag name="ORIGINALWIDTH" val="3.680577"/>
  <p:tag name="EMFCHILD" val="True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0577"/>
  <p:tag name="ORIGINALWIDTH" val="3.125021"/>
  <p:tag name="EMFCHILD" val="True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77777"/>
  <p:tag name="ORIGINALWIDTH" val="3.61111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.1719"/>
  <p:tag name="ORIGINALWIDTH" val="173.4376"/>
  <p:tag name="LATEXADDIN" val="\documentclass{article}&#10;\usepackage{amsmath}&#10;\usepackage{lmodern}&#10;\pagestyle{empty}&#10;\begin{document}&#10;&#10;\ttfamily&#10;\fontseries{b}\selectfont &#10;\$ sudo sysctl -w kernel.randomize.va.space=1&#10;&#10;\fontseries{l}\selectfont &#10;kernel.randomize.va.space = 1&#10;&#10;\$ a.out&#10;&#10;Address of buffer x (on stack): 0xbf9deb10&#10;&#10;Address of buffer y (on heap) : 0x804b008&#10;&#10;\$ a.out&#10;&#10;Address of buffer x (on stack): 0xbf8c49d0&#10;&#10;Address of buffer y (on heap) : 0x804b008&#10;&#10;&#10;&#10;\end{document}"/>
  <p:tag name="IGUANATEXSIZE" val="16"/>
  <p:tag name="IGUANATEXCURSOR" val="3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2.986133"/>
  <p:tag name="EMFCHILD" val="True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2.986133"/>
  <p:tag name="EMFCHILD" val="True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555555"/>
  <p:tag name="ORIGINALWIDTH" val="3.125021"/>
  <p:tag name="EMFCHILD" val="True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2799"/>
  <p:tag name="ORIGINALWIDTH" val="3.333333"/>
  <p:tag name="EMFCHILD" val="True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2222"/>
  <p:tag name="ORIGINALWIDTH" val="3.749999"/>
  <p:tag name="EMFCHILD" val="True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3.125021"/>
  <p:tag name="EMFCHILD" val="True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3.125021"/>
  <p:tag name="EMFCHILD" val="True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02799"/>
  <p:tag name="ORIGINALWIDTH" val="3.541688"/>
  <p:tag name="EMFCHILD" val="True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3.125021"/>
  <p:tag name="EMFCHILD" val="True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2.986133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.1719"/>
  <p:tag name="ORIGINALWIDTH" val="173.2031"/>
  <p:tag name="LATEXADDIN" val="\documentclass{article}&#10;\usepackage{amsmath}&#10;\usepackage{lmodern}&#10;\pagestyle{empty}&#10;\begin{document}&#10;&#10;\ttfamily&#10;\fontseries{b}\selectfont &#10;\$ sudo sysctl -w kernel.randomize.va.space=0&#10;&#10;\fontseries{l}\selectfont &#10;kernel.randomize.va.space = 0&#10;&#10;\$ a.out&#10;&#10;Address of buffer x (on stack): 0xbffff370&#10;&#10;Address of buffer y (on heap) : 0x804b008&#10;&#10;\$ a.out&#10;&#10;Address of buffer x (on stack): 0xbffff370&#10;&#10;Address of buffer y (on heap) : 0x804b008&#10;&#10;&#10;&#10;\end{document}"/>
  <p:tag name="IGUANATEXSIZE" val="16"/>
  <p:tag name="IGUANATEXCURSOR" val="3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2.916666"/>
  <p:tag name="EMFCHILD" val="True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44444"/>
  <p:tag name="ORIGINALWIDTH" val="3.194444"/>
  <p:tag name="EMFCHILD" val="True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3.541688"/>
  <p:tag name="EMFCHILD" val="True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2.986133"/>
  <p:tag name="EMFCHILD" val="True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1111"/>
  <p:tag name="ORIGINALWIDTH" val="3.680577"/>
  <p:tag name="EMFCHILD" val="True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2.916666"/>
  <p:tag name="EMFCHILD" val="True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44444"/>
  <p:tag name="ORIGINALWIDTH" val="3.194444"/>
  <p:tag name="EMFCHILD" val="True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3.541688"/>
  <p:tag name="EMFCHILD" val="True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2.986133"/>
  <p:tag name="EMFCHILD" val="True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1111"/>
  <p:tag name="ORIGINALWIDTH" val="3.680577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.1719"/>
  <p:tag name="ORIGINALWIDTH" val="173.1251"/>
  <p:tag name="LATEXADDIN" val="\documentclass{article}&#10;\usepackage{amsmath}&#10;\usepackage{lmodern}&#10;\pagestyle{empty}&#10;\begin{document}&#10;&#10;\ttfamily&#10;\fontseries{b}\selectfont &#10;\$ sudo sysctl -w kernel.randomize.va.space=2&#10;&#10;\fontseries{l}\selectfont &#10;kernel.randomize.va.space = 2&#10;&#10;\$ a.out&#10;&#10;Address of buffer x (on stack): 0xbf9c76f0&#10;&#10;Address of buffer y (on heap) : 0x87e6008&#10;&#10;\$ a.out&#10;&#10;Address of buffer x (on stack): 0xbfe69700&#10;&#10;Address of buffer y (on heap) : 0xa020008&#10;&#10;&#10;&#10;\end{document}"/>
  <p:tag name="IGUANATEXSIZE" val="16"/>
  <p:tag name="IGUANATEXCURSOR" val="4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722221"/>
  <p:tag name="ORIGINALWIDTH" val="0.972222"/>
  <p:tag name="EMFCHILD" val="True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2.986133"/>
  <p:tag name="EMFCHILD" val="True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2.916666"/>
  <p:tag name="EMFCHILD" val="True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3.125021"/>
  <p:tag name="EMFCHILD" val="True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3.125021"/>
  <p:tag name="EMFCHILD" val="True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1111"/>
  <p:tag name="ORIGINALWIDTH" val="3.61111"/>
  <p:tag name="EMFCHILD" val="True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0577"/>
  <p:tag name="ORIGINALWIDTH" val="3.26391"/>
  <p:tag name="EMFCHILD" val="True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0577"/>
  <p:tag name="ORIGINALWIDTH" val="3.680577"/>
  <p:tag name="EMFCHILD" val="True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1111"/>
  <p:tag name="ORIGINALWIDTH" val="3.680577"/>
  <p:tag name="EMFCHILD" val="True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0577"/>
  <p:tag name="ORIGINALWIDTH" val="3.125021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"/>
  <p:tag name="ORIGINALWIDTH" val="3.125"/>
  <p:tag name="LATEXADDIN" val="\documentclass{article}&#10;\usepackage{amsmath}&#10;\usepackage{lmodern}&#10;\pagestyle{empty}&#10;\begin{document}&#10;&#10;\ttfamily&#10;\fontseries{b}\selectfont &#10;\$ sudo sysctl -w kernel.randomize.va.space=2&#10;&#10;\fontseries{l}\selectfont &#10;kernel.randomize.va.space = 2&#10;&#10;\$ a.out&#10;&#10;Address of buffer x (on stack): 0xbf9c76f0&#10;&#10;Address of buffer y (on heap) : 0x87e6008&#10;&#10;\$ a.out&#10;&#10;Address of buffer x (on stack): 0xbfe69700&#10;&#10;Address of buffer y (on heap) : 0xa020008&#10;&#10;&#10;&#10;\end{document}"/>
  <p:tag name="IGUANATEXSIZE" val="16"/>
  <p:tag name="IGUANATEXCURSOR" val="4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3.61111"/>
  <p:tag name="EMFCHILD" val="True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41688"/>
  <p:tag name="ORIGINALWIDTH" val="0.972222"/>
  <p:tag name="EMFCHILD" val="True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3.055555"/>
  <p:tag name="EMFCHILD" val="True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2222"/>
  <p:tag name="ORIGINALWIDTH" val="3.749999"/>
  <p:tag name="EMFCHILD" val="True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44444"/>
  <p:tag name="ORIGINALWIDTH" val="3.194444"/>
  <p:tag name="EMFCHILD" val="True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194444"/>
  <p:tag name="EMFCHILD" val="True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3.125021"/>
  <p:tag name="EMFCHILD" val="True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47243"/>
  <p:tag name="ORIGINALWIDTH" val="3.61111"/>
  <p:tag name="EMFCHILD" val="True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2222"/>
  <p:tag name="ORIGINALWIDTH" val="3.958355"/>
  <p:tag name="EMFCHILD" val="True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3.055555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5"/>
  <p:tag name="EMFCHILD" val="True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2222"/>
  <p:tag name="ORIGINALWIDTH" val="3.819466"/>
  <p:tag name="EMFCHILD" val="True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44444"/>
  <p:tag name="ORIGINALWIDTH" val="3.26391"/>
  <p:tag name="EMFCHILD" val="True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3.541688"/>
  <p:tag name="EMFCHILD" val="True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44444"/>
  <p:tag name="ORIGINALWIDTH" val="3.194444"/>
  <p:tag name="EMFCHILD" val="True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91688"/>
  <p:tag name="ORIGINALWIDTH" val="2.847244"/>
  <p:tag name="EMFCHILD" val="True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3.125021"/>
  <p:tag name="EMFCHILD" val="True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2222"/>
  <p:tag name="ORIGINALWIDTH" val="3.749999"/>
  <p:tag name="EMFCHILD" val="True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0577"/>
  <p:tag name="ORIGINALWIDTH" val="2.986133"/>
  <p:tag name="EMFCHILD" val="True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3.541688"/>
  <p:tag name="EMFCHILD" val="True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2222"/>
  <p:tag name="ORIGINALWIDTH" val="3.749999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82815"/>
  <p:tag name="EMFCHILD" val="True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1111"/>
  <p:tag name="ORIGINALWIDTH" val="3.125021"/>
  <p:tag name="EMFCHILD" val="True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44444"/>
  <p:tag name="ORIGINALWIDTH" val="3.194444"/>
  <p:tag name="EMFCHILD" val="True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0577"/>
  <p:tag name="ORIGINALWIDTH" val="2.01391"/>
  <p:tag name="EMFCHILD" val="True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2.986133"/>
  <p:tag name="EMFCHILD" val="True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3.125021"/>
  <p:tag name="EMFCHILD" val="True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2222"/>
  <p:tag name="ORIGINALWIDTH" val="3.402799"/>
  <p:tag name="EMFCHILD" val="True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3.125021"/>
  <p:tag name="EMFCHILD" val="True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0577"/>
  <p:tag name="ORIGINALWIDTH" val="3.541688"/>
  <p:tag name="EMFCHILD" val="True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2222"/>
  <p:tag name="ORIGINALWIDTH" val="3.819466"/>
  <p:tag name="EMFCHILD" val="True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72222"/>
  <p:tag name="ORIGINALWIDTH" val="3.958355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9375"/>
  <p:tag name="EMFCHILD" val="True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08354"/>
  <p:tag name="ORIGINALWIDTH" val="3.61111"/>
  <p:tag name="EMFCHILD" val="True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41688"/>
  <p:tag name="ORIGINALWIDTH" val="3.125021"/>
  <p:tag name="EMFCHILD" val="True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0577"/>
  <p:tag name="ORIGINALWIDTH" val="3.61111"/>
  <p:tag name="EMFCHILD" val="True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0577"/>
  <p:tag name="ORIGINALWIDTH" val="2.01391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125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437519"/>
  <p:tag name="EMFCHILD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5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9375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5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5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69"/>
  <p:tag name="ORIGINALWIDTH" val="3.20315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125"/>
  <p:tag name="EMFCHILD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5"/>
  <p:tag name="ORIGINALWIDTH" val="3.20315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75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6719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125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062519"/>
  <p:tag name="EMFCHILD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4375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82815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125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125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9375"/>
  <p:tag name="ORIGINALWIDTH" val="1.09375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4375"/>
  <p:tag name="EMFCHIL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59375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75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9375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125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1252"/>
  <p:tag name="ORIGINALWIDTH" val="3.625"/>
  <p:tag name="EMFCHILD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90625"/>
  <p:tag name="EMFCHILD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125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3594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125"/>
  <p:tag name="EMFCHILD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9375"/>
  <p:tag name="ORIGINALWIDTH" val="1.01565"/>
  <p:tag name="EMFCHILD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9375"/>
  <p:tag name="EMFCHILD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51565"/>
  <p:tag name="EMFCHILD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9375"/>
  <p:tag name="ORIGINALWIDTH" val="1.01565"/>
  <p:tag name="EMFCHILD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5"/>
  <p:tag name="EMFCHILD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8149"/>
  <p:tag name="ORIGINALWIDTH" val="3.59375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437519"/>
  <p:tag name="EMFCHILD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51565"/>
  <p:tag name="EMFCHILD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469"/>
  <p:tag name="EMFCHILD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125"/>
  <p:tag name="EMFCHILD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69"/>
  <p:tag name="ORIGINALWIDTH" val="3.4375"/>
  <p:tag name="EMFCHILD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20315"/>
  <p:tag name="EMFCHILD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6719"/>
  <p:tag name="EMFCHILD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6719"/>
  <p:tag name="EMFCHILD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562519"/>
  <p:tag name="EMFCHILD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0469"/>
  <p:tag name="EMFCHILD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93996"/>
  <p:tag name="ORIGINALWIDTH" val="0.8593996"/>
  <p:tag name="EMFCHILD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4375"/>
  <p:tag name="EMFCHILD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75"/>
  <p:tag name="EMFCHILD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90625"/>
  <p:tag name="EMFCHILD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94"/>
  <p:tag name="ORIGINALWIDTH" val="2.8125"/>
  <p:tag name="EMFCHILD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28125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937519"/>
  <p:tag name="EMFCHILD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93996"/>
  <p:tag name="ORIGINALWIDTH" val="0.8593996"/>
  <p:tag name="EMFCHILD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59375"/>
  <p:tag name="EMFCHILD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1565"/>
  <p:tag name="EMFCHILD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93996"/>
  <p:tag name="ORIGINALWIDTH" val="0.78125"/>
  <p:tag name="EMFCHILD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125"/>
  <p:tag name="EMFCHILD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1565"/>
  <p:tag name="EMFCHILD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1565"/>
  <p:tag name="EMFCHILD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9065"/>
  <p:tag name="EMFCHILD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2.93752"/>
  <p:tag name="LATEXADDIN" val="\documentclass{article}&#10;\usepackage{amsmath}&#10;\pagestyle{empty}&#10;\begin{document}&#10;&#10;\noindent\texttt{seed@VM\$ gcc program.c}\\&#10;\texttt{seed@VM\$ ls -la a.out}\\&#10;\texttt{-rwxrwxr-x 1 seed seed 16600 Sep ~8 07:01 \textbf{a.out}}&#10;&#10;&#10;\end{document}"/>
  <p:tag name="IGUANATEXSIZE" val="20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6"/>
  <p:tag name="EMFCHILD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25"/>
  <p:tag name="ORIGINALWIDTH" val="3.3594"/>
  <p:tag name="EMFCHILD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125"/>
  <p:tag name="EMFCHILD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5649"/>
  <p:tag name="ORIGINALWIDTH" val="2.96875"/>
  <p:tag name="EMFCHILD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1565"/>
  <p:tag name="EMFCHILD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93996"/>
  <p:tag name="ORIGINALWIDTH" val="0.8593996"/>
  <p:tag name="EMFCHILD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6719"/>
  <p:tag name="EMFCHILD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69"/>
  <p:tag name="ORIGINALWIDTH" val="3.20315"/>
  <p:tag name="EMFCHILD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4375"/>
  <p:tag name="EMFCHILD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2.93752"/>
  <p:tag name="EMFCHILD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125"/>
  <p:tag name="EMFCHILD" val="Tru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9065"/>
  <p:tag name="EMFCHILD" val="Tru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75"/>
  <p:tag name="EMFCHILD" val="Tru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2.93752"/>
  <p:tag name="EMFCHILD" val="Tru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96875"/>
  <p:tag name="EMFCHILD" val="Tru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4375"/>
  <p:tag name="EMFCHILD" val="Tru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315"/>
  <p:tag name="ORIGINALWIDTH" val="3.51565"/>
  <p:tag name="EMFCHILD" val="Tru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5649"/>
  <p:tag name="ORIGINALWIDTH" val="1.875"/>
  <p:tag name="EMFCHILD" val="Tru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6719"/>
  <p:tag name="EMFCHILD" val="Tru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125"/>
  <p:tag name="EMFCHILD" val="Tru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69"/>
  <p:tag name="ORIGINALWIDTH" val="3.20315"/>
  <p:tag name="EMFCHILD" val="Tru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1565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062519"/>
  <p:tag name="EMFCHILD" val="Tru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9065"/>
  <p:tag name="EMFCHILD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94"/>
  <p:tag name="ORIGINALWIDTH" val="3.59375"/>
  <p:tag name="EMFCHILD" val="Tru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5649"/>
  <p:tag name="ORIGINALWIDTH" val="1.875"/>
  <p:tag name="EMFCHILD" val="Tru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315"/>
  <p:tag name="ORIGINALWIDTH" val="0.78125"/>
  <p:tag name="EMFCHILD" val="Tru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315"/>
  <p:tag name="ORIGINALWIDTH" val="3.51565"/>
  <p:tag name="EMFCHILD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9375"/>
  <p:tag name="EMFCHILD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0469"/>
  <p:tag name="EMFCHILD" val="Tru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9065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062519"/>
  <p:tag name="EMFCHILD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96875"/>
  <p:tag name="EMFCHILD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4375"/>
  <p:tag name="EMFCHILD" val="Tru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125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19"/>
  <p:tag name="EMFCHILD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9065"/>
  <p:tag name="EMFCHILD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75"/>
  <p:tag name="EMFCHILD" val="Tru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96875"/>
  <p:tag name="EMFCHILD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4375"/>
  <p:tag name="EMFCHILD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8149"/>
  <p:tag name="ORIGINALWIDTH" val="3.51565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25"/>
  <p:tag name="EMFCHILD" val="Tru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5649"/>
  <p:tag name="ORIGINALWIDTH" val="1.875"/>
  <p:tag name="EMFCHILD" val="Tru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6719"/>
  <p:tag name="EMFCHILD" val="Tru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94"/>
  <p:tag name="ORIGINALWIDTH" val="3.6719"/>
  <p:tag name="EMFCHILD" val="Tru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1565"/>
  <p:tag name="EMFCHILD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8149"/>
  <p:tag name="ORIGINALWIDTH" val="3.59375"/>
  <p:tag name="EMFCHILD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5649"/>
  <p:tag name="ORIGINALWIDTH" val="1.95315"/>
  <p:tag name="EMFCHILD" val="Tru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315"/>
  <p:tag name="ORIGINALWIDTH" val="0.78125"/>
  <p:tag name="EMFCHILD" val="Tru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315"/>
  <p:tag name="ORIGINALWIDTH" val="3.51565"/>
  <p:tag name="EMFCHILD" val="Tru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219"/>
  <p:tag name="ORIGINALWIDTH" val="3.28125"/>
  <p:tag name="EMFCHILD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96875"/>
  <p:tag name="EMFCHILD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"/>
  <p:tag name="ORIGINALWIDTH" val="2.96875"/>
  <p:tag name="EMFCHILD" val="Tru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1565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687519"/>
  <p:tag name="EMFCHILD" val="Tru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93996"/>
  <p:tag name="ORIGINALWIDTH" val="0.8593996"/>
  <p:tag name="EMFCHILD" val="Tru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6719"/>
  <p:tag name="EMFCHILD" val="Tru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1875"/>
  <p:tag name="ORIGINALWIDTH" val="3.20315"/>
  <p:tag name="EMFCHILD" val="Tru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4375"/>
  <p:tag name="EMFCHILD" val="Tru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51565"/>
  <p:tag name="EMFCHILD" val="Tru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51565"/>
  <p:tag name="EMFCHILD" val="Tru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469"/>
  <p:tag name="EMFCHILD" val="Tru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8125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3.062519"/>
  <p:tag name="EMFCHILD" val="Tru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89065"/>
  <p:tag name="EMFCHILD" val="Tru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469"/>
  <p:tag name="EMFCHILD" val="Tru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51565"/>
  <p:tag name="EMFCHILD" val="Tru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75"/>
  <p:tag name="EMFCHILD" val="Tru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96875"/>
  <p:tag name="EMFCHILD" val="Tru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469"/>
  <p:tag name="EMFCHILD" val="Tru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4375"/>
  <p:tag name="EMFCHILD" val="Tru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51565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062519"/>
  <p:tag name="EMFCHIL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125"/>
  <p:tag name="EMFCHILD" val="Tru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"/>
  <p:tag name="ORIGINALWIDTH" val="1.875"/>
  <p:tag name="EMFCHILD" val="Tru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469"/>
  <p:tag name="EMFCHILD" val="Tru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6719"/>
  <p:tag name="EMFCHILD" val="Tru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8125"/>
  <p:tag name="EMFCHILD" val="Tru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69"/>
  <p:tag name="ORIGINALWIDTH" val="3.20315"/>
  <p:tag name="EMFCHILD" val="Tru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51565"/>
  <p:tag name="EMFCHILD" val="Tru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89065"/>
  <p:tag name="EMFCHILD" val="Tru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9375"/>
  <p:tag name="EMFCHILD" val="Tru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"/>
  <p:tag name="ORIGINALWIDTH" val="1.875"/>
  <p:tag name="EMFCHILD" val="Tru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0.78125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2.93752"/>
  <p:tag name="EMFCHILD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51565"/>
  <p:tag name="EMFCHILD" val="Tru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59375"/>
  <p:tag name="EMFCHILD" val="Tru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5"/>
  <p:tag name="EMFCHILD" val="Tru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0469"/>
  <p:tag name="EMFCHILD" val="Tru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8125"/>
  <p:tag name="EMFCHILD" val="Tru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25197"/>
  <p:tag name="ORIGINALWIDTH" val="3.062519"/>
  <p:tag name="EMFCHILD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4375"/>
  <p:tag name="EMFCHILD" val="Tru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125"/>
  <p:tag name="EMFCHILD" val="Tru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9065"/>
  <p:tag name="EMFCHILD" val="Tru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062519"/>
  <p:tag name="EMFCHILD" val="Tru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75"/>
  <p:tag name="EMFCHILD" val="Tru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96875"/>
  <p:tag name="EMFCHILD" val="Tru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4375"/>
  <p:tag name="EMFCHILD" val="Tru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1565"/>
  <p:tag name="EMFCHILD" val="Tru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5649"/>
  <p:tag name="ORIGINALWIDTH" val="1.875"/>
  <p:tag name="EMFCHILD" val="Tru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6719"/>
  <p:tag name="EMFCHILD" val="Tru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94"/>
  <p:tag name="ORIGINALWIDTH" val="3.6719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5"/>
  <p:tag name="EMFCHILD" val="Tru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1565"/>
  <p:tag name="EMFCHILD" val="Tru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8149"/>
  <p:tag name="ORIGINALWIDTH" val="3.59375"/>
  <p:tag name="EMFCHILD" val="Tru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5649"/>
  <p:tag name="ORIGINALWIDTH" val="1.95315"/>
  <p:tag name="EMFCHILD" val="Tru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315"/>
  <p:tag name="ORIGINALWIDTH" val="0.78125"/>
  <p:tag name="EMFCHILD" val="Tru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315"/>
  <p:tag name="ORIGINALWIDTH" val="3.51565"/>
  <p:tag name="EMFCHILD" val="Tru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4375"/>
  <p:tag name="EMFCHILD" val="Tru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125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5"/>
  <p:tag name="EMFCHILD" val="Tru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"/>
  <p:tag name="ORIGINALWIDTH" val="3.125"/>
  <p:tag name="LATEXADDIN" val="\documentclass{article}&#10;\usepackage{amsmath}&#10;\usepackage{lmodern}&#10;\pagestyle{empty}&#10;\begin{document}&#10;&#10;\ttfamily&#10;\fontseries{b}\selectfont &#10;\$ sudo sysctl -w kernel.randomize.va.space=0&#10;&#10;\fontseries{l}\selectfont &#10;kernel.randomize.va.space = 0&#10;&#10;\$ a.out&#10;&#10;Address of buffer x (on stack): 0xbffff370&#10;&#10;Address of buffer y (on heap) : 0x804b008&#10;&#10;\$ a.out&#10;&#10;Address of buffer x (on stack): 0xbffff370&#10;&#10;Address of buffer y (on heap) : 0x804b008&#10;&#10;&#10;&#10;\end{document}"/>
  <p:tag name="IGUANATEXSIZE" val="16"/>
  <p:tag name="IGUANATEXCURSOR" val="3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5"/>
  <p:tag name="EMFCHILD" val="Tru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75"/>
  <p:tag name="EMFCHILD" val="Tru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9375"/>
  <p:tag name="EMFCHILD" val="Tru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125"/>
  <p:tag name="EMFCHILD" val="Tru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5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6"/>
  <p:tag name="EMFCHILD" val="Tru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9375"/>
  <p:tag name="EMFCHILD" val="Tru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5"/>
  <p:tag name="EMFCHILD" val="Tru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5"/>
  <p:tag name="EMFCHILD" val="Tru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69"/>
  <p:tag name="ORIGINALWIDTH" val="3.20315"/>
  <p:tag name="EMFCHILD" val="Tru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125"/>
  <p:tag name="EMFCHILD" val="Tru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5"/>
  <p:tag name="ORIGINALWIDTH" val="3.20315"/>
  <p:tag name="EMFCHILD" val="Tru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75"/>
  <p:tag name="EMFCHILD" val="Tru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6719"/>
  <p:tag name="EMFCHILD" val="Tru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125"/>
  <p:tag name="EMFCHILD" val="Tru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4375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062519"/>
  <p:tag name="EMFCHILD" val="Tru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75"/>
  <p:tag name="EMFCHILD" val="Tru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125"/>
  <p:tag name="EMFCHILD" val="Tru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125"/>
  <p:tag name="EMFCHILD" val="Tru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9375"/>
  <p:tag name="ORIGINALWIDTH" val="1.01565"/>
  <p:tag name="EMFCHILD" val="Tru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51565"/>
  <p:tag name="EMFCHILD" val="Tru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51565"/>
  <p:tag name="EMFCHILD" val="Tru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75"/>
  <p:tag name="EMFCHILD" val="Tru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6719"/>
  <p:tag name="EMFCHILD" val="Tru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125"/>
  <p:tag name="EMFCHILD" val="Tru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90625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812519"/>
  <p:tag name="EMFCHILD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3594"/>
  <p:tag name="EMFCHILD" val="Tru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125"/>
  <p:tag name="EMFCHILD" val="Tru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9375"/>
  <p:tag name="ORIGINALWIDTH" val="1.01565"/>
  <p:tag name="EMFCHILD" val="Tru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9375"/>
  <p:tag name="EMFCHILD" val="Tru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59375"/>
  <p:tag name="EMFCHILD" val="Tru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9375"/>
  <p:tag name="ORIGINALWIDTH" val="1.01565"/>
  <p:tag name="EMFCHILD" val="Tru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5"/>
  <p:tag name="EMFCHILD" val="Tru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8149"/>
  <p:tag name="ORIGINALWIDTH" val="3.59375"/>
  <p:tag name="EMFCHILD" val="Tru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59375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3.187519"/>
  <p:tag name="EMFCHILD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5"/>
  <p:tag name="EMFCHILD" val="Tru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125"/>
  <p:tag name="EMFCHILD" val="Tru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69"/>
  <p:tag name="ORIGINALWIDTH" val="3.3594"/>
  <p:tag name="EMFCHILD" val="Tru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8125"/>
  <p:tag name="EMFCHILD" val="Tru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6719"/>
  <p:tag name="EMFCHILD" val="Tru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6719"/>
  <p:tag name="EMFCHILD" val="Tru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96875"/>
  <p:tag name="EMFCHILD" val="Tru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0469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062519"/>
  <p:tag name="EMFCHILD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25197"/>
  <p:tag name="ORIGINALWIDTH" val="3.062519"/>
  <p:tag name="EMFCHILD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93996"/>
  <p:tag name="ORIGINALWIDTH" val="0.8593996"/>
  <p:tag name="EMFCHILD" val="Tru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1565"/>
  <p:tag name="EMFCHILD" val="Tru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75"/>
  <p:tag name="EMFCHILD" val="Tru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90625"/>
  <p:tag name="EMFCHILD" val="Tru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94"/>
  <p:tag name="ORIGINALWIDTH" val="2.7344"/>
  <p:tag name="EMFCHILD" val="Tru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28125"/>
  <p:tag name="EMFCHILD" val="Tru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437519"/>
  <p:tag name="EMFCHILD" val="Tru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93996"/>
  <p:tag name="ORIGINALWIDTH" val="0.8593996"/>
  <p:tag name="EMFCHILD" val="Tru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59375"/>
  <p:tag name="EMFCHILD" val="Tru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1565"/>
  <p:tag name="EMFCHILD" val="Tru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93996"/>
  <p:tag name="ORIGINALWIDTH" val="0.8593996"/>
  <p:tag name="EMFCHILD" val="Tru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125"/>
  <p:tag name="EMFCHILD" val="Tru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9375"/>
  <p:tag name="EMFCHILD" val="Tru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1565"/>
  <p:tag name="EMFCHILD" val="Tru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96875"/>
  <p:tag name="EMFCHILD" val="Tru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25"/>
  <p:tag name="ORIGINALWIDTH" val="3.28125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687519"/>
  <p:tag name="EMFCHILD" val="Tru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5649"/>
  <p:tag name="ORIGINALWIDTH" val="2.96875"/>
  <p:tag name="EMFCHILD" val="Tru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4375"/>
  <p:tag name="EMFCHILD" val="Tru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93996"/>
  <p:tag name="ORIGINALWIDTH" val="0.8593996"/>
  <p:tag name="EMFCHILD" val="Tru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75"/>
  <p:tag name="EMFCHILD" val="Tru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69"/>
  <p:tag name="ORIGINALWIDTH" val="3.125"/>
  <p:tag name="EMFCHILD" val="Tru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4375"/>
  <p:tag name="EMFCHILD" val="Tru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562519"/>
  <p:tag name="EMFCHILD" val="Tru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96875"/>
  <p:tag name="EMFCHILD" val="Tru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125"/>
  <p:tag name="EMFCHILD" val="Tru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9065"/>
  <p:tag name="EMFCHILD" val="Tru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6719"/>
  <p:tag name="EMFCHILD" val="Tru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96875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437519"/>
  <p:tag name="EMFCHILD" val="Tru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315"/>
  <p:tag name="ORIGINALWIDTH" val="3.51565"/>
  <p:tag name="EMFCHILD" val="Tru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5649"/>
  <p:tag name="ORIGINALWIDTH" val="1.875"/>
  <p:tag name="EMFCHILD" val="Tru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75"/>
  <p:tag name="EMFCHILD" val="Tru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125"/>
  <p:tag name="EMFCHILD" val="Tru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69"/>
  <p:tag name="ORIGINALWIDTH" val="3.125"/>
  <p:tag name="EMFCHILD" val="Tru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1565"/>
  <p:tag name="EMFCHILD" val="Tru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9065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687519"/>
  <p:tag name="EMFCHILD" val="Tru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94"/>
  <p:tag name="ORIGINALWIDTH" val="3.6719"/>
  <p:tag name="EMFCHILD" val="Tru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5649"/>
  <p:tag name="ORIGINALWIDTH" val="1.875"/>
  <p:tag name="EMFCHILD" val="Tru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315"/>
  <p:tag name="ORIGINALWIDTH" val="0.78125"/>
  <p:tag name="EMFCHILD" val="Tru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315"/>
  <p:tag name="ORIGINALWIDTH" val="3.51565"/>
  <p:tag name="EMFCHILD" val="Tru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96875"/>
  <p:tag name="EMFCHILD" val="Tru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96875"/>
  <p:tag name="EMFCHILD" val="Tru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562519"/>
  <p:tag name="EMFCHILD" val="Tru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8125"/>
  <p:tag name="EMFCHILD" val="Tru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4375"/>
  <p:tag name="EMFCHILD" val="Tru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96875"/>
  <p:tag name="EMFCHILD" val="Tru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125"/>
  <p:tag name="EMFCHILD" val="Tru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9065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437519"/>
  <p:tag name="EMFCHILD" val="Tru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6719"/>
  <p:tag name="EMFCHILD" val="Tru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96875"/>
  <p:tag name="EMFCHILD" val="Tru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8149"/>
  <p:tag name="ORIGINALWIDTH" val="3.51565"/>
  <p:tag name="EMFCHILD" val="Tru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5649"/>
  <p:tag name="ORIGINALWIDTH" val="1.875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5625197"/>
  <p:tag name="ORIGINALWIDTH" val="3.062519"/>
  <p:tag name="EMFCHILD" val="Tru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75"/>
  <p:tag name="EMFCHILD" val="Tru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94"/>
  <p:tag name="ORIGINALWIDTH" val="3.75"/>
  <p:tag name="EMFCHILD" val="Tru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96875"/>
  <p:tag name="EMFCHILD" val="Tru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1565"/>
  <p:tag name="EMFCHILD" val="Tru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8149"/>
  <p:tag name="ORIGINALWIDTH" val="3.51565"/>
  <p:tag name="EMFCHILD" val="Tru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5649"/>
  <p:tag name="ORIGINALWIDTH" val="1.875"/>
  <p:tag name="EMFCHILD" val="Tru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315"/>
  <p:tag name="ORIGINALWIDTH" val="0.78125"/>
  <p:tag name="EMFCHILD" val="Tru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315"/>
  <p:tag name="ORIGINALWIDTH" val="3.51565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5"/>
  <p:tag name="EMFCHILD" val="Tru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4375"/>
  <p:tag name="EMFCHILD" val="Tru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9375"/>
  <p:tag name="EMFCHILD" val="Tru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8125"/>
  <p:tag name="EMFCHILD" val="Tru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"/>
  <p:tag name="ORIGINALWIDTH" val="2.96875"/>
  <p:tag name="EMFCHILD" val="Tru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4375"/>
  <p:tag name="EMFCHILD" val="Tru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93996"/>
  <p:tag name="ORIGINALWIDTH" val="0.8593996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562519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2.56252"/>
  <p:tag name="EMFCHILD" val="Tru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75"/>
  <p:tag name="EMFCHILD" val="Tru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1875"/>
  <p:tag name="ORIGINALWIDTH" val="3.125"/>
  <p:tag name="EMFCHILD" val="Tru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4375"/>
  <p:tag name="EMFCHILD" val="Tru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51565"/>
  <p:tag name="EMFCHILD" val="Tru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51565"/>
  <p:tag name="EMFCHILD" val="Tru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5"/>
  <p:tag name="EMFCHILD" val="Tru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8125"/>
  <p:tag name="EMFCHILD" val="Tru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89065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2.875"/>
  <p:tag name="EMFCHILD" val="Tru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469"/>
  <p:tag name="EMFCHILD" val="Tru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51565"/>
  <p:tag name="EMFCHILD" val="Tru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6719"/>
  <p:tag name="EMFCHILD" val="Tru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96875"/>
  <p:tag name="EMFCHILD" val="Tru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469"/>
  <p:tag name="EMFCHILD" val="Tru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51565"/>
  <p:tag name="EMFCHILD" val="Tru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"/>
  <p:tag name="ORIGINALWIDTH" val="1.875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062519"/>
  <p:tag name="EMFCHILD" val="Tru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469"/>
  <p:tag name="EMFCHILD" val="Tru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75"/>
  <p:tag name="EMFCHILD" val="Tru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8125"/>
  <p:tag name="EMFCHILD" val="Tru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69"/>
  <p:tag name="ORIGINALWIDTH" val="3.125"/>
  <p:tag name="EMFCHILD" val="Tru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51565"/>
  <p:tag name="EMFCHILD" val="Tru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89065"/>
  <p:tag name="EMFCHILD" val="Tru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6719"/>
  <p:tag name="EMFCHILD" val="Tru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"/>
  <p:tag name="ORIGINALWIDTH" val="1.875"/>
  <p:tag name="EMFCHILD" val="Tru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0.78125"/>
  <p:tag name="EMFCHILD" val="Tru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062519"/>
  <p:tag name="EMFCHILD" val="Tru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51565"/>
  <p:tag name="EMFCHILD" val="Tru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51565"/>
  <p:tag name="EMFCHILD" val="Tru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96875"/>
  <p:tag name="EMFCHILD" val="Tru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96875"/>
  <p:tag name="EMFCHILD" val="Tru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8125"/>
  <p:tag name="EMFCHILD" val="Tru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4375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562519"/>
  <p:tag name="EMFCHILD" val="Tru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96875"/>
  <p:tag name="EMFCHILD" val="Tru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125"/>
  <p:tag name="EMFCHILD" val="Tru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9065"/>
  <p:tag name="EMFCHILD" val="Tru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6719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2.93752"/>
  <p:tag name="EMFCHILD" val="Tru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96875"/>
  <p:tag name="EMFCHILD" val="Tru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1565"/>
  <p:tag name="EMFCHILD" val="Tru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5649"/>
  <p:tag name="ORIGINALWIDTH" val="1.875"/>
  <p:tag name="EMFCHILD" val="Tru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75"/>
  <p:tag name="EMFCHILD" val="Tru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94"/>
  <p:tag name="ORIGINALWIDTH" val="3.75"/>
  <p:tag name="EMFCHILD" val="Tru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96875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062519"/>
  <p:tag name="EMFCHILD" val="True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1565"/>
  <p:tag name="EMFCHILD" val="Tru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8149"/>
  <p:tag name="ORIGINALWIDTH" val="3.51565"/>
  <p:tag name="EMFCHILD" val="Tru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5649"/>
  <p:tag name="ORIGINALWIDTH" val="1.875"/>
  <p:tag name="EMFCHILD" val="Tru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315"/>
  <p:tag name="ORIGINALWIDTH" val="0.78125"/>
  <p:tag name="EMFCHILD" val="Tru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315"/>
  <p:tag name="ORIGINALWIDTH" val="3.51565"/>
  <p:tag name="EMFCHILD" val="Tru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4375"/>
  <p:tag name="EMFCHILD" val="Tru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9375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062519"/>
  <p:tag name="EMFCHILD" val="True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8125"/>
  <p:tag name="EMFCHILD" val="Tru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"/>
  <p:tag name="ORIGINALWIDTH" val="3.125"/>
  <p:tag name="LATEXADDIN" val="\documentclass{article}&#10;\usepackage{amsmath}&#10;\usepackage{lmodern}&#10;\pagestyle{empty}&#10;\begin{document}&#10;&#10;\ttfamily&#10;\fontseries{b}\selectfont &#10;\$ sudo sysctl -w kernel.randomize.va.space=1&#10;&#10;\fontseries{l}\selectfont &#10;kernel.randomize.va.space = 1&#10;&#10;\$ a.out&#10;&#10;Address of buffer x (on stack): 0xbf9deb10&#10;&#10;Address of buffer y (on heap) : 0x804b008&#10;&#10;\$ a.out&#10;&#10;Address of buffer x (on stack): 0xbf8c49d0&#10;&#10;Address of buffer y (on heap) : 0x804b008&#10;&#10;&#10;&#10;\end{document}"/>
  <p:tag name="IGUANATEXSIZE" val="16"/>
  <p:tag name="IGUANATEXCURSOR" val="3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5"/>
  <p:tag name="EMFCHILD" val="Tru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75"/>
  <p:tag name="EMFCHILD" val="Tru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9375"/>
  <p:tag name="EMFCHILD" val="Tru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125"/>
  <p:tag name="EMFCHILD" val="Tru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5"/>
  <p:tag name="EMFCHILD" val="Tru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9375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625"/>
  <p:tag name="EMFCHILD" val="True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5"/>
  <p:tag name="EMFCHILD" val="Tru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469"/>
  <p:tag name="EMFCHILD" val="Tru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69"/>
  <p:tag name="ORIGINALWIDTH" val="3.28125"/>
  <p:tag name="EMFCHILD" val="Tru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125"/>
  <p:tag name="EMFCHILD" val="Tru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5"/>
  <p:tag name="ORIGINALWIDTH" val="3.20315"/>
  <p:tag name="EMFCHILD" val="Tru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75"/>
  <p:tag name="EMFCHILD" val="Tru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75"/>
  <p:tag name="EMFCHILD" val="Tru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125"/>
  <p:tag name="EMFCHILD" val="Tru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4375"/>
  <p:tag name="EMFCHILD" val="Tru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82815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2.56252"/>
  <p:tag name="EMFCHILD" val="True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125"/>
  <p:tag name="EMFCHILD" val="Tru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125"/>
  <p:tag name="EMFCHILD" val="Tru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9375"/>
  <p:tag name="ORIGINALWIDTH" val="1.01565"/>
  <p:tag name="EMFCHILD" val="Tru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4375"/>
  <p:tag name="EMFCHILD" val="Tru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59375"/>
  <p:tag name="EMFCHILD" val="Tru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82815"/>
  <p:tag name="EMFCHILD" val="Tru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6719"/>
  <p:tag name="EMFCHILD" val="Tru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125"/>
  <p:tag name="EMFCHILD" val="Tru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9844"/>
  <p:tag name="EMFCHILD" val="Tru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25"/>
  <p:tag name="EMFCHIL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125"/>
  <p:tag name="EMFCHILD" val="Tru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3594"/>
  <p:tag name="EMFCHILD" val="Tru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125"/>
  <p:tag name="EMFCHILD" val="Tru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9375"/>
  <p:tag name="ORIGINALWIDTH" val="1.01565"/>
  <p:tag name="EMFCHILD" val="Tru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9375"/>
  <p:tag name="EMFCHILD" val="Tru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59375"/>
  <p:tag name="EMFCHILD" val="Tru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9375"/>
  <p:tag name="ORIGINALWIDTH" val="1.01565"/>
  <p:tag name="EMFCHILD" val="Tru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5"/>
  <p:tag name="EMFCHILD" val="Tru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8149"/>
  <p:tag name="ORIGINALWIDTH" val="3.6719"/>
  <p:tag name="EMFCHILD" val="Tru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51565"/>
  <p:tag name="EMFCHILD" val="Tru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5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187519"/>
  <p:tag name="EMFCHILD" val="Tru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20315"/>
  <p:tag name="EMFCHILD" val="Tru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69"/>
  <p:tag name="ORIGINALWIDTH" val="3.3594"/>
  <p:tag name="EMFCHILD" val="Tru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2.57815"/>
  <p:tag name="EMFCHILD" val="Tru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6719"/>
  <p:tag name="EMFCHILD" val="Tru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75"/>
  <p:tag name="EMFCHILD" val="Tru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0469"/>
  <p:tag name="EMFCHILD" val="Tru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93996"/>
  <p:tag name="ORIGINALWIDTH" val="0.8593996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187519"/>
  <p:tag name="EMFCHILD" val="Tru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1565"/>
  <p:tag name="EMFCHILD" val="Tru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75"/>
  <p:tag name="EMFCHILD" val="Tru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9375"/>
  <p:tag name="EMFCHILD" val="Tru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90625"/>
  <p:tag name="EMFCHILD" val="Tru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94"/>
  <p:tag name="ORIGINALWIDTH" val="2.8125"/>
  <p:tag name="EMFCHILD" val="Tru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28125"/>
  <p:tag name="EMFCHILD" val="Tru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93996"/>
  <p:tag name="ORIGINALWIDTH" val="0.78125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187519"/>
  <p:tag name="EMFCHILD" val="Tru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51565"/>
  <p:tag name="EMFCHILD" val="Tru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1565"/>
  <p:tag name="EMFCHILD" val="Tru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93996"/>
  <p:tag name="ORIGINALWIDTH" val="0.78125"/>
  <p:tag name="EMFCHILD" val="Tru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125"/>
  <p:tag name="EMFCHILD" val="Tru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9375"/>
  <p:tag name="EMFCHILD" val="Tru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1565"/>
  <p:tag name="EMFCHILD" val="Tru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9065"/>
  <p:tag name="EMFCHILD" val="Tru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25"/>
  <p:tag name="ORIGINALWIDTH" val="3.3594"/>
  <p:tag name="EMFCHILD" val="Tru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2.5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125"/>
  <p:tag name="EMFCHILD" val="True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5649"/>
  <p:tag name="ORIGINALWIDTH" val="2.96875"/>
  <p:tag name="EMFCHILD" val="Tru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1565"/>
  <p:tag name="EMFCHILD" val="Tru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93996"/>
  <p:tag name="ORIGINALWIDTH" val="0.78125"/>
  <p:tag name="EMFCHILD" val="Tru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75"/>
  <p:tag name="EMFCHILD" val="Tru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69"/>
  <p:tag name="ORIGINALWIDTH" val="3.20315"/>
  <p:tag name="EMFCHILD" val="Tru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51565"/>
  <p:tag name="EMFCHILD" val="Tru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9375"/>
  <p:tag name="EMFCHILD" val="Tru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125"/>
  <p:tag name="EMFCHILD" val="Tru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9065"/>
  <p:tag name="EMFCHILD" val="Tru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9065"/>
  <p:tag name="EMFCHILD" val="Tru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96875"/>
  <p:tag name="EMFCHILD" val="Tru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75"/>
  <p:tag name="EMFCHILD" val="Tru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625"/>
  <p:tag name="EMFCHILD" val="Tru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315"/>
  <p:tag name="ORIGINALWIDTH" val="3.51565"/>
  <p:tag name="EMFCHILD" val="Tru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5649"/>
  <p:tag name="ORIGINALWIDTH" val="1.875"/>
  <p:tag name="EMFCHILD" val="Tru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75"/>
  <p:tag name="EMFCHILD" val="Tru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9065"/>
  <p:tag name="EMFCHILD" val="Tru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69"/>
  <p:tag name="ORIGINALWIDTH" val="3.20315"/>
  <p:tag name="EMFCHILD" val="Tru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1565"/>
  <p:tag name="EMFCHILD" val="Tru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96875"/>
  <p:tag name="EMFCHILD" val="Tru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94"/>
  <p:tag name="ORIGINALWIDTH" val="3.6719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25"/>
  <p:tag name="EMFCHILD" val="Tru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5649"/>
  <p:tag name="ORIGINALWIDTH" val="1.95315"/>
  <p:tag name="EMFCHILD" val="Tru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315"/>
  <p:tag name="ORIGINALWIDTH" val="0.8593996"/>
  <p:tag name="EMFCHILD" val="Tru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315"/>
  <p:tag name="ORIGINALWIDTH" val="3.51565"/>
  <p:tag name="EMFCHILD" val="Tru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96875"/>
  <p:tag name="EMFCHILD" val="Tru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9375"/>
  <p:tag name="EMFCHILD" val="Tru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96875"/>
  <p:tag name="EMFCHILD" val="Tru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9375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187519"/>
  <p:tag name="EMFCHILD" val="True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2.5"/>
  <p:tag name="EMFCHILD" val="Tru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9375"/>
  <p:tag name="EMFCHILD" val="Tru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9065"/>
  <p:tag name="EMFCHILD" val="Tru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9065"/>
  <p:tag name="EMFCHILD" val="Tru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25"/>
  <p:tag name="EMFCHILD" val="Tru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96875"/>
  <p:tag name="EMFCHILD" val="Tru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75"/>
  <p:tag name="EMFCHILD" val="True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8149"/>
  <p:tag name="ORIGINALWIDTH" val="3.51565"/>
  <p:tag name="EMFCHILD" val="True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5649"/>
  <p:tag name="ORIGINALWIDTH" val="1.875"/>
  <p:tag name="EMFCHILD" val="Tru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3.625"/>
  <p:tag name="EMFCHILD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0.9375196"/>
  <p:tag name="EMFCHILD" val="True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75"/>
  <p:tag name="EMFCHILD" val="True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94"/>
  <p:tag name="ORIGINALWIDTH" val="3.75"/>
  <p:tag name="EMFCHILD" val="True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1565"/>
  <p:tag name="EMFCHILD" val="True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8149"/>
  <p:tag name="ORIGINALWIDTH" val="3.59375"/>
  <p:tag name="EMFCHILD" val="Tru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5649"/>
  <p:tag name="ORIGINALWIDTH" val="1.875"/>
  <p:tag name="EMFCHILD" val="Tru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315"/>
  <p:tag name="ORIGINALWIDTH" val="0.8593996"/>
  <p:tag name="EMFCHILD" val="Tru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315"/>
  <p:tag name="ORIGINALWIDTH" val="3.51565"/>
  <p:tag name="EMFCHILD" val="Tru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8125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187519"/>
  <p:tag name="EMFCHILD" val="Tru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4375"/>
  <p:tag name="EMFCHILD" val="Tru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8125"/>
  <p:tag name="EMFCHILD" val="Tru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"/>
  <p:tag name="ORIGINALWIDTH" val="2.96875"/>
  <p:tag name="EMFCHILD" val="Tru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1565"/>
  <p:tag name="EMFCHILD" val="Tru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93996"/>
  <p:tag name="ORIGINALWIDTH" val="0.78125"/>
  <p:tag name="EMFCHILD" val="Tru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2.5"/>
  <p:tag name="EMFCHILD" val="True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75"/>
  <p:tag name="EMFCHILD" val="Tru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1875"/>
  <p:tag name="ORIGINALWIDTH" val="3.20315"/>
  <p:tag name="EMFCHILD" val="Tru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51565"/>
  <p:tag name="EMFCHILD" val="Tru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59375"/>
  <p:tag name="EMFCHILD" val="Tru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51565"/>
  <p:tag name="EMFCHILD" val="Tru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469"/>
  <p:tag name="EMFCHILD" val="Tru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89065"/>
  <p:tag name="EMFCHILD" val="Tru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89065"/>
  <p:tag name="EMFCHILD" val="Tru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469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562519"/>
  <p:tag name="EMFCHILD" val="Tru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96875"/>
  <p:tag name="EMFCHILD" val="Tru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51565"/>
  <p:tag name="EMFCHILD" val="Tru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75"/>
  <p:tag name="EMFCHILD" val="Tru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469"/>
  <p:tag name="EMFCHILD" val="Tru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51565"/>
  <p:tag name="EMFCHILD" val="Tru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"/>
  <p:tag name="ORIGINALWIDTH" val="1.875"/>
  <p:tag name="EMFCHILD" val="Tru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0469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0.9375196"/>
  <p:tag name="EMFCHILD" val="Tru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75"/>
  <p:tag name="EMFCHILD" val="Tru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89065"/>
  <p:tag name="EMFCHILD" val="Tru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969"/>
  <p:tag name="ORIGINALWIDTH" val="3.20315"/>
  <p:tag name="EMFCHILD" val="Tru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3.51565"/>
  <p:tag name="EMFCHILD" val="Tru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96875"/>
  <p:tag name="EMFCHILD" val="Tru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6719"/>
  <p:tag name="EMFCHILD" val="Tru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"/>
  <p:tag name="ORIGINALWIDTH" val="1.95315"/>
  <p:tag name="EMFCHILD" val="Tru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0.8593996"/>
  <p:tag name="EMFCHILD" val="Tru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51565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062519"/>
  <p:tag name="EMFCHILD" val="True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51565"/>
  <p:tag name="EMFCHILD" val="Tru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96875"/>
  <p:tag name="EMFCHILD" val="Tru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8125"/>
  <p:tag name="EMFCHILD" val="Tru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"/>
  <p:tag name="ORIGINALWIDTH" val="2.89065"/>
  <p:tag name="EMFCHILD" val="Tru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51565"/>
  <p:tag name="EMFCHILD" val="Tru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59375"/>
  <p:tag name="EMFCHILD" val="Tru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51565"/>
  <p:tag name="EMFCHILD" val="Tru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9375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812519"/>
  <p:tag name="EMFCHILD" val="Tru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9065"/>
  <p:tag name="EMFCHILD" val="Tru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2.89065"/>
  <p:tag name="EMFCHILD" val="Tru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96875"/>
  <p:tag name="EMFCHILD" val="Tru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75"/>
  <p:tag name="EMFCHILD" val="Tru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3.187519"/>
  <p:tag name="EMFCHILD" val="True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2.89065"/>
  <p:tag name="EMFCHILD" val="Tru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3594"/>
  <p:tag name="EMFCHILD" val="Tru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1565"/>
  <p:tag name="EMFCHILD" val="Tru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5649"/>
  <p:tag name="ORIGINALWIDTH" val="1.875"/>
  <p:tag name="EMFCHILD" val="Tru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5"/>
  <p:tag name="ORIGINALWIDTH" val="3.75"/>
  <p:tag name="EMFCHILD" val="Tru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94"/>
  <p:tag name="ORIGINALWIDTH" val="3.75"/>
  <p:tag name="EMFCHILD" val="Tru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0469"/>
  <p:tag name="EMFCHILD" val="True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594"/>
  <p:tag name="ORIGINALWIDTH" val="3.51565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.85416"/>
  <p:tag name="ORIGINALWIDTH" val="70.83337"/>
  <p:tag name="LATEXADDIN" val="\documentclass{article}&#10;\usepackage{amsmath}&#10;\pagestyle{empty}&#10;\begin{document}&#10;&#10;&#10;\textbf{\texttt{$\longleftarrow$set \%ecx}}&#10;&#10;\textbf{\texttt{$\longleftarrow$set \%edx}}&#10;&#10;\textbf{\texttt{$\longleftarrow$set \%eax}}&#10;&#10;\textbf{\texttt{$\longleftarrow$invoke execve()}}&#10;&#10;&#10;\end{document}"/>
  <p:tag name="IGUANATEXSIZE" val="24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078149"/>
  <p:tag name="ORIGINALWIDTH" val="3.59375"/>
  <p:tag name="EMFCHILD" val="Tru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15649"/>
  <p:tag name="ORIGINALWIDTH" val="1.875"/>
  <p:tag name="EMFCHILD" val="Tru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315"/>
  <p:tag name="ORIGINALWIDTH" val="0.8593996"/>
  <p:tag name="EMFCHILD" val="Tru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0315"/>
  <p:tag name="ORIGINALWIDTH" val="3.51565"/>
  <p:tag name="EMFCHILD" val="True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8125"/>
  <p:tag name="EMFCHILD" val="True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6565"/>
  <p:tag name="ORIGINALWIDTH" val="3.4375"/>
  <p:tag name="EMFCHILD" val="Tru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3.51565"/>
  <p:tag name="EMFCHILD" val="Tru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0315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271"/>
  <p:tag name="ORIGINALWIDTH" val="44.32293"/>
  <p:tag name="LATEXADDIN" val="\documentclass{article}&#10;\usepackage{amsmath}&#10;\pagestyle{empty}&#10;\begin{document}&#10;&#10;\textbf{\texttt{$\longleftarrow$set \%ebx}}&#10;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125"/>
  <p:tag name="EMFCHILD" val="Tru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4375"/>
  <p:tag name="ORIGINALWIDTH" val="3.28125"/>
  <p:tag name="EMFCHILD" val="Tru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7504"/>
  <p:tag name="ORIGINALWIDTH" val="173.4375"/>
  <p:tag name="LATEXADDIN" val="\documentclass{article}&#10;\usepackage{amsmath}&#10;\usepackage{lmodern}&#10;\pagestyle{empty}&#10;\begin{document}&#10;&#10;\ttfamily&#10;\fontseries{b}\selectfont &#10;\$ sudo sysctl -w kernel.randomize.va.space=2&#10;&#10;&#10;&#10;\end{document}"/>
  <p:tag name="IGUANATEXSIZE" val="20"/>
  <p:tag name="IGUANATEXCURSOR" val="1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.87504"/>
  <p:tag name="ORIGINALWIDTH" val="220.25"/>
  <p:tag name="LATEXADDIN" val="\documentclass{article}&#10;\usepackage{amsmath}&#10;\usepackage{lmodern}&#10;\pagestyle{empty}&#10;\begin{document}&#10;&#10;\ttfamily&#10;\fontseries{b}\selectfont&#10;\$ gcc -o stack -z execstack -fno-stack-protector stack.c&#10;&#10;\$ sudo cmown root stack&#10;&#10;\$ sudo chmod 4755&#10;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252"/>
  <p:tag name="ORIGINALWIDTH" val="3.124999"/>
  <p:tag name="LATEXADDIN" val="\documentclass{article}&#10;\usepackage{amsmath}&#10;\usepackage{lmodern}&#10;\pagestyle{empty}&#10;\begin{document}&#10;&#10;\ttfamily&#10;\fontseries{b}\selectfont&#10;\$ gcc -o stack -z execstack -fno-stack-protector stack.c&#10;&#10;\$ sudo cmown root stack&#10;&#10;\$ sudo chmod 4755&#10;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624999"/>
  <p:tag name="EMFCHILD" val="Tru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999999"/>
  <p:tag name="EMFCHILD" val="Tru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999999"/>
  <p:tag name="EMFCHILD" val="Tru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197"/>
  <p:tag name="ORIGINALWIDTH" val="3.187519"/>
  <p:tag name="EMFCHILD" val="Tru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124999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687519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"/>
  <p:tag name="ORIGINALWIDTH" val="6.875"/>
  <p:tag name="LATEXADDIN" val="\documentclass{article}&#10;\usepackage{amsmath}&#10;\pagestyle{empty}&#10;\begin{document}&#10;&#10;\textbf{\texttt{$\longleftarrow$set \%ebx}}&#10;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937519"/>
  <p:tag name="EMFCHILD" val="Tru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3.249999"/>
  <p:tag name="EMFCHILD" val="True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562519"/>
  <p:tag name="EMFCHILD" val="Tru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999999"/>
  <p:tag name="EMFCHILD" val="Tru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687519"/>
  <p:tag name="EMFCHILD" val="Tru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197"/>
  <p:tag name="ORIGINALWIDTH" val="3.124999"/>
  <p:tag name="EMFCHILD" val="Tru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374999"/>
  <p:tag name="EMFCHILD" val="True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124999"/>
  <p:tag name="EMFCHILD" val="True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562519"/>
  <p:tag name="EMFCHILD" val="Tru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124999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25"/>
  <p:tag name="ORIGINALWIDTH" val="4.739599"/>
  <p:tag name="EMFCHILD" val="True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999999"/>
  <p:tag name="EMFCHILD" val="Tru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999999"/>
  <p:tag name="EMFCHILD" val="Tru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3.187519"/>
  <p:tag name="EMFCHILD" val="True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562519"/>
  <p:tag name="EMFCHILD" val="Tru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999999"/>
  <p:tag name="EMFCHILD" val="True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687519"/>
  <p:tag name="EMFCHILD" val="True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197"/>
  <p:tag name="ORIGINALWIDTH" val="3.124999"/>
  <p:tag name="EMFCHILD" val="True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2.999999"/>
  <p:tag name="EMFCHILD" val="True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812519"/>
  <p:tag name="EMFCHILD" val="True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124999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0433"/>
  <p:tag name="ORIGINALWIDTH" val="3.020833"/>
  <p:tag name="EMFCHILD" val="True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197"/>
  <p:tag name="ORIGINALWIDTH" val="3.124999"/>
  <p:tag name="EMFCHILD" val="True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937519"/>
  <p:tag name="EMFCHILD" val="True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3.187519"/>
  <p:tag name="EMFCHILD" val="True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562519"/>
  <p:tag name="EMFCHILD" val="True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999999"/>
  <p:tag name="EMFCHILD" val="True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749999"/>
  <p:tag name="EMFCHILD" val="True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197"/>
  <p:tag name="ORIGINALWIDTH" val="3.124999"/>
  <p:tag name="EMFCHILD" val="True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52"/>
  <p:tag name="ORIGINALWIDTH" val="3.624999"/>
  <p:tag name="EMFCHILD" val="Tru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499999"/>
  <p:tag name="EMFCHILD" val="Tru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124999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0433"/>
  <p:tag name="ORIGINALWIDTH" val="3.125"/>
  <p:tag name="EMFCHILD" val="True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3.187519"/>
  <p:tag name="EMFCHILD" val="Tru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124999"/>
  <p:tag name="EMFCHILD" val="Tru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999999"/>
  <p:tag name="EMFCHILD" val="Tru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3.249999"/>
  <p:tag name="EMFCHILD" val="Tru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124999"/>
  <p:tag name="EMFCHILD" val="Tru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499999"/>
  <p:tag name="EMFCHILD" val="Tru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937519"/>
  <p:tag name="EMFCHILD" val="Tru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3.249999"/>
  <p:tag name="EMFCHILD" val="Tru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562519"/>
  <p:tag name="EMFCHILD" val="Tru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999999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281266"/>
  <p:tag name="EMFCHILD" val="True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687519"/>
  <p:tag name="EMFCHILD" val="Tru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06252"/>
  <p:tag name="ORIGINALWIDTH" val="0.9999998"/>
  <p:tag name="EMFCHILD" val="Tru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999999"/>
  <p:tag name="EMFCHILD" val="Tru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3.124999"/>
  <p:tag name="EMFCHILD" val="True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937519"/>
  <p:tag name="EMFCHILD" val="Tru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749999"/>
  <p:tag name="EMFCHILD" val="Tru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624999"/>
  <p:tag name="EMFCHILD" val="Tru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124999"/>
  <p:tag name="EMFCHILD" val="Tru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999999"/>
  <p:tag name="EMFCHILD" val="Tru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874999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271"/>
  <p:tag name="ORIGINALWIDTH" val="3.541667"/>
  <p:tag name="EMFCHILD" val="True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124999"/>
  <p:tag name="EMFCHILD" val="Tru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687519"/>
  <p:tag name="EMFCHILD" val="Tru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812519"/>
  <p:tag name="EMFCHILD" val="Tru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437519"/>
  <p:tag name="EMFCHILD" val="Tru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124999"/>
  <p:tag name="EMFCHILD" val="Tru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124999"/>
  <p:tag name="EMFCHILD" val="Tru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3.249999"/>
  <p:tag name="EMFCHILD" val="Tru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999999"/>
  <p:tag name="EMFCHILD" val="Tru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75"/>
  <p:tag name="ORIGINALWIDTH" val="3.187519"/>
  <p:tag name="EMFCHILD" val="True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562519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0433"/>
  <p:tag name="ORIGINALWIDTH" val="3.1771"/>
  <p:tag name="EMFCHILD" val="True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2.999999"/>
  <p:tag name="EMFCHILD" val="True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687519"/>
  <p:tag name="EMFCHILD" val="True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252"/>
  <p:tag name="ORIGINALWIDTH" val="3.124999"/>
  <p:tag name="EMFCHILD" val="True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2.937519"/>
  <p:tag name="EMFCHILD" val="Tru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"/>
  <p:tag name="ORIGINALWIDTH" val="3.749999"/>
  <p:tag name="EMFCHILD" val="Tru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624999"/>
  <p:tag name="EMFCHILD" val="True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124999"/>
  <p:tag name="EMFCHILD" val="True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2.999999"/>
  <p:tag name="EMFCHILD" val="True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749999"/>
  <p:tag name="EMFCHILD" val="True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52"/>
  <p:tag name="ORIGINALWIDTH" val="3.937519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20833"/>
  <p:tag name="ORIGINALWIDTH" val="3.697933"/>
  <p:tag name="EMFCHILD" val="True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6252"/>
  <p:tag name="ORIGINALWIDTH" val="3.124999"/>
  <p:tag name="EMFCHILD" val="True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624999"/>
  <p:tag name="EMFCHILD" val="True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499999"/>
  <p:tag name="EMFCHILD" val="Tru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249999"/>
  <p:tag name="EMFCHILD" val="True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187519"/>
  <p:tag name="EMFCHILD" val="True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187519"/>
  <p:tag name="EMFCHILD" val="True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25"/>
  <p:tag name="ORIGINALWIDTH" val="3.125"/>
  <p:tag name="LATEXADDIN" val="\documentclass{article}&#10;\usepackage{amsmath}&#10;\usepackage{lmodern}&#10;\pagestyle{empty}&#10;\begin{document}&#10;&#10;\ttfamily&#10;\fontseries{b}\selectfont &#10;\$ sudo sysctl -w kernel.randomize.va.space=2&#10;&#10;&#10;&#10;\end{document}"/>
  <p:tag name="IGUANATEXSIZE" val="20"/>
  <p:tag name="IGUANATEXCURSOR" val="1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5"/>
  <p:tag name="ORIGINALWIDTH" val="3"/>
  <p:tag name="EMFCHILD" val="True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52"/>
  <p:tag name="ORIGINALWIDTH" val="3.75"/>
  <p:tag name="EMFCHILD" val="True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25"/>
  <p:tag name="ORIGINALWIDTH" val="3.625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54167"/>
  <p:tag name="ORIGINALWIDTH" val="3.645833"/>
  <p:tag name="EMFCHILD" val="True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5"/>
  <p:tag name="ORIGINALWIDTH" val="3.187519"/>
  <p:tag name="EMFCHILD" val="True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5"/>
  <p:tag name="ORIGINALWIDTH" val="2.93752"/>
  <p:tag name="EMFCHILD" val="True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252"/>
  <p:tag name="ORIGINALWIDTH" val="3.625"/>
  <p:tag name="EMFCHILD" val="True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5"/>
  <p:tag name="ORIGINALWIDTH" val="2.93752"/>
  <p:tag name="EMFCHILD" val="True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5"/>
  <p:tag name="ORIGINALWIDTH" val="3"/>
  <p:tag name="EMFCHILD" val="True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187519"/>
  <p:tag name="EMFCHILD" val="True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3.125"/>
  <p:tag name="EMFCHILD" val="True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3.187519"/>
  <p:tag name="EMFCHILD" val="True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52"/>
  <p:tag name="ORIGINALWIDTH" val="3.75"/>
  <p:tag name="EMFCHILD" val="True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3.75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499"/>
  <p:tag name="ORIGINALWIDTH" val="6.822934"/>
  <p:tag name="LATEXADDIN" val="\documentclass{article}&#10;\usepackage{amsmath}&#10;\pagestyle{empty}&#10;\begin{document}&#10;&#10;&#10;\textbf{\texttt{$\longleftarrow$set \%ecx}}&#10;&#10;\textbf{\texttt{$\longleftarrow$set \%edx}}&#10;&#10;\textbf{\texttt{$\longleftarrow$set \%eax}}&#10;&#10;\textbf{\texttt{$\longleftarrow$invoke execve()}}&#10;&#10;&#10;\end{document}"/>
  <p:tag name="IGUANATEXSIZE" val="24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5"/>
  <p:tag name="ORIGINALWIDTH" val="3.125"/>
  <p:tag name="EMFCHILD" val="True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3.437519"/>
  <p:tag name="EMFCHILD" val="True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3.75"/>
  <p:tag name="EMFCHILD" val="Tru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5"/>
  <p:tag name="ORIGINALWIDTH" val="3.125"/>
  <p:tag name="EMFCHILD" val="True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3.125"/>
  <p:tag name="EMFCHILD" val="True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9999999"/>
  <p:tag name="EMFCHILD" val="True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3.5"/>
  <p:tag name="EMFCHILD" val="True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5"/>
  <p:tag name="ORIGINALWIDTH" val="3.562519"/>
  <p:tag name="EMFCHILD" val="True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3.75"/>
  <p:tag name="EMFCHILD" val="True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25"/>
  <p:tag name="ORIGINALWIDTH" val="3.625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2"/>
  <p:tag name="ORIGINALWIDTH" val="3.062519"/>
  <p:tag name="EMFCHIL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24999"/>
  <p:tag name="ORIGINALWIDTH" val="4.635433"/>
  <p:tag name="EMFCHILD" val="True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5"/>
  <p:tag name="ORIGINALWIDTH" val="3.125"/>
  <p:tag name="EMFCHILD" val="True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3.937519"/>
  <p:tag name="EMFCHILD" val="True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6252"/>
  <p:tag name="ORIGINALWIDTH" val="2.875"/>
  <p:tag name="EMFCHILD" val="True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3.375"/>
  <p:tag name="EMFCHILD" val="True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5"/>
  <p:tag name="ORIGINALWIDTH" val="3.125"/>
  <p:tag name="EMFCHILD" val="True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1.06252"/>
  <p:tag name="EMFCHILD" val="True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52"/>
  <p:tag name="ORIGINALWIDTH" val="3.625"/>
  <p:tag name="EMFCHILD" val="True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5"/>
  <p:tag name="ORIGINALWIDTH" val="3.562519"/>
  <p:tag name="EMFCHILD" val="True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1.06252"/>
  <p:tag name="EMFCHILD" val="True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5"/>
  <p:tag name="ORIGINALWIDTH" val="2.93752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499"/>
  <p:tag name="ORIGINALWIDTH" val="2.968767"/>
  <p:tag name="EMFCHILD" val="True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"/>
  <p:tag name="ORIGINALWIDTH" val="3.625"/>
  <p:tag name="EMFCHILD" val="True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5"/>
  <p:tag name="ORIGINALWIDTH" val="3.562519"/>
  <p:tag name="EMFCHILD" val="True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5"/>
  <p:tag name="ORIGINALWIDTH" val="3"/>
  <p:tag name="EMFCHILD" val="True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5"/>
  <p:tag name="ORIGINALWIDTH" val="3.125"/>
  <p:tag name="EMFCHILD" val="True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25"/>
  <p:tag name="ORIGINALWIDTH" val="3.437519"/>
  <p:tag name="EMFCHILD" val="True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8752"/>
  <p:tag name="ORIGINALWIDTH" val="3.25"/>
  <p:tag name="EMFCHILD" val="True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93752"/>
  <p:tag name="ORIGINALWIDTH" val="244.25"/>
  <p:tag name="LATEXADDIN" val="\documentclass{article}&#10;\usepackage{amsmath}&#10;\usepackage{lmodern}&#10;\pagestyle{empty}&#10;\begin{document}&#10;\ttfamily&#10;&#10;\fontseries{l}\selectfont&#10;&#10;\dots\dots&#10;&#10;19 minutes and 14 seconds elapsed.&#10;&#10;The program has beed running 12522 times so far.&#10;&#10;\dots: line 12: 31695 Segmentation fault (core dumped) ./stack&#10;&#10;19 minutes and 14 seconds elapsed.&#10;&#10;The program has beed running 12523 times so far.&#10;&#10;\dots: line 12: 31697 Segmentation fault (core dumped) ./stack&#10;&#10;19 minutes and 14 seconds elapsed.&#10;&#10;The program has beed running 12524 times so far.&#10;&#10;\fontseries{b}\selectfont&#10;\#\qquad $\longleftarrow$ Got the root shell!&#10;&#10;&#10;&#10;\end{document}"/>
  <p:tag name="IGUANATEXSIZE" val="20"/>
  <p:tag name="IGUANATEXCURSOR" val="6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0.8125197"/>
  <p:tag name="LATEXADDIN" val="\documentclass{article}&#10;\usepackage{amsmath}&#10;\usepackage{lmodern}&#10;\pagestyle{empty}&#10;\begin{document}&#10;\ttfamily&#10;&#10;\fontseries{l}\selectfont&#10;&#10;\dots\dots&#10;&#10;19 minutes and 14 seconds elapsed.&#10;&#10;The program has beed running 12522 times so far.&#10;&#10;\dots: line 12: 31695 Segmentation fault (core dumped) ./stack&#10;&#10;19 minutes and 14 seconds elapsed.&#10;&#10;The program has beed running 12523 times so far.&#10;&#10;\dots: line 12: 31697 Segmentation fault (core dumped) ./stack&#10;&#10;19 minutes and 14 seconds elapsed.&#10;&#10;The program has beed running 12524 times so far.&#10;&#10;\fontseries{b}\selectfont&#10;\#\qquad $\longleftarrow$ Got the root shell!&#10;&#10;&#10;&#10;\end{document}"/>
  <p:tag name="IGUANATEXSIZE" val="20"/>
  <p:tag name="IGUANATEXCURSOR" val="6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0.8125197"/>
  <p:tag name="EMFCHILD" val="True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0.8125197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499"/>
  <p:tag name="ORIGINALWIDTH" val="3.125"/>
  <p:tag name="EMFCHILD" val="True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0.8125197"/>
  <p:tag name="EMFCHILD" val="True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0.8125197"/>
  <p:tag name="EMFCHILD" val="True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0.8125197"/>
  <p:tag name="EMFCHILD" val="True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43752"/>
  <p:tag name="EMFCHILD" val="True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25"/>
  <p:tag name="EMFCHILD" val="True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875"/>
  <p:tag name="EMFCHILD" val="True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2.75"/>
  <p:tag name="EMFCHILD" val="Tru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75"/>
  <p:tag name="EMFCHILD" val="True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75"/>
  <p:tag name="EMFCHILD" val="True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25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2932"/>
  <p:tag name="ORIGINALWIDTH" val="3.229167"/>
  <p:tag name="EMFCHILD" val="True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1252"/>
  <p:tag name="EMFCHILD" val="True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68752"/>
  <p:tag name="EMFCHILD" val="True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6252"/>
  <p:tag name="EMFCHILD" val="True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43752"/>
  <p:tag name="EMFCHILD" val="True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5"/>
  <p:tag name="EMFCHILD" val="True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75"/>
  <p:tag name="EMFCHILD" val="True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93752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89598"/>
  <p:tag name="ORIGINALWIDTH" val="3.4896"/>
  <p:tag name="EMFCHILD" val="True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75"/>
  <p:tag name="EMFCHILD" val="True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6252"/>
  <p:tag name="EMFCHILD" val="True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1252"/>
  <p:tag name="EMFCHILD" val="True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3"/>
  <p:tag name="EMFCHILD" val="True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6252"/>
  <p:tag name="EMFCHILD" val="True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1252"/>
  <p:tag name="EMFCHILD" val="Tru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499"/>
  <p:tag name="ORIGINALWIDTH" val="3.1771"/>
  <p:tag name="EMFCHILD" val="True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6252"/>
  <p:tag name="EMFCHILD" val="True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0.8125197"/>
  <p:tag name="EMFCHILD" val="True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3.5"/>
  <p:tag name="EMFCHILD" val="True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3.75"/>
  <p:tag name="EMFCHILD" val="True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3.56252"/>
  <p:tag name="EMFCHILD" val="True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43752"/>
  <p:tag name="EMFCHILD" val="True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56252"/>
  <p:tag name="EMFCHILD" val="True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375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7499"/>
  <p:tag name="ORIGINALWIDTH" val="3.020833"/>
  <p:tag name="EMFCHILD" val="True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43752"/>
  <p:tag name="EMFCHILD" val="True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875"/>
  <p:tag name="EMFCHILD" val="True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3.68752"/>
  <p:tag name="EMFCHILD" val="True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1252"/>
  <p:tag name="EMFCHILD" val="True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6252"/>
  <p:tag name="EMFCHILD" val="True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5"/>
  <p:tag name="EMFCHILD" val="True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375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33333"/>
  <p:tag name="ORIGINALWIDTH" val="3.593766"/>
  <p:tag name="EMFCHILD" val="True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75"/>
  <p:tag name="EMFCHILD" val="True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75"/>
  <p:tag name="EMFCHILD" val="True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75"/>
  <p:tag name="EMFCHILD" val="True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2.75"/>
  <p:tag name="EMFCHILD" val="True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68752"/>
  <p:tag name="EMFCHILD" val="True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3.56252"/>
  <p:tag name="EMFCHILD" val="True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2.43752"/>
  <p:tag name="EMFCHILD" val="True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125"/>
  <p:tag name="EMFCHILD" val="True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.125"/>
  <p:tag name="EMFCHILD" val="True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125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499"/>
  <p:tag name="ORIGINALWIDTH" val="6.822934"/>
  <p:tag name="EMFCHILD" val="True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06252"/>
  <p:tag name="EMFCHILD" val="True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3.18752"/>
  <p:tag name="EMFCHILD" val="True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2.81252"/>
  <p:tag name="EMFCHILD" val="True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875"/>
  <p:tag name="EMFCHILD" val="True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1252"/>
  <p:tag name="EMFCHILD" val="True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2.875"/>
  <p:tag name="EMFCHILD" val="True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06252"/>
  <p:tag name="EMFCHILD" val="True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2.875"/>
  <p:tag name="EMFCHILD" val="True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5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24999"/>
  <p:tag name="ORIGINALWIDTH" val="4.635433"/>
  <p:tag name="EMFCHILD" val="True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375"/>
  <p:tag name="EMFCHILD" val="True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125197"/>
  <p:tag name="ORIGINALWIDTH" val="0.8125197"/>
  <p:tag name="EMFCHILD" val="True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"/>
  <p:tag name="ORIGINALWIDTH" val="0.8125197"/>
  <p:tag name="EMFCHILD" val="True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"/>
  <p:tag name="ORIGINALWIDTH" val="0.8125197"/>
  <p:tag name="EMFCHILD" val="True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"/>
  <p:tag name="ORIGINALWIDTH" val="0.8125197"/>
  <p:tag name="EMFCHILD" val="True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0.8125197"/>
  <p:tag name="EMFCHILD" val="True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3"/>
  <p:tag name="EMFCHILD" val="True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2.81252"/>
  <p:tag name="EMFCHILD" val="True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75"/>
  <p:tag name="EMFCHILD" val="True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10504</TotalTime>
  <Words>853</Words>
  <Application>Microsoft Office PowerPoint</Application>
  <PresentationFormat>On-screen Show (16:9)</PresentationFormat>
  <Paragraphs>184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Trebuchet MS</vt:lpstr>
      <vt:lpstr>Wingdings</vt:lpstr>
      <vt:lpstr>Office Theme</vt:lpstr>
      <vt:lpstr>PowerPoint Presentation</vt:lpstr>
      <vt:lpstr>Outline</vt:lpstr>
      <vt:lpstr>Shellcode</vt:lpstr>
      <vt:lpstr>Writing Shellcode in Assembly</vt:lpstr>
      <vt:lpstr>Shellcode (continue)</vt:lpstr>
      <vt:lpstr>Shellcode (continue)</vt:lpstr>
      <vt:lpstr>Countermeasures</vt:lpstr>
      <vt:lpstr>Developer’s approaches</vt:lpstr>
      <vt:lpstr>OS Approaches</vt:lpstr>
      <vt:lpstr>ASLR Impact</vt:lpstr>
      <vt:lpstr>ASLR Impact (continue)</vt:lpstr>
      <vt:lpstr>ASLR: Defeat It (settings)</vt:lpstr>
      <vt:lpstr>ASLR: Defeat It</vt:lpstr>
      <vt:lpstr>ASLR: Defeat It</vt:lpstr>
      <vt:lpstr>Defeat ASLR in real attacks</vt:lpstr>
      <vt:lpstr>Shell program’s defense  </vt:lpstr>
      <vt:lpstr>Defeat shell’s countermeasures</vt:lpstr>
      <vt:lpstr>Non-executable Stack</vt:lpstr>
      <vt:lpstr>Question</vt:lpstr>
      <vt:lpstr>Compiler Approaches (Stack Guard)</vt:lpstr>
      <vt:lpstr>Execution with Stack Guard</vt:lpstr>
      <vt:lpstr>More and more mitigations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Harith Al-Sahaf</cp:lastModifiedBy>
  <cp:revision>514</cp:revision>
  <dcterms:created xsi:type="dcterms:W3CDTF">2010-04-12T23:12:02Z</dcterms:created>
  <dcterms:modified xsi:type="dcterms:W3CDTF">2020-09-09T21:54:00Z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