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.xml" ContentType="application/vnd.openxmlformats-officedocument.presentationml.notesSlide+xml"/>
  <Override PartName="/ppt/tags/tag8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4"/>
  </p:notesMasterIdLst>
  <p:sldIdLst>
    <p:sldId id="256" r:id="rId5"/>
    <p:sldId id="329" r:id="rId6"/>
    <p:sldId id="330" r:id="rId7"/>
    <p:sldId id="310" r:id="rId8"/>
    <p:sldId id="331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87342" autoAdjust="0"/>
  </p:normalViewPr>
  <p:slideViewPr>
    <p:cSldViewPr snapToGrid="0" snapToObjects="1">
      <p:cViewPr varScale="1">
        <p:scale>
          <a:sx n="119" d="100"/>
          <a:sy n="119" d="100"/>
        </p:scale>
        <p:origin x="160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E5CC1E4-6C3E-4250-BE59-D5EDB4F79F07}"/>
    <pc:docChg chg="undo custSel addSld delSld modSld">
      <pc:chgData name="Harith Al-Sahaf" userId="1431218d-04c9-4f98-a5bc-1cc5c49498a0" providerId="ADAL" clId="{8E5CC1E4-6C3E-4250-BE59-D5EDB4F79F07}" dt="2020-09-07T11:11:40.970" v="554" actId="1076"/>
      <pc:docMkLst>
        <pc:docMk/>
      </pc:docMkLst>
      <pc:sldChg chg="del">
        <pc:chgData name="Harith Al-Sahaf" userId="1431218d-04c9-4f98-a5bc-1cc5c49498a0" providerId="ADAL" clId="{8E5CC1E4-6C3E-4250-BE59-D5EDB4F79F07}" dt="2020-09-07T10:49:59.409" v="537" actId="2696"/>
        <pc:sldMkLst>
          <pc:docMk/>
          <pc:sldMk cId="346222295" sldId="293"/>
        </pc:sldMkLst>
      </pc:sldChg>
      <pc:sldChg chg="modSp mod">
        <pc:chgData name="Harith Al-Sahaf" userId="1431218d-04c9-4f98-a5bc-1cc5c49498a0" providerId="ADAL" clId="{8E5CC1E4-6C3E-4250-BE59-D5EDB4F79F07}" dt="2020-09-07T11:11:40.970" v="554" actId="1076"/>
        <pc:sldMkLst>
          <pc:docMk/>
          <pc:sldMk cId="926865884" sldId="301"/>
        </pc:sldMkLst>
        <pc:cxnChg chg="mod">
          <ac:chgData name="Harith Al-Sahaf" userId="1431218d-04c9-4f98-a5bc-1cc5c49498a0" providerId="ADAL" clId="{8E5CC1E4-6C3E-4250-BE59-D5EDB4F79F07}" dt="2020-09-07T11:11:40.970" v="554" actId="1076"/>
          <ac:cxnSpMkLst>
            <pc:docMk/>
            <pc:sldMk cId="926865884" sldId="301"/>
            <ac:cxnSpMk id="4" creationId="{0A5878A3-5696-4B0E-A050-A1FCA7AA5127}"/>
          </ac:cxnSpMkLst>
        </pc:cxnChg>
      </pc:sldChg>
      <pc:sldChg chg="addSp delSp modSp mod">
        <pc:chgData name="Harith Al-Sahaf" userId="1431218d-04c9-4f98-a5bc-1cc5c49498a0" providerId="ADAL" clId="{8E5CC1E4-6C3E-4250-BE59-D5EDB4F79F07}" dt="2020-09-07T10:25:07.918" v="479" actId="478"/>
        <pc:sldMkLst>
          <pc:docMk/>
          <pc:sldMk cId="3372599681" sldId="303"/>
        </pc:sldMkLst>
        <pc:spChg chg="mod">
          <ac:chgData name="Harith Al-Sahaf" userId="1431218d-04c9-4f98-a5bc-1cc5c49498a0" providerId="ADAL" clId="{8E5CC1E4-6C3E-4250-BE59-D5EDB4F79F07}" dt="2020-09-07T10:22:27.491" v="437" actId="207"/>
          <ac:spMkLst>
            <pc:docMk/>
            <pc:sldMk cId="3372599681" sldId="303"/>
            <ac:spMk id="3" creationId="{A366A14E-8A78-4770-A2CF-546F53252C1A}"/>
          </ac:spMkLst>
        </pc:spChg>
        <pc:picChg chg="del mod">
          <ac:chgData name="Harith Al-Sahaf" userId="1431218d-04c9-4f98-a5bc-1cc5c49498a0" providerId="ADAL" clId="{8E5CC1E4-6C3E-4250-BE59-D5EDB4F79F07}" dt="2020-09-07T09:54:03.990" v="140" actId="478"/>
          <ac:picMkLst>
            <pc:docMk/>
            <pc:sldMk cId="3372599681" sldId="303"/>
            <ac:picMk id="4" creationId="{3923EAD6-BBA2-41C3-8AD6-74CFC70107FF}"/>
          </ac:picMkLst>
        </pc:picChg>
        <pc:picChg chg="del mod">
          <ac:chgData name="Harith Al-Sahaf" userId="1431218d-04c9-4f98-a5bc-1cc5c49498a0" providerId="ADAL" clId="{8E5CC1E4-6C3E-4250-BE59-D5EDB4F79F07}" dt="2020-09-07T09:53:53.225" v="138" actId="478"/>
          <ac:picMkLst>
            <pc:docMk/>
            <pc:sldMk cId="3372599681" sldId="303"/>
            <ac:picMk id="7" creationId="{80C87E5E-A3BC-4244-B7EE-B4A8426F0F52}"/>
          </ac:picMkLst>
        </pc:picChg>
        <pc:picChg chg="del mod ord">
          <ac:chgData name="Harith Al-Sahaf" userId="1431218d-04c9-4f98-a5bc-1cc5c49498a0" providerId="ADAL" clId="{8E5CC1E4-6C3E-4250-BE59-D5EDB4F79F07}" dt="2020-09-07T10:12:12.830" v="270" actId="478"/>
          <ac:picMkLst>
            <pc:docMk/>
            <pc:sldMk cId="3372599681" sldId="303"/>
            <ac:picMk id="9" creationId="{B81E2143-47D2-4A30-8C84-DD6D3CAB2A55}"/>
          </ac:picMkLst>
        </pc:picChg>
        <pc:picChg chg="add del mod">
          <ac:chgData name="Harith Al-Sahaf" userId="1431218d-04c9-4f98-a5bc-1cc5c49498a0" providerId="ADAL" clId="{8E5CC1E4-6C3E-4250-BE59-D5EDB4F79F07}" dt="2020-09-07T09:55:24.764" v="153" actId="478"/>
          <ac:picMkLst>
            <pc:docMk/>
            <pc:sldMk cId="3372599681" sldId="303"/>
            <ac:picMk id="10" creationId="{74965B52-AE0E-4628-9ECE-9CAD8AF1C1AD}"/>
          </ac:picMkLst>
        </pc:picChg>
        <pc:picChg chg="del mod ord">
          <ac:chgData name="Harith Al-Sahaf" userId="1431218d-04c9-4f98-a5bc-1cc5c49498a0" providerId="ADAL" clId="{8E5CC1E4-6C3E-4250-BE59-D5EDB4F79F07}" dt="2020-09-07T09:57:40.864" v="165" actId="478"/>
          <ac:picMkLst>
            <pc:docMk/>
            <pc:sldMk cId="3372599681" sldId="303"/>
            <ac:picMk id="12" creationId="{F429DCD7-456B-4120-A38E-2B4E07D44414}"/>
          </ac:picMkLst>
        </pc:picChg>
        <pc:picChg chg="del mod ord">
          <ac:chgData name="Harith Al-Sahaf" userId="1431218d-04c9-4f98-a5bc-1cc5c49498a0" providerId="ADAL" clId="{8E5CC1E4-6C3E-4250-BE59-D5EDB4F79F07}" dt="2020-09-07T10:07:07.741" v="221" actId="478"/>
          <ac:picMkLst>
            <pc:docMk/>
            <pc:sldMk cId="3372599681" sldId="303"/>
            <ac:picMk id="14" creationId="{EDBFE0C5-8E69-4934-8FE9-2C5F91AA6ECF}"/>
          </ac:picMkLst>
        </pc:picChg>
        <pc:picChg chg="del mod">
          <ac:chgData name="Harith Al-Sahaf" userId="1431218d-04c9-4f98-a5bc-1cc5c49498a0" providerId="ADAL" clId="{8E5CC1E4-6C3E-4250-BE59-D5EDB4F79F07}" dt="2020-09-07T10:03:17.565" v="184" actId="478"/>
          <ac:picMkLst>
            <pc:docMk/>
            <pc:sldMk cId="3372599681" sldId="303"/>
            <ac:picMk id="16" creationId="{F83B01DA-4DCB-4520-AA0C-0966F587996A}"/>
          </ac:picMkLst>
        </pc:picChg>
        <pc:picChg chg="del mod ord">
          <ac:chgData name="Harith Al-Sahaf" userId="1431218d-04c9-4f98-a5bc-1cc5c49498a0" providerId="ADAL" clId="{8E5CC1E4-6C3E-4250-BE59-D5EDB4F79F07}" dt="2020-09-07T10:05:57.853" v="196" actId="478"/>
          <ac:picMkLst>
            <pc:docMk/>
            <pc:sldMk cId="3372599681" sldId="303"/>
            <ac:picMk id="18" creationId="{C82E55E3-2ADA-4013-BAB6-D05C73480525}"/>
          </ac:picMkLst>
        </pc:picChg>
        <pc:picChg chg="del mod ord">
          <ac:chgData name="Harith Al-Sahaf" userId="1431218d-04c9-4f98-a5bc-1cc5c49498a0" providerId="ADAL" clId="{8E5CC1E4-6C3E-4250-BE59-D5EDB4F79F07}" dt="2020-09-07T10:06:10.489" v="208" actId="478"/>
          <ac:picMkLst>
            <pc:docMk/>
            <pc:sldMk cId="3372599681" sldId="303"/>
            <ac:picMk id="20" creationId="{F588765F-7E26-464C-82BC-BED4D9D14809}"/>
          </ac:picMkLst>
        </pc:picChg>
        <pc:picChg chg="del mod ord">
          <ac:chgData name="Harith Al-Sahaf" userId="1431218d-04c9-4f98-a5bc-1cc5c49498a0" providerId="ADAL" clId="{8E5CC1E4-6C3E-4250-BE59-D5EDB4F79F07}" dt="2020-09-07T10:09:58.322" v="233" actId="478"/>
          <ac:picMkLst>
            <pc:docMk/>
            <pc:sldMk cId="3372599681" sldId="303"/>
            <ac:picMk id="22" creationId="{AD9034D9-9BA8-4A33-8ADA-3112EB89F318}"/>
          </ac:picMkLst>
        </pc:picChg>
        <pc:picChg chg="del mod ord">
          <ac:chgData name="Harith Al-Sahaf" userId="1431218d-04c9-4f98-a5bc-1cc5c49498a0" providerId="ADAL" clId="{8E5CC1E4-6C3E-4250-BE59-D5EDB4F79F07}" dt="2020-09-07T10:11:10.887" v="246" actId="478"/>
          <ac:picMkLst>
            <pc:docMk/>
            <pc:sldMk cId="3372599681" sldId="303"/>
            <ac:picMk id="24" creationId="{27C757BE-29B6-4D96-8B6C-222A6926DE62}"/>
          </ac:picMkLst>
        </pc:picChg>
        <pc:picChg chg="del mod ord">
          <ac:chgData name="Harith Al-Sahaf" userId="1431218d-04c9-4f98-a5bc-1cc5c49498a0" providerId="ADAL" clId="{8E5CC1E4-6C3E-4250-BE59-D5EDB4F79F07}" dt="2020-09-07T10:11:14.368" v="247" actId="478"/>
          <ac:picMkLst>
            <pc:docMk/>
            <pc:sldMk cId="3372599681" sldId="303"/>
            <ac:picMk id="26" creationId="{3CD7E373-496D-4794-8D16-FAA34A8C19C3}"/>
          </ac:picMkLst>
        </pc:picChg>
        <pc:picChg chg="del mod ord">
          <ac:chgData name="Harith Al-Sahaf" userId="1431218d-04c9-4f98-a5bc-1cc5c49498a0" providerId="ADAL" clId="{8E5CC1E4-6C3E-4250-BE59-D5EDB4F79F07}" dt="2020-09-07T10:11:36.915" v="259" actId="478"/>
          <ac:picMkLst>
            <pc:docMk/>
            <pc:sldMk cId="3372599681" sldId="303"/>
            <ac:picMk id="28" creationId="{A41302EA-7CD0-4A15-BBCD-F8FA8B3F90F0}"/>
          </ac:picMkLst>
        </pc:picChg>
        <pc:picChg chg="del mod ord">
          <ac:chgData name="Harith Al-Sahaf" userId="1431218d-04c9-4f98-a5bc-1cc5c49498a0" providerId="ADAL" clId="{8E5CC1E4-6C3E-4250-BE59-D5EDB4F79F07}" dt="2020-09-07T10:12:24.758" v="280" actId="478"/>
          <ac:picMkLst>
            <pc:docMk/>
            <pc:sldMk cId="3372599681" sldId="303"/>
            <ac:picMk id="30" creationId="{B260F303-8B07-471C-93B9-5B96FBFD597B}"/>
          </ac:picMkLst>
        </pc:picChg>
        <pc:picChg chg="del mod ord">
          <ac:chgData name="Harith Al-Sahaf" userId="1431218d-04c9-4f98-a5bc-1cc5c49498a0" providerId="ADAL" clId="{8E5CC1E4-6C3E-4250-BE59-D5EDB4F79F07}" dt="2020-09-07T10:17:47.359" v="338" actId="478"/>
          <ac:picMkLst>
            <pc:docMk/>
            <pc:sldMk cId="3372599681" sldId="303"/>
            <ac:picMk id="32" creationId="{FB484C77-7967-4D90-9146-74F9B330D46D}"/>
          </ac:picMkLst>
        </pc:picChg>
        <pc:picChg chg="del mod ord">
          <ac:chgData name="Harith Al-Sahaf" userId="1431218d-04c9-4f98-a5bc-1cc5c49498a0" providerId="ADAL" clId="{8E5CC1E4-6C3E-4250-BE59-D5EDB4F79F07}" dt="2020-09-07T10:17:36.026" v="326" actId="478"/>
          <ac:picMkLst>
            <pc:docMk/>
            <pc:sldMk cId="3372599681" sldId="303"/>
            <ac:picMk id="34" creationId="{D5443099-1865-4B1C-9D9E-3DA7BA5427FA}"/>
          </ac:picMkLst>
        </pc:picChg>
        <pc:picChg chg="del mod">
          <ac:chgData name="Harith Al-Sahaf" userId="1431218d-04c9-4f98-a5bc-1cc5c49498a0" providerId="ADAL" clId="{8E5CC1E4-6C3E-4250-BE59-D5EDB4F79F07}" dt="2020-09-07T10:17:21.816" v="314" actId="478"/>
          <ac:picMkLst>
            <pc:docMk/>
            <pc:sldMk cId="3372599681" sldId="303"/>
            <ac:picMk id="36" creationId="{C50736EE-6229-420B-81F6-0D2B92E95B30}"/>
          </ac:picMkLst>
        </pc:picChg>
        <pc:picChg chg="del mod ord">
          <ac:chgData name="Harith Al-Sahaf" userId="1431218d-04c9-4f98-a5bc-1cc5c49498a0" providerId="ADAL" clId="{8E5CC1E4-6C3E-4250-BE59-D5EDB4F79F07}" dt="2020-09-07T10:19:07.614" v="375" actId="478"/>
          <ac:picMkLst>
            <pc:docMk/>
            <pc:sldMk cId="3372599681" sldId="303"/>
            <ac:picMk id="38" creationId="{5BB7623C-C8BC-45F4-978E-536DAB8FB665}"/>
          </ac:picMkLst>
        </pc:picChg>
        <pc:picChg chg="del mod ord">
          <ac:chgData name="Harith Al-Sahaf" userId="1431218d-04c9-4f98-a5bc-1cc5c49498a0" providerId="ADAL" clId="{8E5CC1E4-6C3E-4250-BE59-D5EDB4F79F07}" dt="2020-09-07T10:18:56.541" v="365" actId="478"/>
          <ac:picMkLst>
            <pc:docMk/>
            <pc:sldMk cId="3372599681" sldId="303"/>
            <ac:picMk id="40" creationId="{F343AF4E-664D-4BFB-AAA3-3D7EA752715A}"/>
          </ac:picMkLst>
        </pc:picChg>
        <pc:picChg chg="del mod ord">
          <ac:chgData name="Harith Al-Sahaf" userId="1431218d-04c9-4f98-a5bc-1cc5c49498a0" providerId="ADAL" clId="{8E5CC1E4-6C3E-4250-BE59-D5EDB4F79F07}" dt="2020-09-07T10:18:45.965" v="354" actId="478"/>
          <ac:picMkLst>
            <pc:docMk/>
            <pc:sldMk cId="3372599681" sldId="303"/>
            <ac:picMk id="42" creationId="{68265B7C-5A8D-4D4F-AFCE-D12ACD265561}"/>
          </ac:picMkLst>
        </pc:picChg>
        <pc:picChg chg="mod ord">
          <ac:chgData name="Harith Al-Sahaf" userId="1431218d-04c9-4f98-a5bc-1cc5c49498a0" providerId="ADAL" clId="{8E5CC1E4-6C3E-4250-BE59-D5EDB4F79F07}" dt="2020-09-07T10:19:39.465" v="387" actId="1076"/>
          <ac:picMkLst>
            <pc:docMk/>
            <pc:sldMk cId="3372599681" sldId="303"/>
            <ac:picMk id="44" creationId="{9D003984-BAB3-4012-80D5-556BF52367B9}"/>
          </ac:picMkLst>
        </pc:picChg>
        <pc:picChg chg="del mod ord">
          <ac:chgData name="Harith Al-Sahaf" userId="1431218d-04c9-4f98-a5bc-1cc5c49498a0" providerId="ADAL" clId="{8E5CC1E4-6C3E-4250-BE59-D5EDB4F79F07}" dt="2020-09-07T10:24:34.691" v="458" actId="478"/>
          <ac:picMkLst>
            <pc:docMk/>
            <pc:sldMk cId="3372599681" sldId="303"/>
            <ac:picMk id="46" creationId="{5BBF0BD1-C6B3-47DB-BA1F-CD8090948389}"/>
          </ac:picMkLst>
        </pc:picChg>
        <pc:picChg chg="del mod ord">
          <ac:chgData name="Harith Al-Sahaf" userId="1431218d-04c9-4f98-a5bc-1cc5c49498a0" providerId="ADAL" clId="{8E5CC1E4-6C3E-4250-BE59-D5EDB4F79F07}" dt="2020-09-07T10:19:17.988" v="376" actId="21"/>
          <ac:picMkLst>
            <pc:docMk/>
            <pc:sldMk cId="3372599681" sldId="303"/>
            <ac:picMk id="48" creationId="{9003FEFF-3A76-40D2-8972-007DECA74B59}"/>
          </ac:picMkLst>
        </pc:picChg>
        <pc:picChg chg="del mod ord">
          <ac:chgData name="Harith Al-Sahaf" userId="1431218d-04c9-4f98-a5bc-1cc5c49498a0" providerId="ADAL" clId="{8E5CC1E4-6C3E-4250-BE59-D5EDB4F79F07}" dt="2020-09-07T10:24:56.575" v="469" actId="478"/>
          <ac:picMkLst>
            <pc:docMk/>
            <pc:sldMk cId="3372599681" sldId="303"/>
            <ac:picMk id="50" creationId="{22C7E2C2-D849-4650-BC3A-D2E3DAE74A5E}"/>
          </ac:picMkLst>
        </pc:picChg>
        <pc:picChg chg="del mod ord">
          <ac:chgData name="Harith Al-Sahaf" userId="1431218d-04c9-4f98-a5bc-1cc5c49498a0" providerId="ADAL" clId="{8E5CC1E4-6C3E-4250-BE59-D5EDB4F79F07}" dt="2020-09-07T10:25:07.918" v="479" actId="478"/>
          <ac:picMkLst>
            <pc:docMk/>
            <pc:sldMk cId="3372599681" sldId="303"/>
            <ac:picMk id="52" creationId="{AC09D1CA-4145-4A2C-AF9C-8052A3525650}"/>
          </ac:picMkLst>
        </pc:picChg>
        <pc:picChg chg="mod ord">
          <ac:chgData name="Harith Al-Sahaf" userId="1431218d-04c9-4f98-a5bc-1cc5c49498a0" providerId="ADAL" clId="{8E5CC1E4-6C3E-4250-BE59-D5EDB4F79F07}" dt="2020-09-07T10:25:07.918" v="478" actId="108"/>
          <ac:picMkLst>
            <pc:docMk/>
            <pc:sldMk cId="3372599681" sldId="303"/>
            <ac:picMk id="54" creationId="{807E22E3-E06E-4FF2-8479-47D0ECEF6C22}"/>
          </ac:picMkLst>
        </pc:picChg>
      </pc:sldChg>
      <pc:sldChg chg="addSp delSp modSp mod chgLayout">
        <pc:chgData name="Harith Al-Sahaf" userId="1431218d-04c9-4f98-a5bc-1cc5c49498a0" providerId="ADAL" clId="{8E5CC1E4-6C3E-4250-BE59-D5EDB4F79F07}" dt="2020-09-07T10:37:02.932" v="522" actId="20577"/>
        <pc:sldMkLst>
          <pc:docMk/>
          <pc:sldMk cId="3713072509" sldId="305"/>
        </pc:sldMkLst>
        <pc:spChg chg="mod ord">
          <ac:chgData name="Harith Al-Sahaf" userId="1431218d-04c9-4f98-a5bc-1cc5c49498a0" providerId="ADAL" clId="{8E5CC1E4-6C3E-4250-BE59-D5EDB4F79F07}" dt="2020-09-07T10:29:20.830" v="482" actId="20577"/>
          <ac:spMkLst>
            <pc:docMk/>
            <pc:sldMk cId="3713072509" sldId="305"/>
            <ac:spMk id="2" creationId="{7A00AF24-5596-49A9-9270-E528AE08DA22}"/>
          </ac:spMkLst>
        </pc:spChg>
        <pc:spChg chg="del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3" creationId="{077A761A-079B-492A-A5C1-6B9E6CCFBC24}"/>
          </ac:spMkLst>
        </pc:spChg>
        <pc:spChg chg="mod">
          <ac:chgData name="Harith Al-Sahaf" userId="1431218d-04c9-4f98-a5bc-1cc5c49498a0" providerId="ADAL" clId="{8E5CC1E4-6C3E-4250-BE59-D5EDB4F79F07}" dt="2020-09-07T10:29:56.708" v="508" actId="164"/>
          <ac:spMkLst>
            <pc:docMk/>
            <pc:sldMk cId="3713072509" sldId="305"/>
            <ac:spMk id="6" creationId="{6CC637E8-36F9-4F25-946C-72F4206FAAAA}"/>
          </ac:spMkLst>
        </pc:spChg>
        <pc:spChg chg="mod ord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8" creationId="{FDE50579-310C-414A-8D22-EB34C43FC8D6}"/>
          </ac:spMkLst>
        </pc:spChg>
        <pc:spChg chg="add mod ord">
          <ac:chgData name="Harith Al-Sahaf" userId="1431218d-04c9-4f98-a5bc-1cc5c49498a0" providerId="ADAL" clId="{8E5CC1E4-6C3E-4250-BE59-D5EDB4F79F07}" dt="2020-09-07T10:37:02.932" v="522" actId="20577"/>
          <ac:spMkLst>
            <pc:docMk/>
            <pc:sldMk cId="3713072509" sldId="305"/>
            <ac:spMk id="9" creationId="{6EC04BFD-69C2-413B-94FA-EDB725CE5B7B}"/>
          </ac:spMkLst>
        </pc:spChg>
        <pc:grpChg chg="add mod">
          <ac:chgData name="Harith Al-Sahaf" userId="1431218d-04c9-4f98-a5bc-1cc5c49498a0" providerId="ADAL" clId="{8E5CC1E4-6C3E-4250-BE59-D5EDB4F79F07}" dt="2020-09-07T10:30:40.789" v="513" actId="1076"/>
          <ac:grpSpMkLst>
            <pc:docMk/>
            <pc:sldMk cId="3713072509" sldId="305"/>
            <ac:grpSpMk id="10" creationId="{84EA3651-6D1E-4F27-87F6-4D91C0383AA2}"/>
          </ac:grpSpMkLst>
        </pc:grp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4" creationId="{4281B5EB-3005-4B6C-A699-B0B5DA829951}"/>
          </ac:picMkLst>
        </pc:pic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5" creationId="{3A2529A8-F78B-4650-BBD0-5A68B6EEA3A5}"/>
          </ac:picMkLst>
        </pc:picChg>
        <pc:cxnChg chg="mod">
          <ac:chgData name="Harith Al-Sahaf" userId="1431218d-04c9-4f98-a5bc-1cc5c49498a0" providerId="ADAL" clId="{8E5CC1E4-6C3E-4250-BE59-D5EDB4F79F07}" dt="2020-09-07T10:29:56.708" v="508" actId="164"/>
          <ac:cxnSpMkLst>
            <pc:docMk/>
            <pc:sldMk cId="3713072509" sldId="305"/>
            <ac:cxnSpMk id="7" creationId="{1A89FF4E-495F-4077-8BD4-F0F7F201DCC4}"/>
          </ac:cxnSpMkLst>
        </pc:cxnChg>
      </pc:sldChg>
      <pc:sldChg chg="modSp mod chgLayout">
        <pc:chgData name="Harith Al-Sahaf" userId="1431218d-04c9-4f98-a5bc-1cc5c49498a0" providerId="ADAL" clId="{8E5CC1E4-6C3E-4250-BE59-D5EDB4F79F07}" dt="2020-09-07T10:49:26.634" v="536" actId="27636"/>
        <pc:sldMkLst>
          <pc:docMk/>
          <pc:sldMk cId="2053977049" sldId="307"/>
        </pc:sldMkLst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2" creationId="{76F30AD0-A454-47F8-BB75-EECADEF8F4E9}"/>
          </ac:spMkLst>
        </pc:spChg>
        <pc:spChg chg="mod ord">
          <ac:chgData name="Harith Al-Sahaf" userId="1431218d-04c9-4f98-a5bc-1cc5c49498a0" providerId="ADAL" clId="{8E5CC1E4-6C3E-4250-BE59-D5EDB4F79F07}" dt="2020-09-07T10:49:26.634" v="536" actId="27636"/>
          <ac:spMkLst>
            <pc:docMk/>
            <pc:sldMk cId="2053977049" sldId="307"/>
            <ac:spMk id="3" creationId="{3AAF73FB-4EE1-4F3F-9697-C63AFB332F55}"/>
          </ac:spMkLst>
        </pc:spChg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5" creationId="{048DFB2F-452C-40C4-829B-67A43467A842}"/>
          </ac:spMkLst>
        </pc:spChg>
        <pc:picChg chg="mod modCrop">
          <ac:chgData name="Harith Al-Sahaf" userId="1431218d-04c9-4f98-a5bc-1cc5c49498a0" providerId="ADAL" clId="{8E5CC1E4-6C3E-4250-BE59-D5EDB4F79F07}" dt="2020-09-07T10:49:07.841" v="532" actId="14100"/>
          <ac:picMkLst>
            <pc:docMk/>
            <pc:sldMk cId="2053977049" sldId="307"/>
            <ac:picMk id="4" creationId="{3B58840B-1E36-4054-AD19-F2AB937862B5}"/>
          </ac:picMkLst>
        </pc:picChg>
      </pc:sldChg>
      <pc:sldChg chg="modSp mod chgLayout">
        <pc:chgData name="Harith Al-Sahaf" userId="1431218d-04c9-4f98-a5bc-1cc5c49498a0" providerId="ADAL" clId="{8E5CC1E4-6C3E-4250-BE59-D5EDB4F79F07}" dt="2020-09-07T10:51:30.814" v="553" actId="15"/>
        <pc:sldMkLst>
          <pc:docMk/>
          <pc:sldMk cId="1765004633" sldId="309"/>
        </pc:sldMkLst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8E5CC1E4-6C3E-4250-BE59-D5EDB4F79F07}" dt="2020-09-07T10:51:30.814" v="553" actId="15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addSp delSp modSp mod">
        <pc:chgData name="Harith Al-Sahaf" userId="1431218d-04c9-4f98-a5bc-1cc5c49498a0" providerId="ADAL" clId="{8E5CC1E4-6C3E-4250-BE59-D5EDB4F79F07}" dt="2020-09-07T10:35:36.357" v="514" actId="6549"/>
        <pc:sldMkLst>
          <pc:docMk/>
          <pc:sldMk cId="61290766" sldId="315"/>
        </pc:sldMkLst>
        <pc:spChg chg="mod">
          <ac:chgData name="Harith Al-Sahaf" userId="1431218d-04c9-4f98-a5bc-1cc5c49498a0" providerId="ADAL" clId="{8E5CC1E4-6C3E-4250-BE59-D5EDB4F79F07}" dt="2020-09-07T10:35:36.357" v="514" actId="6549"/>
          <ac:spMkLst>
            <pc:docMk/>
            <pc:sldMk cId="61290766" sldId="315"/>
            <ac:spMk id="3" creationId="{59B173AF-8DDC-40AF-BF40-691A6B3C79D1}"/>
          </ac:spMkLst>
        </pc:spChg>
        <pc:spChg chg="add del mod">
          <ac:chgData name="Harith Al-Sahaf" userId="1431218d-04c9-4f98-a5bc-1cc5c49498a0" providerId="ADAL" clId="{8E5CC1E4-6C3E-4250-BE59-D5EDB4F79F07}" dt="2020-09-07T09:44:33.077" v="5" actId="478"/>
          <ac:spMkLst>
            <pc:docMk/>
            <pc:sldMk cId="61290766" sldId="315"/>
            <ac:spMk id="6" creationId="{3BA01FA8-6B14-4AEB-8772-E6E549D5F442}"/>
          </ac:spMkLst>
        </pc:spChg>
        <pc:picChg chg="add mod">
          <ac:chgData name="Harith Al-Sahaf" userId="1431218d-04c9-4f98-a5bc-1cc5c49498a0" providerId="ADAL" clId="{8E5CC1E4-6C3E-4250-BE59-D5EDB4F79F07}" dt="2020-09-07T09:46:29.074" v="13" actId="1076"/>
          <ac:picMkLst>
            <pc:docMk/>
            <pc:sldMk cId="61290766" sldId="315"/>
            <ac:picMk id="7" creationId="{3A1B2742-4098-4877-B48F-65E707C97D08}"/>
          </ac:picMkLst>
        </pc:picChg>
      </pc:sldChg>
      <pc:sldChg chg="addSp delSp modSp new mod">
        <pc:chgData name="Harith Al-Sahaf" userId="1431218d-04c9-4f98-a5bc-1cc5c49498a0" providerId="ADAL" clId="{8E5CC1E4-6C3E-4250-BE59-D5EDB4F79F07}" dt="2020-09-07T10:22:39.873" v="446" actId="20577"/>
        <pc:sldMkLst>
          <pc:docMk/>
          <pc:sldMk cId="3000602286" sldId="316"/>
        </pc:sldMkLst>
        <pc:spChg chg="mod">
          <ac:chgData name="Harith Al-Sahaf" userId="1431218d-04c9-4f98-a5bc-1cc5c49498a0" providerId="ADAL" clId="{8E5CC1E4-6C3E-4250-BE59-D5EDB4F79F07}" dt="2020-09-07T10:22:39.873" v="446" actId="20577"/>
          <ac:spMkLst>
            <pc:docMk/>
            <pc:sldMk cId="3000602286" sldId="316"/>
            <ac:spMk id="2" creationId="{3802573A-D614-48FD-A712-D91C6BB0DA5C}"/>
          </ac:spMkLst>
        </pc:spChg>
        <pc:spChg chg="mod">
          <ac:chgData name="Harith Al-Sahaf" userId="1431218d-04c9-4f98-a5bc-1cc5c49498a0" providerId="ADAL" clId="{8E5CC1E4-6C3E-4250-BE59-D5EDB4F79F07}" dt="2020-09-07T10:22:10.989" v="433" actId="207"/>
          <ac:spMkLst>
            <pc:docMk/>
            <pc:sldMk cId="3000602286" sldId="316"/>
            <ac:spMk id="3" creationId="{CEE5ADC4-0F90-4EC7-89E7-479D608EC0C9}"/>
          </ac:spMkLst>
        </pc:spChg>
        <pc:picChg chg="add del mod">
          <ac:chgData name="Harith Al-Sahaf" userId="1431218d-04c9-4f98-a5bc-1cc5c49498a0" providerId="ADAL" clId="{8E5CC1E4-6C3E-4250-BE59-D5EDB4F79F07}" dt="2020-09-07T10:21:29.412" v="421" actId="478"/>
          <ac:picMkLst>
            <pc:docMk/>
            <pc:sldMk cId="3000602286" sldId="316"/>
            <ac:picMk id="6" creationId="{E2A70F15-9C05-4395-849B-EF12D723FB67}"/>
          </ac:picMkLst>
        </pc:picChg>
        <pc:picChg chg="mod ord">
          <ac:chgData name="Harith Al-Sahaf" userId="1431218d-04c9-4f98-a5bc-1cc5c49498a0" providerId="ADAL" clId="{8E5CC1E4-6C3E-4250-BE59-D5EDB4F79F07}" dt="2020-09-07T10:21:29.412" v="420" actId="108"/>
          <ac:picMkLst>
            <pc:docMk/>
            <pc:sldMk cId="3000602286" sldId="316"/>
            <ac:picMk id="8" creationId="{C8D842C6-DB42-4E1D-AA6A-78681A345617}"/>
          </ac:picMkLst>
        </pc:picChg>
        <pc:picChg chg="mod">
          <ac:chgData name="Harith Al-Sahaf" userId="1431218d-04c9-4f98-a5bc-1cc5c49498a0" providerId="ADAL" clId="{8E5CC1E4-6C3E-4250-BE59-D5EDB4F79F07}" dt="2020-09-07T10:21:51.302" v="431" actId="1076"/>
          <ac:picMkLst>
            <pc:docMk/>
            <pc:sldMk cId="3000602286" sldId="316"/>
            <ac:picMk id="10" creationId="{9110D78D-97A4-4A48-A7FF-90239F3076FF}"/>
          </ac:picMkLst>
        </pc:picChg>
      </pc:sldChg>
    </pc:docChg>
  </pc:docChgLst>
  <pc:docChgLst>
    <pc:chgData name="Harith Al-Sahaf" userId="1431218d-04c9-4f98-a5bc-1cc5c49498a0" providerId="ADAL" clId="{00E06D11-731E-4A70-A0AD-82E228BF0F21}"/>
    <pc:docChg chg="undo custSel addSld delSld modSld">
      <pc:chgData name="Harith Al-Sahaf" userId="1431218d-04c9-4f98-a5bc-1cc5c49498a0" providerId="ADAL" clId="{00E06D11-731E-4A70-A0AD-82E228BF0F21}" dt="2020-09-16T13:31:12.306" v="856" actId="14100"/>
      <pc:docMkLst>
        <pc:docMk/>
      </pc:docMkLst>
      <pc:sldChg chg="modSp mod">
        <pc:chgData name="Harith Al-Sahaf" userId="1431218d-04c9-4f98-a5bc-1cc5c49498a0" providerId="ADAL" clId="{00E06D11-731E-4A70-A0AD-82E228BF0F21}" dt="2020-09-16T10:57:50.750" v="14" actId="20577"/>
        <pc:sldMkLst>
          <pc:docMk/>
          <pc:sldMk cId="1665816769" sldId="256"/>
        </pc:sldMkLst>
        <pc:spChg chg="mod">
          <ac:chgData name="Harith Al-Sahaf" userId="1431218d-04c9-4f98-a5bc-1cc5c49498a0" providerId="ADAL" clId="{00E06D11-731E-4A70-A0AD-82E228BF0F21}" dt="2020-09-16T10:57:50.750" v="14" actId="20577"/>
          <ac:spMkLst>
            <pc:docMk/>
            <pc:sldMk cId="1665816769" sldId="256"/>
            <ac:spMk id="3" creationId="{E2346EBA-D898-4D6A-A7A1-0D17AC0663CE}"/>
          </ac:spMkLst>
        </pc:spChg>
      </pc:sldChg>
      <pc:sldChg chg="modSp del mod chgLayout">
        <pc:chgData name="Harith Al-Sahaf" userId="1431218d-04c9-4f98-a5bc-1cc5c49498a0" providerId="ADAL" clId="{00E06D11-731E-4A70-A0AD-82E228BF0F21}" dt="2020-09-16T11:39:31.618" v="428" actId="2696"/>
        <pc:sldMkLst>
          <pc:docMk/>
          <pc:sldMk cId="1765004633" sldId="30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412484421" sldId="310"/>
        </pc:sldMkLst>
      </pc:sldChg>
      <pc:sldChg chg="addSp delSp modSp mod chgLayout modNotesTx">
        <pc:chgData name="Harith Al-Sahaf" userId="1431218d-04c9-4f98-a5bc-1cc5c49498a0" providerId="ADAL" clId="{00E06D11-731E-4A70-A0AD-82E228BF0F21}" dt="2020-09-16T13:10:23.322" v="642" actId="1036"/>
        <pc:sldMkLst>
          <pc:docMk/>
          <pc:sldMk cId="3813022717" sldId="310"/>
        </pc:sldMkLst>
        <pc:spChg chg="mod ord">
          <ac:chgData name="Harith Al-Sahaf" userId="1431218d-04c9-4f98-a5bc-1cc5c49498a0" providerId="ADAL" clId="{00E06D11-731E-4A70-A0AD-82E228BF0F21}" dt="2020-09-16T11:04:39.861" v="49" actId="20577"/>
          <ac:spMkLst>
            <pc:docMk/>
            <pc:sldMk cId="3813022717" sldId="310"/>
            <ac:spMk id="2" creationId="{0FE8CBD6-83C0-41C7-9B1E-F370F0FDCCA5}"/>
          </ac:spMkLst>
        </pc:spChg>
        <pc:spChg chg="mod ord">
          <ac:chgData name="Harith Al-Sahaf" userId="1431218d-04c9-4f98-a5bc-1cc5c49498a0" providerId="ADAL" clId="{00E06D11-731E-4A70-A0AD-82E228BF0F21}" dt="2020-09-16T11:04:14.471" v="44" actId="207"/>
          <ac:spMkLst>
            <pc:docMk/>
            <pc:sldMk cId="3813022717" sldId="310"/>
            <ac:spMk id="3" creationId="{0EDF90DD-7377-4E51-AC91-EFB4765E1E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3813022717" sldId="310"/>
            <ac:spMk id="4" creationId="{327139A7-B006-45A1-8837-FC84B5A4755D}"/>
          </ac:spMkLst>
        </pc:spChg>
        <pc:spChg chg="add mod">
          <ac:chgData name="Harith Al-Sahaf" userId="1431218d-04c9-4f98-a5bc-1cc5c49498a0" providerId="ADAL" clId="{00E06D11-731E-4A70-A0AD-82E228BF0F21}" dt="2020-09-16T13:10:23.322" v="642" actId="1036"/>
          <ac:spMkLst>
            <pc:docMk/>
            <pc:sldMk cId="3813022717" sldId="310"/>
            <ac:spMk id="7" creationId="{13D34A8C-951A-4BF7-91D8-94693A768AF9}"/>
          </ac:spMkLst>
        </pc:spChg>
        <pc:picChg chg="del mod">
          <ac:chgData name="Harith Al-Sahaf" userId="1431218d-04c9-4f98-a5bc-1cc5c49498a0" providerId="ADAL" clId="{00E06D11-731E-4A70-A0AD-82E228BF0F21}" dt="2020-09-16T13:09:09.278" v="613" actId="478"/>
          <ac:picMkLst>
            <pc:docMk/>
            <pc:sldMk cId="3813022717" sldId="310"/>
            <ac:picMk id="5" creationId="{A1AC64B4-0F7F-4507-BFD4-904E9B92D743}"/>
          </ac:picMkLst>
        </pc:picChg>
        <pc:picChg chg="del mod">
          <ac:chgData name="Harith Al-Sahaf" userId="1431218d-04c9-4f98-a5bc-1cc5c49498a0" providerId="ADAL" clId="{00E06D11-731E-4A70-A0AD-82E228BF0F21}" dt="2020-09-16T13:02:05.697" v="551" actId="478"/>
          <ac:picMkLst>
            <pc:docMk/>
            <pc:sldMk cId="3813022717" sldId="310"/>
            <ac:picMk id="9" creationId="{ED0FC21A-807D-4E18-9398-3674BEB5CE6E}"/>
          </ac:picMkLst>
        </pc:picChg>
        <pc:picChg chg="del mod ord">
          <ac:chgData name="Harith Al-Sahaf" userId="1431218d-04c9-4f98-a5bc-1cc5c49498a0" providerId="ADAL" clId="{00E06D11-731E-4A70-A0AD-82E228BF0F21}" dt="2020-09-16T13:05:41.743" v="564" actId="478"/>
          <ac:picMkLst>
            <pc:docMk/>
            <pc:sldMk cId="3813022717" sldId="310"/>
            <ac:picMk id="11" creationId="{FA2E1DB9-7C10-43E7-B90C-09EF0526DEFC}"/>
          </ac:picMkLst>
        </pc:picChg>
        <pc:picChg chg="del mod ord">
          <ac:chgData name="Harith Al-Sahaf" userId="1431218d-04c9-4f98-a5bc-1cc5c49498a0" providerId="ADAL" clId="{00E06D11-731E-4A70-A0AD-82E228BF0F21}" dt="2020-09-16T13:05:54.077" v="574" actId="478"/>
          <ac:picMkLst>
            <pc:docMk/>
            <pc:sldMk cId="3813022717" sldId="310"/>
            <ac:picMk id="13" creationId="{8CD1B3A0-9C03-47F5-93F7-616E9CB5987C}"/>
          </ac:picMkLst>
        </pc:picChg>
        <pc:picChg chg="del mod ord">
          <ac:chgData name="Harith Al-Sahaf" userId="1431218d-04c9-4f98-a5bc-1cc5c49498a0" providerId="ADAL" clId="{00E06D11-731E-4A70-A0AD-82E228BF0F21}" dt="2020-09-16T13:08:34.707" v="608" actId="478"/>
          <ac:picMkLst>
            <pc:docMk/>
            <pc:sldMk cId="3813022717" sldId="310"/>
            <ac:picMk id="15" creationId="{4BD5376D-3F6F-4557-A924-8FDA291939D1}"/>
          </ac:picMkLst>
        </pc:picChg>
        <pc:picChg chg="mod ord">
          <ac:chgData name="Harith Al-Sahaf" userId="1431218d-04c9-4f98-a5bc-1cc5c49498a0" providerId="ADAL" clId="{00E06D11-731E-4A70-A0AD-82E228BF0F21}" dt="2020-09-16T13:10:23.322" v="642" actId="1036"/>
          <ac:picMkLst>
            <pc:docMk/>
            <pc:sldMk cId="3813022717" sldId="310"/>
            <ac:picMk id="17" creationId="{22E45A29-88B8-4A0E-9892-495B5783872A}"/>
          </ac:picMkLst>
        </pc:picChg>
      </pc:sldChg>
      <pc:sldChg chg="addSp delSp modSp mod chgLayout">
        <pc:chgData name="Harith Al-Sahaf" userId="1431218d-04c9-4f98-a5bc-1cc5c49498a0" providerId="ADAL" clId="{00E06D11-731E-4A70-A0AD-82E228BF0F21}" dt="2020-09-16T13:15:50.758" v="681" actId="1036"/>
        <pc:sldMkLst>
          <pc:docMk/>
          <pc:sldMk cId="2654903161" sldId="311"/>
        </pc:sldMkLst>
        <pc:spChg chg="mod ord">
          <ac:chgData name="Harith Al-Sahaf" userId="1431218d-04c9-4f98-a5bc-1cc5c49498a0" providerId="ADAL" clId="{00E06D11-731E-4A70-A0AD-82E228BF0F21}" dt="2020-09-16T11:05:30.924" v="55" actId="20577"/>
          <ac:spMkLst>
            <pc:docMk/>
            <pc:sldMk cId="2654903161" sldId="311"/>
            <ac:spMk id="2" creationId="{5CC0DC4B-638C-4F63-84E3-3D0FB3A60BA5}"/>
          </ac:spMkLst>
        </pc:spChg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3" creationId="{245764D4-88B3-41D4-B4C1-28A3F2EE7E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654903161" sldId="311"/>
            <ac:spMk id="4" creationId="{1B646DA4-C355-4A1A-B349-14F1BD866D37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8" creationId="{C1897A06-4315-465B-AFF7-6C74C4881B5F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9" creationId="{B51C83F6-E2A9-4DD0-896D-7B8D962BB5C1}"/>
          </ac:spMkLst>
        </pc:spChg>
        <pc:spChg chg="mod topLvl">
          <ac:chgData name="Harith Al-Sahaf" userId="1431218d-04c9-4f98-a5bc-1cc5c49498a0" providerId="ADAL" clId="{00E06D11-731E-4A70-A0AD-82E228BF0F21}" dt="2020-09-16T13:15:50.758" v="681" actId="1036"/>
          <ac:spMkLst>
            <pc:docMk/>
            <pc:sldMk cId="2654903161" sldId="311"/>
            <ac:spMk id="10" creationId="{A3DB576A-6D30-42A2-9EAB-DE0086C93E10}"/>
          </ac:spMkLst>
        </pc:spChg>
        <pc:spChg chg="add mod ord">
          <ac:chgData name="Harith Al-Sahaf" userId="1431218d-04c9-4f98-a5bc-1cc5c49498a0" providerId="ADAL" clId="{00E06D11-731E-4A70-A0AD-82E228BF0F21}" dt="2020-09-16T11:38:46.815" v="425" actId="27636"/>
          <ac:spMkLst>
            <pc:docMk/>
            <pc:sldMk cId="2654903161" sldId="311"/>
            <ac:spMk id="16" creationId="{F8CF2E7D-0291-49A3-8428-713839490BD7}"/>
          </ac:spMkLst>
        </pc:spChg>
        <pc:spChg chg="add mod ord">
          <ac:chgData name="Harith Al-Sahaf" userId="1431218d-04c9-4f98-a5bc-1cc5c49498a0" providerId="ADAL" clId="{00E06D11-731E-4A70-A0AD-82E228BF0F21}" dt="2020-09-16T13:15:29.609" v="672" actId="14100"/>
          <ac:spMkLst>
            <pc:docMk/>
            <pc:sldMk cId="2654903161" sldId="311"/>
            <ac:spMk id="22" creationId="{AC199D7D-A0D6-4B4B-92AC-A74613947CD1}"/>
          </ac:spMkLst>
        </pc:spChg>
        <pc:grpChg chg="del mod">
          <ac:chgData name="Harith Al-Sahaf" userId="1431218d-04c9-4f98-a5bc-1cc5c49498a0" providerId="ADAL" clId="{00E06D11-731E-4A70-A0AD-82E228BF0F21}" dt="2020-09-16T11:59:01.351" v="441" actId="165"/>
          <ac:grpSpMkLst>
            <pc:docMk/>
            <pc:sldMk cId="2654903161" sldId="311"/>
            <ac:grpSpMk id="5" creationId="{47B1BD2F-EC70-45E0-B77A-090C411E7ACF}"/>
          </ac:grpSpMkLst>
        </pc:grpChg>
        <pc:picChg chg="del mod topLvl">
          <ac:chgData name="Harith Al-Sahaf" userId="1431218d-04c9-4f98-a5bc-1cc5c49498a0" providerId="ADAL" clId="{00E06D11-731E-4A70-A0AD-82E228BF0F21}" dt="2020-09-16T11:59:09.356" v="442" actId="478"/>
          <ac:picMkLst>
            <pc:docMk/>
            <pc:sldMk cId="2654903161" sldId="311"/>
            <ac:picMk id="6" creationId="{6A3E0F36-6912-4D4B-A226-E58F825F51E6}"/>
          </ac:picMkLst>
        </pc:picChg>
        <pc:picChg chg="del mod topLvl">
          <ac:chgData name="Harith Al-Sahaf" userId="1431218d-04c9-4f98-a5bc-1cc5c49498a0" providerId="ADAL" clId="{00E06D11-731E-4A70-A0AD-82E228BF0F21}" dt="2020-09-16T13:13:17.937" v="651" actId="478"/>
          <ac:picMkLst>
            <pc:docMk/>
            <pc:sldMk cId="2654903161" sldId="311"/>
            <ac:picMk id="7" creationId="{3C881A19-75BF-432F-880E-25A20D6B37C6}"/>
          </ac:picMkLst>
        </pc:picChg>
        <pc:picChg chg="add mod">
          <ac:chgData name="Harith Al-Sahaf" userId="1431218d-04c9-4f98-a5bc-1cc5c49498a0" providerId="ADAL" clId="{00E06D11-731E-4A70-A0AD-82E228BF0F21}" dt="2020-09-16T12:00:26.695" v="459" actId="1076"/>
          <ac:picMkLst>
            <pc:docMk/>
            <pc:sldMk cId="2654903161" sldId="311"/>
            <ac:picMk id="17" creationId="{3155782B-0A4F-407C-8E82-1821F23C08FD}"/>
          </ac:picMkLst>
        </pc:picChg>
        <pc:picChg chg="mod">
          <ac:chgData name="Harith Al-Sahaf" userId="1431218d-04c9-4f98-a5bc-1cc5c49498a0" providerId="ADAL" clId="{00E06D11-731E-4A70-A0AD-82E228BF0F21}" dt="2020-09-16T13:13:33.578" v="653" actId="14100"/>
          <ac:picMkLst>
            <pc:docMk/>
            <pc:sldMk cId="2654903161" sldId="311"/>
            <ac:picMk id="20" creationId="{9C7EBDA5-9B50-4C33-8BA6-D04CEC594B5F}"/>
          </ac:picMkLst>
        </pc:picChg>
        <pc:cxnChg chg="mod ord topLvl">
          <ac:chgData name="Harith Al-Sahaf" userId="1431218d-04c9-4f98-a5bc-1cc5c49498a0" providerId="ADAL" clId="{00E06D11-731E-4A70-A0AD-82E228BF0F21}" dt="2020-09-16T13:14:16.080" v="656" actId="1076"/>
          <ac:cxnSpMkLst>
            <pc:docMk/>
            <pc:sldMk cId="2654903161" sldId="311"/>
            <ac:cxnSpMk id="11" creationId="{80F8415B-05CA-4B64-B104-9049956189CB}"/>
          </ac:cxnSpMkLst>
        </pc:cxnChg>
        <pc:cxnChg chg="mod ord topLvl">
          <ac:chgData name="Harith Al-Sahaf" userId="1431218d-04c9-4f98-a5bc-1cc5c49498a0" providerId="ADAL" clId="{00E06D11-731E-4A70-A0AD-82E228BF0F21}" dt="2020-09-16T13:14:24.479" v="663" actId="1037"/>
          <ac:cxnSpMkLst>
            <pc:docMk/>
            <pc:sldMk cId="2654903161" sldId="311"/>
            <ac:cxnSpMk id="12" creationId="{2B35F4FC-CDC9-43F9-A5D5-E5D111506FD9}"/>
          </ac:cxnSpMkLst>
        </pc:cxnChg>
        <pc:cxnChg chg="mod ord topLvl">
          <ac:chgData name="Harith Al-Sahaf" userId="1431218d-04c9-4f98-a5bc-1cc5c49498a0" providerId="ADAL" clId="{00E06D11-731E-4A70-A0AD-82E228BF0F21}" dt="2020-09-16T12:00:50.544" v="463" actId="14100"/>
          <ac:cxnSpMkLst>
            <pc:docMk/>
            <pc:sldMk cId="2654903161" sldId="311"/>
            <ac:cxnSpMk id="13" creationId="{F15146F0-A170-4176-A74D-A89CC88BFE8A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4" creationId="{6630D0CF-E93B-4B9A-8A3A-0AE0BCB71F70}"/>
          </ac:cxnSpMkLst>
        </pc:cxnChg>
        <pc:cxnChg chg="mod ord topLvl">
          <ac:chgData name="Harith Al-Sahaf" userId="1431218d-04c9-4f98-a5bc-1cc5c49498a0" providerId="ADAL" clId="{00E06D11-731E-4A70-A0AD-82E228BF0F21}" dt="2020-09-16T12:00:41.543" v="462" actId="1076"/>
          <ac:cxnSpMkLst>
            <pc:docMk/>
            <pc:sldMk cId="2654903161" sldId="311"/>
            <ac:cxnSpMk id="15" creationId="{815E2A82-5B46-42FB-A1CD-D7E7CA5C6C5A}"/>
          </ac:cxnSpMkLst>
        </pc:cxn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77271512" sldId="311"/>
        </pc:sldMkLst>
      </pc:sldChg>
      <pc:sldChg chg="modSp mod chgLayout">
        <pc:chgData name="Harith Al-Sahaf" userId="1431218d-04c9-4f98-a5bc-1cc5c49498a0" providerId="ADAL" clId="{00E06D11-731E-4A70-A0AD-82E228BF0F21}" dt="2020-09-16T11:07:28.800" v="100" actId="404"/>
        <pc:sldMkLst>
          <pc:docMk/>
          <pc:sldMk cId="404743150" sldId="312"/>
        </pc:sldMkLst>
        <pc:spChg chg="mod ord">
          <ac:chgData name="Harith Al-Sahaf" userId="1431218d-04c9-4f98-a5bc-1cc5c49498a0" providerId="ADAL" clId="{00E06D11-731E-4A70-A0AD-82E228BF0F21}" dt="2020-09-16T11:05:48.846" v="62" actId="20577"/>
          <ac:spMkLst>
            <pc:docMk/>
            <pc:sldMk cId="404743150" sldId="312"/>
            <ac:spMk id="2" creationId="{4B2CD07A-BF8A-44BF-A6CA-13AD171D96B5}"/>
          </ac:spMkLst>
        </pc:spChg>
        <pc:spChg chg="mod ord">
          <ac:chgData name="Harith Al-Sahaf" userId="1431218d-04c9-4f98-a5bc-1cc5c49498a0" providerId="ADAL" clId="{00E06D11-731E-4A70-A0AD-82E228BF0F21}" dt="2020-09-16T11:07:28.800" v="100" actId="404"/>
          <ac:spMkLst>
            <pc:docMk/>
            <pc:sldMk cId="404743150" sldId="312"/>
            <ac:spMk id="3" creationId="{412FF5CE-2149-491D-8772-B119CC9F5A2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04743150" sldId="312"/>
            <ac:spMk id="4" creationId="{D2190AB5-8045-4072-9EF1-42E2C3BEFB37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621510552" sldId="312"/>
        </pc:sldMkLst>
      </pc:sldChg>
      <pc:sldChg chg="addSp delSp modSp mod chgLayout">
        <pc:chgData name="Harith Al-Sahaf" userId="1431218d-04c9-4f98-a5bc-1cc5c49498a0" providerId="ADAL" clId="{00E06D11-731E-4A70-A0AD-82E228BF0F21}" dt="2020-09-16T13:25:19.148" v="796" actId="478"/>
        <pc:sldMkLst>
          <pc:docMk/>
          <pc:sldMk cId="5063381" sldId="313"/>
        </pc:sldMkLst>
        <pc:spChg chg="mod ord">
          <ac:chgData name="Harith Al-Sahaf" userId="1431218d-04c9-4f98-a5bc-1cc5c49498a0" providerId="ADAL" clId="{00E06D11-731E-4A70-A0AD-82E228BF0F21}" dt="2020-09-16T11:07:52.889" v="107" actId="20577"/>
          <ac:spMkLst>
            <pc:docMk/>
            <pc:sldMk cId="5063381" sldId="313"/>
            <ac:spMk id="2" creationId="{974872BF-A249-40D9-A249-DF21B05DFDF0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3" creationId="{CF841E9B-3A07-450E-9B93-6360AE7746D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5063381" sldId="313"/>
            <ac:spMk id="4" creationId="{62BF1168-82B3-45DF-AC29-B3B401BF460D}"/>
          </ac:spMkLst>
        </pc:spChg>
        <pc:spChg chg="add del mod">
          <ac:chgData name="Harith Al-Sahaf" userId="1431218d-04c9-4f98-a5bc-1cc5c49498a0" providerId="ADAL" clId="{00E06D11-731E-4A70-A0AD-82E228BF0F21}" dt="2020-09-16T13:25:19.148" v="796" actId="478"/>
          <ac:spMkLst>
            <pc:docMk/>
            <pc:sldMk cId="5063381" sldId="313"/>
            <ac:spMk id="8" creationId="{B88A77A1-10B7-476C-B59A-570662ABF3DA}"/>
          </ac:spMkLst>
        </pc:sp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5" creationId="{F0018A57-BAA5-46E3-B41B-78D647C12943}"/>
          </ac:picMkLst>
        </pc:picChg>
        <pc:picChg chg="mod">
          <ac:chgData name="Harith Al-Sahaf" userId="1431218d-04c9-4f98-a5bc-1cc5c49498a0" providerId="ADAL" clId="{00E06D11-731E-4A70-A0AD-82E228BF0F21}" dt="2020-09-16T11:08:04.873" v="108" actId="1076"/>
          <ac:picMkLst>
            <pc:docMk/>
            <pc:sldMk cId="5063381" sldId="313"/>
            <ac:picMk id="6" creationId="{00EB2307-D1A1-470A-9728-EEBE1FBC8DED}"/>
          </ac:picMkLst>
        </pc:picChg>
        <pc:picChg chg="add del mod">
          <ac:chgData name="Harith Al-Sahaf" userId="1431218d-04c9-4f98-a5bc-1cc5c49498a0" providerId="ADAL" clId="{00E06D11-731E-4A70-A0AD-82E228BF0F21}" dt="2020-09-16T13:21:43.332" v="695" actId="478"/>
          <ac:picMkLst>
            <pc:docMk/>
            <pc:sldMk cId="5063381" sldId="313"/>
            <ac:picMk id="10" creationId="{08D92F7D-6686-4A93-B4F5-97EE78D7F03B}"/>
          </ac:picMkLst>
        </pc:picChg>
        <pc:picChg chg="del mod ord">
          <ac:chgData name="Harith Al-Sahaf" userId="1431218d-04c9-4f98-a5bc-1cc5c49498a0" providerId="ADAL" clId="{00E06D11-731E-4A70-A0AD-82E228BF0F21}" dt="2020-09-16T13:22:13.382" v="707" actId="478"/>
          <ac:picMkLst>
            <pc:docMk/>
            <pc:sldMk cId="5063381" sldId="313"/>
            <ac:picMk id="12" creationId="{C43EAC22-0BC8-4F4E-8425-FF08B4DF653A}"/>
          </ac:picMkLst>
        </pc:picChg>
        <pc:picChg chg="del mod ord">
          <ac:chgData name="Harith Al-Sahaf" userId="1431218d-04c9-4f98-a5bc-1cc5c49498a0" providerId="ADAL" clId="{00E06D11-731E-4A70-A0AD-82E228BF0F21}" dt="2020-09-16T13:22:36.064" v="719" actId="478"/>
          <ac:picMkLst>
            <pc:docMk/>
            <pc:sldMk cId="5063381" sldId="313"/>
            <ac:picMk id="14" creationId="{AAD04802-259E-42DE-B049-607B8BD6B647}"/>
          </ac:picMkLst>
        </pc:picChg>
        <pc:picChg chg="del mod ord">
          <ac:chgData name="Harith Al-Sahaf" userId="1431218d-04c9-4f98-a5bc-1cc5c49498a0" providerId="ADAL" clId="{00E06D11-731E-4A70-A0AD-82E228BF0F21}" dt="2020-09-16T13:22:56.568" v="731" actId="478"/>
          <ac:picMkLst>
            <pc:docMk/>
            <pc:sldMk cId="5063381" sldId="313"/>
            <ac:picMk id="16" creationId="{7B384F86-BA48-46C6-80BF-CE4AA232B8E7}"/>
          </ac:picMkLst>
        </pc:picChg>
        <pc:picChg chg="del mod ord">
          <ac:chgData name="Harith Al-Sahaf" userId="1431218d-04c9-4f98-a5bc-1cc5c49498a0" providerId="ADAL" clId="{00E06D11-731E-4A70-A0AD-82E228BF0F21}" dt="2020-09-16T13:23:39.127" v="770" actId="478"/>
          <ac:picMkLst>
            <pc:docMk/>
            <pc:sldMk cId="5063381" sldId="313"/>
            <ac:picMk id="18" creationId="{F15F5A19-E0CB-4BD1-A7B0-BC8A7278ABA2}"/>
          </ac:picMkLst>
        </pc:picChg>
        <pc:picChg chg="del mod ord">
          <ac:chgData name="Harith Al-Sahaf" userId="1431218d-04c9-4f98-a5bc-1cc5c49498a0" providerId="ADAL" clId="{00E06D11-731E-4A70-A0AD-82E228BF0F21}" dt="2020-09-16T13:24:30.818" v="782" actId="478"/>
          <ac:picMkLst>
            <pc:docMk/>
            <pc:sldMk cId="5063381" sldId="313"/>
            <ac:picMk id="20" creationId="{FFA908AA-0FBF-4A9E-8BEA-3A521B334E05}"/>
          </ac:picMkLst>
        </pc:picChg>
        <pc:picChg chg="del mod ord">
          <ac:chgData name="Harith Al-Sahaf" userId="1431218d-04c9-4f98-a5bc-1cc5c49498a0" providerId="ADAL" clId="{00E06D11-731E-4A70-A0AD-82E228BF0F21}" dt="2020-09-16T13:24:57.943" v="794" actId="478"/>
          <ac:picMkLst>
            <pc:docMk/>
            <pc:sldMk cId="5063381" sldId="313"/>
            <ac:picMk id="22" creationId="{B343461D-E581-4921-AF04-783D2BDC7FC3}"/>
          </ac:picMkLst>
        </pc:picChg>
        <pc:picChg chg="del mod ord">
          <ac:chgData name="Harith Al-Sahaf" userId="1431218d-04c9-4f98-a5bc-1cc5c49498a0" providerId="ADAL" clId="{00E06D11-731E-4A70-A0AD-82E228BF0F21}" dt="2020-09-16T13:25:17.791" v="795" actId="478"/>
          <ac:picMkLst>
            <pc:docMk/>
            <pc:sldMk cId="5063381" sldId="313"/>
            <ac:picMk id="24" creationId="{CCC5B8B9-C7DE-47D4-8661-40E641300064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999752253" sldId="31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02874487" sldId="314"/>
        </pc:sldMkLst>
      </pc:sldChg>
      <pc:sldChg chg="addSp modSp mod chgLayout">
        <pc:chgData name="Harith Al-Sahaf" userId="1431218d-04c9-4f98-a5bc-1cc5c49498a0" providerId="ADAL" clId="{00E06D11-731E-4A70-A0AD-82E228BF0F21}" dt="2020-09-16T11:15:28.356" v="152" actId="27636"/>
        <pc:sldMkLst>
          <pc:docMk/>
          <pc:sldMk cId="2025465572" sldId="314"/>
        </pc:sldMkLst>
        <pc:spChg chg="mod ord">
          <ac:chgData name="Harith Al-Sahaf" userId="1431218d-04c9-4f98-a5bc-1cc5c49498a0" providerId="ADAL" clId="{00E06D11-731E-4A70-A0AD-82E228BF0F21}" dt="2020-09-16T11:08:33.533" v="114" actId="20577"/>
          <ac:spMkLst>
            <pc:docMk/>
            <pc:sldMk cId="2025465572" sldId="314"/>
            <ac:spMk id="2" creationId="{0B87124B-5152-4B53-9522-B3BA12AF20F7}"/>
          </ac:spMkLst>
        </pc:spChg>
        <pc:spChg chg="mod ord">
          <ac:chgData name="Harith Al-Sahaf" userId="1431218d-04c9-4f98-a5bc-1cc5c49498a0" providerId="ADAL" clId="{00E06D11-731E-4A70-A0AD-82E228BF0F21}" dt="2020-09-16T11:15:24.341" v="150" actId="27636"/>
          <ac:spMkLst>
            <pc:docMk/>
            <pc:sldMk cId="2025465572" sldId="314"/>
            <ac:spMk id="3" creationId="{8EA7C3D0-A259-46BB-AFA9-A6746A1D338A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025465572" sldId="314"/>
            <ac:spMk id="4" creationId="{C4185F21-4E35-4665-BC8E-0D6F0DB22823}"/>
          </ac:spMkLst>
        </pc:spChg>
        <pc:spChg chg="add mod">
          <ac:chgData name="Harith Al-Sahaf" userId="1431218d-04c9-4f98-a5bc-1cc5c49498a0" providerId="ADAL" clId="{00E06D11-731E-4A70-A0AD-82E228BF0F21}" dt="2020-09-16T11:15:28.356" v="152" actId="27636"/>
          <ac:spMkLst>
            <pc:docMk/>
            <pc:sldMk cId="2025465572" sldId="314"/>
            <ac:spMk id="6" creationId="{0595E431-9A4A-4DC5-9742-B64D9D6CAE5B}"/>
          </ac:spMkLst>
        </pc:spChg>
        <pc:picChg chg="mod">
          <ac:chgData name="Harith Al-Sahaf" userId="1431218d-04c9-4f98-a5bc-1cc5c49498a0" providerId="ADAL" clId="{00E06D11-731E-4A70-A0AD-82E228BF0F21}" dt="2020-09-16T11:13:42.046" v="123" actId="14100"/>
          <ac:picMkLst>
            <pc:docMk/>
            <pc:sldMk cId="2025465572" sldId="314"/>
            <ac:picMk id="5" creationId="{DCE53674-9D18-4D06-93E3-32BD2B379A29}"/>
          </ac:picMkLst>
        </pc:picChg>
      </pc:sldChg>
      <pc:sldChg chg="modSp mod chgLayout">
        <pc:chgData name="Harith Al-Sahaf" userId="1431218d-04c9-4f98-a5bc-1cc5c49498a0" providerId="ADAL" clId="{00E06D11-731E-4A70-A0AD-82E228BF0F21}" dt="2020-09-16T12:03:38.211" v="486" actId="255"/>
        <pc:sldMkLst>
          <pc:docMk/>
          <pc:sldMk cId="1707882928" sldId="315"/>
        </pc:sldMkLst>
        <pc:spChg chg="mod ord">
          <ac:chgData name="Harith Al-Sahaf" userId="1431218d-04c9-4f98-a5bc-1cc5c49498a0" providerId="ADAL" clId="{00E06D11-731E-4A70-A0AD-82E228BF0F21}" dt="2020-09-16T11:17:03.681" v="162" actId="20577"/>
          <ac:spMkLst>
            <pc:docMk/>
            <pc:sldMk cId="1707882928" sldId="315"/>
            <ac:spMk id="2" creationId="{9FE771CE-ECEA-4368-B2AB-4443683BEBAE}"/>
          </ac:spMkLst>
        </pc:spChg>
        <pc:spChg chg="mod ord">
          <ac:chgData name="Harith Al-Sahaf" userId="1431218d-04c9-4f98-a5bc-1cc5c49498a0" providerId="ADAL" clId="{00E06D11-731E-4A70-A0AD-82E228BF0F21}" dt="2020-09-16T12:03:38.211" v="486" actId="255"/>
          <ac:spMkLst>
            <pc:docMk/>
            <pc:sldMk cId="1707882928" sldId="315"/>
            <ac:spMk id="3" creationId="{28833B08-3C39-4A66-A36E-9DD021CC2D0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07882928" sldId="315"/>
            <ac:spMk id="4" creationId="{8CD01BBE-6C88-40C5-9CAE-3C2D138B76E5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815508418" sldId="31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578353427" sldId="316"/>
        </pc:sldMkLst>
      </pc:sldChg>
      <pc:sldChg chg="modSp mod chgLayout">
        <pc:chgData name="Harith Al-Sahaf" userId="1431218d-04c9-4f98-a5bc-1cc5c49498a0" providerId="ADAL" clId="{00E06D11-731E-4A70-A0AD-82E228BF0F21}" dt="2020-09-16T11:18:56.575" v="177" actId="115"/>
        <pc:sldMkLst>
          <pc:docMk/>
          <pc:sldMk cId="2962419415" sldId="316"/>
        </pc:sldMkLst>
        <pc:spChg chg="mod ord">
          <ac:chgData name="Harith Al-Sahaf" userId="1431218d-04c9-4f98-a5bc-1cc5c49498a0" providerId="ADAL" clId="{00E06D11-731E-4A70-A0AD-82E228BF0F21}" dt="2020-09-16T11:17:16.915" v="165" actId="20577"/>
          <ac:spMkLst>
            <pc:docMk/>
            <pc:sldMk cId="2962419415" sldId="316"/>
            <ac:spMk id="2" creationId="{01F82486-8AD5-4B9F-A096-C9016E2FFE8D}"/>
          </ac:spMkLst>
        </pc:spChg>
        <pc:spChg chg="mod ord">
          <ac:chgData name="Harith Al-Sahaf" userId="1431218d-04c9-4f98-a5bc-1cc5c49498a0" providerId="ADAL" clId="{00E06D11-731E-4A70-A0AD-82E228BF0F21}" dt="2020-09-16T11:18:56.575" v="177" actId="115"/>
          <ac:spMkLst>
            <pc:docMk/>
            <pc:sldMk cId="2962419415" sldId="316"/>
            <ac:spMk id="3" creationId="{52288CC2-0F2F-43AF-91D6-34B11B3503FE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962419415" sldId="316"/>
            <ac:spMk id="4" creationId="{7E8F709A-231C-48A3-BEDC-45D03B8242E8}"/>
          </ac:spMkLst>
        </pc:spChg>
      </pc:sldChg>
      <pc:sldChg chg="modSp mod chgLayout">
        <pc:chgData name="Harith Al-Sahaf" userId="1431218d-04c9-4f98-a5bc-1cc5c49498a0" providerId="ADAL" clId="{00E06D11-731E-4A70-A0AD-82E228BF0F21}" dt="2020-09-16T11:20:07.704" v="189" actId="115"/>
        <pc:sldMkLst>
          <pc:docMk/>
          <pc:sldMk cId="1302496840" sldId="317"/>
        </pc:sldMkLst>
        <pc:spChg chg="mod ord">
          <ac:chgData name="Harith Al-Sahaf" userId="1431218d-04c9-4f98-a5bc-1cc5c49498a0" providerId="ADAL" clId="{00E06D11-731E-4A70-A0AD-82E228BF0F21}" dt="2020-09-16T11:19:14.621" v="183" actId="20577"/>
          <ac:spMkLst>
            <pc:docMk/>
            <pc:sldMk cId="1302496840" sldId="317"/>
            <ac:spMk id="2" creationId="{EFD59863-F30D-440A-979C-8C5E3158E94F}"/>
          </ac:spMkLst>
        </pc:spChg>
        <pc:spChg chg="mod ord">
          <ac:chgData name="Harith Al-Sahaf" userId="1431218d-04c9-4f98-a5bc-1cc5c49498a0" providerId="ADAL" clId="{00E06D11-731E-4A70-A0AD-82E228BF0F21}" dt="2020-09-16T11:20:07.704" v="189" actId="115"/>
          <ac:spMkLst>
            <pc:docMk/>
            <pc:sldMk cId="1302496840" sldId="317"/>
            <ac:spMk id="3" creationId="{3901BD15-8C82-420E-ADA8-AC5C8E2F7F8B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302496840" sldId="317"/>
            <ac:spMk id="4" creationId="{9699B9F7-101C-4A77-ABC8-78CA96ED2620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900358175" sldId="317"/>
        </pc:sldMkLst>
      </pc:sldChg>
      <pc:sldChg chg="modSp mod chgLayout">
        <pc:chgData name="Harith Al-Sahaf" userId="1431218d-04c9-4f98-a5bc-1cc5c49498a0" providerId="ADAL" clId="{00E06D11-731E-4A70-A0AD-82E228BF0F21}" dt="2020-09-16T11:24:47.849" v="223" actId="20577"/>
        <pc:sldMkLst>
          <pc:docMk/>
          <pc:sldMk cId="2329181929" sldId="318"/>
        </pc:sldMkLst>
        <pc:spChg chg="mod ord">
          <ac:chgData name="Harith Al-Sahaf" userId="1431218d-04c9-4f98-a5bc-1cc5c49498a0" providerId="ADAL" clId="{00E06D11-731E-4A70-A0AD-82E228BF0F21}" dt="2020-09-16T11:24:47.849" v="223" actId="20577"/>
          <ac:spMkLst>
            <pc:docMk/>
            <pc:sldMk cId="2329181929" sldId="318"/>
            <ac:spMk id="2" creationId="{E0047A9D-D337-4FB9-8424-7FE21FE8DC39}"/>
          </ac:spMkLst>
        </pc:spChg>
        <pc:spChg chg="mod ord">
          <ac:chgData name="Harith Al-Sahaf" userId="1431218d-04c9-4f98-a5bc-1cc5c49498a0" providerId="ADAL" clId="{00E06D11-731E-4A70-A0AD-82E228BF0F21}" dt="2020-09-16T11:24:05.021" v="216" actId="27636"/>
          <ac:spMkLst>
            <pc:docMk/>
            <pc:sldMk cId="2329181929" sldId="318"/>
            <ac:spMk id="3" creationId="{43DA8BFF-0E9F-45DD-9FA2-C882B93E40A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329181929" sldId="318"/>
            <ac:spMk id="4" creationId="{25BFE9E0-FEAE-4BD0-92E9-73EFB3072481}"/>
          </ac:spMkLst>
        </pc:spChg>
        <pc:picChg chg="mod">
          <ac:chgData name="Harith Al-Sahaf" userId="1431218d-04c9-4f98-a5bc-1cc5c49498a0" providerId="ADAL" clId="{00E06D11-731E-4A70-A0AD-82E228BF0F21}" dt="2020-09-16T11:24:33.006" v="217" actId="1076"/>
          <ac:picMkLst>
            <pc:docMk/>
            <pc:sldMk cId="2329181929" sldId="318"/>
            <ac:picMk id="5" creationId="{FB992558-0132-40BC-B621-AADCB66CFDE1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95783689" sldId="318"/>
        </pc:sldMkLst>
      </pc:sldChg>
      <pc:sldChg chg="addSp delSp modSp mod chgLayout">
        <pc:chgData name="Harith Al-Sahaf" userId="1431218d-04c9-4f98-a5bc-1cc5c49498a0" providerId="ADAL" clId="{00E06D11-731E-4A70-A0AD-82E228BF0F21}" dt="2020-09-16T12:04:25.808" v="506" actId="1035"/>
        <pc:sldMkLst>
          <pc:docMk/>
          <pc:sldMk cId="969841255" sldId="319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2" creationId="{9B47B640-3C1C-4C3D-B2EB-5231B5E61C71}"/>
          </ac:spMkLst>
        </pc:spChg>
        <pc:spChg chg="mod ord">
          <ac:chgData name="Harith Al-Sahaf" userId="1431218d-04c9-4f98-a5bc-1cc5c49498a0" providerId="ADAL" clId="{00E06D11-731E-4A70-A0AD-82E228BF0F21}" dt="2020-09-16T11:52:27.480" v="437" actId="27636"/>
          <ac:spMkLst>
            <pc:docMk/>
            <pc:sldMk cId="969841255" sldId="319"/>
            <ac:spMk id="3" creationId="{37DE3099-55E9-4DDA-A62B-DFD9FF751EF6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969841255" sldId="319"/>
            <ac:spMk id="4" creationId="{C5EEC9B1-105B-4EFB-9415-BEB7BAF29884}"/>
          </ac:spMkLst>
        </pc:spChg>
        <pc:picChg chg="del mod">
          <ac:chgData name="Harith Al-Sahaf" userId="1431218d-04c9-4f98-a5bc-1cc5c49498a0" providerId="ADAL" clId="{00E06D11-731E-4A70-A0AD-82E228BF0F21}" dt="2020-09-16T11:52:01.555" v="432" actId="478"/>
          <ac:picMkLst>
            <pc:docMk/>
            <pc:sldMk cId="969841255" sldId="319"/>
            <ac:picMk id="5" creationId="{00A2A675-177E-4189-BFA5-8067DAC0AD89}"/>
          </ac:picMkLst>
        </pc:picChg>
        <pc:picChg chg="add mod">
          <ac:chgData name="Harith Al-Sahaf" userId="1431218d-04c9-4f98-a5bc-1cc5c49498a0" providerId="ADAL" clId="{00E06D11-731E-4A70-A0AD-82E228BF0F21}" dt="2020-09-16T12:04:25.808" v="506" actId="1035"/>
          <ac:picMkLst>
            <pc:docMk/>
            <pc:sldMk cId="969841255" sldId="319"/>
            <ac:picMk id="6" creationId="{D38D5777-FED4-461F-BC00-A7583C1DC18D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083284642" sldId="319"/>
        </pc:sldMkLst>
      </pc:sldChg>
      <pc:sldChg chg="addSp delSp modSp mod chgLayout">
        <pc:chgData name="Harith Al-Sahaf" userId="1431218d-04c9-4f98-a5bc-1cc5c49498a0" providerId="ADAL" clId="{00E06D11-731E-4A70-A0AD-82E228BF0F21}" dt="2020-09-16T12:10:25.444" v="531" actId="1076"/>
        <pc:sldMkLst>
          <pc:docMk/>
          <pc:sldMk cId="1618820186" sldId="320"/>
        </pc:sldMkLst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2" creationId="{EDF81582-C54C-416E-8DCC-415C5AD7D085}"/>
          </ac:spMkLst>
        </pc:spChg>
        <pc:spChg chg="mod ord">
          <ac:chgData name="Harith Al-Sahaf" userId="1431218d-04c9-4f98-a5bc-1cc5c49498a0" providerId="ADAL" clId="{00E06D11-731E-4A70-A0AD-82E228BF0F21}" dt="2020-09-16T12:10:01.191" v="528" actId="6549"/>
          <ac:spMkLst>
            <pc:docMk/>
            <pc:sldMk cId="1618820186" sldId="320"/>
            <ac:spMk id="3" creationId="{E4BDC718-38EC-4B5F-AA6C-16FCA68F9AB1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618820186" sldId="320"/>
            <ac:spMk id="4" creationId="{E0432337-E4A1-49E0-8D70-D3A8CAA6528F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8" creationId="{541595F1-A0C4-435B-847A-AA1541D912D5}"/>
          </ac:spMkLst>
        </pc:spChg>
        <pc:spChg chg="add mod">
          <ac:chgData name="Harith Al-Sahaf" userId="1431218d-04c9-4f98-a5bc-1cc5c49498a0" providerId="ADAL" clId="{00E06D11-731E-4A70-A0AD-82E228BF0F21}" dt="2020-09-16T12:10:25.444" v="531" actId="1076"/>
          <ac:spMkLst>
            <pc:docMk/>
            <pc:sldMk cId="1618820186" sldId="320"/>
            <ac:spMk id="9" creationId="{53DB1E84-68C3-442F-93FF-DAE5BC598BC8}"/>
          </ac:spMkLst>
        </pc:spChg>
        <pc:picChg chg="del mod">
          <ac:chgData name="Harith Al-Sahaf" userId="1431218d-04c9-4f98-a5bc-1cc5c49498a0" providerId="ADAL" clId="{00E06D11-731E-4A70-A0AD-82E228BF0F21}" dt="2020-09-16T12:08:16.169" v="515" actId="478"/>
          <ac:picMkLst>
            <pc:docMk/>
            <pc:sldMk cId="1618820186" sldId="320"/>
            <ac:picMk id="5" creationId="{5E3DD0E0-B5CE-4EC1-9811-81A8F4B2A45E}"/>
          </ac:picMkLst>
        </pc:picChg>
        <pc:picChg chg="del mod">
          <ac:chgData name="Harith Al-Sahaf" userId="1431218d-04c9-4f98-a5bc-1cc5c49498a0" providerId="ADAL" clId="{00E06D11-731E-4A70-A0AD-82E228BF0F21}" dt="2020-09-16T12:08:15.325" v="514" actId="478"/>
          <ac:picMkLst>
            <pc:docMk/>
            <pc:sldMk cId="1618820186" sldId="320"/>
            <ac:picMk id="6" creationId="{90004E8D-3E00-476C-9F42-B773DB160773}"/>
          </ac:picMkLst>
        </pc:picChg>
        <pc:picChg chg="add mod">
          <ac:chgData name="Harith Al-Sahaf" userId="1431218d-04c9-4f98-a5bc-1cc5c49498a0" providerId="ADAL" clId="{00E06D11-731E-4A70-A0AD-82E228BF0F21}" dt="2020-09-16T12:10:14.412" v="530" actId="1076"/>
          <ac:picMkLst>
            <pc:docMk/>
            <pc:sldMk cId="1618820186" sldId="320"/>
            <ac:picMk id="7" creationId="{A8BFB837-073B-4C3B-B05E-4D29961AC21E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284436390" sldId="320"/>
        </pc:sldMkLst>
      </pc:sldChg>
      <pc:sldChg chg="addSp modSp mod chgLayout">
        <pc:chgData name="Harith Al-Sahaf" userId="1431218d-04c9-4f98-a5bc-1cc5c49498a0" providerId="ADAL" clId="{00E06D11-731E-4A70-A0AD-82E228BF0F21}" dt="2020-09-16T13:31:12.306" v="856" actId="14100"/>
        <pc:sldMkLst>
          <pc:docMk/>
          <pc:sldMk cId="412519397" sldId="321"/>
        </pc:sldMkLst>
        <pc:spChg chg="mod ord">
          <ac:chgData name="Harith Al-Sahaf" userId="1431218d-04c9-4f98-a5bc-1cc5c49498a0" providerId="ADAL" clId="{00E06D11-731E-4A70-A0AD-82E228BF0F21}" dt="2020-09-16T11:27:24.672" v="263" actId="20577"/>
          <ac:spMkLst>
            <pc:docMk/>
            <pc:sldMk cId="412519397" sldId="321"/>
            <ac:spMk id="2" creationId="{77818332-750C-4CFE-A34E-407A3E179716}"/>
          </ac:spMkLst>
        </pc:spChg>
        <pc:spChg chg="mod ord">
          <ac:chgData name="Harith Al-Sahaf" userId="1431218d-04c9-4f98-a5bc-1cc5c49498a0" providerId="ADAL" clId="{00E06D11-731E-4A70-A0AD-82E228BF0F21}" dt="2020-09-16T13:25:48.360" v="798" actId="404"/>
          <ac:spMkLst>
            <pc:docMk/>
            <pc:sldMk cId="412519397" sldId="321"/>
            <ac:spMk id="3" creationId="{0B74A8DB-A4AC-48F8-82C7-931F495E6D98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412519397" sldId="321"/>
            <ac:spMk id="4" creationId="{B30A2210-BB52-48F9-882A-DA4F54302232}"/>
          </ac:spMkLst>
        </pc:spChg>
        <pc:spChg chg="add mod">
          <ac:chgData name="Harith Al-Sahaf" userId="1431218d-04c9-4f98-a5bc-1cc5c49498a0" providerId="ADAL" clId="{00E06D11-731E-4A70-A0AD-82E228BF0F21}" dt="2020-09-16T13:28:49.058" v="844" actId="1036"/>
          <ac:spMkLst>
            <pc:docMk/>
            <pc:sldMk cId="412519397" sldId="321"/>
            <ac:spMk id="6" creationId="{3C470F95-CC9D-4418-B190-F44769981BD5}"/>
          </ac:spMkLst>
        </pc:spChg>
        <pc:spChg chg="add mod">
          <ac:chgData name="Harith Al-Sahaf" userId="1431218d-04c9-4f98-a5bc-1cc5c49498a0" providerId="ADAL" clId="{00E06D11-731E-4A70-A0AD-82E228BF0F21}" dt="2020-09-16T13:28:43.559" v="841" actId="1036"/>
          <ac:spMkLst>
            <pc:docMk/>
            <pc:sldMk cId="412519397" sldId="321"/>
            <ac:spMk id="7" creationId="{DBD898D7-DDCD-4D3F-8887-43FEA7A2B4D4}"/>
          </ac:spMkLst>
        </pc:spChg>
        <pc:spChg chg="add mod">
          <ac:chgData name="Harith Al-Sahaf" userId="1431218d-04c9-4f98-a5bc-1cc5c49498a0" providerId="ADAL" clId="{00E06D11-731E-4A70-A0AD-82E228BF0F21}" dt="2020-09-16T13:30:56.558" v="854" actId="14100"/>
          <ac:spMkLst>
            <pc:docMk/>
            <pc:sldMk cId="412519397" sldId="321"/>
            <ac:spMk id="8" creationId="{8B1EF777-2BC8-4110-859B-5738BDD2440B}"/>
          </ac:spMkLst>
        </pc:spChg>
        <pc:spChg chg="add mod">
          <ac:chgData name="Harith Al-Sahaf" userId="1431218d-04c9-4f98-a5bc-1cc5c49498a0" providerId="ADAL" clId="{00E06D11-731E-4A70-A0AD-82E228BF0F21}" dt="2020-09-16T13:31:12.306" v="856" actId="14100"/>
          <ac:spMkLst>
            <pc:docMk/>
            <pc:sldMk cId="412519397" sldId="321"/>
            <ac:spMk id="9" creationId="{0DD7E7B8-203C-4C20-BE84-8EE23A5018E4}"/>
          </ac:spMkLst>
        </pc:spChg>
        <pc:picChg chg="mod">
          <ac:chgData name="Harith Al-Sahaf" userId="1431218d-04c9-4f98-a5bc-1cc5c49498a0" providerId="ADAL" clId="{00E06D11-731E-4A70-A0AD-82E228BF0F21}" dt="2020-09-16T13:26:29.677" v="811" actId="1035"/>
          <ac:picMkLst>
            <pc:docMk/>
            <pc:sldMk cId="412519397" sldId="321"/>
            <ac:picMk id="5" creationId="{81BF72BD-0ADA-43C7-BF1B-8F354C0C3B88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034934492" sldId="321"/>
        </pc:sldMkLst>
      </pc:sldChg>
      <pc:sldChg chg="addSp delSp modSp mod chgLayout">
        <pc:chgData name="Harith Al-Sahaf" userId="1431218d-04c9-4f98-a5bc-1cc5c49498a0" providerId="ADAL" clId="{00E06D11-731E-4A70-A0AD-82E228BF0F21}" dt="2020-09-16T13:30:21.148" v="851" actId="1036"/>
        <pc:sldMkLst>
          <pc:docMk/>
          <pc:sldMk cId="2504540547" sldId="322"/>
        </pc:sldMkLst>
        <pc:spChg chg="del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2" creationId="{D1ACF390-9F0F-471C-9FC1-DC51D7476E31}"/>
          </ac:spMkLst>
        </pc:spChg>
        <pc:spChg chg="mod ord">
          <ac:chgData name="Harith Al-Sahaf" userId="1431218d-04c9-4f98-a5bc-1cc5c49498a0" providerId="ADAL" clId="{00E06D11-731E-4A70-A0AD-82E228BF0F21}" dt="2020-09-16T11:28:15.955" v="293" actId="403"/>
          <ac:spMkLst>
            <pc:docMk/>
            <pc:sldMk cId="2504540547" sldId="322"/>
            <ac:spMk id="3" creationId="{E875B848-721D-451C-A931-D27490A880B5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2504540547" sldId="322"/>
            <ac:spMk id="4" creationId="{44E17628-A039-4B6A-85BD-F429F1E8F926}"/>
          </ac:spMkLst>
        </pc:spChg>
        <pc:spChg chg="add mod ord">
          <ac:chgData name="Harith Al-Sahaf" userId="1431218d-04c9-4f98-a5bc-1cc5c49498a0" providerId="ADAL" clId="{00E06D11-731E-4A70-A0AD-82E228BF0F21}" dt="2020-09-16T11:28:02.718" v="269"/>
          <ac:spMkLst>
            <pc:docMk/>
            <pc:sldMk cId="2504540547" sldId="322"/>
            <ac:spMk id="6" creationId="{1078F6D5-72B0-48F4-A510-EA07F3985BD2}"/>
          </ac:spMkLst>
        </pc:spChg>
        <pc:spChg chg="add mod">
          <ac:chgData name="Harith Al-Sahaf" userId="1431218d-04c9-4f98-a5bc-1cc5c49498a0" providerId="ADAL" clId="{00E06D11-731E-4A70-A0AD-82E228BF0F21}" dt="2020-09-16T13:29:16.849" v="846" actId="14100"/>
          <ac:spMkLst>
            <pc:docMk/>
            <pc:sldMk cId="2504540547" sldId="322"/>
            <ac:spMk id="8" creationId="{32F4FA8C-3420-488B-A8D9-EFD5C3C314BC}"/>
          </ac:spMkLst>
        </pc:spChg>
        <pc:spChg chg="add del mod">
          <ac:chgData name="Harith Al-Sahaf" userId="1431218d-04c9-4f98-a5bc-1cc5c49498a0" providerId="ADAL" clId="{00E06D11-731E-4A70-A0AD-82E228BF0F21}" dt="2020-09-16T13:29:08.370" v="845" actId="478"/>
          <ac:spMkLst>
            <pc:docMk/>
            <pc:sldMk cId="2504540547" sldId="322"/>
            <ac:spMk id="10" creationId="{DDBBEC9C-CDE4-43E8-8477-03120FB606EC}"/>
          </ac:spMkLst>
        </pc:spChg>
        <pc:spChg chg="add mod">
          <ac:chgData name="Harith Al-Sahaf" userId="1431218d-04c9-4f98-a5bc-1cc5c49498a0" providerId="ADAL" clId="{00E06D11-731E-4A70-A0AD-82E228BF0F21}" dt="2020-09-16T13:30:21.148" v="851" actId="1036"/>
          <ac:spMkLst>
            <pc:docMk/>
            <pc:sldMk cId="2504540547" sldId="322"/>
            <ac:spMk id="11" creationId="{0876B6CD-4EC0-4BC3-8C9E-D82954E82EE0}"/>
          </ac:spMkLst>
        </pc:spChg>
        <pc:picChg chg="mod">
          <ac:chgData name="Harith Al-Sahaf" userId="1431218d-04c9-4f98-a5bc-1cc5c49498a0" providerId="ADAL" clId="{00E06D11-731E-4A70-A0AD-82E228BF0F21}" dt="2020-09-16T11:27:38.938" v="264" actId="1076"/>
          <ac:picMkLst>
            <pc:docMk/>
            <pc:sldMk cId="2504540547" sldId="322"/>
            <ac:picMk id="5" creationId="{7605DD92-8405-42E7-BC87-EAC72FCB3BAF}"/>
          </ac:picMkLst>
        </pc:pic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237543499" sldId="322"/>
        </pc:sldMkLst>
      </pc:sldChg>
      <pc:sldChg chg="modSp mod chgLayout">
        <pc:chgData name="Harith Al-Sahaf" userId="1431218d-04c9-4f98-a5bc-1cc5c49498a0" providerId="ADAL" clId="{00E06D11-731E-4A70-A0AD-82E228BF0F21}" dt="2020-09-16T11:29:22.114" v="320" actId="27636"/>
        <pc:sldMkLst>
          <pc:docMk/>
          <pc:sldMk cId="1760796509" sldId="323"/>
        </pc:sldMkLst>
        <pc:spChg chg="mod ord">
          <ac:chgData name="Harith Al-Sahaf" userId="1431218d-04c9-4f98-a5bc-1cc5c49498a0" providerId="ADAL" clId="{00E06D11-731E-4A70-A0AD-82E228BF0F21}" dt="2020-09-16T11:28:57.785" v="314" actId="20577"/>
          <ac:spMkLst>
            <pc:docMk/>
            <pc:sldMk cId="1760796509" sldId="323"/>
            <ac:spMk id="2" creationId="{5712E9A0-6126-406B-8756-D995286C2248}"/>
          </ac:spMkLst>
        </pc:spChg>
        <pc:spChg chg="mod ord">
          <ac:chgData name="Harith Al-Sahaf" userId="1431218d-04c9-4f98-a5bc-1cc5c49498a0" providerId="ADAL" clId="{00E06D11-731E-4A70-A0AD-82E228BF0F21}" dt="2020-09-16T11:29:22.114" v="320" actId="27636"/>
          <ac:spMkLst>
            <pc:docMk/>
            <pc:sldMk cId="1760796509" sldId="323"/>
            <ac:spMk id="3" creationId="{C94FF8CA-4FF0-4EB4-BC5D-FCAC66925969}"/>
          </ac:spMkLst>
        </pc:spChg>
        <pc:spChg chg="mod ord">
          <ac:chgData name="Harith Al-Sahaf" userId="1431218d-04c9-4f98-a5bc-1cc5c49498a0" providerId="ADAL" clId="{00E06D11-731E-4A70-A0AD-82E228BF0F21}" dt="2020-09-16T11:03:21.489" v="33" actId="700"/>
          <ac:spMkLst>
            <pc:docMk/>
            <pc:sldMk cId="1760796509" sldId="323"/>
            <ac:spMk id="4" creationId="{0022BFEA-EE43-4DAB-A9B9-9530D7096043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2376092185" sldId="323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753574951" sldId="324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03141058" sldId="325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664517266" sldId="327"/>
        </pc:sldMkLst>
      </pc:sldChg>
      <pc:sldChg chg="modSp mod">
        <pc:chgData name="Harith Al-Sahaf" userId="1431218d-04c9-4f98-a5bc-1cc5c49498a0" providerId="ADAL" clId="{00E06D11-731E-4A70-A0AD-82E228BF0F21}" dt="2020-09-16T11:32:59.853" v="400" actId="20577"/>
        <pc:sldMkLst>
          <pc:docMk/>
          <pc:sldMk cId="1791723652" sldId="328"/>
        </pc:sldMkLst>
        <pc:spChg chg="mod">
          <ac:chgData name="Harith Al-Sahaf" userId="1431218d-04c9-4f98-a5bc-1cc5c49498a0" providerId="ADAL" clId="{00E06D11-731E-4A70-A0AD-82E228BF0F21}" dt="2020-09-16T11:32:59.853" v="400" actId="20577"/>
          <ac:spMkLst>
            <pc:docMk/>
            <pc:sldMk cId="1791723652" sldId="328"/>
            <ac:spMk id="3" creationId="{4F1CE989-2A35-4CDD-A092-9C122A6FD2DF}"/>
          </ac:spMkLst>
        </pc:spChg>
      </pc:sldChg>
      <pc:sldChg chg="modSp mod">
        <pc:chgData name="Harith Al-Sahaf" userId="1431218d-04c9-4f98-a5bc-1cc5c49498a0" providerId="ADAL" clId="{00E06D11-731E-4A70-A0AD-82E228BF0F21}" dt="2020-09-16T11:33:41.270" v="401"/>
        <pc:sldMkLst>
          <pc:docMk/>
          <pc:sldMk cId="1958835223" sldId="329"/>
        </pc:sldMkLst>
        <pc:spChg chg="mod">
          <ac:chgData name="Harith Al-Sahaf" userId="1431218d-04c9-4f98-a5bc-1cc5c49498a0" providerId="ADAL" clId="{00E06D11-731E-4A70-A0AD-82E228BF0F21}" dt="2020-09-16T11:33:41.270" v="401"/>
          <ac:spMkLst>
            <pc:docMk/>
            <pc:sldMk cId="1958835223" sldId="329"/>
            <ac:spMk id="3" creationId="{B7A94FE5-337A-4530-BF3F-4E99323D936A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425816137" sldId="330"/>
        </pc:sldMkLst>
        <pc:spChg chg="mod">
          <ac:chgData name="Harith Al-Sahaf" userId="1431218d-04c9-4f98-a5bc-1cc5c49498a0" providerId="ADAL" clId="{00E06D11-731E-4A70-A0AD-82E228BF0F21}" dt="2020-09-16T10:58:46.261" v="16" actId="20577"/>
          <ac:spMkLst>
            <pc:docMk/>
            <pc:sldMk cId="3425816137" sldId="330"/>
            <ac:spMk id="2" creationId="{1B44D0FD-B02B-478D-9384-4C713615B14A}"/>
          </ac:spMkLst>
        </pc:spChg>
      </pc:sldChg>
      <pc:sldChg chg="modSp new del mod">
        <pc:chgData name="Harith Al-Sahaf" userId="1431218d-04c9-4f98-a5bc-1cc5c49498a0" providerId="ADAL" clId="{00E06D11-731E-4A70-A0AD-82E228BF0F21}" dt="2020-09-16T11:39:07.972" v="427" actId="2696"/>
        <pc:sldMkLst>
          <pc:docMk/>
          <pc:sldMk cId="3471243004" sldId="330"/>
        </pc:sldMkLst>
        <pc:spChg chg="mod">
          <ac:chgData name="Harith Al-Sahaf" userId="1431218d-04c9-4f98-a5bc-1cc5c49498a0" providerId="ADAL" clId="{00E06D11-731E-4A70-A0AD-82E228BF0F21}" dt="2020-09-16T11:37:29.923" v="414"/>
          <ac:spMkLst>
            <pc:docMk/>
            <pc:sldMk cId="3471243004" sldId="330"/>
            <ac:spMk id="3" creationId="{BEFCBCF2-E157-45F7-A593-A5270657D049}"/>
          </ac:spMkLst>
        </pc:spChg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1233001598" sldId="331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308512761" sldId="332"/>
        </pc:sldMkLst>
      </pc:sldChg>
      <pc:sldChg chg="del">
        <pc:chgData name="Harith Al-Sahaf" userId="1431218d-04c9-4f98-a5bc-1cc5c49498a0" providerId="ADAL" clId="{00E06D11-731E-4A70-A0AD-82E228BF0F21}" dt="2020-09-16T11:00:54.771" v="23" actId="47"/>
        <pc:sldMkLst>
          <pc:docMk/>
          <pc:sldMk cId="4188204610" sldId="333"/>
        </pc:sldMkLst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2307828219" sldId="334"/>
        </pc:sldMkLst>
        <pc:spChg chg="mod">
          <ac:chgData name="Harith Al-Sahaf" userId="1431218d-04c9-4f98-a5bc-1cc5c49498a0" providerId="ADAL" clId="{00E06D11-731E-4A70-A0AD-82E228BF0F21}" dt="2020-09-16T10:59:47.190" v="22" actId="207"/>
          <ac:spMkLst>
            <pc:docMk/>
            <pc:sldMk cId="2307828219" sldId="334"/>
            <ac:spMk id="3" creationId="{64DC49E0-DAB7-443D-B86D-9601B50E6BF5}"/>
          </ac:spMkLst>
        </pc:spChg>
      </pc:sldChg>
      <pc:sldChg chg="modSp del mod">
        <pc:chgData name="Harith Al-Sahaf" userId="1431218d-04c9-4f98-a5bc-1cc5c49498a0" providerId="ADAL" clId="{00E06D11-731E-4A70-A0AD-82E228BF0F21}" dt="2020-09-16T11:00:54.771" v="23" actId="47"/>
        <pc:sldMkLst>
          <pc:docMk/>
          <pc:sldMk cId="3960037050" sldId="335"/>
        </pc:sldMkLst>
        <pc:spChg chg="mod">
          <ac:chgData name="Harith Al-Sahaf" userId="1431218d-04c9-4f98-a5bc-1cc5c49498a0" providerId="ADAL" clId="{00E06D11-731E-4A70-A0AD-82E228BF0F21}" dt="2020-09-16T10:59:24.357" v="19" actId="207"/>
          <ac:spMkLst>
            <pc:docMk/>
            <pc:sldMk cId="3960037050" sldId="335"/>
            <ac:spMk id="3" creationId="{FAAF6B5B-C52B-4D14-B675-4573D6CC6690}"/>
          </ac:spMkLst>
        </pc:spChg>
      </pc:sldChg>
    </pc:docChg>
  </pc:docChgLst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503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980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image" Target="../media/image2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1625413" y="1585049"/>
            <a:ext cx="5893216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Format String – Countermeasures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6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71CE-ECEA-4368-B2AB-4443683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faster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3B08-3C39-4A66-A36E-9DD021CC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26248</a:t>
            </a:r>
            <a:r>
              <a:rPr lang="en-US" dirty="0"/>
              <a:t>), we need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26248 - 49 = 26199</a:t>
            </a:r>
            <a:r>
              <a:rPr lang="en-US" dirty="0"/>
              <a:t> characters as precision field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dirty="0"/>
              <a:t>If we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 after first address, </a:t>
            </a:r>
            <a:r>
              <a:rPr lang="en-US" b="1" dirty="0" err="1"/>
              <a:t>va_list</a:t>
            </a:r>
            <a:r>
              <a:rPr lang="en-US" dirty="0"/>
              <a:t> will point to the second address and same value will be stored.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dirty="0"/>
              <a:t>Hence, we 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@@@@</a:t>
            </a:r>
            <a:r>
              <a:rPr lang="en-US" dirty="0"/>
              <a:t> between two addresses so that we can insert one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dirty="0"/>
              <a:t> and increase the number of printed characters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r>
              <a:rPr lang="en-US" dirty="0"/>
              <a:t> After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, </a:t>
            </a:r>
            <a:r>
              <a:rPr lang="en-US" b="1" dirty="0" err="1"/>
              <a:t>va_list</a:t>
            </a:r>
            <a:r>
              <a:rPr lang="en-US" dirty="0"/>
              <a:t> pointer points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@@@@</a:t>
            </a:r>
            <a:r>
              <a:rPr lang="en-US" dirty="0"/>
              <a:t>, the pointer will advance to the second address. Precision field is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4368=30617-26248-1 </a:t>
            </a:r>
            <a:r>
              <a:rPr lang="en-US" dirty="0"/>
              <a:t>in order to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30617</a:t>
            </a:r>
            <a:r>
              <a:rPr lang="en-US" dirty="0"/>
              <a:t>) when we reach 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 err="1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1BBE-6C88-40C5-9CAE-3C2D138B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8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2486-8AD5-4B9F-A096-C9016E2F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Inject malicious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8CC2-0F2F-43AF-91D6-34B11B35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Goal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modify the </a:t>
            </a:r>
            <a:r>
              <a:rPr lang="en-US" u="sng" dirty="0"/>
              <a:t>return address </a:t>
            </a:r>
            <a:r>
              <a:rPr lang="en-US" dirty="0"/>
              <a:t>of the vulnerable code and let it point it to the malicious code (e.g., shellcode to execute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). Get root access if vulnerable code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SET-UID</a:t>
            </a:r>
            <a:r>
              <a:rPr lang="en-US" dirty="0"/>
              <a:t> program.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Challenges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Inject Malicious code in the stack</a:t>
            </a:r>
          </a:p>
          <a:p>
            <a:pPr lvl="1"/>
            <a:r>
              <a:rPr lang="en-US" b="1" dirty="0"/>
              <a:t>Find starting address </a:t>
            </a:r>
            <a:r>
              <a:rPr lang="en-US" dirty="0"/>
              <a:t>(A) of the injected code </a:t>
            </a:r>
          </a:p>
          <a:p>
            <a:pPr lvl="1"/>
            <a:r>
              <a:rPr lang="en-US" b="1" dirty="0"/>
              <a:t>Find return address </a:t>
            </a:r>
            <a:r>
              <a:rPr lang="en-US" dirty="0"/>
              <a:t>(B) of the vulnerable code</a:t>
            </a:r>
          </a:p>
          <a:p>
            <a:pPr lvl="1"/>
            <a:r>
              <a:rPr lang="en-US" dirty="0"/>
              <a:t>Write value </a:t>
            </a:r>
            <a:r>
              <a:rPr lang="en-US" u="sng" dirty="0"/>
              <a:t>A</a:t>
            </a:r>
            <a:r>
              <a:rPr lang="en-US" dirty="0"/>
              <a:t> to </a:t>
            </a:r>
            <a:r>
              <a:rPr lang="en-US" u="sng" dirty="0"/>
              <a:t>B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F709A-231C-48A3-BEDC-45D03B82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41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9863-F30D-440A-979C-8C5E3158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Inject malicious code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BD15-8C82-420E-ADA8-AC5C8E2F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sz="2400" dirty="0"/>
              <a:t> to get the return address and start address of the malicious code.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Assume that the </a:t>
            </a:r>
            <a:r>
              <a:rPr lang="en-US" sz="2400" u="sng" dirty="0"/>
              <a:t>return address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Assume that the </a:t>
            </a:r>
            <a:r>
              <a:rPr lang="en-US" sz="2400" u="sng" dirty="0"/>
              <a:t>start address </a:t>
            </a:r>
            <a:r>
              <a:rPr lang="en-US" sz="2400" dirty="0"/>
              <a:t>of the malicious code is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</a:p>
          <a:p>
            <a:pPr>
              <a:lnSpc>
                <a:spcPct val="110000"/>
              </a:lnSpc>
            </a:pPr>
            <a:endParaRPr lang="en-US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Goal : Write the value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to address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Steps 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Break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US" sz="2000" dirty="0"/>
              <a:t> into </a:t>
            </a:r>
            <a:r>
              <a:rPr lang="en-US" sz="2000" u="sng" dirty="0"/>
              <a:t>two contiguous </a:t>
            </a:r>
            <a:r>
              <a:rPr lang="en-US" sz="2000" dirty="0"/>
              <a:t>2-byte memory locations 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US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Store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US" sz="2000" dirty="0"/>
              <a:t> into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0xf358</a:t>
            </a:r>
            <a:r>
              <a:rPr lang="en-US" sz="2000" dirty="0"/>
              <a:t> into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endParaRPr lang="en-NZ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9B9F7-101C-4A77-ABC8-78CA96ED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9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7A9D-D337-4FB9-8424-7FE21FE8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Inject malicious code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8BFF-0E9F-45DD-9FA2-C882B93E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4793666" cy="3763103"/>
          </a:xfrm>
        </p:spPr>
        <p:txBody>
          <a:bodyPr>
            <a:normAutofit fontScale="92500"/>
          </a:bodyPr>
          <a:lstStyle/>
          <a:p>
            <a:r>
              <a:rPr lang="en-US" dirty="0"/>
              <a:t>Number of characters printed before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+ (4x8) + 5 + 49102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49151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US" dirty="0"/>
              <a:t>).</a:t>
            </a:r>
          </a:p>
          <a:p>
            <a:r>
              <a:rPr lang="en-US" dirty="0"/>
              <a:t>After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,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13144 + 1 = 13145</a:t>
            </a:r>
            <a:r>
              <a:rPr lang="en-US" dirty="0"/>
              <a:t> are printed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49151 + 13145 = 62296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US" dirty="0"/>
              <a:t>) is printed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E9E0-FEAE-4BD0-92E9-73EFB30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37">
            <a:extLst>
              <a:ext uri="{FF2B5EF4-FFF2-40B4-BE49-F238E27FC236}">
                <a16:creationId xmlns:a16="http://schemas.microsoft.com/office/drawing/2014/main" id="{FB992558-0132-40BC-B621-AADCB66CFD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85690" y="1400952"/>
            <a:ext cx="3966286" cy="2696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18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B640-3C1C-4C3D-B2EB-5231B5E6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Countermeasures: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3099-55E9-4DDA-A62B-DFD9FF75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21300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NZ" dirty="0"/>
              <a:t>Avoid using untrusted user inputs for format strings in functions like 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vprintf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vfscanf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EC9B1-105B-4EFB-9415-BEB7BAF2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D5777-FED4-461F-BC00-A7583C1D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7" y="2796884"/>
            <a:ext cx="7889334" cy="1914623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EB424E-3502-482A-91BC-FEAD1AB5567C}"/>
              </a:ext>
            </a:extLst>
          </p:cNvPr>
          <p:cNvSpPr/>
          <p:nvPr/>
        </p:nvSpPr>
        <p:spPr>
          <a:xfrm>
            <a:off x="4515852" y="1294433"/>
            <a:ext cx="2310063" cy="1235242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Fundamental problem</a:t>
            </a:r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984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582-C54C-416E-8DCC-415C5AD7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Countermeasure: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C718-38EC-4B5F-AA6C-16FCA68F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1864671"/>
          </a:xfrm>
        </p:spPr>
        <p:txBody>
          <a:bodyPr>
            <a:normAutofit fontScale="92500"/>
          </a:bodyPr>
          <a:lstStyle/>
          <a:p>
            <a:r>
              <a:rPr lang="en-US" dirty="0"/>
              <a:t>Compilers can detect potential format string vulnerabilities</a:t>
            </a:r>
          </a:p>
          <a:p>
            <a:r>
              <a:rPr lang="en-US" dirty="0"/>
              <a:t>Use two compilers to compile the program: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en-US" dirty="0"/>
              <a:t>. </a:t>
            </a:r>
          </a:p>
          <a:p>
            <a:r>
              <a:rPr lang="en-US" dirty="0"/>
              <a:t>We can see that there is a mismatch in the format string.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2337-E4A1-49E0-8D70-D3A8CAA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FB837-073B-4C3B-B05E-4D29961A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94" y="2163337"/>
            <a:ext cx="5120612" cy="25535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1595F1-A0C4-435B-847A-AA1541D912D5}"/>
              </a:ext>
            </a:extLst>
          </p:cNvPr>
          <p:cNvSpPr/>
          <p:nvPr/>
        </p:nvSpPr>
        <p:spPr>
          <a:xfrm>
            <a:off x="6791093" y="3470598"/>
            <a:ext cx="234175" cy="234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DB1E84-68C3-442F-93FF-DAE5BC598BC8}"/>
              </a:ext>
            </a:extLst>
          </p:cNvPr>
          <p:cNvSpPr/>
          <p:nvPr/>
        </p:nvSpPr>
        <p:spPr>
          <a:xfrm>
            <a:off x="6791093" y="3744262"/>
            <a:ext cx="234175" cy="234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882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8332-750C-4CFE-A34E-407A3E17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Countermeasure: Compiler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A8DB-A4AC-48F8-82C7-931F495E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default settings, both compilers gave warning for the first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endParaRPr lang="en-US" sz="2000" dirty="0"/>
          </a:p>
          <a:p>
            <a:r>
              <a:rPr lang="en-US" dirty="0"/>
              <a:t>No warning was given out for the second one.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A2210-BB52-48F9-882A-DA4F5430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86">
            <a:extLst>
              <a:ext uri="{FF2B5EF4-FFF2-40B4-BE49-F238E27FC236}">
                <a16:creationId xmlns:a16="http://schemas.microsoft.com/office/drawing/2014/main" id="{81BF72BD-0ADA-43C7-BF1B-8F354C0C3B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6790" y="2533006"/>
            <a:ext cx="6106414" cy="20888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70F95-CC9D-4418-B190-F44769981BD5}"/>
              </a:ext>
            </a:extLst>
          </p:cNvPr>
          <p:cNvSpPr/>
          <p:nvPr/>
        </p:nvSpPr>
        <p:spPr>
          <a:xfrm>
            <a:off x="3446775" y="3544429"/>
            <a:ext cx="3570970" cy="213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898D7-DDCD-4D3F-8887-43FEA7A2B4D4}"/>
              </a:ext>
            </a:extLst>
          </p:cNvPr>
          <p:cNvSpPr/>
          <p:nvPr/>
        </p:nvSpPr>
        <p:spPr>
          <a:xfrm>
            <a:off x="1772211" y="3746556"/>
            <a:ext cx="970989" cy="182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EF777-2BC8-4110-859B-5738BDD2440B}"/>
              </a:ext>
            </a:extLst>
          </p:cNvPr>
          <p:cNvSpPr/>
          <p:nvPr/>
        </p:nvSpPr>
        <p:spPr>
          <a:xfrm>
            <a:off x="3341266" y="2837229"/>
            <a:ext cx="4261937" cy="213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7E7B8-203C-4C20-BE84-8EE23A5018E4}"/>
              </a:ext>
            </a:extLst>
          </p:cNvPr>
          <p:cNvSpPr/>
          <p:nvPr/>
        </p:nvSpPr>
        <p:spPr>
          <a:xfrm>
            <a:off x="1772211" y="3050440"/>
            <a:ext cx="1182004" cy="182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51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8F6D5-72B0-48F4-A510-EA07F398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Countermeasure: Compiler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B848-721D-451C-A931-D27490A8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3"/>
            <a:ext cx="8778240" cy="17042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 giving an option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dirty="0"/>
              <a:t>, both compilers give warnings for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statements stating that the format string is not a string literal.</a:t>
            </a:r>
          </a:p>
          <a:p>
            <a:pPr>
              <a:lnSpc>
                <a:spcPct val="120000"/>
              </a:lnSpc>
            </a:pPr>
            <a:endParaRPr lang="en-US" sz="2900" dirty="0"/>
          </a:p>
          <a:p>
            <a:pPr>
              <a:lnSpc>
                <a:spcPct val="120000"/>
              </a:lnSpc>
            </a:pPr>
            <a:r>
              <a:rPr lang="en-US" dirty="0"/>
              <a:t>These warnings just act as </a:t>
            </a:r>
            <a:r>
              <a:rPr lang="en-US" b="1" dirty="0"/>
              <a:t>reminders</a:t>
            </a:r>
            <a:r>
              <a:rPr lang="en-US" dirty="0"/>
              <a:t> to the developers that there is a potential problem but nevertheless compile the programs.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17628-A039-4B6A-85BD-F429F1E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88">
            <a:extLst>
              <a:ext uri="{FF2B5EF4-FFF2-40B4-BE49-F238E27FC236}">
                <a16:creationId xmlns:a16="http://schemas.microsoft.com/office/drawing/2014/main" id="{7605DD92-8405-42E7-BC87-EAC72FCB3BA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5095" y="2478007"/>
            <a:ext cx="6144146" cy="2220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F4FA8C-3420-488B-A8D9-EFD5C3C314BC}"/>
              </a:ext>
            </a:extLst>
          </p:cNvPr>
          <p:cNvSpPr/>
          <p:nvPr/>
        </p:nvSpPr>
        <p:spPr>
          <a:xfrm>
            <a:off x="3446775" y="3847108"/>
            <a:ext cx="4172466" cy="19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6B6CD-4EC0-4BC3-8C9E-D82954E82EE0}"/>
              </a:ext>
            </a:extLst>
          </p:cNvPr>
          <p:cNvSpPr/>
          <p:nvPr/>
        </p:nvSpPr>
        <p:spPr>
          <a:xfrm>
            <a:off x="3341077" y="2839095"/>
            <a:ext cx="4278164" cy="19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A55C8-9BE0-4C4E-B85E-8EECA1DA2302}"/>
              </a:ext>
            </a:extLst>
          </p:cNvPr>
          <p:cNvSpPr/>
          <p:nvPr/>
        </p:nvSpPr>
        <p:spPr>
          <a:xfrm>
            <a:off x="1772211" y="3010794"/>
            <a:ext cx="1568866" cy="182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54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E9A0-6126-406B-8756-D995286C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Countermeasures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F8CA-4FF0-4EB4-BC5D-FCAC6692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Address randomization</a:t>
            </a:r>
            <a:r>
              <a:rPr lang="en-US" dirty="0"/>
              <a:t>: Makes it difficult for the attackers to guess the address of the target memory (return address, address of the malicious code)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Non-executable Stack/Heap</a:t>
            </a:r>
            <a:r>
              <a:rPr lang="en-US" dirty="0"/>
              <a:t>: This will not work. Attackers can use the </a:t>
            </a:r>
            <a:r>
              <a:rPr lang="en-US" b="1" dirty="0"/>
              <a:t>return-to-</a:t>
            </a:r>
            <a:r>
              <a:rPr lang="en-US" b="1" dirty="0" err="1"/>
              <a:t>libc</a:t>
            </a:r>
            <a:r>
              <a:rPr lang="en-US" dirty="0"/>
              <a:t> technique to defeat the countermeasure.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 err="1"/>
              <a:t>StackGuard</a:t>
            </a:r>
            <a:r>
              <a:rPr lang="en-US" dirty="0"/>
              <a:t>: This will not work. Unlike buffer overflow, using format string vulnerabilities, we can ensure that only the target memory is modified; no other memory is affected.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BFEA-EE43-4DAB-A9B9-9530D70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79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DAD-CDF1-491E-9DE2-D8305C4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989-2A35-4CDD-A092-9C122A6F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Exploiting the vulnerability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Injecting malicious code by exploiting the vulnerability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Countermeasures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Compiler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SQL-injection: Attacks and countermeasures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0789-B9AB-452A-98E2-DBFBCA3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exploit the vulnerability</a:t>
            </a:r>
          </a:p>
          <a:p>
            <a:r>
              <a:rPr lang="en-US" dirty="0"/>
              <a:t>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8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4A34-7423-41CF-A199-99863553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The width modifier and the </a:t>
            </a:r>
            <a:r>
              <a:rPr lang="en-N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NZ" sz="3200" dirty="0"/>
              <a:t> format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72AF-3C5B-4AB0-8655-C87647C0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width modifier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Combine it with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BAAE9-D283-4EDC-89F4-E7B1C2B0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6C5C2-D660-4E1A-970E-79F9587EDC23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627323" y="3184253"/>
            <a:ext cx="4734586" cy="15146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3EF076-5573-441D-B44E-A386C61C15B5}"/>
              </a:ext>
            </a:extLst>
          </p:cNvPr>
          <p:cNvSpPr/>
          <p:nvPr/>
        </p:nvSpPr>
        <p:spPr>
          <a:xfrm>
            <a:off x="5591434" y="3543258"/>
            <a:ext cx="2694564" cy="843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F01C195-23AF-46F4-A32E-AA479830EA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87763" y="3642116"/>
            <a:ext cx="2516188" cy="625476"/>
            <a:chOff x="5591175" y="2943225"/>
            <a:chExt cx="2516188" cy="625476"/>
          </a:xfrm>
        </p:grpSpPr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457B3122-D771-4FDE-862E-7928B7224840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600700" y="2994025"/>
              <a:ext cx="74613" cy="90488"/>
            </a:xfrm>
            <a:custGeom>
              <a:avLst/>
              <a:gdLst>
                <a:gd name="T0" fmla="*/ 113 w 193"/>
                <a:gd name="T1" fmla="*/ 93 h 223"/>
                <a:gd name="T2" fmla="*/ 79 w 193"/>
                <a:gd name="T3" fmla="*/ 87 h 223"/>
                <a:gd name="T4" fmla="*/ 30 w 193"/>
                <a:gd name="T5" fmla="*/ 59 h 223"/>
                <a:gd name="T6" fmla="*/ 94 w 193"/>
                <a:gd name="T7" fmla="*/ 31 h 223"/>
                <a:gd name="T8" fmla="*/ 144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5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3 w 193"/>
                <a:gd name="T27" fmla="*/ 158 h 223"/>
                <a:gd name="T28" fmla="*/ 99 w 193"/>
                <a:gd name="T29" fmla="*/ 193 h 223"/>
                <a:gd name="T30" fmla="*/ 35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3 h 223"/>
                <a:gd name="T38" fmla="*/ 15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3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3" y="93"/>
                  </a:moveTo>
                  <a:cubicBezTo>
                    <a:pt x="101" y="91"/>
                    <a:pt x="91" y="89"/>
                    <a:pt x="79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3"/>
                    <a:pt x="99" y="193"/>
                  </a:cubicBezTo>
                  <a:cubicBezTo>
                    <a:pt x="75" y="193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0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8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  <a:cubicBezTo>
                    <a:pt x="193" y="106"/>
                    <a:pt x="129" y="95"/>
                    <a:pt x="113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273D2B5F-D678-4658-AAA0-856958C5456F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699125" y="2994025"/>
              <a:ext cx="79375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6 h 223"/>
                <a:gd name="T12" fmla="*/ 187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92B5325C-4B55-4F8D-AFA6-702C77C18D45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800725" y="2994025"/>
              <a:ext cx="77788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5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5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5" y="95"/>
                  </a:moveTo>
                  <a:cubicBezTo>
                    <a:pt x="42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5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8C9437F-726D-4A5B-8DF9-093262809821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897563" y="2959100"/>
              <a:ext cx="92075" cy="125413"/>
            </a:xfrm>
            <a:custGeom>
              <a:avLst/>
              <a:gdLst>
                <a:gd name="T0" fmla="*/ 160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89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8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0 w 237"/>
                <a:gd name="T23" fmla="*/ 31 h 308"/>
                <a:gd name="T24" fmla="*/ 160 w 237"/>
                <a:gd name="T25" fmla="*/ 109 h 308"/>
                <a:gd name="T26" fmla="*/ 102 w 237"/>
                <a:gd name="T27" fmla="*/ 87 h 308"/>
                <a:gd name="T28" fmla="*/ 0 w 237"/>
                <a:gd name="T29" fmla="*/ 198 h 308"/>
                <a:gd name="T30" fmla="*/ 97 w 237"/>
                <a:gd name="T31" fmla="*/ 308 h 308"/>
                <a:gd name="T32" fmla="*/ 160 w 237"/>
                <a:gd name="T33" fmla="*/ 280 h 308"/>
                <a:gd name="T34" fmla="*/ 160 w 237"/>
                <a:gd name="T35" fmla="*/ 173 h 308"/>
                <a:gd name="T36" fmla="*/ 160 w 237"/>
                <a:gd name="T37" fmla="*/ 208 h 308"/>
                <a:gd name="T38" fmla="*/ 99 w 237"/>
                <a:gd name="T39" fmla="*/ 278 h 308"/>
                <a:gd name="T40" fmla="*/ 34 w 237"/>
                <a:gd name="T41" fmla="*/ 198 h 308"/>
                <a:gd name="T42" fmla="*/ 104 w 237"/>
                <a:gd name="T43" fmla="*/ 117 h 308"/>
                <a:gd name="T44" fmla="*/ 160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0" y="280"/>
                  </a:move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89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09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7" y="308"/>
                  </a:cubicBezTo>
                  <a:cubicBezTo>
                    <a:pt x="125" y="308"/>
                    <a:pt x="146" y="294"/>
                    <a:pt x="160" y="280"/>
                  </a:cubicBezTo>
                  <a:close/>
                  <a:moveTo>
                    <a:pt x="160" y="173"/>
                  </a:moveTo>
                  <a:lnTo>
                    <a:pt x="160" y="208"/>
                  </a:ln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769EB5FE-6967-448B-B45F-942A65C67B9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6000750" y="2957513"/>
              <a:ext cx="84138" cy="127000"/>
            </a:xfrm>
            <a:custGeom>
              <a:avLst/>
              <a:gdLst>
                <a:gd name="T0" fmla="*/ 178 w 218"/>
                <a:gd name="T1" fmla="*/ 66 h 311"/>
                <a:gd name="T2" fmla="*/ 146 w 218"/>
                <a:gd name="T3" fmla="*/ 56 h 311"/>
                <a:gd name="T4" fmla="*/ 73 w 218"/>
                <a:gd name="T5" fmla="*/ 155 h 311"/>
                <a:gd name="T6" fmla="*/ 145 w 218"/>
                <a:gd name="T7" fmla="*/ 255 h 311"/>
                <a:gd name="T8" fmla="*/ 218 w 218"/>
                <a:gd name="T9" fmla="*/ 148 h 311"/>
                <a:gd name="T10" fmla="*/ 130 w 218"/>
                <a:gd name="T11" fmla="*/ 0 h 311"/>
                <a:gd name="T12" fmla="*/ 0 w 218"/>
                <a:gd name="T13" fmla="*/ 155 h 311"/>
                <a:gd name="T14" fmla="*/ 131 w 218"/>
                <a:gd name="T15" fmla="*/ 311 h 311"/>
                <a:gd name="T16" fmla="*/ 218 w 218"/>
                <a:gd name="T17" fmla="*/ 268 h 311"/>
                <a:gd name="T18" fmla="*/ 199 w 218"/>
                <a:gd name="T19" fmla="*/ 254 h 311"/>
                <a:gd name="T20" fmla="*/ 184 w 218"/>
                <a:gd name="T21" fmla="*/ 259 h 311"/>
                <a:gd name="T22" fmla="*/ 130 w 218"/>
                <a:gd name="T23" fmla="*/ 281 h 311"/>
                <a:gd name="T24" fmla="*/ 28 w 218"/>
                <a:gd name="T25" fmla="*/ 156 h 311"/>
                <a:gd name="T26" fmla="*/ 130 w 218"/>
                <a:gd name="T27" fmla="*/ 31 h 311"/>
                <a:gd name="T28" fmla="*/ 178 w 218"/>
                <a:gd name="T29" fmla="*/ 66 h 311"/>
                <a:gd name="T30" fmla="*/ 146 w 218"/>
                <a:gd name="T31" fmla="*/ 225 h 311"/>
                <a:gd name="T32" fmla="*/ 101 w 218"/>
                <a:gd name="T33" fmla="*/ 156 h 311"/>
                <a:gd name="T34" fmla="*/ 145 w 218"/>
                <a:gd name="T35" fmla="*/ 86 h 311"/>
                <a:gd name="T36" fmla="*/ 190 w 218"/>
                <a:gd name="T37" fmla="*/ 156 h 311"/>
                <a:gd name="T38" fmla="*/ 146 w 218"/>
                <a:gd name="T39" fmla="*/ 22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11">
                  <a:moveTo>
                    <a:pt x="178" y="66"/>
                  </a:moveTo>
                  <a:cubicBezTo>
                    <a:pt x="176" y="65"/>
                    <a:pt x="162" y="56"/>
                    <a:pt x="146" y="56"/>
                  </a:cubicBezTo>
                  <a:cubicBezTo>
                    <a:pt x="106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70" y="255"/>
                    <a:pt x="218" y="234"/>
                    <a:pt x="218" y="148"/>
                  </a:cubicBezTo>
                  <a:cubicBezTo>
                    <a:pt x="218" y="115"/>
                    <a:pt x="218" y="0"/>
                    <a:pt x="130" y="0"/>
                  </a:cubicBezTo>
                  <a:cubicBezTo>
                    <a:pt x="62" y="0"/>
                    <a:pt x="0" y="65"/>
                    <a:pt x="0" y="155"/>
                  </a:cubicBezTo>
                  <a:cubicBezTo>
                    <a:pt x="0" y="245"/>
                    <a:pt x="61" y="311"/>
                    <a:pt x="131" y="311"/>
                  </a:cubicBezTo>
                  <a:cubicBezTo>
                    <a:pt x="176" y="311"/>
                    <a:pt x="218" y="283"/>
                    <a:pt x="218" y="268"/>
                  </a:cubicBezTo>
                  <a:cubicBezTo>
                    <a:pt x="218" y="254"/>
                    <a:pt x="204" y="254"/>
                    <a:pt x="199" y="254"/>
                  </a:cubicBezTo>
                  <a:cubicBezTo>
                    <a:pt x="190" y="254"/>
                    <a:pt x="189" y="254"/>
                    <a:pt x="184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1"/>
                    <a:pt x="78" y="31"/>
                    <a:pt x="130" y="31"/>
                  </a:cubicBezTo>
                  <a:cubicBezTo>
                    <a:pt x="144" y="31"/>
                    <a:pt x="166" y="36"/>
                    <a:pt x="178" y="66"/>
                  </a:cubicBezTo>
                  <a:close/>
                  <a:moveTo>
                    <a:pt x="146" y="225"/>
                  </a:move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6"/>
                    <a:pt x="145" y="86"/>
                  </a:cubicBezTo>
                  <a:cubicBezTo>
                    <a:pt x="168" y="86"/>
                    <a:pt x="190" y="115"/>
                    <a:pt x="190" y="156"/>
                  </a:cubicBezTo>
                  <a:cubicBezTo>
                    <a:pt x="190" y="196"/>
                    <a:pt x="167" y="225"/>
                    <a:pt x="146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52E7D216-B73F-4C0C-8A08-02F56BFBBD3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6096000" y="2959100"/>
              <a:ext cx="95250" cy="125413"/>
            </a:xfrm>
            <a:custGeom>
              <a:avLst/>
              <a:gdLst>
                <a:gd name="T0" fmla="*/ 215 w 243"/>
                <a:gd name="T1" fmla="*/ 31 h 309"/>
                <a:gd name="T2" fmla="*/ 243 w 243"/>
                <a:gd name="T3" fmla="*/ 15 h 309"/>
                <a:gd name="T4" fmla="*/ 223 w 243"/>
                <a:gd name="T5" fmla="*/ 0 h 309"/>
                <a:gd name="T6" fmla="*/ 172 w 243"/>
                <a:gd name="T7" fmla="*/ 0 h 309"/>
                <a:gd name="T8" fmla="*/ 151 w 243"/>
                <a:gd name="T9" fmla="*/ 15 h 309"/>
                <a:gd name="T10" fmla="*/ 179 w 243"/>
                <a:gd name="T11" fmla="*/ 31 h 309"/>
                <a:gd name="T12" fmla="*/ 141 w 243"/>
                <a:gd name="T13" fmla="*/ 183 h 309"/>
                <a:gd name="T14" fmla="*/ 121 w 243"/>
                <a:gd name="T15" fmla="*/ 269 h 309"/>
                <a:gd name="T16" fmla="*/ 121 w 243"/>
                <a:gd name="T17" fmla="*/ 269 h 309"/>
                <a:gd name="T18" fmla="*/ 112 w 243"/>
                <a:gd name="T19" fmla="*/ 225 h 309"/>
                <a:gd name="T20" fmla="*/ 64 w 243"/>
                <a:gd name="T21" fmla="*/ 31 h 309"/>
                <a:gd name="T22" fmla="*/ 92 w 243"/>
                <a:gd name="T23" fmla="*/ 15 h 309"/>
                <a:gd name="T24" fmla="*/ 71 w 243"/>
                <a:gd name="T25" fmla="*/ 0 h 309"/>
                <a:gd name="T26" fmla="*/ 20 w 243"/>
                <a:gd name="T27" fmla="*/ 0 h 309"/>
                <a:gd name="T28" fmla="*/ 0 w 243"/>
                <a:gd name="T29" fmla="*/ 15 h 309"/>
                <a:gd name="T30" fmla="*/ 28 w 243"/>
                <a:gd name="T31" fmla="*/ 31 h 309"/>
                <a:gd name="T32" fmla="*/ 94 w 243"/>
                <a:gd name="T33" fmla="*/ 290 h 309"/>
                <a:gd name="T34" fmla="*/ 121 w 243"/>
                <a:gd name="T35" fmla="*/ 309 h 309"/>
                <a:gd name="T36" fmla="*/ 149 w 243"/>
                <a:gd name="T37" fmla="*/ 290 h 309"/>
                <a:gd name="T38" fmla="*/ 215 w 243"/>
                <a:gd name="T39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15" y="31"/>
                  </a:moveTo>
                  <a:cubicBezTo>
                    <a:pt x="233" y="31"/>
                    <a:pt x="243" y="31"/>
                    <a:pt x="243" y="15"/>
                  </a:cubicBez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4" y="0"/>
                    <a:pt x="151" y="0"/>
                    <a:pt x="151" y="15"/>
                  </a:cubicBezTo>
                  <a:cubicBezTo>
                    <a:pt x="151" y="31"/>
                    <a:pt x="162" y="31"/>
                    <a:pt x="179" y="31"/>
                  </a:cubicBezTo>
                  <a:lnTo>
                    <a:pt x="141" y="183"/>
                  </a:lnTo>
                  <a:cubicBezTo>
                    <a:pt x="134" y="210"/>
                    <a:pt x="125" y="248"/>
                    <a:pt x="121" y="269"/>
                  </a:cubicBezTo>
                  <a:lnTo>
                    <a:pt x="121" y="269"/>
                  </a:lnTo>
                  <a:cubicBezTo>
                    <a:pt x="118" y="252"/>
                    <a:pt x="116" y="243"/>
                    <a:pt x="112" y="225"/>
                  </a:cubicBezTo>
                  <a:lnTo>
                    <a:pt x="64" y="31"/>
                  </a:lnTo>
                  <a:cubicBezTo>
                    <a:pt x="81" y="31"/>
                    <a:pt x="92" y="31"/>
                    <a:pt x="92" y="15"/>
                  </a:cubicBezTo>
                  <a:cubicBezTo>
                    <a:pt x="92" y="0"/>
                    <a:pt x="79" y="0"/>
                    <a:pt x="71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0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1" y="309"/>
                  </a:cubicBezTo>
                  <a:cubicBezTo>
                    <a:pt x="135" y="309"/>
                    <a:pt x="144" y="309"/>
                    <a:pt x="149" y="290"/>
                  </a:cubicBezTo>
                  <a:lnTo>
                    <a:pt x="21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C7B541BB-0D70-4F7E-B514-D8C004B84850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197600" y="2959100"/>
              <a:ext cx="93663" cy="123825"/>
            </a:xfrm>
            <a:custGeom>
              <a:avLst/>
              <a:gdLst>
                <a:gd name="T0" fmla="*/ 136 w 244"/>
                <a:gd name="T1" fmla="*/ 121 h 305"/>
                <a:gd name="T2" fmla="*/ 122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1 w 244"/>
                <a:gd name="T23" fmla="*/ 305 h 305"/>
                <a:gd name="T24" fmla="*/ 81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39 w 244"/>
                <a:gd name="T39" fmla="*/ 192 h 305"/>
                <a:gd name="T40" fmla="*/ 189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3 w 244"/>
                <a:gd name="T47" fmla="*/ 290 h 305"/>
                <a:gd name="T48" fmla="*/ 183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6 w 244"/>
                <a:gd name="T63" fmla="*/ 0 h 305"/>
                <a:gd name="T64" fmla="*/ 169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5" y="153"/>
                    <a:pt x="122" y="168"/>
                  </a:cubicBezTo>
                  <a:lnTo>
                    <a:pt x="122" y="168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59"/>
                    <a:pt x="92" y="155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8" y="203"/>
                    <a:pt x="135" y="199"/>
                    <a:pt x="139" y="192"/>
                  </a:cubicBezTo>
                  <a:cubicBezTo>
                    <a:pt x="141" y="189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BBCEB9D7-CA4E-4CE0-A634-BC7A4233B19B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6334125" y="2995613"/>
              <a:ext cx="23813" cy="87313"/>
            </a:xfrm>
            <a:custGeom>
              <a:avLst/>
              <a:gdLst>
                <a:gd name="T0" fmla="*/ 62 w 62"/>
                <a:gd name="T1" fmla="*/ 31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2 h 215"/>
                <a:gd name="T8" fmla="*/ 62 w 62"/>
                <a:gd name="T9" fmla="*/ 31 h 215"/>
                <a:gd name="T10" fmla="*/ 62 w 62"/>
                <a:gd name="T11" fmla="*/ 184 h 215"/>
                <a:gd name="T12" fmla="*/ 31 w 62"/>
                <a:gd name="T13" fmla="*/ 153 h 215"/>
                <a:gd name="T14" fmla="*/ 0 w 62"/>
                <a:gd name="T15" fmla="*/ 184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  <a:close/>
                  <a:moveTo>
                    <a:pt x="62" y="184"/>
                  </a:moveTo>
                  <a:cubicBezTo>
                    <a:pt x="62" y="166"/>
                    <a:pt x="47" y="153"/>
                    <a:pt x="31" y="153"/>
                  </a:cubicBezTo>
                  <a:cubicBezTo>
                    <a:pt x="12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199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9B68F067-74DF-4169-8070-CAC39536BBBA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407150" y="2943225"/>
              <a:ext cx="79375" cy="155575"/>
            </a:xfrm>
            <a:custGeom>
              <a:avLst/>
              <a:gdLst>
                <a:gd name="T0" fmla="*/ 118 w 204"/>
                <a:gd name="T1" fmla="*/ 208 h 387"/>
                <a:gd name="T2" fmla="*/ 172 w 204"/>
                <a:gd name="T3" fmla="*/ 263 h 387"/>
                <a:gd name="T4" fmla="*/ 118 w 204"/>
                <a:gd name="T5" fmla="*/ 317 h 387"/>
                <a:gd name="T6" fmla="*/ 118 w 204"/>
                <a:gd name="T7" fmla="*/ 208 h 387"/>
                <a:gd name="T8" fmla="*/ 87 w 204"/>
                <a:gd name="T9" fmla="*/ 202 h 387"/>
                <a:gd name="T10" fmla="*/ 87 w 204"/>
                <a:gd name="T11" fmla="*/ 318 h 387"/>
                <a:gd name="T12" fmla="*/ 37 w 204"/>
                <a:gd name="T13" fmla="*/ 278 h 387"/>
                <a:gd name="T14" fmla="*/ 45 w 204"/>
                <a:gd name="T15" fmla="*/ 261 h 387"/>
                <a:gd name="T16" fmla="*/ 23 w 204"/>
                <a:gd name="T17" fmla="*/ 238 h 387"/>
                <a:gd name="T18" fmla="*/ 0 w 204"/>
                <a:gd name="T19" fmla="*/ 263 h 387"/>
                <a:gd name="T20" fmla="*/ 87 w 204"/>
                <a:gd name="T21" fmla="*/ 348 h 387"/>
                <a:gd name="T22" fmla="*/ 87 w 204"/>
                <a:gd name="T23" fmla="*/ 367 h 387"/>
                <a:gd name="T24" fmla="*/ 103 w 204"/>
                <a:gd name="T25" fmla="*/ 387 h 387"/>
                <a:gd name="T26" fmla="*/ 118 w 204"/>
                <a:gd name="T27" fmla="*/ 367 h 387"/>
                <a:gd name="T28" fmla="*/ 118 w 204"/>
                <a:gd name="T29" fmla="*/ 348 h 387"/>
                <a:gd name="T30" fmla="*/ 204 w 204"/>
                <a:gd name="T31" fmla="*/ 261 h 387"/>
                <a:gd name="T32" fmla="*/ 118 w 204"/>
                <a:gd name="T33" fmla="*/ 173 h 387"/>
                <a:gd name="T34" fmla="*/ 118 w 204"/>
                <a:gd name="T35" fmla="*/ 70 h 387"/>
                <a:gd name="T36" fmla="*/ 167 w 204"/>
                <a:gd name="T37" fmla="*/ 104 h 387"/>
                <a:gd name="T38" fmla="*/ 159 w 204"/>
                <a:gd name="T39" fmla="*/ 120 h 387"/>
                <a:gd name="T40" fmla="*/ 181 w 204"/>
                <a:gd name="T41" fmla="*/ 142 h 387"/>
                <a:gd name="T42" fmla="*/ 204 w 204"/>
                <a:gd name="T43" fmla="*/ 118 h 387"/>
                <a:gd name="T44" fmla="*/ 118 w 204"/>
                <a:gd name="T45" fmla="*/ 39 h 387"/>
                <a:gd name="T46" fmla="*/ 118 w 204"/>
                <a:gd name="T47" fmla="*/ 20 h 387"/>
                <a:gd name="T48" fmla="*/ 103 w 204"/>
                <a:gd name="T49" fmla="*/ 0 h 387"/>
                <a:gd name="T50" fmla="*/ 87 w 204"/>
                <a:gd name="T51" fmla="*/ 20 h 387"/>
                <a:gd name="T52" fmla="*/ 87 w 204"/>
                <a:gd name="T53" fmla="*/ 39 h 387"/>
                <a:gd name="T54" fmla="*/ 0 w 204"/>
                <a:gd name="T55" fmla="*/ 120 h 387"/>
                <a:gd name="T56" fmla="*/ 87 w 204"/>
                <a:gd name="T57" fmla="*/ 202 h 387"/>
                <a:gd name="T58" fmla="*/ 87 w 204"/>
                <a:gd name="T59" fmla="*/ 167 h 387"/>
                <a:gd name="T60" fmla="*/ 32 w 204"/>
                <a:gd name="T61" fmla="*/ 118 h 387"/>
                <a:gd name="T62" fmla="*/ 87 w 204"/>
                <a:gd name="T63" fmla="*/ 70 h 387"/>
                <a:gd name="T64" fmla="*/ 87 w 204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118" y="208"/>
                  </a:moveTo>
                  <a:cubicBezTo>
                    <a:pt x="150" y="215"/>
                    <a:pt x="172" y="237"/>
                    <a:pt x="172" y="263"/>
                  </a:cubicBezTo>
                  <a:cubicBezTo>
                    <a:pt x="172" y="288"/>
                    <a:pt x="149" y="312"/>
                    <a:pt x="118" y="317"/>
                  </a:cubicBezTo>
                  <a:lnTo>
                    <a:pt x="118" y="208"/>
                  </a:lnTo>
                  <a:close/>
                  <a:moveTo>
                    <a:pt x="87" y="202"/>
                  </a:move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3" y="387"/>
                  </a:cubicBezTo>
                  <a:cubicBezTo>
                    <a:pt x="118" y="387"/>
                    <a:pt x="118" y="375"/>
                    <a:pt x="118" y="367"/>
                  </a:cubicBezTo>
                  <a:lnTo>
                    <a:pt x="118" y="348"/>
                  </a:lnTo>
                  <a:cubicBezTo>
                    <a:pt x="178" y="338"/>
                    <a:pt x="204" y="296"/>
                    <a:pt x="204" y="261"/>
                  </a:cubicBezTo>
                  <a:cubicBezTo>
                    <a:pt x="204" y="236"/>
                    <a:pt x="190" y="187"/>
                    <a:pt x="118" y="173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0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2" y="142"/>
                    <a:pt x="204" y="136"/>
                    <a:pt x="204" y="118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0"/>
                  </a:lnTo>
                  <a:cubicBezTo>
                    <a:pt x="118" y="12"/>
                    <a:pt x="118" y="0"/>
                    <a:pt x="103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0"/>
                  </a:cubicBezTo>
                  <a:cubicBezTo>
                    <a:pt x="0" y="132"/>
                    <a:pt x="3" y="186"/>
                    <a:pt x="87" y="202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8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25F5EA3-6F31-4AF0-A2AF-D814508A70BF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610350" y="2994025"/>
              <a:ext cx="90488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50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50 w 234"/>
                <a:gd name="T33" fmla="*/ 111 h 223"/>
                <a:gd name="T34" fmla="*/ 150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50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50" y="111"/>
                  </a:moveTo>
                  <a:lnTo>
                    <a:pt x="150" y="153"/>
                  </a:lnTo>
                  <a:cubicBezTo>
                    <a:pt x="150" y="165"/>
                    <a:pt x="150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50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966967A-82DF-4D38-A0D9-C98A954E1227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6738938" y="3057525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6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A5C81E04-3AC7-4871-ABFF-3C487DDCEA38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6811963" y="2994025"/>
              <a:ext cx="79375" cy="90488"/>
            </a:xfrm>
            <a:custGeom>
              <a:avLst/>
              <a:gdLst>
                <a:gd name="T0" fmla="*/ 205 w 205"/>
                <a:gd name="T1" fmla="*/ 112 h 223"/>
                <a:gd name="T2" fmla="*/ 102 w 205"/>
                <a:gd name="T3" fmla="*/ 0 h 223"/>
                <a:gd name="T4" fmla="*/ 0 w 205"/>
                <a:gd name="T5" fmla="*/ 112 h 223"/>
                <a:gd name="T6" fmla="*/ 102 w 205"/>
                <a:gd name="T7" fmla="*/ 223 h 223"/>
                <a:gd name="T8" fmla="*/ 205 w 205"/>
                <a:gd name="T9" fmla="*/ 112 h 223"/>
                <a:gd name="T10" fmla="*/ 102 w 205"/>
                <a:gd name="T11" fmla="*/ 193 h 223"/>
                <a:gd name="T12" fmla="*/ 34 w 205"/>
                <a:gd name="T13" fmla="*/ 109 h 223"/>
                <a:gd name="T14" fmla="*/ 102 w 205"/>
                <a:gd name="T15" fmla="*/ 31 h 223"/>
                <a:gd name="T16" fmla="*/ 170 w 205"/>
                <a:gd name="T17" fmla="*/ 109 h 223"/>
                <a:gd name="T18" fmla="*/ 102 w 205"/>
                <a:gd name="T19" fmla="*/ 1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3">
                  <a:moveTo>
                    <a:pt x="205" y="112"/>
                  </a:moveTo>
                  <a:cubicBezTo>
                    <a:pt x="205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5" y="175"/>
                    <a:pt x="205" y="112"/>
                  </a:cubicBezTo>
                  <a:close/>
                  <a:moveTo>
                    <a:pt x="102" y="193"/>
                  </a:moveTo>
                  <a:cubicBezTo>
                    <a:pt x="65" y="193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3"/>
                    <a:pt x="10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9148089F-4062-4114-B2F4-96652F0FDD2F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6904038" y="2995613"/>
              <a:ext cx="96838" cy="88900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199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0 h 218"/>
                <a:gd name="T14" fmla="*/ 187 w 250"/>
                <a:gd name="T15" fmla="*/ 0 h 218"/>
                <a:gd name="T16" fmla="*/ 151 w 250"/>
                <a:gd name="T17" fmla="*/ 0 h 218"/>
                <a:gd name="T18" fmla="*/ 130 w 250"/>
                <a:gd name="T19" fmla="*/ 15 h 218"/>
                <a:gd name="T20" fmla="*/ 150 w 250"/>
                <a:gd name="T21" fmla="*/ 30 h 218"/>
                <a:gd name="T22" fmla="*/ 173 w 250"/>
                <a:gd name="T23" fmla="*/ 30 h 218"/>
                <a:gd name="T24" fmla="*/ 173 w 250"/>
                <a:gd name="T25" fmla="*/ 137 h 218"/>
                <a:gd name="T26" fmla="*/ 116 w 250"/>
                <a:gd name="T27" fmla="*/ 188 h 218"/>
                <a:gd name="T28" fmla="*/ 77 w 250"/>
                <a:gd name="T29" fmla="*/ 155 h 218"/>
                <a:gd name="T30" fmla="*/ 77 w 250"/>
                <a:gd name="T31" fmla="*/ 20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5 h 218"/>
                <a:gd name="T38" fmla="*/ 20 w 250"/>
                <a:gd name="T39" fmla="*/ 30 h 218"/>
                <a:gd name="T40" fmla="*/ 43 w 250"/>
                <a:gd name="T41" fmla="*/ 30 h 218"/>
                <a:gd name="T42" fmla="*/ 43 w 250"/>
                <a:gd name="T43" fmla="*/ 158 h 218"/>
                <a:gd name="T44" fmla="*/ 113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199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7CD82C66-D104-44F6-8A97-D23A5B8AE49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7008813" y="2971800"/>
              <a:ext cx="80963" cy="11271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49BA030F-A4E4-469C-914F-AC8C06D7E34F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591175" y="3200400"/>
              <a:ext cx="92075" cy="123825"/>
            </a:xfrm>
            <a:custGeom>
              <a:avLst/>
              <a:gdLst>
                <a:gd name="T0" fmla="*/ 207 w 239"/>
                <a:gd name="T1" fmla="*/ 31 h 305"/>
                <a:gd name="T2" fmla="*/ 219 w 239"/>
                <a:gd name="T3" fmla="*/ 31 h 305"/>
                <a:gd name="T4" fmla="*/ 239 w 239"/>
                <a:gd name="T5" fmla="*/ 16 h 305"/>
                <a:gd name="T6" fmla="*/ 219 w 239"/>
                <a:gd name="T7" fmla="*/ 0 h 305"/>
                <a:gd name="T8" fmla="*/ 160 w 239"/>
                <a:gd name="T9" fmla="*/ 0 h 305"/>
                <a:gd name="T10" fmla="*/ 140 w 239"/>
                <a:gd name="T11" fmla="*/ 15 h 305"/>
                <a:gd name="T12" fmla="*/ 160 w 239"/>
                <a:gd name="T13" fmla="*/ 31 h 305"/>
                <a:gd name="T14" fmla="*/ 173 w 239"/>
                <a:gd name="T15" fmla="*/ 31 h 305"/>
                <a:gd name="T16" fmla="*/ 173 w 239"/>
                <a:gd name="T17" fmla="*/ 132 h 305"/>
                <a:gd name="T18" fmla="*/ 67 w 239"/>
                <a:gd name="T19" fmla="*/ 132 h 305"/>
                <a:gd name="T20" fmla="*/ 67 w 239"/>
                <a:gd name="T21" fmla="*/ 31 h 305"/>
                <a:gd name="T22" fmla="*/ 79 w 239"/>
                <a:gd name="T23" fmla="*/ 31 h 305"/>
                <a:gd name="T24" fmla="*/ 99 w 239"/>
                <a:gd name="T25" fmla="*/ 16 h 305"/>
                <a:gd name="T26" fmla="*/ 79 w 239"/>
                <a:gd name="T27" fmla="*/ 0 h 305"/>
                <a:gd name="T28" fmla="*/ 20 w 239"/>
                <a:gd name="T29" fmla="*/ 0 h 305"/>
                <a:gd name="T30" fmla="*/ 0 w 239"/>
                <a:gd name="T31" fmla="*/ 16 h 305"/>
                <a:gd name="T32" fmla="*/ 20 w 239"/>
                <a:gd name="T33" fmla="*/ 31 h 305"/>
                <a:gd name="T34" fmla="*/ 32 w 239"/>
                <a:gd name="T35" fmla="*/ 31 h 305"/>
                <a:gd name="T36" fmla="*/ 32 w 239"/>
                <a:gd name="T37" fmla="*/ 275 h 305"/>
                <a:gd name="T38" fmla="*/ 20 w 239"/>
                <a:gd name="T39" fmla="*/ 275 h 305"/>
                <a:gd name="T40" fmla="*/ 0 w 239"/>
                <a:gd name="T41" fmla="*/ 290 h 305"/>
                <a:gd name="T42" fmla="*/ 20 w 239"/>
                <a:gd name="T43" fmla="*/ 305 h 305"/>
                <a:gd name="T44" fmla="*/ 79 w 239"/>
                <a:gd name="T45" fmla="*/ 305 h 305"/>
                <a:gd name="T46" fmla="*/ 99 w 239"/>
                <a:gd name="T47" fmla="*/ 290 h 305"/>
                <a:gd name="T48" fmla="*/ 79 w 239"/>
                <a:gd name="T49" fmla="*/ 275 h 305"/>
                <a:gd name="T50" fmla="*/ 67 w 239"/>
                <a:gd name="T51" fmla="*/ 275 h 305"/>
                <a:gd name="T52" fmla="*/ 67 w 239"/>
                <a:gd name="T53" fmla="*/ 162 h 305"/>
                <a:gd name="T54" fmla="*/ 173 w 239"/>
                <a:gd name="T55" fmla="*/ 162 h 305"/>
                <a:gd name="T56" fmla="*/ 173 w 239"/>
                <a:gd name="T57" fmla="*/ 275 h 305"/>
                <a:gd name="T58" fmla="*/ 160 w 239"/>
                <a:gd name="T59" fmla="*/ 275 h 305"/>
                <a:gd name="T60" fmla="*/ 140 w 239"/>
                <a:gd name="T61" fmla="*/ 290 h 305"/>
                <a:gd name="T62" fmla="*/ 160 w 239"/>
                <a:gd name="T63" fmla="*/ 305 h 305"/>
                <a:gd name="T64" fmla="*/ 219 w 239"/>
                <a:gd name="T65" fmla="*/ 305 h 305"/>
                <a:gd name="T66" fmla="*/ 239 w 239"/>
                <a:gd name="T67" fmla="*/ 290 h 305"/>
                <a:gd name="T68" fmla="*/ 219 w 239"/>
                <a:gd name="T69" fmla="*/ 275 h 305"/>
                <a:gd name="T70" fmla="*/ 207 w 239"/>
                <a:gd name="T71" fmla="*/ 275 h 305"/>
                <a:gd name="T72" fmla="*/ 207 w 239"/>
                <a:gd name="T73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" h="305">
                  <a:moveTo>
                    <a:pt x="207" y="31"/>
                  </a:moveTo>
                  <a:lnTo>
                    <a:pt x="219" y="31"/>
                  </a:lnTo>
                  <a:cubicBezTo>
                    <a:pt x="227" y="31"/>
                    <a:pt x="239" y="31"/>
                    <a:pt x="239" y="16"/>
                  </a:cubicBezTo>
                  <a:cubicBezTo>
                    <a:pt x="239" y="0"/>
                    <a:pt x="227" y="0"/>
                    <a:pt x="219" y="0"/>
                  </a:cubicBezTo>
                  <a:lnTo>
                    <a:pt x="160" y="0"/>
                  </a:lnTo>
                  <a:cubicBezTo>
                    <a:pt x="153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3" y="31"/>
                  </a:lnTo>
                  <a:lnTo>
                    <a:pt x="173" y="132"/>
                  </a:lnTo>
                  <a:lnTo>
                    <a:pt x="67" y="132"/>
                  </a:lnTo>
                  <a:lnTo>
                    <a:pt x="67" y="31"/>
                  </a:lnTo>
                  <a:lnTo>
                    <a:pt x="79" y="31"/>
                  </a:lnTo>
                  <a:cubicBezTo>
                    <a:pt x="87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32" y="31"/>
                  </a:lnTo>
                  <a:lnTo>
                    <a:pt x="3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79" y="305"/>
                  </a:lnTo>
                  <a:cubicBezTo>
                    <a:pt x="87" y="305"/>
                    <a:pt x="99" y="305"/>
                    <a:pt x="99" y="290"/>
                  </a:cubicBezTo>
                  <a:cubicBezTo>
                    <a:pt x="99" y="275"/>
                    <a:pt x="87" y="275"/>
                    <a:pt x="79" y="275"/>
                  </a:cubicBezTo>
                  <a:lnTo>
                    <a:pt x="67" y="275"/>
                  </a:lnTo>
                  <a:lnTo>
                    <a:pt x="67" y="162"/>
                  </a:lnTo>
                  <a:lnTo>
                    <a:pt x="173" y="162"/>
                  </a:lnTo>
                  <a:lnTo>
                    <a:pt x="173" y="275"/>
                  </a:lnTo>
                  <a:lnTo>
                    <a:pt x="160" y="275"/>
                  </a:lnTo>
                  <a:cubicBezTo>
                    <a:pt x="153" y="275"/>
                    <a:pt x="140" y="275"/>
                    <a:pt x="140" y="290"/>
                  </a:cubicBezTo>
                  <a:cubicBezTo>
                    <a:pt x="140" y="305"/>
                    <a:pt x="152" y="305"/>
                    <a:pt x="160" y="305"/>
                  </a:cubicBezTo>
                  <a:lnTo>
                    <a:pt x="219" y="305"/>
                  </a:lnTo>
                  <a:cubicBezTo>
                    <a:pt x="227" y="305"/>
                    <a:pt x="239" y="305"/>
                    <a:pt x="239" y="290"/>
                  </a:cubicBezTo>
                  <a:cubicBezTo>
                    <a:pt x="239" y="275"/>
                    <a:pt x="227" y="275"/>
                    <a:pt x="219" y="275"/>
                  </a:cubicBezTo>
                  <a:lnTo>
                    <a:pt x="207" y="275"/>
                  </a:lnTo>
                  <a:lnTo>
                    <a:pt x="207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A53FF373-571A-4199-A6CF-074B5C7C4C85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5699125" y="3235325"/>
              <a:ext cx="79375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B4F1BE93-AB2A-4025-9A99-7F9D5A65F3CE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800725" y="3200400"/>
              <a:ext cx="79375" cy="12382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6511FF5A-B7B8-43E8-8E81-0FCDA51074F9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902325" y="3200400"/>
              <a:ext cx="77788" cy="12382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0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4 w 204"/>
                <a:gd name="T11" fmla="*/ 31 h 305"/>
                <a:gd name="T12" fmla="*/ 84 w 204"/>
                <a:gd name="T13" fmla="*/ 275 h 305"/>
                <a:gd name="T14" fmla="*/ 20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4" y="31"/>
                  </a:lnTo>
                  <a:lnTo>
                    <a:pt x="8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AD6BBE20-44A1-4D4F-BF52-5231D0C280F2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6002338" y="3235325"/>
              <a:ext cx="79375" cy="90488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6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73D60C16-75E5-47DE-9A4D-B0855E78A169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102350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9CE33965-1E3B-42C3-BA70-3C10B3DE32BD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6203950" y="3198813"/>
              <a:ext cx="82550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DC262923-F2BA-4FD5-88FB-626A1C358497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6305550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3367B380-B9A3-408A-BB57-4BB91CA3E250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6405563" y="3198813"/>
              <a:ext cx="82550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647E12FB-477B-4042-A066-F80E706FE309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507163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49CC0FF8-5084-4B0E-945D-EA907842CC8B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608763" y="3198813"/>
              <a:ext cx="80963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8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3" y="30"/>
                    <a:pt x="178" y="79"/>
                    <a:pt x="178" y="153"/>
                  </a:cubicBezTo>
                  <a:cubicBezTo>
                    <a:pt x="178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2A5F0C92-49BE-481F-8E43-3F5D5B1C4A84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6710363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461202C3-DA89-4D86-8DD4-6E5E4C3843C7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6810375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E6493975-7BD0-4F80-B22C-D2BD914DA8B9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6911975" y="3198813"/>
              <a:ext cx="82550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07BED84A-ED55-4487-9D63-81CB048126A0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013575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ED05ECC0-9110-44AA-8678-414AC11C644B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7115175" y="3198813"/>
              <a:ext cx="80963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5D29DDA2-47C3-4500-8950-B8DF6DA7912A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7215188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65">
              <a:extLst>
                <a:ext uri="{FF2B5EF4-FFF2-40B4-BE49-F238E27FC236}">
                  <a16:creationId xmlns:a16="http://schemas.microsoft.com/office/drawing/2014/main" id="{FF6E524B-26E3-4968-9CDC-0D44A07F75CF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7316788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66">
              <a:extLst>
                <a:ext uri="{FF2B5EF4-FFF2-40B4-BE49-F238E27FC236}">
                  <a16:creationId xmlns:a16="http://schemas.microsoft.com/office/drawing/2014/main" id="{6F7C726F-E490-443C-ACB4-C5A3B1E2EB08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418388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67">
              <a:extLst>
                <a:ext uri="{FF2B5EF4-FFF2-40B4-BE49-F238E27FC236}">
                  <a16:creationId xmlns:a16="http://schemas.microsoft.com/office/drawing/2014/main" id="{F72A69A5-CDA5-4075-8B03-1D59C64B7CF6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7519988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68">
              <a:extLst>
                <a:ext uri="{FF2B5EF4-FFF2-40B4-BE49-F238E27FC236}">
                  <a16:creationId xmlns:a16="http://schemas.microsoft.com/office/drawing/2014/main" id="{936A99F8-AFD1-45B2-B1C5-B071DFDA86ED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7620000" y="3198813"/>
              <a:ext cx="82550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69">
              <a:extLst>
                <a:ext uri="{FF2B5EF4-FFF2-40B4-BE49-F238E27FC236}">
                  <a16:creationId xmlns:a16="http://schemas.microsoft.com/office/drawing/2014/main" id="{6158AFE2-7F8C-4DBB-B9F4-7C69032590AA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721600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70">
              <a:extLst>
                <a:ext uri="{FF2B5EF4-FFF2-40B4-BE49-F238E27FC236}">
                  <a16:creationId xmlns:a16="http://schemas.microsoft.com/office/drawing/2014/main" id="{619ED82B-4A53-4687-A4B3-29F43E79CF21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7823200" y="3198813"/>
              <a:ext cx="80963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71">
              <a:extLst>
                <a:ext uri="{FF2B5EF4-FFF2-40B4-BE49-F238E27FC236}">
                  <a16:creationId xmlns:a16="http://schemas.microsoft.com/office/drawing/2014/main" id="{42100EE1-06C5-4B64-9DD4-6766515C14A7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7924800" y="3198813"/>
              <a:ext cx="80963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8" name="Freeform 72">
              <a:extLst>
                <a:ext uri="{FF2B5EF4-FFF2-40B4-BE49-F238E27FC236}">
                  <a16:creationId xmlns:a16="http://schemas.microsoft.com/office/drawing/2014/main" id="{6154BAE6-4D0A-4495-906D-03FBDFC91DDE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8026400" y="3200400"/>
              <a:ext cx="80963" cy="127000"/>
            </a:xfrm>
            <a:custGeom>
              <a:avLst/>
              <a:gdLst>
                <a:gd name="T0" fmla="*/ 113 w 210"/>
                <a:gd name="T1" fmla="*/ 111 h 311"/>
                <a:gd name="T2" fmla="*/ 53 w 210"/>
                <a:gd name="T3" fmla="*/ 126 h 311"/>
                <a:gd name="T4" fmla="*/ 53 w 210"/>
                <a:gd name="T5" fmla="*/ 31 h 311"/>
                <a:gd name="T6" fmla="*/ 172 w 210"/>
                <a:gd name="T7" fmla="*/ 31 h 311"/>
                <a:gd name="T8" fmla="*/ 192 w 210"/>
                <a:gd name="T9" fmla="*/ 16 h 311"/>
                <a:gd name="T10" fmla="*/ 172 w 210"/>
                <a:gd name="T11" fmla="*/ 0 h 311"/>
                <a:gd name="T12" fmla="*/ 38 w 210"/>
                <a:gd name="T13" fmla="*/ 0 h 311"/>
                <a:gd name="T14" fmla="*/ 18 w 210"/>
                <a:gd name="T15" fmla="*/ 21 h 311"/>
                <a:gd name="T16" fmla="*/ 18 w 210"/>
                <a:gd name="T17" fmla="*/ 154 h 311"/>
                <a:gd name="T18" fmla="*/ 34 w 210"/>
                <a:gd name="T19" fmla="*/ 174 h 311"/>
                <a:gd name="T20" fmla="*/ 49 w 210"/>
                <a:gd name="T21" fmla="*/ 166 h 311"/>
                <a:gd name="T22" fmla="*/ 112 w 210"/>
                <a:gd name="T23" fmla="*/ 142 h 311"/>
                <a:gd name="T24" fmla="*/ 175 w 210"/>
                <a:gd name="T25" fmla="*/ 210 h 311"/>
                <a:gd name="T26" fmla="*/ 98 w 210"/>
                <a:gd name="T27" fmla="*/ 280 h 311"/>
                <a:gd name="T28" fmla="*/ 38 w 210"/>
                <a:gd name="T29" fmla="*/ 249 h 311"/>
                <a:gd name="T30" fmla="*/ 45 w 210"/>
                <a:gd name="T31" fmla="*/ 233 h 311"/>
                <a:gd name="T32" fmla="*/ 23 w 210"/>
                <a:gd name="T33" fmla="*/ 210 h 311"/>
                <a:gd name="T34" fmla="*/ 0 w 210"/>
                <a:gd name="T35" fmla="*/ 234 h 311"/>
                <a:gd name="T36" fmla="*/ 98 w 210"/>
                <a:gd name="T37" fmla="*/ 311 h 311"/>
                <a:gd name="T38" fmla="*/ 210 w 210"/>
                <a:gd name="T39" fmla="*/ 210 h 311"/>
                <a:gd name="T40" fmla="*/ 113 w 210"/>
                <a:gd name="T41" fmla="*/ 1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1">
                  <a:moveTo>
                    <a:pt x="113" y="111"/>
                  </a:moveTo>
                  <a:cubicBezTo>
                    <a:pt x="95" y="111"/>
                    <a:pt x="73" y="115"/>
                    <a:pt x="53" y="126"/>
                  </a:cubicBezTo>
                  <a:lnTo>
                    <a:pt x="53" y="31"/>
                  </a:lnTo>
                  <a:lnTo>
                    <a:pt x="172" y="31"/>
                  </a:lnTo>
                  <a:cubicBezTo>
                    <a:pt x="180" y="31"/>
                    <a:pt x="192" y="31"/>
                    <a:pt x="192" y="16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5"/>
                    <a:pt x="18" y="21"/>
                  </a:cubicBezTo>
                  <a:lnTo>
                    <a:pt x="18" y="154"/>
                  </a:lnTo>
                  <a:cubicBezTo>
                    <a:pt x="18" y="163"/>
                    <a:pt x="18" y="174"/>
                    <a:pt x="34" y="174"/>
                  </a:cubicBezTo>
                  <a:cubicBezTo>
                    <a:pt x="43" y="174"/>
                    <a:pt x="45" y="171"/>
                    <a:pt x="49" y="166"/>
                  </a:cubicBezTo>
                  <a:cubicBezTo>
                    <a:pt x="63" y="151"/>
                    <a:pt x="83" y="142"/>
                    <a:pt x="112" y="142"/>
                  </a:cubicBezTo>
                  <a:cubicBezTo>
                    <a:pt x="153" y="142"/>
                    <a:pt x="175" y="178"/>
                    <a:pt x="175" y="210"/>
                  </a:cubicBezTo>
                  <a:cubicBezTo>
                    <a:pt x="175" y="250"/>
                    <a:pt x="140" y="280"/>
                    <a:pt x="98" y="280"/>
                  </a:cubicBezTo>
                  <a:cubicBezTo>
                    <a:pt x="84" y="280"/>
                    <a:pt x="52" y="276"/>
                    <a:pt x="38" y="249"/>
                  </a:cubicBezTo>
                  <a:cubicBezTo>
                    <a:pt x="41" y="246"/>
                    <a:pt x="45" y="243"/>
                    <a:pt x="45" y="233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5"/>
                    <a:pt x="0" y="234"/>
                  </a:cubicBezTo>
                  <a:cubicBezTo>
                    <a:pt x="0" y="276"/>
                    <a:pt x="42" y="311"/>
                    <a:pt x="98" y="311"/>
                  </a:cubicBezTo>
                  <a:cubicBezTo>
                    <a:pt x="160" y="311"/>
                    <a:pt x="210" y="266"/>
                    <a:pt x="210" y="210"/>
                  </a:cubicBezTo>
                  <a:cubicBezTo>
                    <a:pt x="210" y="160"/>
                    <a:pt x="171" y="111"/>
                    <a:pt x="113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Freeform 73">
              <a:extLst>
                <a:ext uri="{FF2B5EF4-FFF2-40B4-BE49-F238E27FC236}">
                  <a16:creationId xmlns:a16="http://schemas.microsoft.com/office/drawing/2014/main" id="{3921D9E1-9BCD-42A1-94C6-16C898443DA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5592763" y="3443288"/>
              <a:ext cx="90488" cy="122238"/>
            </a:xfrm>
            <a:custGeom>
              <a:avLst/>
              <a:gdLst>
                <a:gd name="T0" fmla="*/ 135 w 235"/>
                <a:gd name="T1" fmla="*/ 31 h 305"/>
                <a:gd name="T2" fmla="*/ 201 w 235"/>
                <a:gd name="T3" fmla="*/ 31 h 305"/>
                <a:gd name="T4" fmla="*/ 201 w 235"/>
                <a:gd name="T5" fmla="*/ 57 h 305"/>
                <a:gd name="T6" fmla="*/ 218 w 235"/>
                <a:gd name="T7" fmla="*/ 78 h 305"/>
                <a:gd name="T8" fmla="*/ 235 w 235"/>
                <a:gd name="T9" fmla="*/ 57 h 305"/>
                <a:gd name="T10" fmla="*/ 235 w 235"/>
                <a:gd name="T11" fmla="*/ 21 h 305"/>
                <a:gd name="T12" fmla="*/ 215 w 235"/>
                <a:gd name="T13" fmla="*/ 0 h 305"/>
                <a:gd name="T14" fmla="*/ 20 w 235"/>
                <a:gd name="T15" fmla="*/ 0 h 305"/>
                <a:gd name="T16" fmla="*/ 0 w 235"/>
                <a:gd name="T17" fmla="*/ 21 h 305"/>
                <a:gd name="T18" fmla="*/ 0 w 235"/>
                <a:gd name="T19" fmla="*/ 57 h 305"/>
                <a:gd name="T20" fmla="*/ 17 w 235"/>
                <a:gd name="T21" fmla="*/ 78 h 305"/>
                <a:gd name="T22" fmla="*/ 34 w 235"/>
                <a:gd name="T23" fmla="*/ 57 h 305"/>
                <a:gd name="T24" fmla="*/ 34 w 235"/>
                <a:gd name="T25" fmla="*/ 31 h 305"/>
                <a:gd name="T26" fmla="*/ 101 w 235"/>
                <a:gd name="T27" fmla="*/ 31 h 305"/>
                <a:gd name="T28" fmla="*/ 101 w 235"/>
                <a:gd name="T29" fmla="*/ 275 h 305"/>
                <a:gd name="T30" fmla="*/ 75 w 235"/>
                <a:gd name="T31" fmla="*/ 275 h 305"/>
                <a:gd name="T32" fmla="*/ 55 w 235"/>
                <a:gd name="T33" fmla="*/ 290 h 305"/>
                <a:gd name="T34" fmla="*/ 75 w 235"/>
                <a:gd name="T35" fmla="*/ 305 h 305"/>
                <a:gd name="T36" fmla="*/ 161 w 235"/>
                <a:gd name="T37" fmla="*/ 305 h 305"/>
                <a:gd name="T38" fmla="*/ 181 w 235"/>
                <a:gd name="T39" fmla="*/ 290 h 305"/>
                <a:gd name="T40" fmla="*/ 161 w 235"/>
                <a:gd name="T41" fmla="*/ 275 h 305"/>
                <a:gd name="T42" fmla="*/ 135 w 235"/>
                <a:gd name="T43" fmla="*/ 275 h 305"/>
                <a:gd name="T44" fmla="*/ 135 w 235"/>
                <a:gd name="T45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5">
                  <a:moveTo>
                    <a:pt x="135" y="31"/>
                  </a:moveTo>
                  <a:lnTo>
                    <a:pt x="201" y="31"/>
                  </a:lnTo>
                  <a:lnTo>
                    <a:pt x="201" y="57"/>
                  </a:lnTo>
                  <a:cubicBezTo>
                    <a:pt x="201" y="67"/>
                    <a:pt x="201" y="78"/>
                    <a:pt x="218" y="78"/>
                  </a:cubicBezTo>
                  <a:cubicBezTo>
                    <a:pt x="235" y="78"/>
                    <a:pt x="235" y="67"/>
                    <a:pt x="235" y="57"/>
                  </a:cubicBezTo>
                  <a:lnTo>
                    <a:pt x="235" y="21"/>
                  </a:lnTo>
                  <a:cubicBezTo>
                    <a:pt x="235" y="5"/>
                    <a:pt x="232" y="0"/>
                    <a:pt x="215" y="0"/>
                  </a:cubicBezTo>
                  <a:lnTo>
                    <a:pt x="20" y="0"/>
                  </a:lnTo>
                  <a:cubicBezTo>
                    <a:pt x="4" y="0"/>
                    <a:pt x="0" y="4"/>
                    <a:pt x="0" y="21"/>
                  </a:cubicBezTo>
                  <a:lnTo>
                    <a:pt x="0" y="57"/>
                  </a:lnTo>
                  <a:cubicBezTo>
                    <a:pt x="0" y="67"/>
                    <a:pt x="0" y="78"/>
                    <a:pt x="17" y="78"/>
                  </a:cubicBezTo>
                  <a:cubicBezTo>
                    <a:pt x="34" y="78"/>
                    <a:pt x="34" y="67"/>
                    <a:pt x="34" y="57"/>
                  </a:cubicBezTo>
                  <a:lnTo>
                    <a:pt x="34" y="31"/>
                  </a:lnTo>
                  <a:lnTo>
                    <a:pt x="101" y="31"/>
                  </a:lnTo>
                  <a:lnTo>
                    <a:pt x="101" y="275"/>
                  </a:lnTo>
                  <a:lnTo>
                    <a:pt x="75" y="275"/>
                  </a:lnTo>
                  <a:cubicBezTo>
                    <a:pt x="67" y="275"/>
                    <a:pt x="55" y="275"/>
                    <a:pt x="55" y="290"/>
                  </a:cubicBezTo>
                  <a:cubicBezTo>
                    <a:pt x="55" y="305"/>
                    <a:pt x="67" y="305"/>
                    <a:pt x="75" y="305"/>
                  </a:cubicBezTo>
                  <a:lnTo>
                    <a:pt x="161" y="305"/>
                  </a:lnTo>
                  <a:cubicBezTo>
                    <a:pt x="169" y="305"/>
                    <a:pt x="181" y="305"/>
                    <a:pt x="181" y="290"/>
                  </a:cubicBezTo>
                  <a:cubicBezTo>
                    <a:pt x="181" y="275"/>
                    <a:pt x="169" y="275"/>
                    <a:pt x="161" y="275"/>
                  </a:cubicBezTo>
                  <a:lnTo>
                    <a:pt x="135" y="275"/>
                  </a:lnTo>
                  <a:lnTo>
                    <a:pt x="13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0" name="Freeform 74">
              <a:extLst>
                <a:ext uri="{FF2B5EF4-FFF2-40B4-BE49-F238E27FC236}">
                  <a16:creationId xmlns:a16="http://schemas.microsoft.com/office/drawing/2014/main" id="{F1ABEACF-D47F-41EF-8CF2-ACA0D8FA6FD6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5691188" y="3443288"/>
              <a:ext cx="95250" cy="122238"/>
            </a:xfrm>
            <a:custGeom>
              <a:avLst/>
              <a:gdLst>
                <a:gd name="T0" fmla="*/ 207 w 249"/>
                <a:gd name="T1" fmla="*/ 159 h 305"/>
                <a:gd name="T2" fmla="*/ 142 w 249"/>
                <a:gd name="T3" fmla="*/ 87 h 305"/>
                <a:gd name="T4" fmla="*/ 76 w 249"/>
                <a:gd name="T5" fmla="*/ 114 h 305"/>
                <a:gd name="T6" fmla="*/ 76 w 249"/>
                <a:gd name="T7" fmla="*/ 21 h 305"/>
                <a:gd name="T8" fmla="*/ 56 w 249"/>
                <a:gd name="T9" fmla="*/ 0 h 305"/>
                <a:gd name="T10" fmla="*/ 20 w 249"/>
                <a:gd name="T11" fmla="*/ 0 h 305"/>
                <a:gd name="T12" fmla="*/ 0 w 249"/>
                <a:gd name="T13" fmla="*/ 16 h 305"/>
                <a:gd name="T14" fmla="*/ 20 w 249"/>
                <a:gd name="T15" fmla="*/ 31 h 305"/>
                <a:gd name="T16" fmla="*/ 42 w 249"/>
                <a:gd name="T17" fmla="*/ 31 h 305"/>
                <a:gd name="T18" fmla="*/ 42 w 249"/>
                <a:gd name="T19" fmla="*/ 275 h 305"/>
                <a:gd name="T20" fmla="*/ 20 w 249"/>
                <a:gd name="T21" fmla="*/ 275 h 305"/>
                <a:gd name="T22" fmla="*/ 0 w 249"/>
                <a:gd name="T23" fmla="*/ 290 h 305"/>
                <a:gd name="T24" fmla="*/ 20 w 249"/>
                <a:gd name="T25" fmla="*/ 305 h 305"/>
                <a:gd name="T26" fmla="*/ 99 w 249"/>
                <a:gd name="T27" fmla="*/ 305 h 305"/>
                <a:gd name="T28" fmla="*/ 119 w 249"/>
                <a:gd name="T29" fmla="*/ 290 h 305"/>
                <a:gd name="T30" fmla="*/ 98 w 249"/>
                <a:gd name="T31" fmla="*/ 275 h 305"/>
                <a:gd name="T32" fmla="*/ 76 w 249"/>
                <a:gd name="T33" fmla="*/ 275 h 305"/>
                <a:gd name="T34" fmla="*/ 76 w 249"/>
                <a:gd name="T35" fmla="*/ 186 h 305"/>
                <a:gd name="T36" fmla="*/ 139 w 249"/>
                <a:gd name="T37" fmla="*/ 118 h 305"/>
                <a:gd name="T38" fmla="*/ 172 w 249"/>
                <a:gd name="T39" fmla="*/ 162 h 305"/>
                <a:gd name="T40" fmla="*/ 172 w 249"/>
                <a:gd name="T41" fmla="*/ 275 h 305"/>
                <a:gd name="T42" fmla="*/ 153 w 249"/>
                <a:gd name="T43" fmla="*/ 275 h 305"/>
                <a:gd name="T44" fmla="*/ 132 w 249"/>
                <a:gd name="T45" fmla="*/ 290 h 305"/>
                <a:gd name="T46" fmla="*/ 153 w 249"/>
                <a:gd name="T47" fmla="*/ 305 h 305"/>
                <a:gd name="T48" fmla="*/ 229 w 249"/>
                <a:gd name="T49" fmla="*/ 305 h 305"/>
                <a:gd name="T50" fmla="*/ 249 w 249"/>
                <a:gd name="T51" fmla="*/ 290 h 305"/>
                <a:gd name="T52" fmla="*/ 228 w 249"/>
                <a:gd name="T53" fmla="*/ 275 h 305"/>
                <a:gd name="T54" fmla="*/ 207 w 249"/>
                <a:gd name="T55" fmla="*/ 275 h 305"/>
                <a:gd name="T56" fmla="*/ 207 w 249"/>
                <a:gd name="T57" fmla="*/ 15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07" y="159"/>
                  </a:moveTo>
                  <a:cubicBezTo>
                    <a:pt x="207" y="109"/>
                    <a:pt x="181" y="87"/>
                    <a:pt x="142" y="87"/>
                  </a:cubicBezTo>
                  <a:cubicBezTo>
                    <a:pt x="108" y="87"/>
                    <a:pt x="86" y="104"/>
                    <a:pt x="76" y="114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6" y="275"/>
                    <a:pt x="98" y="275"/>
                  </a:cubicBezTo>
                  <a:lnTo>
                    <a:pt x="76" y="275"/>
                  </a:lnTo>
                  <a:lnTo>
                    <a:pt x="76" y="186"/>
                  </a:lnTo>
                  <a:cubicBezTo>
                    <a:pt x="76" y="137"/>
                    <a:pt x="113" y="118"/>
                    <a:pt x="139" y="118"/>
                  </a:cubicBezTo>
                  <a:cubicBezTo>
                    <a:pt x="165" y="118"/>
                    <a:pt x="172" y="132"/>
                    <a:pt x="172" y="162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2" y="275"/>
                    <a:pt x="132" y="290"/>
                  </a:cubicBezTo>
                  <a:cubicBezTo>
                    <a:pt x="132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  <a:cubicBezTo>
                    <a:pt x="249" y="275"/>
                    <a:pt x="236" y="275"/>
                    <a:pt x="228" y="275"/>
                  </a:cubicBezTo>
                  <a:lnTo>
                    <a:pt x="207" y="275"/>
                  </a:lnTo>
                  <a:lnTo>
                    <a:pt x="207" y="15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1" name="Freeform 75">
              <a:extLst>
                <a:ext uri="{FF2B5EF4-FFF2-40B4-BE49-F238E27FC236}">
                  <a16:creationId xmlns:a16="http://schemas.microsoft.com/office/drawing/2014/main" id="{6B34D2AA-FA41-4676-BE13-F36654CCDCE9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5800725" y="3478213"/>
              <a:ext cx="77788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Freeform 76">
              <a:extLst>
                <a:ext uri="{FF2B5EF4-FFF2-40B4-BE49-F238E27FC236}">
                  <a16:creationId xmlns:a16="http://schemas.microsoft.com/office/drawing/2014/main" id="{E37D2BA1-5A9B-4051-B490-47F03C33D7FF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5995988" y="3479800"/>
              <a:ext cx="92075" cy="87313"/>
            </a:xfrm>
            <a:custGeom>
              <a:avLst/>
              <a:gdLst>
                <a:gd name="T0" fmla="*/ 203 w 238"/>
                <a:gd name="T1" fmla="*/ 31 h 217"/>
                <a:gd name="T2" fmla="*/ 218 w 238"/>
                <a:gd name="T3" fmla="*/ 31 h 217"/>
                <a:gd name="T4" fmla="*/ 238 w 238"/>
                <a:gd name="T5" fmla="*/ 16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1 h 217"/>
                <a:gd name="T14" fmla="*/ 173 w 238"/>
                <a:gd name="T15" fmla="*/ 31 h 217"/>
                <a:gd name="T16" fmla="*/ 119 w 238"/>
                <a:gd name="T17" fmla="*/ 191 h 217"/>
                <a:gd name="T18" fmla="*/ 65 w 238"/>
                <a:gd name="T19" fmla="*/ 31 h 217"/>
                <a:gd name="T20" fmla="*/ 78 w 238"/>
                <a:gd name="T21" fmla="*/ 31 h 217"/>
                <a:gd name="T22" fmla="*/ 98 w 238"/>
                <a:gd name="T23" fmla="*/ 16 h 217"/>
                <a:gd name="T24" fmla="*/ 78 w 238"/>
                <a:gd name="T25" fmla="*/ 0 h 217"/>
                <a:gd name="T26" fmla="*/ 20 w 238"/>
                <a:gd name="T27" fmla="*/ 0 h 217"/>
                <a:gd name="T28" fmla="*/ 0 w 238"/>
                <a:gd name="T29" fmla="*/ 16 h 217"/>
                <a:gd name="T30" fmla="*/ 20 w 238"/>
                <a:gd name="T31" fmla="*/ 31 h 217"/>
                <a:gd name="T32" fmla="*/ 35 w 238"/>
                <a:gd name="T33" fmla="*/ 31 h 217"/>
                <a:gd name="T34" fmla="*/ 92 w 238"/>
                <a:gd name="T35" fmla="*/ 200 h 217"/>
                <a:gd name="T36" fmla="*/ 119 w 238"/>
                <a:gd name="T37" fmla="*/ 217 h 217"/>
                <a:gd name="T38" fmla="*/ 145 w 238"/>
                <a:gd name="T39" fmla="*/ 201 h 217"/>
                <a:gd name="T40" fmla="*/ 203 w 238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1"/>
                  </a:moveTo>
                  <a:lnTo>
                    <a:pt x="218" y="31"/>
                  </a:lnTo>
                  <a:cubicBezTo>
                    <a:pt x="225" y="31"/>
                    <a:pt x="238" y="31"/>
                    <a:pt x="238" y="16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1"/>
                    <a:pt x="151" y="31"/>
                    <a:pt x="159" y="31"/>
                  </a:cubicBezTo>
                  <a:lnTo>
                    <a:pt x="173" y="31"/>
                  </a:lnTo>
                  <a:lnTo>
                    <a:pt x="119" y="191"/>
                  </a:lnTo>
                  <a:lnTo>
                    <a:pt x="65" y="31"/>
                  </a:lnTo>
                  <a:lnTo>
                    <a:pt x="78" y="31"/>
                  </a:lnTo>
                  <a:cubicBezTo>
                    <a:pt x="86" y="31"/>
                    <a:pt x="98" y="31"/>
                    <a:pt x="98" y="16"/>
                  </a:cubicBezTo>
                  <a:cubicBezTo>
                    <a:pt x="98" y="0"/>
                    <a:pt x="86" y="0"/>
                    <a:pt x="78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92" y="200"/>
                  </a:lnTo>
                  <a:cubicBezTo>
                    <a:pt x="98" y="217"/>
                    <a:pt x="108" y="217"/>
                    <a:pt x="119" y="217"/>
                  </a:cubicBezTo>
                  <a:cubicBezTo>
                    <a:pt x="128" y="217"/>
                    <a:pt x="140" y="217"/>
                    <a:pt x="145" y="201"/>
                  </a:cubicBezTo>
                  <a:lnTo>
                    <a:pt x="20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Freeform 77">
              <a:extLst>
                <a:ext uri="{FF2B5EF4-FFF2-40B4-BE49-F238E27FC236}">
                  <a16:creationId xmlns:a16="http://schemas.microsoft.com/office/drawing/2014/main" id="{0143D76A-D3C1-4C04-BDE3-1D59A046B511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103938" y="3478213"/>
              <a:ext cx="90488" cy="88900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Freeform 78">
              <a:extLst>
                <a:ext uri="{FF2B5EF4-FFF2-40B4-BE49-F238E27FC236}">
                  <a16:creationId xmlns:a16="http://schemas.microsoft.com/office/drawing/2014/main" id="{CA00004B-E0D2-402D-9C16-6D168A1482BE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6205538" y="3443288"/>
              <a:ext cx="79375" cy="122238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Freeform 79">
              <a:extLst>
                <a:ext uri="{FF2B5EF4-FFF2-40B4-BE49-F238E27FC236}">
                  <a16:creationId xmlns:a16="http://schemas.microsoft.com/office/drawing/2014/main" id="{90D2AC7B-D830-44C2-B25F-277880080AF8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6297613" y="3479800"/>
              <a:ext cx="96838" cy="87313"/>
            </a:xfrm>
            <a:custGeom>
              <a:avLst/>
              <a:gdLst>
                <a:gd name="T0" fmla="*/ 172 w 249"/>
                <a:gd name="T1" fmla="*/ 199 h 218"/>
                <a:gd name="T2" fmla="*/ 192 w 249"/>
                <a:gd name="T3" fmla="*/ 215 h 218"/>
                <a:gd name="T4" fmla="*/ 229 w 249"/>
                <a:gd name="T5" fmla="*/ 215 h 218"/>
                <a:gd name="T6" fmla="*/ 249 w 249"/>
                <a:gd name="T7" fmla="*/ 200 h 218"/>
                <a:gd name="T8" fmla="*/ 229 w 249"/>
                <a:gd name="T9" fmla="*/ 185 h 218"/>
                <a:gd name="T10" fmla="*/ 207 w 249"/>
                <a:gd name="T11" fmla="*/ 185 h 218"/>
                <a:gd name="T12" fmla="*/ 207 w 249"/>
                <a:gd name="T13" fmla="*/ 21 h 218"/>
                <a:gd name="T14" fmla="*/ 187 w 249"/>
                <a:gd name="T15" fmla="*/ 0 h 218"/>
                <a:gd name="T16" fmla="*/ 150 w 249"/>
                <a:gd name="T17" fmla="*/ 0 h 218"/>
                <a:gd name="T18" fmla="*/ 130 w 249"/>
                <a:gd name="T19" fmla="*/ 16 h 218"/>
                <a:gd name="T20" fmla="*/ 150 w 249"/>
                <a:gd name="T21" fmla="*/ 31 h 218"/>
                <a:gd name="T22" fmla="*/ 172 w 249"/>
                <a:gd name="T23" fmla="*/ 31 h 218"/>
                <a:gd name="T24" fmla="*/ 172 w 249"/>
                <a:gd name="T25" fmla="*/ 137 h 218"/>
                <a:gd name="T26" fmla="*/ 116 w 249"/>
                <a:gd name="T27" fmla="*/ 188 h 218"/>
                <a:gd name="T28" fmla="*/ 77 w 249"/>
                <a:gd name="T29" fmla="*/ 155 h 218"/>
                <a:gd name="T30" fmla="*/ 77 w 249"/>
                <a:gd name="T31" fmla="*/ 21 h 218"/>
                <a:gd name="T32" fmla="*/ 57 w 249"/>
                <a:gd name="T33" fmla="*/ 0 h 218"/>
                <a:gd name="T34" fmla="*/ 20 w 249"/>
                <a:gd name="T35" fmla="*/ 0 h 218"/>
                <a:gd name="T36" fmla="*/ 0 w 249"/>
                <a:gd name="T37" fmla="*/ 16 h 218"/>
                <a:gd name="T38" fmla="*/ 20 w 249"/>
                <a:gd name="T39" fmla="*/ 31 h 218"/>
                <a:gd name="T40" fmla="*/ 42 w 249"/>
                <a:gd name="T41" fmla="*/ 31 h 218"/>
                <a:gd name="T42" fmla="*/ 42 w 249"/>
                <a:gd name="T43" fmla="*/ 158 h 218"/>
                <a:gd name="T44" fmla="*/ 113 w 249"/>
                <a:gd name="T45" fmla="*/ 218 h 218"/>
                <a:gd name="T46" fmla="*/ 172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2" y="199"/>
                  </a:moveTo>
                  <a:cubicBezTo>
                    <a:pt x="173" y="215"/>
                    <a:pt x="183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2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Freeform 80">
              <a:extLst>
                <a:ext uri="{FF2B5EF4-FFF2-40B4-BE49-F238E27FC236}">
                  <a16:creationId xmlns:a16="http://schemas.microsoft.com/office/drawing/2014/main" id="{8AE5A577-9C3B-4C6F-8291-4CD6980F129E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6407150" y="3478213"/>
              <a:ext cx="79375" cy="88900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Freeform 81">
              <a:extLst>
                <a:ext uri="{FF2B5EF4-FFF2-40B4-BE49-F238E27FC236}">
                  <a16:creationId xmlns:a16="http://schemas.microsoft.com/office/drawing/2014/main" id="{92387723-6559-4D9C-A42D-5A4670660BDD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610350" y="3478213"/>
              <a:ext cx="77788" cy="88900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Freeform 82">
              <a:extLst>
                <a:ext uri="{FF2B5EF4-FFF2-40B4-BE49-F238E27FC236}">
                  <a16:creationId xmlns:a16="http://schemas.microsoft.com/office/drawing/2014/main" id="{A4B54507-AB55-440C-A3B2-8BC8F8749C67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6708775" y="3441700"/>
              <a:ext cx="76200" cy="123825"/>
            </a:xfrm>
            <a:custGeom>
              <a:avLst/>
              <a:gdLst>
                <a:gd name="T0" fmla="*/ 105 w 197"/>
                <a:gd name="T1" fmla="*/ 124 h 308"/>
                <a:gd name="T2" fmla="*/ 166 w 197"/>
                <a:gd name="T3" fmla="*/ 124 h 308"/>
                <a:gd name="T4" fmla="*/ 186 w 197"/>
                <a:gd name="T5" fmla="*/ 109 h 308"/>
                <a:gd name="T6" fmla="*/ 166 w 197"/>
                <a:gd name="T7" fmla="*/ 93 h 308"/>
                <a:gd name="T8" fmla="*/ 105 w 197"/>
                <a:gd name="T9" fmla="*/ 93 h 308"/>
                <a:gd name="T10" fmla="*/ 105 w 197"/>
                <a:gd name="T11" fmla="*/ 70 h 308"/>
                <a:gd name="T12" fmla="*/ 154 w 197"/>
                <a:gd name="T13" fmla="*/ 31 h 308"/>
                <a:gd name="T14" fmla="*/ 176 w 197"/>
                <a:gd name="T15" fmla="*/ 52 h 308"/>
                <a:gd name="T16" fmla="*/ 197 w 197"/>
                <a:gd name="T17" fmla="*/ 30 h 308"/>
                <a:gd name="T18" fmla="*/ 149 w 197"/>
                <a:gd name="T19" fmla="*/ 0 h 308"/>
                <a:gd name="T20" fmla="*/ 71 w 197"/>
                <a:gd name="T21" fmla="*/ 67 h 308"/>
                <a:gd name="T22" fmla="*/ 71 w 197"/>
                <a:gd name="T23" fmla="*/ 93 h 308"/>
                <a:gd name="T24" fmla="*/ 21 w 197"/>
                <a:gd name="T25" fmla="*/ 93 h 308"/>
                <a:gd name="T26" fmla="*/ 1 w 197"/>
                <a:gd name="T27" fmla="*/ 109 h 308"/>
                <a:gd name="T28" fmla="*/ 20 w 197"/>
                <a:gd name="T29" fmla="*/ 124 h 308"/>
                <a:gd name="T30" fmla="*/ 71 w 197"/>
                <a:gd name="T31" fmla="*/ 124 h 308"/>
                <a:gd name="T32" fmla="*/ 71 w 197"/>
                <a:gd name="T33" fmla="*/ 278 h 308"/>
                <a:gd name="T34" fmla="*/ 20 w 197"/>
                <a:gd name="T35" fmla="*/ 278 h 308"/>
                <a:gd name="T36" fmla="*/ 0 w 197"/>
                <a:gd name="T37" fmla="*/ 293 h 308"/>
                <a:gd name="T38" fmla="*/ 20 w 197"/>
                <a:gd name="T39" fmla="*/ 308 h 308"/>
                <a:gd name="T40" fmla="*/ 156 w 197"/>
                <a:gd name="T41" fmla="*/ 308 h 308"/>
                <a:gd name="T42" fmla="*/ 176 w 197"/>
                <a:gd name="T43" fmla="*/ 293 h 308"/>
                <a:gd name="T44" fmla="*/ 156 w 197"/>
                <a:gd name="T45" fmla="*/ 278 h 308"/>
                <a:gd name="T46" fmla="*/ 105 w 197"/>
                <a:gd name="T47" fmla="*/ 278 h 308"/>
                <a:gd name="T48" fmla="*/ 105 w 197"/>
                <a:gd name="T49" fmla="*/ 12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308">
                  <a:moveTo>
                    <a:pt x="105" y="124"/>
                  </a:moveTo>
                  <a:lnTo>
                    <a:pt x="166" y="124"/>
                  </a:lnTo>
                  <a:cubicBezTo>
                    <a:pt x="174" y="124"/>
                    <a:pt x="186" y="124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9" y="31"/>
                    <a:pt x="154" y="31"/>
                  </a:cubicBezTo>
                  <a:cubicBezTo>
                    <a:pt x="154" y="33"/>
                    <a:pt x="158" y="52"/>
                    <a:pt x="176" y="52"/>
                  </a:cubicBezTo>
                  <a:cubicBezTo>
                    <a:pt x="186" y="52"/>
                    <a:pt x="197" y="44"/>
                    <a:pt x="197" y="30"/>
                  </a:cubicBezTo>
                  <a:cubicBezTo>
                    <a:pt x="197" y="0"/>
                    <a:pt x="157" y="0"/>
                    <a:pt x="149" y="0"/>
                  </a:cubicBezTo>
                  <a:cubicBezTo>
                    <a:pt x="109" y="0"/>
                    <a:pt x="71" y="23"/>
                    <a:pt x="71" y="67"/>
                  </a:cubicBezTo>
                  <a:lnTo>
                    <a:pt x="71" y="93"/>
                  </a:lnTo>
                  <a:lnTo>
                    <a:pt x="21" y="93"/>
                  </a:lnTo>
                  <a:cubicBezTo>
                    <a:pt x="13" y="93"/>
                    <a:pt x="1" y="93"/>
                    <a:pt x="1" y="109"/>
                  </a:cubicBezTo>
                  <a:cubicBezTo>
                    <a:pt x="1" y="124"/>
                    <a:pt x="13" y="124"/>
                    <a:pt x="20" y="124"/>
                  </a:cubicBezTo>
                  <a:lnTo>
                    <a:pt x="71" y="124"/>
                  </a:lnTo>
                  <a:lnTo>
                    <a:pt x="71" y="278"/>
                  </a:lnTo>
                  <a:lnTo>
                    <a:pt x="20" y="278"/>
                  </a:lnTo>
                  <a:cubicBezTo>
                    <a:pt x="13" y="278"/>
                    <a:pt x="0" y="278"/>
                    <a:pt x="0" y="293"/>
                  </a:cubicBezTo>
                  <a:cubicBezTo>
                    <a:pt x="0" y="308"/>
                    <a:pt x="13" y="308"/>
                    <a:pt x="20" y="308"/>
                  </a:cubicBezTo>
                  <a:lnTo>
                    <a:pt x="156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6" y="278"/>
                  </a:cubicBezTo>
                  <a:lnTo>
                    <a:pt x="105" y="278"/>
                  </a:lnTo>
                  <a:lnTo>
                    <a:pt x="105" y="12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Freeform 83">
              <a:extLst>
                <a:ext uri="{FF2B5EF4-FFF2-40B4-BE49-F238E27FC236}">
                  <a16:creationId xmlns:a16="http://schemas.microsoft.com/office/drawing/2014/main" id="{0F0372FC-67FA-4D5A-8316-CCB8A9D6B48E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6916738" y="3478213"/>
              <a:ext cx="76200" cy="88900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6" y="222"/>
                    <a:pt x="109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84">
              <a:extLst>
                <a:ext uri="{FF2B5EF4-FFF2-40B4-BE49-F238E27FC236}">
                  <a16:creationId xmlns:a16="http://schemas.microsoft.com/office/drawing/2014/main" id="{4BD6987D-F457-4BB1-B10E-C8C1C59F6671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7015163" y="3478213"/>
              <a:ext cx="79375" cy="88900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02 w 205"/>
                <a:gd name="T11" fmla="*/ 192 h 222"/>
                <a:gd name="T12" fmla="*/ 35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85">
              <a:extLst>
                <a:ext uri="{FF2B5EF4-FFF2-40B4-BE49-F238E27FC236}">
                  <a16:creationId xmlns:a16="http://schemas.microsoft.com/office/drawing/2014/main" id="{F00E0695-6C65-4231-BF06-6217EC8964D5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107238" y="3479800"/>
              <a:ext cx="96838" cy="87313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200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1 h 218"/>
                <a:gd name="T14" fmla="*/ 187 w 250"/>
                <a:gd name="T15" fmla="*/ 0 h 218"/>
                <a:gd name="T16" fmla="*/ 151 w 250"/>
                <a:gd name="T17" fmla="*/ 0 h 218"/>
                <a:gd name="T18" fmla="*/ 130 w 250"/>
                <a:gd name="T19" fmla="*/ 16 h 218"/>
                <a:gd name="T20" fmla="*/ 150 w 250"/>
                <a:gd name="T21" fmla="*/ 31 h 218"/>
                <a:gd name="T22" fmla="*/ 173 w 250"/>
                <a:gd name="T23" fmla="*/ 31 h 218"/>
                <a:gd name="T24" fmla="*/ 173 w 250"/>
                <a:gd name="T25" fmla="*/ 137 h 218"/>
                <a:gd name="T26" fmla="*/ 116 w 250"/>
                <a:gd name="T27" fmla="*/ 188 h 218"/>
                <a:gd name="T28" fmla="*/ 77 w 250"/>
                <a:gd name="T29" fmla="*/ 155 h 218"/>
                <a:gd name="T30" fmla="*/ 77 w 250"/>
                <a:gd name="T31" fmla="*/ 21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6 h 218"/>
                <a:gd name="T38" fmla="*/ 20 w 250"/>
                <a:gd name="T39" fmla="*/ 31 h 218"/>
                <a:gd name="T40" fmla="*/ 43 w 250"/>
                <a:gd name="T41" fmla="*/ 31 h 218"/>
                <a:gd name="T42" fmla="*/ 43 w 250"/>
                <a:gd name="T43" fmla="*/ 158 h 218"/>
                <a:gd name="T44" fmla="*/ 113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3" y="31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86">
              <a:extLst>
                <a:ext uri="{FF2B5EF4-FFF2-40B4-BE49-F238E27FC236}">
                  <a16:creationId xmlns:a16="http://schemas.microsoft.com/office/drawing/2014/main" id="{8125B838-BA50-4A7D-A5FA-1CD28B344ECC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7208838" y="3478213"/>
              <a:ext cx="95250" cy="87313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8 h 218"/>
                <a:gd name="T26" fmla="*/ 77 w 249"/>
                <a:gd name="T27" fmla="*/ 188 h 218"/>
                <a:gd name="T28" fmla="*/ 77 w 249"/>
                <a:gd name="T29" fmla="*/ 99 h 218"/>
                <a:gd name="T30" fmla="*/ 139 w 249"/>
                <a:gd name="T31" fmla="*/ 31 h 218"/>
                <a:gd name="T32" fmla="*/ 172 w 249"/>
                <a:gd name="T33" fmla="*/ 75 h 218"/>
                <a:gd name="T34" fmla="*/ 172 w 249"/>
                <a:gd name="T35" fmla="*/ 188 h 218"/>
                <a:gd name="T36" fmla="*/ 153 w 249"/>
                <a:gd name="T37" fmla="*/ 188 h 218"/>
                <a:gd name="T38" fmla="*/ 132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4BBC595A-B768-442F-9DE8-ACDAADFE4967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312025" y="3454400"/>
              <a:ext cx="82550" cy="112713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1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4 w 211"/>
                <a:gd name="T25" fmla="*/ 92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D0E280E-3A34-4275-B156-A8ED8B76F229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7446963" y="3479800"/>
              <a:ext cx="23813" cy="85725"/>
            </a:xfrm>
            <a:custGeom>
              <a:avLst/>
              <a:gdLst>
                <a:gd name="T0" fmla="*/ 62 w 62"/>
                <a:gd name="T1" fmla="*/ 32 h 215"/>
                <a:gd name="T2" fmla="*/ 31 w 62"/>
                <a:gd name="T3" fmla="*/ 0 h 215"/>
                <a:gd name="T4" fmla="*/ 0 w 62"/>
                <a:gd name="T5" fmla="*/ 31 h 215"/>
                <a:gd name="T6" fmla="*/ 31 w 62"/>
                <a:gd name="T7" fmla="*/ 63 h 215"/>
                <a:gd name="T8" fmla="*/ 62 w 62"/>
                <a:gd name="T9" fmla="*/ 32 h 215"/>
                <a:gd name="T10" fmla="*/ 62 w 62"/>
                <a:gd name="T11" fmla="*/ 184 h 215"/>
                <a:gd name="T12" fmla="*/ 31 w 62"/>
                <a:gd name="T13" fmla="*/ 153 h 215"/>
                <a:gd name="T14" fmla="*/ 0 w 62"/>
                <a:gd name="T15" fmla="*/ 184 h 215"/>
                <a:gd name="T16" fmla="*/ 31 w 62"/>
                <a:gd name="T17" fmla="*/ 215 h 215"/>
                <a:gd name="T18" fmla="*/ 62 w 62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15">
                  <a:moveTo>
                    <a:pt x="62" y="32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6"/>
                    <a:pt x="0" y="31"/>
                  </a:cubicBezTo>
                  <a:cubicBezTo>
                    <a:pt x="0" y="50"/>
                    <a:pt x="15" y="63"/>
                    <a:pt x="31" y="63"/>
                  </a:cubicBezTo>
                  <a:cubicBezTo>
                    <a:pt x="50" y="63"/>
                    <a:pt x="62" y="47"/>
                    <a:pt x="62" y="32"/>
                  </a:cubicBezTo>
                  <a:close/>
                  <a:moveTo>
                    <a:pt x="62" y="184"/>
                  </a:moveTo>
                  <a:cubicBezTo>
                    <a:pt x="62" y="166"/>
                    <a:pt x="47" y="153"/>
                    <a:pt x="31" y="153"/>
                  </a:cubicBezTo>
                  <a:cubicBezTo>
                    <a:pt x="12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2" y="200"/>
                    <a:pt x="62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46B203CF-77D4-4C23-874C-9B03CCD4F1D3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7721600" y="3440113"/>
              <a:ext cx="80963" cy="125413"/>
            </a:xfrm>
            <a:custGeom>
              <a:avLst/>
              <a:gdLst>
                <a:gd name="T0" fmla="*/ 7 w 209"/>
                <a:gd name="T1" fmla="*/ 281 h 310"/>
                <a:gd name="T2" fmla="*/ 0 w 209"/>
                <a:gd name="T3" fmla="*/ 295 h 310"/>
                <a:gd name="T4" fmla="*/ 20 w 209"/>
                <a:gd name="T5" fmla="*/ 310 h 310"/>
                <a:gd name="T6" fmla="*/ 189 w 209"/>
                <a:gd name="T7" fmla="*/ 310 h 310"/>
                <a:gd name="T8" fmla="*/ 209 w 209"/>
                <a:gd name="T9" fmla="*/ 290 h 310"/>
                <a:gd name="T10" fmla="*/ 209 w 209"/>
                <a:gd name="T11" fmla="*/ 277 h 310"/>
                <a:gd name="T12" fmla="*/ 192 w 209"/>
                <a:gd name="T13" fmla="*/ 256 h 310"/>
                <a:gd name="T14" fmla="*/ 175 w 209"/>
                <a:gd name="T15" fmla="*/ 280 h 310"/>
                <a:gd name="T16" fmla="*/ 56 w 209"/>
                <a:gd name="T17" fmla="*/ 280 h 310"/>
                <a:gd name="T18" fmla="*/ 155 w 209"/>
                <a:gd name="T19" fmla="*/ 197 h 310"/>
                <a:gd name="T20" fmla="*/ 209 w 209"/>
                <a:gd name="T21" fmla="*/ 97 h 310"/>
                <a:gd name="T22" fmla="*/ 98 w 209"/>
                <a:gd name="T23" fmla="*/ 0 h 310"/>
                <a:gd name="T24" fmla="*/ 0 w 209"/>
                <a:gd name="T25" fmla="*/ 83 h 310"/>
                <a:gd name="T26" fmla="*/ 22 w 209"/>
                <a:gd name="T27" fmla="*/ 107 h 310"/>
                <a:gd name="T28" fmla="*/ 44 w 209"/>
                <a:gd name="T29" fmla="*/ 85 h 310"/>
                <a:gd name="T30" fmla="*/ 37 w 209"/>
                <a:gd name="T31" fmla="*/ 69 h 310"/>
                <a:gd name="T32" fmla="*/ 95 w 209"/>
                <a:gd name="T33" fmla="*/ 30 h 310"/>
                <a:gd name="T34" fmla="*/ 175 w 209"/>
                <a:gd name="T35" fmla="*/ 97 h 310"/>
                <a:gd name="T36" fmla="*/ 117 w 209"/>
                <a:gd name="T37" fmla="*/ 188 h 310"/>
                <a:gd name="T38" fmla="*/ 7 w 209"/>
                <a:gd name="T39" fmla="*/ 28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9" h="310">
                  <a:moveTo>
                    <a:pt x="7" y="281"/>
                  </a:moveTo>
                  <a:cubicBezTo>
                    <a:pt x="3" y="285"/>
                    <a:pt x="0" y="288"/>
                    <a:pt x="0" y="295"/>
                  </a:cubicBezTo>
                  <a:cubicBezTo>
                    <a:pt x="0" y="310"/>
                    <a:pt x="12" y="310"/>
                    <a:pt x="20" y="310"/>
                  </a:cubicBezTo>
                  <a:lnTo>
                    <a:pt x="189" y="310"/>
                  </a:lnTo>
                  <a:cubicBezTo>
                    <a:pt x="206" y="310"/>
                    <a:pt x="209" y="306"/>
                    <a:pt x="209" y="290"/>
                  </a:cubicBezTo>
                  <a:lnTo>
                    <a:pt x="209" y="277"/>
                  </a:lnTo>
                  <a:cubicBezTo>
                    <a:pt x="209" y="267"/>
                    <a:pt x="209" y="256"/>
                    <a:pt x="192" y="256"/>
                  </a:cubicBezTo>
                  <a:cubicBezTo>
                    <a:pt x="175" y="256"/>
                    <a:pt x="175" y="266"/>
                    <a:pt x="175" y="280"/>
                  </a:cubicBezTo>
                  <a:lnTo>
                    <a:pt x="56" y="280"/>
                  </a:lnTo>
                  <a:cubicBezTo>
                    <a:pt x="85" y="254"/>
                    <a:pt x="133" y="217"/>
                    <a:pt x="155" y="197"/>
                  </a:cubicBezTo>
                  <a:cubicBezTo>
                    <a:pt x="186" y="169"/>
                    <a:pt x="209" y="137"/>
                    <a:pt x="209" y="97"/>
                  </a:cubicBezTo>
                  <a:cubicBezTo>
                    <a:pt x="209" y="37"/>
                    <a:pt x="159" y="0"/>
                    <a:pt x="98" y="0"/>
                  </a:cubicBezTo>
                  <a:cubicBezTo>
                    <a:pt x="39" y="0"/>
                    <a:pt x="0" y="41"/>
                    <a:pt x="0" y="83"/>
                  </a:cubicBezTo>
                  <a:cubicBezTo>
                    <a:pt x="0" y="102"/>
                    <a:pt x="14" y="107"/>
                    <a:pt x="22" y="107"/>
                  </a:cubicBezTo>
                  <a:cubicBezTo>
                    <a:pt x="33" y="107"/>
                    <a:pt x="44" y="99"/>
                    <a:pt x="44" y="85"/>
                  </a:cubicBezTo>
                  <a:cubicBezTo>
                    <a:pt x="44" y="79"/>
                    <a:pt x="42" y="72"/>
                    <a:pt x="37" y="69"/>
                  </a:cubicBezTo>
                  <a:cubicBezTo>
                    <a:pt x="45" y="46"/>
                    <a:pt x="68" y="30"/>
                    <a:pt x="95" y="30"/>
                  </a:cubicBezTo>
                  <a:cubicBezTo>
                    <a:pt x="136" y="30"/>
                    <a:pt x="175" y="53"/>
                    <a:pt x="175" y="97"/>
                  </a:cubicBezTo>
                  <a:cubicBezTo>
                    <a:pt x="175" y="132"/>
                    <a:pt x="150" y="161"/>
                    <a:pt x="117" y="188"/>
                  </a:cubicBezTo>
                  <a:lnTo>
                    <a:pt x="7" y="2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1C176C7A-FD81-4D24-910B-B13C4AB313A9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7823200" y="3443288"/>
              <a:ext cx="80963" cy="125413"/>
            </a:xfrm>
            <a:custGeom>
              <a:avLst/>
              <a:gdLst>
                <a:gd name="T0" fmla="*/ 112 w 210"/>
                <a:gd name="T1" fmla="*/ 111 h 311"/>
                <a:gd name="T2" fmla="*/ 53 w 210"/>
                <a:gd name="T3" fmla="*/ 126 h 311"/>
                <a:gd name="T4" fmla="*/ 53 w 210"/>
                <a:gd name="T5" fmla="*/ 31 h 311"/>
                <a:gd name="T6" fmla="*/ 172 w 210"/>
                <a:gd name="T7" fmla="*/ 31 h 311"/>
                <a:gd name="T8" fmla="*/ 192 w 210"/>
                <a:gd name="T9" fmla="*/ 16 h 311"/>
                <a:gd name="T10" fmla="*/ 172 w 210"/>
                <a:gd name="T11" fmla="*/ 0 h 311"/>
                <a:gd name="T12" fmla="*/ 38 w 210"/>
                <a:gd name="T13" fmla="*/ 0 h 311"/>
                <a:gd name="T14" fmla="*/ 18 w 210"/>
                <a:gd name="T15" fmla="*/ 21 h 311"/>
                <a:gd name="T16" fmla="*/ 18 w 210"/>
                <a:gd name="T17" fmla="*/ 154 h 311"/>
                <a:gd name="T18" fmla="*/ 34 w 210"/>
                <a:gd name="T19" fmla="*/ 174 h 311"/>
                <a:gd name="T20" fmla="*/ 49 w 210"/>
                <a:gd name="T21" fmla="*/ 167 h 311"/>
                <a:gd name="T22" fmla="*/ 112 w 210"/>
                <a:gd name="T23" fmla="*/ 142 h 311"/>
                <a:gd name="T24" fmla="*/ 175 w 210"/>
                <a:gd name="T25" fmla="*/ 210 h 311"/>
                <a:gd name="T26" fmla="*/ 98 w 210"/>
                <a:gd name="T27" fmla="*/ 280 h 311"/>
                <a:gd name="T28" fmla="*/ 38 w 210"/>
                <a:gd name="T29" fmla="*/ 249 h 311"/>
                <a:gd name="T30" fmla="*/ 45 w 210"/>
                <a:gd name="T31" fmla="*/ 233 h 311"/>
                <a:gd name="T32" fmla="*/ 23 w 210"/>
                <a:gd name="T33" fmla="*/ 210 h 311"/>
                <a:gd name="T34" fmla="*/ 0 w 210"/>
                <a:gd name="T35" fmla="*/ 234 h 311"/>
                <a:gd name="T36" fmla="*/ 98 w 210"/>
                <a:gd name="T37" fmla="*/ 311 h 311"/>
                <a:gd name="T38" fmla="*/ 210 w 210"/>
                <a:gd name="T39" fmla="*/ 210 h 311"/>
                <a:gd name="T40" fmla="*/ 112 w 210"/>
                <a:gd name="T41" fmla="*/ 1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311">
                  <a:moveTo>
                    <a:pt x="112" y="111"/>
                  </a:moveTo>
                  <a:cubicBezTo>
                    <a:pt x="95" y="111"/>
                    <a:pt x="73" y="115"/>
                    <a:pt x="53" y="126"/>
                  </a:cubicBezTo>
                  <a:lnTo>
                    <a:pt x="53" y="31"/>
                  </a:lnTo>
                  <a:lnTo>
                    <a:pt x="172" y="31"/>
                  </a:lnTo>
                  <a:cubicBezTo>
                    <a:pt x="180" y="31"/>
                    <a:pt x="192" y="31"/>
                    <a:pt x="192" y="16"/>
                  </a:cubicBezTo>
                  <a:cubicBezTo>
                    <a:pt x="192" y="0"/>
                    <a:pt x="180" y="0"/>
                    <a:pt x="172" y="0"/>
                  </a:cubicBezTo>
                  <a:lnTo>
                    <a:pt x="38" y="0"/>
                  </a:lnTo>
                  <a:cubicBezTo>
                    <a:pt x="22" y="0"/>
                    <a:pt x="18" y="5"/>
                    <a:pt x="18" y="21"/>
                  </a:cubicBezTo>
                  <a:lnTo>
                    <a:pt x="18" y="154"/>
                  </a:lnTo>
                  <a:cubicBezTo>
                    <a:pt x="18" y="163"/>
                    <a:pt x="18" y="174"/>
                    <a:pt x="34" y="174"/>
                  </a:cubicBezTo>
                  <a:cubicBezTo>
                    <a:pt x="43" y="174"/>
                    <a:pt x="45" y="172"/>
                    <a:pt x="49" y="167"/>
                  </a:cubicBezTo>
                  <a:cubicBezTo>
                    <a:pt x="63" y="151"/>
                    <a:pt x="83" y="142"/>
                    <a:pt x="112" y="142"/>
                  </a:cubicBezTo>
                  <a:cubicBezTo>
                    <a:pt x="153" y="142"/>
                    <a:pt x="175" y="178"/>
                    <a:pt x="175" y="210"/>
                  </a:cubicBezTo>
                  <a:cubicBezTo>
                    <a:pt x="175" y="250"/>
                    <a:pt x="140" y="280"/>
                    <a:pt x="98" y="280"/>
                  </a:cubicBezTo>
                  <a:cubicBezTo>
                    <a:pt x="84" y="280"/>
                    <a:pt x="52" y="276"/>
                    <a:pt x="38" y="249"/>
                  </a:cubicBezTo>
                  <a:cubicBezTo>
                    <a:pt x="41" y="246"/>
                    <a:pt x="45" y="243"/>
                    <a:pt x="45" y="233"/>
                  </a:cubicBezTo>
                  <a:cubicBezTo>
                    <a:pt x="45" y="218"/>
                    <a:pt x="33" y="210"/>
                    <a:pt x="23" y="210"/>
                  </a:cubicBezTo>
                  <a:cubicBezTo>
                    <a:pt x="15" y="210"/>
                    <a:pt x="0" y="215"/>
                    <a:pt x="0" y="234"/>
                  </a:cubicBezTo>
                  <a:cubicBezTo>
                    <a:pt x="0" y="276"/>
                    <a:pt x="42" y="311"/>
                    <a:pt x="98" y="311"/>
                  </a:cubicBezTo>
                  <a:cubicBezTo>
                    <a:pt x="160" y="311"/>
                    <a:pt x="210" y="266"/>
                    <a:pt x="210" y="210"/>
                  </a:cubicBezTo>
                  <a:cubicBezTo>
                    <a:pt x="210" y="160"/>
                    <a:pt x="171" y="111"/>
                    <a:pt x="112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A2AAEC2-233B-4DF2-9D59-3761A648E0B6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651139" y="1428590"/>
            <a:ext cx="4686954" cy="114316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F2380F3-7F9D-4D78-8DD9-D096210B0BAE}"/>
              </a:ext>
            </a:extLst>
          </p:cNvPr>
          <p:cNvSpPr/>
          <p:nvPr/>
        </p:nvSpPr>
        <p:spPr>
          <a:xfrm>
            <a:off x="5591434" y="1637799"/>
            <a:ext cx="2694564" cy="843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AA821D-534D-40DD-8901-F14CD8CAD05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83000" y="1750820"/>
            <a:ext cx="1512888" cy="625476"/>
            <a:chOff x="5591175" y="2943225"/>
            <a:chExt cx="1512888" cy="625476"/>
          </a:xfrm>
        </p:grpSpPr>
        <p:sp>
          <p:nvSpPr>
            <p:cNvPr id="42" name="Freeform 7 2">
              <a:extLst>
                <a:ext uri="{FF2B5EF4-FFF2-40B4-BE49-F238E27FC236}">
                  <a16:creationId xmlns:a16="http://schemas.microsoft.com/office/drawing/2014/main" id="{8BB26F43-4981-40ED-B96A-4A9657B9656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595938" y="2994025"/>
              <a:ext cx="74613" cy="90488"/>
            </a:xfrm>
            <a:custGeom>
              <a:avLst/>
              <a:gdLst>
                <a:gd name="T0" fmla="*/ 112 w 193"/>
                <a:gd name="T1" fmla="*/ 93 h 223"/>
                <a:gd name="T2" fmla="*/ 78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8 h 223"/>
                <a:gd name="T28" fmla="*/ 98 w 193"/>
                <a:gd name="T29" fmla="*/ 193 h 223"/>
                <a:gd name="T30" fmla="*/ 34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3 h 223"/>
                <a:gd name="T38" fmla="*/ 14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8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8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8"/>
                  </a:cubicBezTo>
                  <a:cubicBezTo>
                    <a:pt x="162" y="176"/>
                    <a:pt x="144" y="193"/>
                    <a:pt x="98" y="193"/>
                  </a:cubicBezTo>
                  <a:cubicBezTo>
                    <a:pt x="75" y="193"/>
                    <a:pt x="47" y="187"/>
                    <a:pt x="34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0"/>
                    <a:pt x="0" y="223"/>
                    <a:pt x="14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8 2">
              <a:extLst>
                <a:ext uri="{FF2B5EF4-FFF2-40B4-BE49-F238E27FC236}">
                  <a16:creationId xmlns:a16="http://schemas.microsoft.com/office/drawing/2014/main" id="{7CE35FF4-A356-47FB-81E3-D3E078B0622B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694363" y="2994025"/>
              <a:ext cx="80963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6 h 223"/>
                <a:gd name="T12" fmla="*/ 186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9 2">
              <a:extLst>
                <a:ext uri="{FF2B5EF4-FFF2-40B4-BE49-F238E27FC236}">
                  <a16:creationId xmlns:a16="http://schemas.microsoft.com/office/drawing/2014/main" id="{BDCA8A17-DCD6-4883-B756-2C0441A49D9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797550" y="2994025"/>
              <a:ext cx="79375" cy="9048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6 h 223"/>
                <a:gd name="T12" fmla="*/ 187 w 204"/>
                <a:gd name="T13" fmla="*/ 152 h 223"/>
                <a:gd name="T14" fmla="*/ 170 w 204"/>
                <a:gd name="T15" fmla="*/ 163 h 223"/>
                <a:gd name="T16" fmla="*/ 118 w 204"/>
                <a:gd name="T17" fmla="*/ 193 h 223"/>
                <a:gd name="T18" fmla="*/ 36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4" y="168"/>
                    <a:pt x="36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10 2">
              <a:extLst>
                <a:ext uri="{FF2B5EF4-FFF2-40B4-BE49-F238E27FC236}">
                  <a16:creationId xmlns:a16="http://schemas.microsoft.com/office/drawing/2014/main" id="{F60E90B2-CD4F-4C78-B6A5-9523B08DEFE0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895975" y="2959100"/>
              <a:ext cx="93663" cy="125413"/>
            </a:xfrm>
            <a:custGeom>
              <a:avLst/>
              <a:gdLst>
                <a:gd name="T0" fmla="*/ 161 w 238"/>
                <a:gd name="T1" fmla="*/ 280 h 308"/>
                <a:gd name="T2" fmla="*/ 181 w 238"/>
                <a:gd name="T3" fmla="*/ 305 h 308"/>
                <a:gd name="T4" fmla="*/ 217 w 238"/>
                <a:gd name="T5" fmla="*/ 305 h 308"/>
                <a:gd name="T6" fmla="*/ 238 w 238"/>
                <a:gd name="T7" fmla="*/ 289 h 308"/>
                <a:gd name="T8" fmla="*/ 218 w 238"/>
                <a:gd name="T9" fmla="*/ 275 h 308"/>
                <a:gd name="T10" fmla="*/ 195 w 238"/>
                <a:gd name="T11" fmla="*/ 275 h 308"/>
                <a:gd name="T12" fmla="*/ 195 w 238"/>
                <a:gd name="T13" fmla="*/ 21 h 308"/>
                <a:gd name="T14" fmla="*/ 175 w 238"/>
                <a:gd name="T15" fmla="*/ 0 h 308"/>
                <a:gd name="T16" fmla="*/ 139 w 238"/>
                <a:gd name="T17" fmla="*/ 0 h 308"/>
                <a:gd name="T18" fmla="*/ 119 w 238"/>
                <a:gd name="T19" fmla="*/ 16 h 308"/>
                <a:gd name="T20" fmla="*/ 138 w 238"/>
                <a:gd name="T21" fmla="*/ 31 h 308"/>
                <a:gd name="T22" fmla="*/ 161 w 238"/>
                <a:gd name="T23" fmla="*/ 31 h 308"/>
                <a:gd name="T24" fmla="*/ 161 w 238"/>
                <a:gd name="T25" fmla="*/ 109 h 308"/>
                <a:gd name="T26" fmla="*/ 103 w 238"/>
                <a:gd name="T27" fmla="*/ 87 h 308"/>
                <a:gd name="T28" fmla="*/ 0 w 238"/>
                <a:gd name="T29" fmla="*/ 198 h 308"/>
                <a:gd name="T30" fmla="*/ 98 w 238"/>
                <a:gd name="T31" fmla="*/ 308 h 308"/>
                <a:gd name="T32" fmla="*/ 161 w 238"/>
                <a:gd name="T33" fmla="*/ 280 h 308"/>
                <a:gd name="T34" fmla="*/ 161 w 238"/>
                <a:gd name="T35" fmla="*/ 173 h 308"/>
                <a:gd name="T36" fmla="*/ 161 w 238"/>
                <a:gd name="T37" fmla="*/ 208 h 308"/>
                <a:gd name="T38" fmla="*/ 100 w 238"/>
                <a:gd name="T39" fmla="*/ 278 h 308"/>
                <a:gd name="T40" fmla="*/ 35 w 238"/>
                <a:gd name="T41" fmla="*/ 198 h 308"/>
                <a:gd name="T42" fmla="*/ 105 w 238"/>
                <a:gd name="T43" fmla="*/ 117 h 308"/>
                <a:gd name="T44" fmla="*/ 161 w 238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89"/>
                  </a:cubicBez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4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Freeform 11 2">
              <a:extLst>
                <a:ext uri="{FF2B5EF4-FFF2-40B4-BE49-F238E27FC236}">
                  <a16:creationId xmlns:a16="http://schemas.microsoft.com/office/drawing/2014/main" id="{679A85F5-78ED-4416-AF84-5A1C91C7B358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999163" y="2957513"/>
              <a:ext cx="85725" cy="127000"/>
            </a:xfrm>
            <a:custGeom>
              <a:avLst/>
              <a:gdLst>
                <a:gd name="T0" fmla="*/ 177 w 217"/>
                <a:gd name="T1" fmla="*/ 66 h 311"/>
                <a:gd name="T2" fmla="*/ 146 w 217"/>
                <a:gd name="T3" fmla="*/ 56 h 311"/>
                <a:gd name="T4" fmla="*/ 73 w 217"/>
                <a:gd name="T5" fmla="*/ 155 h 311"/>
                <a:gd name="T6" fmla="*/ 145 w 217"/>
                <a:gd name="T7" fmla="*/ 255 h 311"/>
                <a:gd name="T8" fmla="*/ 217 w 217"/>
                <a:gd name="T9" fmla="*/ 148 h 311"/>
                <a:gd name="T10" fmla="*/ 130 w 217"/>
                <a:gd name="T11" fmla="*/ 0 h 311"/>
                <a:gd name="T12" fmla="*/ 0 w 217"/>
                <a:gd name="T13" fmla="*/ 155 h 311"/>
                <a:gd name="T14" fmla="*/ 131 w 217"/>
                <a:gd name="T15" fmla="*/ 311 h 311"/>
                <a:gd name="T16" fmla="*/ 217 w 217"/>
                <a:gd name="T17" fmla="*/ 268 h 311"/>
                <a:gd name="T18" fmla="*/ 198 w 217"/>
                <a:gd name="T19" fmla="*/ 254 h 311"/>
                <a:gd name="T20" fmla="*/ 183 w 217"/>
                <a:gd name="T21" fmla="*/ 259 h 311"/>
                <a:gd name="T22" fmla="*/ 130 w 217"/>
                <a:gd name="T23" fmla="*/ 281 h 311"/>
                <a:gd name="T24" fmla="*/ 28 w 217"/>
                <a:gd name="T25" fmla="*/ 156 h 311"/>
                <a:gd name="T26" fmla="*/ 130 w 217"/>
                <a:gd name="T27" fmla="*/ 31 h 311"/>
                <a:gd name="T28" fmla="*/ 177 w 217"/>
                <a:gd name="T29" fmla="*/ 66 h 311"/>
                <a:gd name="T30" fmla="*/ 146 w 217"/>
                <a:gd name="T31" fmla="*/ 225 h 311"/>
                <a:gd name="T32" fmla="*/ 101 w 217"/>
                <a:gd name="T33" fmla="*/ 156 h 311"/>
                <a:gd name="T34" fmla="*/ 145 w 217"/>
                <a:gd name="T35" fmla="*/ 86 h 311"/>
                <a:gd name="T36" fmla="*/ 189 w 217"/>
                <a:gd name="T37" fmla="*/ 156 h 311"/>
                <a:gd name="T38" fmla="*/ 146 w 217"/>
                <a:gd name="T39" fmla="*/ 22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177" y="66"/>
                  </a:moveTo>
                  <a:cubicBezTo>
                    <a:pt x="176" y="65"/>
                    <a:pt x="162" y="56"/>
                    <a:pt x="146" y="56"/>
                  </a:cubicBezTo>
                  <a:cubicBezTo>
                    <a:pt x="106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69" y="255"/>
                    <a:pt x="217" y="234"/>
                    <a:pt x="217" y="148"/>
                  </a:cubicBezTo>
                  <a:cubicBezTo>
                    <a:pt x="217" y="115"/>
                    <a:pt x="217" y="0"/>
                    <a:pt x="130" y="0"/>
                  </a:cubicBezTo>
                  <a:cubicBezTo>
                    <a:pt x="62" y="0"/>
                    <a:pt x="0" y="65"/>
                    <a:pt x="0" y="155"/>
                  </a:cubicBezTo>
                  <a:cubicBezTo>
                    <a:pt x="0" y="245"/>
                    <a:pt x="61" y="311"/>
                    <a:pt x="131" y="311"/>
                  </a:cubicBezTo>
                  <a:cubicBezTo>
                    <a:pt x="175" y="311"/>
                    <a:pt x="217" y="283"/>
                    <a:pt x="217" y="268"/>
                  </a:cubicBezTo>
                  <a:cubicBezTo>
                    <a:pt x="217" y="254"/>
                    <a:pt x="203" y="254"/>
                    <a:pt x="198" y="254"/>
                  </a:cubicBezTo>
                  <a:cubicBezTo>
                    <a:pt x="190" y="254"/>
                    <a:pt x="188" y="254"/>
                    <a:pt x="183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1"/>
                    <a:pt x="78" y="31"/>
                    <a:pt x="130" y="31"/>
                  </a:cubicBezTo>
                  <a:cubicBezTo>
                    <a:pt x="144" y="31"/>
                    <a:pt x="166" y="36"/>
                    <a:pt x="177" y="66"/>
                  </a:cubicBezTo>
                  <a:close/>
                  <a:moveTo>
                    <a:pt x="146" y="225"/>
                  </a:move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6"/>
                    <a:pt x="145" y="86"/>
                  </a:cubicBezTo>
                  <a:cubicBezTo>
                    <a:pt x="167" y="86"/>
                    <a:pt x="189" y="115"/>
                    <a:pt x="189" y="156"/>
                  </a:cubicBezTo>
                  <a:cubicBezTo>
                    <a:pt x="189" y="196"/>
                    <a:pt x="167" y="225"/>
                    <a:pt x="146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Freeform 12 2">
              <a:extLst>
                <a:ext uri="{FF2B5EF4-FFF2-40B4-BE49-F238E27FC236}">
                  <a16:creationId xmlns:a16="http://schemas.microsoft.com/office/drawing/2014/main" id="{99572E20-BD22-4EC0-B797-701E19CBA893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097588" y="2959100"/>
              <a:ext cx="95250" cy="125413"/>
            </a:xfrm>
            <a:custGeom>
              <a:avLst/>
              <a:gdLst>
                <a:gd name="T0" fmla="*/ 214 w 243"/>
                <a:gd name="T1" fmla="*/ 31 h 309"/>
                <a:gd name="T2" fmla="*/ 243 w 243"/>
                <a:gd name="T3" fmla="*/ 15 h 309"/>
                <a:gd name="T4" fmla="*/ 222 w 243"/>
                <a:gd name="T5" fmla="*/ 0 h 309"/>
                <a:gd name="T6" fmla="*/ 172 w 243"/>
                <a:gd name="T7" fmla="*/ 0 h 309"/>
                <a:gd name="T8" fmla="*/ 151 w 243"/>
                <a:gd name="T9" fmla="*/ 15 h 309"/>
                <a:gd name="T10" fmla="*/ 179 w 243"/>
                <a:gd name="T11" fmla="*/ 31 h 309"/>
                <a:gd name="T12" fmla="*/ 141 w 243"/>
                <a:gd name="T13" fmla="*/ 183 h 309"/>
                <a:gd name="T14" fmla="*/ 121 w 243"/>
                <a:gd name="T15" fmla="*/ 269 h 309"/>
                <a:gd name="T16" fmla="*/ 121 w 243"/>
                <a:gd name="T17" fmla="*/ 269 h 309"/>
                <a:gd name="T18" fmla="*/ 112 w 243"/>
                <a:gd name="T19" fmla="*/ 225 h 309"/>
                <a:gd name="T20" fmla="*/ 63 w 243"/>
                <a:gd name="T21" fmla="*/ 31 h 309"/>
                <a:gd name="T22" fmla="*/ 91 w 243"/>
                <a:gd name="T23" fmla="*/ 15 h 309"/>
                <a:gd name="T24" fmla="*/ 71 w 243"/>
                <a:gd name="T25" fmla="*/ 0 h 309"/>
                <a:gd name="T26" fmla="*/ 20 w 243"/>
                <a:gd name="T27" fmla="*/ 0 h 309"/>
                <a:gd name="T28" fmla="*/ 0 w 243"/>
                <a:gd name="T29" fmla="*/ 15 h 309"/>
                <a:gd name="T30" fmla="*/ 28 w 243"/>
                <a:gd name="T31" fmla="*/ 31 h 309"/>
                <a:gd name="T32" fmla="*/ 94 w 243"/>
                <a:gd name="T33" fmla="*/ 290 h 309"/>
                <a:gd name="T34" fmla="*/ 121 w 243"/>
                <a:gd name="T35" fmla="*/ 309 h 309"/>
                <a:gd name="T36" fmla="*/ 149 w 243"/>
                <a:gd name="T37" fmla="*/ 290 h 309"/>
                <a:gd name="T38" fmla="*/ 214 w 243"/>
                <a:gd name="T39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14" y="31"/>
                  </a:moveTo>
                  <a:cubicBezTo>
                    <a:pt x="232" y="31"/>
                    <a:pt x="243" y="31"/>
                    <a:pt x="243" y="15"/>
                  </a:cubicBezTo>
                  <a:cubicBezTo>
                    <a:pt x="243" y="0"/>
                    <a:pt x="230" y="0"/>
                    <a:pt x="222" y="0"/>
                  </a:cubicBezTo>
                  <a:lnTo>
                    <a:pt x="172" y="0"/>
                  </a:lnTo>
                  <a:cubicBezTo>
                    <a:pt x="164" y="0"/>
                    <a:pt x="151" y="0"/>
                    <a:pt x="151" y="15"/>
                  </a:cubicBezTo>
                  <a:cubicBezTo>
                    <a:pt x="151" y="31"/>
                    <a:pt x="162" y="31"/>
                    <a:pt x="179" y="31"/>
                  </a:cubicBezTo>
                  <a:lnTo>
                    <a:pt x="141" y="183"/>
                  </a:lnTo>
                  <a:cubicBezTo>
                    <a:pt x="134" y="210"/>
                    <a:pt x="125" y="248"/>
                    <a:pt x="121" y="269"/>
                  </a:cubicBezTo>
                  <a:lnTo>
                    <a:pt x="121" y="269"/>
                  </a:lnTo>
                  <a:cubicBezTo>
                    <a:pt x="118" y="252"/>
                    <a:pt x="116" y="243"/>
                    <a:pt x="112" y="225"/>
                  </a:cubicBezTo>
                  <a:lnTo>
                    <a:pt x="63" y="31"/>
                  </a:lnTo>
                  <a:cubicBezTo>
                    <a:pt x="81" y="31"/>
                    <a:pt x="91" y="31"/>
                    <a:pt x="91" y="15"/>
                  </a:cubicBezTo>
                  <a:cubicBezTo>
                    <a:pt x="91" y="0"/>
                    <a:pt x="78" y="0"/>
                    <a:pt x="71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1" y="309"/>
                  </a:cubicBezTo>
                  <a:cubicBezTo>
                    <a:pt x="135" y="309"/>
                    <a:pt x="144" y="309"/>
                    <a:pt x="149" y="290"/>
                  </a:cubicBezTo>
                  <a:lnTo>
                    <a:pt x="214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Freeform 13 2">
              <a:extLst>
                <a:ext uri="{FF2B5EF4-FFF2-40B4-BE49-F238E27FC236}">
                  <a16:creationId xmlns:a16="http://schemas.microsoft.com/office/drawing/2014/main" id="{F808AA59-F677-4291-9193-F235AA24E19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199188" y="2959100"/>
              <a:ext cx="95250" cy="123825"/>
            </a:xfrm>
            <a:custGeom>
              <a:avLst/>
              <a:gdLst>
                <a:gd name="T0" fmla="*/ 136 w 244"/>
                <a:gd name="T1" fmla="*/ 121 h 305"/>
                <a:gd name="T2" fmla="*/ 122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7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0 w 244"/>
                <a:gd name="T23" fmla="*/ 305 h 305"/>
                <a:gd name="T24" fmla="*/ 80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4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39 w 244"/>
                <a:gd name="T39" fmla="*/ 192 h 305"/>
                <a:gd name="T40" fmla="*/ 189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3 w 244"/>
                <a:gd name="T47" fmla="*/ 290 h 305"/>
                <a:gd name="T48" fmla="*/ 183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6 w 244"/>
                <a:gd name="T63" fmla="*/ 0 h 305"/>
                <a:gd name="T64" fmla="*/ 169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5" y="153"/>
                    <a:pt x="122" y="168"/>
                  </a:cubicBezTo>
                  <a:lnTo>
                    <a:pt x="122" y="168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4" y="0"/>
                    <a:pt x="4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0" y="31"/>
                    <a:pt x="26" y="31"/>
                  </a:cubicBezTo>
                  <a:lnTo>
                    <a:pt x="26" y="275"/>
                  </a:lnTo>
                  <a:cubicBezTo>
                    <a:pt x="10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60" y="305"/>
                  </a:lnTo>
                  <a:cubicBezTo>
                    <a:pt x="68" y="305"/>
                    <a:pt x="80" y="305"/>
                    <a:pt x="80" y="290"/>
                  </a:cubicBezTo>
                  <a:cubicBezTo>
                    <a:pt x="80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4" y="37"/>
                  </a:lnTo>
                  <a:cubicBezTo>
                    <a:pt x="60" y="59"/>
                    <a:pt x="92" y="155"/>
                    <a:pt x="94" y="162"/>
                  </a:cubicBezTo>
                  <a:cubicBezTo>
                    <a:pt x="98" y="173"/>
                    <a:pt x="104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8" y="203"/>
                    <a:pt x="135" y="199"/>
                    <a:pt x="139" y="192"/>
                  </a:cubicBezTo>
                  <a:cubicBezTo>
                    <a:pt x="141" y="189"/>
                    <a:pt x="183" y="63"/>
                    <a:pt x="189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3" y="275"/>
                    <a:pt x="163" y="290"/>
                  </a:cubicBezTo>
                  <a:cubicBezTo>
                    <a:pt x="163" y="305"/>
                    <a:pt x="176" y="305"/>
                    <a:pt x="183" y="305"/>
                  </a:cubicBezTo>
                  <a:lnTo>
                    <a:pt x="224" y="305"/>
                  </a:lnTo>
                  <a:cubicBezTo>
                    <a:pt x="231" y="305"/>
                    <a:pt x="244" y="305"/>
                    <a:pt x="244" y="290"/>
                  </a:cubicBezTo>
                  <a:cubicBezTo>
                    <a:pt x="244" y="275"/>
                    <a:pt x="233" y="275"/>
                    <a:pt x="218" y="275"/>
                  </a:cubicBezTo>
                  <a:lnTo>
                    <a:pt x="218" y="31"/>
                  </a:lnTo>
                  <a:cubicBezTo>
                    <a:pt x="233" y="31"/>
                    <a:pt x="244" y="31"/>
                    <a:pt x="244" y="15"/>
                  </a:cubicBezTo>
                  <a:cubicBezTo>
                    <a:pt x="244" y="0"/>
                    <a:pt x="231" y="0"/>
                    <a:pt x="224" y="0"/>
                  </a:cubicBezTo>
                  <a:lnTo>
                    <a:pt x="196" y="0"/>
                  </a:lnTo>
                  <a:cubicBezTo>
                    <a:pt x="176" y="0"/>
                    <a:pt x="174" y="7"/>
                    <a:pt x="169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Freeform 14 2">
              <a:extLst>
                <a:ext uri="{FF2B5EF4-FFF2-40B4-BE49-F238E27FC236}">
                  <a16:creationId xmlns:a16="http://schemas.microsoft.com/office/drawing/2014/main" id="{0D440982-F4E3-4BEE-B8B0-56D26933470C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337300" y="2995613"/>
              <a:ext cx="25400" cy="87313"/>
            </a:xfrm>
            <a:custGeom>
              <a:avLst/>
              <a:gdLst>
                <a:gd name="T0" fmla="*/ 63 w 63"/>
                <a:gd name="T1" fmla="*/ 31 h 215"/>
                <a:gd name="T2" fmla="*/ 32 w 63"/>
                <a:gd name="T3" fmla="*/ 0 h 215"/>
                <a:gd name="T4" fmla="*/ 0 w 63"/>
                <a:gd name="T5" fmla="*/ 31 h 215"/>
                <a:gd name="T6" fmla="*/ 31 w 63"/>
                <a:gd name="T7" fmla="*/ 62 h 215"/>
                <a:gd name="T8" fmla="*/ 63 w 63"/>
                <a:gd name="T9" fmla="*/ 31 h 215"/>
                <a:gd name="T10" fmla="*/ 63 w 63"/>
                <a:gd name="T11" fmla="*/ 184 h 215"/>
                <a:gd name="T12" fmla="*/ 32 w 63"/>
                <a:gd name="T13" fmla="*/ 153 h 215"/>
                <a:gd name="T14" fmla="*/ 0 w 63"/>
                <a:gd name="T15" fmla="*/ 184 h 215"/>
                <a:gd name="T16" fmla="*/ 31 w 63"/>
                <a:gd name="T17" fmla="*/ 215 h 215"/>
                <a:gd name="T18" fmla="*/ 63 w 63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15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  <a:close/>
                  <a:moveTo>
                    <a:pt x="63" y="184"/>
                  </a:moveTo>
                  <a:cubicBezTo>
                    <a:pt x="63" y="166"/>
                    <a:pt x="48" y="153"/>
                    <a:pt x="32" y="153"/>
                  </a:cubicBezTo>
                  <a:cubicBezTo>
                    <a:pt x="13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3" y="199"/>
                    <a:pt x="63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Freeform 15 2">
              <a:extLst>
                <a:ext uri="{FF2B5EF4-FFF2-40B4-BE49-F238E27FC236}">
                  <a16:creationId xmlns:a16="http://schemas.microsoft.com/office/drawing/2014/main" id="{A2D93C07-0D1A-43C6-A2F6-369C6E67B62F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411913" y="2943225"/>
              <a:ext cx="80963" cy="155575"/>
            </a:xfrm>
            <a:custGeom>
              <a:avLst/>
              <a:gdLst>
                <a:gd name="T0" fmla="*/ 117 w 204"/>
                <a:gd name="T1" fmla="*/ 208 h 387"/>
                <a:gd name="T2" fmla="*/ 172 w 204"/>
                <a:gd name="T3" fmla="*/ 263 h 387"/>
                <a:gd name="T4" fmla="*/ 117 w 204"/>
                <a:gd name="T5" fmla="*/ 317 h 387"/>
                <a:gd name="T6" fmla="*/ 117 w 204"/>
                <a:gd name="T7" fmla="*/ 208 h 387"/>
                <a:gd name="T8" fmla="*/ 87 w 204"/>
                <a:gd name="T9" fmla="*/ 202 h 387"/>
                <a:gd name="T10" fmla="*/ 87 w 204"/>
                <a:gd name="T11" fmla="*/ 318 h 387"/>
                <a:gd name="T12" fmla="*/ 37 w 204"/>
                <a:gd name="T13" fmla="*/ 278 h 387"/>
                <a:gd name="T14" fmla="*/ 45 w 204"/>
                <a:gd name="T15" fmla="*/ 261 h 387"/>
                <a:gd name="T16" fmla="*/ 23 w 204"/>
                <a:gd name="T17" fmla="*/ 238 h 387"/>
                <a:gd name="T18" fmla="*/ 0 w 204"/>
                <a:gd name="T19" fmla="*/ 263 h 387"/>
                <a:gd name="T20" fmla="*/ 87 w 204"/>
                <a:gd name="T21" fmla="*/ 348 h 387"/>
                <a:gd name="T22" fmla="*/ 87 w 204"/>
                <a:gd name="T23" fmla="*/ 367 h 387"/>
                <a:gd name="T24" fmla="*/ 102 w 204"/>
                <a:gd name="T25" fmla="*/ 387 h 387"/>
                <a:gd name="T26" fmla="*/ 117 w 204"/>
                <a:gd name="T27" fmla="*/ 367 h 387"/>
                <a:gd name="T28" fmla="*/ 117 w 204"/>
                <a:gd name="T29" fmla="*/ 348 h 387"/>
                <a:gd name="T30" fmla="*/ 204 w 204"/>
                <a:gd name="T31" fmla="*/ 261 h 387"/>
                <a:gd name="T32" fmla="*/ 117 w 204"/>
                <a:gd name="T33" fmla="*/ 173 h 387"/>
                <a:gd name="T34" fmla="*/ 117 w 204"/>
                <a:gd name="T35" fmla="*/ 70 h 387"/>
                <a:gd name="T36" fmla="*/ 167 w 204"/>
                <a:gd name="T37" fmla="*/ 104 h 387"/>
                <a:gd name="T38" fmla="*/ 159 w 204"/>
                <a:gd name="T39" fmla="*/ 120 h 387"/>
                <a:gd name="T40" fmla="*/ 181 w 204"/>
                <a:gd name="T41" fmla="*/ 142 h 387"/>
                <a:gd name="T42" fmla="*/ 204 w 204"/>
                <a:gd name="T43" fmla="*/ 118 h 387"/>
                <a:gd name="T44" fmla="*/ 117 w 204"/>
                <a:gd name="T45" fmla="*/ 39 h 387"/>
                <a:gd name="T46" fmla="*/ 117 w 204"/>
                <a:gd name="T47" fmla="*/ 20 h 387"/>
                <a:gd name="T48" fmla="*/ 102 w 204"/>
                <a:gd name="T49" fmla="*/ 0 h 387"/>
                <a:gd name="T50" fmla="*/ 87 w 204"/>
                <a:gd name="T51" fmla="*/ 20 h 387"/>
                <a:gd name="T52" fmla="*/ 87 w 204"/>
                <a:gd name="T53" fmla="*/ 39 h 387"/>
                <a:gd name="T54" fmla="*/ 0 w 204"/>
                <a:gd name="T55" fmla="*/ 120 h 387"/>
                <a:gd name="T56" fmla="*/ 87 w 204"/>
                <a:gd name="T57" fmla="*/ 202 h 387"/>
                <a:gd name="T58" fmla="*/ 87 w 204"/>
                <a:gd name="T59" fmla="*/ 167 h 387"/>
                <a:gd name="T60" fmla="*/ 32 w 204"/>
                <a:gd name="T61" fmla="*/ 118 h 387"/>
                <a:gd name="T62" fmla="*/ 87 w 204"/>
                <a:gd name="T63" fmla="*/ 70 h 387"/>
                <a:gd name="T64" fmla="*/ 87 w 204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117" y="208"/>
                  </a:moveTo>
                  <a:cubicBezTo>
                    <a:pt x="150" y="215"/>
                    <a:pt x="172" y="237"/>
                    <a:pt x="172" y="263"/>
                  </a:cubicBezTo>
                  <a:cubicBezTo>
                    <a:pt x="172" y="288"/>
                    <a:pt x="149" y="312"/>
                    <a:pt x="117" y="317"/>
                  </a:cubicBezTo>
                  <a:lnTo>
                    <a:pt x="117" y="208"/>
                  </a:lnTo>
                  <a:close/>
                  <a:moveTo>
                    <a:pt x="87" y="202"/>
                  </a:move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4" y="296"/>
                    <a:pt x="204" y="261"/>
                  </a:cubicBezTo>
                  <a:cubicBezTo>
                    <a:pt x="204" y="236"/>
                    <a:pt x="190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0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2" y="142"/>
                    <a:pt x="204" y="136"/>
                    <a:pt x="204" y="118"/>
                  </a:cubicBezTo>
                  <a:cubicBezTo>
                    <a:pt x="204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0"/>
                  </a:cubicBezTo>
                  <a:cubicBezTo>
                    <a:pt x="0" y="132"/>
                    <a:pt x="3" y="186"/>
                    <a:pt x="87" y="202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8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16 2">
              <a:extLst>
                <a:ext uri="{FF2B5EF4-FFF2-40B4-BE49-F238E27FC236}">
                  <a16:creationId xmlns:a16="http://schemas.microsoft.com/office/drawing/2014/main" id="{188B5FFC-DF3D-4585-8421-6E24B894C9CC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616700" y="2994025"/>
              <a:ext cx="92075" cy="90488"/>
            </a:xfrm>
            <a:custGeom>
              <a:avLst/>
              <a:gdLst>
                <a:gd name="T0" fmla="*/ 155 w 234"/>
                <a:gd name="T1" fmla="*/ 204 h 223"/>
                <a:gd name="T2" fmla="*/ 209 w 234"/>
                <a:gd name="T3" fmla="*/ 220 h 223"/>
                <a:gd name="T4" fmla="*/ 234 w 234"/>
                <a:gd name="T5" fmla="*/ 204 h 223"/>
                <a:gd name="T6" fmla="*/ 214 w 234"/>
                <a:gd name="T7" fmla="*/ 190 h 223"/>
                <a:gd name="T8" fmla="*/ 184 w 234"/>
                <a:gd name="T9" fmla="*/ 186 h 223"/>
                <a:gd name="T10" fmla="*/ 184 w 234"/>
                <a:gd name="T11" fmla="*/ 78 h 223"/>
                <a:gd name="T12" fmla="*/ 85 w 234"/>
                <a:gd name="T13" fmla="*/ 0 h 223"/>
                <a:gd name="T14" fmla="*/ 13 w 234"/>
                <a:gd name="T15" fmla="*/ 37 h 223"/>
                <a:gd name="T16" fmla="*/ 35 w 234"/>
                <a:gd name="T17" fmla="*/ 60 h 223"/>
                <a:gd name="T18" fmla="*/ 57 w 234"/>
                <a:gd name="T19" fmla="*/ 37 h 223"/>
                <a:gd name="T20" fmla="*/ 68 w 234"/>
                <a:gd name="T21" fmla="*/ 31 h 223"/>
                <a:gd name="T22" fmla="*/ 86 w 234"/>
                <a:gd name="T23" fmla="*/ 31 h 223"/>
                <a:gd name="T24" fmla="*/ 149 w 234"/>
                <a:gd name="T25" fmla="*/ 82 h 223"/>
                <a:gd name="T26" fmla="*/ 0 w 234"/>
                <a:gd name="T27" fmla="*/ 156 h 223"/>
                <a:gd name="T28" fmla="*/ 82 w 234"/>
                <a:gd name="T29" fmla="*/ 223 h 223"/>
                <a:gd name="T30" fmla="*/ 155 w 234"/>
                <a:gd name="T31" fmla="*/ 204 h 223"/>
                <a:gd name="T32" fmla="*/ 149 w 234"/>
                <a:gd name="T33" fmla="*/ 111 h 223"/>
                <a:gd name="T34" fmla="*/ 149 w 234"/>
                <a:gd name="T35" fmla="*/ 153 h 223"/>
                <a:gd name="T36" fmla="*/ 130 w 234"/>
                <a:gd name="T37" fmla="*/ 184 h 223"/>
                <a:gd name="T38" fmla="*/ 86 w 234"/>
                <a:gd name="T39" fmla="*/ 193 h 223"/>
                <a:gd name="T40" fmla="*/ 34 w 234"/>
                <a:gd name="T41" fmla="*/ 156 h 223"/>
                <a:gd name="T42" fmla="*/ 149 w 234"/>
                <a:gd name="T43" fmla="*/ 11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155" y="204"/>
                  </a:move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4"/>
                  </a:cubicBezTo>
                  <a:cubicBezTo>
                    <a:pt x="234" y="190"/>
                    <a:pt x="221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3" y="60"/>
                    <a:pt x="57" y="55"/>
                    <a:pt x="57" y="37"/>
                  </a:cubicBezTo>
                  <a:cubicBezTo>
                    <a:pt x="57" y="33"/>
                    <a:pt x="58" y="32"/>
                    <a:pt x="68" y="31"/>
                  </a:cubicBezTo>
                  <a:cubicBezTo>
                    <a:pt x="75" y="31"/>
                    <a:pt x="81" y="31"/>
                    <a:pt x="86" y="31"/>
                  </a:cubicBezTo>
                  <a:cubicBezTo>
                    <a:pt x="124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1" y="223"/>
                    <a:pt x="132" y="219"/>
                    <a:pt x="155" y="204"/>
                  </a:cubicBezTo>
                  <a:close/>
                  <a:moveTo>
                    <a:pt x="149" y="111"/>
                  </a:moveTo>
                  <a:lnTo>
                    <a:pt x="149" y="153"/>
                  </a:ln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90" y="193"/>
                    <a:pt x="86" y="193"/>
                  </a:cubicBezTo>
                  <a:cubicBezTo>
                    <a:pt x="55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" name="Freeform 17 2">
              <a:extLst>
                <a:ext uri="{FF2B5EF4-FFF2-40B4-BE49-F238E27FC236}">
                  <a16:creationId xmlns:a16="http://schemas.microsoft.com/office/drawing/2014/main" id="{F700537A-29A3-4ABD-8538-BB1D8B72BF32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748463" y="3057525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6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" name="Freeform 18 2">
              <a:extLst>
                <a:ext uri="{FF2B5EF4-FFF2-40B4-BE49-F238E27FC236}">
                  <a16:creationId xmlns:a16="http://schemas.microsoft.com/office/drawing/2014/main" id="{23A3947E-86CC-4004-A296-50AAE821B55E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821488" y="2994025"/>
              <a:ext cx="80963" cy="90488"/>
            </a:xfrm>
            <a:custGeom>
              <a:avLst/>
              <a:gdLst>
                <a:gd name="T0" fmla="*/ 204 w 204"/>
                <a:gd name="T1" fmla="*/ 112 h 223"/>
                <a:gd name="T2" fmla="*/ 102 w 204"/>
                <a:gd name="T3" fmla="*/ 0 h 223"/>
                <a:gd name="T4" fmla="*/ 0 w 204"/>
                <a:gd name="T5" fmla="*/ 112 h 223"/>
                <a:gd name="T6" fmla="*/ 102 w 204"/>
                <a:gd name="T7" fmla="*/ 223 h 223"/>
                <a:gd name="T8" fmla="*/ 204 w 204"/>
                <a:gd name="T9" fmla="*/ 112 h 223"/>
                <a:gd name="T10" fmla="*/ 102 w 204"/>
                <a:gd name="T11" fmla="*/ 193 h 223"/>
                <a:gd name="T12" fmla="*/ 34 w 204"/>
                <a:gd name="T13" fmla="*/ 109 h 223"/>
                <a:gd name="T14" fmla="*/ 102 w 204"/>
                <a:gd name="T15" fmla="*/ 31 h 223"/>
                <a:gd name="T16" fmla="*/ 170 w 204"/>
                <a:gd name="T17" fmla="*/ 109 h 223"/>
                <a:gd name="T18" fmla="*/ 102 w 204"/>
                <a:gd name="T19" fmla="*/ 1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3">
                  <a:moveTo>
                    <a:pt x="204" y="112"/>
                  </a:moveTo>
                  <a:cubicBezTo>
                    <a:pt x="204" y="50"/>
                    <a:pt x="158" y="0"/>
                    <a:pt x="102" y="0"/>
                  </a:cubicBezTo>
                  <a:cubicBezTo>
                    <a:pt x="46" y="0"/>
                    <a:pt x="0" y="50"/>
                    <a:pt x="0" y="112"/>
                  </a:cubicBezTo>
                  <a:cubicBezTo>
                    <a:pt x="0" y="176"/>
                    <a:pt x="47" y="223"/>
                    <a:pt x="102" y="223"/>
                  </a:cubicBezTo>
                  <a:cubicBezTo>
                    <a:pt x="157" y="223"/>
                    <a:pt x="204" y="175"/>
                    <a:pt x="204" y="112"/>
                  </a:cubicBezTo>
                  <a:close/>
                  <a:moveTo>
                    <a:pt x="102" y="193"/>
                  </a:moveTo>
                  <a:cubicBezTo>
                    <a:pt x="65" y="193"/>
                    <a:pt x="34" y="155"/>
                    <a:pt x="34" y="109"/>
                  </a:cubicBezTo>
                  <a:cubicBezTo>
                    <a:pt x="34" y="63"/>
                    <a:pt x="67" y="31"/>
                    <a:pt x="102" y="31"/>
                  </a:cubicBezTo>
                  <a:cubicBezTo>
                    <a:pt x="138" y="31"/>
                    <a:pt x="170" y="63"/>
                    <a:pt x="170" y="109"/>
                  </a:cubicBezTo>
                  <a:cubicBezTo>
                    <a:pt x="170" y="155"/>
                    <a:pt x="139" y="193"/>
                    <a:pt x="10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19 2">
              <a:extLst>
                <a:ext uri="{FF2B5EF4-FFF2-40B4-BE49-F238E27FC236}">
                  <a16:creationId xmlns:a16="http://schemas.microsoft.com/office/drawing/2014/main" id="{4D6CD43D-0886-4E5F-A8B3-85494F0CD41E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915150" y="2995613"/>
              <a:ext cx="98425" cy="88900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199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0 h 218"/>
                <a:gd name="T14" fmla="*/ 187 w 250"/>
                <a:gd name="T15" fmla="*/ 0 h 218"/>
                <a:gd name="T16" fmla="*/ 151 w 250"/>
                <a:gd name="T17" fmla="*/ 0 h 218"/>
                <a:gd name="T18" fmla="*/ 130 w 250"/>
                <a:gd name="T19" fmla="*/ 15 h 218"/>
                <a:gd name="T20" fmla="*/ 150 w 250"/>
                <a:gd name="T21" fmla="*/ 30 h 218"/>
                <a:gd name="T22" fmla="*/ 173 w 250"/>
                <a:gd name="T23" fmla="*/ 30 h 218"/>
                <a:gd name="T24" fmla="*/ 173 w 250"/>
                <a:gd name="T25" fmla="*/ 137 h 218"/>
                <a:gd name="T26" fmla="*/ 116 w 250"/>
                <a:gd name="T27" fmla="*/ 188 h 218"/>
                <a:gd name="T28" fmla="*/ 77 w 250"/>
                <a:gd name="T29" fmla="*/ 155 h 218"/>
                <a:gd name="T30" fmla="*/ 77 w 250"/>
                <a:gd name="T31" fmla="*/ 20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5 h 218"/>
                <a:gd name="T38" fmla="*/ 20 w 250"/>
                <a:gd name="T39" fmla="*/ 30 h 218"/>
                <a:gd name="T40" fmla="*/ 43 w 250"/>
                <a:gd name="T41" fmla="*/ 30 h 218"/>
                <a:gd name="T42" fmla="*/ 43 w 250"/>
                <a:gd name="T43" fmla="*/ 158 h 218"/>
                <a:gd name="T44" fmla="*/ 113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199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20 2">
              <a:extLst>
                <a:ext uri="{FF2B5EF4-FFF2-40B4-BE49-F238E27FC236}">
                  <a16:creationId xmlns:a16="http://schemas.microsoft.com/office/drawing/2014/main" id="{31ECDC57-B71C-4E7A-8337-7FA5ED43840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021513" y="2971800"/>
              <a:ext cx="82550" cy="11271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21 2">
              <a:extLst>
                <a:ext uri="{FF2B5EF4-FFF2-40B4-BE49-F238E27FC236}">
                  <a16:creationId xmlns:a16="http://schemas.microsoft.com/office/drawing/2014/main" id="{B631FBBD-7402-4CBA-B00F-C6F8963697B2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591175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3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22 2">
              <a:extLst>
                <a:ext uri="{FF2B5EF4-FFF2-40B4-BE49-F238E27FC236}">
                  <a16:creationId xmlns:a16="http://schemas.microsoft.com/office/drawing/2014/main" id="{D3830CC8-09E0-4DD8-85AC-1ED462AD781E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692775" y="3198813"/>
              <a:ext cx="84138" cy="128588"/>
            </a:xfrm>
            <a:custGeom>
              <a:avLst/>
              <a:gdLst>
                <a:gd name="T0" fmla="*/ 212 w 212"/>
                <a:gd name="T1" fmla="*/ 158 h 316"/>
                <a:gd name="T2" fmla="*/ 106 w 212"/>
                <a:gd name="T3" fmla="*/ 0 h 316"/>
                <a:gd name="T4" fmla="*/ 0 w 212"/>
                <a:gd name="T5" fmla="*/ 158 h 316"/>
                <a:gd name="T6" fmla="*/ 106 w 212"/>
                <a:gd name="T7" fmla="*/ 316 h 316"/>
                <a:gd name="T8" fmla="*/ 212 w 212"/>
                <a:gd name="T9" fmla="*/ 158 h 316"/>
                <a:gd name="T10" fmla="*/ 106 w 212"/>
                <a:gd name="T11" fmla="*/ 285 h 316"/>
                <a:gd name="T12" fmla="*/ 35 w 212"/>
                <a:gd name="T13" fmla="*/ 153 h 316"/>
                <a:gd name="T14" fmla="*/ 106 w 212"/>
                <a:gd name="T15" fmla="*/ 30 h 316"/>
                <a:gd name="T16" fmla="*/ 177 w 212"/>
                <a:gd name="T17" fmla="*/ 153 h 316"/>
                <a:gd name="T18" fmla="*/ 106 w 212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6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2" y="316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3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" name="Freeform 23 2">
              <a:extLst>
                <a:ext uri="{FF2B5EF4-FFF2-40B4-BE49-F238E27FC236}">
                  <a16:creationId xmlns:a16="http://schemas.microsoft.com/office/drawing/2014/main" id="{E6F84DEC-B705-4950-A4F3-BE43E080AF9E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95963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5 w 211"/>
                <a:gd name="T3" fmla="*/ 0 h 316"/>
                <a:gd name="T4" fmla="*/ 0 w 211"/>
                <a:gd name="T5" fmla="*/ 158 h 316"/>
                <a:gd name="T6" fmla="*/ 105 w 211"/>
                <a:gd name="T7" fmla="*/ 316 h 316"/>
                <a:gd name="T8" fmla="*/ 211 w 211"/>
                <a:gd name="T9" fmla="*/ 158 h 316"/>
                <a:gd name="T10" fmla="*/ 105 w 211"/>
                <a:gd name="T11" fmla="*/ 285 h 316"/>
                <a:gd name="T12" fmla="*/ 34 w 211"/>
                <a:gd name="T13" fmla="*/ 153 h 316"/>
                <a:gd name="T14" fmla="*/ 105 w 211"/>
                <a:gd name="T15" fmla="*/ 30 h 316"/>
                <a:gd name="T16" fmla="*/ 177 w 211"/>
                <a:gd name="T17" fmla="*/ 153 h 316"/>
                <a:gd name="T18" fmla="*/ 105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5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5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" name="Freeform 24 2">
              <a:extLst>
                <a:ext uri="{FF2B5EF4-FFF2-40B4-BE49-F238E27FC236}">
                  <a16:creationId xmlns:a16="http://schemas.microsoft.com/office/drawing/2014/main" id="{86E081DE-B50C-41C9-A2C8-BA41F078442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5908675" y="3198813"/>
              <a:ext cx="66675" cy="125413"/>
            </a:xfrm>
            <a:custGeom>
              <a:avLst/>
              <a:gdLst>
                <a:gd name="T0" fmla="*/ 102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2 w 168"/>
                <a:gd name="T29" fmla="*/ 280 h 310"/>
                <a:gd name="T30" fmla="*/ 102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2" y="20"/>
                  </a:moveTo>
                  <a:cubicBezTo>
                    <a:pt x="102" y="12"/>
                    <a:pt x="102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5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2" y="280"/>
                  </a:lnTo>
                  <a:lnTo>
                    <a:pt x="102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" name="Freeform 25 2">
              <a:extLst>
                <a:ext uri="{FF2B5EF4-FFF2-40B4-BE49-F238E27FC236}">
                  <a16:creationId xmlns:a16="http://schemas.microsoft.com/office/drawing/2014/main" id="{4F4913CD-D910-4ED2-9D76-29BBD835B5BE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6000750" y="31988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Freeform 26 2">
              <a:extLst>
                <a:ext uri="{FF2B5EF4-FFF2-40B4-BE49-F238E27FC236}">
                  <a16:creationId xmlns:a16="http://schemas.microsoft.com/office/drawing/2014/main" id="{2700BBAB-7424-4B83-AEE1-78311BF777B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908675" y="3440113"/>
              <a:ext cx="66675" cy="125413"/>
            </a:xfrm>
            <a:custGeom>
              <a:avLst/>
              <a:gdLst>
                <a:gd name="T0" fmla="*/ 102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2 w 168"/>
                <a:gd name="T29" fmla="*/ 280 h 310"/>
                <a:gd name="T30" fmla="*/ 102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2" y="20"/>
                  </a:moveTo>
                  <a:cubicBezTo>
                    <a:pt x="102" y="12"/>
                    <a:pt x="102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5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2" y="280"/>
                  </a:lnTo>
                  <a:lnTo>
                    <a:pt x="102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" name="Freeform 27 2">
              <a:extLst>
                <a:ext uri="{FF2B5EF4-FFF2-40B4-BE49-F238E27FC236}">
                  <a16:creationId xmlns:a16="http://schemas.microsoft.com/office/drawing/2014/main" id="{2EFBFA06-E62F-4858-86BA-DCD413862602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000750" y="3440113"/>
              <a:ext cx="82550" cy="128588"/>
            </a:xfrm>
            <a:custGeom>
              <a:avLst/>
              <a:gdLst>
                <a:gd name="T0" fmla="*/ 211 w 211"/>
                <a:gd name="T1" fmla="*/ 158 h 316"/>
                <a:gd name="T2" fmla="*/ 106 w 211"/>
                <a:gd name="T3" fmla="*/ 0 h 316"/>
                <a:gd name="T4" fmla="*/ 0 w 211"/>
                <a:gd name="T5" fmla="*/ 158 h 316"/>
                <a:gd name="T6" fmla="*/ 106 w 211"/>
                <a:gd name="T7" fmla="*/ 316 h 316"/>
                <a:gd name="T8" fmla="*/ 211 w 211"/>
                <a:gd name="T9" fmla="*/ 158 h 316"/>
                <a:gd name="T10" fmla="*/ 106 w 211"/>
                <a:gd name="T11" fmla="*/ 285 h 316"/>
                <a:gd name="T12" fmla="*/ 34 w 211"/>
                <a:gd name="T13" fmla="*/ 153 h 316"/>
                <a:gd name="T14" fmla="*/ 106 w 211"/>
                <a:gd name="T15" fmla="*/ 30 h 316"/>
                <a:gd name="T16" fmla="*/ 177 w 211"/>
                <a:gd name="T17" fmla="*/ 153 h 316"/>
                <a:gd name="T18" fmla="*/ 106 w 211"/>
                <a:gd name="T19" fmla="*/ 28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6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8"/>
                  </a:cubicBezTo>
                  <a:cubicBezTo>
                    <a:pt x="0" y="250"/>
                    <a:pt x="51" y="316"/>
                    <a:pt x="106" y="316"/>
                  </a:cubicBezTo>
                  <a:cubicBezTo>
                    <a:pt x="161" y="316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3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3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78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CBD6-83C0-41C7-9B1E-F370F0FD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Change program’s data to a specific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0DD-7377-4E51-AC91-EFB4765E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Goal: </a:t>
            </a:r>
            <a:r>
              <a:rPr lang="en-US" dirty="0"/>
              <a:t>To change the value of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0x11223344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0x9896a9</a:t>
            </a:r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endParaRPr lang="en-NZ" dirty="0"/>
          </a:p>
          <a:p>
            <a:pPr>
              <a:lnSpc>
                <a:spcPct val="11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has already printed out 41 characters 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%.10000000x</a:t>
            </a:r>
            <a:r>
              <a:rPr lang="en-US" dirty="0"/>
              <a:t>, 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10000000+41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10000041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0x9896a9</a:t>
            </a:r>
            <a:r>
              <a:rPr lang="en-US" dirty="0"/>
              <a:t>) will be 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39A7-B006-45A1-8837-FC84B5A4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34A8C-951A-4BF7-91D8-94693A768AF9}"/>
              </a:ext>
            </a:extLst>
          </p:cNvPr>
          <p:cNvSpPr/>
          <p:nvPr/>
        </p:nvSpPr>
        <p:spPr>
          <a:xfrm>
            <a:off x="609192" y="1670404"/>
            <a:ext cx="8111062" cy="14788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E45A29-88B8-4A0E-9892-495B578387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947" y="1759612"/>
            <a:ext cx="8021853" cy="12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BD9F-47D4-4B6E-892F-1725E78B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Modify two memory locations with specific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C25C-C3B1-4A8F-BD47-035E9281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do you modify the data stored at address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NZ" dirty="0"/>
              <a:t> with value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NZ" dirty="0"/>
              <a:t>, and the data stored at address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0xBFFFF360</a:t>
            </a:r>
            <a:r>
              <a:rPr lang="en-NZ" dirty="0"/>
              <a:t> with value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NZ" dirty="0"/>
              <a:t>? </a:t>
            </a:r>
            <a:r>
              <a:rPr lang="en-NZ" u="sng" dirty="0"/>
              <a:t>You can only use one format string</a:t>
            </a:r>
            <a:r>
              <a:rPr lang="en-NZ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62D7-D739-4BA2-9B7A-C2532905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DC4B-638C-4F63-84E3-3D0FB3A6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length modifiers for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8CF2E7D-0291-49A3-8428-71383949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17451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 : Treats argument as a </a:t>
            </a:r>
            <a:r>
              <a:rPr lang="en-US" u="sng" dirty="0"/>
              <a:t>4-byte</a:t>
            </a:r>
            <a:r>
              <a:rPr lang="en-US" dirty="0"/>
              <a:t> integer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Treats argument as a </a:t>
            </a:r>
            <a:r>
              <a:rPr lang="en-US" u="sng" dirty="0"/>
              <a:t>2-byte</a:t>
            </a:r>
            <a:r>
              <a:rPr lang="en-US" dirty="0"/>
              <a:t> short integer. Overwrites only 2 significant bytes of the argument.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Treats argument as a </a:t>
            </a:r>
            <a:r>
              <a:rPr lang="en-US" u="sng" dirty="0"/>
              <a:t>1-byte</a:t>
            </a:r>
            <a:r>
              <a:rPr lang="en-US" dirty="0"/>
              <a:t> char type. Overwrites the least significant byte of the argument.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6DA4-C355-4A1A-B349-14F1BD86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C1897A06-4315-465B-AFF7-6C74C4881B5F}"/>
              </a:ext>
            </a:extLst>
          </p:cNvPr>
          <p:cNvSpPr/>
          <p:nvPr/>
        </p:nvSpPr>
        <p:spPr>
          <a:xfrm>
            <a:off x="4803304" y="3704761"/>
            <a:ext cx="603436" cy="8420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B51C83F6-E2A9-4DD0-896D-7B8D962BB5C1}"/>
              </a:ext>
            </a:extLst>
          </p:cNvPr>
          <p:cNvSpPr/>
          <p:nvPr/>
        </p:nvSpPr>
        <p:spPr>
          <a:xfrm>
            <a:off x="4803303" y="4035716"/>
            <a:ext cx="603436" cy="8420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A3DB576A-6D30-42A2-9EAB-DE0086C93E10}"/>
              </a:ext>
            </a:extLst>
          </p:cNvPr>
          <p:cNvSpPr/>
          <p:nvPr/>
        </p:nvSpPr>
        <p:spPr>
          <a:xfrm>
            <a:off x="4803302" y="4366670"/>
            <a:ext cx="603436" cy="8420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55782B-0A4F-407C-8E82-1821F23C0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04" y="2436654"/>
            <a:ext cx="3295650" cy="22764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5146F0-A170-4176-A74D-A89CC88BFE8A}"/>
              </a:ext>
            </a:extLst>
          </p:cNvPr>
          <p:cNvCxnSpPr>
            <a:cxnSpLocks/>
          </p:cNvCxnSpPr>
          <p:nvPr/>
        </p:nvCxnSpPr>
        <p:spPr>
          <a:xfrm>
            <a:off x="2640348" y="3649197"/>
            <a:ext cx="16678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30D0CF-E93B-4B9A-8A3A-0AE0BCB71F70}"/>
              </a:ext>
            </a:extLst>
          </p:cNvPr>
          <p:cNvCxnSpPr/>
          <p:nvPr/>
        </p:nvCxnSpPr>
        <p:spPr>
          <a:xfrm flipV="1">
            <a:off x="2640348" y="3983903"/>
            <a:ext cx="273808" cy="23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5E2A82-5B46-42FB-A1CD-D7E7CA5C6C5A}"/>
              </a:ext>
            </a:extLst>
          </p:cNvPr>
          <p:cNvCxnSpPr/>
          <p:nvPr/>
        </p:nvCxnSpPr>
        <p:spPr>
          <a:xfrm flipV="1">
            <a:off x="2640348" y="4336571"/>
            <a:ext cx="357190" cy="235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199D7D-A0D6-4B4B-92AC-A74613947CD1}"/>
              </a:ext>
            </a:extLst>
          </p:cNvPr>
          <p:cNvSpPr/>
          <p:nvPr/>
        </p:nvSpPr>
        <p:spPr>
          <a:xfrm>
            <a:off x="5591434" y="2943293"/>
            <a:ext cx="2494947" cy="1660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EBDA5-9B50-4C33-8BA6-D04CEC594B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30320" y="3073518"/>
            <a:ext cx="2168634" cy="13882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8415B-05CA-4B64-B104-9049956189CB}"/>
              </a:ext>
            </a:extLst>
          </p:cNvPr>
          <p:cNvCxnSpPr/>
          <p:nvPr/>
        </p:nvCxnSpPr>
        <p:spPr>
          <a:xfrm>
            <a:off x="7576186" y="4146999"/>
            <a:ext cx="32276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35F4FC-CDC9-43F9-A5D5-E5D111506FD9}"/>
              </a:ext>
            </a:extLst>
          </p:cNvPr>
          <p:cNvCxnSpPr/>
          <p:nvPr/>
        </p:nvCxnSpPr>
        <p:spPr>
          <a:xfrm>
            <a:off x="7752756" y="4503244"/>
            <a:ext cx="139164" cy="73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D07A-BF8A-44BF-A6CA-13AD171D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faster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F5CE-2149-491D-8772-B119CC9F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Goal: </a:t>
            </a:r>
            <a:r>
              <a:rPr lang="en-US" dirty="0"/>
              <a:t>change the value of </a:t>
            </a:r>
            <a:r>
              <a:rPr lang="en-US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0x66887799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 to modify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variable </a:t>
            </a:r>
            <a:r>
              <a:rPr lang="en-US" u="sng" dirty="0"/>
              <a:t>two bytes </a:t>
            </a:r>
            <a:r>
              <a:rPr lang="en-US" dirty="0"/>
              <a:t>at a time.</a:t>
            </a:r>
          </a:p>
          <a:p>
            <a:pPr>
              <a:lnSpc>
                <a:spcPct val="110000"/>
              </a:lnSpc>
            </a:pPr>
            <a:r>
              <a:rPr lang="en-US" dirty="0"/>
              <a:t>Break the memory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into </a:t>
            </a:r>
            <a:r>
              <a:rPr lang="en-US" u="sng" dirty="0"/>
              <a:t>two parts</a:t>
            </a:r>
            <a:r>
              <a:rPr lang="en-US" dirty="0"/>
              <a:t>, each with two bytes.</a:t>
            </a:r>
          </a:p>
          <a:p>
            <a:pPr>
              <a:lnSpc>
                <a:spcPct val="110000"/>
              </a:lnSpc>
            </a:pPr>
            <a:r>
              <a:rPr lang="en-US" dirty="0"/>
              <a:t>Most computers use the Little-Endian architecture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2 least significant bytes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US" dirty="0"/>
              <a:t>) are stored at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2 significant bytes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US" dirty="0"/>
              <a:t>) are stored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the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 gets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and before the next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more characters are printed, the 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get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90AB5-8045-4072-9EF1-42E2C3BE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4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2BF-A249-40D9-A249-DF21B05D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faster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1E9B-3A07-450E-9B93-6360AE77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bytes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US" dirty="0"/>
              <a:t>.</a:t>
            </a:r>
          </a:p>
          <a:p>
            <a:r>
              <a:rPr lang="en-US" dirty="0"/>
              <a:t>Print some more characters so that when we reach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US" dirty="0"/>
              <a:t>, the number of characters will be increased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1168-82B3-45DF-AC29-B3B401BF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03">
            <a:extLst>
              <a:ext uri="{FF2B5EF4-FFF2-40B4-BE49-F238E27FC236}">
                <a16:creationId xmlns:a16="http://schemas.microsoft.com/office/drawing/2014/main" id="{F0018A57-BAA5-46E3-B41B-78D647C129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4481" y="2763490"/>
            <a:ext cx="6015038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4">
            <a:extLst>
              <a:ext uri="{FF2B5EF4-FFF2-40B4-BE49-F238E27FC236}">
                <a16:creationId xmlns:a16="http://schemas.microsoft.com/office/drawing/2014/main" id="{00EB2307-D1A1-470A-9728-EEBE1FBC8D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82" y="4218302"/>
            <a:ext cx="6071662" cy="412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124B-5152-4B53-9522-B3BA12AF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faster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C3D0-A259-46BB-AFA9-A6746A1D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2931104" cy="22502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Address A : first part of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( 4 chars )</a:t>
            </a:r>
          </a:p>
          <a:p>
            <a:pPr>
              <a:lnSpc>
                <a:spcPct val="120000"/>
              </a:lnSpc>
            </a:pPr>
            <a:r>
              <a:rPr lang="en-US" dirty="0"/>
              <a:t>Address B : second part of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( 4 chars)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5F21-4E35-4665-BC8E-0D6F0DB2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10">
            <a:extLst>
              <a:ext uri="{FF2B5EF4-FFF2-40B4-BE49-F238E27FC236}">
                <a16:creationId xmlns:a16="http://schemas.microsoft.com/office/drawing/2014/main" id="{DCE53674-9D18-4D06-93E3-32BD2B379A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3128" y="867512"/>
            <a:ext cx="5828848" cy="2250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95E431-9A4A-4DC5-9742-B64D9D6CAE5B}"/>
              </a:ext>
            </a:extLst>
          </p:cNvPr>
          <p:cNvSpPr txBox="1">
            <a:spLocks/>
          </p:cNvSpPr>
          <p:nvPr/>
        </p:nvSpPr>
        <p:spPr>
          <a:xfrm>
            <a:off x="192024" y="3117773"/>
            <a:ext cx="8759952" cy="1514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4 %.8x </a:t>
            </a:r>
            <a:r>
              <a:rPr lang="en-US" dirty="0"/>
              <a:t>: To move </a:t>
            </a:r>
            <a:r>
              <a:rPr lang="en-US" b="1" dirty="0" err="1"/>
              <a:t>va_list</a:t>
            </a:r>
            <a:r>
              <a:rPr lang="en-US" dirty="0"/>
              <a:t> to reach Address 1 (Trial and error, </a:t>
            </a:r>
            <a:r>
              <a:rPr lang="en-US" dirty="0">
                <a:cs typeface="Courier New" panose="02070309020205020404" pitchFamily="49" charset="0"/>
              </a:rPr>
              <a:t>4x8=32</a:t>
            </a:r>
            <a:r>
              <a:rPr lang="en-US" dirty="0"/>
              <a:t>)</a:t>
            </a:r>
            <a:endParaRPr lang="en-NZ" dirty="0"/>
          </a:p>
          <a:p>
            <a:pPr>
              <a:lnSpc>
                <a:spcPct val="12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@@@@</a:t>
            </a:r>
            <a:r>
              <a:rPr lang="en-US" dirty="0"/>
              <a:t> : 4 chars</a:t>
            </a:r>
          </a:p>
          <a:p>
            <a:pPr>
              <a:lnSpc>
                <a:spcPct val="120000"/>
              </a:lnSpc>
            </a:pPr>
            <a:r>
              <a:rPr lang="en-US" dirty="0"/>
              <a:t>5 _  : 5 chars</a:t>
            </a:r>
          </a:p>
          <a:p>
            <a:pPr>
              <a:lnSpc>
                <a:spcPct val="120000"/>
              </a:lnSpc>
            </a:pPr>
            <a:r>
              <a:rPr lang="en-US" dirty="0"/>
              <a:t>Total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12+5+32 = 49 </a:t>
            </a:r>
            <a:r>
              <a:rPr lang="en-US" dirty="0"/>
              <a:t>chars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25465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62504"/>
  <p:tag name="ORIGINALWIDTH" val="99.06252"/>
  <p:tag name="LATEXADDIN" val="\documentclass{article}&#10;\usepackage{amsmath}&#10;\pagestyle{empty}&#10;\begin{document}&#10;\ttfamily&#10;&#10;seed@VM:\$ a.out&#10;&#10;Hello00000000000000000005&#10;&#10;The value of count: 25&#10;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1875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62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8752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7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2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312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62504"/>
  <p:tag name="ORIGINALWIDTH" val="59.56252"/>
  <p:tag name="LATEXADDIN" val="\documentclass{article}&#10;\usepackage{amsmath}&#10;\pagestyle{empty}&#10;\begin{document}&#10;\ttfamily&#10;&#10;seed@VM:\$ a.out&#10;&#10;00010&#10;&#10;~~~10&#10;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625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62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LATEXADDIN" val="\documentclass{article}&#10;\usepackage{amsmath}&#10;\pagestyle{empty}&#10;\begin{document}&#10;\ttfamily&#10;&#10;seed@VM:\$ a.out&#10;&#10;Hello00000000000000000005&#10;&#10;The value of count: 25&#10;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2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3125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LATEXADDIN" val="\documentclass{article}&#10;\usepackage{amsmath}&#10;\pagestyle{empty}&#10;\begin{document}&#10;\ttfamily&#10;&#10;seed@VM:\$ a.out&#10;&#10;00010&#10;&#10;~~~10&#10;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875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0.937519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12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2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2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1875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8752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2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2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8752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1875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625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75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2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62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2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81252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37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0625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81252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7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25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0.9375197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75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187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1.3948"/>
  <p:tag name="ORIGINALWIDTH" val="5535.808"/>
  <p:tag name="LATEXADDIN" val="\documentclass{article}&#10;\usepackage[a4paper, total={6in, 8in}]{geometry}&#10;\usepackage{amsmath}&#10;\usepackage{lmodern}&#10;\pagestyle{empty}&#10;\begin{document}&#10;\ttfamily&#10;&#10;seed@VM\$ echo \$(printf ``$\backslash$x04$\backslash$xf3$\backslash$xff$\backslash$xbf'')\_\%.8x\_\%.8x\_\%.8x\_\%.8x\_\%.10000000x\%n $&gt;$ input&#10;&#10;seed@VM\$ uvl &lt; input&#10;&#10;Target address: bffff304&#10;&#10;Data at target address: 0x11223344&#10;&#10;Please enter a string:&#10;&#10;****\_00000063\_b7fc5ac0\_b7eb8309\_bffff33f\_000000&#10;&#10;\end{document}"/>
  <p:tag name="IGUANATEXSIZE" val="16"/>
  <p:tag name="IGUANATEXCURSOR" val="4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3.36"/>
  <p:tag name="ORIGINALWIDTH" val="1754.781"/>
  <p:tag name="LATEXADDIN" val="\documentclass{article}&#10;\usepackage{amsmath}&#10;\pagestyle{empty}&#10;\begin{document}&#10;\ttfamily&#10;&#10;Execution result:&#10;&#10;seed@VM\$ a.out&#10;&#10;12345&#10;&#10;The value of a: 0x5&#10;&#10;12345&#10;&#10;The value of b: 0x11220005&#10;&#10;12345&#10;&#10;The value of c: 0x11223305&#10;&#10;&#10;&#10;\end{document}"/>
  <p:tag name="IGUANATEXSIZE" val="14"/>
  <p:tag name="IGUANATEXCURSOR" val="2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7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11130</TotalTime>
  <Words>1018</Words>
  <Application>Microsoft Office PowerPoint</Application>
  <PresentationFormat>On-screen Show (16:9)</PresentationFormat>
  <Paragraphs>143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The width modifier and the %n format specifier</vt:lpstr>
      <vt:lpstr>Change program’s data to a specific value</vt:lpstr>
      <vt:lpstr>Modify two memory locations with specific values</vt:lpstr>
      <vt:lpstr>The length modifiers for %n</vt:lpstr>
      <vt:lpstr>A faster approach</vt:lpstr>
      <vt:lpstr>A faster approach (cont.)</vt:lpstr>
      <vt:lpstr>A faster approach (cont.)</vt:lpstr>
      <vt:lpstr>A faster approach (cont.)</vt:lpstr>
      <vt:lpstr>Inject malicious code</vt:lpstr>
      <vt:lpstr>Inject malicious code (cont.)</vt:lpstr>
      <vt:lpstr>Inject malicious code (cont.)</vt:lpstr>
      <vt:lpstr>Countermeasures: Developer</vt:lpstr>
      <vt:lpstr>Countermeasure: Compiler</vt:lpstr>
      <vt:lpstr>Countermeasure: Compiler (cont.)</vt:lpstr>
      <vt:lpstr>Countermeasure: Compiler (cont.)</vt:lpstr>
      <vt:lpstr>Countermeasures (cont.)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567</cp:revision>
  <dcterms:created xsi:type="dcterms:W3CDTF">2010-04-12T23:12:02Z</dcterms:created>
  <dcterms:modified xsi:type="dcterms:W3CDTF">2020-09-16T22:06:30Z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